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m4a" ContentType="audio/mp4"/>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7"/>
  </p:notesMasterIdLst>
  <p:sldIdLst>
    <p:sldId id="859" r:id="rId2"/>
    <p:sldId id="908" r:id="rId3"/>
    <p:sldId id="910" r:id="rId4"/>
    <p:sldId id="911" r:id="rId5"/>
    <p:sldId id="860" r:id="rId6"/>
    <p:sldId id="912" r:id="rId7"/>
    <p:sldId id="913" r:id="rId8"/>
    <p:sldId id="861" r:id="rId9"/>
    <p:sldId id="862" r:id="rId10"/>
    <p:sldId id="863" r:id="rId11"/>
    <p:sldId id="864" r:id="rId12"/>
    <p:sldId id="865" r:id="rId13"/>
    <p:sldId id="868" r:id="rId14"/>
    <p:sldId id="869" r:id="rId15"/>
    <p:sldId id="871" r:id="rId16"/>
    <p:sldId id="917" r:id="rId17"/>
    <p:sldId id="867" r:id="rId18"/>
    <p:sldId id="914" r:id="rId19"/>
    <p:sldId id="873" r:id="rId20"/>
    <p:sldId id="874" r:id="rId21"/>
    <p:sldId id="882" r:id="rId22"/>
    <p:sldId id="916" r:id="rId23"/>
    <p:sldId id="878" r:id="rId24"/>
    <p:sldId id="879" r:id="rId25"/>
    <p:sldId id="889" r:id="rId26"/>
    <p:sldId id="885" r:id="rId27"/>
    <p:sldId id="886" r:id="rId28"/>
    <p:sldId id="887" r:id="rId29"/>
    <p:sldId id="888" r:id="rId30"/>
    <p:sldId id="890" r:id="rId31"/>
    <p:sldId id="891" r:id="rId32"/>
    <p:sldId id="915" r:id="rId33"/>
    <p:sldId id="892" r:id="rId34"/>
    <p:sldId id="893" r:id="rId35"/>
    <p:sldId id="897" r:id="rId36"/>
  </p:sldIdLst>
  <p:sldSz cx="9144000" cy="6858000" type="screen4x3"/>
  <p:notesSz cx="6858000" cy="9144000"/>
  <p:defaultTextStyle>
    <a:defPPr>
      <a:defRPr lang="fr-FR"/>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6600"/>
    <a:srgbClr val="FF0000"/>
    <a:srgbClr val="FF0066"/>
    <a:srgbClr val="FF9900"/>
    <a:srgbClr val="FF3399"/>
    <a:srgbClr val="669900"/>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517" autoAdjust="0"/>
    <p:restoredTop sz="94660"/>
  </p:normalViewPr>
  <p:slideViewPr>
    <p:cSldViewPr>
      <p:cViewPr varScale="1">
        <p:scale>
          <a:sx n="45" d="100"/>
          <a:sy n="45" d="100"/>
        </p:scale>
        <p:origin x="-1242" y="-9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4950"/>
    </p:cViewPr>
  </p:sorter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0466"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200">
                <a:latin typeface="Arial" charset="0"/>
              </a:defRPr>
            </a:lvl1pPr>
          </a:lstStyle>
          <a:p>
            <a:pPr>
              <a:defRPr/>
            </a:pPr>
            <a:endParaRPr lang="fr-FR"/>
          </a:p>
        </p:txBody>
      </p:sp>
      <p:sp>
        <p:nvSpPr>
          <p:cNvPr id="190467"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200">
                <a:latin typeface="Arial" charset="0"/>
              </a:defRPr>
            </a:lvl1pPr>
          </a:lstStyle>
          <a:p>
            <a:pPr>
              <a:defRPr/>
            </a:pPr>
            <a:fld id="{AEE415A5-5138-4AE6-8AFB-47EF7788936D}" type="datetimeFigureOut">
              <a:rPr lang="fr-FR"/>
              <a:pPr>
                <a:defRPr/>
              </a:pPr>
              <a:t>18/05/2020</a:t>
            </a:fld>
            <a:endParaRPr lang="fr-FR"/>
          </a:p>
        </p:txBody>
      </p:sp>
      <p:sp>
        <p:nvSpPr>
          <p:cNvPr id="3789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90469"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fr-FR" noProof="0" smtClean="0"/>
              <a:t>Cliquez pour modifier les styles du texte du masque</a:t>
            </a:r>
          </a:p>
          <a:p>
            <a:pPr lvl="1"/>
            <a:r>
              <a:rPr lang="fr-FR" noProof="0" smtClean="0"/>
              <a:t>Deuxième niveau</a:t>
            </a:r>
          </a:p>
          <a:p>
            <a:pPr lvl="2"/>
            <a:r>
              <a:rPr lang="fr-FR" noProof="0" smtClean="0"/>
              <a:t>Troisième niveau</a:t>
            </a:r>
          </a:p>
          <a:p>
            <a:pPr lvl="3"/>
            <a:r>
              <a:rPr lang="fr-FR" noProof="0" smtClean="0"/>
              <a:t>Quatrième niveau</a:t>
            </a:r>
          </a:p>
          <a:p>
            <a:pPr lvl="4"/>
            <a:r>
              <a:rPr lang="fr-FR" noProof="0" smtClean="0"/>
              <a:t>Cinquième niveau</a:t>
            </a:r>
          </a:p>
        </p:txBody>
      </p:sp>
      <p:sp>
        <p:nvSpPr>
          <p:cNvPr id="190470"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0" hangingPunct="0">
              <a:defRPr sz="1200">
                <a:latin typeface="Arial" charset="0"/>
              </a:defRPr>
            </a:lvl1pPr>
          </a:lstStyle>
          <a:p>
            <a:pPr>
              <a:defRPr/>
            </a:pPr>
            <a:endParaRPr lang="fr-FR"/>
          </a:p>
        </p:txBody>
      </p:sp>
      <p:sp>
        <p:nvSpPr>
          <p:cNvPr id="190471"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0" hangingPunct="0">
              <a:defRPr sz="1200"/>
            </a:lvl1pPr>
          </a:lstStyle>
          <a:p>
            <a:fld id="{E02926DC-BCEA-4E4A-BF8B-C68D0885B5C1}" type="slidenum">
              <a:rPr lang="fr-FR" altLang="fr-FR"/>
              <a:pPr/>
              <a:t>‹N°›</a:t>
            </a:fld>
            <a:endParaRPr lang="fr-FR" altLang="fr-FR"/>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Calibri"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Calibri"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Calibri"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Calibri"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Calibri"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Cliquez pour modifier le style du titre</a:t>
            </a:r>
            <a:endParaRPr lang="fr-FR"/>
          </a:p>
        </p:txBody>
      </p:sp>
      <p:sp>
        <p:nvSpPr>
          <p:cNvPr id="3" name="Sous-titr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smtClean="0"/>
              <a:t>Cliquez pour modifier le style des sous-titres du masque</a:t>
            </a:r>
            <a:endParaRPr lang="fr-FR"/>
          </a:p>
        </p:txBody>
      </p:sp>
      <p:sp>
        <p:nvSpPr>
          <p:cNvPr id="4" name="Rectangle 4"/>
          <p:cNvSpPr>
            <a:spLocks noGrp="1" noChangeArrowheads="1"/>
          </p:cNvSpPr>
          <p:nvPr>
            <p:ph type="dt" sz="half" idx="10"/>
          </p:nvPr>
        </p:nvSpPr>
        <p:spPr>
          <a:ln/>
        </p:spPr>
        <p:txBody>
          <a:bodyPr/>
          <a:lstStyle>
            <a:lvl1pPr>
              <a:defRPr/>
            </a:lvl1pPr>
          </a:lstStyle>
          <a:p>
            <a:pPr>
              <a:defRPr/>
            </a:pPr>
            <a:endParaRPr lang="fr-FR"/>
          </a:p>
        </p:txBody>
      </p:sp>
      <p:sp>
        <p:nvSpPr>
          <p:cNvPr id="5" name="Rectangle 5"/>
          <p:cNvSpPr>
            <a:spLocks noGrp="1" noChangeArrowheads="1"/>
          </p:cNvSpPr>
          <p:nvPr>
            <p:ph type="ftr" sz="quarter" idx="11"/>
          </p:nvPr>
        </p:nvSpPr>
        <p:spPr>
          <a:ln/>
        </p:spPr>
        <p:txBody>
          <a:bodyPr/>
          <a:lstStyle>
            <a:lvl1pPr>
              <a:defRPr/>
            </a:lvl1pPr>
          </a:lstStyle>
          <a:p>
            <a:pPr>
              <a:defRPr/>
            </a:pPr>
            <a:endParaRPr lang="fr-FR"/>
          </a:p>
        </p:txBody>
      </p:sp>
      <p:sp>
        <p:nvSpPr>
          <p:cNvPr id="6" name="Rectangle 6"/>
          <p:cNvSpPr>
            <a:spLocks noGrp="1" noChangeArrowheads="1"/>
          </p:cNvSpPr>
          <p:nvPr>
            <p:ph type="sldNum" sz="quarter" idx="12"/>
          </p:nvPr>
        </p:nvSpPr>
        <p:spPr>
          <a:ln/>
        </p:spPr>
        <p:txBody>
          <a:bodyPr/>
          <a:lstStyle>
            <a:lvl1pPr>
              <a:defRPr/>
            </a:lvl1pPr>
          </a:lstStyle>
          <a:p>
            <a:fld id="{8747A1E4-5782-4C11-9187-401842E71D33}" type="slidenum">
              <a:rPr lang="fr-FR" altLang="fr-FR"/>
              <a:pPr/>
              <a:t>‹N°›</a:t>
            </a:fld>
            <a:endParaRPr lang="fr-FR" altLang="fr-FR"/>
          </a:p>
        </p:txBody>
      </p:sp>
    </p:spTree>
    <p:extLst>
      <p:ext uri="{BB962C8B-B14F-4D97-AF65-F5344CB8AC3E}">
        <p14:creationId xmlns:p14="http://schemas.microsoft.com/office/powerpoint/2010/main" xmlns="" val="40301715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Rectangle 4"/>
          <p:cNvSpPr>
            <a:spLocks noGrp="1" noChangeArrowheads="1"/>
          </p:cNvSpPr>
          <p:nvPr>
            <p:ph type="dt" sz="half" idx="10"/>
          </p:nvPr>
        </p:nvSpPr>
        <p:spPr>
          <a:ln/>
        </p:spPr>
        <p:txBody>
          <a:bodyPr/>
          <a:lstStyle>
            <a:lvl1pPr>
              <a:defRPr/>
            </a:lvl1pPr>
          </a:lstStyle>
          <a:p>
            <a:pPr>
              <a:defRPr/>
            </a:pPr>
            <a:endParaRPr lang="fr-FR"/>
          </a:p>
        </p:txBody>
      </p:sp>
      <p:sp>
        <p:nvSpPr>
          <p:cNvPr id="5" name="Rectangle 5"/>
          <p:cNvSpPr>
            <a:spLocks noGrp="1" noChangeArrowheads="1"/>
          </p:cNvSpPr>
          <p:nvPr>
            <p:ph type="ftr" sz="quarter" idx="11"/>
          </p:nvPr>
        </p:nvSpPr>
        <p:spPr>
          <a:ln/>
        </p:spPr>
        <p:txBody>
          <a:bodyPr/>
          <a:lstStyle>
            <a:lvl1pPr>
              <a:defRPr/>
            </a:lvl1pPr>
          </a:lstStyle>
          <a:p>
            <a:pPr>
              <a:defRPr/>
            </a:pPr>
            <a:endParaRPr lang="fr-FR"/>
          </a:p>
        </p:txBody>
      </p:sp>
      <p:sp>
        <p:nvSpPr>
          <p:cNvPr id="6" name="Rectangle 6"/>
          <p:cNvSpPr>
            <a:spLocks noGrp="1" noChangeArrowheads="1"/>
          </p:cNvSpPr>
          <p:nvPr>
            <p:ph type="sldNum" sz="quarter" idx="12"/>
          </p:nvPr>
        </p:nvSpPr>
        <p:spPr>
          <a:ln/>
        </p:spPr>
        <p:txBody>
          <a:bodyPr/>
          <a:lstStyle>
            <a:lvl1pPr>
              <a:defRPr/>
            </a:lvl1pPr>
          </a:lstStyle>
          <a:p>
            <a:fld id="{919C7E59-1AC6-45C2-8923-0D54EDA292D9}" type="slidenum">
              <a:rPr lang="fr-FR" altLang="fr-FR"/>
              <a:pPr/>
              <a:t>‹N°›</a:t>
            </a:fld>
            <a:endParaRPr lang="fr-FR" altLang="fr-FR"/>
          </a:p>
        </p:txBody>
      </p:sp>
    </p:spTree>
    <p:extLst>
      <p:ext uri="{BB962C8B-B14F-4D97-AF65-F5344CB8AC3E}">
        <p14:creationId xmlns:p14="http://schemas.microsoft.com/office/powerpoint/2010/main" xmlns="" val="1813288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smtClean="0"/>
              <a:t>Cliquez pour modifier le style du titre</a:t>
            </a:r>
            <a:endParaRPr lang="fr-F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Rectangle 4"/>
          <p:cNvSpPr>
            <a:spLocks noGrp="1" noChangeArrowheads="1"/>
          </p:cNvSpPr>
          <p:nvPr>
            <p:ph type="dt" sz="half" idx="10"/>
          </p:nvPr>
        </p:nvSpPr>
        <p:spPr>
          <a:ln/>
        </p:spPr>
        <p:txBody>
          <a:bodyPr/>
          <a:lstStyle>
            <a:lvl1pPr>
              <a:defRPr/>
            </a:lvl1pPr>
          </a:lstStyle>
          <a:p>
            <a:pPr>
              <a:defRPr/>
            </a:pPr>
            <a:endParaRPr lang="fr-FR"/>
          </a:p>
        </p:txBody>
      </p:sp>
      <p:sp>
        <p:nvSpPr>
          <p:cNvPr id="5" name="Rectangle 5"/>
          <p:cNvSpPr>
            <a:spLocks noGrp="1" noChangeArrowheads="1"/>
          </p:cNvSpPr>
          <p:nvPr>
            <p:ph type="ftr" sz="quarter" idx="11"/>
          </p:nvPr>
        </p:nvSpPr>
        <p:spPr>
          <a:ln/>
        </p:spPr>
        <p:txBody>
          <a:bodyPr/>
          <a:lstStyle>
            <a:lvl1pPr>
              <a:defRPr/>
            </a:lvl1pPr>
          </a:lstStyle>
          <a:p>
            <a:pPr>
              <a:defRPr/>
            </a:pPr>
            <a:endParaRPr lang="fr-FR"/>
          </a:p>
        </p:txBody>
      </p:sp>
      <p:sp>
        <p:nvSpPr>
          <p:cNvPr id="6" name="Rectangle 6"/>
          <p:cNvSpPr>
            <a:spLocks noGrp="1" noChangeArrowheads="1"/>
          </p:cNvSpPr>
          <p:nvPr>
            <p:ph type="sldNum" sz="quarter" idx="12"/>
          </p:nvPr>
        </p:nvSpPr>
        <p:spPr>
          <a:ln/>
        </p:spPr>
        <p:txBody>
          <a:bodyPr/>
          <a:lstStyle>
            <a:lvl1pPr>
              <a:defRPr/>
            </a:lvl1pPr>
          </a:lstStyle>
          <a:p>
            <a:fld id="{3AC6EB0D-E241-4EA5-B7BE-A4DB05F4F416}" type="slidenum">
              <a:rPr lang="fr-FR" altLang="fr-FR"/>
              <a:pPr/>
              <a:t>‹N°›</a:t>
            </a:fld>
            <a:endParaRPr lang="fr-FR" altLang="fr-FR"/>
          </a:p>
        </p:txBody>
      </p:sp>
    </p:spTree>
    <p:extLst>
      <p:ext uri="{BB962C8B-B14F-4D97-AF65-F5344CB8AC3E}">
        <p14:creationId xmlns:p14="http://schemas.microsoft.com/office/powerpoint/2010/main" xmlns="" val="28046151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Rectangle 4"/>
          <p:cNvSpPr>
            <a:spLocks noGrp="1" noChangeArrowheads="1"/>
          </p:cNvSpPr>
          <p:nvPr>
            <p:ph type="dt" sz="half" idx="10"/>
          </p:nvPr>
        </p:nvSpPr>
        <p:spPr>
          <a:ln/>
        </p:spPr>
        <p:txBody>
          <a:bodyPr/>
          <a:lstStyle>
            <a:lvl1pPr>
              <a:defRPr/>
            </a:lvl1pPr>
          </a:lstStyle>
          <a:p>
            <a:pPr>
              <a:defRPr/>
            </a:pPr>
            <a:endParaRPr lang="fr-FR"/>
          </a:p>
        </p:txBody>
      </p:sp>
      <p:sp>
        <p:nvSpPr>
          <p:cNvPr id="5" name="Rectangle 5"/>
          <p:cNvSpPr>
            <a:spLocks noGrp="1" noChangeArrowheads="1"/>
          </p:cNvSpPr>
          <p:nvPr>
            <p:ph type="ftr" sz="quarter" idx="11"/>
          </p:nvPr>
        </p:nvSpPr>
        <p:spPr>
          <a:ln/>
        </p:spPr>
        <p:txBody>
          <a:bodyPr/>
          <a:lstStyle>
            <a:lvl1pPr>
              <a:defRPr/>
            </a:lvl1pPr>
          </a:lstStyle>
          <a:p>
            <a:pPr>
              <a:defRPr/>
            </a:pPr>
            <a:endParaRPr lang="fr-FR"/>
          </a:p>
        </p:txBody>
      </p:sp>
      <p:sp>
        <p:nvSpPr>
          <p:cNvPr id="6" name="Rectangle 6"/>
          <p:cNvSpPr>
            <a:spLocks noGrp="1" noChangeArrowheads="1"/>
          </p:cNvSpPr>
          <p:nvPr>
            <p:ph type="sldNum" sz="quarter" idx="12"/>
          </p:nvPr>
        </p:nvSpPr>
        <p:spPr>
          <a:ln/>
        </p:spPr>
        <p:txBody>
          <a:bodyPr/>
          <a:lstStyle>
            <a:lvl1pPr>
              <a:defRPr/>
            </a:lvl1pPr>
          </a:lstStyle>
          <a:p>
            <a:fld id="{21838627-02EE-438C-AA9E-49D5CDC2A918}" type="slidenum">
              <a:rPr lang="fr-FR" altLang="fr-FR"/>
              <a:pPr/>
              <a:t>‹N°›</a:t>
            </a:fld>
            <a:endParaRPr lang="fr-FR" altLang="fr-FR"/>
          </a:p>
        </p:txBody>
      </p:sp>
    </p:spTree>
    <p:extLst>
      <p:ext uri="{BB962C8B-B14F-4D97-AF65-F5344CB8AC3E}">
        <p14:creationId xmlns:p14="http://schemas.microsoft.com/office/powerpoint/2010/main" xmlns="" val="15128571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Cliquez pour modifier le style du titre</a:t>
            </a:r>
            <a:endParaRPr lang="fr-F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smtClean="0"/>
              <a:t>Cliquez pour modifier les styles du texte du masque</a:t>
            </a:r>
          </a:p>
        </p:txBody>
      </p:sp>
      <p:sp>
        <p:nvSpPr>
          <p:cNvPr id="4" name="Rectangle 4"/>
          <p:cNvSpPr>
            <a:spLocks noGrp="1" noChangeArrowheads="1"/>
          </p:cNvSpPr>
          <p:nvPr>
            <p:ph type="dt" sz="half" idx="10"/>
          </p:nvPr>
        </p:nvSpPr>
        <p:spPr>
          <a:ln/>
        </p:spPr>
        <p:txBody>
          <a:bodyPr/>
          <a:lstStyle>
            <a:lvl1pPr>
              <a:defRPr/>
            </a:lvl1pPr>
          </a:lstStyle>
          <a:p>
            <a:pPr>
              <a:defRPr/>
            </a:pPr>
            <a:endParaRPr lang="fr-FR"/>
          </a:p>
        </p:txBody>
      </p:sp>
      <p:sp>
        <p:nvSpPr>
          <p:cNvPr id="5" name="Rectangle 5"/>
          <p:cNvSpPr>
            <a:spLocks noGrp="1" noChangeArrowheads="1"/>
          </p:cNvSpPr>
          <p:nvPr>
            <p:ph type="ftr" sz="quarter" idx="11"/>
          </p:nvPr>
        </p:nvSpPr>
        <p:spPr>
          <a:ln/>
        </p:spPr>
        <p:txBody>
          <a:bodyPr/>
          <a:lstStyle>
            <a:lvl1pPr>
              <a:defRPr/>
            </a:lvl1pPr>
          </a:lstStyle>
          <a:p>
            <a:pPr>
              <a:defRPr/>
            </a:pPr>
            <a:endParaRPr lang="fr-FR"/>
          </a:p>
        </p:txBody>
      </p:sp>
      <p:sp>
        <p:nvSpPr>
          <p:cNvPr id="6" name="Rectangle 6"/>
          <p:cNvSpPr>
            <a:spLocks noGrp="1" noChangeArrowheads="1"/>
          </p:cNvSpPr>
          <p:nvPr>
            <p:ph type="sldNum" sz="quarter" idx="12"/>
          </p:nvPr>
        </p:nvSpPr>
        <p:spPr>
          <a:ln/>
        </p:spPr>
        <p:txBody>
          <a:bodyPr/>
          <a:lstStyle>
            <a:lvl1pPr>
              <a:defRPr/>
            </a:lvl1pPr>
          </a:lstStyle>
          <a:p>
            <a:fld id="{89ABCBA5-F071-4B9B-A2BC-7A24DB6B009B}" type="slidenum">
              <a:rPr lang="fr-FR" altLang="fr-FR"/>
              <a:pPr/>
              <a:t>‹N°›</a:t>
            </a:fld>
            <a:endParaRPr lang="fr-FR" altLang="fr-FR"/>
          </a:p>
        </p:txBody>
      </p:sp>
    </p:spTree>
    <p:extLst>
      <p:ext uri="{BB962C8B-B14F-4D97-AF65-F5344CB8AC3E}">
        <p14:creationId xmlns:p14="http://schemas.microsoft.com/office/powerpoint/2010/main" xmlns="" val="3786041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Rectangle 4"/>
          <p:cNvSpPr>
            <a:spLocks noGrp="1" noChangeArrowheads="1"/>
          </p:cNvSpPr>
          <p:nvPr>
            <p:ph type="dt" sz="half" idx="10"/>
          </p:nvPr>
        </p:nvSpPr>
        <p:spPr>
          <a:ln/>
        </p:spPr>
        <p:txBody>
          <a:bodyPr/>
          <a:lstStyle>
            <a:lvl1pPr>
              <a:defRPr/>
            </a:lvl1pPr>
          </a:lstStyle>
          <a:p>
            <a:pPr>
              <a:defRPr/>
            </a:pPr>
            <a:endParaRPr lang="fr-FR"/>
          </a:p>
        </p:txBody>
      </p:sp>
      <p:sp>
        <p:nvSpPr>
          <p:cNvPr id="6" name="Rectangle 5"/>
          <p:cNvSpPr>
            <a:spLocks noGrp="1" noChangeArrowheads="1"/>
          </p:cNvSpPr>
          <p:nvPr>
            <p:ph type="ftr" sz="quarter" idx="11"/>
          </p:nvPr>
        </p:nvSpPr>
        <p:spPr>
          <a:ln/>
        </p:spPr>
        <p:txBody>
          <a:bodyPr/>
          <a:lstStyle>
            <a:lvl1pPr>
              <a:defRPr/>
            </a:lvl1pPr>
          </a:lstStyle>
          <a:p>
            <a:pPr>
              <a:defRPr/>
            </a:pPr>
            <a:endParaRPr lang="fr-FR"/>
          </a:p>
        </p:txBody>
      </p:sp>
      <p:sp>
        <p:nvSpPr>
          <p:cNvPr id="7" name="Rectangle 6"/>
          <p:cNvSpPr>
            <a:spLocks noGrp="1" noChangeArrowheads="1"/>
          </p:cNvSpPr>
          <p:nvPr>
            <p:ph type="sldNum" sz="quarter" idx="12"/>
          </p:nvPr>
        </p:nvSpPr>
        <p:spPr>
          <a:ln/>
        </p:spPr>
        <p:txBody>
          <a:bodyPr/>
          <a:lstStyle>
            <a:lvl1pPr>
              <a:defRPr/>
            </a:lvl1pPr>
          </a:lstStyle>
          <a:p>
            <a:fld id="{135AC61E-6DB3-48CF-B6D4-1B84374304EB}" type="slidenum">
              <a:rPr lang="fr-FR" altLang="fr-FR"/>
              <a:pPr/>
              <a:t>‹N°›</a:t>
            </a:fld>
            <a:endParaRPr lang="fr-FR" altLang="fr-FR"/>
          </a:p>
        </p:txBody>
      </p:sp>
    </p:spTree>
    <p:extLst>
      <p:ext uri="{BB962C8B-B14F-4D97-AF65-F5344CB8AC3E}">
        <p14:creationId xmlns:p14="http://schemas.microsoft.com/office/powerpoint/2010/main" xmlns="" val="32961899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Cliquez pour modifier le style du titre</a:t>
            </a:r>
            <a:endParaRPr lang="fr-F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Rectangle 4"/>
          <p:cNvSpPr>
            <a:spLocks noGrp="1" noChangeArrowheads="1"/>
          </p:cNvSpPr>
          <p:nvPr>
            <p:ph type="dt" sz="half" idx="10"/>
          </p:nvPr>
        </p:nvSpPr>
        <p:spPr>
          <a:ln/>
        </p:spPr>
        <p:txBody>
          <a:bodyPr/>
          <a:lstStyle>
            <a:lvl1pPr>
              <a:defRPr/>
            </a:lvl1pPr>
          </a:lstStyle>
          <a:p>
            <a:pPr>
              <a:defRPr/>
            </a:pPr>
            <a:endParaRPr lang="fr-FR"/>
          </a:p>
        </p:txBody>
      </p:sp>
      <p:sp>
        <p:nvSpPr>
          <p:cNvPr id="8" name="Rectangle 5"/>
          <p:cNvSpPr>
            <a:spLocks noGrp="1" noChangeArrowheads="1"/>
          </p:cNvSpPr>
          <p:nvPr>
            <p:ph type="ftr" sz="quarter" idx="11"/>
          </p:nvPr>
        </p:nvSpPr>
        <p:spPr>
          <a:ln/>
        </p:spPr>
        <p:txBody>
          <a:bodyPr/>
          <a:lstStyle>
            <a:lvl1pPr>
              <a:defRPr/>
            </a:lvl1pPr>
          </a:lstStyle>
          <a:p>
            <a:pPr>
              <a:defRPr/>
            </a:pPr>
            <a:endParaRPr lang="fr-FR"/>
          </a:p>
        </p:txBody>
      </p:sp>
      <p:sp>
        <p:nvSpPr>
          <p:cNvPr id="9" name="Rectangle 6"/>
          <p:cNvSpPr>
            <a:spLocks noGrp="1" noChangeArrowheads="1"/>
          </p:cNvSpPr>
          <p:nvPr>
            <p:ph type="sldNum" sz="quarter" idx="12"/>
          </p:nvPr>
        </p:nvSpPr>
        <p:spPr>
          <a:ln/>
        </p:spPr>
        <p:txBody>
          <a:bodyPr/>
          <a:lstStyle>
            <a:lvl1pPr>
              <a:defRPr/>
            </a:lvl1pPr>
          </a:lstStyle>
          <a:p>
            <a:fld id="{2539D007-D8D9-4EB8-8A5A-AFD39512C3FD}" type="slidenum">
              <a:rPr lang="fr-FR" altLang="fr-FR"/>
              <a:pPr/>
              <a:t>‹N°›</a:t>
            </a:fld>
            <a:endParaRPr lang="fr-FR" altLang="fr-FR"/>
          </a:p>
        </p:txBody>
      </p:sp>
    </p:spTree>
    <p:extLst>
      <p:ext uri="{BB962C8B-B14F-4D97-AF65-F5344CB8AC3E}">
        <p14:creationId xmlns:p14="http://schemas.microsoft.com/office/powerpoint/2010/main" xmlns="" val="42121494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Rectangle 4"/>
          <p:cNvSpPr>
            <a:spLocks noGrp="1" noChangeArrowheads="1"/>
          </p:cNvSpPr>
          <p:nvPr>
            <p:ph type="dt" sz="half" idx="10"/>
          </p:nvPr>
        </p:nvSpPr>
        <p:spPr>
          <a:ln/>
        </p:spPr>
        <p:txBody>
          <a:bodyPr/>
          <a:lstStyle>
            <a:lvl1pPr>
              <a:defRPr/>
            </a:lvl1pPr>
          </a:lstStyle>
          <a:p>
            <a:pPr>
              <a:defRPr/>
            </a:pPr>
            <a:endParaRPr lang="fr-FR"/>
          </a:p>
        </p:txBody>
      </p:sp>
      <p:sp>
        <p:nvSpPr>
          <p:cNvPr id="4" name="Rectangle 5"/>
          <p:cNvSpPr>
            <a:spLocks noGrp="1" noChangeArrowheads="1"/>
          </p:cNvSpPr>
          <p:nvPr>
            <p:ph type="ftr" sz="quarter" idx="11"/>
          </p:nvPr>
        </p:nvSpPr>
        <p:spPr>
          <a:ln/>
        </p:spPr>
        <p:txBody>
          <a:bodyPr/>
          <a:lstStyle>
            <a:lvl1pPr>
              <a:defRPr/>
            </a:lvl1pPr>
          </a:lstStyle>
          <a:p>
            <a:pPr>
              <a:defRPr/>
            </a:pPr>
            <a:endParaRPr lang="fr-FR"/>
          </a:p>
        </p:txBody>
      </p:sp>
      <p:sp>
        <p:nvSpPr>
          <p:cNvPr id="5" name="Rectangle 6"/>
          <p:cNvSpPr>
            <a:spLocks noGrp="1" noChangeArrowheads="1"/>
          </p:cNvSpPr>
          <p:nvPr>
            <p:ph type="sldNum" sz="quarter" idx="12"/>
          </p:nvPr>
        </p:nvSpPr>
        <p:spPr>
          <a:ln/>
        </p:spPr>
        <p:txBody>
          <a:bodyPr/>
          <a:lstStyle>
            <a:lvl1pPr>
              <a:defRPr/>
            </a:lvl1pPr>
          </a:lstStyle>
          <a:p>
            <a:fld id="{8497369C-28EA-4CFA-BD00-7373818AA43B}" type="slidenum">
              <a:rPr lang="fr-FR" altLang="fr-FR"/>
              <a:pPr/>
              <a:t>‹N°›</a:t>
            </a:fld>
            <a:endParaRPr lang="fr-FR" altLang="fr-FR"/>
          </a:p>
        </p:txBody>
      </p:sp>
    </p:spTree>
    <p:extLst>
      <p:ext uri="{BB962C8B-B14F-4D97-AF65-F5344CB8AC3E}">
        <p14:creationId xmlns:p14="http://schemas.microsoft.com/office/powerpoint/2010/main" xmlns="" val="12348218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fr-FR"/>
          </a:p>
        </p:txBody>
      </p:sp>
      <p:sp>
        <p:nvSpPr>
          <p:cNvPr id="3" name="Rectangle 5"/>
          <p:cNvSpPr>
            <a:spLocks noGrp="1" noChangeArrowheads="1"/>
          </p:cNvSpPr>
          <p:nvPr>
            <p:ph type="ftr" sz="quarter" idx="11"/>
          </p:nvPr>
        </p:nvSpPr>
        <p:spPr>
          <a:ln/>
        </p:spPr>
        <p:txBody>
          <a:bodyPr/>
          <a:lstStyle>
            <a:lvl1pPr>
              <a:defRPr/>
            </a:lvl1pPr>
          </a:lstStyle>
          <a:p>
            <a:pPr>
              <a:defRPr/>
            </a:pPr>
            <a:endParaRPr lang="fr-FR"/>
          </a:p>
        </p:txBody>
      </p:sp>
      <p:sp>
        <p:nvSpPr>
          <p:cNvPr id="4" name="Rectangle 6"/>
          <p:cNvSpPr>
            <a:spLocks noGrp="1" noChangeArrowheads="1"/>
          </p:cNvSpPr>
          <p:nvPr>
            <p:ph type="sldNum" sz="quarter" idx="12"/>
          </p:nvPr>
        </p:nvSpPr>
        <p:spPr>
          <a:ln/>
        </p:spPr>
        <p:txBody>
          <a:bodyPr/>
          <a:lstStyle>
            <a:lvl1pPr>
              <a:defRPr/>
            </a:lvl1pPr>
          </a:lstStyle>
          <a:p>
            <a:fld id="{7630CE5D-0CEF-4DBA-BB66-E9BD906F09E8}" type="slidenum">
              <a:rPr lang="fr-FR" altLang="fr-FR"/>
              <a:pPr/>
              <a:t>‹N°›</a:t>
            </a:fld>
            <a:endParaRPr lang="fr-FR" altLang="fr-FR"/>
          </a:p>
        </p:txBody>
      </p:sp>
    </p:spTree>
    <p:extLst>
      <p:ext uri="{BB962C8B-B14F-4D97-AF65-F5344CB8AC3E}">
        <p14:creationId xmlns:p14="http://schemas.microsoft.com/office/powerpoint/2010/main" xmlns="" val="37378402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Cliquez pour modifier le style du titre</a:t>
            </a:r>
            <a:endParaRPr lang="fr-F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Rectangle 4"/>
          <p:cNvSpPr>
            <a:spLocks noGrp="1" noChangeArrowheads="1"/>
          </p:cNvSpPr>
          <p:nvPr>
            <p:ph type="dt" sz="half" idx="10"/>
          </p:nvPr>
        </p:nvSpPr>
        <p:spPr>
          <a:ln/>
        </p:spPr>
        <p:txBody>
          <a:bodyPr/>
          <a:lstStyle>
            <a:lvl1pPr>
              <a:defRPr/>
            </a:lvl1pPr>
          </a:lstStyle>
          <a:p>
            <a:pPr>
              <a:defRPr/>
            </a:pPr>
            <a:endParaRPr lang="fr-FR"/>
          </a:p>
        </p:txBody>
      </p:sp>
      <p:sp>
        <p:nvSpPr>
          <p:cNvPr id="6" name="Rectangle 5"/>
          <p:cNvSpPr>
            <a:spLocks noGrp="1" noChangeArrowheads="1"/>
          </p:cNvSpPr>
          <p:nvPr>
            <p:ph type="ftr" sz="quarter" idx="11"/>
          </p:nvPr>
        </p:nvSpPr>
        <p:spPr>
          <a:ln/>
        </p:spPr>
        <p:txBody>
          <a:bodyPr/>
          <a:lstStyle>
            <a:lvl1pPr>
              <a:defRPr/>
            </a:lvl1pPr>
          </a:lstStyle>
          <a:p>
            <a:pPr>
              <a:defRPr/>
            </a:pPr>
            <a:endParaRPr lang="fr-FR"/>
          </a:p>
        </p:txBody>
      </p:sp>
      <p:sp>
        <p:nvSpPr>
          <p:cNvPr id="7" name="Rectangle 6"/>
          <p:cNvSpPr>
            <a:spLocks noGrp="1" noChangeArrowheads="1"/>
          </p:cNvSpPr>
          <p:nvPr>
            <p:ph type="sldNum" sz="quarter" idx="12"/>
          </p:nvPr>
        </p:nvSpPr>
        <p:spPr>
          <a:ln/>
        </p:spPr>
        <p:txBody>
          <a:bodyPr/>
          <a:lstStyle>
            <a:lvl1pPr>
              <a:defRPr/>
            </a:lvl1pPr>
          </a:lstStyle>
          <a:p>
            <a:fld id="{F5F7D489-1B0D-4073-82B4-D14B189AAA7D}" type="slidenum">
              <a:rPr lang="fr-FR" altLang="fr-FR"/>
              <a:pPr/>
              <a:t>‹N°›</a:t>
            </a:fld>
            <a:endParaRPr lang="fr-FR" altLang="fr-FR"/>
          </a:p>
        </p:txBody>
      </p:sp>
    </p:spTree>
    <p:extLst>
      <p:ext uri="{BB962C8B-B14F-4D97-AF65-F5344CB8AC3E}">
        <p14:creationId xmlns:p14="http://schemas.microsoft.com/office/powerpoint/2010/main" xmlns="" val="11693292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Cliquez pour modifier le style du titre</a:t>
            </a:r>
            <a:endParaRPr lang="fr-F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smtClean="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Rectangle 4"/>
          <p:cNvSpPr>
            <a:spLocks noGrp="1" noChangeArrowheads="1"/>
          </p:cNvSpPr>
          <p:nvPr>
            <p:ph type="dt" sz="half" idx="10"/>
          </p:nvPr>
        </p:nvSpPr>
        <p:spPr>
          <a:ln/>
        </p:spPr>
        <p:txBody>
          <a:bodyPr/>
          <a:lstStyle>
            <a:lvl1pPr>
              <a:defRPr/>
            </a:lvl1pPr>
          </a:lstStyle>
          <a:p>
            <a:pPr>
              <a:defRPr/>
            </a:pPr>
            <a:endParaRPr lang="fr-FR"/>
          </a:p>
        </p:txBody>
      </p:sp>
      <p:sp>
        <p:nvSpPr>
          <p:cNvPr id="6" name="Rectangle 5"/>
          <p:cNvSpPr>
            <a:spLocks noGrp="1" noChangeArrowheads="1"/>
          </p:cNvSpPr>
          <p:nvPr>
            <p:ph type="ftr" sz="quarter" idx="11"/>
          </p:nvPr>
        </p:nvSpPr>
        <p:spPr>
          <a:ln/>
        </p:spPr>
        <p:txBody>
          <a:bodyPr/>
          <a:lstStyle>
            <a:lvl1pPr>
              <a:defRPr/>
            </a:lvl1pPr>
          </a:lstStyle>
          <a:p>
            <a:pPr>
              <a:defRPr/>
            </a:pPr>
            <a:endParaRPr lang="fr-FR"/>
          </a:p>
        </p:txBody>
      </p:sp>
      <p:sp>
        <p:nvSpPr>
          <p:cNvPr id="7" name="Rectangle 6"/>
          <p:cNvSpPr>
            <a:spLocks noGrp="1" noChangeArrowheads="1"/>
          </p:cNvSpPr>
          <p:nvPr>
            <p:ph type="sldNum" sz="quarter" idx="12"/>
          </p:nvPr>
        </p:nvSpPr>
        <p:spPr>
          <a:ln/>
        </p:spPr>
        <p:txBody>
          <a:bodyPr/>
          <a:lstStyle>
            <a:lvl1pPr>
              <a:defRPr/>
            </a:lvl1pPr>
          </a:lstStyle>
          <a:p>
            <a:fld id="{068D76AC-012E-410C-B723-DB6E01A51657}" type="slidenum">
              <a:rPr lang="fr-FR" altLang="fr-FR"/>
              <a:pPr/>
              <a:t>‹N°›</a:t>
            </a:fld>
            <a:endParaRPr lang="fr-FR" altLang="fr-FR"/>
          </a:p>
        </p:txBody>
      </p:sp>
    </p:spTree>
    <p:extLst>
      <p:ext uri="{BB962C8B-B14F-4D97-AF65-F5344CB8AC3E}">
        <p14:creationId xmlns:p14="http://schemas.microsoft.com/office/powerpoint/2010/main" xmlns="" val="4175598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fr-FR" altLang="fr-FR" smtClean="0"/>
              <a:t>Cliquez pour modifier le style du titre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fr-FR" altLang="fr-FR" smtClean="0"/>
              <a:t>Cliquez pour modifier les styles du texte du masque</a:t>
            </a:r>
          </a:p>
          <a:p>
            <a:pPr lvl="1"/>
            <a:r>
              <a:rPr lang="fr-FR" altLang="fr-FR" smtClean="0"/>
              <a:t>Deuxième niveau</a:t>
            </a:r>
          </a:p>
          <a:p>
            <a:pPr lvl="2"/>
            <a:r>
              <a:rPr lang="fr-FR" altLang="fr-FR" smtClean="0"/>
              <a:t>Troisième niveau</a:t>
            </a:r>
          </a:p>
          <a:p>
            <a:pPr lvl="3"/>
            <a:r>
              <a:rPr lang="fr-FR" altLang="fr-FR" smtClean="0"/>
              <a:t>Quatrième niveau</a:t>
            </a:r>
          </a:p>
          <a:p>
            <a:pPr lvl="4"/>
            <a:r>
              <a:rPr lang="fr-FR" altLang="fr-FR" smtClean="0"/>
              <a:t>Cinquième niveau</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a:defRPr/>
            </a:pPr>
            <a:endParaRPr lang="fr-F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a:defRPr/>
            </a:pPr>
            <a:endParaRPr lang="fr-F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BBC7DA6A-27F7-4E99-B16A-75714119CF6F}" type="slidenum">
              <a:rPr lang="fr-FR" altLang="fr-FR"/>
              <a:pPr/>
              <a:t>‹N°›</a:t>
            </a:fld>
            <a:endParaRPr lang="fr-FR" altLang="fr-F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media" Target="../media/media1.m4a"/><Relationship Id="rId2" Type="http://schemas.openxmlformats.org/officeDocument/2006/relationships/slideLayout" Target="../slideLayouts/slideLayout6.xml"/><Relationship Id="rId1" Type="http://schemas.openxmlformats.org/officeDocument/2006/relationships/video" Target="NULL" TargetMode="Externa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Layout" Target="../slideLayouts/slideLayout7.xml"/><Relationship Id="rId1" Type="http://schemas.openxmlformats.org/officeDocument/2006/relationships/video" Target="NULL" TargetMode="External"/><Relationship Id="rId5" Type="http://schemas.openxmlformats.org/officeDocument/2006/relationships/image" Target="../media/image1.png"/><Relationship Id="rId4" Type="http://schemas.microsoft.com/office/2007/relationships/media" Target="../media/media10.m4a"/></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slideLayout" Target="../slideLayouts/slideLayout7.xml"/><Relationship Id="rId1" Type="http://schemas.openxmlformats.org/officeDocument/2006/relationships/video" Target="NULL" TargetMode="External"/><Relationship Id="rId6" Type="http://schemas.openxmlformats.org/officeDocument/2006/relationships/image" Target="../media/image1.png"/><Relationship Id="rId5" Type="http://schemas.microsoft.com/office/2007/relationships/media" Target="../media/media11.m4a"/><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png"/><Relationship Id="rId2" Type="http://schemas.openxmlformats.org/officeDocument/2006/relationships/slideLayout" Target="../slideLayouts/slideLayout7.xml"/><Relationship Id="rId1" Type="http://schemas.openxmlformats.org/officeDocument/2006/relationships/video" Target="NULL" TargetMode="External"/><Relationship Id="rId6" Type="http://schemas.microsoft.com/office/2007/relationships/media" Target="../media/media12.m4a"/><Relationship Id="rId5" Type="http://schemas.openxmlformats.org/officeDocument/2006/relationships/image" Target="../media/image13.jpeg"/><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slideLayout" Target="../slideLayouts/slideLayout7.xml"/><Relationship Id="rId1" Type="http://schemas.openxmlformats.org/officeDocument/2006/relationships/video" Target="NULL" TargetMode="External"/><Relationship Id="rId5" Type="http://schemas.openxmlformats.org/officeDocument/2006/relationships/image" Target="../media/image1.png"/><Relationship Id="rId4" Type="http://schemas.microsoft.com/office/2007/relationships/media" Target="../media/media13.m4a"/></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slideLayout" Target="../slideLayouts/slideLayout7.xml"/><Relationship Id="rId1" Type="http://schemas.openxmlformats.org/officeDocument/2006/relationships/video" Target="NULL" TargetMode="External"/><Relationship Id="rId5" Type="http://schemas.openxmlformats.org/officeDocument/2006/relationships/image" Target="../media/image1.png"/><Relationship Id="rId4" Type="http://schemas.microsoft.com/office/2007/relationships/media" Target="../media/media14.m4a"/></Relationships>
</file>

<file path=ppt/slides/_rels/slide15.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16.jpeg"/><Relationship Id="rId7" Type="http://schemas.microsoft.com/office/2007/relationships/media" Target="../media/media15.m4a"/><Relationship Id="rId2" Type="http://schemas.openxmlformats.org/officeDocument/2006/relationships/slideLayout" Target="../slideLayouts/slideLayout7.xml"/><Relationship Id="rId1" Type="http://schemas.openxmlformats.org/officeDocument/2006/relationships/video" Target="NULL" TargetMode="Externa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s/_rels/slide16.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20.jpeg"/><Relationship Id="rId7" Type="http://schemas.microsoft.com/office/2007/relationships/media" Target="../media/media16.m4a"/><Relationship Id="rId2" Type="http://schemas.openxmlformats.org/officeDocument/2006/relationships/slideLayout" Target="../slideLayouts/slideLayout7.xml"/><Relationship Id="rId1" Type="http://schemas.openxmlformats.org/officeDocument/2006/relationships/video" Target="NULL" TargetMode="Externa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_rels/slide17.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24.png"/><Relationship Id="rId7" Type="http://schemas.microsoft.com/office/2007/relationships/media" Target="../media/media17.m4a"/><Relationship Id="rId2" Type="http://schemas.openxmlformats.org/officeDocument/2006/relationships/slideLayout" Target="../slideLayouts/slideLayout7.xml"/><Relationship Id="rId1" Type="http://schemas.openxmlformats.org/officeDocument/2006/relationships/video" Target="NULL" TargetMode="External"/><Relationship Id="rId6" Type="http://schemas.openxmlformats.org/officeDocument/2006/relationships/image" Target="../media/image27.jpeg"/><Relationship Id="rId5" Type="http://schemas.openxmlformats.org/officeDocument/2006/relationships/image" Target="../media/image26.png"/><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28.jpeg"/><Relationship Id="rId7" Type="http://schemas.microsoft.com/office/2007/relationships/media" Target="../media/media18.m4a"/><Relationship Id="rId2" Type="http://schemas.openxmlformats.org/officeDocument/2006/relationships/slideLayout" Target="../slideLayouts/slideLayout7.xml"/><Relationship Id="rId1" Type="http://schemas.openxmlformats.org/officeDocument/2006/relationships/video" Target="NULL" TargetMode="Externa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slideLayout" Target="../slideLayouts/slideLayout7.xml"/><Relationship Id="rId1" Type="http://schemas.openxmlformats.org/officeDocument/2006/relationships/video" Target="NULL" TargetMode="External"/><Relationship Id="rId5" Type="http://schemas.openxmlformats.org/officeDocument/2006/relationships/image" Target="../media/image1.png"/><Relationship Id="rId4" Type="http://schemas.microsoft.com/office/2007/relationships/media" Target="../media/media19.m4a"/></Relationships>
</file>

<file path=ppt/slides/_rels/slide2.xml.rels><?xml version="1.0" encoding="UTF-8" standalone="yes"?>
<Relationships xmlns="http://schemas.openxmlformats.org/package/2006/relationships"><Relationship Id="rId3" Type="http://schemas.microsoft.com/office/2007/relationships/media" Target="../media/media2.m4a"/><Relationship Id="rId2" Type="http://schemas.openxmlformats.org/officeDocument/2006/relationships/slideLayout" Target="../slideLayouts/slideLayout6.xml"/><Relationship Id="rId1" Type="http://schemas.openxmlformats.org/officeDocument/2006/relationships/video" Target="NULL" TargetMode="External"/><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3" Type="http://schemas.microsoft.com/office/2007/relationships/media" Target="../media/media20.m4a"/><Relationship Id="rId2" Type="http://schemas.openxmlformats.org/officeDocument/2006/relationships/slideLayout" Target="../slideLayouts/slideLayout7.xml"/><Relationship Id="rId1" Type="http://schemas.openxmlformats.org/officeDocument/2006/relationships/video" Target="NULL" TargetMode="External"/><Relationship Id="rId4" Type="http://schemas.openxmlformats.org/officeDocument/2006/relationships/image" Target="../media/image1.png"/></Relationships>
</file>

<file path=ppt/slides/_rels/slide21.xml.rels><?xml version="1.0" encoding="UTF-8" standalone="yes"?>
<Relationships xmlns="http://schemas.openxmlformats.org/package/2006/relationships"><Relationship Id="rId3" Type="http://schemas.openxmlformats.org/officeDocument/2006/relationships/image" Target="../media/image32.jpeg"/><Relationship Id="rId7" Type="http://schemas.openxmlformats.org/officeDocument/2006/relationships/image" Target="../media/image1.png"/><Relationship Id="rId2" Type="http://schemas.openxmlformats.org/officeDocument/2006/relationships/slideLayout" Target="../slideLayouts/slideLayout7.xml"/><Relationship Id="rId1" Type="http://schemas.openxmlformats.org/officeDocument/2006/relationships/video" Target="NULL" TargetMode="External"/><Relationship Id="rId6" Type="http://schemas.microsoft.com/office/2007/relationships/media" Target="../media/media21.m4a"/><Relationship Id="rId5" Type="http://schemas.openxmlformats.org/officeDocument/2006/relationships/image" Target="../media/image34.jpeg"/><Relationship Id="rId4" Type="http://schemas.openxmlformats.org/officeDocument/2006/relationships/image" Target="../media/image33.jpeg"/></Relationships>
</file>

<file path=ppt/slides/_rels/slide2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slideLayout" Target="../slideLayouts/slideLayout7.xml"/><Relationship Id="rId1" Type="http://schemas.openxmlformats.org/officeDocument/2006/relationships/video" Target="NULL" TargetMode="External"/><Relationship Id="rId6" Type="http://schemas.openxmlformats.org/officeDocument/2006/relationships/image" Target="../media/image1.png"/><Relationship Id="rId5" Type="http://schemas.microsoft.com/office/2007/relationships/media" Target="../media/media22.m4a"/><Relationship Id="rId4" Type="http://schemas.openxmlformats.org/officeDocument/2006/relationships/image" Target="../media/image36.jpeg"/></Relationships>
</file>

<file path=ppt/slides/_rels/slide23.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hyperlink" Target="http://upload.wikimedia.org/wikipedia/commons/3/36/Knolselderij_(Apium_graviolens_var._rapaceum).jpg" TargetMode="External"/><Relationship Id="rId7" Type="http://schemas.microsoft.com/office/2007/relationships/media" Target="../media/media23.m4a"/><Relationship Id="rId2" Type="http://schemas.openxmlformats.org/officeDocument/2006/relationships/slideLayout" Target="../slideLayouts/slideLayout7.xml"/><Relationship Id="rId1" Type="http://schemas.openxmlformats.org/officeDocument/2006/relationships/video" Target="NULL" TargetMode="Externa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jpeg"/></Relationships>
</file>

<file path=ppt/slides/_rels/slide24.xml.rels><?xml version="1.0" encoding="UTF-8" standalone="yes"?>
<Relationships xmlns="http://schemas.openxmlformats.org/package/2006/relationships"><Relationship Id="rId3" Type="http://schemas.openxmlformats.org/officeDocument/2006/relationships/image" Target="../media/image40.jpeg"/><Relationship Id="rId7" Type="http://schemas.openxmlformats.org/officeDocument/2006/relationships/image" Target="../media/image1.png"/><Relationship Id="rId2" Type="http://schemas.openxmlformats.org/officeDocument/2006/relationships/slideLayout" Target="../slideLayouts/slideLayout7.xml"/><Relationship Id="rId1" Type="http://schemas.openxmlformats.org/officeDocument/2006/relationships/video" Target="NULL" TargetMode="External"/><Relationship Id="rId6" Type="http://schemas.microsoft.com/office/2007/relationships/media" Target="../media/media24.m4a"/><Relationship Id="rId5" Type="http://schemas.openxmlformats.org/officeDocument/2006/relationships/image" Target="../media/image42.jpeg"/><Relationship Id="rId4" Type="http://schemas.openxmlformats.org/officeDocument/2006/relationships/image" Target="../media/image41.jpeg"/></Relationships>
</file>

<file path=ppt/slides/_rels/slide25.xml.rels><?xml version="1.0" encoding="UTF-8" standalone="yes"?>
<Relationships xmlns="http://schemas.openxmlformats.org/package/2006/relationships"><Relationship Id="rId3" Type="http://schemas.openxmlformats.org/officeDocument/2006/relationships/hyperlink" Target="http://upload.wikimedia.org/wikipedia/commons/0/01/Aniseed_p1160018.jpg" TargetMode="External"/><Relationship Id="rId2" Type="http://schemas.openxmlformats.org/officeDocument/2006/relationships/slideLayout" Target="../slideLayouts/slideLayout7.xml"/><Relationship Id="rId1" Type="http://schemas.openxmlformats.org/officeDocument/2006/relationships/video" Target="NULL" TargetMode="External"/><Relationship Id="rId6" Type="http://schemas.openxmlformats.org/officeDocument/2006/relationships/image" Target="../media/image1.png"/><Relationship Id="rId5" Type="http://schemas.microsoft.com/office/2007/relationships/media" Target="../media/media25.m4a"/><Relationship Id="rId4" Type="http://schemas.openxmlformats.org/officeDocument/2006/relationships/image" Target="../media/image43.jpeg"/></Relationships>
</file>

<file path=ppt/slides/_rels/slide2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slideLayout" Target="../slideLayouts/slideLayout7.xml"/><Relationship Id="rId1" Type="http://schemas.openxmlformats.org/officeDocument/2006/relationships/video" Target="NULL" TargetMode="External"/><Relationship Id="rId6" Type="http://schemas.openxmlformats.org/officeDocument/2006/relationships/image" Target="../media/image1.png"/><Relationship Id="rId5" Type="http://schemas.microsoft.com/office/2007/relationships/media" Target="../media/media26.m4a"/><Relationship Id="rId4" Type="http://schemas.openxmlformats.org/officeDocument/2006/relationships/image" Target="../media/image45.jpeg"/></Relationships>
</file>

<file path=ppt/slides/_rels/slide27.xml.rels><?xml version="1.0" encoding="UTF-8" standalone="yes"?>
<Relationships xmlns="http://schemas.openxmlformats.org/package/2006/relationships"><Relationship Id="rId3" Type="http://schemas.openxmlformats.org/officeDocument/2006/relationships/hyperlink" Target="http://www.sahara-nature.com/image_aff.php?aff_image=album/photos/plantes/apiaceae/ammodaucus_leucotrichus/dze0700_6.jpg" TargetMode="External"/><Relationship Id="rId7" Type="http://schemas.openxmlformats.org/officeDocument/2006/relationships/image" Target="../media/image1.png"/><Relationship Id="rId2" Type="http://schemas.openxmlformats.org/officeDocument/2006/relationships/slideLayout" Target="../slideLayouts/slideLayout7.xml"/><Relationship Id="rId1" Type="http://schemas.openxmlformats.org/officeDocument/2006/relationships/video" Target="NULL" TargetMode="External"/><Relationship Id="rId6" Type="http://schemas.microsoft.com/office/2007/relationships/media" Target="../media/media27.m4a"/><Relationship Id="rId5" Type="http://schemas.openxmlformats.org/officeDocument/2006/relationships/image" Target="../media/image47.jpeg"/><Relationship Id="rId4" Type="http://schemas.openxmlformats.org/officeDocument/2006/relationships/image" Target="../media/image46.jpeg"/></Relationships>
</file>

<file path=ppt/slides/_rels/slide2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slideLayout" Target="../slideLayouts/slideLayout7.xml"/><Relationship Id="rId1" Type="http://schemas.openxmlformats.org/officeDocument/2006/relationships/video" Target="NULL" TargetMode="External"/><Relationship Id="rId5" Type="http://schemas.openxmlformats.org/officeDocument/2006/relationships/image" Target="../media/image1.png"/><Relationship Id="rId4" Type="http://schemas.microsoft.com/office/2007/relationships/media" Target="../media/media28.m4a"/></Relationships>
</file>

<file path=ppt/slides/_rels/slide29.xml.rels><?xml version="1.0" encoding="UTF-8" standalone="yes"?>
<Relationships xmlns="http://schemas.openxmlformats.org/package/2006/relationships"><Relationship Id="rId3" Type="http://schemas.openxmlformats.org/officeDocument/2006/relationships/hyperlink" Target="http://en.wikipedia.org/wiki/File:Illustration_Heracleum_sphondylium0.jpg" TargetMode="External"/><Relationship Id="rId7" Type="http://schemas.openxmlformats.org/officeDocument/2006/relationships/image" Target="../media/image1.png"/><Relationship Id="rId2" Type="http://schemas.openxmlformats.org/officeDocument/2006/relationships/slideLayout" Target="../slideLayouts/slideLayout7.xml"/><Relationship Id="rId1" Type="http://schemas.openxmlformats.org/officeDocument/2006/relationships/video" Target="NULL" TargetMode="External"/><Relationship Id="rId6" Type="http://schemas.microsoft.com/office/2007/relationships/media" Target="../media/media29.m4a"/><Relationship Id="rId5" Type="http://schemas.openxmlformats.org/officeDocument/2006/relationships/image" Target="../media/image50.jpeg"/><Relationship Id="rId4" Type="http://schemas.openxmlformats.org/officeDocument/2006/relationships/image" Target="../media/image49.jpeg"/></Relationships>
</file>

<file path=ppt/slides/_rels/slide3.xml.rels><?xml version="1.0" encoding="UTF-8" standalone="yes"?>
<Relationships xmlns="http://schemas.openxmlformats.org/package/2006/relationships"><Relationship Id="rId3" Type="http://schemas.microsoft.com/office/2007/relationships/media" Target="../media/media3.m4a"/><Relationship Id="rId2" Type="http://schemas.openxmlformats.org/officeDocument/2006/relationships/slideLayout" Target="../slideLayouts/slideLayout6.xml"/><Relationship Id="rId1" Type="http://schemas.openxmlformats.org/officeDocument/2006/relationships/video" Target="NULL" TargetMode="External"/><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slideLayout" Target="../slideLayouts/slideLayout7.xml"/><Relationship Id="rId1" Type="http://schemas.openxmlformats.org/officeDocument/2006/relationships/video" Target="NULL" TargetMode="External"/><Relationship Id="rId5" Type="http://schemas.openxmlformats.org/officeDocument/2006/relationships/image" Target="../media/image1.png"/><Relationship Id="rId4" Type="http://schemas.microsoft.com/office/2007/relationships/media" Target="../media/media30.m4a"/></Relationships>
</file>

<file path=ppt/slides/_rels/slide31.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slideLayout" Target="../slideLayouts/slideLayout7.xml"/><Relationship Id="rId1" Type="http://schemas.openxmlformats.org/officeDocument/2006/relationships/video" Target="NULL" TargetMode="External"/><Relationship Id="rId6" Type="http://schemas.openxmlformats.org/officeDocument/2006/relationships/image" Target="../media/image1.png"/><Relationship Id="rId5" Type="http://schemas.microsoft.com/office/2007/relationships/media" Target="../media/media31.m4a"/><Relationship Id="rId4" Type="http://schemas.openxmlformats.org/officeDocument/2006/relationships/image" Target="../media/image53.jpeg"/></Relationships>
</file>

<file path=ppt/slides/_rels/slide32.xml.rels><?xml version="1.0" encoding="UTF-8" standalone="yes"?>
<Relationships xmlns="http://schemas.openxmlformats.org/package/2006/relationships"><Relationship Id="rId3" Type="http://schemas.openxmlformats.org/officeDocument/2006/relationships/image" Target="../media/image54.jpeg"/><Relationship Id="rId7" Type="http://schemas.openxmlformats.org/officeDocument/2006/relationships/image" Target="../media/image1.png"/><Relationship Id="rId2" Type="http://schemas.openxmlformats.org/officeDocument/2006/relationships/slideLayout" Target="../slideLayouts/slideLayout7.xml"/><Relationship Id="rId1" Type="http://schemas.openxmlformats.org/officeDocument/2006/relationships/video" Target="NULL" TargetMode="External"/><Relationship Id="rId6" Type="http://schemas.microsoft.com/office/2007/relationships/media" Target="../media/media32.m4a"/><Relationship Id="rId5" Type="http://schemas.openxmlformats.org/officeDocument/2006/relationships/image" Target="../media/image56.jpeg"/><Relationship Id="rId4" Type="http://schemas.openxmlformats.org/officeDocument/2006/relationships/image" Target="../media/image55.jpeg"/></Relationships>
</file>

<file path=ppt/slides/_rels/slide33.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slideLayout" Target="../slideLayouts/slideLayout7.xml"/><Relationship Id="rId1" Type="http://schemas.openxmlformats.org/officeDocument/2006/relationships/video" Target="NULL" TargetMode="External"/><Relationship Id="rId5" Type="http://schemas.openxmlformats.org/officeDocument/2006/relationships/image" Target="../media/image1.png"/><Relationship Id="rId4" Type="http://schemas.microsoft.com/office/2007/relationships/media" Target="../media/media33.m4a"/></Relationships>
</file>

<file path=ppt/slides/_rels/slide34.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58.jpeg"/><Relationship Id="rId7" Type="http://schemas.microsoft.com/office/2007/relationships/media" Target="../media/media34.m4a"/><Relationship Id="rId2" Type="http://schemas.openxmlformats.org/officeDocument/2006/relationships/slideLayout" Target="../slideLayouts/slideLayout7.xml"/><Relationship Id="rId1" Type="http://schemas.openxmlformats.org/officeDocument/2006/relationships/video" Target="NULL" TargetMode="External"/><Relationship Id="rId6" Type="http://schemas.openxmlformats.org/officeDocument/2006/relationships/image" Target="../media/image61.jpeg"/><Relationship Id="rId5" Type="http://schemas.openxmlformats.org/officeDocument/2006/relationships/image" Target="../media/image60.jpeg"/><Relationship Id="rId4" Type="http://schemas.openxmlformats.org/officeDocument/2006/relationships/image" Target="../media/image59.jpeg"/></Relationships>
</file>

<file path=ppt/slides/_rels/slide35.xml.rels><?xml version="1.0" encoding="UTF-8" standalone="yes"?>
<Relationships xmlns="http://schemas.openxmlformats.org/package/2006/relationships"><Relationship Id="rId8" Type="http://schemas.microsoft.com/office/2007/relationships/media" Target="../media/media35.m4a"/><Relationship Id="rId3" Type="http://schemas.openxmlformats.org/officeDocument/2006/relationships/image" Target="../media/image62.jpeg"/><Relationship Id="rId7" Type="http://schemas.openxmlformats.org/officeDocument/2006/relationships/image" Target="../media/image66.jpeg"/><Relationship Id="rId2" Type="http://schemas.openxmlformats.org/officeDocument/2006/relationships/slideLayout" Target="../slideLayouts/slideLayout7.xml"/><Relationship Id="rId1" Type="http://schemas.openxmlformats.org/officeDocument/2006/relationships/video" Target="NULL" TargetMode="External"/><Relationship Id="rId6" Type="http://schemas.openxmlformats.org/officeDocument/2006/relationships/image" Target="../media/image65.jpeg"/><Relationship Id="rId5" Type="http://schemas.openxmlformats.org/officeDocument/2006/relationships/image" Target="../media/image64.jpeg"/><Relationship Id="rId4" Type="http://schemas.openxmlformats.org/officeDocument/2006/relationships/image" Target="../media/image63.png"/><Relationship Id="rId9"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microsoft.com/office/2007/relationships/media" Target="../media/media4.m4a"/><Relationship Id="rId2" Type="http://schemas.openxmlformats.org/officeDocument/2006/relationships/slideLayout" Target="../slideLayouts/slideLayout6.xml"/><Relationship Id="rId1" Type="http://schemas.openxmlformats.org/officeDocument/2006/relationships/video" Target="NULL" TargetMode="External"/><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Layout" Target="../slideLayouts/slideLayout7.xml"/><Relationship Id="rId1" Type="http://schemas.openxmlformats.org/officeDocument/2006/relationships/video" Target="NULL" TargetMode="External"/><Relationship Id="rId5" Type="http://schemas.openxmlformats.org/officeDocument/2006/relationships/image" Target="../media/image1.png"/><Relationship Id="rId4" Type="http://schemas.microsoft.com/office/2007/relationships/media" Target="../media/media5.m4a"/></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Layout" Target="../slideLayouts/slideLayout7.xml"/><Relationship Id="rId1" Type="http://schemas.openxmlformats.org/officeDocument/2006/relationships/video" Target="NULL" TargetMode="External"/><Relationship Id="rId5" Type="http://schemas.openxmlformats.org/officeDocument/2006/relationships/image" Target="../media/image1.png"/><Relationship Id="rId4" Type="http://schemas.microsoft.com/office/2007/relationships/media" Target="../media/media6.m4a"/></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Layout" Target="../slideLayouts/slideLayout7.xml"/><Relationship Id="rId1" Type="http://schemas.openxmlformats.org/officeDocument/2006/relationships/video" Target="NULL" TargetMode="External"/><Relationship Id="rId6" Type="http://schemas.openxmlformats.org/officeDocument/2006/relationships/image" Target="../media/image1.png"/><Relationship Id="rId5" Type="http://schemas.microsoft.com/office/2007/relationships/media" Target="../media/media7.m4a"/><Relationship Id="rId4" Type="http://schemas.openxmlformats.org/officeDocument/2006/relationships/image" Target="../media/image5.jpeg"/></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slideLayout" Target="../slideLayouts/slideLayout7.xml"/><Relationship Id="rId1" Type="http://schemas.openxmlformats.org/officeDocument/2006/relationships/video" Target="NULL" TargetMode="External"/><Relationship Id="rId5" Type="http://schemas.openxmlformats.org/officeDocument/2006/relationships/image" Target="../media/image1.png"/><Relationship Id="rId4" Type="http://schemas.microsoft.com/office/2007/relationships/media" Target="../media/media8.m4a"/></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Layout" Target="../slideLayouts/slideLayout7.xml"/><Relationship Id="rId1" Type="http://schemas.openxmlformats.org/officeDocument/2006/relationships/video" Target="NULL" TargetMode="External"/><Relationship Id="rId5" Type="http://schemas.openxmlformats.org/officeDocument/2006/relationships/image" Target="../media/image1.png"/><Relationship Id="rId4" Type="http://schemas.microsoft.com/office/2007/relationships/media" Target="../media/media9.m4a"/></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1" name="Rectangle 3"/>
          <p:cNvSpPr>
            <a:spLocks noGrp="1" noChangeArrowheads="1"/>
          </p:cNvSpPr>
          <p:nvPr>
            <p:ph type="title"/>
          </p:nvPr>
        </p:nvSpPr>
        <p:spPr>
          <a:xfrm>
            <a:off x="857250" y="1000125"/>
            <a:ext cx="7467600" cy="4500563"/>
          </a:xfrm>
        </p:spPr>
        <p:txBody>
          <a:bodyPr/>
          <a:lstStyle/>
          <a:p>
            <a:pPr eaLnBrk="1" hangingPunct="1">
              <a:defRPr/>
            </a:pPr>
            <a:r>
              <a:rPr lang="fr-CH" sz="2400" b="1" i="1" dirty="0" smtClean="0">
                <a:solidFill>
                  <a:srgbClr val="CC3399"/>
                </a:solidFill>
                <a:effectLst>
                  <a:outerShdw blurRad="38100" dist="38100" dir="2700000" algn="tl">
                    <a:srgbClr val="C0C0C0"/>
                  </a:outerShdw>
                </a:effectLst>
              </a:rPr>
              <a:t/>
            </a:r>
            <a:br>
              <a:rPr lang="fr-CH" sz="2400" b="1" i="1" dirty="0" smtClean="0">
                <a:solidFill>
                  <a:srgbClr val="CC3399"/>
                </a:solidFill>
                <a:effectLst>
                  <a:outerShdw blurRad="38100" dist="38100" dir="2700000" algn="tl">
                    <a:srgbClr val="C0C0C0"/>
                  </a:outerShdw>
                </a:effectLst>
              </a:rPr>
            </a:br>
            <a:r>
              <a:rPr lang="fr-CH" sz="4800" b="1" i="1" dirty="0" err="1" smtClean="0">
                <a:solidFill>
                  <a:srgbClr val="CC3399"/>
                </a:solidFill>
              </a:rPr>
              <a:t>Apiaceae</a:t>
            </a:r>
            <a:r>
              <a:rPr lang="fr-CH" sz="4800" b="1" i="1" dirty="0" smtClean="0">
                <a:solidFill>
                  <a:srgbClr val="CC3399"/>
                </a:solidFill>
              </a:rPr>
              <a:t> </a:t>
            </a:r>
            <a:br>
              <a:rPr lang="fr-CH" sz="4800" b="1" i="1" dirty="0" smtClean="0">
                <a:solidFill>
                  <a:srgbClr val="CC3399"/>
                </a:solidFill>
              </a:rPr>
            </a:br>
            <a:r>
              <a:rPr lang="fr-CH" sz="4800" b="1" i="1" dirty="0" smtClean="0">
                <a:solidFill>
                  <a:srgbClr val="CC3399"/>
                </a:solidFill>
              </a:rPr>
              <a:t/>
            </a:r>
            <a:br>
              <a:rPr lang="fr-CH" sz="4800" b="1" i="1" dirty="0" smtClean="0">
                <a:solidFill>
                  <a:srgbClr val="CC3399"/>
                </a:solidFill>
              </a:rPr>
            </a:br>
            <a:r>
              <a:rPr lang="fr-CH" sz="4800" b="1" i="1" dirty="0" smtClean="0">
                <a:solidFill>
                  <a:srgbClr val="CC3399"/>
                </a:solidFill>
              </a:rPr>
              <a:t> = </a:t>
            </a:r>
            <a:r>
              <a:rPr lang="fr-CH" sz="4800" b="1" i="1" dirty="0" err="1" smtClean="0">
                <a:solidFill>
                  <a:srgbClr val="CC3399"/>
                </a:solidFill>
              </a:rPr>
              <a:t>Umbelliferae</a:t>
            </a:r>
            <a:r>
              <a:rPr lang="fr-CH" sz="4800" b="1" i="1" dirty="0" smtClean="0">
                <a:solidFill>
                  <a:srgbClr val="CC3399"/>
                </a:solidFill>
              </a:rPr>
              <a:t/>
            </a:r>
            <a:br>
              <a:rPr lang="fr-CH" sz="4800" b="1" i="1" dirty="0" smtClean="0">
                <a:solidFill>
                  <a:srgbClr val="CC3399"/>
                </a:solidFill>
              </a:rPr>
            </a:br>
            <a:r>
              <a:rPr lang="fr-CH" sz="4800" b="1" i="1" dirty="0" smtClean="0">
                <a:solidFill>
                  <a:srgbClr val="CC3399"/>
                </a:solidFill>
              </a:rPr>
              <a:t/>
            </a:r>
            <a:br>
              <a:rPr lang="fr-CH" sz="4800" b="1" i="1" dirty="0" smtClean="0">
                <a:solidFill>
                  <a:srgbClr val="CC3399"/>
                </a:solidFill>
              </a:rPr>
            </a:br>
            <a:r>
              <a:rPr lang="fr-CH" sz="4800" b="1" i="1" dirty="0" smtClean="0">
                <a:solidFill>
                  <a:srgbClr val="CC3399"/>
                </a:solidFill>
              </a:rPr>
              <a:t>ou </a:t>
            </a:r>
            <a:r>
              <a:rPr lang="fr-CH" sz="4800" b="1" dirty="0" smtClean="0">
                <a:solidFill>
                  <a:srgbClr val="CC3399"/>
                </a:solidFill>
              </a:rPr>
              <a:t>Ombellifères</a:t>
            </a:r>
            <a:endParaRPr lang="fr-FR" sz="4800" b="1" dirty="0" smtClean="0">
              <a:solidFill>
                <a:srgbClr val="CC3399"/>
              </a:solidFill>
            </a:endParaRPr>
          </a:p>
        </p:txBody>
      </p:sp>
      <p:pic>
        <p:nvPicPr>
          <p:cNvPr id="2" name="Audio 1">
            <a:hlinkClick r:id="" action="ppaction://media"/>
          </p:cNvPr>
          <p:cNvPicPr>
            <a:picLocks noChangeAspect="1"/>
          </p:cNvPicPr>
          <p:nvPr>
            <a:videoFile r:link="rId1"/>
            <p:extLst>
              <p:ext uri="{DAA4B4D4-6D71-4841-9C94-3DE7FCFB9230}">
                <p14:media xmlns:p14="http://schemas.microsoft.com/office/powerpoint/2010/main" xmlns="" r:embed="rId3"/>
              </p:ext>
            </p:extLst>
          </p:nvPr>
        </p:nvPicPr>
        <p:blipFill>
          <a:blip r:embed="rId4" cstate="print"/>
          <a:stretch>
            <a:fillRect/>
          </a:stretch>
        </p:blipFill>
        <p:spPr>
          <a:xfrm>
            <a:off x="8724900" y="6438900"/>
            <a:ext cx="203200" cy="203200"/>
          </a:xfrm>
          <a:prstGeom prst="rect">
            <a:avLst/>
          </a:prstGeom>
        </p:spPr>
      </p:pic>
    </p:spTree>
  </p:cSld>
  <p:clrMapOvr>
    <a:masterClrMapping/>
  </p:clrMapOvr>
  <mc:AlternateContent xmlns:mc="http://schemas.openxmlformats.org/markup-compatibility/2006">
    <mc:Choice xmlns:p14="http://schemas.microsoft.com/office/powerpoint/2010/main" xmlns="" Requires="p14">
      <p:transition spd="slow" p14:dur="2000" advTm="24711"/>
    </mc:Choice>
    <mc:Fallback>
      <p:transition spd="slow" advTm="247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showWhenStopped="0">
                <p:cTn id="7" fill="hold" display="0">
                  <p:stCondLst>
                    <p:cond delay="indefinite"/>
                  </p:stCondLst>
                  <p:endCondLst>
                    <p:cond evt="onStopAudio" delay="0">
                      <p:tgtEl>
                        <p:sldTgt/>
                      </p:tgtEl>
                    </p:cond>
                  </p:endCondLst>
                </p:cTn>
                <p:tgtEl>
                  <p:spTgt spid="2"/>
                </p:tgtEl>
              </p:cMediaNode>
            </p:video>
          </p:childTnLst>
        </p:cTn>
      </p:par>
    </p:tnLst>
  </p:timing>
  <p:extLst>
    <p:ext uri="{3A86A75C-4F4B-4683-9AE1-C65F6400EC91}">
      <p14:laserTraceLst xmlns:p14="http://schemas.microsoft.com/office/powerpoint/2010/main" xmlns="">
        <p14:tracePtLst>
          <p14:tracePt t="4306" x="346075" y="5175250"/>
          <p14:tracePt t="11728" x="365125" y="5168900"/>
          <p14:tracePt t="11735" x="390525" y="5162550"/>
          <p14:tracePt t="11741" x="428625" y="5156200"/>
          <p14:tracePt t="11752" x="454025" y="5149850"/>
          <p14:tracePt t="11769" x="622300" y="5124450"/>
          <p14:tracePt t="11785" x="739775" y="5099050"/>
          <p14:tracePt t="11802" x="825500" y="5083175"/>
          <p14:tracePt t="11835" x="974725" y="5067300"/>
          <p14:tracePt t="11869" x="1130300" y="5080000"/>
          <p14:tracePt t="11885" x="1193800" y="5092700"/>
          <p14:tracePt t="11902" x="1260475" y="5124450"/>
          <p14:tracePt t="11919" x="1333500" y="5143500"/>
          <p14:tracePt t="11935" x="1371600" y="5156200"/>
          <p14:tracePt t="11952" x="1393825" y="5165725"/>
          <p14:tracePt t="11970" x="1409700" y="5181600"/>
          <p14:tracePt t="11986" x="1425575" y="5181600"/>
          <p14:tracePt t="12002" x="1435100" y="5187950"/>
          <p14:tracePt t="12019" x="1454150" y="5197475"/>
          <p14:tracePt t="12035" x="1476375" y="5203825"/>
          <p14:tracePt t="12052" x="1498600" y="5213350"/>
          <p14:tracePt t="12068" x="1543050" y="5232400"/>
          <p14:tracePt t="12085" x="1571625" y="5245100"/>
          <p14:tracePt t="12103" x="1619250" y="5257800"/>
          <p14:tracePt t="12119" x="1711325" y="5302250"/>
          <p14:tracePt t="12136" x="1800225" y="5334000"/>
          <p14:tracePt t="12152" x="1889125" y="5375275"/>
          <p14:tracePt t="12170" x="2025650" y="5416550"/>
          <p14:tracePt t="12185" x="2133600" y="5438775"/>
          <p14:tracePt t="12202" x="2251075" y="5448300"/>
          <p14:tracePt t="12219" x="2422525" y="5448300"/>
          <p14:tracePt t="12235" x="2584450" y="5448300"/>
          <p14:tracePt t="12252" x="2711450" y="5448300"/>
          <p14:tracePt t="12269" x="2873375" y="5448300"/>
          <p14:tracePt t="12286" x="2965450" y="5448300"/>
          <p14:tracePt t="12302" x="3073400" y="5464175"/>
          <p14:tracePt t="12319" x="3184525" y="5480050"/>
          <p14:tracePt t="12335" x="3254375" y="5489575"/>
          <p14:tracePt t="12352" x="3314700" y="5495925"/>
          <p14:tracePt t="12368" x="3349625" y="5495925"/>
          <p14:tracePt t="15161" x="3378200" y="5483225"/>
          <p14:tracePt t="15168" x="3406775" y="5470525"/>
          <p14:tracePt t="15185" x="3463925" y="5441950"/>
          <p14:tracePt t="15202" x="3521075" y="5403850"/>
          <p14:tracePt t="15218" x="3597275" y="5365750"/>
          <p14:tracePt t="15235" x="3641725" y="5346700"/>
          <p14:tracePt t="15252" x="3667125" y="5334000"/>
          <p14:tracePt t="15285" x="3740150" y="5302250"/>
          <p14:tracePt t="15319" x="3778250" y="5270500"/>
          <p14:tracePt t="15335" x="3787775" y="5267325"/>
          <p14:tracePt t="15352" x="3803650" y="5267325"/>
          <p14:tracePt t="15369" x="3816350" y="5267325"/>
          <p14:tracePt t="15385" x="3832225" y="5260975"/>
          <p14:tracePt t="15402" x="3863975" y="5248275"/>
          <p14:tracePt t="15418" x="3898900" y="5229225"/>
          <p14:tracePt t="15435" x="3927475" y="5226050"/>
          <p14:tracePt t="15451" x="3952875" y="5213350"/>
          <p14:tracePt t="15468" x="4006850" y="5194300"/>
          <p14:tracePt t="15485" x="4048125" y="5175250"/>
          <p14:tracePt t="15501" x="4086225" y="5162550"/>
          <p14:tracePt t="15518" x="4187825" y="5118100"/>
          <p14:tracePt t="15534" x="4257675" y="5080000"/>
          <p14:tracePt t="15551" x="4314825" y="5051425"/>
          <p14:tracePt t="15568" x="4410075" y="5000625"/>
          <p14:tracePt t="15584" x="4448175" y="4968875"/>
          <p14:tracePt t="15601" x="4521200" y="4895850"/>
          <p14:tracePt t="15619" x="4625975" y="4740275"/>
          <p14:tracePt t="15635" x="4676775" y="4648200"/>
          <p14:tracePt t="15652" x="4711700" y="4508500"/>
          <p14:tracePt t="15669" x="4714875" y="4286250"/>
          <p14:tracePt t="15685" x="4648200" y="4108450"/>
          <p14:tracePt t="15705" x="4441825" y="3705225"/>
          <p14:tracePt t="15720" x="4219575" y="3397250"/>
          <p14:tracePt t="15737" x="4010025" y="3127375"/>
          <p14:tracePt t="15753" x="3752850" y="2819400"/>
          <p14:tracePt t="15769" x="3594100" y="2647950"/>
          <p14:tracePt t="15787" x="3486150" y="2543175"/>
          <p14:tracePt t="15802" x="3390900" y="2457450"/>
          <p14:tracePt t="15818" x="3244850" y="2317750"/>
          <p14:tracePt t="15834" x="3149600" y="2228850"/>
          <p14:tracePt t="15851" x="3022600" y="2130425"/>
          <p14:tracePt t="15869" x="2803525" y="2022475"/>
          <p14:tracePt t="15885" x="2692400" y="1958975"/>
          <p14:tracePt t="15902" x="2603500" y="1927225"/>
          <p14:tracePt t="15919" x="2508250" y="1892300"/>
          <p14:tracePt t="15935" x="2473325" y="1879600"/>
          <p14:tracePt t="15952" x="2409825" y="1863725"/>
          <p14:tracePt t="15968" x="2308225" y="1835150"/>
          <p14:tracePt t="15984" x="2254250" y="1828800"/>
          <p14:tracePt t="16001" x="2212975" y="1828800"/>
          <p14:tracePt t="16018" x="2162175" y="1831975"/>
          <p14:tracePt t="16035" x="2139950" y="1851025"/>
          <p14:tracePt t="16052" x="2114550" y="1860550"/>
          <p14:tracePt t="16069" x="2095500" y="1946275"/>
          <p14:tracePt t="16085" x="2095500" y="2051050"/>
          <p14:tracePt t="16102" x="2108200" y="2136775"/>
          <p14:tracePt t="16118" x="2136775" y="2251075"/>
          <p14:tracePt t="16134" x="2136775" y="2295525"/>
          <p14:tracePt t="16153" x="2155825" y="2336800"/>
          <p14:tracePt t="16169" x="2162175" y="2359025"/>
          <p14:tracePt t="16185" x="2171700" y="2384425"/>
          <p14:tracePt t="16202" x="2197100" y="2413000"/>
          <p14:tracePt t="16218" x="2241550" y="2444750"/>
          <p14:tracePt t="16234" x="2286000" y="2463800"/>
          <p14:tracePt t="16251" x="2333625" y="2486025"/>
          <p14:tracePt t="16268" x="2416175" y="2505075"/>
          <p14:tracePt t="16285" x="2476500" y="2511425"/>
          <p14:tracePt t="16303" x="2571750" y="2511425"/>
          <p14:tracePt t="16319" x="2632075" y="2511425"/>
          <p14:tracePt t="16335" x="2692400" y="2511425"/>
          <p14:tracePt t="16352" x="2743200" y="2511425"/>
          <p14:tracePt t="16368" x="2832100" y="2501900"/>
          <p14:tracePt t="16385" x="2886075" y="2492375"/>
          <p14:tracePt t="16403" x="2978150" y="2466975"/>
          <p14:tracePt t="16418" x="3041650" y="2451100"/>
          <p14:tracePt t="16434" x="3105150" y="2438400"/>
          <p14:tracePt t="16451" x="3178175" y="2422525"/>
          <p14:tracePt t="16468" x="3302000" y="2390775"/>
          <p14:tracePt t="16484" x="3378200" y="2378075"/>
          <p14:tracePt t="16501" x="3438525" y="2368550"/>
          <p14:tracePt t="16517" x="3517900" y="2355850"/>
          <p14:tracePt t="16535" x="3562350" y="2349500"/>
          <p14:tracePt t="16553" x="3625850" y="2349500"/>
          <p14:tracePt t="16568" x="3654425" y="2349500"/>
          <p14:tracePt t="16585" x="3692525" y="2343150"/>
          <p14:tracePt t="16603" x="3733800" y="2343150"/>
          <p14:tracePt t="16619" x="3762375" y="2336800"/>
          <p14:tracePt t="16635" x="3784600" y="2336800"/>
          <p14:tracePt t="16651" x="3813175" y="2336800"/>
          <p14:tracePt t="16668" x="3838575" y="2336800"/>
          <p14:tracePt t="16684" x="3863975" y="2336800"/>
          <p14:tracePt t="16702" x="3883025" y="2336800"/>
          <p14:tracePt t="16719" x="3946525" y="2336800"/>
          <p14:tracePt t="16735" x="4010025" y="2349500"/>
          <p14:tracePt t="16753" x="4064000" y="2362200"/>
          <p14:tracePt t="16768" x="4117975" y="2381250"/>
          <p14:tracePt t="16784" x="4143375" y="2400300"/>
          <p14:tracePt t="16803" x="4184650" y="2416175"/>
          <p14:tracePt t="16818" x="4210050" y="2428875"/>
          <p14:tracePt t="16835" x="4248150" y="2441575"/>
          <p14:tracePt t="16853" x="4311650" y="2466975"/>
          <p14:tracePt t="16868" x="4349750" y="2486025"/>
          <p14:tracePt t="16885" x="4387850" y="2498725"/>
          <p14:tracePt t="16902" x="4410075" y="2511425"/>
          <p14:tracePt t="16918" x="4438650" y="2533650"/>
          <p14:tracePt t="16934" x="4451350" y="2536825"/>
          <p14:tracePt t="16951" x="4460875" y="2536825"/>
          <p14:tracePt t="16968" x="4470400" y="2543175"/>
          <p14:tracePt t="16985" x="4486275" y="2543175"/>
          <p14:tracePt t="17002" x="4498975" y="2549525"/>
          <p14:tracePt t="17018" x="4508500" y="2552700"/>
          <p14:tracePt t="17051" x="4514850" y="2552700"/>
          <p14:tracePt t="17068" x="4518025" y="2552700"/>
          <p14:tracePt t="18045" x="4467225" y="2552700"/>
          <p14:tracePt t="18052" x="4378325" y="2552700"/>
          <p14:tracePt t="18059" x="4264025" y="2552700"/>
          <p14:tracePt t="18084" x="3987800" y="2590800"/>
          <p14:tracePt t="18119" x="3552825" y="2692400"/>
          <p14:tracePt t="18135" x="3409950" y="2736850"/>
          <p14:tracePt t="18152" x="3219450" y="2787650"/>
          <p14:tracePt t="18168" x="3117850" y="2828925"/>
          <p14:tracePt t="18184" x="3032125" y="2860675"/>
          <p14:tracePt t="18202" x="2870200" y="2921000"/>
          <p14:tracePt t="18218" x="2771775" y="2952750"/>
          <p14:tracePt t="18235" x="2698750" y="2968625"/>
          <p14:tracePt t="18252" x="2606675" y="2997200"/>
          <p14:tracePt t="18268" x="2574925" y="3009900"/>
          <p14:tracePt t="18284" x="2543175" y="3019425"/>
          <p14:tracePt t="18301" x="2508250" y="3044825"/>
          <p14:tracePt t="18317" x="2479675" y="3057525"/>
          <p14:tracePt t="18334" x="2447925" y="3070225"/>
          <p14:tracePt t="18353" x="2406650" y="3086100"/>
          <p14:tracePt t="18369" x="2387600" y="3105150"/>
          <p14:tracePt t="18385" x="2378075" y="3114675"/>
          <p14:tracePt t="18401" x="2355850" y="3143250"/>
          <p14:tracePt t="18417" x="2343150" y="3181350"/>
          <p14:tracePt t="18434" x="2330450" y="3235325"/>
          <p14:tracePt t="18452" x="2324100" y="3321050"/>
          <p14:tracePt t="18468" x="2324100" y="3381375"/>
          <p14:tracePt t="18485" x="2324100" y="3463925"/>
          <p14:tracePt t="18502" x="2349500" y="3565525"/>
          <p14:tracePt t="18518" x="2387600" y="3635375"/>
          <p14:tracePt t="18534" x="2435225" y="3705225"/>
          <p14:tracePt t="18552" x="2514600" y="3778250"/>
          <p14:tracePt t="18568" x="2597150" y="3835400"/>
          <p14:tracePt t="18584" x="2689225" y="3886200"/>
          <p14:tracePt t="18602" x="2838450" y="3952875"/>
          <p14:tracePt t="18617" x="2933700" y="3968750"/>
          <p14:tracePt t="18635" x="3063875" y="3994150"/>
          <p14:tracePt t="18652" x="3248025" y="3994150"/>
          <p14:tracePt t="18668" x="3352800" y="3994150"/>
          <p14:tracePt t="18685" x="3492500" y="3981450"/>
          <p14:tracePt t="18701" x="3670300" y="3956050"/>
          <p14:tracePt t="18717" x="3743325" y="3940175"/>
          <p14:tracePt t="18734" x="3806825" y="3933825"/>
          <p14:tracePt t="18752" x="3917950" y="3905250"/>
          <p14:tracePt t="18768" x="3990975" y="3905250"/>
          <p14:tracePt t="18785" x="4060825" y="3895725"/>
          <p14:tracePt t="18802" x="4156075" y="3895725"/>
          <p14:tracePt t="18818" x="4216400" y="3895725"/>
          <p14:tracePt t="18834" x="4283075" y="3895725"/>
          <p14:tracePt t="18851" x="4413250" y="3895725"/>
          <p14:tracePt t="18867" x="4473575" y="3895725"/>
          <p14:tracePt t="18884" x="4575175" y="3895725"/>
          <p14:tracePt t="18901" x="4752975" y="3917950"/>
          <p14:tracePt t="18917" x="4857750" y="3927475"/>
          <p14:tracePt t="18935" x="4965700" y="3943350"/>
          <p14:tracePt t="18938" x="5032375" y="3943350"/>
          <p14:tracePt t="18952" x="5172075" y="3952875"/>
          <p14:tracePt t="18968" x="5276850" y="3959225"/>
          <p14:tracePt t="18985" x="5372100" y="3959225"/>
          <p14:tracePt t="19002" x="5534025" y="3959225"/>
          <p14:tracePt t="19017" x="5648325" y="3959225"/>
          <p14:tracePt t="19034" x="5708650" y="3959225"/>
          <p14:tracePt t="19052" x="5762625" y="3959225"/>
          <p14:tracePt t="19068" x="5791200" y="3956050"/>
          <p14:tracePt t="19085" x="5816600" y="3946525"/>
          <p14:tracePt t="19102" x="5854700" y="3946525"/>
          <p14:tracePt t="19118" x="5880100" y="3940175"/>
          <p14:tracePt t="19134" x="5908675" y="3940175"/>
          <p14:tracePt t="19152" x="5956300" y="3943350"/>
          <p14:tracePt t="19167" x="5959475" y="3946525"/>
          <p14:tracePt t="19624" x="6000750" y="3943350"/>
          <p14:tracePt t="19631" x="6057900" y="3937000"/>
          <p14:tracePt t="19638" x="6130925" y="3917950"/>
          <p14:tracePt t="19651" x="6283325" y="3883025"/>
          <p14:tracePt t="19667" x="6426200" y="3838575"/>
          <p14:tracePt t="19684" x="6578600" y="3810000"/>
          <p14:tracePt t="19718" x="6940550" y="3749675"/>
          <p14:tracePt t="19753" x="7096125" y="3727450"/>
          <p14:tracePt t="19768" x="7134225" y="3727450"/>
          <p14:tracePt t="19785" x="7162800" y="3721100"/>
          <p14:tracePt t="19801" x="7204075" y="3714750"/>
          <p14:tracePt t="19818" x="7229475" y="3695700"/>
          <p14:tracePt t="19834" x="7239000" y="3686175"/>
          <p14:tracePt t="19851" x="7258050" y="3670300"/>
          <p14:tracePt t="19867" x="7267575" y="3660775"/>
          <p14:tracePt t="19884" x="7277100" y="3644900"/>
          <p14:tracePt t="19902" x="7289800" y="3619500"/>
          <p14:tracePt t="19918" x="7289800" y="3597275"/>
          <p14:tracePt t="19935" x="7289800" y="3578225"/>
          <p14:tracePt t="19951" x="7289800" y="3530600"/>
          <p14:tracePt t="19967" x="7289800" y="3492500"/>
          <p14:tracePt t="19985" x="7283450" y="3432175"/>
          <p14:tracePt t="20001" x="7248525" y="3327400"/>
          <p14:tracePt t="20018" x="7207250" y="3276600"/>
          <p14:tracePt t="20035" x="7156450" y="3235325"/>
          <p14:tracePt t="20051" x="7080250" y="3178175"/>
          <p14:tracePt t="20068" x="6988175" y="3130550"/>
          <p14:tracePt t="20084" x="6867525" y="3076575"/>
          <p14:tracePt t="20100" x="6683375" y="3006725"/>
          <p14:tracePt t="20117" x="6530975" y="2971800"/>
          <p14:tracePt t="20134" x="6365875" y="2914650"/>
          <p14:tracePt t="20151" x="6130925" y="2860675"/>
          <p14:tracePt t="20168" x="5943600" y="2813050"/>
          <p14:tracePt t="20184" x="5768975" y="2787650"/>
          <p14:tracePt t="20201" x="5461000" y="2759075"/>
          <p14:tracePt t="20217" x="5273675" y="2730500"/>
          <p14:tracePt t="20234" x="5092700" y="2730500"/>
          <p14:tracePt t="20251" x="4819650" y="2730500"/>
          <p14:tracePt t="20267" x="4683125" y="2730500"/>
          <p14:tracePt t="20284" x="4521200" y="2730500"/>
          <p14:tracePt t="20301" x="4337050" y="2730500"/>
          <p14:tracePt t="20317" x="4197350" y="2714625"/>
          <p14:tracePt t="20334" x="4048125" y="2695575"/>
          <p14:tracePt t="20351" x="3892550" y="2679700"/>
          <p14:tracePt t="20367" x="3800475" y="2679700"/>
          <p14:tracePt t="20384" x="3717925" y="2679700"/>
          <p14:tracePt t="20401" x="3606800" y="2698750"/>
          <p14:tracePt t="20417" x="3540125" y="2717800"/>
          <p14:tracePt t="20434" x="3482975" y="2755900"/>
          <p14:tracePt t="20452" x="3387725" y="2800350"/>
          <p14:tracePt t="20468" x="3340100" y="2832100"/>
          <p14:tracePt t="20472" x="3321050" y="2844800"/>
          <p14:tracePt t="20484" x="3302000" y="2860675"/>
          <p14:tracePt t="20500" x="3248025" y="2905125"/>
          <p14:tracePt t="20517" x="3216275" y="2930525"/>
          <p14:tracePt t="20534" x="3203575" y="2959100"/>
          <p14:tracePt t="20551" x="3194050" y="2968625"/>
          <p14:tracePt t="20845" x="3213100" y="3009900"/>
          <p14:tracePt t="20852" x="3228975" y="3079750"/>
          <p14:tracePt t="20868" x="3276600" y="3235325"/>
          <p14:tracePt t="20885" x="3292475" y="3330575"/>
          <p14:tracePt t="20901" x="3333750" y="3489325"/>
          <p14:tracePt t="20917" x="3375025" y="3600450"/>
          <p14:tracePt t="20934" x="3444875" y="3711575"/>
          <p14:tracePt t="20951" x="3565525" y="3860800"/>
          <p14:tracePt t="20968" x="3714750" y="3971925"/>
          <p14:tracePt t="20985" x="3832225" y="4060825"/>
          <p14:tracePt t="21001" x="3943350" y="4149725"/>
          <p14:tracePt t="21018" x="4003675" y="4184650"/>
          <p14:tracePt t="21035" x="4041775" y="4203700"/>
          <p14:tracePt t="21051" x="4076700" y="4222750"/>
          <p14:tracePt t="21067" x="4105275" y="4222750"/>
          <p14:tracePt t="21084" x="4133850" y="4222750"/>
          <p14:tracePt t="21102" x="4175125" y="4222750"/>
          <p14:tracePt t="21118" x="4210050" y="4222750"/>
          <p14:tracePt t="21135" x="4225925" y="4222750"/>
          <p14:tracePt t="21152" x="4241800" y="4222750"/>
          <p14:tracePt t="21168" x="4251325" y="4222750"/>
          <p14:tracePt t="21184" x="4260850" y="4222750"/>
          <p14:tracePt t="21201" x="4276725" y="4222750"/>
          <p14:tracePt t="21217" x="4286250" y="4222750"/>
          <p14:tracePt t="21234" x="4314825" y="4222750"/>
          <p14:tracePt t="21251" x="4378325" y="4241800"/>
          <p14:tracePt t="21267" x="4432300" y="4254500"/>
          <p14:tracePt t="21284" x="4502150" y="4254500"/>
          <p14:tracePt t="21301" x="4632325" y="4254500"/>
          <p14:tracePt t="21318" x="4727575" y="4248150"/>
          <p14:tracePt t="21334" x="4867275" y="4232275"/>
          <p14:tracePt t="21350" x="5064125" y="4206875"/>
          <p14:tracePt t="21367" x="5213350" y="4206875"/>
          <p14:tracePt t="21384" x="5384800" y="4206875"/>
          <p14:tracePt t="21401" x="5657850" y="4206875"/>
          <p14:tracePt t="21417" x="5873750" y="4206875"/>
          <p14:tracePt t="21434" x="6105525" y="4232275"/>
          <p14:tracePt t="21451" x="6499225" y="4273550"/>
          <p14:tracePt t="21468" x="6696075" y="4311650"/>
          <p14:tracePt t="21484" x="6892925" y="4349750"/>
          <p14:tracePt t="21501" x="7112000" y="4375150"/>
          <p14:tracePt t="21517" x="7219950" y="4400550"/>
          <p14:tracePt t="21534" x="7318375" y="4425950"/>
          <p14:tracePt t="21550" x="7432675" y="4464050"/>
          <p14:tracePt t="21568" x="7470775" y="4489450"/>
          <p14:tracePt t="21584" x="7518400" y="4508500"/>
          <p14:tracePt t="21601" x="7562850" y="4533900"/>
          <p14:tracePt t="21618" x="7572375" y="4549775"/>
          <p14:tracePt t="21635" x="7581900" y="4559300"/>
          <p14:tracePt t="21652" x="7581900" y="4584700"/>
          <p14:tracePt t="21668" x="7581900" y="4616450"/>
          <p14:tracePt t="21684" x="7581900" y="4638675"/>
          <p14:tracePt t="21701" x="7572375" y="4670425"/>
          <p14:tracePt t="21717" x="7562850" y="4683125"/>
          <p14:tracePt t="21734" x="7553325" y="4695825"/>
          <p14:tracePt t="21751" x="7486650" y="4743450"/>
          <p14:tracePt t="21767" x="7385050" y="4803775"/>
          <p14:tracePt t="21784" x="7292975" y="4851400"/>
          <p14:tracePt t="21801" x="7162800" y="4933950"/>
          <p14:tracePt t="21818" x="7070725" y="4994275"/>
          <p14:tracePt t="21834" x="6991350" y="5022850"/>
          <p14:tracePt t="21850" x="6886575" y="5070475"/>
          <p14:tracePt t="21868" x="6832600" y="5089525"/>
          <p14:tracePt t="21884" x="6775450" y="5118100"/>
          <p14:tracePt t="21901" x="6642100" y="5149850"/>
          <p14:tracePt t="21918" x="6553200" y="5181600"/>
          <p14:tracePt t="21934" x="6464300" y="5213350"/>
          <p14:tracePt t="21951" x="6305550" y="5264150"/>
          <p14:tracePt t="21967" x="6207125" y="5305425"/>
          <p14:tracePt t="21984" x="6127750" y="5337175"/>
          <p14:tracePt t="21987" x="6089650" y="5362575"/>
          <p14:tracePt t="22000" x="6032500" y="5387975"/>
          <p14:tracePt t="22017" x="5988050" y="5413375"/>
          <p14:tracePt t="22035" x="5908675" y="5454650"/>
          <p14:tracePt t="22051" x="5692775" y="5518150"/>
          <p14:tracePt t="22068" x="5553075" y="5534025"/>
          <p14:tracePt t="22084" x="5334000" y="5572125"/>
          <p14:tracePt t="22101" x="5124450" y="5607050"/>
          <p14:tracePt t="22117" x="5026025" y="5622925"/>
          <p14:tracePt t="22134" x="4899025" y="5641975"/>
          <p14:tracePt t="22151" x="4699000" y="5676900"/>
          <p14:tracePt t="22168" x="4502150" y="5711825"/>
          <p14:tracePt t="22185" x="4283075" y="5740400"/>
          <p14:tracePt t="22201" x="4006850" y="5759450"/>
          <p14:tracePt t="22218" x="3825875" y="5759450"/>
          <p14:tracePt t="22234" x="3708400" y="5746750"/>
          <p14:tracePt t="22250" x="3508375" y="5702300"/>
          <p14:tracePt t="22267" x="3365500" y="5657850"/>
          <p14:tracePt t="22284" x="3232150" y="5622925"/>
          <p14:tracePt t="22301" x="3006725" y="5549900"/>
          <p14:tracePt t="22318" x="2873375" y="5505450"/>
          <p14:tracePt t="22334" x="2752725" y="5470525"/>
          <p14:tracePt t="22351" x="2581275" y="5384800"/>
          <p14:tracePt t="22367" x="2457450" y="5321300"/>
          <p14:tracePt t="22384" x="2365375" y="5273675"/>
          <p14:tracePt t="22400" x="2212975" y="5197475"/>
          <p14:tracePt t="22417" x="2114550" y="5156200"/>
          <p14:tracePt t="22434" x="2028825" y="5130800"/>
          <p14:tracePt t="22450" x="1946275" y="5111750"/>
          <p14:tracePt t="22467" x="1898650" y="5092700"/>
          <p14:tracePt t="22484" x="1860550" y="5080000"/>
          <p14:tracePt t="22500" x="1790700" y="5016500"/>
          <p14:tracePt t="22517" x="1746250" y="4946650"/>
          <p14:tracePt t="22534" x="1704975" y="4867275"/>
          <p14:tracePt t="22550" x="1685925" y="4778375"/>
          <p14:tracePt t="22568" x="1685925" y="4733925"/>
          <p14:tracePt t="22584" x="1685925" y="4695825"/>
          <p14:tracePt t="22601" x="1695450" y="4648200"/>
          <p14:tracePt t="22618" x="1704975" y="4622800"/>
          <p14:tracePt t="22634" x="1724025" y="4594225"/>
          <p14:tracePt t="22650" x="1743075" y="4559300"/>
          <p14:tracePt t="22667" x="1752600" y="4527550"/>
          <p14:tracePt t="22684" x="1765300" y="4511675"/>
          <p14:tracePt t="22701" x="1787525" y="4483100"/>
          <p14:tracePt t="22718" x="1809750" y="4460875"/>
          <p14:tracePt t="22736" x="1870075" y="4419600"/>
          <p14:tracePt t="22751" x="1930400" y="4406900"/>
          <p14:tracePt t="22767" x="1993900" y="4394200"/>
          <p14:tracePt t="22784" x="2047875" y="4384675"/>
          <p14:tracePt t="22800" x="2165350" y="4371975"/>
          <p14:tracePt t="22817" x="2295525" y="4337050"/>
          <p14:tracePt t="22834" x="2428875" y="4302125"/>
          <p14:tracePt t="22850" x="2673350" y="4244975"/>
          <p14:tracePt t="22867" x="2870200" y="4197350"/>
          <p14:tracePt t="22884" x="3070225" y="4133850"/>
          <p14:tracePt t="22900" x="3454400" y="4051300"/>
          <p14:tracePt t="22919" x="3673475" y="4013200"/>
          <p14:tracePt t="22935" x="3949700" y="3987800"/>
          <p14:tracePt t="22951" x="4121150" y="3987800"/>
          <p14:tracePt t="22968" x="4302125" y="3987800"/>
          <p14:tracePt t="22984" x="4451350" y="3990975"/>
          <p14:tracePt t="23001" x="4705350" y="4000500"/>
          <p14:tracePt t="23018" x="4854575" y="4000500"/>
          <p14:tracePt t="23034" x="5000625" y="4000500"/>
          <p14:tracePt t="23050" x="5254625" y="3984625"/>
          <p14:tracePt t="23067" x="5362575" y="3962400"/>
          <p14:tracePt t="23084" x="5461000" y="3943350"/>
          <p14:tracePt t="23101" x="5594350" y="3921125"/>
          <p14:tracePt t="23118" x="5676900" y="3905250"/>
          <p14:tracePt t="23134" x="5740400" y="3892550"/>
          <p14:tracePt t="23151" x="5835650" y="3892550"/>
          <p14:tracePt t="23167" x="5915025" y="3892550"/>
          <p14:tracePt t="23183" x="6022975" y="3914775"/>
          <p14:tracePt t="23200" x="6124575" y="3933825"/>
          <p14:tracePt t="23217" x="6188075" y="3949700"/>
          <p14:tracePt t="23235" x="6251575" y="3962400"/>
          <p14:tracePt t="23251" x="6365875" y="3994150"/>
          <p14:tracePt t="23268" x="6442075" y="4022725"/>
          <p14:tracePt t="23286" x="6550025" y="4070350"/>
          <p14:tracePt t="23301" x="6604000" y="4095750"/>
          <p14:tracePt t="23317" x="6645275" y="4130675"/>
          <p14:tracePt t="23334" x="6692900" y="4162425"/>
          <p14:tracePt t="23351" x="6737350" y="4206875"/>
          <p14:tracePt t="23368" x="6756400" y="4232275"/>
          <p14:tracePt t="23385" x="6784975" y="4276725"/>
          <p14:tracePt t="23401" x="6816725" y="4298950"/>
          <p14:tracePt t="23418" x="6835775" y="4337050"/>
          <p14:tracePt t="23435" x="6867525" y="4387850"/>
          <p14:tracePt t="23450" x="6880225" y="4413250"/>
          <p14:tracePt t="23467" x="6892925" y="4441825"/>
          <p14:tracePt t="23483" x="6902450" y="4467225"/>
          <p14:tracePt t="23500" x="6927850" y="4495800"/>
          <p14:tracePt t="23518" x="6937375" y="4524375"/>
          <p14:tracePt t="23535" x="6953250" y="4543425"/>
          <p14:tracePt t="23551" x="6962775" y="4559300"/>
          <p14:tracePt t="23567" x="6978650" y="4568825"/>
          <p14:tracePt t="23584" x="6985000" y="4578350"/>
          <p14:tracePt t="23601" x="6985000" y="4591050"/>
          <p14:tracePt t="23679" x="6985000" y="4594225"/>
          <p14:tracePt t="23699" x="6985000" y="4600575"/>
        </p14:tracePtLst>
      </p14:laserTrace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http://www.vertytable.fr/toulouse/images/persil.jpg"/>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1071563" y="0"/>
            <a:ext cx="6500812"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 name="Audio 1">
            <a:hlinkClick r:id="" action="ppaction://media"/>
          </p:cNvPr>
          <p:cNvPicPr>
            <a:picLocks noChangeAspect="1"/>
          </p:cNvPicPr>
          <p:nvPr>
            <a:videoFile r:link="rId1"/>
            <p:extLst>
              <p:ext uri="{DAA4B4D4-6D71-4841-9C94-3DE7FCFB9230}">
                <p14:media xmlns:p14="http://schemas.microsoft.com/office/powerpoint/2010/main" xmlns="" r:embed="rId4"/>
              </p:ext>
            </p:extLst>
          </p:nvPr>
        </p:nvPicPr>
        <p:blipFill>
          <a:blip r:embed="rId5" cstate="print"/>
          <a:stretch>
            <a:fillRect/>
          </a:stretch>
        </p:blipFill>
        <p:spPr>
          <a:xfrm>
            <a:off x="8724900" y="6438900"/>
            <a:ext cx="203200" cy="203200"/>
          </a:xfrm>
          <a:prstGeom prst="rect">
            <a:avLst/>
          </a:prstGeom>
        </p:spPr>
      </p:pic>
    </p:spTree>
  </p:cSld>
  <p:clrMapOvr>
    <a:masterClrMapping/>
  </p:clrMapOvr>
  <mc:AlternateContent xmlns:mc="http://schemas.openxmlformats.org/markup-compatibility/2006">
    <mc:Choice xmlns:p14="http://schemas.microsoft.com/office/powerpoint/2010/main" xmlns="" Requires="p14">
      <p:transition spd="slow" p14:dur="2000" advTm="16484"/>
    </mc:Choice>
    <mc:Fallback>
      <p:transition spd="slow" advTm="164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showWhenStopped="0">
                <p:cTn id="7" fill="hold" display="0">
                  <p:stCondLst>
                    <p:cond delay="indefinite"/>
                  </p:stCondLst>
                  <p:endCondLst>
                    <p:cond evt="onStopAudio" delay="0">
                      <p:tgtEl>
                        <p:sldTgt/>
                      </p:tgtEl>
                    </p:cond>
                  </p:endCondLst>
                </p:cTn>
                <p:tgtEl>
                  <p:spTgt spid="2"/>
                </p:tgtEl>
              </p:cMediaNode>
            </p:video>
          </p:childTnLst>
        </p:cTn>
      </p:par>
    </p:tnLst>
  </p:timing>
  <p:extLst>
    <p:ext uri="{3A86A75C-4F4B-4683-9AE1-C65F6400EC91}">
      <p14:laserTraceLst xmlns:p14="http://schemas.microsoft.com/office/powerpoint/2010/main" xmlns="">
        <p14:tracePtLst>
          <p14:tracePt t="3374" x="7289800" y="2295525"/>
          <p14:tracePt t="3381" x="7404100" y="2295525"/>
          <p14:tracePt t="3388" x="7493000" y="2295525"/>
          <p14:tracePt t="3404" x="7610475" y="2295525"/>
          <p14:tracePt t="3421" x="7645400" y="2295525"/>
          <p14:tracePt t="3436" x="7673975" y="2295525"/>
          <p14:tracePt t="3453" x="7677150" y="2295525"/>
          <p14:tracePt t="3487" x="7540625" y="2251075"/>
          <p14:tracePt t="3520" x="6921500" y="2073275"/>
          <p14:tracePt t="3538" x="6419850" y="2038350"/>
          <p14:tracePt t="3556" x="6130925" y="2063750"/>
          <p14:tracePt t="3559" x="6016625" y="2082800"/>
          <p14:tracePt t="3571" x="5921375" y="2120900"/>
          <p14:tracePt t="3587" x="5648325" y="2263775"/>
          <p14:tracePt t="3603" x="5489575" y="2355850"/>
          <p14:tracePt t="3622" x="5365750" y="2463800"/>
          <p14:tracePt t="3637" x="5305425" y="2508250"/>
          <p14:tracePt t="3654" x="5267325" y="2565400"/>
          <p14:tracePt t="3670" x="5229225" y="2635250"/>
          <p14:tracePt t="3687" x="5226050" y="2765425"/>
          <p14:tracePt t="3703" x="5251450" y="2886075"/>
          <p14:tracePt t="3720" x="5327650" y="3054350"/>
          <p14:tracePt t="3737" x="5454650" y="3251200"/>
          <p14:tracePt t="3753" x="5518150" y="3397250"/>
          <p14:tracePt t="3770" x="5581650" y="3552825"/>
          <p14:tracePt t="3787" x="5670550" y="3768725"/>
          <p14:tracePt t="3804" x="5743575" y="3914775"/>
          <p14:tracePt t="3820" x="5826125" y="4060825"/>
          <p14:tracePt t="3837" x="5930900" y="4216400"/>
          <p14:tracePt t="3853" x="5969000" y="4283075"/>
          <p14:tracePt t="3870" x="5994400" y="4324350"/>
          <p14:tracePt t="4208" x="5895975" y="4302125"/>
          <p14:tracePt t="4216" x="5765800" y="4270375"/>
          <p14:tracePt t="4223" x="5648325" y="4251325"/>
          <p14:tracePt t="4237" x="5232400" y="4191000"/>
          <p14:tracePt t="4258" x="4727575" y="4168775"/>
          <p14:tracePt t="4275" x="4498975" y="4175125"/>
          <p14:tracePt t="4294" x="4200525" y="4213225"/>
          <p14:tracePt t="4320" x="4006850" y="4273550"/>
          <p14:tracePt t="4354" x="3778250" y="4381500"/>
          <p14:tracePt t="4370" x="3708400" y="4416425"/>
          <p14:tracePt t="4387" x="3622675" y="4467225"/>
          <p14:tracePt t="4403" x="3590925" y="4492625"/>
          <p14:tracePt t="4420" x="3559175" y="4524375"/>
          <p14:tracePt t="4436" x="3521075" y="4591050"/>
          <p14:tracePt t="4453" x="3502025" y="4629150"/>
          <p14:tracePt t="4470" x="3492500" y="4683125"/>
          <p14:tracePt t="4487" x="3517900" y="4756150"/>
          <p14:tracePt t="4503" x="3552825" y="4810125"/>
          <p14:tracePt t="4522" x="3644900" y="4895850"/>
          <p14:tracePt t="4536" x="3695700" y="4946650"/>
          <p14:tracePt t="4553" x="3749675" y="5019675"/>
          <p14:tracePt t="4569" x="3794125" y="5067300"/>
          <p14:tracePt t="4587" x="3895725" y="5162550"/>
          <p14:tracePt t="4603" x="4010025" y="5241925"/>
          <p14:tracePt t="4620" x="4133850" y="5305425"/>
          <p14:tracePt t="4637" x="4276725" y="5387975"/>
          <p14:tracePt t="4654" x="4343400" y="5416550"/>
          <p14:tracePt t="4670" x="4413250" y="5454650"/>
          <p14:tracePt t="4686" x="4479925" y="5502275"/>
          <p14:tracePt t="4703" x="4518025" y="5527675"/>
          <p14:tracePt t="4720" x="4565650" y="5553075"/>
          <p14:tracePt t="4737" x="4632325" y="5594350"/>
          <p14:tracePt t="4753" x="4676775" y="5607050"/>
          <p14:tracePt t="4771" x="4699000" y="5619750"/>
          <p14:tracePt t="4787" x="4714875" y="5629275"/>
          <p14:tracePt t="4803" x="4730750" y="5629275"/>
          <p14:tracePt t="4819" x="4740275" y="5622925"/>
          <p14:tracePt t="4836" x="4749800" y="5597525"/>
          <p14:tracePt t="4853" x="4749800" y="5565775"/>
          <p14:tracePt t="4871" x="4756150" y="5543550"/>
          <p14:tracePt t="4887" x="4781550" y="5486400"/>
          <p14:tracePt t="4903" x="4787900" y="5441950"/>
          <p14:tracePt t="4920" x="4800600" y="5387975"/>
          <p14:tracePt t="4937" x="4826000" y="5245100"/>
          <p14:tracePt t="4953" x="4832350" y="5172075"/>
          <p14:tracePt t="4969" x="4832350" y="5118100"/>
          <p14:tracePt t="4986" x="4832350" y="5092700"/>
          <p14:tracePt t="5003" x="4832350" y="5076825"/>
          <p14:tracePt t="5021" x="4832350" y="5070475"/>
          <p14:tracePt t="5037" x="4832350" y="5060950"/>
          <p14:tracePt t="5053" x="4832350" y="5051425"/>
          <p14:tracePt t="5071" x="4832350" y="5041900"/>
          <p14:tracePt t="5074" x="4838700" y="5032375"/>
          <p14:tracePt t="5087" x="4838700" y="5022850"/>
          <p14:tracePt t="7307" x="4860925" y="5022850"/>
          <p14:tracePt t="7313" x="4879975" y="5022850"/>
          <p14:tracePt t="7321" x="4895850" y="5022850"/>
          <p14:tracePt t="7336" x="4911725" y="5016500"/>
          <p14:tracePt t="7353" x="4924425" y="4994275"/>
          <p14:tracePt t="7370" x="4930775" y="4759325"/>
          <p14:tracePt t="7387" x="4914900" y="4575175"/>
          <p14:tracePt t="7423" x="4721225" y="3883025"/>
          <p14:tracePt t="7454" x="4435475" y="3251200"/>
          <p14:tracePt t="7471" x="4279900" y="2921000"/>
          <p14:tracePt t="7487" x="4194175" y="2752725"/>
          <p14:tracePt t="7506" x="4095750" y="2536825"/>
          <p14:tracePt t="7520" x="4057650" y="2466975"/>
          <p14:tracePt t="7537" x="4025900" y="2435225"/>
          <p14:tracePt t="7553" x="4010025" y="2425700"/>
          <p14:tracePt t="7570" x="3965575" y="2400300"/>
          <p14:tracePt t="7586" x="3937000" y="2387600"/>
          <p14:tracePt t="7602" x="3892550" y="2374900"/>
          <p14:tracePt t="7620" x="3819525" y="2362200"/>
          <p14:tracePt t="7636" x="3771900" y="2349500"/>
          <p14:tracePt t="7653" x="3743325" y="2336800"/>
          <p14:tracePt t="7670" x="3702050" y="2317750"/>
          <p14:tracePt t="7687" x="3663950" y="2305050"/>
          <p14:tracePt t="7703" x="3622675" y="2279650"/>
          <p14:tracePt t="7719" x="3549650" y="2238375"/>
          <p14:tracePt t="7736" x="3489325" y="2187575"/>
          <p14:tracePt t="7753" x="3435350" y="2133600"/>
          <p14:tracePt t="7770" x="3406775" y="2092325"/>
          <p14:tracePt t="7787" x="3384550" y="2054225"/>
          <p14:tracePt t="7803" x="3384550" y="2032000"/>
          <p14:tracePt t="7820" x="3375025" y="1990725"/>
          <p14:tracePt t="7837" x="3362325" y="1958975"/>
          <p14:tracePt t="7853" x="3352800" y="1943100"/>
          <p14:tracePt t="7869" x="3346450" y="1927225"/>
          <p14:tracePt t="7886" x="3346450" y="1924050"/>
          <p14:tracePt t="7903" x="3349625" y="1924050"/>
          <p14:tracePt t="7920" x="3444875" y="1949450"/>
          <p14:tracePt t="7936" x="3568700" y="2009775"/>
          <p14:tracePt t="7953" x="3714750" y="2101850"/>
          <p14:tracePt t="7969" x="3857625" y="2273300"/>
          <p14:tracePt t="7986" x="3917950" y="2374900"/>
          <p14:tracePt t="8003" x="3981450" y="2530475"/>
          <p14:tracePt t="8019" x="4054475" y="2768600"/>
          <p14:tracePt t="8036" x="4089400" y="2908300"/>
          <p14:tracePt t="8053" x="4133850" y="3051175"/>
          <p14:tracePt t="8069" x="4225925" y="3270250"/>
          <p14:tracePt t="8086" x="4305300" y="3394075"/>
          <p14:tracePt t="8103" x="4368800" y="3540125"/>
          <p14:tracePt t="8120" x="4457700" y="3724275"/>
          <p14:tracePt t="8136" x="4498975" y="3835400"/>
          <p14:tracePt t="8153" x="4533900" y="3978275"/>
          <p14:tracePt t="8169" x="4584700" y="4146550"/>
          <p14:tracePt t="8186" x="4616450" y="4235450"/>
          <p14:tracePt t="8202" x="4660900" y="4333875"/>
          <p14:tracePt t="8219" x="4762500" y="4498975"/>
          <p14:tracePt t="8235" x="4841875" y="4603750"/>
          <p14:tracePt t="8253" x="4892675" y="4695825"/>
          <p14:tracePt t="8269" x="4991100" y="4892675"/>
          <p14:tracePt t="8286" x="5041900" y="5026025"/>
          <p14:tracePt t="8303" x="5114925" y="5149850"/>
          <p14:tracePt t="8319" x="5232400" y="5346700"/>
          <p14:tracePt t="8337" x="5318125" y="5441950"/>
          <p14:tracePt t="8354" x="5391150" y="5524500"/>
          <p14:tracePt t="8370" x="5492750" y="5610225"/>
          <p14:tracePt t="8386" x="5530850" y="5635625"/>
          <p14:tracePt t="8403" x="5565775" y="5667375"/>
          <p14:tracePt t="8419" x="5581650" y="5705475"/>
          <p14:tracePt t="8436" x="5594350" y="5749925"/>
          <p14:tracePt t="8452" x="5607050" y="5794375"/>
          <p14:tracePt t="8469" x="5607050" y="5819775"/>
          <p14:tracePt t="8684" x="5575300" y="5784850"/>
          <p14:tracePt t="8690" x="5524500" y="5740400"/>
          <p14:tracePt t="8703" x="5419725" y="5692775"/>
          <p14:tracePt t="8719" x="4981575" y="5575300"/>
          <p14:tracePt t="8740" x="4648200" y="5568950"/>
          <p14:tracePt t="8760" x="4505325" y="5613400"/>
          <p14:tracePt t="8786" x="4257675" y="5756275"/>
          <p14:tracePt t="8819" x="4038600" y="5861050"/>
          <p14:tracePt t="8837" x="3949700" y="5902325"/>
          <p14:tracePt t="8853" x="3851275" y="5934075"/>
          <p14:tracePt t="8870" x="3721100" y="5991225"/>
          <p14:tracePt t="8886" x="3657600" y="6010275"/>
          <p14:tracePt t="8904" x="3613150" y="6026150"/>
          <p14:tracePt t="8920" x="3575050" y="6048375"/>
          <p14:tracePt t="8936" x="3552825" y="6061075"/>
          <p14:tracePt t="8953" x="3536950" y="6070600"/>
          <p14:tracePt t="8969" x="3514725" y="6092825"/>
          <p14:tracePt t="8985" x="3498850" y="6102350"/>
          <p14:tracePt t="9003" x="3489325" y="6102350"/>
          <p14:tracePt t="9019" x="3473450" y="6108700"/>
          <p14:tracePt t="9036" x="3470275" y="6108700"/>
          <p14:tracePt t="9070" x="3476625" y="6108700"/>
          <p14:tracePt t="9086" x="3486150" y="6108700"/>
          <p14:tracePt t="9103" x="3495675" y="6111875"/>
          <p14:tracePt t="9119" x="3530600" y="6130925"/>
          <p14:tracePt t="9135" x="3575050" y="6149975"/>
          <p14:tracePt t="9153" x="3654425" y="6181725"/>
          <p14:tracePt t="9169" x="3781425" y="6229350"/>
          <p14:tracePt t="9186" x="3835400" y="6242050"/>
          <p14:tracePt t="9203" x="3851275" y="6242050"/>
          <p14:tracePt t="9219" x="3873500" y="6242050"/>
          <p14:tracePt t="9252" x="3876675" y="6242050"/>
          <p14:tracePt t="9269" x="3892550" y="6242050"/>
          <p14:tracePt t="9285" x="3921125" y="6238875"/>
          <p14:tracePt t="9304" x="4016375" y="6210300"/>
          <p14:tracePt t="9319" x="4076700" y="6203950"/>
          <p14:tracePt t="9336" x="4105275" y="6203950"/>
          <p14:tracePt t="9353" x="4130675" y="6203950"/>
          <p14:tracePt t="9369" x="4140200" y="6203950"/>
          <p14:tracePt t="9385" x="4149725" y="6203950"/>
          <p14:tracePt t="9402" x="4159250" y="6207125"/>
          <p14:tracePt t="9419" x="4200525" y="6235700"/>
          <p14:tracePt t="9435" x="4257675" y="6264275"/>
          <p14:tracePt t="9454" x="4486275" y="6372225"/>
          <p14:tracePt t="9469" x="4651375" y="6438900"/>
          <p14:tracePt t="9487" x="4794250" y="6464300"/>
          <p14:tracePt t="9503" x="4937125" y="6499225"/>
          <p14:tracePt t="9519" x="5099050" y="6508750"/>
          <p14:tracePt t="9536" x="5181600" y="6508750"/>
          <p14:tracePt t="9552" x="5264150" y="6515100"/>
          <p14:tracePt t="9569" x="5387975" y="6540500"/>
          <p14:tracePt t="9586" x="5441950" y="6553200"/>
          <p14:tracePt t="9604" x="5492750" y="6578600"/>
          <p14:tracePt t="9620" x="5502275" y="6578600"/>
          <p14:tracePt t="9636" x="5511800" y="6578600"/>
          <p14:tracePt t="9661" x="5511800" y="6575425"/>
          <p14:tracePt t="9669" x="5511800" y="6572250"/>
          <p14:tracePt t="9686" x="5511800" y="6550025"/>
          <p14:tracePt t="9704" x="5511800" y="6524625"/>
          <p14:tracePt t="9720" x="5511800" y="6515100"/>
          <p14:tracePt t="9736" x="5511800" y="6499225"/>
          <p14:tracePt t="9754" x="5511800" y="6483350"/>
          <p14:tracePt t="9770" x="5511800" y="6473825"/>
          <p14:tracePt t="9786" x="5511800" y="6464300"/>
          <p14:tracePt t="9802" x="5511800" y="6448425"/>
          <p14:tracePt t="9819" x="5511800" y="6423025"/>
          <p14:tracePt t="9835" x="5511800" y="6388100"/>
          <p14:tracePt t="9854" x="5549900" y="6292850"/>
          <p14:tracePt t="9870" x="5568950" y="6229350"/>
          <p14:tracePt t="9886" x="5581650" y="6181725"/>
          <p14:tracePt t="9904" x="5607050" y="6153150"/>
          <p14:tracePt t="9920" x="5607050" y="6143625"/>
          <p14:tracePt t="9936" x="5607050" y="6127750"/>
          <p14:tracePt t="9953" x="5607050" y="6118225"/>
          <p14:tracePt t="9969" x="5607050" y="6108700"/>
          <p14:tracePt t="9985" x="5607050" y="6099175"/>
          <p14:tracePt t="10004" x="5610225" y="6083300"/>
          <p14:tracePt t="10020" x="5610225" y="6073775"/>
          <p14:tracePt t="10036" x="5610225" y="6064250"/>
          <p14:tracePt t="10053" x="5610225" y="6048375"/>
          <p14:tracePt t="10069" x="5610225" y="6035675"/>
          <p14:tracePt t="10086" x="5610225" y="6029325"/>
          <p14:tracePt t="10103" x="5610225" y="6022975"/>
          <p14:tracePt t="10120" x="5610225" y="6019800"/>
          <p14:tracePt t="10136" x="5610225" y="6013450"/>
          <p14:tracePt t="10154" x="5610225" y="6000750"/>
          <p14:tracePt t="10170" x="5610225" y="5991225"/>
          <p14:tracePt t="10186" x="5610225" y="5975350"/>
          <p14:tracePt t="10203" x="5584825" y="5930900"/>
          <p14:tracePt t="10218" x="5572125" y="5908675"/>
          <p14:tracePt t="10235" x="5568950" y="5880100"/>
          <p14:tracePt t="10253" x="5568950" y="5851525"/>
          <p14:tracePt t="10269" x="5575300" y="5822950"/>
          <p14:tracePt t="10285" x="5594350" y="5797550"/>
          <p14:tracePt t="10304" x="5645150" y="5759450"/>
          <p14:tracePt t="10320" x="5676900" y="5746750"/>
          <p14:tracePt t="10336" x="5686425" y="5743575"/>
          <p14:tracePt t="10353" x="5699125" y="5743575"/>
          <p14:tracePt t="10369" x="5708650" y="5743575"/>
          <p14:tracePt t="10385" x="5724525" y="5743575"/>
          <p14:tracePt t="10403" x="5749925" y="5743575"/>
          <p14:tracePt t="10419" x="5781675" y="5746750"/>
          <p14:tracePt t="10436" x="5797550" y="5749925"/>
          <p14:tracePt t="10453" x="5810250" y="5749925"/>
          <p14:tracePt t="10470" x="5816600" y="5749925"/>
          <p14:tracePt t="10503" x="5826125" y="5749925"/>
          <p14:tracePt t="10519" x="5835650" y="5749925"/>
          <p14:tracePt t="10535" x="5845175" y="5749925"/>
          <p14:tracePt t="10553" x="5861050" y="5749925"/>
          <p14:tracePt t="10569" x="5876925" y="5749925"/>
          <p14:tracePt t="10603" x="5876925" y="5740400"/>
          <p14:tracePt t="10619" x="5876925" y="5718175"/>
          <p14:tracePt t="10635" x="5876925" y="5695950"/>
          <p14:tracePt t="10653" x="5876925" y="5670550"/>
          <p14:tracePt t="10669" x="5880100" y="5648325"/>
          <p14:tracePt t="10685" x="5886450" y="5626100"/>
          <p14:tracePt t="10703" x="5886450" y="5584825"/>
          <p14:tracePt t="10719" x="5886450" y="5549900"/>
          <p14:tracePt t="10736" x="5876925" y="5511800"/>
          <p14:tracePt t="10752" x="5838825" y="5445125"/>
          <p14:tracePt t="10769" x="5819775" y="5419725"/>
          <p14:tracePt t="10786" x="5803900" y="5403850"/>
          <p14:tracePt t="10803" x="5791200" y="5391150"/>
          <p14:tracePt t="10836" x="5791200" y="5384800"/>
          <p14:tracePt t="11167" x="5772150" y="5362575"/>
          <p14:tracePt t="11174" x="5740400" y="5330825"/>
          <p14:tracePt t="11186" x="5715000" y="5289550"/>
          <p14:tracePt t="11203" x="5670550" y="5222875"/>
          <p14:tracePt t="11219" x="5657850" y="5207000"/>
          <p14:tracePt t="11236" x="5648325" y="5197475"/>
          <p14:tracePt t="11269" x="5645150" y="5187950"/>
          <p14:tracePt t="11303" x="5645150" y="5168900"/>
          <p14:tracePt t="11319" x="5645150" y="5156200"/>
          <p14:tracePt t="11336" x="5645150" y="5146675"/>
          <p14:tracePt t="11353" x="5645150" y="5127625"/>
          <p14:tracePt t="11369" x="5645150" y="5121275"/>
          <p14:tracePt t="11386" x="5645150" y="5118100"/>
          <p14:tracePt t="11618" x="5645150" y="5130800"/>
          <p14:tracePt t="11733" x="5645150" y="5121275"/>
          <p14:tracePt t="11740" x="5638800" y="5111750"/>
          <p14:tracePt t="11753" x="5626100" y="5073650"/>
          <p14:tracePt t="11770" x="5591175" y="5026025"/>
          <p14:tracePt t="11787" x="5565775" y="4978400"/>
          <p14:tracePt t="11803" x="5505450" y="4889500"/>
          <p14:tracePt t="11836" x="5467350" y="4829175"/>
          <p14:tracePt t="11869" x="5435600" y="4784725"/>
          <p14:tracePt t="11885" x="5426075" y="4765675"/>
          <p14:tracePt t="11902" x="5410200" y="4752975"/>
          <p14:tracePt t="11919" x="5400675" y="4737100"/>
          <p14:tracePt t="11935" x="5391150" y="4727575"/>
          <p14:tracePt t="11953" x="5378450" y="4721225"/>
          <p14:tracePt t="11989" x="5378450" y="4718050"/>
          <p14:tracePt t="12003" x="5378450" y="4711700"/>
          <p14:tracePt t="12082" x="5375275" y="4711700"/>
          <p14:tracePt t="12117" x="5368925" y="4711700"/>
          <p14:tracePt t="12125" x="5365750" y="4711700"/>
          <p14:tracePt t="12136" x="5359400" y="4711700"/>
          <p14:tracePt t="12560" x="5359400" y="4673600"/>
          <p14:tracePt t="12566" x="5359400" y="4616450"/>
          <p14:tracePt t="12574" x="5359400" y="4559300"/>
          <p14:tracePt t="12586" x="5359400" y="4511675"/>
          <p14:tracePt t="12603" x="5359400" y="4394200"/>
          <p14:tracePt t="12620" x="5353050" y="4359275"/>
          <p14:tracePt t="12653" x="5324475" y="4286250"/>
          <p14:tracePt t="12685" x="5292725" y="4194175"/>
          <p14:tracePt t="12702" x="5270500" y="4102100"/>
          <p14:tracePt t="12718" x="5257800" y="4038600"/>
          <p14:tracePt t="12736" x="5257800" y="3997325"/>
          <p14:tracePt t="12752" x="5257800" y="3933825"/>
          <p14:tracePt t="12768" x="5248275" y="3873500"/>
          <p14:tracePt t="12786" x="5241925" y="3790950"/>
          <p14:tracePt t="12802" x="5210175" y="3676650"/>
          <p14:tracePt t="12819" x="5197475" y="3600450"/>
          <p14:tracePt t="12835" x="5172075" y="3505200"/>
          <p14:tracePt t="12852" x="5121275" y="3346450"/>
          <p14:tracePt t="12868" x="5099050" y="3270250"/>
          <p14:tracePt t="12885" x="5070475" y="3200400"/>
          <p14:tracePt t="12903" x="5016500" y="3095625"/>
          <p14:tracePt t="12919" x="4965700" y="3003550"/>
          <p14:tracePt t="12935" x="4921250" y="2933700"/>
          <p14:tracePt t="12952" x="4841875" y="2822575"/>
          <p14:tracePt t="12969" x="4791075" y="2771775"/>
          <p14:tracePt t="12986" x="4737100" y="2717800"/>
          <p14:tracePt t="13002" x="4670425" y="2628900"/>
          <p14:tracePt t="13019" x="4645025" y="2597150"/>
          <p14:tracePt t="13035" x="4616450" y="2584450"/>
          <p14:tracePt t="13395" x="4565650" y="2520950"/>
          <p14:tracePt t="13402" x="4479925" y="2390775"/>
          <p14:tracePt t="13408" x="4403725" y="2305050"/>
          <p14:tracePt t="13419" x="4318000" y="2174875"/>
          <p14:tracePt t="13437" x="4051300" y="1641475"/>
          <p14:tracePt t="13460" x="3895725" y="1146175"/>
          <p14:tracePt t="13487" x="3813175" y="749300"/>
          <p14:tracePt t="13521" x="3768725" y="536575"/>
          <p14:tracePt t="13537" x="3740150" y="444500"/>
          <p14:tracePt t="13553" x="3727450" y="381000"/>
          <p14:tracePt t="13569" x="3711575" y="304800"/>
          <p14:tracePt t="13587" x="3692525" y="234950"/>
          <p14:tracePt t="13603" x="3673475" y="196850"/>
          <p14:tracePt t="13619" x="3663950" y="171450"/>
          <p14:tracePt t="13636" x="3644900" y="123825"/>
          <p14:tracePt t="13652" x="3613150" y="92075"/>
          <p14:tracePt t="13668" x="3584575" y="44450"/>
          <p14:tracePt t="13685" x="3552825" y="3175"/>
          <p14:tracePt t="13703" x="3508375" y="0"/>
          <p14:tracePt t="13719" x="3467100" y="0"/>
          <p14:tracePt t="13723" x="3448050" y="0"/>
          <p14:tracePt t="13737" x="3403600" y="0"/>
          <p14:tracePt t="13753" x="3336925" y="0"/>
          <p14:tracePt t="13769" x="3273425" y="0"/>
          <p14:tracePt t="13786" x="3168650" y="0"/>
          <p14:tracePt t="13802" x="3038475" y="12700"/>
          <p14:tracePt t="13818" x="2927350" y="66675"/>
          <p14:tracePt t="13837" x="2816225" y="142875"/>
          <p14:tracePt t="13853" x="2743200" y="209550"/>
          <p14:tracePt t="13869" x="2667000" y="295275"/>
          <p14:tracePt t="13887" x="2565400" y="428625"/>
          <p14:tracePt t="13903" x="2511425" y="498475"/>
          <p14:tracePt t="13919" x="2486025" y="536575"/>
          <p14:tracePt t="13936" x="2454275" y="565150"/>
          <p14:tracePt t="13952" x="2444750" y="577850"/>
          <p14:tracePt t="13970" x="2435225" y="590550"/>
          <p14:tracePt t="13986" x="2416175" y="606425"/>
          <p14:tracePt t="14003" x="2403475" y="622300"/>
          <p14:tracePt t="14019" x="2393950" y="654050"/>
          <p14:tracePt t="14036" x="2371725" y="727075"/>
          <p14:tracePt t="14052" x="2371725" y="787400"/>
          <p14:tracePt t="14069" x="2371725" y="838200"/>
          <p14:tracePt t="14086" x="2371725" y="885825"/>
          <p14:tracePt t="14102" x="2374900" y="923925"/>
          <p14:tracePt t="14119" x="2390775" y="977900"/>
          <p14:tracePt t="14135" x="2419350" y="1054100"/>
          <p14:tracePt t="14152" x="2501900" y="1187450"/>
          <p14:tracePt t="14168" x="2552700" y="1289050"/>
          <p14:tracePt t="14185" x="2619375" y="1416050"/>
          <p14:tracePt t="14202" x="2670175" y="1539875"/>
          <p14:tracePt t="14218" x="2720975" y="1628775"/>
          <p14:tracePt t="14235" x="2790825" y="1739900"/>
          <p14:tracePt t="14252" x="2838450" y="1831975"/>
          <p14:tracePt t="14268" x="2908300" y="1933575"/>
          <p14:tracePt t="14286" x="3003550" y="2108200"/>
          <p14:tracePt t="14302" x="3044825" y="2197100"/>
          <p14:tracePt t="14319" x="3076575" y="2286000"/>
          <p14:tracePt t="14336" x="3133725" y="2403475"/>
          <p14:tracePt t="14352" x="3187700" y="2476500"/>
          <p14:tracePt t="14369" x="3232150" y="2533650"/>
          <p14:tracePt t="14386" x="3295650" y="2603500"/>
          <p14:tracePt t="14402" x="3340100" y="2660650"/>
          <p14:tracePt t="14419" x="3387725" y="2743200"/>
          <p14:tracePt t="14436" x="3460750" y="2873375"/>
          <p14:tracePt t="14452" x="3505200" y="2943225"/>
          <p14:tracePt t="14469" x="3584575" y="3038475"/>
          <p14:tracePt t="14485" x="3765550" y="3190875"/>
          <p14:tracePt t="14502" x="3870325" y="3286125"/>
          <p14:tracePt t="14518" x="3952875" y="3362325"/>
          <p14:tracePt t="14536" x="4076700" y="3460750"/>
          <p14:tracePt t="14552" x="4159250" y="3517900"/>
          <p14:tracePt t="14569" x="4251325" y="3594100"/>
          <p14:tracePt t="14586" x="4375150" y="3702050"/>
          <p14:tracePt t="14602" x="4467225" y="3752850"/>
          <p14:tracePt t="14619" x="4546600" y="3800475"/>
          <p14:tracePt t="14635" x="4622800" y="3841750"/>
          <p14:tracePt t="14651" x="4660900" y="3854450"/>
          <p14:tracePt t="14668" x="4683125" y="3857625"/>
          <p14:tracePt t="14685" x="4724400" y="3857625"/>
          <p14:tracePt t="14702" x="4746625" y="3857625"/>
          <p14:tracePt t="14719" x="4775200" y="3857625"/>
          <p14:tracePt t="14736" x="4832350" y="3832225"/>
          <p14:tracePt t="14752" x="4857750" y="3806825"/>
          <p14:tracePt t="14769" x="4892675" y="3749675"/>
          <p14:tracePt t="14785" x="4921250" y="3657600"/>
          <p14:tracePt t="14802" x="4921250" y="3587750"/>
          <p14:tracePt t="14819" x="4921250" y="3521075"/>
          <p14:tracePt t="14836" x="4918075" y="3438525"/>
          <p14:tracePt t="14852" x="4918075" y="3403600"/>
          <p14:tracePt t="14869" x="4918075" y="3387725"/>
          <p14:tracePt t="14886" x="4921250" y="3368675"/>
          <p14:tracePt t="14902" x="4930775" y="3352800"/>
          <p14:tracePt t="14918" x="4940300" y="3336925"/>
          <p14:tracePt t="14935" x="4959350" y="3314700"/>
          <p14:tracePt t="14952" x="4965700" y="3292475"/>
          <p14:tracePt t="14969" x="4965700" y="3282950"/>
          <p14:tracePt t="14986" x="4965700" y="3273425"/>
        </p14:tracePtLst>
      </p14:laserTraceLst>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http://www.naturemania.com/produits/images/coriandre.jpg"/>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5072063" y="1571625"/>
            <a:ext cx="4071937" cy="5286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291" name="Picture 4" descr="Ferula-communis-REICH.Icones-21"/>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0" y="0"/>
            <a:ext cx="4929188" cy="5429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 name="Audio 1">
            <a:hlinkClick r:id="" action="ppaction://media"/>
          </p:cNvPr>
          <p:cNvPicPr>
            <a:picLocks noChangeAspect="1"/>
          </p:cNvPicPr>
          <p:nvPr>
            <a:videoFile r:link="rId1"/>
            <p:extLst>
              <p:ext uri="{DAA4B4D4-6D71-4841-9C94-3DE7FCFB9230}">
                <p14:media xmlns:p14="http://schemas.microsoft.com/office/powerpoint/2010/main" xmlns="" r:embed="rId5"/>
              </p:ext>
            </p:extLst>
          </p:nvPr>
        </p:nvPicPr>
        <p:blipFill>
          <a:blip r:embed="rId6" cstate="print"/>
          <a:stretch>
            <a:fillRect/>
          </a:stretch>
        </p:blipFill>
        <p:spPr>
          <a:xfrm>
            <a:off x="8724900" y="6438900"/>
            <a:ext cx="203200" cy="203200"/>
          </a:xfrm>
          <a:prstGeom prst="rect">
            <a:avLst/>
          </a:prstGeom>
        </p:spPr>
      </p:pic>
    </p:spTree>
  </p:cSld>
  <p:clrMapOvr>
    <a:masterClrMapping/>
  </p:clrMapOvr>
  <mc:AlternateContent xmlns:mc="http://schemas.openxmlformats.org/markup-compatibility/2006">
    <mc:Choice xmlns:p14="http://schemas.microsoft.com/office/powerpoint/2010/main" xmlns="" Requires="p14">
      <p:transition spd="slow" p14:dur="2000" advTm="45574"/>
    </mc:Choice>
    <mc:Fallback>
      <p:transition spd="slow" advTm="455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showWhenStopped="0">
                <p:cTn id="7" fill="hold" display="0">
                  <p:stCondLst>
                    <p:cond delay="indefinite"/>
                  </p:stCondLst>
                  <p:endCondLst>
                    <p:cond evt="onStopAudio" delay="0">
                      <p:tgtEl>
                        <p:sldTgt/>
                      </p:tgtEl>
                    </p:cond>
                  </p:endCondLst>
                </p:cTn>
                <p:tgtEl>
                  <p:spTgt spid="2"/>
                </p:tgtEl>
              </p:cMediaNode>
            </p:video>
          </p:childTnLst>
        </p:cTn>
      </p:par>
    </p:tnLst>
  </p:timing>
  <p:extLst>
    <p:ext uri="{3A86A75C-4F4B-4683-9AE1-C65F6400EC91}">
      <p14:laserTraceLst xmlns:p14="http://schemas.microsoft.com/office/powerpoint/2010/main" xmlns="">
        <p14:tracePtLst>
          <p14:tracePt t="10160" x="5022850" y="3254375"/>
          <p14:tracePt t="10167" x="5083175" y="3235325"/>
          <p14:tracePt t="10173" x="5130800" y="3228975"/>
          <p14:tracePt t="10184" x="5165725" y="3228975"/>
          <p14:tracePt t="10201" x="5289550" y="3257550"/>
          <p14:tracePt t="10218" x="5381625" y="3314700"/>
          <p14:tracePt t="10251" x="5553075" y="3514725"/>
          <p14:tracePt t="10283" x="5940425" y="4092575"/>
          <p14:tracePt t="10301" x="6118225" y="4435475"/>
          <p14:tracePt t="10319" x="6207125" y="4676775"/>
          <p14:tracePt t="10335" x="6270625" y="4921250"/>
          <p14:tracePt t="10350" x="6315075" y="5226050"/>
          <p14:tracePt t="10367" x="6353175" y="5568950"/>
          <p14:tracePt t="10384" x="6372225" y="5797550"/>
          <p14:tracePt t="10400" x="6407150" y="5972175"/>
          <p14:tracePt t="10417" x="6473825" y="6242050"/>
          <p14:tracePt t="10433" x="6508750" y="6407150"/>
          <p14:tracePt t="10450" x="6562725" y="6651625"/>
          <p14:tracePt t="10467" x="6588125" y="6769100"/>
          <p14:tracePt t="10484" x="6604000" y="6854825"/>
          <p14:tracePt t="10501" x="6635750" y="6854825"/>
          <p14:tracePt t="10517" x="6648450" y="6854825"/>
          <p14:tracePt t="10534" x="6654800" y="6854825"/>
          <p14:tracePt t="10844" x="6689725" y="6835775"/>
          <p14:tracePt t="10851" x="6740525" y="6810375"/>
          <p14:tracePt t="10867" x="6845300" y="6734175"/>
          <p14:tracePt t="10884" x="6959600" y="6645275"/>
          <p14:tracePt t="10901" x="7121525" y="6483350"/>
          <p14:tracePt t="10917" x="7197725" y="6391275"/>
          <p14:tracePt t="10934" x="7251700" y="6318250"/>
          <p14:tracePt t="10951" x="7292975" y="6245225"/>
          <p14:tracePt t="10967" x="7308850" y="6169025"/>
          <p14:tracePt t="10984" x="7308850" y="6089650"/>
          <p14:tracePt t="11000" x="7289800" y="5975350"/>
          <p14:tracePt t="11016" x="7258050" y="5899150"/>
          <p14:tracePt t="11034" x="7197725" y="5797550"/>
          <p14:tracePt t="11051" x="7124700" y="5705475"/>
          <p14:tracePt t="11067" x="7099300" y="5683250"/>
          <p14:tracePt t="11083" x="7073900" y="5670550"/>
          <p14:tracePt t="11101" x="7061200" y="5670550"/>
          <p14:tracePt t="11117" x="7051675" y="5670550"/>
          <p14:tracePt t="11134" x="7035800" y="5673725"/>
          <p14:tracePt t="11151" x="7000875" y="5689600"/>
          <p14:tracePt t="11167" x="6969125" y="5708650"/>
          <p14:tracePt t="11184" x="6937375" y="5740400"/>
          <p14:tracePt t="11200" x="6870700" y="5781675"/>
          <p14:tracePt t="11216" x="6829425" y="5813425"/>
          <p14:tracePt t="11233" x="6807200" y="5838825"/>
          <p14:tracePt t="11250" x="6775450" y="5880100"/>
          <p14:tracePt t="11267" x="6762750" y="5905500"/>
          <p14:tracePt t="11284" x="6750050" y="5934075"/>
          <p14:tracePt t="11301" x="6750050" y="5962650"/>
          <p14:tracePt t="11317" x="6753225" y="5978525"/>
          <p14:tracePt t="11334" x="6762750" y="5988050"/>
          <p14:tracePt t="11350" x="6804025" y="6003925"/>
          <p14:tracePt t="11366" x="6835775" y="6010275"/>
          <p14:tracePt t="11383" x="6870700" y="6010275"/>
          <p14:tracePt t="11400" x="6911975" y="6007100"/>
          <p14:tracePt t="11416" x="6934200" y="5997575"/>
          <p14:tracePt t="11434" x="6965950" y="5984875"/>
          <p14:tracePt t="11450" x="6988175" y="5962650"/>
          <p14:tracePt t="11466" x="6997700" y="5962650"/>
          <p14:tracePt t="11483" x="7004050" y="5962650"/>
          <p14:tracePt t="11680" x="7004050" y="5988050"/>
          <p14:tracePt t="11687" x="7004050" y="6007100"/>
          <p14:tracePt t="11701" x="7010400" y="6051550"/>
          <p14:tracePt t="11717" x="7019925" y="6073775"/>
          <p14:tracePt t="11734" x="7032625" y="6099175"/>
          <p14:tracePt t="11750" x="7083425" y="6143625"/>
          <p14:tracePt t="11766" x="7140575" y="6169025"/>
          <p14:tracePt t="11783" x="7207250" y="6200775"/>
          <p14:tracePt t="11800" x="7296150" y="6213475"/>
          <p14:tracePt t="11816" x="7356475" y="6210300"/>
          <p14:tracePt t="11833" x="7442200" y="6184900"/>
          <p14:tracePt t="11850" x="7546975" y="6089650"/>
          <p14:tracePt t="11867" x="7620000" y="6026150"/>
          <p14:tracePt t="11884" x="7683500" y="5962650"/>
          <p14:tracePt t="11900" x="7785100" y="5807075"/>
          <p14:tracePt t="11916" x="7845425" y="5705475"/>
          <p14:tracePt t="11933" x="7883525" y="5626100"/>
          <p14:tracePt t="11950" x="7921625" y="5534025"/>
          <p14:tracePt t="11967" x="7934325" y="5480050"/>
          <p14:tracePt t="11984" x="7934325" y="5435600"/>
          <p14:tracePt t="12000" x="7934325" y="5416550"/>
          <p14:tracePt t="12017" x="7934325" y="5403850"/>
          <p14:tracePt t="12033" x="7934325" y="5394325"/>
          <p14:tracePt t="12066" x="7924800" y="5403850"/>
          <p14:tracePt t="12083" x="7912100" y="5413375"/>
          <p14:tracePt t="12101" x="7889875" y="5432425"/>
          <p14:tracePt t="12116" x="7848600" y="5473700"/>
          <p14:tracePt t="12134" x="7791450" y="5556250"/>
          <p14:tracePt t="12150" x="7705725" y="5657850"/>
          <p14:tracePt t="12167" x="7654925" y="5708650"/>
          <p14:tracePt t="12183" x="7607300" y="5737225"/>
          <p14:tracePt t="12200" x="7562850" y="5768975"/>
          <p14:tracePt t="12216" x="7527925" y="5775325"/>
          <p14:tracePt t="12234" x="7489825" y="5775325"/>
          <p14:tracePt t="12251" x="7454900" y="5753100"/>
          <p14:tracePt t="12267" x="7423150" y="5740400"/>
          <p14:tracePt t="12284" x="7400925" y="5730875"/>
          <p14:tracePt t="12299" x="7356475" y="5686425"/>
          <p14:tracePt t="12316" x="7331075" y="5654675"/>
          <p14:tracePt t="12333" x="7299325" y="5607050"/>
          <p14:tracePt t="12350" x="7270750" y="5534025"/>
          <p14:tracePt t="12367" x="7270750" y="5464175"/>
          <p14:tracePt t="12383" x="7270750" y="5397500"/>
          <p14:tracePt t="12400" x="7270750" y="5327650"/>
          <p14:tracePt t="12417" x="7270750" y="5299075"/>
          <p14:tracePt t="12433" x="7270750" y="5286375"/>
          <p14:tracePt t="12450" x="7270750" y="5276850"/>
          <p14:tracePt t="12483" x="7270750" y="5267325"/>
          <p14:tracePt t="12500" x="7258050" y="5248275"/>
          <p14:tracePt t="12517" x="7226300" y="5235575"/>
          <p14:tracePt t="12534" x="7194550" y="5222875"/>
          <p14:tracePt t="12550" x="7137400" y="5203825"/>
          <p14:tracePt t="12567" x="7108825" y="5187950"/>
          <p14:tracePt t="12583" x="7089775" y="5175250"/>
          <p14:tracePt t="12600" x="7077075" y="5165725"/>
          <p14:tracePt t="12616" x="7061200" y="5165725"/>
          <p14:tracePt t="12652" x="7064375" y="5165725"/>
          <p14:tracePt t="12667" x="7080250" y="5172075"/>
          <p14:tracePt t="12684" x="7092950" y="5184775"/>
          <p14:tracePt t="12700" x="7153275" y="5213350"/>
          <p14:tracePt t="12716" x="7216775" y="5229225"/>
          <p14:tracePt t="12733" x="7251700" y="5241925"/>
          <p14:tracePt t="12750" x="7308850" y="5241925"/>
          <p14:tracePt t="12767" x="7331075" y="5241925"/>
          <p14:tracePt t="12783" x="7340600" y="5241925"/>
          <p14:tracePt t="12800" x="7356475" y="5238750"/>
          <p14:tracePt t="12816" x="7366000" y="5235575"/>
          <p14:tracePt t="12833" x="7381875" y="5226050"/>
          <p14:tracePt t="12849" x="7400925" y="5210175"/>
          <p14:tracePt t="12866" x="7416800" y="5194300"/>
          <p14:tracePt t="12883" x="7445375" y="5168900"/>
          <p14:tracePt t="12900" x="7470775" y="5121275"/>
          <p14:tracePt t="12917" x="7489825" y="5095875"/>
          <p14:tracePt t="12934" x="7499350" y="5080000"/>
          <p14:tracePt t="12937" x="7499350" y="5076825"/>
          <p14:tracePt t="12950" x="7499350" y="5067300"/>
          <p14:tracePt t="12967" x="7499350" y="5060950"/>
          <p14:tracePt t="12999" x="7508875" y="5057775"/>
          <p14:tracePt t="13016" x="7518400" y="5051425"/>
          <p14:tracePt t="13034" x="7527925" y="5045075"/>
          <p14:tracePt t="13050" x="7575550" y="5041900"/>
          <p14:tracePt t="13067" x="7620000" y="5041900"/>
          <p14:tracePt t="13084" x="7648575" y="5041900"/>
          <p14:tracePt t="13100" x="7689850" y="5054600"/>
          <p14:tracePt t="13117" x="7715250" y="5067300"/>
          <p14:tracePt t="13133" x="7731125" y="5076825"/>
          <p14:tracePt t="13150" x="7747000" y="5099050"/>
          <p14:tracePt t="13167" x="7750175" y="5108575"/>
          <p14:tracePt t="13183" x="7756525" y="5118100"/>
          <p14:tracePt t="13200" x="7756525" y="5133975"/>
          <p14:tracePt t="13217" x="7756525" y="5146675"/>
          <p14:tracePt t="13249" x="7743825" y="5146675"/>
          <p14:tracePt t="13267" x="7734300" y="5146675"/>
          <p14:tracePt t="13283" x="7712075" y="5146675"/>
          <p14:tracePt t="13300" x="7680325" y="5146675"/>
          <p14:tracePt t="13317" x="7658100" y="5146675"/>
          <p14:tracePt t="13334" x="7645400" y="5146675"/>
          <p14:tracePt t="13350" x="7632700" y="5146675"/>
          <p14:tracePt t="13367" x="7623175" y="5146675"/>
          <p14:tracePt t="13400" x="7623175" y="5137150"/>
          <p14:tracePt t="13416" x="7629525" y="5127625"/>
          <p14:tracePt t="13433" x="7645400" y="5111750"/>
          <p14:tracePt t="13449" x="7689850" y="5067300"/>
          <p14:tracePt t="13466" x="7705725" y="5051425"/>
          <p14:tracePt t="13483" x="7737475" y="5019675"/>
          <p14:tracePt t="13500" x="7800975" y="4978400"/>
          <p14:tracePt t="13517" x="7839075" y="4965700"/>
          <p14:tracePt t="13533" x="7902575" y="4937125"/>
          <p14:tracePt t="13549" x="7985125" y="4918075"/>
          <p14:tracePt t="13567" x="8032750" y="4905375"/>
          <p14:tracePt t="13583" x="8077200" y="4886325"/>
          <p14:tracePt t="13599" x="8112125" y="4867275"/>
          <p14:tracePt t="13616" x="8143875" y="4854575"/>
          <p14:tracePt t="13633" x="8175625" y="4822825"/>
          <p14:tracePt t="13649" x="8232775" y="4784725"/>
          <p14:tracePt t="13666" x="8283575" y="4743450"/>
          <p14:tracePt t="13683" x="8340725" y="4705350"/>
          <p14:tracePt t="13699" x="8416925" y="4657725"/>
          <p14:tracePt t="13717" x="8455025" y="4632325"/>
          <p14:tracePt t="13735" x="8499475" y="4587875"/>
          <p14:tracePt t="13751" x="8509000" y="4572000"/>
          <p14:tracePt t="13767" x="8521700" y="4540250"/>
          <p14:tracePt t="13783" x="8540750" y="4518025"/>
          <p14:tracePt t="13799" x="8559800" y="4473575"/>
          <p14:tracePt t="13816" x="8562975" y="4457700"/>
          <p14:tracePt t="13833" x="8569325" y="4441825"/>
          <p14:tracePt t="13850" x="8578850" y="4429125"/>
          <p14:tracePt t="13867" x="8578850" y="4419600"/>
          <p14:tracePt t="13883" x="8588375" y="4406900"/>
          <p14:tracePt t="13900" x="8588375" y="4387850"/>
          <p14:tracePt t="13916" x="8588375" y="4378325"/>
          <p14:tracePt t="13933" x="8588375" y="4375150"/>
          <p14:tracePt t="13979" x="8582025" y="4375150"/>
          <p14:tracePt t="13985" x="8578850" y="4375150"/>
          <p14:tracePt t="14000" x="8569325" y="4375150"/>
          <p14:tracePt t="14017" x="8553450" y="4384675"/>
          <p14:tracePt t="14034" x="8509000" y="4416425"/>
          <p14:tracePt t="14050" x="8483600" y="4441825"/>
          <p14:tracePt t="14066" x="8451850" y="4473575"/>
          <p14:tracePt t="14083" x="8413750" y="4498975"/>
          <p14:tracePt t="14099" x="8308975" y="4549775"/>
          <p14:tracePt t="14116" x="8242300" y="4581525"/>
          <p14:tracePt t="14134" x="8185150" y="4625975"/>
          <p14:tracePt t="14150" x="8156575" y="4673600"/>
          <p14:tracePt t="14167" x="8131175" y="4711700"/>
          <p14:tracePt t="14184" x="8086725" y="4762500"/>
          <p14:tracePt t="14200" x="8035925" y="4806950"/>
          <p14:tracePt t="14216" x="7997825" y="4832350"/>
          <p14:tracePt t="14234" x="7924800" y="4879975"/>
          <p14:tracePt t="14250" x="7877175" y="4905375"/>
          <p14:tracePt t="14267" x="7839075" y="4937125"/>
          <p14:tracePt t="14284" x="7778750" y="4978400"/>
          <p14:tracePt t="14300" x="7747000" y="5010150"/>
          <p14:tracePt t="14316" x="7699375" y="5035550"/>
          <p14:tracePt t="14333" x="7626350" y="5083175"/>
          <p14:tracePt t="14349" x="7572375" y="5095875"/>
          <p14:tracePt t="14367" x="7534275" y="5108575"/>
          <p14:tracePt t="14384" x="7486650" y="5121275"/>
          <p14:tracePt t="14400" x="7464425" y="5121275"/>
          <p14:tracePt t="14417" x="7435850" y="5121275"/>
          <p14:tracePt t="14434" x="7413625" y="5121275"/>
          <p14:tracePt t="14450" x="7385050" y="5121275"/>
          <p14:tracePt t="14466" x="7356475" y="5121275"/>
          <p14:tracePt t="14483" x="7308850" y="5121275"/>
          <p14:tracePt t="14500" x="7280275" y="5121275"/>
          <p14:tracePt t="14517" x="7267575" y="5121275"/>
          <p14:tracePt t="14534" x="7264400" y="5121275"/>
          <p14:tracePt t="14550" x="7264400" y="5118100"/>
          <p14:tracePt t="14567" x="7318375" y="5099050"/>
          <p14:tracePt t="14584" x="7400925" y="5070475"/>
          <p14:tracePt t="14600" x="7439025" y="5051425"/>
          <p14:tracePt t="14616" x="7458075" y="5041900"/>
          <p14:tracePt t="14634" x="7470775" y="5041900"/>
          <p14:tracePt t="14650" x="7480300" y="5041900"/>
          <p14:tracePt t="14685" x="7473950" y="5041900"/>
          <p14:tracePt t="14700" x="7451725" y="5026025"/>
          <p14:tracePt t="14717" x="7273925" y="4930775"/>
          <p14:tracePt t="14734" x="6489700" y="4448175"/>
          <p14:tracePt t="14751" x="6096000" y="4191000"/>
          <p14:tracePt t="14768" x="5734050" y="3908425"/>
          <p14:tracePt t="14784" x="5359400" y="3603625"/>
          <p14:tracePt t="14801" x="5099050" y="3368675"/>
          <p14:tracePt t="14820" x="4816475" y="3095625"/>
          <p14:tracePt t="14836" x="4635500" y="2943225"/>
          <p14:tracePt t="14851" x="4476750" y="2755900"/>
          <p14:tracePt t="14868" x="4384675" y="2606675"/>
          <p14:tracePt t="14884" x="4298950" y="2422525"/>
          <p14:tracePt t="14900" x="4289425" y="2305050"/>
          <p14:tracePt t="14917" x="4289425" y="2232025"/>
          <p14:tracePt t="14933" x="4289425" y="2168525"/>
          <p14:tracePt t="14950" x="4283075" y="2159000"/>
          <p14:tracePt t="15242" x="4241800" y="2117725"/>
          <p14:tracePt t="15249" x="4168775" y="2044700"/>
          <p14:tracePt t="15256" x="4092575" y="1968500"/>
          <p14:tracePt t="15267" x="4038600" y="1914525"/>
          <p14:tracePt t="15284" x="3816350" y="1654175"/>
          <p14:tracePt t="15303" x="3736975" y="1517650"/>
          <p14:tracePt t="15319" x="3635375" y="1374775"/>
          <p14:tracePt t="15333" x="3556000" y="1260475"/>
          <p14:tracePt t="15349" x="3502025" y="1146175"/>
          <p14:tracePt t="15366" x="3448050" y="1076325"/>
          <p14:tracePt t="15384" x="3390900" y="1000125"/>
          <p14:tracePt t="15400" x="3368675" y="974725"/>
          <p14:tracePt t="15417" x="3355975" y="958850"/>
          <p14:tracePt t="15433" x="3330575" y="930275"/>
          <p14:tracePt t="15450" x="3305175" y="917575"/>
          <p14:tracePt t="15466" x="3276600" y="908050"/>
          <p14:tracePt t="15468" x="3263900" y="901700"/>
          <p14:tracePt t="15483" x="3241675" y="882650"/>
          <p14:tracePt t="15499" x="3194050" y="869950"/>
          <p14:tracePt t="15516" x="3133725" y="847725"/>
          <p14:tracePt t="15534" x="3051175" y="822325"/>
          <p14:tracePt t="15550" x="2997200" y="809625"/>
          <p14:tracePt t="15567" x="2933700" y="793750"/>
          <p14:tracePt t="15583" x="2825750" y="749300"/>
          <p14:tracePt t="15600" x="2762250" y="733425"/>
          <p14:tracePt t="15616" x="2698750" y="720725"/>
          <p14:tracePt t="15633" x="2628900" y="720725"/>
          <p14:tracePt t="15649" x="2584450" y="723900"/>
          <p14:tracePt t="15667" x="2546350" y="736600"/>
          <p14:tracePt t="15683" x="2505075" y="774700"/>
          <p14:tracePt t="15700" x="2479675" y="796925"/>
          <p14:tracePt t="15717" x="2447925" y="831850"/>
          <p14:tracePt t="15733" x="2400300" y="898525"/>
          <p14:tracePt t="15750" x="2365375" y="952500"/>
          <p14:tracePt t="15766" x="2330450" y="1009650"/>
          <p14:tracePt t="15783" x="2282825" y="1127125"/>
          <p14:tracePt t="15799" x="2270125" y="1190625"/>
          <p14:tracePt t="15817" x="2254250" y="1266825"/>
          <p14:tracePt t="15834" x="2254250" y="1406525"/>
          <p14:tracePt t="15850" x="2254250" y="1489075"/>
          <p14:tracePt t="15867" x="2254250" y="1530350"/>
          <p14:tracePt t="15883" x="2254250" y="1577975"/>
          <p14:tracePt t="15900" x="2254250" y="1593850"/>
          <p14:tracePt t="15916" x="2254250" y="1609725"/>
          <p14:tracePt t="15933" x="2254250" y="1625600"/>
          <p14:tracePt t="15949" x="2254250" y="1635125"/>
          <p14:tracePt t="15967" x="2254250" y="1638300"/>
          <p14:tracePt t="16327" x="2279650" y="1701800"/>
          <p14:tracePt t="16333" x="2317750" y="1797050"/>
          <p14:tracePt t="16340" x="2371725" y="1936750"/>
          <p14:tracePt t="16349" x="2432050" y="2105025"/>
          <p14:tracePt t="16366" x="2511425" y="2346325"/>
          <p14:tracePt t="16384" x="2587625" y="2752725"/>
          <p14:tracePt t="16408" x="2597150" y="3006725"/>
          <p14:tracePt t="16435" x="2590800" y="3225800"/>
          <p14:tracePt t="16466" x="2584450" y="3308350"/>
          <p14:tracePt t="16482" x="2584450" y="3355975"/>
          <p14:tracePt t="16499" x="2584450" y="3378200"/>
          <p14:tracePt t="16516" x="2584450" y="3406775"/>
          <p14:tracePt t="16533" x="2571750" y="3441700"/>
          <p14:tracePt t="16550" x="2555875" y="3473450"/>
          <p14:tracePt t="16567" x="2546350" y="3482975"/>
          <p14:tracePt t="16583" x="2530475" y="3495675"/>
          <p14:tracePt t="16600" x="2520950" y="3511550"/>
          <p14:tracePt t="16616" x="2505075" y="3524250"/>
          <p14:tracePt t="16633" x="2489200" y="3536950"/>
          <p14:tracePt t="16650" x="2479675" y="3546475"/>
          <p14:tracePt t="16667" x="2466975" y="3575050"/>
          <p14:tracePt t="16683" x="2444750" y="3619500"/>
          <p14:tracePt t="16700" x="2438400" y="3641725"/>
          <p14:tracePt t="16717" x="2438400" y="3663950"/>
          <p14:tracePt t="16733" x="2432050" y="3692525"/>
          <p14:tracePt t="16749" x="2432050" y="3702050"/>
          <p14:tracePt t="16767" x="2432050" y="3711575"/>
          <p14:tracePt t="16782" x="2432050" y="3730625"/>
          <p14:tracePt t="16799" x="2432050" y="3740150"/>
          <p14:tracePt t="16817" x="2435225" y="3749675"/>
          <p14:tracePt t="16833" x="2451100" y="3778250"/>
          <p14:tracePt t="16850" x="2466975" y="3787775"/>
          <p14:tracePt t="16867" x="2476500" y="3790950"/>
          <p14:tracePt t="16883" x="2486025" y="3790950"/>
          <p14:tracePt t="16899" x="2495550" y="3784600"/>
          <p14:tracePt t="16917" x="2511425" y="3768725"/>
          <p14:tracePt t="16933" x="2555875" y="3746500"/>
          <p14:tracePt t="16949" x="2619375" y="3724275"/>
          <p14:tracePt t="16967" x="2676525" y="3705225"/>
          <p14:tracePt t="16983" x="2724150" y="3705225"/>
          <p14:tracePt t="17000" x="2733675" y="3705225"/>
          <p14:tracePt t="17018" x="2743200" y="3705225"/>
          <p14:tracePt t="17061" x="2749550" y="3705225"/>
          <p14:tracePt t="17068" x="2749550" y="3698875"/>
          <p14:tracePt t="17082" x="2765425" y="3689350"/>
          <p14:tracePt t="17099" x="2774950" y="3673475"/>
          <p14:tracePt t="17116" x="2797175" y="3619500"/>
          <p14:tracePt t="17133" x="2851150" y="3479800"/>
          <p14:tracePt t="17150" x="2886075" y="3381375"/>
          <p14:tracePt t="17166" x="2930525" y="3225800"/>
          <p14:tracePt t="17183" x="2965450" y="2994025"/>
          <p14:tracePt t="17199" x="2974975" y="2867025"/>
          <p14:tracePt t="17216" x="2994025" y="2714625"/>
          <p14:tracePt t="17233" x="3035300" y="2514600"/>
          <p14:tracePt t="17250" x="3073400" y="2444750"/>
          <p14:tracePt t="17267" x="3130550" y="2365375"/>
          <p14:tracePt t="17283" x="3194050" y="2254250"/>
          <p14:tracePt t="17300" x="3225800" y="2168525"/>
          <p14:tracePt t="17316" x="3254375" y="2098675"/>
          <p14:tracePt t="17333" x="3282950" y="2009775"/>
          <p14:tracePt t="17349" x="3314700" y="1930400"/>
          <p14:tracePt t="17366" x="3352800" y="1863725"/>
          <p14:tracePt t="17383" x="3403600" y="1774825"/>
          <p14:tracePt t="17400" x="3422650" y="1736725"/>
          <p14:tracePt t="17418" x="3438525" y="1701800"/>
          <p14:tracePt t="17433" x="3444875" y="1689100"/>
          <p14:tracePt t="17449" x="3444875" y="1679575"/>
          <p14:tracePt t="17466" x="3438525" y="1676400"/>
          <p14:tracePt t="17482" x="3413125" y="1676400"/>
          <p14:tracePt t="17499" x="3368675" y="1676400"/>
          <p14:tracePt t="17516" x="3305175" y="1685925"/>
          <p14:tracePt t="17533" x="3209925" y="1730375"/>
          <p14:tracePt t="17549" x="3133725" y="1762125"/>
          <p14:tracePt t="17567" x="3016250" y="1816100"/>
          <p14:tracePt t="17583" x="2927350" y="1847850"/>
          <p14:tracePt t="17599" x="2825750" y="1898650"/>
          <p14:tracePt t="17616" x="2736850" y="1939925"/>
          <p14:tracePt t="17632" x="2638425" y="2000250"/>
          <p14:tracePt t="17649" x="2587625" y="2047875"/>
          <p14:tracePt t="17667" x="2517775" y="2146300"/>
          <p14:tracePt t="17683" x="2489200" y="2216150"/>
          <p14:tracePt t="17700" x="2451100" y="2282825"/>
          <p14:tracePt t="17717" x="2425700" y="2447925"/>
          <p14:tracePt t="17733" x="2425700" y="2574925"/>
          <p14:tracePt t="17749" x="2425700" y="2692400"/>
          <p14:tracePt t="17767" x="2441575" y="2911475"/>
          <p14:tracePt t="17783" x="2460625" y="3060700"/>
          <p14:tracePt t="17799" x="2476500" y="3159125"/>
          <p14:tracePt t="17817" x="2533650" y="3317875"/>
          <p14:tracePt t="17833" x="2574925" y="3406775"/>
          <p14:tracePt t="17850" x="2606675" y="3486150"/>
          <p14:tracePt t="17867" x="2632075" y="3562350"/>
          <p14:tracePt t="17882" x="2654300" y="3600450"/>
          <p14:tracePt t="17899" x="2654300" y="3622675"/>
          <p14:tracePt t="17918" x="2654300" y="3663950"/>
          <p14:tracePt t="17933" x="2654300" y="3686175"/>
          <p14:tracePt t="17950" x="2654300" y="3708400"/>
          <p14:tracePt t="17967" x="2654300" y="3724275"/>
          <p14:tracePt t="17983" x="2641600" y="3733800"/>
          <p14:tracePt t="17999" x="2628900" y="3749675"/>
          <p14:tracePt t="18017" x="2616200" y="3762375"/>
          <p14:tracePt t="18033" x="2606675" y="3771900"/>
          <p14:tracePt t="18049" x="2590800" y="3784600"/>
          <p14:tracePt t="18067" x="2574925" y="3803650"/>
          <p14:tracePt t="18083" x="2574925" y="3810000"/>
          <p14:tracePt t="18100" x="2578100" y="3810000"/>
          <p14:tracePt t="18117" x="2622550" y="3810000"/>
          <p14:tracePt t="18133" x="2644775" y="3810000"/>
          <p14:tracePt t="18149" x="2673350" y="3810000"/>
          <p14:tracePt t="18167" x="2714625" y="3806825"/>
          <p14:tracePt t="18182" x="2736850" y="3806825"/>
          <p14:tracePt t="18199" x="2759075" y="3806825"/>
          <p14:tracePt t="18217" x="2800350" y="3806825"/>
          <p14:tracePt t="18233" x="2828925" y="3806825"/>
          <p14:tracePt t="18250" x="2838450" y="3806825"/>
          <p14:tracePt t="18267" x="2847975" y="3806825"/>
          <p14:tracePt t="18467" x="2860675" y="3800475"/>
          <p14:tracePt t="18475" x="2879725" y="3794125"/>
          <p14:tracePt t="18482" x="2895600" y="3794125"/>
          <p14:tracePt t="18499" x="2917825" y="3787775"/>
          <p14:tracePt t="18517" x="2959100" y="3775075"/>
          <p14:tracePt t="18533" x="2971800" y="3765550"/>
          <p14:tracePt t="18550" x="2994025" y="3756025"/>
          <p14:tracePt t="18566" x="3019425" y="3733800"/>
          <p14:tracePt t="18583" x="3044825" y="3702050"/>
          <p14:tracePt t="18599" x="3076575" y="3683000"/>
          <p14:tracePt t="18616" x="3105150" y="3657600"/>
          <p14:tracePt t="18632" x="3114675" y="3648075"/>
          <p14:tracePt t="18649" x="3121025" y="3648075"/>
          <p14:tracePt t="18667" x="3130550" y="3648075"/>
          <p14:tracePt t="18683" x="3136900" y="3638550"/>
          <p14:tracePt t="18789" x="3133725" y="3638550"/>
          <p14:tracePt t="18796" x="3124200" y="3638550"/>
          <p14:tracePt t="18802" x="3117850" y="3638550"/>
          <p14:tracePt t="18816" x="3108325" y="3638550"/>
          <p14:tracePt t="18833" x="3089275" y="3638550"/>
          <p14:tracePt t="18849" x="3067050" y="3638550"/>
          <p14:tracePt t="18866" x="3044825" y="3638550"/>
          <p14:tracePt t="18883" x="3025775" y="3638550"/>
          <p14:tracePt t="18899" x="2994025" y="3638550"/>
          <p14:tracePt t="18916" x="2933700" y="3638550"/>
          <p14:tracePt t="18932" x="2882900" y="3638550"/>
          <p14:tracePt t="18949" x="2844800" y="3641725"/>
          <p14:tracePt t="18966" x="2781300" y="3654425"/>
          <p14:tracePt t="18982" x="2743200" y="3660775"/>
          <p14:tracePt t="18999" x="2720975" y="3660775"/>
          <p14:tracePt t="19002" x="2701925" y="3660775"/>
          <p14:tracePt t="19016" x="2682875" y="3660775"/>
          <p14:tracePt t="19033" x="2638425" y="3660775"/>
          <p14:tracePt t="19050" x="2600325" y="3660775"/>
          <p14:tracePt t="19067" x="2552700" y="3660775"/>
          <p14:tracePt t="19083" x="2524125" y="3660775"/>
          <p14:tracePt t="19100" x="2508250" y="3660775"/>
          <p14:tracePt t="19116" x="2492375" y="3660775"/>
          <p14:tracePt t="19132" x="2482850" y="3660775"/>
          <p14:tracePt t="19149" x="2470150" y="3660775"/>
          <p14:tracePt t="19166" x="2457450" y="3683000"/>
          <p14:tracePt t="19183" x="2454275" y="3692525"/>
          <p14:tracePt t="19200" x="2454275" y="3702050"/>
          <p14:tracePt t="19216" x="2454275" y="3721100"/>
          <p14:tracePt t="19233" x="2454275" y="3730625"/>
          <p14:tracePt t="19250" x="2454275" y="3740150"/>
          <p14:tracePt t="19266" x="2466975" y="3775075"/>
          <p14:tracePt t="19282" x="2498725" y="3794125"/>
          <p14:tracePt t="19299" x="2508250" y="3803650"/>
          <p14:tracePt t="19316" x="2520950" y="3819525"/>
          <p14:tracePt t="19332" x="2536825" y="3819525"/>
          <p14:tracePt t="19350" x="2559050" y="3819525"/>
          <p14:tracePt t="19366" x="2638425" y="3819525"/>
          <p14:tracePt t="19383" x="2698750" y="3819525"/>
          <p14:tracePt t="19400" x="2755900" y="3819525"/>
          <p14:tracePt t="19416" x="2825750" y="3816350"/>
          <p14:tracePt t="19432" x="2857500" y="3810000"/>
          <p14:tracePt t="19449" x="2867025" y="3803650"/>
          <p14:tracePt t="19466" x="2882900" y="3790950"/>
          <p14:tracePt t="19482" x="2892425" y="3781425"/>
          <p14:tracePt t="19499" x="2908300" y="3762375"/>
          <p14:tracePt t="19503" x="2914650" y="3759200"/>
          <p14:tracePt t="19516" x="2936875" y="3746500"/>
          <p14:tracePt t="19532" x="2965450" y="3733800"/>
          <p14:tracePt t="19549" x="2990850" y="3724275"/>
          <p14:tracePt t="19565" x="3013075" y="3705225"/>
          <p14:tracePt t="19582" x="3025775" y="3695700"/>
          <p14:tracePt t="19600" x="3032125" y="3692525"/>
          <p14:tracePt t="19616" x="3041650" y="3676650"/>
          <p14:tracePt t="19633" x="3048000" y="3660775"/>
          <p14:tracePt t="19650" x="3057525" y="3651250"/>
          <p14:tracePt t="19666" x="3060700" y="3644900"/>
          <p14:tracePt t="19731" x="3060700" y="3641725"/>
          <p14:tracePt t="19738" x="3054350" y="3641725"/>
          <p14:tracePt t="19749" x="3051175" y="3641725"/>
          <p14:tracePt t="19767" x="3035300" y="3641725"/>
          <p14:tracePt t="19783" x="3006725" y="3641725"/>
          <p14:tracePt t="19799" x="2984500" y="3641725"/>
          <p14:tracePt t="19816" x="2930525" y="3641725"/>
          <p14:tracePt t="19832" x="2876550" y="3644900"/>
          <p14:tracePt t="19850" x="2813050" y="3660775"/>
          <p14:tracePt t="19867" x="2727325" y="3689350"/>
          <p14:tracePt t="19883" x="2698750" y="3711575"/>
          <p14:tracePt t="19900" x="2667000" y="3724275"/>
          <p14:tracePt t="19916" x="2644775" y="3746500"/>
          <p14:tracePt t="19932" x="2628900" y="3759200"/>
          <p14:tracePt t="19949" x="2619375" y="3768725"/>
          <p14:tracePt t="19966" x="2603500" y="3771900"/>
          <p14:tracePt t="19983" x="2593975" y="3771900"/>
          <p14:tracePt t="20000" x="2578100" y="3771900"/>
          <p14:tracePt t="20016" x="2574925" y="3771900"/>
          <p14:tracePt t="20045" x="2587625" y="3771900"/>
          <p14:tracePt t="20052" x="2590800" y="3771900"/>
          <p14:tracePt t="20066" x="2600325" y="3771900"/>
          <p14:tracePt t="20082" x="2606675" y="3771900"/>
          <p14:tracePt t="20131" x="2609850" y="3771900"/>
          <p14:tracePt t="20252" x="2616200" y="3771900"/>
          <p14:tracePt t="20267" x="2616200" y="3778250"/>
          <p14:tracePt t="20274" x="2619375" y="3781425"/>
          <p14:tracePt t="20283" x="2619375" y="3790950"/>
          <p14:tracePt t="20300" x="2625725" y="3803650"/>
          <p14:tracePt t="20316" x="2635250" y="3822700"/>
          <p14:tracePt t="20333" x="2641600" y="3838575"/>
          <p14:tracePt t="20349" x="2647950" y="3854450"/>
          <p14:tracePt t="20365" x="2660650" y="3870325"/>
          <p14:tracePt t="20382" x="2670175" y="3879850"/>
          <p14:tracePt t="20400" x="2686050" y="3889375"/>
          <p14:tracePt t="20416" x="2714625" y="3911600"/>
          <p14:tracePt t="20433" x="2752725" y="3924300"/>
          <p14:tracePt t="20450" x="2828925" y="3940175"/>
          <p14:tracePt t="20466" x="2924175" y="3940175"/>
          <p14:tracePt t="20482" x="2974975" y="3940175"/>
          <p14:tracePt t="20499" x="3006725" y="3937000"/>
          <p14:tracePt t="20515" x="3048000" y="3917950"/>
          <p14:tracePt t="20532" x="3079750" y="3905250"/>
          <p14:tracePt t="20549" x="3105150" y="3876675"/>
          <p14:tracePt t="20566" x="3146425" y="3832225"/>
          <p14:tracePt t="20583" x="3171825" y="3806825"/>
          <p14:tracePt t="20600" x="3197225" y="3794125"/>
          <p14:tracePt t="20616" x="3225800" y="3765550"/>
          <p14:tracePt t="20632" x="3235325" y="3743325"/>
          <p14:tracePt t="20649" x="3248025" y="3721100"/>
          <p14:tracePt t="20666" x="3273425" y="3676650"/>
          <p14:tracePt t="20682" x="3282950" y="3660775"/>
          <p14:tracePt t="20701" x="3298825" y="3638550"/>
          <p14:tracePt t="20716" x="3308350" y="3629025"/>
          <p14:tracePt t="20733" x="3324225" y="3625850"/>
          <p14:tracePt t="20766" x="3324225" y="3619500"/>
          <p14:tracePt t="20782" x="3324225" y="3609975"/>
          <p14:tracePt t="20799" x="3324225" y="3594100"/>
          <p14:tracePt t="20816" x="3324225" y="3581400"/>
          <p14:tracePt t="20833" x="3324225" y="3565525"/>
          <p14:tracePt t="20850" x="3330575" y="3533775"/>
          <p14:tracePt t="20866" x="3330575" y="3479800"/>
          <p14:tracePt t="20883" x="3321050" y="3441700"/>
          <p14:tracePt t="20901" x="3251200" y="3336925"/>
          <p14:tracePt t="20915" x="3197225" y="3263900"/>
          <p14:tracePt t="20932" x="3171825" y="3225800"/>
          <p14:tracePt t="20949" x="3152775" y="3194050"/>
          <p14:tracePt t="20966" x="3136900" y="3181350"/>
          <p14:tracePt t="20983" x="3133725" y="3171825"/>
          <p14:tracePt t="21000" x="3124200" y="3162300"/>
          <p14:tracePt t="21016" x="3101975" y="3140075"/>
          <p14:tracePt t="21033" x="3086100" y="3130550"/>
          <p14:tracePt t="21048" x="3060700" y="3111500"/>
          <p14:tracePt t="21065" x="3025775" y="3089275"/>
          <p14:tracePt t="21082" x="3016250" y="3076575"/>
          <p14:tracePt t="21100" x="3000375" y="3067050"/>
          <p14:tracePt t="21116" x="2987675" y="3067050"/>
          <p14:tracePt t="21133" x="2971800" y="3067050"/>
          <p14:tracePt t="21149" x="2949575" y="3067050"/>
          <p14:tracePt t="21166" x="2886075" y="3067050"/>
          <p14:tracePt t="21183" x="2857500" y="3070225"/>
          <p14:tracePt t="21199" x="2835275" y="3082925"/>
          <p14:tracePt t="21215" x="2813050" y="3105150"/>
          <p14:tracePt t="21232" x="2803525" y="3114675"/>
          <p14:tracePt t="21250" x="2794000" y="3133725"/>
          <p14:tracePt t="21266" x="2794000" y="3162300"/>
          <p14:tracePt t="21283" x="2794000" y="3184525"/>
          <p14:tracePt t="21300" x="2794000" y="3200400"/>
          <p14:tracePt t="21316" x="2794000" y="3216275"/>
          <p14:tracePt t="21333" x="2794000" y="3225800"/>
          <p14:tracePt t="21349" x="2794000" y="3235325"/>
          <p14:tracePt t="21365" x="2794000" y="3251200"/>
          <p14:tracePt t="21382" x="2794000" y="3263900"/>
          <p14:tracePt t="21400" x="2794000" y="3279775"/>
          <p14:tracePt t="21416" x="2794000" y="3289300"/>
          <p14:tracePt t="21433" x="2794000" y="3298825"/>
          <p14:tracePt t="21450" x="2794000" y="3317875"/>
          <p14:tracePt t="21466" x="2803525" y="3327400"/>
          <p14:tracePt t="21483" x="2825750" y="3340100"/>
          <p14:tracePt t="21499" x="2851150" y="3343275"/>
          <p14:tracePt t="21515" x="2879725" y="3343275"/>
          <p14:tracePt t="21532" x="2901950" y="3343275"/>
          <p14:tracePt t="21549" x="2924175" y="3343275"/>
          <p14:tracePt t="21551" x="2943225" y="3343275"/>
          <p14:tracePt t="21566" x="2965450" y="3343275"/>
          <p14:tracePt t="21582" x="2994025" y="3343275"/>
          <p14:tracePt t="21600" x="3028950" y="3343275"/>
          <p14:tracePt t="21616" x="3048000" y="3343275"/>
          <p14:tracePt t="21633" x="3060700" y="3343275"/>
          <p14:tracePt t="21649" x="3073400" y="3343275"/>
          <p14:tracePt t="21665" x="3082925" y="3343275"/>
          <p14:tracePt t="21682" x="3092450" y="3343275"/>
          <p14:tracePt t="21700" x="3117850" y="3349625"/>
          <p14:tracePt t="21716" x="3133725" y="3349625"/>
          <p14:tracePt t="21733" x="3146425" y="3349625"/>
          <p14:tracePt t="21750" x="3165475" y="3349625"/>
          <p14:tracePt t="22451" x="3276600" y="3409950"/>
          <p14:tracePt t="22458" x="3397250" y="3495675"/>
          <p14:tracePt t="22466" x="3556000" y="3597275"/>
          <p14:tracePt t="22483" x="3975100" y="3873500"/>
          <p14:tracePt t="22504" x="4413250" y="4286250"/>
          <p14:tracePt t="22523" x="4851400" y="4803775"/>
          <p14:tracePt t="22542" x="5140325" y="5210175"/>
          <p14:tracePt t="22567" x="5400675" y="5514975"/>
          <p14:tracePt t="22605" x="5721350" y="5889625"/>
          <p14:tracePt t="22617" x="5838825" y="6007100"/>
          <p14:tracePt t="22633" x="5905500" y="6099175"/>
          <p14:tracePt t="22650" x="6022975" y="6235700"/>
          <p14:tracePt t="22666" x="6111875" y="6353175"/>
          <p14:tracePt t="22682" x="6207125" y="6448425"/>
          <p14:tracePt t="22700" x="6334125" y="6572250"/>
          <p14:tracePt t="22716" x="6397625" y="6645275"/>
          <p14:tracePt t="22732" x="6454775" y="6715125"/>
          <p14:tracePt t="22749" x="6524625" y="6788150"/>
          <p14:tracePt t="22765" x="6584950" y="6842125"/>
          <p14:tracePt t="22782" x="6635750" y="6854825"/>
          <p14:tracePt t="22799" x="6705600" y="6854825"/>
          <p14:tracePt t="22816" x="6753225" y="6854825"/>
          <p14:tracePt t="22832" x="6797675" y="6854825"/>
          <p14:tracePt t="22850" x="6861175" y="6854825"/>
          <p14:tracePt t="22866" x="6899275" y="6854825"/>
          <p14:tracePt t="22883" x="6934200" y="6854825"/>
          <p14:tracePt t="22899" x="6975475" y="6854825"/>
          <p14:tracePt t="22915" x="6997700" y="6854825"/>
          <p14:tracePt t="22932" x="7029450" y="6842125"/>
          <p14:tracePt t="22949" x="7077075" y="6816725"/>
          <p14:tracePt t="22966" x="7124700" y="6797675"/>
          <p14:tracePt t="22983" x="7169150" y="6762750"/>
          <p14:tracePt t="23000" x="7239000" y="6673850"/>
          <p14:tracePt t="23016" x="7264400" y="6635750"/>
          <p14:tracePt t="23032" x="7273925" y="6604000"/>
          <p14:tracePt t="23049" x="7296150" y="6588125"/>
          <p14:tracePt t="23065" x="7305675" y="6578600"/>
          <p14:tracePt t="23082" x="7315200" y="6569075"/>
          <p14:tracePt t="23099" x="7331075" y="6550025"/>
          <p14:tracePt t="23115" x="7346950" y="6540500"/>
          <p14:tracePt t="23132" x="7346950" y="6524625"/>
          <p14:tracePt t="23543" x="7340600" y="6470650"/>
          <p14:tracePt t="23550" x="7324725" y="6388100"/>
          <p14:tracePt t="23566" x="7296150" y="6191250"/>
          <p14:tracePt t="23582" x="7277100" y="6042025"/>
          <p14:tracePt t="23615" x="7277100" y="5832475"/>
          <p14:tracePt t="23649" x="7277100" y="5753100"/>
          <p14:tracePt t="23666" x="7277100" y="5743575"/>
          <p14:tracePt t="23683" x="7277100" y="5724525"/>
          <p14:tracePt t="23699" x="7277100" y="5702300"/>
          <p14:tracePt t="23716" x="7277100" y="5686425"/>
          <p14:tracePt t="23732" x="7267575" y="5670550"/>
          <p14:tracePt t="23749" x="7267575" y="5657850"/>
          <p14:tracePt t="23765" x="7267575" y="5645150"/>
          <p14:tracePt t="23782" x="7267575" y="5635625"/>
          <p14:tracePt t="23799" x="7267575" y="5591175"/>
          <p14:tracePt t="23815" x="7267575" y="5521325"/>
          <p14:tracePt t="23832" x="7267575" y="5429250"/>
          <p14:tracePt t="23849" x="7267575" y="5289550"/>
          <p14:tracePt t="23866" x="7248525" y="5172075"/>
          <p14:tracePt t="23882" x="7232650" y="5054600"/>
          <p14:tracePt t="23899" x="7210425" y="4940300"/>
          <p14:tracePt t="23915" x="7191375" y="4886325"/>
          <p14:tracePt t="23932" x="7162800" y="4838700"/>
          <p14:tracePt t="23950" x="7115175" y="4752975"/>
          <p14:tracePt t="23966" x="7083425" y="4686300"/>
          <p14:tracePt t="23983" x="7061200" y="4610100"/>
          <p14:tracePt t="23999" x="7061200" y="4540250"/>
          <p14:tracePt t="24015" x="7061200" y="4495800"/>
          <p14:tracePt t="24032" x="7061200" y="4467225"/>
          <p14:tracePt t="24049" x="7061200" y="4419600"/>
          <p14:tracePt t="24065" x="7061200" y="4375150"/>
          <p14:tracePt t="24081" x="7061200" y="4346575"/>
          <p14:tracePt t="24099" x="7061200" y="4305300"/>
          <p14:tracePt t="24116" x="7061200" y="4295775"/>
          <p14:tracePt t="24133" x="7061200" y="4286250"/>
          <p14:tracePt t="24149" x="7061200" y="4270375"/>
          <p14:tracePt t="24350" x="7064375" y="4321175"/>
          <p14:tracePt t="24356" x="7064375" y="4400550"/>
          <p14:tracePt t="24365" x="7064375" y="4483100"/>
          <p14:tracePt t="24383" x="7064375" y="4606925"/>
          <p14:tracePt t="24400" x="7064375" y="4759325"/>
          <p14:tracePt t="24416" x="7064375" y="4864100"/>
          <p14:tracePt t="24432" x="7064375" y="4956175"/>
          <p14:tracePt t="24448" x="7064375" y="5060950"/>
          <p14:tracePt t="24465" x="7064375" y="5114925"/>
          <p14:tracePt t="24482" x="7073900" y="5203825"/>
          <p14:tracePt t="24500" x="7096125" y="5327650"/>
          <p14:tracePt t="24516" x="7105650" y="5381625"/>
          <p14:tracePt t="24533" x="7105650" y="5413375"/>
          <p14:tracePt t="24549" x="7105650" y="5438775"/>
          <p14:tracePt t="24565" x="7105650" y="5451475"/>
          <p14:tracePt t="24582" x="7105650" y="5461000"/>
          <p14:tracePt t="24584" x="7105650" y="5464175"/>
          <p14:tracePt t="24598" x="7108825" y="5480050"/>
          <p14:tracePt t="24616" x="7124700" y="5480050"/>
          <p14:tracePt t="24632" x="7134225" y="5480050"/>
          <p14:tracePt t="24649" x="7150100" y="5495925"/>
          <p14:tracePt t="24666" x="7159625" y="5505450"/>
          <p14:tracePt t="24682" x="7175500" y="5514975"/>
          <p14:tracePt t="24699" x="7178675" y="5534025"/>
          <p14:tracePt t="24715" x="7178675" y="5543550"/>
          <p14:tracePt t="24732" x="7188200" y="5549900"/>
          <p14:tracePt t="24748" x="7242175" y="5534025"/>
          <p14:tracePt t="24765" x="7324725" y="5467350"/>
          <p14:tracePt t="24782" x="7442200" y="5349875"/>
          <p14:tracePt t="24799" x="7629525" y="5124450"/>
          <p14:tracePt t="24815" x="7731125" y="4956175"/>
          <p14:tracePt t="24834" x="7858125" y="4667250"/>
          <p14:tracePt t="24849" x="7893050" y="4479925"/>
          <p14:tracePt t="24866" x="7912100" y="4273550"/>
          <p14:tracePt t="24882" x="7912100" y="4124325"/>
          <p14:tracePt t="24898" x="7912100" y="3930650"/>
          <p14:tracePt t="24915" x="7912100" y="3860800"/>
          <p14:tracePt t="24932" x="7912100" y="3816350"/>
          <p14:tracePt t="24949" x="7912100" y="3768725"/>
          <p14:tracePt t="24966" x="7912100" y="3752850"/>
          <p14:tracePt t="24983" x="7912100" y="3727450"/>
          <p14:tracePt t="24998" x="7912100" y="3705225"/>
          <p14:tracePt t="25015" x="7918450" y="3679825"/>
          <p14:tracePt t="25032" x="7924800" y="3657600"/>
          <p14:tracePt t="25049" x="7950200" y="3616325"/>
          <p14:tracePt t="25066" x="7962900" y="3578225"/>
          <p14:tracePt t="25083" x="7981950" y="3489325"/>
          <p14:tracePt t="25099" x="8010525" y="3432175"/>
          <p14:tracePt t="25115" x="8032750" y="3378200"/>
          <p14:tracePt t="25132" x="8102600" y="3273425"/>
          <p14:tracePt t="25148" x="8239125" y="3073400"/>
          <p14:tracePt t="25165" x="8334375" y="2968625"/>
          <p14:tracePt t="25183" x="8489950" y="2778125"/>
          <p14:tracePt t="25199" x="8588375" y="2660650"/>
          <p14:tracePt t="25216" x="8674100" y="2568575"/>
          <p14:tracePt t="25233" x="8763000" y="2435225"/>
          <p14:tracePt t="25249" x="8836025" y="2311400"/>
          <p14:tracePt t="25265" x="8870950" y="2178050"/>
          <p14:tracePt t="25282" x="8886825" y="2073275"/>
          <p14:tracePt t="25299" x="8855075" y="1873250"/>
          <p14:tracePt t="25319" x="8769350" y="1698625"/>
          <p14:tracePt t="25333" x="8724900" y="1638300"/>
          <p14:tracePt t="25349" x="8674100" y="1597025"/>
          <p14:tracePt t="25366" x="8620125" y="1568450"/>
          <p14:tracePt t="25383" x="8502650" y="1514475"/>
          <p14:tracePt t="25399" x="8385175" y="1495425"/>
          <p14:tracePt t="25415" x="8277225" y="1489075"/>
          <p14:tracePt t="25432" x="8093075" y="1495425"/>
          <p14:tracePt t="25448" x="7953375" y="1501775"/>
          <p14:tracePt t="25465" x="7845425" y="1520825"/>
          <p14:tracePt t="25482" x="7677150" y="1562100"/>
          <p14:tracePt t="25499" x="7569200" y="1593850"/>
          <p14:tracePt t="25515" x="7454900" y="1657350"/>
          <p14:tracePt t="25532" x="7289800" y="1768475"/>
          <p14:tracePt t="25549" x="7143750" y="1851025"/>
          <p14:tracePt t="25566" x="6997700" y="1933575"/>
          <p14:tracePt t="25582" x="6772275" y="2101850"/>
          <p14:tracePt t="25599" x="6604000" y="2216150"/>
          <p14:tracePt t="25621" x="6359525" y="2374900"/>
          <p14:tracePt t="25632" x="6200775" y="2476500"/>
          <p14:tracePt t="25650" x="6042025" y="2600325"/>
          <p14:tracePt t="25665" x="5902325" y="2708275"/>
          <p14:tracePt t="25682" x="5784850" y="2828925"/>
          <p14:tracePt t="25698" x="5575300" y="3067050"/>
          <p14:tracePt t="25715" x="5464175" y="3225800"/>
          <p14:tracePt t="25733" x="5238750" y="3524250"/>
          <p14:tracePt t="25750" x="5118100" y="3695700"/>
          <p14:tracePt t="25768" x="4987925" y="3905250"/>
          <p14:tracePt t="25782" x="4908550" y="4041775"/>
          <p14:tracePt t="25799" x="4848225" y="4143375"/>
          <p14:tracePt t="25816" x="4819650" y="4222750"/>
          <p14:tracePt t="25832" x="4756150" y="4340225"/>
          <p14:tracePt t="25849" x="4711700" y="4464050"/>
          <p14:tracePt t="25865" x="4667250" y="4594225"/>
          <p14:tracePt t="25883" x="4651375" y="4749800"/>
          <p14:tracePt t="25899" x="4651375" y="4864100"/>
          <p14:tracePt t="25916" x="4664075" y="4972050"/>
          <p14:tracePt t="25932" x="4689475" y="5092700"/>
          <p14:tracePt t="25949" x="4708525" y="5159375"/>
          <p14:tracePt t="25966" x="4724400" y="5232400"/>
          <p14:tracePt t="25982" x="4781550" y="5381625"/>
          <p14:tracePt t="25999" x="4822825" y="5483225"/>
          <p14:tracePt t="26016" x="4892675" y="5584825"/>
          <p14:tracePt t="26033" x="5006975" y="5753100"/>
          <p14:tracePt t="26049" x="5073650" y="5845175"/>
          <p14:tracePt t="26066" x="5121275" y="5915025"/>
          <p14:tracePt t="26082" x="5165725" y="5972175"/>
          <p14:tracePt t="26098" x="5197475" y="5997575"/>
          <p14:tracePt t="26115" x="5222875" y="6022975"/>
          <p14:tracePt t="26132" x="5273675" y="6073775"/>
          <p14:tracePt t="26148" x="5324475" y="6127750"/>
          <p14:tracePt t="26165" x="5368925" y="6184900"/>
          <p14:tracePt t="26182" x="5438775" y="6276975"/>
          <p14:tracePt t="26198" x="5480050" y="6324600"/>
          <p14:tracePt t="26215" x="5505450" y="6356350"/>
          <p14:tracePt t="26232" x="5549900" y="6400800"/>
          <p14:tracePt t="26248" x="5572125" y="6419850"/>
          <p14:tracePt t="26266" x="5603875" y="6438900"/>
          <p14:tracePt t="26282" x="5667375" y="6477000"/>
          <p14:tracePt t="26299" x="5715000" y="6489700"/>
          <p14:tracePt t="26316" x="5768975" y="6518275"/>
          <p14:tracePt t="26332" x="5826125" y="6537325"/>
          <p14:tracePt t="26349" x="5857875" y="6546850"/>
          <p14:tracePt t="26365" x="5873750" y="6546850"/>
          <p14:tracePt t="26382" x="5886450" y="6546850"/>
          <p14:tracePt t="26398" x="5895975" y="6546850"/>
          <p14:tracePt t="26416" x="5911850" y="6546850"/>
          <p14:tracePt t="26432" x="5937250" y="6546850"/>
          <p14:tracePt t="26449" x="5965825" y="6546850"/>
          <p14:tracePt t="26466" x="5988050" y="6546850"/>
          <p14:tracePt t="26482" x="6016625" y="6540500"/>
          <p14:tracePt t="26499" x="6032500" y="6537325"/>
          <p14:tracePt t="26515" x="6042025" y="6537325"/>
          <p14:tracePt t="26532" x="6057900" y="6537325"/>
          <p14:tracePt t="26549" x="6070600" y="6537325"/>
          <p14:tracePt t="26566" x="6080125" y="6537325"/>
          <p14:tracePt t="26582" x="6089650" y="6537325"/>
          <p14:tracePt t="26890" x="6076950" y="6518275"/>
          <p14:tracePt t="26897" x="6045200" y="6477000"/>
          <p14:tracePt t="26904" x="5997575" y="6403975"/>
          <p14:tracePt t="26916" x="5940425" y="6308725"/>
          <p14:tracePt t="26932" x="5810250" y="6054725"/>
          <p14:tracePt t="26948" x="5715000" y="5854700"/>
          <p14:tracePt t="26973" x="5613400" y="5626100"/>
          <p14:tracePt t="26998" x="5489575" y="5378450"/>
          <p14:tracePt t="27032" x="5362575" y="5178425"/>
          <p14:tracePt t="27051" x="5330825" y="5153025"/>
          <p14:tracePt t="27065" x="5311775" y="5133975"/>
          <p14:tracePt t="27082" x="5299075" y="5114925"/>
          <p14:tracePt t="27098" x="5283200" y="5114925"/>
          <p14:tracePt t="27115" x="5273675" y="5114925"/>
          <p14:tracePt t="27475" x="5302250" y="5118100"/>
          <p14:tracePt t="27482" x="5337175" y="5124450"/>
          <p14:tracePt t="27489" x="5365750" y="5130800"/>
          <p14:tracePt t="27498" x="5400675" y="5140325"/>
          <p14:tracePt t="27516" x="5457825" y="5159375"/>
          <p14:tracePt t="27532" x="5546725" y="5181600"/>
          <p14:tracePt t="27566" x="5648325" y="5219700"/>
          <p14:tracePt t="27599" x="5753100" y="5273675"/>
          <p14:tracePt t="27603" x="5765800" y="5280025"/>
          <p14:tracePt t="27615" x="5778500" y="5299075"/>
          <p14:tracePt t="27631" x="5819775" y="5318125"/>
          <p14:tracePt t="27648" x="5851525" y="5327650"/>
          <p14:tracePt t="27665" x="5873750" y="5340350"/>
          <p14:tracePt t="27681" x="5930900" y="5365750"/>
          <p14:tracePt t="27698" x="5978525" y="5384800"/>
          <p14:tracePt t="27715" x="6016625" y="5410200"/>
          <p14:tracePt t="27732" x="6076950" y="5457825"/>
          <p14:tracePt t="27748" x="6118225" y="5489575"/>
          <p14:tracePt t="27766" x="6146800" y="5514975"/>
          <p14:tracePt t="27782" x="6213475" y="5562600"/>
          <p14:tracePt t="27798" x="6261100" y="5588000"/>
          <p14:tracePt t="27815" x="6308725" y="5616575"/>
          <p14:tracePt t="27832" x="6388100" y="5664200"/>
          <p14:tracePt t="27849" x="6426200" y="5683250"/>
          <p14:tracePt t="27866" x="6470650" y="5708650"/>
          <p14:tracePt t="27882" x="6537325" y="5749925"/>
          <p14:tracePt t="27899" x="6584950" y="5775325"/>
          <p14:tracePt t="27915" x="6623050" y="5800725"/>
          <p14:tracePt t="27931" x="6689725" y="5848350"/>
          <p14:tracePt t="27948" x="6721475" y="5873750"/>
          <p14:tracePt t="27965" x="6753225" y="5905500"/>
          <p14:tracePt t="27982" x="6794500" y="5940425"/>
          <p14:tracePt t="27998" x="6835775" y="5975350"/>
          <p14:tracePt t="28015" x="6867525" y="6000750"/>
          <p14:tracePt t="28032" x="6927850" y="6045200"/>
          <p14:tracePt t="28048" x="6965950" y="6064250"/>
          <p14:tracePt t="28065" x="6997700" y="6089650"/>
          <p14:tracePt t="28082" x="7038975" y="6108700"/>
          <p14:tracePt t="28098" x="7061200" y="6121400"/>
          <p14:tracePt t="28115" x="7083425" y="6130925"/>
          <p14:tracePt t="28131" x="7099300" y="6153150"/>
          <p14:tracePt t="28148" x="7108825" y="6162675"/>
          <p14:tracePt t="28165" x="7118350" y="6172200"/>
          <p14:tracePt t="28182" x="7134225" y="6184900"/>
          <p14:tracePt t="28198" x="7134225" y="6197600"/>
          <p14:tracePt t="28215" x="7134225" y="6200775"/>
          <p14:tracePt t="28232" x="7134225" y="6207125"/>
          <p14:tracePt t="28265" x="7140575" y="6216650"/>
          <p14:tracePt t="29375" x="7146925" y="6172200"/>
          <p14:tracePt t="29381" x="7153275" y="6111875"/>
          <p14:tracePt t="29399" x="7172325" y="5994400"/>
          <p14:tracePt t="29416" x="7200900" y="5892800"/>
          <p14:tracePt t="29432" x="7213600" y="5829300"/>
          <p14:tracePt t="29448" x="7239000" y="5753100"/>
          <p14:tracePt t="29465" x="7296150" y="5603875"/>
          <p14:tracePt t="29499" x="7362825" y="5480050"/>
          <p14:tracePt t="29532" x="7442200" y="5314950"/>
          <p14:tracePt t="29549" x="7473950" y="5226050"/>
          <p14:tracePt t="29565" x="7527925" y="5130800"/>
          <p14:tracePt t="29581" x="7566025" y="5060950"/>
          <p14:tracePt t="29598" x="7578725" y="4987925"/>
          <p14:tracePt t="29615" x="7600950" y="4873625"/>
          <p14:tracePt t="29631" x="7600950" y="4822825"/>
          <p14:tracePt t="29648" x="7600950" y="4762500"/>
          <p14:tracePt t="29664" x="7600950" y="4676775"/>
          <p14:tracePt t="29681" x="7600950" y="4625975"/>
          <p14:tracePt t="29698" x="7600950" y="4565650"/>
          <p14:tracePt t="29714" x="7600950" y="4473575"/>
          <p14:tracePt t="29731" x="7600950" y="4429125"/>
          <p14:tracePt t="29747" x="7600950" y="4384675"/>
          <p14:tracePt t="29765" x="7600950" y="4337050"/>
          <p14:tracePt t="29782" x="7600950" y="4314825"/>
          <p14:tracePt t="29798" x="7600950" y="4286250"/>
          <p14:tracePt t="29815" x="7597775" y="4251325"/>
          <p14:tracePt t="29831" x="7594600" y="4235450"/>
          <p14:tracePt t="29848" x="7585075" y="4225925"/>
          <p14:tracePt t="29865" x="7569200" y="4213225"/>
          <p14:tracePt t="29882" x="7559675" y="4200525"/>
          <p14:tracePt t="29898" x="7550150" y="4187825"/>
          <p14:tracePt t="29914" x="7534275" y="4165600"/>
          <p14:tracePt t="29931" x="7518400" y="4156075"/>
          <p14:tracePt t="29948" x="7508875" y="4140200"/>
          <p14:tracePt t="29965" x="7486650" y="4124325"/>
          <p14:tracePt t="29981" x="7477125" y="4114800"/>
          <p14:tracePt t="29998" x="7461250" y="4105275"/>
          <p14:tracePt t="30015" x="7445375" y="4083050"/>
          <p14:tracePt t="30031" x="7435850" y="4073525"/>
          <p14:tracePt t="30048" x="7426325" y="4064000"/>
          <p14:tracePt t="30065" x="7407275" y="4048125"/>
          <p14:tracePt t="30081" x="7394575" y="4029075"/>
          <p14:tracePt t="30098" x="7385050" y="4013200"/>
          <p14:tracePt t="30101" x="7381875" y="4006850"/>
          <p14:tracePt t="30115" x="7362825" y="3984625"/>
          <p14:tracePt t="30131" x="7353300" y="3975100"/>
          <p14:tracePt t="30148" x="7350125" y="3965575"/>
          <p14:tracePt t="30165" x="7331075" y="3924300"/>
          <p14:tracePt t="30181" x="7321550" y="3902075"/>
          <p14:tracePt t="30199" x="7302500" y="3883025"/>
          <p14:tracePt t="30215" x="7286625" y="3851275"/>
          <p14:tracePt t="30231" x="7277100" y="3841750"/>
          <p14:tracePt t="30248" x="7267575" y="3832225"/>
          <p14:tracePt t="30265" x="7251700" y="3810000"/>
          <p14:tracePt t="30281" x="7251700" y="3800475"/>
          <p14:tracePt t="30298" x="7245350" y="3794125"/>
          <p14:tracePt t="30315" x="7245350" y="3790950"/>
          <p14:tracePt t="32579" x="7210425" y="3835400"/>
          <p14:tracePt t="32586" x="7143750" y="3930650"/>
          <p14:tracePt t="32599" x="7019925" y="4184650"/>
          <p14:tracePt t="32616" x="6908800" y="4391025"/>
          <p14:tracePt t="32636" x="6734175" y="4702175"/>
          <p14:tracePt t="32656" x="6600825" y="4889500"/>
          <p14:tracePt t="32681" x="6483350" y="5026025"/>
          <p14:tracePt t="32715" x="6343650" y="5178425"/>
          <p14:tracePt t="32731" x="6302375" y="5219700"/>
          <p14:tracePt t="32749" x="6257925" y="5270500"/>
          <p14:tracePt t="32764" x="6235700" y="5295900"/>
          <p14:tracePt t="32781" x="6203950" y="5314950"/>
          <p14:tracePt t="32798" x="6188075" y="5327650"/>
          <p14:tracePt t="32814" x="6178550" y="5337175"/>
          <p14:tracePt t="32831" x="6169025" y="5346700"/>
          <p14:tracePt t="32849" x="6146800" y="5365750"/>
          <p14:tracePt t="32865" x="6146800" y="5368925"/>
          <p14:tracePt t="33099" x="6149975" y="5356225"/>
          <p14:tracePt t="33106" x="6156325" y="5343525"/>
          <p14:tracePt t="33114" x="6156325" y="5334000"/>
          <p14:tracePt t="33131" x="6156325" y="5308600"/>
          <p14:tracePt t="33149" x="6156325" y="5295900"/>
          <p14:tracePt t="33165" x="6156325" y="5286375"/>
          <p14:tracePt t="33198" x="6156325" y="5280025"/>
          <p14:tracePt t="33214" x="6156325" y="5270500"/>
          <p14:tracePt t="33293" x="6149975" y="5270500"/>
          <p14:tracePt t="33299" x="6143625" y="5270500"/>
          <p14:tracePt t="33315" x="6134100" y="5276850"/>
          <p14:tracePt t="33331" x="6130925" y="5283200"/>
          <p14:tracePt t="33348" x="6130925" y="5286375"/>
          <p14:tracePt t="33714" x="6130925" y="5276850"/>
          <p14:tracePt t="33721" x="6130925" y="5270500"/>
          <p14:tracePt t="33741" x="6130925" y="5267325"/>
          <p14:tracePt t="34169" x="6130925" y="5260975"/>
          <p14:tracePt t="34183" x="6137275" y="5257800"/>
          <p14:tracePt t="34191" x="6140450" y="5251450"/>
          <p14:tracePt t="34199" x="6146800" y="5241925"/>
          <p14:tracePt t="34215" x="6165850" y="5203825"/>
          <p14:tracePt t="34232" x="6210300" y="5143500"/>
          <p14:tracePt t="34265" x="6350000" y="4968875"/>
          <p14:tracePt t="34298" x="6629400" y="4702175"/>
          <p14:tracePt t="34316" x="6702425" y="4629150"/>
          <p14:tracePt t="34333" x="6816725" y="4524375"/>
          <p14:tracePt t="34348" x="6899275" y="4457700"/>
          <p14:tracePt t="34365" x="6972300" y="4394200"/>
          <p14:tracePt t="34382" x="7045325" y="4327525"/>
          <p14:tracePt t="34399" x="7105650" y="4260850"/>
          <p14:tracePt t="34415" x="7153275" y="4225925"/>
          <p14:tracePt t="34431" x="7178675" y="4194175"/>
          <p14:tracePt t="34447" x="7223125" y="4162425"/>
          <p14:tracePt t="34464" x="7248525" y="4130675"/>
          <p14:tracePt t="34481" x="7258050" y="4114800"/>
          <p14:tracePt t="34499" x="7280275" y="4073525"/>
          <p14:tracePt t="34515" x="7308850" y="4035425"/>
          <p14:tracePt t="34532" x="7318375" y="3997325"/>
          <p14:tracePt t="34548" x="7366000" y="3930650"/>
          <p14:tracePt t="34564" x="7378700" y="3892550"/>
          <p14:tracePt t="34581" x="7397750" y="3854450"/>
          <p14:tracePt t="34597" x="7429500" y="3797300"/>
          <p14:tracePt t="34615" x="7442200" y="3759200"/>
          <p14:tracePt t="34632" x="7461250" y="3721100"/>
          <p14:tracePt t="34636" x="7467600" y="3708400"/>
          <p14:tracePt t="34648" x="7477125" y="3698875"/>
          <p14:tracePt t="34665" x="7477125" y="3683000"/>
          <p14:tracePt t="34681" x="7477125" y="3673475"/>
          <p14:tracePt t="34928" x="7439025" y="3721100"/>
          <p14:tracePt t="34934" x="7372350" y="3806825"/>
          <p14:tracePt t="34949" x="7251700" y="3943350"/>
          <p14:tracePt t="34965" x="7118350" y="4127500"/>
          <p14:tracePt t="34981" x="6988175" y="4333875"/>
          <p14:tracePt t="34999" x="6861175" y="4552950"/>
          <p14:tracePt t="35015" x="6765925" y="4721225"/>
          <p14:tracePt t="35032" x="6673850" y="4870450"/>
          <p14:tracePt t="35048" x="6550025" y="5057775"/>
          <p14:tracePt t="35065" x="6470650" y="5172075"/>
          <p14:tracePt t="35082" x="6410325" y="5273675"/>
          <p14:tracePt t="35098" x="6362700" y="5349875"/>
          <p14:tracePt t="35115" x="6350000" y="5375275"/>
          <p14:tracePt t="35131" x="6340475" y="5384800"/>
          <p14:tracePt t="35133" x="6330950" y="5391150"/>
          <p14:tracePt t="35148" x="6318250" y="5403850"/>
          <p14:tracePt t="35164" x="6318250" y="5416550"/>
          <p14:tracePt t="35180" x="6318250" y="5426075"/>
          <p14:tracePt t="35198" x="6318250" y="5429250"/>
          <p14:tracePt t="35276" x="6321425" y="5422900"/>
          <p14:tracePt t="35282" x="6337300" y="5407025"/>
          <p14:tracePt t="35297" x="6394450" y="5324475"/>
          <p14:tracePt t="35314" x="6511925" y="5207000"/>
          <p14:tracePt t="35331" x="6651625" y="5095875"/>
          <p14:tracePt t="35348" x="6889750" y="4867275"/>
          <p14:tracePt t="35366" x="7019925" y="4718050"/>
          <p14:tracePt t="35383" x="7162800" y="4546600"/>
          <p14:tracePt t="35398" x="7242175" y="4432300"/>
          <p14:tracePt t="35415" x="7299325" y="4340225"/>
          <p14:tracePt t="35431" x="7353300" y="4279900"/>
          <p14:tracePt t="35448" x="7400925" y="4213225"/>
          <p14:tracePt t="35465" x="7426325" y="4175125"/>
          <p14:tracePt t="35480" x="7458075" y="4143375"/>
          <p14:tracePt t="35498" x="7483475" y="4086225"/>
          <p14:tracePt t="35514" x="7496175" y="4048125"/>
          <p14:tracePt t="35532" x="7521575" y="4010025"/>
          <p14:tracePt t="35548" x="7540625" y="3959225"/>
          <p14:tracePt t="35564" x="7540625" y="3937000"/>
          <p14:tracePt t="35580" x="7540625" y="3914775"/>
          <p14:tracePt t="35598" x="7540625" y="3898900"/>
          <p14:tracePt t="35614" x="7540625" y="3883025"/>
          <p14:tracePt t="35631" x="7537450" y="3854450"/>
          <p14:tracePt t="35633" x="7531100" y="3841750"/>
          <p14:tracePt t="35647" x="7518400" y="3813175"/>
          <p14:tracePt t="35664" x="7502525" y="3787775"/>
          <p14:tracePt t="35681" x="7489825" y="3765550"/>
          <p14:tracePt t="35698" x="7489825" y="3736975"/>
          <p14:tracePt t="35714" x="7489825" y="3727450"/>
          <p14:tracePt t="35730" x="7489825" y="3717925"/>
          <p14:tracePt t="35747" x="7473950" y="3695700"/>
          <p14:tracePt t="35764" x="7464425" y="3686175"/>
          <p14:tracePt t="35780" x="7448550" y="3670300"/>
          <p14:tracePt t="35798" x="7432675" y="3654425"/>
          <p14:tracePt t="35814" x="7429500" y="3638550"/>
          <p14:tracePt t="35831" x="7429500" y="3635375"/>
          <p14:tracePt t="35847" x="7419975" y="3635375"/>
          <p14:tracePt t="35864" x="7404100" y="3635375"/>
          <p14:tracePt t="35882" x="7388225" y="3641725"/>
          <p14:tracePt t="35898" x="7378700" y="3663950"/>
          <p14:tracePt t="35915" x="7359650" y="3702050"/>
          <p14:tracePt t="35932" x="7331075" y="3765550"/>
          <p14:tracePt t="35948" x="7331075" y="3825875"/>
          <p14:tracePt t="35965" x="7331075" y="3905250"/>
          <p14:tracePt t="35981" x="7343775" y="4048125"/>
          <p14:tracePt t="35997" x="7366000" y="4114800"/>
          <p14:tracePt t="36014" x="7366000" y="4165600"/>
          <p14:tracePt t="36032" x="7372350" y="4235450"/>
          <p14:tracePt t="36048" x="7381875" y="4289425"/>
          <p14:tracePt t="36065" x="7388225" y="4327525"/>
          <p14:tracePt t="36082" x="7391400" y="4368800"/>
          <p14:tracePt t="36098" x="7391400" y="4384675"/>
          <p14:tracePt t="36114" x="7391400" y="4394200"/>
          <p14:tracePt t="36130" x="7391400" y="4403725"/>
          <p14:tracePt t="36148" x="7391400" y="4413250"/>
          <p14:tracePt t="36168" x="7397750" y="4410075"/>
          <p14:tracePt t="36182" x="7404100" y="4381500"/>
          <p14:tracePt t="36198" x="7410450" y="4352925"/>
          <p14:tracePt t="36215" x="7410450" y="4308475"/>
          <p14:tracePt t="36232" x="7410450" y="4229100"/>
          <p14:tracePt t="36248" x="7397750" y="4149725"/>
          <p14:tracePt t="36264" x="7381875" y="4064000"/>
          <p14:tracePt t="36281" x="7353300" y="3959225"/>
          <p14:tracePt t="36298" x="7324725" y="3892550"/>
          <p14:tracePt t="36314" x="7296150" y="3835400"/>
          <p14:tracePt t="36331" x="7248525" y="3721100"/>
          <p14:tracePt t="36348" x="7219950" y="3654425"/>
          <p14:tracePt t="36365" x="7191375" y="3616325"/>
          <p14:tracePt t="36382" x="7153275" y="3556000"/>
          <p14:tracePt t="36397" x="7127875" y="3524250"/>
          <p14:tracePt t="36414" x="7118350" y="3508375"/>
          <p14:tracePt t="36430" x="7108825" y="3498850"/>
          <p14:tracePt t="36448" x="7086600" y="3476625"/>
          <p14:tracePt t="36465" x="7077075" y="3467100"/>
          <p14:tracePt t="36482" x="7064375" y="3454400"/>
          <p14:tracePt t="36498" x="7051675" y="3444875"/>
          <p14:tracePt t="36514" x="7035800" y="3429000"/>
          <p14:tracePt t="36531" x="7026275" y="3429000"/>
          <p14:tracePt t="36575" x="7026275" y="3435350"/>
          <p14:tracePt t="36582" x="7026275" y="3438525"/>
          <p14:tracePt t="36598" x="7026275" y="3451225"/>
          <p14:tracePt t="36614" x="7029450" y="3460750"/>
          <p14:tracePt t="36631" x="7054850" y="3502025"/>
          <p14:tracePt t="36648" x="7080250" y="3556000"/>
          <p14:tracePt t="36664" x="7118350" y="3613150"/>
          <p14:tracePt t="36681" x="7172325" y="3683000"/>
          <p14:tracePt t="36697" x="7207250" y="3730625"/>
          <p14:tracePt t="36714" x="7232650" y="3768725"/>
          <p14:tracePt t="36732" x="7261225" y="3806825"/>
          <p14:tracePt t="36748" x="7280275" y="3844925"/>
          <p14:tracePt t="36765" x="7315200" y="3883025"/>
          <p14:tracePt t="36782" x="7356475" y="3965575"/>
          <p14:tracePt t="36797" x="7388225" y="4006850"/>
          <p14:tracePt t="36814" x="7413625" y="4051300"/>
          <p14:tracePt t="36831" x="7451725" y="4089400"/>
          <p14:tracePt t="36847" x="7470775" y="4121150"/>
          <p14:tracePt t="36865" x="7483475" y="4143375"/>
          <p14:tracePt t="36882" x="7505700" y="4171950"/>
          <p14:tracePt t="36897" x="7515225" y="4187825"/>
          <p14:tracePt t="36915" x="7527925" y="4219575"/>
          <p14:tracePt t="36931" x="7550150" y="4254500"/>
          <p14:tracePt t="36947" x="7562850" y="4279900"/>
          <p14:tracePt t="36964" x="7572375" y="4295775"/>
          <p14:tracePt t="36982" x="7578725" y="4308475"/>
          <p14:tracePt t="36997" x="7578725" y="4318000"/>
          <p14:tracePt t="37015" x="7578725" y="4324350"/>
          <p14:tracePt t="37048" x="7578725" y="4318000"/>
          <p14:tracePt t="37064" x="7585075" y="4295775"/>
          <p14:tracePt t="37081" x="7585075" y="4254500"/>
          <p14:tracePt t="37097" x="7585075" y="4225925"/>
          <p14:tracePt t="37114" x="7581900" y="4181475"/>
          <p14:tracePt t="37131" x="7559675" y="4089400"/>
          <p14:tracePt t="37147" x="7521575" y="4010025"/>
          <p14:tracePt t="37165" x="7493000" y="3943350"/>
          <p14:tracePt t="37168" x="7477125" y="3905250"/>
          <p14:tracePt t="37181" x="7448550" y="3867150"/>
          <p14:tracePt t="37197" x="7435850" y="3822700"/>
          <p14:tracePt t="37215" x="7423150" y="3778250"/>
          <p14:tracePt t="37231" x="7404100" y="3727450"/>
          <p14:tracePt t="37247" x="7385050" y="3689350"/>
          <p14:tracePt t="37264" x="7375525" y="3667125"/>
          <p14:tracePt t="37281" x="7356475" y="3622675"/>
          <p14:tracePt t="37297" x="7350125" y="3600450"/>
          <p14:tracePt t="37315" x="7346950" y="3578225"/>
          <p14:tracePt t="37331" x="7346950" y="3562350"/>
          <p14:tracePt t="37347" x="7346950" y="3552825"/>
          <p14:tracePt t="37364" x="7346950" y="3536950"/>
          <p14:tracePt t="37425" x="7334250" y="3536950"/>
          <p14:tracePt t="37432" x="7331075" y="3536950"/>
          <p14:tracePt t="37448" x="7321550" y="3536950"/>
          <p14:tracePt t="37465" x="7315200" y="3536950"/>
          <p14:tracePt t="37481" x="7315200" y="3549650"/>
          <p14:tracePt t="37498" x="7312025" y="3559175"/>
          <p14:tracePt t="37514" x="7312025" y="3568700"/>
          <p14:tracePt t="37531" x="7312025" y="3609975"/>
          <p14:tracePt t="37547" x="7312025" y="3638550"/>
          <p14:tracePt t="37564" x="7312025" y="3676650"/>
          <p14:tracePt t="37580" x="7312025" y="3730625"/>
          <p14:tracePt t="37597" x="7312025" y="3775075"/>
          <p14:tracePt t="37614" x="7312025" y="3844925"/>
          <p14:tracePt t="37631" x="7321550" y="3975100"/>
          <p14:tracePt t="37647" x="7321550" y="4035425"/>
          <p14:tracePt t="37664" x="7321550" y="4079875"/>
          <p14:tracePt t="37666" x="7321550" y="4089400"/>
          <p14:tracePt t="37680" x="7321550" y="4111625"/>
          <p14:tracePt t="37697" x="7321550" y="4140200"/>
          <p14:tracePt t="37714" x="7321550" y="4149725"/>
          <p14:tracePt t="37730" x="7321550" y="4165600"/>
          <p14:tracePt t="37747" x="7321550" y="4175125"/>
          <p14:tracePt t="37764" x="7321550" y="4191000"/>
          <p14:tracePt t="37781" x="7321550" y="4206875"/>
          <p14:tracePt t="37797" x="7321550" y="4216400"/>
          <p14:tracePt t="37831" x="7321550" y="4213225"/>
          <p14:tracePt t="37847" x="7321550" y="4203700"/>
          <p14:tracePt t="37865" x="7327900" y="4194175"/>
          <p14:tracePt t="37881" x="7337425" y="4162425"/>
          <p14:tracePt t="37898" x="7350125" y="4137025"/>
          <p14:tracePt t="37914" x="7362825" y="4092575"/>
          <p14:tracePt t="37930" x="7362825" y="4032250"/>
          <p14:tracePt t="37947" x="7362825" y="3978275"/>
          <p14:tracePt t="37964" x="7362825" y="3937000"/>
          <p14:tracePt t="37980" x="7362825" y="3879850"/>
          <p14:tracePt t="37997" x="7362825" y="3851275"/>
          <p14:tracePt t="38014" x="7362825" y="3829050"/>
          <p14:tracePt t="38031" x="7362825" y="3797300"/>
          <p14:tracePt t="38047" x="7359650" y="3775075"/>
          <p14:tracePt t="38064" x="7343775" y="3752850"/>
          <p14:tracePt t="38080" x="7327900" y="3717925"/>
          <p14:tracePt t="38097" x="7315200" y="3686175"/>
          <p14:tracePt t="38115" x="7302500" y="3663950"/>
          <p14:tracePt t="38131" x="7283450" y="3648075"/>
          <p14:tracePt t="38147" x="7283450" y="3632200"/>
          <p14:tracePt t="38164" x="7283450" y="3622675"/>
          <p14:tracePt t="38181" x="7277100" y="3622675"/>
          <p14:tracePt t="38217" x="7277100" y="3619500"/>
          <p14:tracePt t="38459" x="7273925" y="3625850"/>
          <p14:tracePt t="38466" x="7273925" y="3635375"/>
          <p14:tracePt t="38481" x="7267575" y="3660775"/>
          <p14:tracePt t="38497" x="7267575" y="3683000"/>
          <p14:tracePt t="38531" x="7267575" y="3724275"/>
          <p14:tracePt t="38564" x="7267575" y="3752850"/>
          <p14:tracePt t="38581" x="7267575" y="3787775"/>
          <p14:tracePt t="38597" x="7261225" y="3810000"/>
          <p14:tracePt t="38614" x="7261225" y="3838575"/>
          <p14:tracePt t="38631" x="7261225" y="3879850"/>
          <p14:tracePt t="38648" x="7261225" y="3908425"/>
          <p14:tracePt t="38664" x="7261225" y="3930650"/>
          <p14:tracePt t="38681" x="7261225" y="3956050"/>
          <p14:tracePt t="38698" x="7261225" y="3965575"/>
          <p14:tracePt t="38714" x="7261225" y="3975100"/>
          <p14:tracePt t="38731" x="7261225" y="3990975"/>
          <p14:tracePt t="38747" x="7261225" y="4006850"/>
          <p14:tracePt t="38764" x="7261225" y="4016375"/>
          <p14:tracePt t="38780" x="7261225" y="4032250"/>
          <p14:tracePt t="38798" x="7261225" y="4041775"/>
          <p14:tracePt t="38815" x="7261225" y="4054475"/>
          <p14:tracePt t="38831" x="7261225" y="4070350"/>
          <p14:tracePt t="38848" x="7267575" y="4079875"/>
          <p14:tracePt t="38880" x="7267575" y="4086225"/>
          <p14:tracePt t="39467" x="7289800" y="4083050"/>
          <p14:tracePt t="39473" x="7308850" y="4076700"/>
          <p14:tracePt t="39481" x="7327900" y="4070350"/>
          <p14:tracePt t="39498" x="7366000" y="4064000"/>
          <p14:tracePt t="39515" x="7407275" y="4051300"/>
          <p14:tracePt t="39531" x="7429500" y="4044950"/>
          <p14:tracePt t="39564" x="7461250" y="4035425"/>
          <p14:tracePt t="39597" x="7470775" y="4029075"/>
          <p14:tracePt t="39614" x="7470775" y="4019550"/>
          <p14:tracePt t="39631" x="7464425" y="4003675"/>
          <p14:tracePt t="39648" x="7439025" y="3965575"/>
          <p14:tracePt t="39665" x="7400925" y="3908425"/>
          <p14:tracePt t="39681" x="7369175" y="3883025"/>
          <p14:tracePt t="39697" x="7359650" y="3854450"/>
          <p14:tracePt t="39714" x="7340600" y="3829050"/>
          <p14:tracePt t="39716" x="7321550" y="3822700"/>
          <p14:tracePt t="39731" x="7296150" y="3797300"/>
          <p14:tracePt t="39747" x="7267575" y="3781425"/>
          <p14:tracePt t="39765" x="7216775" y="3762375"/>
          <p14:tracePt t="39781" x="7185025" y="3749675"/>
          <p14:tracePt t="39798" x="7162800" y="3736975"/>
          <p14:tracePt t="39815" x="7146925" y="3717925"/>
          <p14:tracePt t="39830" x="7137400" y="3705225"/>
          <p14:tracePt t="39847" x="7131050" y="3702050"/>
          <p14:tracePt t="40423" x="7105650" y="3730625"/>
          <p14:tracePt t="40430" x="7070725" y="3784600"/>
          <p14:tracePt t="40436" x="7038975" y="3822700"/>
          <p14:tracePt t="40448" x="7004050" y="3895725"/>
          <p14:tracePt t="40464" x="6899275" y="4146550"/>
          <p14:tracePt t="40482" x="6838950" y="4260850"/>
          <p14:tracePt t="40504" x="6772275" y="4422775"/>
          <p14:tracePt t="40530" x="6702425" y="4660900"/>
          <p14:tracePt t="40564" x="6667500" y="4848225"/>
          <p14:tracePt t="40581" x="6657975" y="4921250"/>
          <p14:tracePt t="40598" x="6657975" y="4981575"/>
          <p14:tracePt t="40614" x="6657975" y="5060950"/>
          <p14:tracePt t="40631" x="6657975" y="5105400"/>
          <p14:tracePt t="40647" x="6657975" y="5127625"/>
          <p14:tracePt t="40664" x="6657975" y="5181600"/>
          <p14:tracePt t="40680" x="6657975" y="5226050"/>
          <p14:tracePt t="40696" x="6651625" y="5260975"/>
          <p14:tracePt t="40714" x="6632575" y="5318125"/>
          <p14:tracePt t="40730" x="6632575" y="5356225"/>
          <p14:tracePt t="40747" x="6632575" y="5378450"/>
          <p14:tracePt t="40764" x="6632575" y="5416550"/>
          <p14:tracePt t="40780" x="6632575" y="5432425"/>
          <p14:tracePt t="40797" x="6632575" y="5448300"/>
          <p14:tracePt t="40814" x="6632575" y="5464175"/>
          <p14:tracePt t="40830" x="6632575" y="5473700"/>
          <p14:tracePt t="40847" x="6632575" y="5483225"/>
          <p14:tracePt t="40864" x="6632575" y="5502275"/>
          <p14:tracePt t="40880" x="6632575" y="5511800"/>
          <p14:tracePt t="40936" x="6632575" y="5505450"/>
          <p14:tracePt t="40943" x="6632575" y="5489575"/>
          <p14:tracePt t="40950" x="6629400" y="5470525"/>
          <p14:tracePt t="40964" x="6613525" y="5416550"/>
          <p14:tracePt t="40980" x="6600825" y="5381625"/>
          <p14:tracePt t="40998" x="6588125" y="5334000"/>
          <p14:tracePt t="41014" x="6559550" y="5292725"/>
          <p14:tracePt t="41030" x="6534150" y="5267325"/>
          <p14:tracePt t="41047" x="6502400" y="5248275"/>
          <p14:tracePt t="41064" x="6467475" y="5219700"/>
          <p14:tracePt t="41080" x="6429375" y="5200650"/>
          <p14:tracePt t="41097" x="6403975" y="5187950"/>
          <p14:tracePt t="41114" x="6362700" y="5162550"/>
          <p14:tracePt t="41130" x="6340475" y="5153025"/>
          <p14:tracePt t="41148" x="6308725" y="5140325"/>
          <p14:tracePt t="41164" x="6254750" y="5140325"/>
          <p14:tracePt t="41181" x="6191250" y="5133975"/>
          <p14:tracePt t="41197" x="6130925" y="5124450"/>
          <p14:tracePt t="41213" x="6051550" y="5111750"/>
          <p14:tracePt t="41230" x="5991225" y="5105400"/>
          <p14:tracePt t="41247" x="5953125" y="5099050"/>
          <p14:tracePt t="41264" x="5889625" y="5099050"/>
          <p14:tracePt t="41281" x="5848350" y="5099050"/>
          <p14:tracePt t="41298" x="5803900" y="5099050"/>
          <p14:tracePt t="41314" x="5724525" y="5092700"/>
          <p14:tracePt t="41331" x="5654675" y="5092700"/>
          <p14:tracePt t="41348" x="5572125" y="5092700"/>
          <p14:tracePt t="41364" x="5495925" y="5092700"/>
          <p14:tracePt t="41381" x="5457825" y="5092700"/>
          <p14:tracePt t="41398" x="5441950" y="5092700"/>
          <p14:tracePt t="41414" x="5429250" y="5095875"/>
          <p14:tracePt t="41430" x="5413375" y="5105400"/>
          <p14:tracePt t="41448" x="5400675" y="5121275"/>
          <p14:tracePt t="41464" x="5387975" y="5137150"/>
          <p14:tracePt t="41481" x="5387975" y="5146675"/>
          <p14:tracePt t="41497" x="5387975" y="5156200"/>
          <p14:tracePt t="41513" x="5387975" y="5175250"/>
          <p14:tracePt t="41530" x="5394325" y="5191125"/>
          <p14:tracePt t="41547" x="5426075" y="5222875"/>
          <p14:tracePt t="41563" x="5492750" y="5264150"/>
          <p14:tracePt t="41580" x="5540375" y="5289550"/>
          <p14:tracePt t="41597" x="5584825" y="5302250"/>
          <p14:tracePt t="41614" x="5648325" y="5321300"/>
          <p14:tracePt t="41630" x="5711825" y="5337175"/>
          <p14:tracePt t="41647" x="5775325" y="5359400"/>
          <p14:tracePt t="41663" x="5867400" y="5378450"/>
          <p14:tracePt t="41680" x="5927725" y="5378450"/>
          <p14:tracePt t="41697" x="5994400" y="5378450"/>
          <p14:tracePt t="41714" x="6124575" y="5378450"/>
          <p14:tracePt t="41730" x="6175375" y="5378450"/>
          <p14:tracePt t="41747" x="6235700" y="5375275"/>
          <p14:tracePt t="41750" x="6264275" y="5368925"/>
          <p14:tracePt t="41764" x="6299200" y="5362575"/>
          <p14:tracePt t="41780" x="6346825" y="5346700"/>
          <p14:tracePt t="41797" x="6407150" y="5340350"/>
          <p14:tracePt t="41814" x="6515100" y="5327650"/>
          <p14:tracePt t="41830" x="6578600" y="5318125"/>
          <p14:tracePt t="41847" x="6632575" y="5305425"/>
          <p14:tracePt t="41864" x="6683375" y="5280025"/>
          <p14:tracePt t="41881" x="6705600" y="5270500"/>
          <p14:tracePt t="41897" x="6731000" y="5257800"/>
          <p14:tracePt t="41914" x="6750050" y="5245100"/>
          <p14:tracePt t="41930" x="6762750" y="5229225"/>
          <p14:tracePt t="41947" x="6775450" y="5216525"/>
          <p14:tracePt t="41964" x="6791325" y="5203825"/>
          <p14:tracePt t="41980" x="6800850" y="5187950"/>
          <p14:tracePt t="41999" x="6800850" y="5146675"/>
          <p14:tracePt t="42014" x="6797675" y="5102225"/>
          <p14:tracePt t="42030" x="6778625" y="5064125"/>
          <p14:tracePt t="42047" x="6746875" y="5016500"/>
          <p14:tracePt t="42064" x="6670675" y="4968875"/>
          <p14:tracePt t="42080" x="6581775" y="4927600"/>
          <p14:tracePt t="42097" x="6492875" y="4895850"/>
          <p14:tracePt t="42114" x="6346825" y="4873625"/>
          <p14:tracePt t="42130" x="6197600" y="4854575"/>
          <p14:tracePt t="42148" x="6067425" y="4838700"/>
          <p14:tracePt t="42164" x="5880100" y="4803775"/>
          <p14:tracePt t="42180" x="5762625" y="4794250"/>
          <p14:tracePt t="42197" x="5670550" y="4794250"/>
          <p14:tracePt t="42213" x="5600700" y="4794250"/>
          <p14:tracePt t="42230" x="5578475" y="4794250"/>
          <p14:tracePt t="42247" x="5549900" y="4794250"/>
          <p14:tracePt t="42264" x="5499100" y="4816475"/>
          <p14:tracePt t="42280" x="5461000" y="4829175"/>
          <p14:tracePt t="42297" x="5416550" y="4841875"/>
          <p14:tracePt t="42314" x="5365750" y="4860925"/>
          <p14:tracePt t="42330" x="5340350" y="4892675"/>
          <p14:tracePt t="42347" x="5324475" y="4914900"/>
          <p14:tracePt t="42363" x="5292725" y="4959350"/>
          <p14:tracePt t="42381" x="5280025" y="4981575"/>
          <p14:tracePt t="42398" x="5260975" y="5026025"/>
          <p14:tracePt t="42414" x="5245100" y="5048250"/>
          <p14:tracePt t="42431" x="5232400" y="5080000"/>
          <p14:tracePt t="42447" x="5219700" y="5102225"/>
          <p14:tracePt t="42464" x="5200650" y="5165725"/>
          <p14:tracePt t="42480" x="5200650" y="5210175"/>
          <p14:tracePt t="42499" x="5200650" y="5264150"/>
          <p14:tracePt t="42514" x="5203825" y="5289550"/>
          <p14:tracePt t="42531" x="5216525" y="5318125"/>
          <p14:tracePt t="42548" x="5241925" y="5343525"/>
          <p14:tracePt t="42564" x="5308600" y="5400675"/>
          <p14:tracePt t="42580" x="5365750" y="5426075"/>
          <p14:tracePt t="42598" x="5461000" y="5476875"/>
          <p14:tracePt t="42613" x="5540375" y="5527675"/>
          <p14:tracePt t="42630" x="5648325" y="5559425"/>
          <p14:tracePt t="42648" x="5772150" y="5591175"/>
          <p14:tracePt t="42664" x="5835650" y="5591175"/>
          <p14:tracePt t="42681" x="5895975" y="5591175"/>
          <p14:tracePt t="42698" x="5975350" y="5581650"/>
          <p14:tracePt t="42714" x="6019800" y="5575300"/>
          <p14:tracePt t="42730" x="6064250" y="5568950"/>
          <p14:tracePt t="42747" x="6099175" y="5562600"/>
          <p14:tracePt t="42763" x="6146800" y="5562600"/>
          <p14:tracePt t="42780" x="6162675" y="5556250"/>
          <p14:tracePt t="42798" x="6191250" y="5546725"/>
          <p14:tracePt t="42814" x="6200775" y="5530850"/>
          <p14:tracePt t="42830" x="6210300" y="5521325"/>
          <p14:tracePt t="42848" x="6232525" y="5492750"/>
          <p14:tracePt t="42863" x="6238875" y="5454650"/>
          <p14:tracePt t="42880" x="6238875" y="5413375"/>
          <p14:tracePt t="42897" x="6238875" y="5375275"/>
          <p14:tracePt t="42913" x="6235700" y="5311775"/>
          <p14:tracePt t="42930" x="6210300" y="5267325"/>
          <p14:tracePt t="42948" x="6153150" y="5197475"/>
          <p14:tracePt t="42964" x="6108700" y="5137150"/>
          <p14:tracePt t="42981" x="6061075" y="5095875"/>
          <p14:tracePt t="42997" x="5988050" y="5029200"/>
          <p14:tracePt t="43013" x="5940425" y="4997450"/>
          <p14:tracePt t="43030" x="5902325" y="4972050"/>
          <p14:tracePt t="43047" x="5797550" y="4918075"/>
          <p14:tracePt t="43064" x="5743575" y="4905375"/>
          <p14:tracePt t="43080" x="5680075" y="4889500"/>
          <p14:tracePt t="43098" x="5626100" y="4883150"/>
          <p14:tracePt t="43114" x="5594350" y="4883150"/>
          <p14:tracePt t="43130" x="5584825" y="4883150"/>
          <p14:tracePt t="43147" x="5572125" y="4883150"/>
          <p14:tracePt t="43163" x="5562600" y="4883150"/>
          <p14:tracePt t="43180" x="5546725" y="4883150"/>
          <p14:tracePt t="43197" x="5530850" y="4883150"/>
          <p14:tracePt t="43214" x="5521325" y="4883150"/>
          <p14:tracePt t="43231" x="5511800" y="4889500"/>
          <p14:tracePt t="43248" x="5492750" y="4905375"/>
          <p14:tracePt t="43264" x="5483225" y="4914900"/>
          <p14:tracePt t="43280" x="5470525" y="4930775"/>
          <p14:tracePt t="43297" x="5470525" y="4946650"/>
          <p14:tracePt t="43313" x="5470525" y="4962525"/>
          <p14:tracePt t="43331" x="5470525" y="4991100"/>
          <p14:tracePt t="43348" x="5470525" y="5022850"/>
          <p14:tracePt t="43364" x="5470525" y="5051425"/>
          <p14:tracePt t="43381" x="5470525" y="5089525"/>
          <p14:tracePt t="43398" x="5470525" y="5153025"/>
          <p14:tracePt t="43413" x="5473700" y="5187950"/>
          <p14:tracePt t="43430" x="5480050" y="5210175"/>
          <p14:tracePt t="43447" x="5486400" y="5251450"/>
          <p14:tracePt t="43463" x="5486400" y="5260975"/>
          <p14:tracePt t="43481" x="5486400" y="5276850"/>
          <p14:tracePt t="43498" x="5486400" y="5292725"/>
          <p14:tracePt t="43514" x="5486400" y="5302250"/>
          <p14:tracePt t="43531" x="5486400" y="5305425"/>
          <p14:tracePt t="43547" x="5486400" y="5311775"/>
          <p14:tracePt t="43621" x="5486400" y="5314950"/>
        </p14:tracePtLst>
      </p14:laserTraceLst>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5"/>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0" y="357188"/>
            <a:ext cx="3076575" cy="2571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315" name="Picture 2"/>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1643063" y="2928938"/>
            <a:ext cx="4799012" cy="33575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316" name="Rectangle 3"/>
          <p:cNvSpPr>
            <a:spLocks noChangeArrowheads="1"/>
          </p:cNvSpPr>
          <p:nvPr/>
        </p:nvSpPr>
        <p:spPr bwMode="auto">
          <a:xfrm>
            <a:off x="3500438" y="6215063"/>
            <a:ext cx="2171700"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fr-FR" altLang="fr-FR"/>
              <a:t>Ombelle composée</a:t>
            </a:r>
          </a:p>
        </p:txBody>
      </p:sp>
      <p:pic>
        <p:nvPicPr>
          <p:cNvPr id="13317" name="Picture 6" descr="RÃ©sultat de recherche d'images pour &quot;apiaceae with simple umbels&quot;"/>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4381500" y="357188"/>
            <a:ext cx="4762500" cy="2600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 name="Audio 1">
            <a:hlinkClick r:id="" action="ppaction://media"/>
          </p:cNvPr>
          <p:cNvPicPr>
            <a:picLocks noChangeAspect="1"/>
          </p:cNvPicPr>
          <p:nvPr>
            <a:videoFile r:link="rId1"/>
            <p:extLst>
              <p:ext uri="{DAA4B4D4-6D71-4841-9C94-3DE7FCFB9230}">
                <p14:media xmlns:p14="http://schemas.microsoft.com/office/powerpoint/2010/main" xmlns="" r:embed="rId6"/>
              </p:ext>
            </p:extLst>
          </p:nvPr>
        </p:nvPicPr>
        <p:blipFill>
          <a:blip r:embed="rId7" cstate="print"/>
          <a:stretch>
            <a:fillRect/>
          </a:stretch>
        </p:blipFill>
        <p:spPr>
          <a:xfrm>
            <a:off x="8724900" y="6438900"/>
            <a:ext cx="203200" cy="203200"/>
          </a:xfrm>
          <a:prstGeom prst="rect">
            <a:avLst/>
          </a:prstGeom>
        </p:spPr>
      </p:pic>
    </p:spTree>
  </p:cSld>
  <p:clrMapOvr>
    <a:masterClrMapping/>
  </p:clrMapOvr>
  <mc:AlternateContent xmlns:mc="http://schemas.openxmlformats.org/markup-compatibility/2006">
    <mc:Choice xmlns:p14="http://schemas.microsoft.com/office/powerpoint/2010/main" xmlns="" Requires="p14">
      <p:transition spd="slow" p14:dur="2000" advTm="108660"/>
    </mc:Choice>
    <mc:Fallback>
      <p:transition spd="slow" advTm="1086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showWhenStopped="0">
                <p:cTn id="7" fill="hold" display="0">
                  <p:stCondLst>
                    <p:cond delay="indefinite"/>
                  </p:stCondLst>
                  <p:endCondLst>
                    <p:cond evt="onStopAudio" delay="0">
                      <p:tgtEl>
                        <p:sldTgt/>
                      </p:tgtEl>
                    </p:cond>
                  </p:endCondLst>
                </p:cTn>
                <p:tgtEl>
                  <p:spTgt spid="2"/>
                </p:tgtEl>
              </p:cMediaNode>
            </p:video>
          </p:childTnLst>
        </p:cTn>
      </p:par>
    </p:tnLst>
  </p:timing>
  <p:extLst>
    <p:ext uri="{3A86A75C-4F4B-4683-9AE1-C65F6400EC91}">
      <p14:laserTraceLst xmlns:p14="http://schemas.microsoft.com/office/powerpoint/2010/main" xmlns="">
        <p14:tracePtLst>
          <p14:tracePt t="6712" x="5407025" y="5264150"/>
          <p14:tracePt t="6719" x="5286375" y="5178425"/>
          <p14:tracePt t="6725" x="5159375" y="5076825"/>
          <p14:tracePt t="6739" x="4867275" y="4841875"/>
          <p14:tracePt t="6761" x="4413250" y="4438650"/>
          <p14:tracePt t="6783" x="3902075" y="3937000"/>
          <p14:tracePt t="6807" x="3451225" y="3473450"/>
          <p14:tracePt t="6840" x="2905125" y="2987675"/>
          <p14:tracePt t="6858" x="2822575" y="2924175"/>
          <p14:tracePt t="6861" x="2800350" y="2895600"/>
          <p14:tracePt t="6873" x="2768600" y="2870200"/>
          <p14:tracePt t="6890" x="2740025" y="2828925"/>
          <p14:tracePt t="6906" x="2733675" y="2819400"/>
          <p14:tracePt t="7177" x="2673350" y="2695575"/>
          <p14:tracePt t="7184" x="2552700" y="2406650"/>
          <p14:tracePt t="7190" x="2473325" y="2212975"/>
          <p14:tracePt t="7207" x="2384425" y="1825625"/>
          <p14:tracePt t="7223" x="2320925" y="1568450"/>
          <p14:tracePt t="7239" x="2286000" y="1390650"/>
          <p14:tracePt t="7255" x="2263775" y="1314450"/>
          <p14:tracePt t="7272" x="2251075" y="1276350"/>
          <p14:tracePt t="7289" x="2232025" y="1219200"/>
          <p14:tracePt t="7305" x="2225675" y="1187450"/>
          <p14:tracePt t="7322" x="2206625" y="1165225"/>
          <p14:tracePt t="7339" x="2193925" y="1139825"/>
          <p14:tracePt t="7355" x="2181225" y="1130300"/>
          <p14:tracePt t="7372" x="2152650" y="1117600"/>
          <p14:tracePt t="7389" x="2060575" y="1095375"/>
          <p14:tracePt t="7405" x="1974850" y="1079500"/>
          <p14:tracePt t="7423" x="1901825" y="1073150"/>
          <p14:tracePt t="7439" x="1803400" y="1050925"/>
          <p14:tracePt t="7456" x="1739900" y="1038225"/>
          <p14:tracePt t="7472" x="1676400" y="1025525"/>
          <p14:tracePt t="7489" x="1603375" y="990600"/>
          <p14:tracePt t="7505" x="1546225" y="962025"/>
          <p14:tracePt t="7522" x="1476375" y="923925"/>
          <p14:tracePt t="7539" x="1339850" y="876300"/>
          <p14:tracePt t="7555" x="1260475" y="835025"/>
          <p14:tracePt t="7572" x="1203325" y="806450"/>
          <p14:tracePt t="7589" x="1114425" y="739775"/>
          <p14:tracePt t="7605" x="1073150" y="698500"/>
          <p14:tracePt t="7622" x="1025525" y="673100"/>
          <p14:tracePt t="7639" x="933450" y="635000"/>
          <p14:tracePt t="7655" x="850900" y="628650"/>
          <p14:tracePt t="7671" x="733425" y="635000"/>
          <p14:tracePt t="7689" x="593725" y="692150"/>
          <p14:tracePt t="7705" x="517525" y="720725"/>
          <p14:tracePt t="7721" x="457200" y="758825"/>
          <p14:tracePt t="7738" x="377825" y="822325"/>
          <p14:tracePt t="7755" x="304800" y="889000"/>
          <p14:tracePt t="7772" x="212725" y="955675"/>
          <p14:tracePt t="7789" x="63500" y="1095375"/>
          <p14:tracePt t="7806" x="0" y="1168400"/>
          <p14:tracePt t="7976" x="6350" y="1835150"/>
          <p14:tracePt t="7983" x="38100" y="1876425"/>
          <p14:tracePt t="7989" x="69850" y="1908175"/>
          <p14:tracePt t="8005" x="139700" y="1971675"/>
          <p14:tracePt t="8022" x="212725" y="2028825"/>
          <p14:tracePt t="8038" x="342900" y="2101850"/>
          <p14:tracePt t="8055" x="431800" y="2133600"/>
          <p14:tracePt t="8072" x="508000" y="2165350"/>
          <p14:tracePt t="8089" x="615950" y="2216150"/>
          <p14:tracePt t="8105" x="714375" y="2241550"/>
          <p14:tracePt t="8122" x="800100" y="2273300"/>
          <p14:tracePt t="8139" x="933450" y="2295525"/>
          <p14:tracePt t="8155" x="996950" y="2301875"/>
          <p14:tracePt t="8172" x="1079500" y="2311400"/>
          <p14:tracePt t="8188" x="1219200" y="2311400"/>
          <p14:tracePt t="8205" x="1323975" y="2311400"/>
          <p14:tracePt t="8222" x="1473200" y="2305050"/>
          <p14:tracePt t="8238" x="1736725" y="2286000"/>
          <p14:tracePt t="8255" x="1889125" y="2270125"/>
          <p14:tracePt t="8272" x="2073275" y="2251075"/>
          <p14:tracePt t="8288" x="2305050" y="2212975"/>
          <p14:tracePt t="8305" x="2413000" y="2197100"/>
          <p14:tracePt t="8321" x="2543175" y="2181225"/>
          <p14:tracePt t="8339" x="2705100" y="2165350"/>
          <p14:tracePt t="8355" x="2813050" y="2149475"/>
          <p14:tracePt t="8372" x="2908300" y="2130425"/>
          <p14:tracePt t="8389" x="3032125" y="2108200"/>
          <p14:tracePt t="8406" x="3108325" y="2095500"/>
          <p14:tracePt t="8422" x="3165475" y="2057400"/>
          <p14:tracePt t="8438" x="3235325" y="1987550"/>
          <p14:tracePt t="8454" x="3282950" y="1917700"/>
          <p14:tracePt t="8471" x="3321050" y="1838325"/>
          <p14:tracePt t="8488" x="3362325" y="1692275"/>
          <p14:tracePt t="8505" x="3362325" y="1619250"/>
          <p14:tracePt t="8522" x="3362325" y="1565275"/>
          <p14:tracePt t="8539" x="3359150" y="1511300"/>
          <p14:tracePt t="8555" x="3346450" y="1489075"/>
          <p14:tracePt t="8572" x="3340100" y="1470025"/>
          <p14:tracePt t="8588" x="3327400" y="1457325"/>
          <p14:tracePt t="8605" x="3311525" y="1444625"/>
          <p14:tracePt t="8622" x="3298825" y="1416050"/>
          <p14:tracePt t="8639" x="3282950" y="1381125"/>
          <p14:tracePt t="8655" x="3270250" y="1349375"/>
          <p14:tracePt t="8672" x="3251200" y="1327150"/>
          <p14:tracePt t="8688" x="3232150" y="1282700"/>
          <p14:tracePt t="8705" x="3222625" y="1266825"/>
          <p14:tracePt t="8722" x="3209925" y="1244600"/>
          <p14:tracePt t="8738" x="3175000" y="1206500"/>
          <p14:tracePt t="8755" x="3159125" y="1187450"/>
          <p14:tracePt t="8772" x="3127375" y="1168400"/>
          <p14:tracePt t="8789" x="3098800" y="1139825"/>
          <p14:tracePt t="8805" x="3073400" y="1108075"/>
          <p14:tracePt t="8822" x="3057525" y="1092200"/>
          <p14:tracePt t="8838" x="3041650" y="1057275"/>
          <p14:tracePt t="8855" x="3028950" y="1035050"/>
          <p14:tracePt t="8873" x="2997200" y="1009650"/>
          <p14:tracePt t="8889" x="2962275" y="981075"/>
          <p14:tracePt t="8905" x="2936875" y="962025"/>
          <p14:tracePt t="8922" x="2892425" y="936625"/>
          <p14:tracePt t="8939" x="2828925" y="911225"/>
          <p14:tracePt t="8955" x="2797175" y="898525"/>
          <p14:tracePt t="8972" x="2765425" y="879475"/>
          <p14:tracePt t="8988" x="2730500" y="860425"/>
          <p14:tracePt t="9005" x="2701925" y="847725"/>
          <p14:tracePt t="9022" x="2676525" y="838200"/>
          <p14:tracePt t="9039" x="2641600" y="838200"/>
          <p14:tracePt t="9055" x="2632075" y="838200"/>
          <p14:tracePt t="9072" x="2622550" y="838200"/>
          <p14:tracePt t="9088" x="2603500" y="838200"/>
          <p14:tracePt t="9105" x="2597150" y="838200"/>
          <p14:tracePt t="9122" x="2597150" y="828675"/>
          <p14:tracePt t="9160" x="2597150" y="822325"/>
          <p14:tracePt t="9817" x="2581275" y="844550"/>
          <p14:tracePt t="9824" x="2549525" y="876300"/>
          <p14:tracePt t="9839" x="2454275" y="952500"/>
          <p14:tracePt t="9856" x="2330450" y="1031875"/>
          <p14:tracePt t="9873" x="2165350" y="1117600"/>
          <p14:tracePt t="9889" x="2098675" y="1155700"/>
          <p14:tracePt t="9905" x="2066925" y="1168400"/>
          <p14:tracePt t="9938" x="2032000" y="1193800"/>
          <p14:tracePt t="9973" x="2019300" y="1225550"/>
          <p14:tracePt t="9989" x="2032000" y="1235075"/>
          <p14:tracePt t="10006" x="2120900" y="1273175"/>
          <p14:tracePt t="10023" x="2320925" y="1327150"/>
          <p14:tracePt t="10039" x="2454275" y="1371600"/>
          <p14:tracePt t="10055" x="2593975" y="1397000"/>
          <p14:tracePt t="10072" x="2695575" y="1438275"/>
          <p14:tracePt t="10088" x="2832100" y="1485900"/>
          <p14:tracePt t="10105" x="2921000" y="1527175"/>
          <p14:tracePt t="10123" x="3028950" y="1571625"/>
          <p14:tracePt t="10139" x="3086100" y="1603375"/>
          <p14:tracePt t="10156" x="3111500" y="1616075"/>
          <p14:tracePt t="10173" x="3121025" y="1628775"/>
          <p14:tracePt t="10189" x="3121025" y="1638300"/>
          <p14:tracePt t="10205" x="3121025" y="1654175"/>
          <p14:tracePt t="10221" x="3114675" y="1663700"/>
          <p14:tracePt t="10238" x="3092450" y="1679575"/>
          <p14:tracePt t="10255" x="3076575" y="1689100"/>
          <p14:tracePt t="10271" x="3048000" y="1708150"/>
          <p14:tracePt t="10288" x="3013075" y="1727200"/>
          <p14:tracePt t="10305" x="2981325" y="1736725"/>
          <p14:tracePt t="10322" x="2959100" y="1749425"/>
          <p14:tracePt t="10339" x="2876550" y="1778000"/>
          <p14:tracePt t="10355" x="2790825" y="1800225"/>
          <p14:tracePt t="10372" x="2705100" y="1816100"/>
          <p14:tracePt t="10388" x="2600325" y="1844675"/>
          <p14:tracePt t="10405" x="2546350" y="1844675"/>
          <p14:tracePt t="10423" x="2508250" y="1844675"/>
          <p14:tracePt t="10439" x="2498725" y="1844675"/>
          <p14:tracePt t="10456" x="2492375" y="1844675"/>
          <p14:tracePt t="10473" x="2492375" y="1828800"/>
          <p14:tracePt t="10489" x="2498725" y="1819275"/>
          <p14:tracePt t="10505" x="2533650" y="1806575"/>
          <p14:tracePt t="10522" x="2616200" y="1778000"/>
          <p14:tracePt t="10538" x="2679700" y="1765300"/>
          <p14:tracePt t="10555" x="2727325" y="1752600"/>
          <p14:tracePt t="10573" x="2790825" y="1733550"/>
          <p14:tracePt t="10589" x="2806700" y="1714500"/>
          <p14:tracePt t="10606" x="2816225" y="1704975"/>
          <p14:tracePt t="10623" x="2838450" y="1689100"/>
          <p14:tracePt t="10639" x="2838450" y="1679575"/>
          <p14:tracePt t="10655" x="2838450" y="1660525"/>
          <p14:tracePt t="10672" x="2819400" y="1638300"/>
          <p14:tracePt t="10688" x="2809875" y="1619250"/>
          <p14:tracePt t="10705" x="2790825" y="1590675"/>
          <p14:tracePt t="10722" x="2752725" y="1539875"/>
          <p14:tracePt t="10739" x="2733675" y="1485900"/>
          <p14:tracePt t="10756" x="2714625" y="1355725"/>
          <p14:tracePt t="10772" x="2714625" y="1216025"/>
          <p14:tracePt t="10789" x="2714625" y="1149350"/>
          <p14:tracePt t="10805" x="2714625" y="1089025"/>
          <p14:tracePt t="10822" x="2714625" y="1041400"/>
          <p14:tracePt t="10838" x="2714625" y="1016000"/>
          <p14:tracePt t="10855" x="2714625" y="1006475"/>
          <p14:tracePt t="10902" x="2714625" y="1003300"/>
          <p14:tracePt t="10909" x="2714625" y="996950"/>
          <p14:tracePt t="10922" x="2714625" y="987425"/>
          <p14:tracePt t="10939" x="2714625" y="971550"/>
          <p14:tracePt t="10955" x="2711450" y="962025"/>
          <p14:tracePt t="10959" x="2705100" y="958850"/>
          <p14:tracePt t="10972" x="2695575" y="949325"/>
          <p14:tracePt t="10988" x="2686050" y="939800"/>
          <p14:tracePt t="11004" x="2676525" y="930275"/>
          <p14:tracePt t="11022" x="2657475" y="923925"/>
          <p14:tracePt t="11039" x="2647950" y="923925"/>
          <p14:tracePt t="11055" x="2638425" y="923925"/>
          <p14:tracePt t="11072" x="2622550" y="923925"/>
          <p14:tracePt t="11106" x="2622550" y="930275"/>
          <p14:tracePt t="11122" x="2625725" y="946150"/>
          <p14:tracePt t="11139" x="2641600" y="974725"/>
          <p14:tracePt t="11155" x="2692400" y="1025525"/>
          <p14:tracePt t="11172" x="2765425" y="1098550"/>
          <p14:tracePt t="11189" x="2816225" y="1149350"/>
          <p14:tracePt t="11205" x="2851150" y="1196975"/>
          <p14:tracePt t="11222" x="2914650" y="1314450"/>
          <p14:tracePt t="11238" x="2927350" y="1377950"/>
          <p14:tracePt t="11255" x="2927350" y="1416050"/>
          <p14:tracePt t="11272" x="2927350" y="1457325"/>
          <p14:tracePt t="11288" x="2927350" y="1473200"/>
          <p14:tracePt t="11304" x="2927350" y="1485900"/>
          <p14:tracePt t="11322" x="2911475" y="1501775"/>
          <p14:tracePt t="11338" x="2901950" y="1511300"/>
          <p14:tracePt t="11355" x="2886075" y="1511300"/>
          <p14:tracePt t="11372" x="2873375" y="1511300"/>
          <p14:tracePt t="11388" x="2857500" y="1511300"/>
          <p14:tracePt t="11405" x="2825750" y="1508125"/>
          <p14:tracePt t="11422" x="2784475" y="1476375"/>
          <p14:tracePt t="11439" x="2749550" y="1428750"/>
          <p14:tracePt t="11456" x="2714625" y="1384300"/>
          <p14:tracePt t="11472" x="2682875" y="1308100"/>
          <p14:tracePt t="11489" x="2667000" y="1263650"/>
          <p14:tracePt t="11505" x="2667000" y="1225550"/>
          <p14:tracePt t="11522" x="2667000" y="1155700"/>
          <p14:tracePt t="11537" x="2667000" y="1104900"/>
          <p14:tracePt t="11555" x="2654300" y="1050925"/>
          <p14:tracePt t="11572" x="2635250" y="987425"/>
          <p14:tracePt t="11589" x="2625725" y="962025"/>
          <p14:tracePt t="11605" x="2593975" y="942975"/>
          <p14:tracePt t="11622" x="2559050" y="927100"/>
          <p14:tracePt t="11639" x="2514600" y="914400"/>
          <p14:tracePt t="11655" x="2466975" y="895350"/>
          <p14:tracePt t="11671" x="2403475" y="876300"/>
          <p14:tracePt t="11688" x="2365375" y="863600"/>
          <p14:tracePt t="11705" x="2320925" y="841375"/>
          <p14:tracePt t="11722" x="2247900" y="809625"/>
          <p14:tracePt t="11739" x="2200275" y="796925"/>
          <p14:tracePt t="11755" x="2155825" y="784225"/>
          <p14:tracePt t="11772" x="2092325" y="758825"/>
          <p14:tracePt t="11789" x="2041525" y="758825"/>
          <p14:tracePt t="11805" x="1971675" y="758825"/>
          <p14:tracePt t="11821" x="1851025" y="762000"/>
          <p14:tracePt t="11838" x="1806575" y="774700"/>
          <p14:tracePt t="11855" x="1768475" y="774700"/>
          <p14:tracePt t="11872" x="1749425" y="774700"/>
          <p14:tracePt t="11889" x="1733550" y="774700"/>
          <p14:tracePt t="11905" x="1724025" y="774700"/>
          <p14:tracePt t="11922" x="1708150" y="774700"/>
          <p14:tracePt t="12145" x="1774825" y="784225"/>
          <p14:tracePt t="12151" x="1870075" y="803275"/>
          <p14:tracePt t="12158" x="1949450" y="819150"/>
          <p14:tracePt t="12172" x="2082800" y="854075"/>
          <p14:tracePt t="12188" x="2193925" y="908050"/>
          <p14:tracePt t="12205" x="2308225" y="987425"/>
          <p14:tracePt t="12221" x="2393950" y="1076325"/>
          <p14:tracePt t="12238" x="2428875" y="1136650"/>
          <p14:tracePt t="12254" x="2454275" y="1184275"/>
          <p14:tracePt t="12271" x="2466975" y="1254125"/>
          <p14:tracePt t="12288" x="2466975" y="1289050"/>
          <p14:tracePt t="12305" x="2460625" y="1320800"/>
          <p14:tracePt t="12321" x="2422525" y="1352550"/>
          <p14:tracePt t="12338" x="2378075" y="1377950"/>
          <p14:tracePt t="12355" x="2330450" y="1397000"/>
          <p14:tracePt t="12371" x="2228850" y="1419225"/>
          <p14:tracePt t="12388" x="2165350" y="1441450"/>
          <p14:tracePt t="12405" x="2120900" y="1441450"/>
          <p14:tracePt t="12422" x="2073275" y="1441450"/>
          <p14:tracePt t="12438" x="2057400" y="1441450"/>
          <p14:tracePt t="12455" x="2041525" y="1441450"/>
          <p14:tracePt t="12472" x="2028825" y="1441450"/>
          <p14:tracePt t="12487" x="2019300" y="1441450"/>
          <p14:tracePt t="12600" x="2019300" y="1444625"/>
          <p14:tracePt t="12607" x="2019300" y="1450975"/>
          <p14:tracePt t="12622" x="2019300" y="1454150"/>
          <p14:tracePt t="12637" x="2019300" y="1463675"/>
          <p14:tracePt t="12673" x="2025650" y="1463675"/>
          <p14:tracePt t="12688" x="2066925" y="1463675"/>
          <p14:tracePt t="12705" x="2130425" y="1454150"/>
          <p14:tracePt t="12722" x="2209800" y="1435100"/>
          <p14:tracePt t="12738" x="2238375" y="1435100"/>
          <p14:tracePt t="12755" x="2254250" y="1435100"/>
          <p14:tracePt t="12771" x="2270125" y="1435100"/>
          <p14:tracePt t="12787" x="2273300" y="1435100"/>
          <p14:tracePt t="12823" x="2279650" y="1435100"/>
          <p14:tracePt t="12944" x="2276475" y="1435100"/>
          <p14:tracePt t="12950" x="2273300" y="1441450"/>
          <p14:tracePt t="12957" x="2266950" y="1444625"/>
          <p14:tracePt t="12972" x="2257425" y="1450975"/>
          <p14:tracePt t="12988" x="2241550" y="1457325"/>
          <p14:tracePt t="13005" x="2232025" y="1460500"/>
          <p14:tracePt t="13007" x="2225675" y="1460500"/>
          <p14:tracePt t="13022" x="2216150" y="1470025"/>
          <p14:tracePt t="13037" x="2206625" y="1482725"/>
          <p14:tracePt t="13054" x="2190750" y="1485900"/>
          <p14:tracePt t="13071" x="2171700" y="1492250"/>
          <p14:tracePt t="13088" x="2162175" y="1495425"/>
          <p14:tracePt t="13106" x="2139950" y="1495425"/>
          <p14:tracePt t="13121" x="2130425" y="1495425"/>
          <p14:tracePt t="13171" x="2133600" y="1495425"/>
          <p14:tracePt t="13178" x="2143125" y="1495425"/>
          <p14:tracePt t="13188" x="2162175" y="1495425"/>
          <p14:tracePt t="13206" x="2257425" y="1450975"/>
          <p14:tracePt t="13222" x="2324100" y="1419225"/>
          <p14:tracePt t="13238" x="2371725" y="1406525"/>
          <p14:tracePt t="13256" x="2390775" y="1406525"/>
          <p14:tracePt t="13272" x="2400300" y="1406525"/>
          <p14:tracePt t="13342" x="2393950" y="1406525"/>
          <p14:tracePt t="13349" x="2390775" y="1406525"/>
          <p14:tracePt t="13356" x="2384425" y="1406525"/>
          <p14:tracePt t="13371" x="2374900" y="1406525"/>
          <p14:tracePt t="13388" x="2359025" y="1409700"/>
          <p14:tracePt t="13406" x="2339975" y="1419225"/>
          <p14:tracePt t="13422" x="2308225" y="1425575"/>
          <p14:tracePt t="13438" x="2286000" y="1438275"/>
          <p14:tracePt t="13454" x="2241550" y="1444625"/>
          <p14:tracePt t="13471" x="2206625" y="1450975"/>
          <p14:tracePt t="13488" x="2178050" y="1450975"/>
          <p14:tracePt t="13506" x="2162175" y="1450975"/>
          <p14:tracePt t="13522" x="2152650" y="1450975"/>
          <p14:tracePt t="13538" x="2139950" y="1450975"/>
          <p14:tracePt t="13555" x="2130425" y="1450975"/>
          <p14:tracePt t="13636" x="2136775" y="1450975"/>
          <p14:tracePt t="13643" x="2146300" y="1450975"/>
          <p14:tracePt t="13656" x="2162175" y="1447800"/>
          <p14:tracePt t="13672" x="2171700" y="1444625"/>
          <p14:tracePt t="13688" x="2181225" y="1444625"/>
          <p14:tracePt t="13705" x="2197100" y="1444625"/>
          <p14:tracePt t="13722" x="2200275" y="1444625"/>
          <p14:tracePt t="13814" x="2190750" y="1444625"/>
          <p14:tracePt t="13821" x="2184400" y="1444625"/>
          <p14:tracePt t="13828" x="2174875" y="1450975"/>
          <p14:tracePt t="13838" x="2155825" y="1463675"/>
          <p14:tracePt t="13855" x="2089150" y="1482725"/>
          <p14:tracePt t="13871" x="2060575" y="1495425"/>
          <p14:tracePt t="13887" x="2044700" y="1495425"/>
          <p14:tracePt t="13905" x="2028825" y="1495425"/>
          <p14:tracePt t="13922" x="2012950" y="1495425"/>
          <p14:tracePt t="13938" x="2003425" y="1495425"/>
          <p14:tracePt t="13955" x="2000250" y="1495425"/>
          <p14:tracePt t="14042" x="2012950" y="1492250"/>
          <p14:tracePt t="14049" x="2047875" y="1485900"/>
          <p14:tracePt t="14056" x="2085975" y="1470025"/>
          <p14:tracePt t="14072" x="2165350" y="1438275"/>
          <p14:tracePt t="14088" x="2222500" y="1419225"/>
          <p14:tracePt t="14106" x="2270125" y="1400175"/>
          <p14:tracePt t="14122" x="2279650" y="1400175"/>
          <p14:tracePt t="14138" x="2286000" y="1400175"/>
          <p14:tracePt t="14228" x="2282825" y="1400175"/>
          <p14:tracePt t="14235" x="2279650" y="1400175"/>
          <p14:tracePt t="14242" x="2273300" y="1400175"/>
          <p14:tracePt t="14255" x="2263775" y="1400175"/>
          <p14:tracePt t="14271" x="2235200" y="1400175"/>
          <p14:tracePt t="14287" x="2212975" y="1400175"/>
          <p14:tracePt t="14305" x="2171700" y="1409700"/>
          <p14:tracePt t="14321" x="2149475" y="1409700"/>
          <p14:tracePt t="14338" x="2139950" y="1412875"/>
          <p14:tracePt t="14356" x="2120900" y="1412875"/>
          <p14:tracePt t="14372" x="2111375" y="1419225"/>
          <p14:tracePt t="14388" x="2101850" y="1419225"/>
          <p14:tracePt t="14405" x="2079625" y="1419225"/>
          <p14:tracePt t="15391" x="2095500" y="1416050"/>
          <p14:tracePt t="15397" x="2124075" y="1409700"/>
          <p14:tracePt t="15405" x="2159000" y="1400175"/>
          <p14:tracePt t="15422" x="2257425" y="1384300"/>
          <p14:tracePt t="15439" x="2374900" y="1358900"/>
          <p14:tracePt t="15455" x="2543175" y="1327150"/>
          <p14:tracePt t="15488" x="2647950" y="1317625"/>
          <p14:tracePt t="15521" x="2711450" y="1317625"/>
          <p14:tracePt t="15538" x="2749550" y="1304925"/>
          <p14:tracePt t="15541" x="2762250" y="1298575"/>
          <p14:tracePt t="15555" x="2784475" y="1276350"/>
          <p14:tracePt t="15571" x="2816225" y="1250950"/>
          <p14:tracePt t="15588" x="2844800" y="1203325"/>
          <p14:tracePt t="15605" x="2876550" y="1139825"/>
          <p14:tracePt t="15621" x="2876550" y="1108075"/>
          <p14:tracePt t="15637" x="2860675" y="1063625"/>
          <p14:tracePt t="15654" x="2819400" y="996950"/>
          <p14:tracePt t="15671" x="2774950" y="920750"/>
          <p14:tracePt t="15688" x="2743200" y="831850"/>
          <p14:tracePt t="15705" x="2714625" y="739775"/>
          <p14:tracePt t="15722" x="2701925" y="676275"/>
          <p14:tracePt t="15738" x="2686050" y="612775"/>
          <p14:tracePt t="15754" x="2644775" y="536575"/>
          <p14:tracePt t="15771" x="2603500" y="488950"/>
          <p14:tracePt t="15787" x="2546350" y="460375"/>
          <p14:tracePt t="15804" x="2419350" y="403225"/>
          <p14:tracePt t="15821" x="2343150" y="390525"/>
          <p14:tracePt t="15838" x="2292350" y="377825"/>
          <p14:tracePt t="15855" x="2228850" y="377825"/>
          <p14:tracePt t="15871" x="2184400" y="371475"/>
          <p14:tracePt t="15888" x="2139950" y="371475"/>
          <p14:tracePt t="15904" x="2070100" y="371475"/>
          <p14:tracePt t="15921" x="2000250" y="371475"/>
          <p14:tracePt t="15937" x="1908175" y="374650"/>
          <p14:tracePt t="15956" x="1765300" y="390525"/>
          <p14:tracePt t="15971" x="1701800" y="406400"/>
          <p14:tracePt t="15988" x="1638300" y="412750"/>
          <p14:tracePt t="16005" x="1543050" y="419100"/>
          <p14:tracePt t="16021" x="1447800" y="434975"/>
          <p14:tracePt t="16038" x="1352550" y="450850"/>
          <p14:tracePt t="16040" x="1314450" y="460375"/>
          <p14:tracePt t="16054" x="1228725" y="476250"/>
          <p14:tracePt t="16071" x="1143000" y="488950"/>
          <p14:tracePt t="16087" x="1054100" y="523875"/>
          <p14:tracePt t="16105" x="930275" y="552450"/>
          <p14:tracePt t="16122" x="866775" y="574675"/>
          <p14:tracePt t="16138" x="800100" y="606425"/>
          <p14:tracePt t="16155" x="695325" y="650875"/>
          <p14:tracePt t="16171" x="615950" y="692150"/>
          <p14:tracePt t="16187" x="549275" y="720725"/>
          <p14:tracePt t="16204" x="447675" y="796925"/>
          <p14:tracePt t="16221" x="387350" y="850900"/>
          <p14:tracePt t="16238" x="336550" y="892175"/>
          <p14:tracePt t="16255" x="263525" y="965200"/>
          <p14:tracePt t="16271" x="222250" y="1012825"/>
          <p14:tracePt t="16288" x="168275" y="1085850"/>
          <p14:tracePt t="16304" x="111125" y="1212850"/>
          <p14:tracePt t="16321" x="82550" y="1270000"/>
          <p14:tracePt t="16337" x="69850" y="1327150"/>
          <p14:tracePt t="16355" x="53975" y="1390650"/>
          <p14:tracePt t="16370" x="63500" y="1428750"/>
          <p14:tracePt t="16387" x="76200" y="1450975"/>
          <p14:tracePt t="16404" x="136525" y="1498600"/>
          <p14:tracePt t="16420" x="174625" y="1517650"/>
          <p14:tracePt t="16438" x="212725" y="1536700"/>
          <p14:tracePt t="16454" x="228600" y="1536700"/>
          <p14:tracePt t="16471" x="238125" y="1536700"/>
          <p14:tracePt t="16488" x="247650" y="1536700"/>
          <p14:tracePt t="16505" x="254000" y="1536700"/>
          <p14:tracePt t="16521" x="257175" y="1536700"/>
          <p14:tracePt t="16538" x="266700" y="1536700"/>
          <p14:tracePt t="16541" x="273050" y="1533525"/>
          <p14:tracePt t="16554" x="323850" y="1514475"/>
          <p14:tracePt t="16571" x="444500" y="1482725"/>
          <p14:tracePt t="16588" x="587375" y="1454150"/>
          <p14:tracePt t="16604" x="762000" y="1428750"/>
          <p14:tracePt t="16621" x="901700" y="1422400"/>
          <p14:tracePt t="16637" x="1006475" y="1422400"/>
          <p14:tracePt t="16655" x="1168400" y="1422400"/>
          <p14:tracePt t="16671" x="1282700" y="1422400"/>
          <p14:tracePt t="16689" x="1400175" y="1422400"/>
          <p14:tracePt t="16705" x="1527175" y="1422400"/>
          <p14:tracePt t="16721" x="1644650" y="1412875"/>
          <p14:tracePt t="16737" x="1758950" y="1403350"/>
          <p14:tracePt t="16754" x="1905000" y="1371600"/>
          <p14:tracePt t="16771" x="1955800" y="1371600"/>
          <p14:tracePt t="16787" x="1978025" y="1371600"/>
          <p14:tracePt t="16805" x="1993900" y="1371600"/>
          <p14:tracePt t="16821" x="2000250" y="1371600"/>
          <p14:tracePt t="16875" x="2000250" y="1368425"/>
          <p14:tracePt t="16882" x="2000250" y="1362075"/>
          <p14:tracePt t="16889" x="2000250" y="1358900"/>
          <p14:tracePt t="16904" x="2000250" y="1343025"/>
          <p14:tracePt t="16922" x="1997075" y="1320800"/>
          <p14:tracePt t="16939" x="1981200" y="1304925"/>
          <p14:tracePt t="16954" x="1965325" y="1289050"/>
          <p14:tracePt t="16971" x="1936750" y="1276350"/>
          <p14:tracePt t="16988" x="1879600" y="1250950"/>
          <p14:tracePt t="17004" x="1835150" y="1247775"/>
          <p14:tracePt t="17021" x="1774825" y="1238250"/>
          <p14:tracePt t="17039" x="1679575" y="1238250"/>
          <p14:tracePt t="17054" x="1628775" y="1238250"/>
          <p14:tracePt t="17071" x="1574800" y="1238250"/>
          <p14:tracePt t="17089" x="1520825" y="1241425"/>
          <p14:tracePt t="17105" x="1482725" y="1254125"/>
          <p14:tracePt t="17121" x="1457325" y="1273175"/>
          <p14:tracePt t="17137" x="1419225" y="1285875"/>
          <p14:tracePt t="17154" x="1384300" y="1308100"/>
          <p14:tracePt t="17170" x="1355725" y="1320800"/>
          <p14:tracePt t="17187" x="1330325" y="1339850"/>
          <p14:tracePt t="17204" x="1304925" y="1355725"/>
          <p14:tracePt t="17222" x="1295400" y="1365250"/>
          <p14:tracePt t="17239" x="1273175" y="1387475"/>
          <p14:tracePt t="17255" x="1257300" y="1397000"/>
          <p14:tracePt t="17271" x="1247775" y="1406525"/>
          <p14:tracePt t="17287" x="1238250" y="1416050"/>
          <p14:tracePt t="17304" x="1228725" y="1428750"/>
          <p14:tracePt t="17320" x="1228725" y="1441450"/>
          <p14:tracePt t="17337" x="1228725" y="1454150"/>
          <p14:tracePt t="17355" x="1228725" y="1495425"/>
          <p14:tracePt t="17371" x="1238250" y="1517650"/>
          <p14:tracePt t="17388" x="1254125" y="1562100"/>
          <p14:tracePt t="17404" x="1273175" y="1584325"/>
          <p14:tracePt t="17420" x="1285875" y="1616075"/>
          <p14:tracePt t="17438" x="1314450" y="1644650"/>
          <p14:tracePt t="17454" x="1339850" y="1663700"/>
          <p14:tracePt t="17471" x="1362075" y="1676400"/>
          <p14:tracePt t="17488" x="1412875" y="1692275"/>
          <p14:tracePt t="17504" x="1457325" y="1704975"/>
          <p14:tracePt t="17521" x="1501775" y="1704975"/>
          <p14:tracePt t="17538" x="1597025" y="1704975"/>
          <p14:tracePt t="17554" x="1631950" y="1704975"/>
          <p14:tracePt t="17571" x="1676400" y="1704975"/>
          <p14:tracePt t="17588" x="1739900" y="1704975"/>
          <p14:tracePt t="17604" x="1784350" y="1717675"/>
          <p14:tracePt t="17621" x="1828800" y="1717675"/>
          <p14:tracePt t="17638" x="1927225" y="1695450"/>
          <p14:tracePt t="17654" x="1990725" y="1679575"/>
          <p14:tracePt t="17671" x="2044700" y="1666875"/>
          <p14:tracePt t="17688" x="2108200" y="1641475"/>
          <p14:tracePt t="17704" x="2133600" y="1628775"/>
          <p14:tracePt t="17721" x="2143125" y="1628775"/>
          <p14:tracePt t="17738" x="2155825" y="1619250"/>
          <p14:tracePt t="17755" x="2165350" y="1609725"/>
          <p14:tracePt t="17771" x="2178050" y="1571625"/>
          <p14:tracePt t="17788" x="2197100" y="1508125"/>
          <p14:tracePt t="17805" x="2197100" y="1473200"/>
          <p14:tracePt t="17821" x="2197100" y="1435100"/>
          <p14:tracePt t="17838" x="2184400" y="1400175"/>
          <p14:tracePt t="17854" x="2171700" y="1377950"/>
          <p14:tracePt t="17872" x="2159000" y="1346200"/>
          <p14:tracePt t="17889" x="2143125" y="1323975"/>
          <p14:tracePt t="17904" x="2133600" y="1314450"/>
          <p14:tracePt t="17922" x="2124075" y="1298575"/>
          <p14:tracePt t="17938" x="2089150" y="1295400"/>
          <p14:tracePt t="17954" x="2066925" y="1295400"/>
          <p14:tracePt t="17970" x="2038350" y="1295400"/>
          <p14:tracePt t="17987" x="1997075" y="1295400"/>
          <p14:tracePt t="18004" x="1962150" y="1295400"/>
          <p14:tracePt t="18022" x="1917700" y="1289050"/>
          <p14:tracePt t="18038" x="1854200" y="1289050"/>
          <p14:tracePt t="18055" x="1825625" y="1289050"/>
          <p14:tracePt t="18071" x="1797050" y="1289050"/>
          <p14:tracePt t="18088" x="1762125" y="1289050"/>
          <p14:tracePt t="18104" x="1739900" y="1289050"/>
          <p14:tracePt t="18121" x="1730375" y="1289050"/>
          <p14:tracePt t="18137" x="1714500" y="1289050"/>
          <p14:tracePt t="18154" x="1701800" y="1289050"/>
          <p14:tracePt t="18960" x="1701800" y="1311275"/>
          <p14:tracePt t="18967" x="1695450" y="1330325"/>
          <p14:tracePt t="18974" x="1695450" y="1362075"/>
          <p14:tracePt t="18987" x="1695450" y="1444625"/>
          <p14:tracePt t="19004" x="1695450" y="1514475"/>
          <p14:tracePt t="19021" x="1695450" y="1584325"/>
          <p14:tracePt t="19054" x="1695450" y="1793875"/>
          <p14:tracePt t="19087" x="1698625" y="1952625"/>
          <p14:tracePt t="19106" x="1704975" y="2022475"/>
          <p14:tracePt t="19121" x="1714500" y="2092325"/>
          <p14:tracePt t="19137" x="1736725" y="2225675"/>
          <p14:tracePt t="19154" x="1749425" y="2279650"/>
          <p14:tracePt t="19171" x="1765300" y="2352675"/>
          <p14:tracePt t="19187" x="1778000" y="2454275"/>
          <p14:tracePt t="19204" x="1778000" y="2498725"/>
          <p14:tracePt t="19220" x="1778000" y="2540000"/>
          <p14:tracePt t="19237" x="1778000" y="2587625"/>
          <p14:tracePt t="19255" x="1778000" y="2609850"/>
          <p14:tracePt t="19271" x="1778000" y="2638425"/>
          <p14:tracePt t="19288" x="1784350" y="2654300"/>
          <p14:tracePt t="19305" x="1784350" y="2663825"/>
          <p14:tracePt t="19321" x="1793875" y="2679700"/>
          <p14:tracePt t="19337" x="1800225" y="2695575"/>
          <p14:tracePt t="19353" x="1809750" y="2705100"/>
          <p14:tracePt t="19370" x="1812925" y="2714625"/>
          <p14:tracePt t="19387" x="1812925" y="2733675"/>
          <p14:tracePt t="19403" x="1812925" y="2743200"/>
          <p14:tracePt t="19437" x="1812925" y="2749550"/>
          <p14:tracePt t="20023" x="1797050" y="2720975"/>
          <p14:tracePt t="20029" x="1781175" y="2660650"/>
          <p14:tracePt t="20037" x="1762125" y="2600325"/>
          <p14:tracePt t="20054" x="1739900" y="2501900"/>
          <p14:tracePt t="20071" x="1708150" y="2425700"/>
          <p14:tracePt t="20074" x="1701800" y="2397125"/>
          <p14:tracePt t="20088" x="1689100" y="2352675"/>
          <p14:tracePt t="20105" x="1676400" y="2320925"/>
          <p14:tracePt t="20137" x="1647825" y="2276475"/>
          <p14:tracePt t="20171" x="1638300" y="2235200"/>
          <p14:tracePt t="20188" x="1638300" y="2225675"/>
          <p14:tracePt t="20205" x="1631950" y="2197100"/>
          <p14:tracePt t="20221" x="1631950" y="2181225"/>
          <p14:tracePt t="20238" x="1631950" y="2139950"/>
          <p14:tracePt t="20254" x="1625600" y="2111375"/>
          <p14:tracePt t="20271" x="1625600" y="2063750"/>
          <p14:tracePt t="20287" x="1625600" y="2041525"/>
          <p14:tracePt t="20304" x="1625600" y="2003425"/>
          <p14:tracePt t="20321" x="1625600" y="1949450"/>
          <p14:tracePt t="20337" x="1625600" y="1914525"/>
          <p14:tracePt t="20353" x="1625600" y="1870075"/>
          <p14:tracePt t="20371" x="1625600" y="1812925"/>
          <p14:tracePt t="20387" x="1625600" y="1790700"/>
          <p14:tracePt t="20404" x="1625600" y="1778000"/>
          <p14:tracePt t="20421" x="1625600" y="1765300"/>
          <p14:tracePt t="20437" x="1625600" y="1762125"/>
          <p14:tracePt t="20543" x="1625600" y="1755775"/>
          <p14:tracePt t="20772" x="1603375" y="1752600"/>
          <p14:tracePt t="20779" x="1565275" y="1743075"/>
          <p14:tracePt t="20787" x="1539875" y="1736725"/>
          <p14:tracePt t="20804" x="1476375" y="1724025"/>
          <p14:tracePt t="20821" x="1419225" y="1711325"/>
          <p14:tracePt t="20837" x="1397000" y="1711325"/>
          <p14:tracePt t="20853" x="1374775" y="1711325"/>
          <p14:tracePt t="20871" x="1362075" y="1704975"/>
          <p14:tracePt t="20887" x="1352550" y="1704975"/>
          <p14:tracePt t="20903" x="1339850" y="1704975"/>
          <p14:tracePt t="20920" x="1320800" y="1701800"/>
          <p14:tracePt t="20937" x="1311275" y="1692275"/>
          <p14:tracePt t="20954" x="1301750" y="1685925"/>
          <p14:tracePt t="20971" x="1295400" y="1676400"/>
          <p14:tracePt t="20987" x="1295400" y="1670050"/>
          <p14:tracePt t="21005" x="1295400" y="1666875"/>
          <p14:tracePt t="21214" x="1317625" y="1676400"/>
          <p14:tracePt t="21221" x="1343025" y="1682750"/>
          <p14:tracePt t="21228" x="1362075" y="1689100"/>
          <p14:tracePt t="21236" x="1381125" y="1695450"/>
          <p14:tracePt t="21254" x="1412875" y="1704975"/>
          <p14:tracePt t="21271" x="1460500" y="1724025"/>
          <p14:tracePt t="21287" x="1492250" y="1743075"/>
          <p14:tracePt t="21305" x="1530350" y="1755775"/>
          <p14:tracePt t="21321" x="1571625" y="1762125"/>
          <p14:tracePt t="21337" x="1600200" y="1762125"/>
          <p14:tracePt t="21353" x="1622425" y="1768475"/>
          <p14:tracePt t="21370" x="1666875" y="1778000"/>
          <p14:tracePt t="21387" x="1676400" y="1784350"/>
          <p14:tracePt t="21403" x="1695450" y="1784350"/>
          <p14:tracePt t="21420" x="1724025" y="1800225"/>
          <p14:tracePt t="21437" x="1739900" y="1800225"/>
          <p14:tracePt t="21455" x="1755775" y="1800225"/>
          <p14:tracePt t="21471" x="1790700" y="1812925"/>
          <p14:tracePt t="21487" x="1819275" y="1812925"/>
          <p14:tracePt t="21504" x="1841500" y="1812925"/>
          <p14:tracePt t="21520" x="1876425" y="1812925"/>
          <p14:tracePt t="21537" x="1885950" y="1812925"/>
          <p14:tracePt t="21555" x="1895475" y="1812925"/>
          <p14:tracePt t="21571" x="1908175" y="1812925"/>
          <p14:tracePt t="21604" x="1924050" y="1812925"/>
          <p14:tracePt t="21607" x="1930400" y="1812925"/>
          <p14:tracePt t="21621" x="1939925" y="1812925"/>
          <p14:tracePt t="21637" x="1949450" y="1806575"/>
          <p14:tracePt t="21654" x="1958975" y="1784350"/>
          <p14:tracePt t="21670" x="1984375" y="1749425"/>
          <p14:tracePt t="21687" x="1990725" y="1717675"/>
          <p14:tracePt t="21704" x="1990725" y="1698625"/>
          <p14:tracePt t="21721" x="1981200" y="1676400"/>
          <p14:tracePt t="21737" x="1965325" y="1660525"/>
          <p14:tracePt t="21754" x="1952625" y="1628775"/>
          <p14:tracePt t="21770" x="1939925" y="1616075"/>
          <p14:tracePt t="21786" x="1927225" y="1606550"/>
          <p14:tracePt t="21804" x="1914525" y="1593850"/>
          <p14:tracePt t="21821" x="1901825" y="1593850"/>
          <p14:tracePt t="21857" x="1898650" y="1593850"/>
          <p14:tracePt t="21978" x="1898650" y="1590675"/>
          <p14:tracePt t="21993" x="1898650" y="1581150"/>
          <p14:tracePt t="22021" x="1898650" y="1574800"/>
          <p14:tracePt t="22035" x="1898650" y="1568450"/>
          <p14:tracePt t="22448" x="1905000" y="1571625"/>
          <p14:tracePt t="22456" x="1914525" y="1571625"/>
          <p14:tracePt t="22471" x="1920875" y="1571625"/>
          <p14:tracePt t="22487" x="1924050" y="1571625"/>
          <p14:tracePt t="22504" x="1924050" y="1577975"/>
          <p14:tracePt t="22577" x="1924050" y="1574800"/>
          <p14:tracePt t="22585" x="1924050" y="1568450"/>
          <p14:tracePt t="22603" x="1930400" y="1549400"/>
          <p14:tracePt t="22621" x="1930400" y="1514475"/>
          <p14:tracePt t="22637" x="1930400" y="1495425"/>
          <p14:tracePt t="22655" x="1927225" y="1485900"/>
          <p14:tracePt t="22671" x="1917700" y="1470025"/>
          <p14:tracePt t="22688" x="1917700" y="1463675"/>
          <p14:tracePt t="22942" x="1920875" y="1466850"/>
          <p14:tracePt t="22949" x="1930400" y="1473200"/>
          <p14:tracePt t="22956" x="1936750" y="1482725"/>
          <p14:tracePt t="22971" x="1946275" y="1492250"/>
          <p14:tracePt t="22987" x="1962150" y="1504950"/>
          <p14:tracePt t="23004" x="1968500" y="1514475"/>
          <p14:tracePt t="23020" x="1968500" y="1533525"/>
          <p14:tracePt t="23036" x="1968500" y="1543050"/>
          <p14:tracePt t="23055" x="1968500" y="1558925"/>
          <p14:tracePt t="23071" x="1968500" y="1568450"/>
          <p14:tracePt t="23088" x="1968500" y="1577975"/>
          <p14:tracePt t="23105" x="1968500" y="1593850"/>
          <p14:tracePt t="23121" x="1968500" y="1603375"/>
          <p14:tracePt t="23137" x="1968500" y="1612900"/>
          <p14:tracePt t="23153" x="1968500" y="1625600"/>
          <p14:tracePt t="23170" x="1968500" y="1638300"/>
          <p14:tracePt t="23186" x="1968500" y="1641475"/>
          <p14:tracePt t="23269" x="1968500" y="1647825"/>
          <p14:tracePt t="23276" x="1968500" y="1651000"/>
          <p14:tracePt t="23286" x="1968500" y="1657350"/>
          <p14:tracePt t="23304" x="1968500" y="1682750"/>
          <p14:tracePt t="23321" x="1968500" y="1739900"/>
          <p14:tracePt t="23337" x="1968500" y="1781175"/>
          <p14:tracePt t="23355" x="1965325" y="1860550"/>
          <p14:tracePt t="23371" x="1946275" y="1885950"/>
          <p14:tracePt t="23388" x="1933575" y="1908175"/>
          <p14:tracePt t="23404" x="1917700" y="1930400"/>
          <p14:tracePt t="23420" x="1908175" y="1939925"/>
          <p14:tracePt t="23436" x="1892300" y="1949450"/>
          <p14:tracePt t="23454" x="1860550" y="1949450"/>
          <p14:tracePt t="23471" x="1831975" y="1949450"/>
          <p14:tracePt t="23488" x="1809750" y="1949450"/>
          <p14:tracePt t="23505" x="1774825" y="1949450"/>
          <p14:tracePt t="23521" x="1765300" y="1949450"/>
          <p14:tracePt t="23537" x="1755775" y="1939925"/>
          <p14:tracePt t="23554" x="1739900" y="1924050"/>
          <p14:tracePt t="23570" x="1739900" y="1908175"/>
          <p14:tracePt t="23587" x="1739900" y="1898650"/>
          <p14:tracePt t="24297" x="1711325" y="1892300"/>
          <p14:tracePt t="24303" x="1682750" y="1879600"/>
          <p14:tracePt t="24310" x="1641475" y="1863725"/>
          <p14:tracePt t="24319" x="1612900" y="1831975"/>
          <p14:tracePt t="24337" x="1543050" y="1784350"/>
          <p14:tracePt t="24353" x="1460500" y="1701800"/>
          <p14:tracePt t="24370" x="1419225" y="1660525"/>
          <p14:tracePt t="24403" x="1381125" y="1638300"/>
          <p14:tracePt t="24436" x="1358900" y="1638300"/>
          <p14:tracePt t="24660" x="1362075" y="1638300"/>
          <p14:tracePt t="28916" x="1276350" y="1609725"/>
          <p14:tracePt t="28923" x="1089025" y="1558925"/>
          <p14:tracePt t="28937" x="704850" y="1482725"/>
          <p14:tracePt t="28958" x="241300" y="1460500"/>
          <p14:tracePt t="28974" x="47625" y="1466850"/>
          <p14:tracePt t="29108" x="41275" y="1755775"/>
          <p14:tracePt t="29115" x="146050" y="1774825"/>
          <p14:tracePt t="29122" x="247650" y="1784350"/>
          <p14:tracePt t="29136" x="485775" y="1793875"/>
          <p14:tracePt t="29153" x="733425" y="1768475"/>
          <p14:tracePt t="29170" x="930275" y="1720850"/>
          <p14:tracePt t="29187" x="1203325" y="1597025"/>
          <p14:tracePt t="29205" x="1304925" y="1539875"/>
          <p14:tracePt t="29222" x="1460500" y="1454150"/>
          <p14:tracePt t="29236" x="1536700" y="1412875"/>
          <p14:tracePt t="29253" x="1593850" y="1393825"/>
          <p14:tracePt t="29269" x="1625600" y="1374775"/>
          <p14:tracePt t="29286" x="1647825" y="1368425"/>
          <p14:tracePt t="29358" x="1647825" y="1374775"/>
          <p14:tracePt t="29366" x="1644650" y="1374775"/>
          <p14:tracePt t="29373" x="1644650" y="1384300"/>
          <p14:tracePt t="29386" x="1641475" y="1384300"/>
          <p14:tracePt t="29444" x="1647825" y="1384300"/>
          <p14:tracePt t="29451" x="1654175" y="1390650"/>
          <p14:tracePt t="29458" x="1663700" y="1393825"/>
          <p14:tracePt t="29470" x="1676400" y="1400175"/>
          <p14:tracePt t="29487" x="1717675" y="1419225"/>
          <p14:tracePt t="29503" x="1755775" y="1431925"/>
          <p14:tracePt t="29519" x="1793875" y="1463675"/>
          <p14:tracePt t="29536" x="1863725" y="1527175"/>
          <p14:tracePt t="29552" x="1901825" y="1552575"/>
          <p14:tracePt t="29570" x="1920875" y="1574800"/>
          <p14:tracePt t="29586" x="1933575" y="1590675"/>
          <p14:tracePt t="29604" x="1933575" y="1600200"/>
          <p14:tracePt t="29620" x="1939925" y="1600200"/>
          <p14:tracePt t="29637" x="1955800" y="1600200"/>
          <p14:tracePt t="29653" x="1965325" y="1600200"/>
          <p14:tracePt t="29670" x="1974850" y="1600200"/>
          <p14:tracePt t="29686" x="1974850" y="1597025"/>
          <p14:tracePt t="29702" x="1974850" y="1584325"/>
          <p14:tracePt t="29721" x="1971675" y="1549400"/>
          <p14:tracePt t="29736" x="1962150" y="1533525"/>
          <p14:tracePt t="29753" x="1933575" y="1520825"/>
          <p14:tracePt t="29770" x="1908175" y="1511300"/>
          <p14:tracePt t="29787" x="1860550" y="1492250"/>
          <p14:tracePt t="29803" x="1803400" y="1470025"/>
          <p14:tracePt t="29819" x="1727200" y="1431925"/>
          <p14:tracePt t="29836" x="1603375" y="1409700"/>
          <p14:tracePt t="29853" x="1530350" y="1393825"/>
          <p14:tracePt t="29869" x="1473200" y="1381125"/>
          <p14:tracePt t="29887" x="1390650" y="1352550"/>
          <p14:tracePt t="29903" x="1327150" y="1339850"/>
          <p14:tracePt t="29921" x="1263650" y="1323975"/>
          <p14:tracePt t="29937" x="1184275" y="1298575"/>
          <p14:tracePt t="29953" x="1139825" y="1298575"/>
          <p14:tracePt t="29969" x="1095375" y="1298575"/>
          <p14:tracePt t="29986" x="1025525" y="1298575"/>
          <p14:tracePt t="30003" x="981075" y="1298575"/>
          <p14:tracePt t="30021" x="930275" y="1314450"/>
          <p14:tracePt t="30037" x="901700" y="1320800"/>
          <p14:tracePt t="30054" x="892175" y="1330325"/>
          <p14:tracePt t="30070" x="882650" y="1339850"/>
          <p14:tracePt t="30086" x="860425" y="1362075"/>
          <p14:tracePt t="30103" x="850900" y="1371600"/>
          <p14:tracePt t="30120" x="850900" y="1384300"/>
          <p14:tracePt t="30136" x="850900" y="1400175"/>
          <p14:tracePt t="30153" x="854075" y="1438275"/>
          <p14:tracePt t="30171" x="892175" y="1495425"/>
          <p14:tracePt t="30187" x="917575" y="1543050"/>
          <p14:tracePt t="30203" x="952500" y="1581150"/>
          <p14:tracePt t="30220" x="987425" y="1625600"/>
          <p14:tracePt t="30236" x="1006475" y="1641475"/>
          <p14:tracePt t="30253" x="1016000" y="1657350"/>
          <p14:tracePt t="30270" x="1038225" y="1673225"/>
          <p14:tracePt t="30287" x="1060450" y="1682750"/>
          <p14:tracePt t="30303" x="1082675" y="1682750"/>
          <p14:tracePt t="30321" x="1120775" y="1689100"/>
          <p14:tracePt t="30337" x="1152525" y="1689100"/>
          <p14:tracePt t="30353" x="1181100" y="1689100"/>
          <p14:tracePt t="30370" x="1212850" y="1689100"/>
          <p14:tracePt t="30386" x="1235075" y="1689100"/>
          <p14:tracePt t="30402" x="1257300" y="1689100"/>
          <p14:tracePt t="30419" x="1295400" y="1689100"/>
          <p14:tracePt t="30436" x="1374775" y="1711325"/>
          <p14:tracePt t="30453" x="1457325" y="1727200"/>
          <p14:tracePt t="30470" x="1562100" y="1727200"/>
          <p14:tracePt t="30486" x="1622425" y="1727200"/>
          <p14:tracePt t="30503" x="1666875" y="1733550"/>
          <p14:tracePt t="30519" x="1711325" y="1733550"/>
          <p14:tracePt t="30536" x="1797050" y="1733550"/>
          <p14:tracePt t="30553" x="1857375" y="1733550"/>
          <p14:tracePt t="30571" x="1933575" y="1733550"/>
          <p14:tracePt t="30587" x="1978025" y="1733550"/>
          <p14:tracePt t="30603" x="2016125" y="1733550"/>
          <p14:tracePt t="30620" x="2047875" y="1733550"/>
          <p14:tracePt t="30636" x="2076450" y="1730375"/>
          <p14:tracePt t="30653" x="2095500" y="1717675"/>
          <p14:tracePt t="30670" x="2114550" y="1692275"/>
          <p14:tracePt t="30687" x="2139950" y="1666875"/>
          <p14:tracePt t="30703" x="2159000" y="1628775"/>
          <p14:tracePt t="30720" x="2178050" y="1571625"/>
          <p14:tracePt t="30737" x="2190750" y="1533525"/>
          <p14:tracePt t="30753" x="2190750" y="1504950"/>
          <p14:tracePt t="30769" x="2174875" y="1482725"/>
          <p14:tracePt t="30786" x="2139950" y="1444625"/>
          <p14:tracePt t="30803" x="2108200" y="1412875"/>
          <p14:tracePt t="30820" x="2070100" y="1381125"/>
          <p14:tracePt t="30837" x="2041525" y="1371600"/>
          <p14:tracePt t="30854" x="2009775" y="1352550"/>
          <p14:tracePt t="30870" x="1911350" y="1330325"/>
          <p14:tracePt t="30886" x="1847850" y="1317625"/>
          <p14:tracePt t="30903" x="1784350" y="1301750"/>
          <p14:tracePt t="30920" x="1692275" y="1273175"/>
          <p14:tracePt t="30937" x="1641475" y="1273175"/>
          <p14:tracePt t="30954" x="1603375" y="1273175"/>
          <p14:tracePt t="30971" x="1555750" y="1273175"/>
          <p14:tracePt t="30987" x="1533525" y="1276350"/>
          <p14:tracePt t="31004" x="1501775" y="1295400"/>
          <p14:tracePt t="31020" x="1438275" y="1314450"/>
          <p14:tracePt t="31036" x="1393825" y="1327150"/>
          <p14:tracePt t="31053" x="1362075" y="1339850"/>
          <p14:tracePt t="31070" x="1298575" y="1365250"/>
          <p14:tracePt t="31086" x="1266825" y="1377950"/>
          <p14:tracePt t="31103" x="1244600" y="1390650"/>
          <p14:tracePt t="31120" x="1209675" y="1412875"/>
          <p14:tracePt t="31137" x="1184275" y="1425575"/>
          <p14:tracePt t="31153" x="1155700" y="1438275"/>
          <p14:tracePt t="31171" x="1127125" y="1454150"/>
          <p14:tracePt t="31186" x="1104900" y="1463675"/>
          <p14:tracePt t="31203" x="1095375" y="1479550"/>
          <p14:tracePt t="31220" x="1079500" y="1514475"/>
          <p14:tracePt t="31237" x="1066800" y="1530350"/>
          <p14:tracePt t="31253" x="1066800" y="1549400"/>
          <p14:tracePt t="31258" x="1066800" y="1568450"/>
          <p14:tracePt t="31270" x="1066800" y="1577975"/>
          <p14:tracePt t="31287" x="1066800" y="1587500"/>
          <p14:tracePt t="31303" x="1066800" y="1597025"/>
          <p14:tracePt t="31319" x="1076325" y="1625600"/>
          <p14:tracePt t="31336" x="1104900" y="1651000"/>
          <p14:tracePt t="31353" x="1158875" y="1663700"/>
          <p14:tracePt t="31369" x="1273175" y="1692275"/>
          <p14:tracePt t="31386" x="1333500" y="1698625"/>
          <p14:tracePt t="31403" x="1416050" y="1698625"/>
          <p14:tracePt t="31420" x="1546225" y="1698625"/>
          <p14:tracePt t="31436" x="1616075" y="1698625"/>
          <p14:tracePt t="31453" x="1666875" y="1698625"/>
          <p14:tracePt t="31469" x="1768475" y="1698625"/>
          <p14:tracePt t="31486" x="1876425" y="1685925"/>
          <p14:tracePt t="31503" x="1962150" y="1663700"/>
          <p14:tracePt t="31519" x="2044700" y="1647825"/>
          <p14:tracePt t="31536" x="2082800" y="1638300"/>
          <p14:tracePt t="31553" x="2098675" y="1625600"/>
          <p14:tracePt t="31570" x="2127250" y="1597025"/>
          <p14:tracePt t="31586" x="2139950" y="1574800"/>
          <p14:tracePt t="31602" x="2149475" y="1543050"/>
          <p14:tracePt t="31619" x="2162175" y="1511300"/>
          <p14:tracePt t="31637" x="2162175" y="1479550"/>
          <p14:tracePt t="31654" x="2162175" y="1466850"/>
          <p14:tracePt t="31670" x="2149475" y="1444625"/>
          <p14:tracePt t="31687" x="2133600" y="1435100"/>
          <p14:tracePt t="31703" x="2105025" y="1422400"/>
          <p14:tracePt t="31719" x="2028825" y="1387475"/>
          <p14:tracePt t="31736" x="1965325" y="1365250"/>
          <p14:tracePt t="31752" x="1898650" y="1352550"/>
          <p14:tracePt t="31770" x="1790700" y="1336675"/>
          <p14:tracePt t="31787" x="1704975" y="1330325"/>
          <p14:tracePt t="31804" x="1625600" y="1330325"/>
          <p14:tracePt t="31820" x="1527175" y="1330325"/>
          <p14:tracePt t="31837" x="1489075" y="1330325"/>
          <p14:tracePt t="31853" x="1447800" y="1330325"/>
          <p14:tracePt t="31869" x="1381125" y="1346200"/>
          <p14:tracePt t="31885" x="1320800" y="1352550"/>
          <p14:tracePt t="31903" x="1270000" y="1365250"/>
          <p14:tracePt t="31920" x="1196975" y="1377950"/>
          <p14:tracePt t="31937" x="1152525" y="1397000"/>
          <p14:tracePt t="31954" x="1120775" y="1409700"/>
          <p14:tracePt t="31970" x="1079500" y="1428750"/>
          <p14:tracePt t="31987" x="1057275" y="1438275"/>
          <p14:tracePt t="32003" x="1031875" y="1450975"/>
          <p14:tracePt t="32019" x="1019175" y="1466850"/>
          <p14:tracePt t="32036" x="1006475" y="1482725"/>
          <p14:tracePt t="32054" x="1000125" y="1511300"/>
          <p14:tracePt t="32070" x="1003300" y="1552575"/>
          <p14:tracePt t="32087" x="1016000" y="1574800"/>
          <p14:tracePt t="32103" x="1057275" y="1600200"/>
          <p14:tracePt t="32120" x="1184275" y="1663700"/>
          <p14:tracePt t="32136" x="1308100" y="1708150"/>
          <p14:tracePt t="32152" x="1381125" y="1724025"/>
          <p14:tracePt t="32169" x="1527175" y="1746250"/>
          <p14:tracePt t="32186" x="1606550" y="1746250"/>
          <p14:tracePt t="32204" x="1679575" y="1746250"/>
          <p14:tracePt t="32220" x="1762125" y="1746250"/>
          <p14:tracePt t="32237" x="1819275" y="1736725"/>
          <p14:tracePt t="32253" x="1882775" y="1724025"/>
          <p14:tracePt t="32270" x="1974850" y="1695450"/>
          <p14:tracePt t="32285" x="2038350" y="1679575"/>
          <p14:tracePt t="32303" x="2082800" y="1666875"/>
          <p14:tracePt t="32319" x="2117725" y="1651000"/>
          <p14:tracePt t="32336" x="2127250" y="1644650"/>
          <p14:tracePt t="32353" x="2143125" y="1635125"/>
          <p14:tracePt t="32370" x="2152650" y="1625600"/>
          <p14:tracePt t="32386" x="2159000" y="1616075"/>
          <p14:tracePt t="32403" x="2162175" y="1606550"/>
          <p14:tracePt t="32420" x="2162175" y="1571625"/>
          <p14:tracePt t="32436" x="2162175" y="1555750"/>
          <p14:tracePt t="32452" x="2152650" y="1527175"/>
          <p14:tracePt t="32469" x="2127250" y="1504950"/>
          <p14:tracePt t="32485" x="2101850" y="1485900"/>
          <p14:tracePt t="32502" x="2057400" y="1460500"/>
          <p14:tracePt t="32519" x="1990725" y="1435100"/>
          <p14:tracePt t="32536" x="1943100" y="1400175"/>
          <p14:tracePt t="32553" x="1866900" y="1371600"/>
          <p14:tracePt t="32570" x="1743075" y="1339850"/>
          <p14:tracePt t="32586" x="1666875" y="1323975"/>
          <p14:tracePt t="32602" x="1606550" y="1323975"/>
          <p14:tracePt t="32619" x="1524000" y="1323975"/>
          <p14:tracePt t="32636" x="1460500" y="1327150"/>
          <p14:tracePt t="32653" x="1397000" y="1349375"/>
          <p14:tracePt t="32670" x="1343025" y="1349375"/>
          <p14:tracePt t="32686" x="1317625" y="1355725"/>
          <p14:tracePt t="32703" x="1289050" y="1355725"/>
          <p14:tracePt t="32720" x="1247775" y="1374775"/>
          <p14:tracePt t="32736" x="1225550" y="1381125"/>
          <p14:tracePt t="32753" x="1209675" y="1390650"/>
          <p14:tracePt t="32769" x="1181100" y="1412875"/>
          <p14:tracePt t="32786" x="1171575" y="1416050"/>
          <p14:tracePt t="32804" x="1155700" y="1431925"/>
          <p14:tracePt t="32820" x="1139825" y="1441450"/>
          <p14:tracePt t="32836" x="1139825" y="1450975"/>
          <p14:tracePt t="32853" x="1139825" y="1460500"/>
          <p14:tracePt t="32870" x="1139825" y="1476375"/>
          <p14:tracePt t="32886" x="1139825" y="1485900"/>
          <p14:tracePt t="32902" x="1152525" y="1501775"/>
          <p14:tracePt t="32919" x="1168400" y="1530350"/>
          <p14:tracePt t="32935" x="1184275" y="1539875"/>
          <p14:tracePt t="32952" x="1216025" y="1558925"/>
          <p14:tracePt t="32970" x="1250950" y="1574800"/>
          <p14:tracePt t="32986" x="1289050" y="1587500"/>
          <p14:tracePt t="33003" x="1327150" y="1600200"/>
          <p14:tracePt t="33019" x="1368425" y="1619250"/>
          <p14:tracePt t="33035" x="1390650" y="1619250"/>
          <p14:tracePt t="33053" x="1412875" y="1619250"/>
          <p14:tracePt t="33070" x="1447800" y="1616075"/>
          <p14:tracePt t="33086" x="1470025" y="1600200"/>
          <p14:tracePt t="33104" x="1514475" y="1581150"/>
          <p14:tracePt t="33120" x="1536700" y="1568450"/>
          <p14:tracePt t="33136" x="1574800" y="1555750"/>
          <p14:tracePt t="33154" x="1616075" y="1533525"/>
          <p14:tracePt t="33169" x="1635125" y="1520825"/>
          <p14:tracePt t="33185" x="1651000" y="1511300"/>
          <p14:tracePt t="33202" x="1663700" y="1508125"/>
          <p14:tracePt t="33220" x="1685925" y="1501775"/>
          <p14:tracePt t="33236" x="1698625" y="1501775"/>
          <p14:tracePt t="33254" x="1727200" y="1501775"/>
          <p14:tracePt t="33270" x="1736725" y="1501775"/>
          <p14:tracePt t="33286" x="1746250" y="1501775"/>
          <p14:tracePt t="33290" x="1749425" y="1501775"/>
          <p14:tracePt t="33303" x="1755775" y="1501775"/>
          <p14:tracePt t="33319" x="1774825" y="1492250"/>
          <p14:tracePt t="33336" x="1787525" y="1492250"/>
          <p14:tracePt t="33354" x="1787525" y="1482725"/>
          <p14:tracePt t="33386" x="1787525" y="1476375"/>
          <p14:tracePt t="33403" x="1787525" y="1470025"/>
          <p14:tracePt t="35211" x="1863725" y="1463675"/>
          <p14:tracePt t="35218" x="1987550" y="1463675"/>
          <p14:tracePt t="35225" x="2101850" y="1463675"/>
          <p14:tracePt t="35235" x="2216150" y="1463675"/>
          <p14:tracePt t="35252" x="2736850" y="1495425"/>
          <p14:tracePt t="35277" x="3394075" y="1558925"/>
          <p14:tracePt t="35304" x="4356100" y="1641475"/>
          <p14:tracePt t="35338" x="5483225" y="1654175"/>
          <p14:tracePt t="35354" x="5883275" y="1654175"/>
          <p14:tracePt t="35370" x="6172200" y="1654175"/>
          <p14:tracePt t="35386" x="6435725" y="1663700"/>
          <p14:tracePt t="35402" x="6743700" y="1692275"/>
          <p14:tracePt t="35419" x="6950075" y="1720850"/>
          <p14:tracePt t="35436" x="7102475" y="1749425"/>
          <p14:tracePt t="35452" x="7248525" y="1771650"/>
          <p14:tracePt t="35470" x="7324725" y="1793875"/>
          <p14:tracePt t="35487" x="7375525" y="1806575"/>
          <p14:tracePt t="35503" x="7442200" y="1828800"/>
          <p14:tracePt t="35519" x="7470775" y="1838325"/>
          <p14:tracePt t="35536" x="7480300" y="1854200"/>
          <p14:tracePt t="35552" x="7496175" y="1870075"/>
          <p14:tracePt t="35568" x="7496175" y="1873250"/>
          <p14:tracePt t="35602" x="7464425" y="1870075"/>
          <p14:tracePt t="35619" x="7378700" y="1831975"/>
          <p14:tracePt t="35636" x="7267575" y="1781175"/>
          <p14:tracePt t="35653" x="7051675" y="1689100"/>
          <p14:tracePt t="35669" x="6927850" y="1638300"/>
          <p14:tracePt t="35685" x="6842125" y="1606550"/>
          <p14:tracePt t="35702" x="6638925" y="1543050"/>
          <p14:tracePt t="35719" x="6518275" y="1508125"/>
          <p14:tracePt t="35736" x="6429375" y="1485900"/>
          <p14:tracePt t="35752" x="6296025" y="1454150"/>
          <p14:tracePt t="35770" x="6232525" y="1441450"/>
          <p14:tracePt t="35786" x="6200775" y="1422400"/>
          <p14:tracePt t="35802" x="6165850" y="1416050"/>
          <p14:tracePt t="35819" x="6156325" y="1416050"/>
          <p14:tracePt t="35836" x="6140450" y="1406525"/>
          <p14:tracePt t="35838" x="6121400" y="1400175"/>
          <p14:tracePt t="35852" x="6096000" y="1368425"/>
          <p14:tracePt t="35868" x="6086475" y="1343025"/>
          <p14:tracePt t="35885" x="6067425" y="1314450"/>
          <p14:tracePt t="35902" x="6061075" y="1263650"/>
          <p14:tracePt t="35920" x="6064250" y="1235075"/>
          <p14:tracePt t="35936" x="6064250" y="1225550"/>
          <p14:tracePt t="35953" x="6064250" y="1216025"/>
          <p14:tracePt t="36018" x="6064250" y="1209675"/>
          <p14:tracePt t="36024" x="6064250" y="1206500"/>
          <p14:tracePt t="36036" x="6064250" y="1200150"/>
          <p14:tracePt t="36052" x="6086475" y="1165225"/>
          <p14:tracePt t="36069" x="6121400" y="1111250"/>
          <p14:tracePt t="36086" x="6175375" y="1038225"/>
          <p14:tracePt t="36102" x="6235700" y="939800"/>
          <p14:tracePt t="36119" x="6264275" y="885825"/>
          <p14:tracePt t="36135" x="6302375" y="815975"/>
          <p14:tracePt t="36152" x="6346825" y="701675"/>
          <p14:tracePt t="36169" x="6378575" y="635000"/>
          <p14:tracePt t="36188" x="6384925" y="584200"/>
          <p14:tracePt t="36203" x="6384925" y="565150"/>
          <p14:tracePt t="36219" x="6375400" y="542925"/>
          <p14:tracePt t="36236" x="6359525" y="530225"/>
          <p14:tracePt t="36252" x="6318250" y="501650"/>
          <p14:tracePt t="36269" x="6242050" y="463550"/>
          <p14:tracePt t="36286" x="6143625" y="422275"/>
          <p14:tracePt t="36302" x="6035675" y="368300"/>
          <p14:tracePt t="36319" x="5946775" y="336550"/>
          <p14:tracePt t="36336" x="5835650" y="285750"/>
          <p14:tracePt t="36339" x="5775325" y="260350"/>
          <p14:tracePt t="36353" x="5673725" y="215900"/>
          <p14:tracePt t="36369" x="5565775" y="184150"/>
          <p14:tracePt t="36385" x="5432425" y="139700"/>
          <p14:tracePt t="36402" x="5232400" y="104775"/>
          <p14:tracePt t="36419" x="5105400" y="95250"/>
          <p14:tracePt t="36436" x="4978400" y="95250"/>
          <p14:tracePt t="36452" x="4813300" y="117475"/>
          <p14:tracePt t="36469" x="4714875" y="142875"/>
          <p14:tracePt t="36487" x="4625975" y="180975"/>
          <p14:tracePt t="36502" x="4486275" y="238125"/>
          <p14:tracePt t="36518" x="4419600" y="269875"/>
          <p14:tracePt t="36536" x="4359275" y="314325"/>
          <p14:tracePt t="36552" x="4292600" y="358775"/>
          <p14:tracePt t="36568" x="4241800" y="412750"/>
          <p14:tracePt t="36585" x="4194175" y="482600"/>
          <p14:tracePt t="36602" x="4117975" y="581025"/>
          <p14:tracePt t="36619" x="4079875" y="650875"/>
          <p14:tracePt t="36637" x="4054475" y="723900"/>
          <p14:tracePt t="36652" x="4038600" y="787400"/>
          <p14:tracePt t="36668" x="4038600" y="857250"/>
          <p14:tracePt t="36685" x="4038600" y="927100"/>
          <p14:tracePt t="36702" x="4022725" y="1060450"/>
          <p14:tracePt t="36719" x="4016375" y="1130300"/>
          <p14:tracePt t="36737" x="4016375" y="1247775"/>
          <p14:tracePt t="36753" x="4019550" y="1311275"/>
          <p14:tracePt t="36769" x="4041775" y="1374775"/>
          <p14:tracePt t="36786" x="4060825" y="1441450"/>
          <p14:tracePt t="36802" x="4073525" y="1485900"/>
          <p14:tracePt t="36819" x="4086225" y="1514475"/>
          <p14:tracePt t="36836" x="4111625" y="1558925"/>
          <p14:tracePt t="36852" x="4121150" y="1587500"/>
          <p14:tracePt t="36869" x="4127500" y="1612900"/>
          <p14:tracePt t="36886" x="4133850" y="1635125"/>
          <p14:tracePt t="36902" x="4156075" y="1660525"/>
          <p14:tracePt t="36919" x="4168775" y="1685925"/>
          <p14:tracePt t="36936" x="4203700" y="1724025"/>
          <p14:tracePt t="36952" x="4241800" y="1743075"/>
          <p14:tracePt t="36969" x="4289425" y="1768475"/>
          <p14:tracePt t="36986" x="4362450" y="1787525"/>
          <p14:tracePt t="37003" x="4406900" y="1806575"/>
          <p14:tracePt t="37019" x="4473575" y="1838325"/>
          <p14:tracePt t="37036" x="4600575" y="1876425"/>
          <p14:tracePt t="37053" x="4695825" y="1892300"/>
          <p14:tracePt t="37069" x="4772025" y="1914525"/>
          <p14:tracePt t="37086" x="4864100" y="1936750"/>
          <p14:tracePt t="37103" x="4927600" y="1949450"/>
          <p14:tracePt t="37119" x="4991100" y="1965325"/>
          <p14:tracePt t="37136" x="5124450" y="1997075"/>
          <p14:tracePt t="37153" x="5213350" y="2028825"/>
          <p14:tracePt t="37169" x="5311775" y="2070100"/>
          <p14:tracePt t="37186" x="5502275" y="2105025"/>
          <p14:tracePt t="37203" x="5622925" y="2130425"/>
          <p14:tracePt t="37219" x="5695950" y="2152650"/>
          <p14:tracePt t="37236" x="5838825" y="2159000"/>
          <p14:tracePt t="37252" x="5930900" y="2159000"/>
          <p14:tracePt t="37269" x="5991225" y="2159000"/>
          <p14:tracePt t="37285" x="6051550" y="2159000"/>
          <p14:tracePt t="37302" x="6121400" y="2159000"/>
          <p14:tracePt t="37319" x="6156325" y="2159000"/>
          <p14:tracePt t="37336" x="6207125" y="2143125"/>
          <p14:tracePt t="37352" x="6216650" y="2133600"/>
          <p14:tracePt t="37369" x="6232525" y="2124075"/>
          <p14:tracePt t="37386" x="6245225" y="2082800"/>
          <p14:tracePt t="37402" x="6245225" y="2060575"/>
          <p14:tracePt t="37419" x="6245225" y="2032000"/>
          <p14:tracePt t="37436" x="6245225" y="1997075"/>
          <p14:tracePt t="37453" x="6245225" y="1968500"/>
          <p14:tracePt t="37469" x="6242050" y="1939925"/>
          <p14:tracePt t="37486" x="6216650" y="1876425"/>
          <p14:tracePt t="37502" x="6200775" y="1822450"/>
          <p14:tracePt t="37518" x="6188075" y="1778000"/>
          <p14:tracePt t="37536" x="6156325" y="1720850"/>
          <p14:tracePt t="37552" x="6134100" y="1695450"/>
          <p14:tracePt t="37568" x="6121400" y="1679575"/>
          <p14:tracePt t="37586" x="6080125" y="1651000"/>
          <p14:tracePt t="37602" x="6057900" y="1631950"/>
          <p14:tracePt t="37619" x="6016625" y="1612900"/>
          <p14:tracePt t="37636" x="5969000" y="1587500"/>
          <p14:tracePt t="37652" x="5937250" y="1568450"/>
          <p14:tracePt t="37669" x="5905500" y="1549400"/>
          <p14:tracePt t="37687" x="5870575" y="1533525"/>
          <p14:tracePt t="37703" x="5838825" y="1520825"/>
          <p14:tracePt t="37719" x="5816600" y="1508125"/>
          <p14:tracePt t="37737" x="5759450" y="1482725"/>
          <p14:tracePt t="37752" x="5715000" y="1470025"/>
          <p14:tracePt t="37769" x="5676900" y="1457325"/>
          <p14:tracePt t="37786" x="5613400" y="1450975"/>
          <p14:tracePt t="37802" x="5584825" y="1450975"/>
          <p14:tracePt t="37818" x="5562600" y="1450975"/>
          <p14:tracePt t="37836" x="5521325" y="1444625"/>
          <p14:tracePt t="37853" x="5476875" y="1438275"/>
          <p14:tracePt t="37869" x="5429250" y="1419225"/>
          <p14:tracePt t="37886" x="5346700" y="1397000"/>
          <p14:tracePt t="37902" x="5311775" y="1390650"/>
          <p14:tracePt t="37919" x="5280025" y="1390650"/>
          <p14:tracePt t="37936" x="5260975" y="1390650"/>
          <p14:tracePt t="37952" x="5251450" y="1390650"/>
          <p14:tracePt t="37968" x="5235575" y="1390650"/>
          <p14:tracePt t="37986" x="5219700" y="1393825"/>
          <p14:tracePt t="38003" x="5210175" y="1403350"/>
          <p14:tracePt t="38019" x="5194300" y="1419225"/>
          <p14:tracePt t="38036" x="5165725" y="1438275"/>
          <p14:tracePt t="38052" x="5156200" y="1447800"/>
          <p14:tracePt t="38069" x="5146675" y="1470025"/>
          <p14:tracePt t="38086" x="5121275" y="1498600"/>
          <p14:tracePt t="38103" x="5111750" y="1514475"/>
          <p14:tracePt t="38119" x="5102225" y="1543050"/>
          <p14:tracePt t="38136" x="5089525" y="1577975"/>
          <p14:tracePt t="38153" x="5083175" y="1600200"/>
          <p14:tracePt t="38170" x="5070475" y="1622425"/>
          <p14:tracePt t="38186" x="5070475" y="1663700"/>
          <p14:tracePt t="38202" x="5070475" y="1679575"/>
          <p14:tracePt t="38218" x="5070475" y="1695450"/>
          <p14:tracePt t="38235" x="5070475" y="1714500"/>
          <p14:tracePt t="38252" x="5070475" y="1724025"/>
          <p14:tracePt t="38269" x="5067300" y="1733550"/>
          <p14:tracePt t="38286" x="5054600" y="1755775"/>
          <p14:tracePt t="38303" x="5054600" y="1765300"/>
          <p14:tracePt t="38319" x="5054600" y="1774825"/>
          <p14:tracePt t="38336" x="5054600" y="1778000"/>
          <p14:tracePt t="38529" x="5057775" y="1778000"/>
          <p14:tracePt t="38536" x="5060950" y="1778000"/>
          <p14:tracePt t="38553" x="5073650" y="1778000"/>
          <p14:tracePt t="38570" x="5073650" y="1790700"/>
          <p14:tracePt t="38586" x="5073650" y="1803400"/>
          <p14:tracePt t="38619" x="5076825" y="1828800"/>
          <p14:tracePt t="38652" x="5095875" y="1873250"/>
          <p14:tracePt t="38668" x="5105400" y="1895475"/>
          <p14:tracePt t="38686" x="5114925" y="1911350"/>
          <p14:tracePt t="38702" x="5133975" y="1927225"/>
          <p14:tracePt t="38719" x="5143500" y="1933575"/>
          <p14:tracePt t="38736" x="5181600" y="1933575"/>
          <p14:tracePt t="38752" x="5207000" y="1917700"/>
          <p14:tracePt t="38769" x="5222875" y="1901825"/>
          <p14:tracePt t="38786" x="5270500" y="1825625"/>
          <p14:tracePt t="38803" x="5295900" y="1717675"/>
          <p14:tracePt t="38819" x="5321300" y="1587500"/>
          <p14:tracePt t="38836" x="5343525" y="1485900"/>
          <p14:tracePt t="38853" x="5356225" y="1412875"/>
          <p14:tracePt t="38857" x="5365750" y="1374775"/>
          <p14:tracePt t="38869" x="5372100" y="1339850"/>
          <p14:tracePt t="38886" x="5403850" y="1212850"/>
          <p14:tracePt t="38902" x="5416550" y="1149350"/>
          <p14:tracePt t="38918" x="5429250" y="1114425"/>
          <p14:tracePt t="38935" x="5441950" y="1050925"/>
          <p14:tracePt t="38952" x="5448300" y="1006475"/>
          <p14:tracePt t="38969" x="5448300" y="946150"/>
          <p14:tracePt t="38986" x="5448300" y="882650"/>
          <p14:tracePt t="39003" x="5448300" y="854075"/>
          <p14:tracePt t="39019" x="5448300" y="822325"/>
          <p14:tracePt t="39035" x="5435600" y="803275"/>
          <p14:tracePt t="39051" x="5432425" y="787400"/>
          <p14:tracePt t="39069" x="5426075" y="765175"/>
          <p14:tracePt t="39086" x="5413375" y="723900"/>
          <p14:tracePt t="39102" x="5394325" y="685800"/>
          <p14:tracePt t="39119" x="5381625" y="641350"/>
          <p14:tracePt t="39136" x="5362575" y="568325"/>
          <p14:tracePt t="39153" x="5349875" y="523875"/>
          <p14:tracePt t="39169" x="5349875" y="501650"/>
          <p14:tracePt t="39186" x="5349875" y="466725"/>
          <p14:tracePt t="39202" x="5349875" y="457200"/>
          <p14:tracePt t="39219" x="5349875" y="447675"/>
          <p14:tracePt t="39236" x="5349875" y="438150"/>
          <p14:tracePt t="39252" x="5349875" y="428625"/>
          <p14:tracePt t="39343" x="5349875" y="434975"/>
          <p14:tracePt t="39349" x="5349875" y="441325"/>
          <p14:tracePt t="39356" x="5349875" y="444500"/>
          <p14:tracePt t="39369" x="5349875" y="450850"/>
          <p14:tracePt t="39386" x="5349875" y="469900"/>
          <p14:tracePt t="39403" x="5353050" y="501650"/>
          <p14:tracePt t="39420" x="5365750" y="536575"/>
          <p14:tracePt t="39436" x="5384800" y="593725"/>
          <p14:tracePt t="39452" x="5403850" y="631825"/>
          <p14:tracePt t="39469" x="5416550" y="679450"/>
          <p14:tracePt t="39486" x="5435600" y="742950"/>
          <p14:tracePt t="39502" x="5448300" y="781050"/>
          <p14:tracePt t="39519" x="5454650" y="835025"/>
          <p14:tracePt t="39535" x="5467350" y="895350"/>
          <p14:tracePt t="39553" x="5467350" y="917575"/>
          <p14:tracePt t="39570" x="5473700" y="958850"/>
          <p14:tracePt t="39586" x="5473700" y="981075"/>
          <p14:tracePt t="39602" x="5473700" y="1009650"/>
          <p14:tracePt t="39619" x="5473700" y="1025525"/>
          <p14:tracePt t="39636" x="5473700" y="1047750"/>
          <p14:tracePt t="39652" x="5473700" y="1057275"/>
          <p14:tracePt t="39669" x="5473700" y="1066800"/>
          <p14:tracePt t="39686" x="5473700" y="1069975"/>
          <p14:tracePt t="39728" x="5473700" y="1063625"/>
          <p14:tracePt t="39734" x="5473700" y="1060450"/>
          <p14:tracePt t="39742" x="5470525" y="1047750"/>
          <p14:tracePt t="39751" x="5470525" y="1022350"/>
          <p14:tracePt t="39770" x="5457825" y="962025"/>
          <p14:tracePt t="39786" x="5457825" y="857250"/>
          <p14:tracePt t="39803" x="5457825" y="796925"/>
          <p14:tracePt t="39820" x="5451475" y="708025"/>
          <p14:tracePt t="39835" x="5441950" y="647700"/>
          <p14:tracePt t="39852" x="5435600" y="577850"/>
          <p14:tracePt t="39869" x="5422900" y="523875"/>
          <p14:tracePt t="39871" x="5416550" y="504825"/>
          <p14:tracePt t="39886" x="5410200" y="476250"/>
          <p14:tracePt t="39902" x="5391150" y="457200"/>
          <p14:tracePt t="39918" x="5391150" y="447675"/>
          <p14:tracePt t="39936" x="5391150" y="441325"/>
          <p14:tracePt t="40135" x="5391150" y="450850"/>
          <p14:tracePt t="40142" x="5391150" y="466725"/>
          <p14:tracePt t="40152" x="5391150" y="479425"/>
          <p14:tracePt t="40169" x="5391150" y="533400"/>
          <p14:tracePt t="40185" x="5391150" y="571500"/>
          <p14:tracePt t="40202" x="5391150" y="631825"/>
          <p14:tracePt t="40218" x="5391150" y="688975"/>
          <p14:tracePt t="40236" x="5391150" y="768350"/>
          <p14:tracePt t="40252" x="5384800" y="812800"/>
          <p14:tracePt t="40270" x="5384800" y="876300"/>
          <p14:tracePt t="40286" x="5384800" y="898525"/>
          <p14:tracePt t="40302" x="5384800" y="927100"/>
          <p14:tracePt t="40319" x="5384800" y="946150"/>
          <p14:tracePt t="40336" x="5384800" y="955675"/>
          <p14:tracePt t="40352" x="5384800" y="971550"/>
          <p14:tracePt t="40368" x="5384800" y="981075"/>
          <p14:tracePt t="40370" x="5384800" y="987425"/>
          <p14:tracePt t="40386" x="5384800" y="996950"/>
          <p14:tracePt t="40402" x="5384800" y="1000125"/>
          <p14:tracePt t="40470" x="5384800" y="993775"/>
          <p14:tracePt t="40477" x="5384800" y="990600"/>
          <p14:tracePt t="40486" x="5384800" y="984250"/>
          <p14:tracePt t="40503" x="5384800" y="974725"/>
          <p14:tracePt t="40519" x="5394325" y="942975"/>
          <p14:tracePt t="40536" x="5410200" y="917575"/>
          <p14:tracePt t="40553" x="5422900" y="873125"/>
          <p14:tracePt t="40570" x="5438775" y="793750"/>
          <p14:tracePt t="40585" x="5438775" y="733425"/>
          <p14:tracePt t="40601" x="5438775" y="688975"/>
          <p14:tracePt t="40618" x="5438775" y="654050"/>
          <p14:tracePt t="40635" x="5438775" y="612775"/>
          <p14:tracePt t="40652" x="5438775" y="590550"/>
          <p14:tracePt t="40669" x="5438775" y="552450"/>
          <p14:tracePt t="40686" x="5438775" y="542925"/>
          <p14:tracePt t="40702" x="5438775" y="527050"/>
          <p14:tracePt t="40719" x="5438775" y="517525"/>
          <p14:tracePt t="40949" x="5438775" y="536575"/>
          <p14:tracePt t="40956" x="5438775" y="571500"/>
          <p14:tracePt t="40970" x="5438775" y="628650"/>
          <p14:tracePt t="40986" x="5438775" y="673100"/>
          <p14:tracePt t="41002" x="5438775" y="711200"/>
          <p14:tracePt t="41019" x="5438775" y="749300"/>
          <p14:tracePt t="41035" x="5438775" y="771525"/>
          <p14:tracePt t="41053" x="5438775" y="781050"/>
          <p14:tracePt t="41069" x="5438775" y="803275"/>
          <p14:tracePt t="41086" x="5438775" y="812800"/>
          <p14:tracePt t="41103" x="5438775" y="822325"/>
          <p14:tracePt t="41119" x="5438775" y="838200"/>
          <p14:tracePt t="41136" x="5438775" y="847725"/>
          <p14:tracePt t="41869" x="5378450" y="863600"/>
          <p14:tracePt t="41875" x="5305425" y="879475"/>
          <p14:tracePt t="41885" x="5235575" y="898525"/>
          <p14:tracePt t="41902" x="5102225" y="962025"/>
          <p14:tracePt t="41907" x="5016500" y="996950"/>
          <p14:tracePt t="41922" x="4883150" y="1069975"/>
          <p14:tracePt t="41936" x="4781550" y="1130300"/>
          <p14:tracePt t="41969" x="4616450" y="1196975"/>
          <p14:tracePt t="42002" x="4556125" y="1203325"/>
          <p14:tracePt t="42018" x="4530725" y="1203325"/>
          <p14:tracePt t="42035" x="4521200" y="1200150"/>
          <p14:tracePt t="42052" x="4511675" y="1184275"/>
          <p14:tracePt t="42069" x="4505325" y="1146175"/>
          <p14:tracePt t="42085" x="4505325" y="1108075"/>
          <p14:tracePt t="42102" x="4505325" y="1079500"/>
          <p14:tracePt t="42119" x="4505325" y="1022350"/>
          <p14:tracePt t="42135" x="4505325" y="987425"/>
          <p14:tracePt t="42151" x="4508500" y="965200"/>
          <p14:tracePt t="42168" x="4518025" y="930275"/>
          <p14:tracePt t="42185" x="4518025" y="920750"/>
          <p14:tracePt t="42202" x="4518025" y="904875"/>
          <p14:tracePt t="42219" x="4518025" y="889000"/>
          <p14:tracePt t="43968" x="4546600" y="920750"/>
          <p14:tracePt t="43974" x="4600575" y="984250"/>
          <p14:tracePt t="43984" x="4645025" y="1035050"/>
          <p14:tracePt t="44001" x="4797425" y="1206500"/>
          <p14:tracePt t="44018" x="4892675" y="1301750"/>
          <p14:tracePt t="44051" x="5213350" y="1597025"/>
          <p14:tracePt t="44087" x="5448300" y="1755775"/>
          <p14:tracePt t="44104" x="5518150" y="1793875"/>
          <p14:tracePt t="44118" x="5581650" y="1809750"/>
          <p14:tracePt t="44134" x="5626100" y="1822450"/>
          <p14:tracePt t="44151" x="5689600" y="1841500"/>
          <p14:tracePt t="44167" x="5727700" y="1841500"/>
          <p14:tracePt t="44185" x="5756275" y="1841500"/>
          <p14:tracePt t="44202" x="5784850" y="1841500"/>
          <p14:tracePt t="44218" x="5797550" y="1841500"/>
          <p14:tracePt t="44235" x="5810250" y="1825625"/>
          <p14:tracePt t="44252" x="5822950" y="1812925"/>
          <p14:tracePt t="44268" x="5838825" y="1803400"/>
          <p14:tracePt t="44286" x="5861050" y="1790700"/>
          <p14:tracePt t="44303" x="5876925" y="1771650"/>
          <p14:tracePt t="44319" x="5886450" y="1762125"/>
          <p14:tracePt t="44388" x="5886450" y="1755775"/>
          <p14:tracePt t="44395" x="5886450" y="1752600"/>
          <p14:tracePt t="44402" x="5883275" y="1746250"/>
          <p14:tracePt t="44418" x="5867400" y="1730375"/>
          <p14:tracePt t="44435" x="5838825" y="1711325"/>
          <p14:tracePt t="44452" x="5762625" y="1673225"/>
          <p14:tracePt t="44469" x="5692775" y="1635125"/>
          <p14:tracePt t="44485" x="5638800" y="1612900"/>
          <p14:tracePt t="44502" x="5556250" y="1587500"/>
          <p14:tracePt t="44518" x="5518150" y="1574800"/>
          <p14:tracePt t="44535" x="5473700" y="1562100"/>
          <p14:tracePt t="44551" x="5407025" y="1520825"/>
          <p14:tracePt t="44568" x="5362575" y="1501775"/>
          <p14:tracePt t="44585" x="5330825" y="1489075"/>
          <p14:tracePt t="44602" x="5289550" y="1473200"/>
          <p14:tracePt t="44618" x="5273675" y="1473200"/>
          <p14:tracePt t="44635" x="5257800" y="1473200"/>
          <p14:tracePt t="44652" x="5232400" y="1473200"/>
          <p14:tracePt t="44668" x="5210175" y="1473200"/>
          <p14:tracePt t="44685" x="5178425" y="1485900"/>
          <p14:tracePt t="44701" x="5143500" y="1504950"/>
          <p14:tracePt t="44718" x="5114925" y="1517650"/>
          <p14:tracePt t="44735" x="5089525" y="1533525"/>
          <p14:tracePt t="44752" x="5038725" y="1577975"/>
          <p14:tracePt t="44769" x="4984750" y="1631950"/>
          <p14:tracePt t="44785" x="4943475" y="1679575"/>
          <p14:tracePt t="44801" x="4883150" y="1743075"/>
          <p14:tracePt t="44818" x="4851400" y="1768475"/>
          <p14:tracePt t="44835" x="4826000" y="1784350"/>
          <p14:tracePt t="44852" x="4803775" y="1806575"/>
          <p14:tracePt t="44869" x="4794250" y="1816100"/>
          <p14:tracePt t="44885" x="4784725" y="1825625"/>
          <p14:tracePt t="44902" x="4784725" y="1841500"/>
          <p14:tracePt t="44918" x="4784725" y="1857375"/>
          <p14:tracePt t="44935" x="4787900" y="1866900"/>
          <p14:tracePt t="44951" x="4813300" y="1882775"/>
          <p14:tracePt t="44968" x="4851400" y="1895475"/>
          <p14:tracePt t="44985" x="4905375" y="1914525"/>
          <p14:tracePt t="45002" x="4997450" y="1943100"/>
          <p14:tracePt t="45018" x="5070475" y="1958975"/>
          <p14:tracePt t="45035" x="5156200" y="1981200"/>
          <p14:tracePt t="45052" x="5260975" y="2009775"/>
          <p14:tracePt t="45068" x="5324475" y="2025650"/>
          <p14:tracePt t="45085" x="5362575" y="2038350"/>
          <p14:tracePt t="45101" x="5426075" y="2063750"/>
          <p14:tracePt t="45118" x="5470525" y="2070100"/>
          <p14:tracePt t="45136" x="5524500" y="2076450"/>
          <p14:tracePt t="45152" x="5610225" y="2076450"/>
          <p14:tracePt t="45169" x="5661025" y="2076450"/>
          <p14:tracePt t="45185" x="5692775" y="2076450"/>
          <p14:tracePt t="45202" x="5730875" y="2076450"/>
          <p14:tracePt t="45218" x="5746750" y="2073275"/>
          <p14:tracePt t="45234" x="5762625" y="2063750"/>
          <p14:tracePt t="45251" x="5791200" y="2035175"/>
          <p14:tracePt t="45268" x="5816600" y="2009775"/>
          <p14:tracePt t="45285" x="5842000" y="1978025"/>
          <p14:tracePt t="45302" x="5889625" y="1905000"/>
          <p14:tracePt t="45319" x="5905500" y="1819275"/>
          <p14:tracePt t="45335" x="5921375" y="1701800"/>
          <p14:tracePt t="45352" x="5927725" y="1593850"/>
          <p14:tracePt t="45367" x="5927725" y="1562100"/>
          <p14:tracePt t="45384" x="5927725" y="1533525"/>
          <p14:tracePt t="45402" x="5927725" y="1520825"/>
          <p14:tracePt t="45418" x="5927725" y="1511300"/>
          <p14:tracePt t="45435" x="5918200" y="1498600"/>
          <p14:tracePt t="45452" x="5902325" y="1479550"/>
          <p14:tracePt t="45468" x="5886450" y="1470025"/>
          <p14:tracePt t="45485" x="5876925" y="1460500"/>
          <p14:tracePt t="45501" x="5835650" y="1435100"/>
          <p14:tracePt t="45517" x="5791200" y="1422400"/>
          <p14:tracePt t="45535" x="5727700" y="1409700"/>
          <p14:tracePt t="45551" x="5629275" y="1400175"/>
          <p14:tracePt t="45568" x="5578475" y="1400175"/>
          <p14:tracePt t="45585" x="5489575" y="1400175"/>
          <p14:tracePt t="45602" x="5372100" y="1400175"/>
          <p14:tracePt t="45618" x="5311775" y="1400175"/>
          <p14:tracePt t="45634" x="5248275" y="1406525"/>
          <p14:tracePt t="45652" x="5162550" y="1412875"/>
          <p14:tracePt t="45668" x="5092700" y="1419225"/>
          <p14:tracePt t="45685" x="5006975" y="1425575"/>
          <p14:tracePt t="45702" x="4908550" y="1447800"/>
          <p14:tracePt t="45718" x="4870450" y="1460500"/>
          <p14:tracePt t="45735" x="4841875" y="1473200"/>
          <p14:tracePt t="45752" x="4813300" y="1489075"/>
          <p14:tracePt t="45768" x="4797425" y="1495425"/>
          <p14:tracePt t="45784" x="4787900" y="1511300"/>
          <p14:tracePt t="45802" x="4772025" y="1527175"/>
          <p14:tracePt t="45819" x="4762500" y="1536700"/>
          <p14:tracePt t="45835" x="4752975" y="1546225"/>
          <p14:tracePt t="45852" x="4746625" y="1571625"/>
          <p14:tracePt t="45869" x="4746625" y="1593850"/>
          <p14:tracePt t="45884" x="4749800" y="1628775"/>
          <p14:tracePt t="45902" x="4768850" y="1679575"/>
          <p14:tracePt t="45917" x="4787900" y="1711325"/>
          <p14:tracePt t="45935" x="4835525" y="1752600"/>
          <p14:tracePt t="45952" x="4902200" y="1800225"/>
          <p14:tracePt t="45968" x="4943475" y="1831975"/>
          <p14:tracePt t="45972" x="4968875" y="1844675"/>
          <p14:tracePt t="45986" x="5000625" y="1876425"/>
          <p14:tracePt t="46002" x="5041900" y="1905000"/>
          <p14:tracePt t="46018" x="5073650" y="1927225"/>
          <p14:tracePt t="46034" x="5111750" y="1962150"/>
          <p14:tracePt t="46051" x="5168900" y="1981200"/>
          <p14:tracePt t="46067" x="5194300" y="1993900"/>
          <p14:tracePt t="46084" x="5229225" y="1993900"/>
          <p14:tracePt t="46101" x="5260975" y="1993900"/>
          <p14:tracePt t="46119" x="5292725" y="1993900"/>
          <p14:tracePt t="46136" x="5340350" y="1984375"/>
          <p14:tracePt t="46152" x="5362575" y="1984375"/>
          <p14:tracePt t="46168" x="5407025" y="1978025"/>
          <p14:tracePt t="46185" x="5438775" y="1965325"/>
          <p14:tracePt t="46202" x="5502275" y="1952625"/>
          <p14:tracePt t="46218" x="5546725" y="1933575"/>
          <p14:tracePt t="46236" x="5610225" y="1914525"/>
          <p14:tracePt t="46252" x="5654675" y="1901825"/>
          <p14:tracePt t="46268" x="5692775" y="1889125"/>
          <p14:tracePt t="46286" x="5737225" y="1863725"/>
          <p14:tracePt t="46302" x="5753100" y="1854200"/>
          <p14:tracePt t="46318" x="5768975" y="1854200"/>
          <p14:tracePt t="46334" x="5778500" y="1854200"/>
          <p14:tracePt t="46351" x="5778500" y="1838325"/>
          <p14:tracePt t="46368" x="5778500" y="1828800"/>
          <p14:tracePt t="46386" x="5778500" y="1803400"/>
          <p14:tracePt t="46402" x="5778500" y="1793875"/>
          <p14:tracePt t="46418" x="5778500" y="1778000"/>
          <p14:tracePt t="46436" x="5778500" y="1758950"/>
          <p14:tracePt t="46451" x="5778500" y="1749425"/>
          <p14:tracePt t="47908" x="5826125" y="1733550"/>
          <p14:tracePt t="47914" x="5905500" y="1717675"/>
          <p14:tracePt t="47922" x="5988050" y="1698625"/>
          <p14:tracePt t="47935" x="6175375" y="1641475"/>
          <p14:tracePt t="47951" x="6365875" y="1565275"/>
          <p14:tracePt t="47968" x="6530975" y="1511300"/>
          <p14:tracePt t="48001" x="6988175" y="1349375"/>
          <p14:tracePt t="48039" x="7464425" y="1266825"/>
          <p14:tracePt t="48053" x="7693025" y="1247775"/>
          <p14:tracePt t="48069" x="7908925" y="1228725"/>
          <p14:tracePt t="48084" x="8274050" y="1190625"/>
          <p14:tracePt t="48101" x="8470900" y="1171575"/>
          <p14:tracePt t="48117" x="8686800" y="1152525"/>
          <p14:tracePt t="48135" x="8918575" y="1136650"/>
          <p14:tracePt t="48152" x="9055100" y="1136650"/>
          <p14:tracePt t="48435" x="9121775" y="603250"/>
          <p14:tracePt t="48442" x="9090025" y="581025"/>
          <p14:tracePt t="48451" x="9048750" y="539750"/>
          <p14:tracePt t="48468" x="8978900" y="492125"/>
          <p14:tracePt t="48485" x="8877300" y="415925"/>
          <p14:tracePt t="48501" x="8820150" y="377825"/>
          <p14:tracePt t="48518" x="8788400" y="361950"/>
          <p14:tracePt t="48535" x="8747125" y="342900"/>
          <p14:tracePt t="48551" x="8721725" y="323850"/>
          <p14:tracePt t="48567" x="8693150" y="311150"/>
          <p14:tracePt t="48584" x="8658225" y="288925"/>
          <p14:tracePt t="48601" x="8626475" y="269875"/>
          <p14:tracePt t="48617" x="8601075" y="244475"/>
          <p14:tracePt t="48635" x="8559800" y="228600"/>
          <p14:tracePt t="48651" x="8534400" y="209550"/>
          <p14:tracePt t="48668" x="8505825" y="196850"/>
          <p14:tracePt t="48684" x="8461375" y="180975"/>
          <p14:tracePt t="48701" x="8439150" y="168275"/>
          <p14:tracePt t="48718" x="8413750" y="149225"/>
          <p14:tracePt t="48735" x="8375650" y="142875"/>
          <p14:tracePt t="48751" x="8337550" y="142875"/>
          <p14:tracePt t="48768" x="8302625" y="142875"/>
          <p14:tracePt t="48785" x="8210550" y="161925"/>
          <p14:tracePt t="48801" x="8156575" y="174625"/>
          <p14:tracePt t="48817" x="8093075" y="190500"/>
          <p14:tracePt t="48834" x="7972425" y="212725"/>
          <p14:tracePt t="48851" x="7883525" y="234950"/>
          <p14:tracePt t="48868" x="7800975" y="250825"/>
          <p14:tracePt t="48885" x="7708900" y="266700"/>
          <p14:tracePt t="48901" x="7651750" y="266700"/>
          <p14:tracePt t="48918" x="7569200" y="273050"/>
          <p14:tracePt t="48934" x="7442200" y="273050"/>
          <p14:tracePt t="48951" x="7372350" y="273050"/>
          <p14:tracePt t="48967" x="7308850" y="279400"/>
          <p14:tracePt t="48985" x="7245350" y="292100"/>
          <p14:tracePt t="49002" x="7223125" y="304800"/>
          <p14:tracePt t="49018" x="7194550" y="311150"/>
          <p14:tracePt t="49021" x="7181850" y="317500"/>
          <p14:tracePt t="49035" x="7156450" y="327025"/>
          <p14:tracePt t="49051" x="7134225" y="339725"/>
          <p14:tracePt t="49067" x="7118350" y="342900"/>
          <p14:tracePt t="49084" x="7096125" y="365125"/>
          <p14:tracePt t="49101" x="7083425" y="377825"/>
          <p14:tracePt t="49118" x="7070725" y="387350"/>
          <p14:tracePt t="49135" x="7058025" y="400050"/>
          <p14:tracePt t="49151" x="7048500" y="415925"/>
          <p14:tracePt t="49168" x="7029450" y="434975"/>
          <p14:tracePt t="49185" x="7013575" y="476250"/>
          <p14:tracePt t="49201" x="7000875" y="498475"/>
          <p14:tracePt t="49217" x="6988175" y="536575"/>
          <p14:tracePt t="49235" x="6956425" y="603250"/>
          <p14:tracePt t="49251" x="6934200" y="657225"/>
          <p14:tracePt t="49268" x="6905625" y="723900"/>
          <p14:tracePt t="49285" x="6886575" y="806450"/>
          <p14:tracePt t="49302" x="6873875" y="850900"/>
          <p14:tracePt t="49318" x="6838950" y="908050"/>
          <p14:tracePt t="49334" x="6794500" y="1003300"/>
          <p14:tracePt t="49350" x="6753225" y="1092200"/>
          <p14:tracePt t="49368" x="6731000" y="1158875"/>
          <p14:tracePt t="49384" x="6711950" y="1241425"/>
          <p14:tracePt t="49401" x="6711950" y="1282700"/>
          <p14:tracePt t="49418" x="6711950" y="1327150"/>
          <p14:tracePt t="49435" x="6727825" y="1406525"/>
          <p14:tracePt t="49452" x="6740525" y="1450975"/>
          <p14:tracePt t="49469" x="6753225" y="1489075"/>
          <p14:tracePt t="49484" x="6778625" y="1555750"/>
          <p14:tracePt t="49500" x="6791325" y="1593850"/>
          <p14:tracePt t="49517" x="6804025" y="1638300"/>
          <p14:tracePt t="49534" x="6832600" y="1701800"/>
          <p14:tracePt t="49550" x="6845300" y="1739900"/>
          <p14:tracePt t="49567" x="6858000" y="1784350"/>
          <p14:tracePt t="49585" x="6873875" y="1828800"/>
          <p14:tracePt t="49601" x="6873875" y="1851025"/>
          <p14:tracePt t="49618" x="6880225" y="1860550"/>
          <p14:tracePt t="49634" x="6880225" y="1879600"/>
          <p14:tracePt t="49650" x="6880225" y="1889125"/>
          <p14:tracePt t="49667" x="6889750" y="1898650"/>
          <p14:tracePt t="49684" x="6889750" y="1914525"/>
          <p14:tracePt t="49701" x="6899275" y="1930400"/>
          <p14:tracePt t="49719" x="6905625" y="1939925"/>
          <p14:tracePt t="49735" x="6921500" y="1955800"/>
          <p14:tracePt t="49751" x="6946900" y="1984375"/>
          <p14:tracePt t="49767" x="6969125" y="2003425"/>
          <p14:tracePt t="49784" x="7035800" y="2041525"/>
          <p14:tracePt t="49800" x="7099300" y="2057400"/>
          <p14:tracePt t="49817" x="7162800" y="2070100"/>
          <p14:tracePt t="49834" x="7267575" y="2070100"/>
          <p14:tracePt t="49851" x="7350125" y="2070100"/>
          <p14:tracePt t="49869" x="7442200" y="2070100"/>
          <p14:tracePt t="49885" x="7480300" y="2070100"/>
          <p14:tracePt t="49901" x="7518400" y="2070100"/>
          <p14:tracePt t="49919" x="7578725" y="2070100"/>
          <p14:tracePt t="49934" x="7623175" y="2070100"/>
          <p14:tracePt t="49951" x="7673975" y="2070100"/>
          <p14:tracePt t="49969" x="7769225" y="2066925"/>
          <p14:tracePt t="49985" x="7820025" y="2066925"/>
          <p14:tracePt t="50002" x="7848600" y="2066925"/>
          <p14:tracePt t="50019" x="7883525" y="2066925"/>
          <p14:tracePt t="50035" x="7893050" y="2066925"/>
          <p14:tracePt t="50051" x="7902575" y="2060575"/>
          <p14:tracePt t="50068" x="7918450" y="2041525"/>
          <p14:tracePt t="50084" x="7943850" y="2028825"/>
          <p14:tracePt t="50101" x="7953375" y="2019300"/>
          <p14:tracePt t="50119" x="7978775" y="2003425"/>
          <p14:tracePt t="50134" x="8001000" y="1984375"/>
          <p14:tracePt t="50152" x="8010525" y="1974850"/>
          <p14:tracePt t="50169" x="8026400" y="1962150"/>
          <p14:tracePt t="50184" x="8042275" y="1946275"/>
          <p14:tracePt t="50200" x="8054975" y="1914525"/>
          <p14:tracePt t="50218" x="8070850" y="1901825"/>
          <p14:tracePt t="50235" x="8070850" y="1889125"/>
          <p14:tracePt t="50634" x="8048625" y="1911350"/>
          <p14:tracePt t="50641" x="8016875" y="1933575"/>
          <p14:tracePt t="50651" x="7975600" y="1968500"/>
          <p14:tracePt t="50668" x="7874000" y="2044700"/>
          <p14:tracePt t="50684" x="7826375" y="2079625"/>
          <p14:tracePt t="50701" x="7794625" y="2111375"/>
          <p14:tracePt t="50734" x="7734300" y="2174875"/>
          <p14:tracePt t="50768" x="7702550" y="2200275"/>
          <p14:tracePt t="50784" x="7693025" y="2209800"/>
          <p14:tracePt t="50801" x="7693025" y="2212975"/>
          <p14:tracePt t="50840" x="7699375" y="2206625"/>
          <p14:tracePt t="50850" x="7702550" y="2203450"/>
          <p14:tracePt t="50868" x="7721600" y="2162175"/>
          <p14:tracePt t="50884" x="7734300" y="2124075"/>
          <p14:tracePt t="50901" x="7734300" y="2079625"/>
          <p14:tracePt t="50918" x="7734300" y="2016125"/>
          <p14:tracePt t="50934" x="7734300" y="1971675"/>
          <p14:tracePt t="50951" x="7734300" y="1943100"/>
          <p14:tracePt t="50967" x="7734300" y="1911350"/>
          <p14:tracePt t="50984" x="7734300" y="1889125"/>
          <p14:tracePt t="51000" x="7734300" y="1866900"/>
          <p14:tracePt t="51018" x="7734300" y="1851025"/>
          <p14:tracePt t="51034" x="7734300" y="1841500"/>
          <p14:tracePt t="51051" x="7743825" y="1825625"/>
          <p14:tracePt t="51055" x="7750175" y="1816100"/>
          <p14:tracePt t="51068" x="7759700" y="1800225"/>
          <p14:tracePt t="51085" x="7772400" y="1778000"/>
          <p14:tracePt t="51101" x="7788275" y="1762125"/>
          <p14:tracePt t="51117" x="7797800" y="1746250"/>
          <p14:tracePt t="51134" x="7807325" y="1736725"/>
          <p14:tracePt t="51151" x="7816850" y="1736725"/>
          <p14:tracePt t="51168" x="7835900" y="1736725"/>
          <p14:tracePt t="51184" x="7845425" y="1743075"/>
          <p14:tracePt t="51201" x="7854950" y="1752600"/>
          <p14:tracePt t="51218" x="7870825" y="1774825"/>
          <p14:tracePt t="51234" x="7886700" y="1778000"/>
          <p14:tracePt t="51267" x="7896225" y="1778000"/>
          <p14:tracePt t="51284" x="7912100" y="1778000"/>
          <p14:tracePt t="51301" x="7956550" y="1778000"/>
          <p14:tracePt t="51318" x="8010525" y="1768475"/>
          <p14:tracePt t="51334" x="8035925" y="1752600"/>
          <p14:tracePt t="51351" x="8064500" y="1752600"/>
          <p14:tracePt t="51367" x="8080375" y="1752600"/>
          <p14:tracePt t="51384" x="8083550" y="1752600"/>
          <p14:tracePt t="51419" x="8089900" y="1752600"/>
          <p14:tracePt t="51434" x="8093075" y="1752600"/>
          <p14:tracePt t="51451" x="8108950" y="1739900"/>
          <p14:tracePt t="51468" x="8108950" y="1727200"/>
          <p14:tracePt t="51484" x="8115300" y="1727200"/>
          <p14:tracePt t="51501" x="8115300" y="1720850"/>
          <p14:tracePt t="51517" x="8115300" y="1701800"/>
          <p14:tracePt t="51534" x="8115300" y="1695450"/>
          <p14:tracePt t="51551" x="8115300" y="1692275"/>
          <p14:tracePt t="51568" x="8115300" y="1685925"/>
          <p14:tracePt t="51618" x="8112125" y="1685925"/>
          <p14:tracePt t="51626" x="8108950" y="1685925"/>
          <p14:tracePt t="51634" x="8096250" y="1685925"/>
          <p14:tracePt t="51650" x="8074025" y="1695450"/>
          <p14:tracePt t="51667" x="8016875" y="1720850"/>
          <p14:tracePt t="51684" x="7978775" y="1733550"/>
          <p14:tracePt t="51700" x="7940675" y="1739900"/>
          <p14:tracePt t="51717" x="7880350" y="1746250"/>
          <p14:tracePt t="51734" x="7832725" y="1752600"/>
          <p14:tracePt t="51751" x="7791450" y="1752600"/>
          <p14:tracePt t="51768" x="7756525" y="1752600"/>
          <p14:tracePt t="51784" x="7727950" y="1752600"/>
          <p14:tracePt t="51800" x="7705725" y="1752600"/>
          <p14:tracePt t="51817" x="7680325" y="1752600"/>
          <p14:tracePt t="51834" x="7670800" y="1752600"/>
          <p14:tracePt t="51851" x="7661275" y="1752600"/>
          <p14:tracePt t="51868" x="7645400" y="1752600"/>
          <p14:tracePt t="51885" x="7635875" y="1752600"/>
          <p14:tracePt t="51901" x="7629525" y="1752600"/>
          <p14:tracePt t="51917" x="7626350" y="1739900"/>
          <p14:tracePt t="51934" x="7616825" y="1736725"/>
          <p14:tracePt t="51950" x="7610475" y="1720850"/>
          <p14:tracePt t="52011" x="7604125" y="1720850"/>
          <p14:tracePt t="52026" x="7600950" y="1720850"/>
          <p14:tracePt t="52067" x="7600950" y="1717675"/>
          <p14:tracePt t="52088" x="7600950" y="1711325"/>
          <p14:tracePt t="52103" x="7600950" y="1704975"/>
          <p14:tracePt t="52110" x="7607300" y="1701800"/>
          <p14:tracePt t="52117" x="7616825" y="1695450"/>
          <p14:tracePt t="52134" x="7661275" y="1695450"/>
          <p14:tracePt t="52151" x="7721600" y="1695450"/>
          <p14:tracePt t="52168" x="7785100" y="1695450"/>
          <p14:tracePt t="52184" x="7823200" y="1704975"/>
          <p14:tracePt t="52201" x="7858125" y="1717675"/>
          <p14:tracePt t="52217" x="7902575" y="1743075"/>
          <p14:tracePt t="52234" x="7924800" y="1755775"/>
          <p14:tracePt t="52251" x="7947025" y="1755775"/>
          <p14:tracePt t="52268" x="7981950" y="1755775"/>
          <p14:tracePt t="52284" x="7991475" y="1755775"/>
          <p14:tracePt t="52301" x="8001000" y="1755775"/>
          <p14:tracePt t="52318" x="8010525" y="1755775"/>
          <p14:tracePt t="52368" x="8010525" y="1752600"/>
          <p14:tracePt t="52375" x="8010525" y="1746250"/>
          <p14:tracePt t="52384" x="8010525" y="1743075"/>
          <p14:tracePt t="52401" x="8010525" y="1727200"/>
          <p14:tracePt t="52418" x="8010525" y="1711325"/>
          <p14:tracePt t="52434" x="8004175" y="1701800"/>
          <p14:tracePt t="52451" x="7994650" y="1692275"/>
          <p14:tracePt t="52467" x="7978775" y="1676400"/>
          <p14:tracePt t="52484" x="7962900" y="1673225"/>
          <p14:tracePt t="52500" x="7934325" y="1666875"/>
          <p14:tracePt t="52517" x="7877175" y="1660525"/>
          <p14:tracePt t="52534" x="7842250" y="1660525"/>
          <p14:tracePt t="52551" x="7804150" y="1660525"/>
          <p14:tracePt t="52554" x="7785100" y="1660525"/>
          <p14:tracePt t="52567" x="7743825" y="1660525"/>
          <p14:tracePt t="52584" x="7718425" y="1663700"/>
          <p14:tracePt t="52600" x="7689850" y="1676400"/>
          <p14:tracePt t="52617" x="7645400" y="1698625"/>
          <p14:tracePt t="52634" x="7623175" y="1711325"/>
          <p14:tracePt t="52651" x="7613650" y="1717675"/>
          <p14:tracePt t="52668" x="7594600" y="1727200"/>
          <p14:tracePt t="52685" x="7581900" y="1727200"/>
          <p14:tracePt t="52702" x="7569200" y="1730375"/>
          <p14:tracePt t="52717" x="7559675" y="1730375"/>
          <p14:tracePt t="52733" x="7537450" y="1730375"/>
          <p14:tracePt t="52750" x="7527925" y="1730375"/>
          <p14:tracePt t="52768" x="7512050" y="1730375"/>
          <p14:tracePt t="52784" x="7502525" y="1730375"/>
          <p14:tracePt t="52801" x="7486650" y="1720850"/>
          <p14:tracePt t="52818" x="7486650" y="1685925"/>
          <p14:tracePt t="52834" x="7486650" y="1663700"/>
          <p14:tracePt t="52852" x="7486650" y="1641475"/>
          <p14:tracePt t="52867" x="7486650" y="1612900"/>
          <p14:tracePt t="52883" x="7486650" y="1603375"/>
          <p14:tracePt t="52900" x="7486650" y="1593850"/>
          <p14:tracePt t="52968" x="7489825" y="1593850"/>
          <p14:tracePt t="52974" x="7499350" y="1593850"/>
          <p14:tracePt t="52984" x="7505700" y="1593850"/>
          <p14:tracePt t="53000" x="7515225" y="1593850"/>
          <p14:tracePt t="53017" x="7527925" y="1597025"/>
          <p14:tracePt t="53034" x="7537450" y="1606550"/>
          <p14:tracePt t="53050" x="7553325" y="1616075"/>
          <p14:tracePt t="53054" x="7559675" y="1622425"/>
          <p14:tracePt t="53067" x="7569200" y="1638300"/>
          <p14:tracePt t="53084" x="7585075" y="1647825"/>
          <p14:tracePt t="53102" x="7613650" y="1663700"/>
          <p14:tracePt t="53118" x="7623175" y="1673225"/>
          <p14:tracePt t="53134" x="7632700" y="1689100"/>
          <p14:tracePt t="53151" x="7651750" y="1701800"/>
          <p14:tracePt t="53167" x="7670800" y="1714500"/>
          <p14:tracePt t="53184" x="7693025" y="1724025"/>
          <p14:tracePt t="53201" x="7734300" y="1749425"/>
          <p14:tracePt t="53218" x="7756525" y="1749425"/>
          <p14:tracePt t="53234" x="7785100" y="1749425"/>
          <p14:tracePt t="53250" x="7800975" y="1749425"/>
          <p14:tracePt t="53268" x="7829550" y="1749425"/>
          <p14:tracePt t="53284" x="7839075" y="1736725"/>
          <p14:tracePt t="53300" x="7848600" y="1736725"/>
          <p14:tracePt t="53317" x="7880350" y="1736725"/>
          <p14:tracePt t="53334" x="7902575" y="1730375"/>
          <p14:tracePt t="53351" x="7927975" y="1727200"/>
          <p14:tracePt t="53368" x="7937500" y="1717675"/>
          <p14:tracePt t="53385" x="7950200" y="1704975"/>
          <p14:tracePt t="53402" x="7962900" y="1695450"/>
          <p14:tracePt t="53418" x="7972425" y="1695450"/>
          <p14:tracePt t="53434" x="7978775" y="1685925"/>
          <p14:tracePt t="53451" x="7991475" y="1682750"/>
          <p14:tracePt t="53467" x="8001000" y="1682750"/>
          <p14:tracePt t="53484" x="8007350" y="1673225"/>
          <p14:tracePt t="53501" x="8023225" y="1666875"/>
          <p14:tracePt t="53535" x="8026400" y="1660525"/>
          <p14:tracePt t="53638" x="8026400" y="1663700"/>
          <p14:tracePt t="53646" x="8026400" y="1670050"/>
          <p14:tracePt t="53653" x="8026400" y="1673225"/>
          <p14:tracePt t="53668" x="8020050" y="1682750"/>
          <p14:tracePt t="53684" x="8004175" y="1698625"/>
          <p14:tracePt t="53701" x="7991475" y="1714500"/>
          <p14:tracePt t="53717" x="7981950" y="1724025"/>
          <p14:tracePt t="53733" x="7956550" y="1733550"/>
          <p14:tracePt t="53751" x="7921625" y="1758950"/>
          <p14:tracePt t="53768" x="7877175" y="1771650"/>
          <p14:tracePt t="53785" x="7832725" y="1771650"/>
          <p14:tracePt t="53801" x="7772400" y="1771650"/>
          <p14:tracePt t="53817" x="7750175" y="1771650"/>
          <p14:tracePt t="53834" x="7712075" y="1771650"/>
          <p14:tracePt t="53851" x="7677150" y="1762125"/>
          <p14:tracePt t="53867" x="7648575" y="1749425"/>
          <p14:tracePt t="53883" x="7623175" y="1733550"/>
          <p14:tracePt t="53901" x="7594600" y="1704975"/>
          <p14:tracePt t="53917" x="7585075" y="1695450"/>
          <p14:tracePt t="53934" x="7575550" y="1679575"/>
          <p14:tracePt t="53951" x="7566025" y="1663700"/>
          <p14:tracePt t="53967" x="7566025" y="1654175"/>
          <p14:tracePt t="53984" x="7566025" y="1644650"/>
          <p14:tracePt t="54267" x="7572375" y="1644650"/>
          <p14:tracePt t="54273" x="7581900" y="1644650"/>
          <p14:tracePt t="54284" x="7594600" y="1644650"/>
          <p14:tracePt t="54301" x="7632700" y="1644650"/>
          <p14:tracePt t="54317" x="7654925" y="1644650"/>
          <p14:tracePt t="54335" x="7683500" y="1644650"/>
          <p14:tracePt t="54351" x="7718425" y="1644650"/>
          <p14:tracePt t="54367" x="7727950" y="1635125"/>
          <p14:tracePt t="54384" x="7743825" y="1628775"/>
          <p14:tracePt t="54401" x="7756525" y="1625600"/>
          <p14:tracePt t="54417" x="7766050" y="1625600"/>
          <p14:tracePt t="54434" x="7775575" y="1625600"/>
          <p14:tracePt t="54450" x="7816850" y="1625600"/>
          <p14:tracePt t="54467" x="7832725" y="1625600"/>
          <p14:tracePt t="54484" x="7851775" y="1625600"/>
          <p14:tracePt t="54501" x="7867650" y="1625600"/>
          <p14:tracePt t="54518" x="7877175" y="1625600"/>
          <p14:tracePt t="54534" x="7886700" y="1625600"/>
          <p14:tracePt t="54551" x="7902575" y="1625600"/>
          <p14:tracePt t="54567" x="7912100" y="1625600"/>
          <p14:tracePt t="54583" x="7915275" y="1625600"/>
          <p14:tracePt t="54601" x="7921625" y="1625600"/>
          <p14:tracePt t="54809" x="7918450" y="1625600"/>
          <p14:tracePt t="54816" x="7915275" y="1625600"/>
          <p14:tracePt t="54823" x="7908925" y="1625600"/>
          <p14:tracePt t="54834" x="7905750" y="1625600"/>
          <p14:tracePt t="54850" x="7877175" y="1625600"/>
          <p14:tracePt t="54867" x="7848600" y="1625600"/>
          <p14:tracePt t="54884" x="7804150" y="1625600"/>
          <p14:tracePt t="54900" x="7734300" y="1622425"/>
          <p14:tracePt t="54917" x="7689850" y="1609725"/>
          <p14:tracePt t="54934" x="7651750" y="1603375"/>
          <p14:tracePt t="54951" x="7610475" y="1597025"/>
          <p14:tracePt t="54967" x="7594600" y="1597025"/>
          <p14:tracePt t="54984" x="7585075" y="1593850"/>
          <p14:tracePt t="55001" x="7559675" y="1587500"/>
          <p14:tracePt t="55017" x="7550150" y="1587500"/>
          <p14:tracePt t="55033" x="7540625" y="1587500"/>
          <p14:tracePt t="55051" x="7524750" y="1587500"/>
          <p14:tracePt t="55067" x="7512050" y="1587500"/>
          <p14:tracePt t="55072" x="7505700" y="1587500"/>
          <p14:tracePt t="55085" x="7502525" y="1587500"/>
          <p14:tracePt t="55101" x="7489825" y="1587500"/>
          <p14:tracePt t="55307" x="7493000" y="1590675"/>
          <p14:tracePt t="55316" x="7502525" y="1600200"/>
          <p14:tracePt t="55322" x="7508875" y="1606550"/>
          <p14:tracePt t="55334" x="7512050" y="1609725"/>
          <p14:tracePt t="55351" x="7540625" y="1625600"/>
          <p14:tracePt t="55367" x="7585075" y="1641475"/>
          <p14:tracePt t="55384" x="7632700" y="1660525"/>
          <p14:tracePt t="55401" x="7673975" y="1676400"/>
          <p14:tracePt t="55417" x="7705725" y="1689100"/>
          <p14:tracePt t="55433" x="7727950" y="1695450"/>
          <p14:tracePt t="55450" x="7769225" y="1701800"/>
          <p14:tracePt t="55468" x="7791450" y="1701800"/>
          <p14:tracePt t="55484" x="7820025" y="1701800"/>
          <p14:tracePt t="55501" x="7839075" y="1701800"/>
          <p14:tracePt t="55518" x="7854950" y="1701800"/>
          <p14:tracePt t="55534" x="7864475" y="1701800"/>
          <p14:tracePt t="55550" x="7880350" y="1701800"/>
          <p14:tracePt t="55566" x="7889875" y="1701800"/>
          <p14:tracePt t="55586" x="7893050" y="1701800"/>
          <p14:tracePt t="55600" x="7899400" y="1701800"/>
          <p14:tracePt t="55617" x="7908925" y="1701800"/>
          <p14:tracePt t="55635" x="7915275" y="1698625"/>
          <p14:tracePt t="55651" x="7918450" y="1689100"/>
          <p14:tracePt t="55667" x="7927975" y="1685925"/>
          <p14:tracePt t="55684" x="7934325" y="1679575"/>
          <p14:tracePt t="55700" x="7950200" y="1670050"/>
          <p14:tracePt t="55936" x="7947025" y="1670050"/>
          <p14:tracePt t="55943" x="7937500" y="1670050"/>
          <p14:tracePt t="55951" x="7924800" y="1670050"/>
          <p14:tracePt t="55967" x="7896225" y="1673225"/>
          <p14:tracePt t="55983" x="7874000" y="1673225"/>
          <p14:tracePt t="56000" x="7820025" y="1673225"/>
          <p14:tracePt t="56016" x="7775575" y="1673225"/>
          <p14:tracePt t="56035" x="7712075" y="1673225"/>
          <p14:tracePt t="56051" x="7689850" y="1673225"/>
          <p14:tracePt t="56068" x="7661275" y="1673225"/>
          <p14:tracePt t="56072" x="7658100" y="1673225"/>
          <p14:tracePt t="56085" x="7645400" y="1666875"/>
          <p14:tracePt t="56101" x="7635875" y="1657350"/>
          <p14:tracePt t="56116" x="7626350" y="1641475"/>
          <p14:tracePt t="56135" x="7604125" y="1625600"/>
          <p14:tracePt t="56151" x="7594600" y="1616075"/>
          <p14:tracePt t="56167" x="7585075" y="1606550"/>
          <p14:tracePt t="56184" x="7575550" y="1606550"/>
          <p14:tracePt t="57436" x="7588250" y="1600200"/>
          <p14:tracePt t="57442" x="7610475" y="1587500"/>
          <p14:tracePt t="57450" x="7645400" y="1571625"/>
          <p14:tracePt t="57467" x="7683500" y="1558925"/>
          <p14:tracePt t="57484" x="7750175" y="1520825"/>
          <p14:tracePt t="57500" x="7788275" y="1508125"/>
          <p14:tracePt t="57517" x="7810500" y="1495425"/>
          <p14:tracePt t="57551" x="7867650" y="1460500"/>
          <p14:tracePt t="57585" x="7924800" y="1431925"/>
          <p14:tracePt t="57601" x="7956550" y="1416050"/>
          <p14:tracePt t="57617" x="7978775" y="1403350"/>
          <p14:tracePt t="57619" x="7991475" y="1397000"/>
          <p14:tracePt t="57633" x="8023225" y="1384300"/>
          <p14:tracePt t="57650" x="8039100" y="1374775"/>
          <p14:tracePt t="57667" x="8067675" y="1355725"/>
          <p14:tracePt t="57685" x="8096250" y="1339850"/>
          <p14:tracePt t="57701" x="8118475" y="1336675"/>
          <p14:tracePt t="57718" x="8140700" y="1336675"/>
          <p14:tracePt t="57734" x="8178800" y="1336675"/>
          <p14:tracePt t="57751" x="8201025" y="1330325"/>
          <p14:tracePt t="57766" x="8216900" y="1330325"/>
          <p14:tracePt t="57783" x="8245475" y="1323975"/>
          <p14:tracePt t="57800" x="8261350" y="1320800"/>
          <p14:tracePt t="57817" x="8270875" y="1308100"/>
          <p14:tracePt t="57834" x="8293100" y="1298575"/>
          <p14:tracePt t="57851" x="8302625" y="1292225"/>
          <p14:tracePt t="57868" x="8302625" y="1289050"/>
          <p14:tracePt t="58170" x="8318500" y="1276350"/>
          <p14:tracePt t="58177" x="8347075" y="1247775"/>
          <p14:tracePt t="58184" x="8366125" y="1228725"/>
          <p14:tracePt t="58200" x="8439150" y="1174750"/>
          <p14:tracePt t="58217" x="8528050" y="1123950"/>
          <p14:tracePt t="58233" x="8658225" y="1050925"/>
          <p14:tracePt t="58250" x="8728075" y="1012825"/>
          <p14:tracePt t="58267" x="8766175" y="993775"/>
          <p14:tracePt t="58284" x="8829675" y="968375"/>
          <p14:tracePt t="58301" x="8877300" y="946150"/>
          <p14:tracePt t="58317" x="8921750" y="927100"/>
          <p14:tracePt t="58333" x="8966200" y="901700"/>
          <p14:tracePt t="58350" x="8975725" y="885825"/>
          <p14:tracePt t="58367" x="8991600" y="876300"/>
          <p14:tracePt t="58383" x="8997950" y="850900"/>
          <p14:tracePt t="58400" x="8997950" y="822325"/>
          <p14:tracePt t="58417" x="8994775" y="809625"/>
          <p14:tracePt t="58434" x="8972550" y="790575"/>
          <p14:tracePt t="58451" x="8963025" y="774700"/>
          <p14:tracePt t="58467" x="8953500" y="765175"/>
          <p14:tracePt t="58483" x="8931275" y="749300"/>
          <p14:tracePt t="58500" x="8899525" y="723900"/>
          <p14:tracePt t="58517" x="8877300" y="704850"/>
          <p14:tracePt t="58533" x="8810625" y="660400"/>
          <p14:tracePt t="58551" x="8763000" y="631825"/>
          <p14:tracePt t="58568" x="8724900" y="606425"/>
          <p14:tracePt t="58584" x="8696325" y="584200"/>
          <p14:tracePt t="58600" x="8686800" y="577850"/>
          <p14:tracePt t="58617" x="8670925" y="577850"/>
          <p14:tracePt t="58619" x="8664575" y="577850"/>
          <p14:tracePt t="58633" x="8655050" y="577850"/>
          <p14:tracePt t="58649" x="8645525" y="577850"/>
          <p14:tracePt t="58667" x="8636000" y="577850"/>
          <p14:tracePt t="58683" x="8632825" y="577850"/>
          <p14:tracePt t="58700" x="8620125" y="581025"/>
          <p14:tracePt t="58718" x="8607425" y="600075"/>
          <p14:tracePt t="58733" x="8597900" y="609600"/>
          <p14:tracePt t="58751" x="8588375" y="622300"/>
          <p14:tracePt t="58767" x="8569325" y="644525"/>
          <p14:tracePt t="58784" x="8537575" y="685800"/>
          <p14:tracePt t="58800" x="8524875" y="717550"/>
          <p14:tracePt t="58817" x="8509000" y="739775"/>
          <p14:tracePt t="58833" x="8489950" y="777875"/>
          <p14:tracePt t="58850" x="8480425" y="790575"/>
          <p14:tracePt t="58866" x="8470900" y="803275"/>
          <p14:tracePt t="58883" x="8448675" y="815975"/>
          <p14:tracePt t="58900" x="8426450" y="844550"/>
          <p14:tracePt t="58916" x="8394700" y="857250"/>
          <p14:tracePt t="58932" x="8375650" y="873125"/>
          <p14:tracePt t="58949" x="8362950" y="889000"/>
          <p14:tracePt t="58966" x="8353425" y="911225"/>
          <p14:tracePt t="58983" x="8328025" y="955675"/>
          <p14:tracePt t="58999" x="8315325" y="987425"/>
          <p14:tracePt t="59016" x="8302625" y="1031875"/>
          <p14:tracePt t="59032" x="8277225" y="1095375"/>
          <p14:tracePt t="59049" x="8264525" y="1139825"/>
          <p14:tracePt t="59067" x="8264525" y="1162050"/>
          <p14:tracePt t="59082" x="8264525" y="1203325"/>
          <p14:tracePt t="59099" x="8267700" y="1225550"/>
          <p14:tracePt t="59116" x="8286750" y="1263650"/>
          <p14:tracePt t="59117" x="8299450" y="1276350"/>
          <p14:tracePt t="59132" x="8337550" y="1308100"/>
          <p14:tracePt t="59150" x="8385175" y="1343025"/>
          <p14:tracePt t="59166" x="8429625" y="1362075"/>
          <p14:tracePt t="59182" x="8496300" y="1387475"/>
          <p14:tracePt t="59199" x="8556625" y="1393825"/>
          <p14:tracePt t="59216" x="8620125" y="1400175"/>
          <p14:tracePt t="59233" x="8728075" y="1409700"/>
          <p14:tracePt t="59249" x="8788400" y="1409700"/>
          <p14:tracePt t="59266" x="8832850" y="1406525"/>
          <p14:tracePt t="59283" x="8877300" y="1381125"/>
          <p14:tracePt t="59300" x="8905875" y="1368425"/>
          <p14:tracePt t="59318" x="8950325" y="1336675"/>
          <p14:tracePt t="59334" x="8972550" y="1320800"/>
          <p14:tracePt t="59350" x="8982075" y="1311275"/>
          <p14:tracePt t="59368" x="9010650" y="1289050"/>
          <p14:tracePt t="59384" x="9020175" y="1266825"/>
          <p14:tracePt t="59400" x="9032875" y="1244600"/>
          <p14:tracePt t="59418" x="9051925" y="1193800"/>
          <p14:tracePt t="59433" x="9058275" y="1155700"/>
          <p14:tracePt t="59450" x="9058275" y="1111250"/>
          <p14:tracePt t="59468" x="9058275" y="1057275"/>
          <p14:tracePt t="59484" x="9058275" y="1035050"/>
          <p14:tracePt t="59500" x="9048750" y="1006475"/>
          <p14:tracePt t="59517" x="9029700" y="949325"/>
          <p14:tracePt t="59533" x="9017000" y="895350"/>
          <p14:tracePt t="59549" x="9004300" y="841375"/>
          <p14:tracePt t="59568" x="8975725" y="765175"/>
          <p14:tracePt t="59584" x="8963025" y="727075"/>
          <p14:tracePt t="59600" x="8953500" y="711200"/>
          <p14:tracePt t="59618" x="8953500" y="688975"/>
          <p14:tracePt t="59634" x="8947150" y="679450"/>
          <p14:tracePt t="59696" x="8947150" y="676275"/>
          <p14:tracePt t="59803" x="8940800" y="676275"/>
          <p14:tracePt t="59810" x="8931275" y="676275"/>
          <p14:tracePt t="59817" x="8928100" y="676275"/>
          <p14:tracePt t="59833" x="8918575" y="676275"/>
          <p14:tracePt t="59849" x="8896350" y="682625"/>
          <p14:tracePt t="59867" x="8794750" y="762000"/>
          <p14:tracePt t="59883" x="8740775" y="831850"/>
          <p14:tracePt t="59900" x="8686800" y="882650"/>
          <p14:tracePt t="59917" x="8610600" y="984250"/>
          <p14:tracePt t="59934" x="8553450" y="1057275"/>
          <p14:tracePt t="59949" x="8512175" y="1114425"/>
          <p14:tracePt t="59967" x="8448675" y="1162050"/>
          <p14:tracePt t="59983" x="8410575" y="1196975"/>
          <p14:tracePt t="60000" x="8385175" y="1219200"/>
          <p14:tracePt t="60018" x="8356600" y="1244600"/>
          <p14:tracePt t="60034" x="8347075" y="1254125"/>
          <p14:tracePt t="60051" x="8337550" y="1263650"/>
          <p14:tracePt t="60067" x="8321675" y="1273175"/>
          <p14:tracePt t="60162" x="8312150" y="1270000"/>
          <p14:tracePt t="60168" x="8312150" y="1266825"/>
          <p14:tracePt t="60183" x="8312150" y="1250950"/>
          <p14:tracePt t="60200" x="8312150" y="1212850"/>
          <p14:tracePt t="60217" x="8312150" y="1165225"/>
          <p14:tracePt t="60233" x="8312150" y="1149350"/>
          <p14:tracePt t="60249" x="8312150" y="1139825"/>
          <p14:tracePt t="60267" x="8312150" y="1130300"/>
          <p14:tracePt t="60283" x="8312150" y="1127125"/>
          <p14:tracePt t="60503" x="8312150" y="1133475"/>
          <p14:tracePt t="60510" x="8312150" y="1136650"/>
          <p14:tracePt t="60517" x="8312150" y="1143000"/>
          <p14:tracePt t="60553" x="8318500" y="1143000"/>
          <p14:tracePt t="60560" x="8321675" y="1143000"/>
          <p14:tracePt t="60567" x="8328025" y="1146175"/>
          <p14:tracePt t="60583" x="8337550" y="1146175"/>
          <p14:tracePt t="60600" x="8343900" y="1146175"/>
          <p14:tracePt t="60667" x="8343900" y="1152525"/>
          <p14:tracePt t="60674" x="8347075" y="1152525"/>
          <p14:tracePt t="60688" x="8359775" y="1158875"/>
          <p14:tracePt t="60700" x="8362950" y="1168400"/>
          <p14:tracePt t="60717" x="8378825" y="1177925"/>
          <p14:tracePt t="60733" x="8388350" y="1187450"/>
          <p14:tracePt t="60750" x="8394700" y="1187450"/>
          <p14:tracePt t="60783" x="8397875" y="1187450"/>
          <p14:tracePt t="63909" x="8391525" y="1200150"/>
          <p14:tracePt t="63916" x="8378825" y="1219200"/>
          <p14:tracePt t="63923" x="8366125" y="1238250"/>
          <p14:tracePt t="63934" x="8350250" y="1266825"/>
          <p14:tracePt t="63949" x="8312150" y="1330325"/>
          <p14:tracePt t="63966" x="8299450" y="1368425"/>
          <p14:tracePt t="64000" x="8274050" y="1476375"/>
          <p14:tracePt t="64033" x="8289925" y="1574800"/>
          <p14:tracePt t="64050" x="8289925" y="1616075"/>
          <p14:tracePt t="64067" x="8289925" y="1644650"/>
          <p14:tracePt t="64083" x="8289925" y="1654175"/>
          <p14:tracePt t="64099" x="8289925" y="1670050"/>
          <p14:tracePt t="64116" x="8289925" y="1679575"/>
          <p14:tracePt t="64133" x="8289925" y="1692275"/>
          <p14:tracePt t="64208" x="8289925" y="1682750"/>
          <p14:tracePt t="64215" x="8289925" y="1676400"/>
          <p14:tracePt t="64222" x="8289925" y="1666875"/>
          <p14:tracePt t="64232" x="8289925" y="1654175"/>
          <p14:tracePt t="64249" x="8289925" y="1622425"/>
          <p14:tracePt t="64266" x="8289925" y="1606550"/>
          <p14:tracePt t="64283" x="8289925" y="1590675"/>
          <p14:tracePt t="64300" x="8289925" y="1552575"/>
          <p14:tracePt t="64316" x="8289925" y="1530350"/>
          <p14:tracePt t="64333" x="8289925" y="1498600"/>
          <p14:tracePt t="64350" x="8289925" y="1450975"/>
          <p14:tracePt t="64367" x="8289925" y="1428750"/>
          <p14:tracePt t="64383" x="8289925" y="1419225"/>
          <p14:tracePt t="64400" x="8289925" y="1400175"/>
          <p14:tracePt t="64416" x="8289925" y="1397000"/>
          <p14:tracePt t="64458" x="8286750" y="1397000"/>
          <p14:tracePt t="64467" x="8277225" y="1397000"/>
          <p14:tracePt t="64483" x="8267700" y="1397000"/>
          <p14:tracePt t="64500" x="8255000" y="1397000"/>
          <p14:tracePt t="64517" x="8242300" y="1390650"/>
          <p14:tracePt t="64533" x="8229600" y="1384300"/>
          <p14:tracePt t="64549" x="8213725" y="1384300"/>
          <p14:tracePt t="64566" x="8204200" y="1384300"/>
          <p14:tracePt t="64583" x="8194675" y="1384300"/>
          <p14:tracePt t="64600" x="8172450" y="1384300"/>
          <p14:tracePt t="64617" x="8162925" y="1384300"/>
          <p14:tracePt t="64634" x="8153400" y="1384300"/>
          <p14:tracePt t="64650" x="8140700" y="1384300"/>
          <p14:tracePt t="64666" x="8124825" y="1384300"/>
          <p14:tracePt t="64683" x="8115300" y="1384300"/>
          <p14:tracePt t="64699" x="8099425" y="1384300"/>
          <p14:tracePt t="64716" x="8089900" y="1384300"/>
          <p14:tracePt t="64733" x="8080375" y="1384300"/>
          <p14:tracePt t="64767" x="8074025" y="1384300"/>
          <p14:tracePt t="64808" x="8070850" y="1384300"/>
          <p14:tracePt t="64814" x="8064500" y="1384300"/>
          <p14:tracePt t="64821" x="8061325" y="1384300"/>
          <p14:tracePt t="64842" x="8054975" y="1384300"/>
          <p14:tracePt t="64850" x="8051800" y="1384300"/>
          <p14:tracePt t="64916" x="8045450" y="1384300"/>
          <p14:tracePt t="64970" x="8042275" y="1384300"/>
          <p14:tracePt t="64978" x="8029575" y="1384300"/>
          <p14:tracePt t="65072" x="8029575" y="1387475"/>
          <p14:tracePt t="65079" x="8029575" y="1390650"/>
          <p14:tracePt t="65086" x="8029575" y="1397000"/>
          <p14:tracePt t="65099" x="8029575" y="1412875"/>
          <p14:tracePt t="65116" x="8029575" y="1422400"/>
          <p14:tracePt t="65133" x="8029575" y="1431925"/>
          <p14:tracePt t="65149" x="8029575" y="1457325"/>
          <p14:tracePt t="65167" x="8039100" y="1489075"/>
          <p14:tracePt t="65183" x="8054975" y="1543050"/>
          <p14:tracePt t="65200" x="8074025" y="1631950"/>
          <p14:tracePt t="65217" x="8093075" y="1679575"/>
          <p14:tracePt t="65221" x="8115300" y="1698625"/>
          <p14:tracePt t="65233" x="8128000" y="1717675"/>
          <p14:tracePt t="65249" x="8178800" y="1822450"/>
          <p14:tracePt t="65266" x="8210550" y="1911350"/>
          <p14:tracePt t="65282" x="8242300" y="1997075"/>
          <p14:tracePt t="65299" x="8296275" y="2095500"/>
          <p14:tracePt t="65316" x="8334375" y="2162175"/>
          <p14:tracePt t="65334" x="8356600" y="2228850"/>
          <p14:tracePt t="65350" x="8378825" y="2352675"/>
          <p14:tracePt t="65367" x="8378825" y="2403475"/>
          <p14:tracePt t="65383" x="8378825" y="2447925"/>
          <p14:tracePt t="65399" x="8375650" y="2517775"/>
          <p14:tracePt t="65416" x="8359775" y="2590800"/>
          <p14:tracePt t="65433" x="8343900" y="2676525"/>
          <p14:tracePt t="65450" x="8286750" y="2816225"/>
          <p14:tracePt t="65467" x="8251825" y="2924175"/>
          <p14:tracePt t="65484" x="8201025" y="3082925"/>
          <p14:tracePt t="65500" x="8188325" y="3159125"/>
          <p14:tracePt t="65516" x="8175625" y="3203575"/>
          <p14:tracePt t="65532" x="8156575" y="3235325"/>
          <p14:tracePt t="65549" x="8156575" y="3263900"/>
          <p14:tracePt t="65807" x="8099425" y="3305175"/>
          <p14:tracePt t="65814" x="7969250" y="3403600"/>
          <p14:tracePt t="65821" x="7835900" y="3536950"/>
          <p14:tracePt t="65833" x="7702550" y="3670300"/>
          <p14:tracePt t="65850" x="7232650" y="4140200"/>
          <p14:tracePt t="65867" x="6880225" y="4464050"/>
          <p14:tracePt t="65885" x="6391275" y="4860925"/>
          <p14:tracePt t="65902" x="6213475" y="5006975"/>
          <p14:tracePt t="65916" x="6064250" y="5130800"/>
          <p14:tracePt t="65932" x="5959475" y="5216525"/>
          <p14:tracePt t="65949" x="5845175" y="5321300"/>
          <p14:tracePt t="65966" x="5800725" y="5391150"/>
          <p14:tracePt t="65984" x="5746750" y="5499100"/>
          <p14:tracePt t="66000" x="5718175" y="5556250"/>
          <p14:tracePt t="66016" x="5695950" y="5613400"/>
          <p14:tracePt t="66034" x="5676900" y="5686425"/>
          <p14:tracePt t="66049" x="5664200" y="5724525"/>
          <p14:tracePt t="66066" x="5654675" y="5740400"/>
          <p14:tracePt t="66084" x="5632450" y="5762625"/>
          <p14:tracePt t="66100" x="5610225" y="5762625"/>
          <p14:tracePt t="66116" x="5565775" y="5746750"/>
          <p14:tracePt t="66134" x="5445125" y="5673725"/>
          <p14:tracePt t="66150" x="5318125" y="5584825"/>
          <p14:tracePt t="66166" x="5159375" y="5470525"/>
          <p14:tracePt t="66183" x="4940300" y="5324475"/>
          <p14:tracePt t="66200" x="4845050" y="5254625"/>
          <p14:tracePt t="66216" x="4765675" y="5207000"/>
          <p14:tracePt t="66233" x="4689475" y="5172075"/>
          <p14:tracePt t="66249" x="4667250" y="5162550"/>
          <p14:tracePt t="66266" x="4635500" y="5149850"/>
          <p14:tracePt t="66284" x="4616450" y="5143500"/>
          <p14:tracePt t="66300" x="4600575" y="5143500"/>
          <p14:tracePt t="66316" x="4591050" y="5143500"/>
          <p14:tracePt t="66333" x="4575175" y="5143500"/>
          <p14:tracePt t="66349" x="4575175" y="5137150"/>
          <p14:tracePt t="66366" x="4575175" y="5127625"/>
          <p14:tracePt t="66383" x="4575175" y="5124450"/>
          <p14:tracePt t="66400" x="4578350" y="5124450"/>
          <p14:tracePt t="66612" x="4587875" y="5118100"/>
          <p14:tracePt t="66619" x="4594225" y="5111750"/>
          <p14:tracePt t="66633" x="4616450" y="5102225"/>
          <p14:tracePt t="66649" x="4654550" y="5067300"/>
          <p14:tracePt t="66666" x="4692650" y="5054600"/>
          <p14:tracePt t="66684" x="4784725" y="5019675"/>
          <p14:tracePt t="66700" x="4873625" y="4997450"/>
          <p14:tracePt t="66716" x="4968875" y="4978400"/>
          <p14:tracePt t="66733" x="5111750" y="4956175"/>
          <p14:tracePt t="66749" x="5219700" y="4940300"/>
          <p14:tracePt t="66766" x="5308600" y="4914900"/>
          <p14:tracePt t="66783" x="5400675" y="4895850"/>
          <p14:tracePt t="66799" x="5445125" y="4895850"/>
          <p14:tracePt t="66816" x="5473700" y="4895850"/>
          <p14:tracePt t="66833" x="5489575" y="4889500"/>
          <p14:tracePt t="66849" x="5502275" y="4889500"/>
          <p14:tracePt t="66866" x="5534025" y="4886325"/>
          <p14:tracePt t="66883" x="5565775" y="4879975"/>
          <p14:tracePt t="66899" x="5597525" y="4873625"/>
          <p14:tracePt t="66916" x="5619750" y="4867275"/>
          <p14:tracePt t="66933" x="5638800" y="4857750"/>
          <p14:tracePt t="66949" x="5651500" y="4857750"/>
          <p14:tracePt t="66966" x="5661025" y="4857750"/>
          <p14:tracePt t="67069" x="5657850" y="4857750"/>
          <p14:tracePt t="67076" x="5654675" y="4857750"/>
          <p14:tracePt t="67085" x="5648325" y="4857750"/>
          <p14:tracePt t="67099" x="5632450" y="4857750"/>
          <p14:tracePt t="67117" x="5610225" y="4857750"/>
          <p14:tracePt t="67134" x="5572125" y="4857750"/>
          <p14:tracePt t="67150" x="5534025" y="4857750"/>
          <p14:tracePt t="67166" x="5473700" y="4857750"/>
          <p14:tracePt t="67183" x="5343525" y="4876800"/>
          <p14:tracePt t="67199" x="5280025" y="4889500"/>
          <p14:tracePt t="67215" x="5216525" y="4905375"/>
          <p14:tracePt t="67233" x="5137150" y="4911725"/>
          <p14:tracePt t="67249" x="5092700" y="4911725"/>
          <p14:tracePt t="67265" x="5057775" y="4911725"/>
          <p14:tracePt t="67268" x="5032375" y="4911725"/>
          <p14:tracePt t="67283" x="4994275" y="4911725"/>
          <p14:tracePt t="67300" x="4965700" y="4911725"/>
          <p14:tracePt t="67316" x="4943475" y="4911725"/>
          <p14:tracePt t="67333" x="4918075" y="4911725"/>
          <p14:tracePt t="67349" x="4908550" y="4911725"/>
          <p14:tracePt t="67366" x="4899025" y="4911725"/>
          <p14:tracePt t="67383" x="4883150" y="4911725"/>
          <p14:tracePt t="67400" x="4879975" y="4911725"/>
          <p14:tracePt t="67416" x="4864100" y="4911725"/>
          <p14:tracePt t="67433" x="4848225" y="4911725"/>
          <p14:tracePt t="67449" x="4838700" y="4911725"/>
          <p14:tracePt t="67466" x="4829175" y="4911725"/>
          <p14:tracePt t="67483" x="4810125" y="4911725"/>
          <p14:tracePt t="67541" x="4803775" y="4911725"/>
          <p14:tracePt t="67549" x="4800600" y="4911725"/>
          <p14:tracePt t="67555" x="4794250" y="4911725"/>
          <p14:tracePt t="67566" x="4791075" y="4911725"/>
          <p14:tracePt t="67583" x="4791075" y="4914900"/>
          <p14:tracePt t="67791" x="4810125" y="4914900"/>
          <p14:tracePt t="67799" x="4826000" y="4914900"/>
          <p14:tracePt t="67805" x="4854575" y="4914900"/>
          <p14:tracePt t="67817" x="4899025" y="4911725"/>
          <p14:tracePt t="67832" x="5060950" y="4895850"/>
          <p14:tracePt t="67849" x="5203825" y="4876800"/>
          <p14:tracePt t="67866" x="5397500" y="4851400"/>
          <p14:tracePt t="67882" x="5740400" y="4762500"/>
          <p14:tracePt t="67900" x="6140450" y="4632325"/>
          <p14:tracePt t="67917" x="6556375" y="4457700"/>
          <p14:tracePt t="67934" x="7083425" y="4276725"/>
          <p14:tracePt t="67951" x="7385050" y="4149725"/>
          <p14:tracePt t="67968" x="7689850" y="3949700"/>
          <p14:tracePt t="67985" x="7896225" y="3797300"/>
          <p14:tracePt t="68001" x="8045450" y="3663950"/>
          <p14:tracePt t="68016" x="8188325" y="3514725"/>
          <p14:tracePt t="68032" x="8385175" y="3298825"/>
          <p14:tracePt t="68049" x="8509000" y="3117850"/>
          <p14:tracePt t="68068" x="8645525" y="2908300"/>
          <p14:tracePt t="68082" x="8712200" y="2816225"/>
          <p14:tracePt t="68099" x="8775700" y="2692400"/>
          <p14:tracePt t="68116" x="8816975" y="2590800"/>
          <p14:tracePt t="68132" x="8870950" y="2473325"/>
          <p14:tracePt t="68149" x="8883650" y="2409825"/>
          <p14:tracePt t="68166" x="8915400" y="2333625"/>
          <p14:tracePt t="68182" x="8934450" y="2136775"/>
          <p14:tracePt t="68199" x="8934450" y="2063750"/>
          <p14:tracePt t="68216" x="8931275" y="2012950"/>
          <p14:tracePt t="68232" x="8886825" y="1927225"/>
          <p14:tracePt t="68249" x="8845550" y="1879600"/>
          <p14:tracePt t="68266" x="8791575" y="1819275"/>
          <p14:tracePt t="68282" x="8712200" y="1743075"/>
          <p14:tracePt t="68299" x="8648700" y="1692275"/>
          <p14:tracePt t="68316" x="8601075" y="1647825"/>
          <p14:tracePt t="68333" x="8559800" y="1590675"/>
          <p14:tracePt t="68350" x="8528050" y="1543050"/>
          <p14:tracePt t="68366" x="8499475" y="1495425"/>
          <p14:tracePt t="68383" x="8480425" y="1425575"/>
          <p14:tracePt t="68399" x="8467725" y="1393825"/>
          <p14:tracePt t="68415" x="8458200" y="1365250"/>
          <p14:tracePt t="68432" x="8448675" y="1343025"/>
          <p14:tracePt t="68448" x="8448675" y="1333500"/>
          <p14:tracePt t="68466" x="8448675" y="1317625"/>
          <p14:tracePt t="68482" x="8448675" y="1304925"/>
          <p14:tracePt t="68500" x="8448675" y="1298575"/>
          <p14:tracePt t="68532" x="8432800" y="1298575"/>
          <p14:tracePt t="68549" x="8423275" y="1298575"/>
          <p14:tracePt t="68566" x="8413750" y="1298575"/>
          <p14:tracePt t="68583" x="8378825" y="1295400"/>
          <p14:tracePt t="68600" x="8369300" y="1295400"/>
          <p14:tracePt t="68616" x="8359775" y="1295400"/>
          <p14:tracePt t="68633" x="8328025" y="1295400"/>
          <p14:tracePt t="68650" x="8296275" y="1295400"/>
          <p14:tracePt t="68666" x="8232775" y="1311275"/>
          <p14:tracePt t="68682" x="8134350" y="1381125"/>
          <p14:tracePt t="68699" x="8064500" y="1435100"/>
          <p14:tracePt t="68716" x="8004175" y="1473200"/>
          <p14:tracePt t="68732" x="7959725" y="1517650"/>
          <p14:tracePt t="68749" x="7950200" y="1527175"/>
          <p14:tracePt t="68766" x="7940675" y="1536700"/>
          <p14:tracePt t="68783" x="7931150" y="1558925"/>
          <p14:tracePt t="68825" x="7931150" y="1555750"/>
          <p14:tracePt t="68832" x="7931150" y="1546225"/>
          <p14:tracePt t="68849" x="7943850" y="1520825"/>
          <p14:tracePt t="68865" x="7956550" y="1476375"/>
          <p14:tracePt t="68882" x="7988300" y="1435100"/>
          <p14:tracePt t="68899" x="8007350" y="1403350"/>
          <p14:tracePt t="68916" x="8039100" y="1377950"/>
          <p14:tracePt t="68932" x="8061325" y="1349375"/>
          <p14:tracePt t="68949" x="8070850" y="1339850"/>
          <p14:tracePt t="68966" x="8080375" y="1333500"/>
          <p14:tracePt t="68982" x="8086725" y="1333500"/>
          <p14:tracePt t="69333" x="8086725" y="1346200"/>
          <p14:tracePt t="69339" x="8086725" y="1352550"/>
          <p14:tracePt t="69349" x="8086725" y="1362075"/>
          <p14:tracePt t="69366" x="8086725" y="1377950"/>
          <p14:tracePt t="69382" x="8086725" y="1387475"/>
          <p14:tracePt t="69416" x="8099425" y="1412875"/>
          <p14:tracePt t="69449" x="8197850" y="1419225"/>
          <p14:tracePt t="69467" x="8286750" y="1371600"/>
          <p14:tracePt t="69483" x="8343900" y="1327150"/>
          <p14:tracePt t="69499" x="8397875" y="1273175"/>
          <p14:tracePt t="69515" x="8429625" y="1241425"/>
          <p14:tracePt t="69533" x="8458200" y="1219200"/>
          <p14:tracePt t="69549" x="8467725" y="1216025"/>
          <p14:tracePt t="69667" x="8474075" y="1216025"/>
          <p14:tracePt t="69674" x="8477250" y="1209675"/>
          <p14:tracePt t="69682" x="8493125" y="1203325"/>
          <p14:tracePt t="69699" x="8531225" y="1190625"/>
          <p14:tracePt t="69717" x="8607425" y="1149350"/>
          <p14:tracePt t="69733" x="8655050" y="1123950"/>
          <p14:tracePt t="69749" x="8693150" y="1092200"/>
          <p14:tracePt t="69767" x="8740775" y="1016000"/>
          <p14:tracePt t="69783" x="8778875" y="946150"/>
          <p14:tracePt t="69799" x="8804275" y="908050"/>
          <p14:tracePt t="69817" x="8851900" y="841375"/>
          <p14:tracePt t="69833" x="8877300" y="787400"/>
          <p14:tracePt t="69849" x="8899525" y="720725"/>
          <p14:tracePt t="69867" x="8883650" y="641350"/>
          <p14:tracePt t="69882" x="8848725" y="593725"/>
          <p14:tracePt t="69899" x="8791575" y="565150"/>
          <p14:tracePt t="69916" x="8642350" y="498475"/>
          <p14:tracePt t="69932" x="8553450" y="476250"/>
          <p14:tracePt t="69948" x="8480425" y="460375"/>
          <p14:tracePt t="69966" x="8404225" y="460375"/>
          <p14:tracePt t="69983" x="8334375" y="460375"/>
          <p14:tracePt t="69999" x="8226425" y="473075"/>
          <p14:tracePt t="70016" x="8039100" y="508000"/>
          <p14:tracePt t="70033" x="7924800" y="577850"/>
          <p14:tracePt t="70049" x="7797800" y="688975"/>
          <p14:tracePt t="70066" x="7556500" y="1057275"/>
          <p14:tracePt t="70083" x="7413625" y="1441450"/>
          <p14:tracePt t="70100" x="7283450" y="1866900"/>
          <p14:tracePt t="70119" x="7108825" y="2536825"/>
          <p14:tracePt t="70135" x="6965950" y="3048000"/>
          <p14:tracePt t="70150" x="6826250" y="3536950"/>
          <p14:tracePt t="70168" x="6613525" y="4498975"/>
          <p14:tracePt t="70184" x="6473825" y="5162550"/>
          <p14:tracePt t="70200" x="6289675" y="5813425"/>
          <p14:tracePt t="70217" x="5946775" y="6632575"/>
          <p14:tracePt t="70233" x="5803900" y="6854825"/>
          <p14:tracePt t="70249" x="5718175" y="6854825"/>
          <p14:tracePt t="70266" x="5607050" y="6854825"/>
          <p14:tracePt t="70283" x="5568950" y="6854825"/>
          <p14:tracePt t="70299" x="5549900" y="6854825"/>
          <p14:tracePt t="70316" x="5537200" y="6854825"/>
          <p14:tracePt t="70348" x="5549900" y="6848475"/>
          <p14:tracePt t="70366" x="5635625" y="6791325"/>
          <p14:tracePt t="70382" x="5734050" y="6692900"/>
          <p14:tracePt t="70398" x="5883275" y="6496050"/>
          <p14:tracePt t="70416" x="6108700" y="6181725"/>
          <p14:tracePt t="70434" x="6283325" y="5930900"/>
          <p14:tracePt t="70452" x="6442075" y="5708650"/>
          <p14:tracePt t="70468" x="6499225" y="5619750"/>
          <p14:tracePt t="70482" x="6553200" y="5495925"/>
          <p14:tracePt t="70499" x="6569075" y="5422900"/>
          <p14:tracePt t="70516" x="6569075" y="5324475"/>
          <p14:tracePt t="70532" x="6556375" y="5264150"/>
          <p14:tracePt t="70549" x="6543675" y="5187950"/>
          <p14:tracePt t="70566" x="6508750" y="5022850"/>
          <p14:tracePt t="70582" x="6492875" y="4937125"/>
          <p14:tracePt t="70599" x="6480175" y="4873625"/>
          <p14:tracePt t="70615" x="6423025" y="4724400"/>
          <p14:tracePt t="70632" x="6378575" y="4622800"/>
          <p14:tracePt t="70648" x="6340475" y="4533900"/>
          <p14:tracePt t="70667" x="6289675" y="4445000"/>
          <p14:tracePt t="70683" x="6245225" y="4397375"/>
          <p14:tracePt t="70699" x="6219825" y="4365625"/>
          <p14:tracePt t="70716" x="6175375" y="4314825"/>
          <p14:tracePt t="70733" x="6143625" y="4283075"/>
          <p14:tracePt t="70749" x="6121400" y="4257675"/>
          <p14:tracePt t="70765" x="6076950" y="4206875"/>
          <p14:tracePt t="70782" x="6051550" y="4175125"/>
          <p14:tracePt t="70799" x="6016625" y="4130675"/>
          <p14:tracePt t="70816" x="5978525" y="4086225"/>
          <p14:tracePt t="70833" x="5956300" y="4054475"/>
          <p14:tracePt t="70850" x="5937250" y="4022725"/>
          <p14:tracePt t="70866" x="5918200" y="3994150"/>
          <p14:tracePt t="70882" x="5908675" y="3978275"/>
          <p14:tracePt t="70974" x="5899150" y="3978275"/>
          <p14:tracePt t="70981" x="5892800" y="3978275"/>
          <p14:tracePt t="70988" x="5889625" y="3978275"/>
          <p14:tracePt t="70999" x="5883275" y="3978275"/>
          <p14:tracePt t="71016" x="5867400" y="3987800"/>
          <p14:tracePt t="71032" x="5838825" y="4000500"/>
          <p14:tracePt t="71049" x="5813425" y="4010025"/>
          <p14:tracePt t="71066" x="5772150" y="4029075"/>
          <p14:tracePt t="71082" x="5749925" y="4048125"/>
          <p14:tracePt t="71099" x="5718175" y="4070350"/>
          <p14:tracePt t="71116" x="5680075" y="4124325"/>
          <p14:tracePt t="71133" x="5645150" y="4162425"/>
          <p14:tracePt t="71149" x="5619750" y="4210050"/>
          <p14:tracePt t="71166" x="5565775" y="4276725"/>
          <p14:tracePt t="71182" x="5518150" y="4318000"/>
          <p14:tracePt t="71199" x="5492750" y="4349750"/>
          <p14:tracePt t="71216" x="5445125" y="4416425"/>
          <p14:tracePt t="71232" x="5432425" y="4470400"/>
          <p14:tracePt t="71249" x="5419725" y="4514850"/>
          <p14:tracePt t="71266" x="5419725" y="4575175"/>
          <p14:tracePt t="71283" x="5419725" y="4597400"/>
          <p14:tracePt t="71299" x="5419725" y="4629150"/>
          <p14:tracePt t="71316" x="5419725" y="4660900"/>
          <p14:tracePt t="71332" x="5419725" y="4689475"/>
          <p14:tracePt t="71349" x="5419725" y="4711700"/>
          <p14:tracePt t="71351" x="5419725" y="4730750"/>
          <p14:tracePt t="71365" x="5422900" y="4775200"/>
          <p14:tracePt t="71382" x="5435600" y="4819650"/>
          <p14:tracePt t="71398" x="5454650" y="4857750"/>
          <p14:tracePt t="71416" x="5502275" y="4918075"/>
          <p14:tracePt t="71432" x="5534025" y="4949825"/>
          <p14:tracePt t="71449" x="5559425" y="4981575"/>
          <p14:tracePt t="71466" x="5603875" y="5038725"/>
          <p14:tracePt t="71482" x="5638800" y="5086350"/>
          <p14:tracePt t="71498" x="5686425" y="5130800"/>
          <p14:tracePt t="71516" x="5759450" y="5200650"/>
          <p14:tracePt t="71532" x="5807075" y="5235575"/>
          <p14:tracePt t="71549" x="5845175" y="5260975"/>
          <p14:tracePt t="71566" x="5889625" y="5286375"/>
          <p14:tracePt t="71582" x="5911850" y="5295900"/>
          <p14:tracePt t="71598" x="5943600" y="5308600"/>
          <p14:tracePt t="71616" x="6000750" y="5334000"/>
          <p14:tracePt t="71632" x="6064250" y="5349875"/>
          <p14:tracePt t="71649" x="6108700" y="5356225"/>
          <p14:tracePt t="71665" x="6172200" y="5362575"/>
          <p14:tracePt t="71682" x="6210300" y="5362575"/>
          <p14:tracePt t="71699" x="6229350" y="5362575"/>
          <p14:tracePt t="71716" x="6270625" y="5362575"/>
          <p14:tracePt t="71732" x="6292850" y="5362575"/>
          <p14:tracePt t="71748" x="6330950" y="5362575"/>
          <p14:tracePt t="71766" x="6391275" y="5359400"/>
          <p14:tracePt t="71782" x="6429375" y="5346700"/>
          <p14:tracePt t="71799" x="6461125" y="5327650"/>
          <p14:tracePt t="71816" x="6511925" y="5295900"/>
          <p14:tracePt t="71833" x="6537325" y="5267325"/>
          <p14:tracePt t="71849" x="6569075" y="5226050"/>
          <p14:tracePt t="71865" x="6610350" y="5159375"/>
          <p14:tracePt t="71882" x="6642100" y="5127625"/>
          <p14:tracePt t="71898" x="6667500" y="5095875"/>
          <p14:tracePt t="71916" x="6711950" y="5029200"/>
          <p14:tracePt t="71932" x="6740525" y="4965700"/>
          <p14:tracePt t="71948" x="6772275" y="4889500"/>
          <p14:tracePt t="71965" x="6778625" y="4800600"/>
          <p14:tracePt t="71982" x="6778625" y="4756150"/>
          <p14:tracePt t="71999" x="6778625" y="4711700"/>
          <p14:tracePt t="72015" x="6778625" y="4664075"/>
          <p14:tracePt t="72032" x="6769100" y="4625975"/>
          <p14:tracePt t="72049" x="6750050" y="4581525"/>
          <p14:tracePt t="72066" x="6731000" y="4518025"/>
          <p14:tracePt t="72082" x="6711950" y="4470400"/>
          <p14:tracePt t="72099" x="6680200" y="4445000"/>
          <p14:tracePt t="72116" x="6642100" y="4400550"/>
          <p14:tracePt t="72132" x="6610350" y="4368800"/>
          <p14:tracePt t="72149" x="6575425" y="4321175"/>
          <p14:tracePt t="72166" x="6524625" y="4264025"/>
          <p14:tracePt t="72182" x="6483350" y="4229100"/>
          <p14:tracePt t="72199" x="6457950" y="4197350"/>
          <p14:tracePt t="72216" x="6413500" y="4159250"/>
          <p14:tracePt t="72232" x="6391275" y="4133850"/>
          <p14:tracePt t="72250" x="6346825" y="4117975"/>
          <p14:tracePt t="72266" x="6337300" y="4108450"/>
          <p14:tracePt t="72282" x="6327775" y="4108450"/>
          <p14:tracePt t="72298" x="6311900" y="4108450"/>
          <p14:tracePt t="72315" x="6299200" y="4108450"/>
          <p14:tracePt t="72332" x="6289675" y="4108450"/>
          <p14:tracePt t="72350" x="6261100" y="4111625"/>
          <p14:tracePt t="72366" x="6238875" y="4121150"/>
          <p14:tracePt t="72382" x="6216650" y="4133850"/>
          <p14:tracePt t="72400" x="6178550" y="4156075"/>
          <p14:tracePt t="72416" x="6169025" y="4165600"/>
          <p14:tracePt t="72432" x="6159500" y="4171950"/>
          <p14:tracePt t="72449" x="6143625" y="4171950"/>
          <p14:tracePt t="72465" x="6140450" y="4171950"/>
          <p14:tracePt t="72523" x="6146800" y="4168775"/>
          <p14:tracePt t="72529" x="6162675" y="4165600"/>
          <p14:tracePt t="72537" x="6181725" y="4146550"/>
          <p14:tracePt t="72550" x="6229350" y="4117975"/>
          <p14:tracePt t="72566" x="6267450" y="4092575"/>
          <p14:tracePt t="72582" x="6299200" y="4060825"/>
          <p14:tracePt t="72598" x="6327775" y="4006850"/>
          <p14:tracePt t="72615" x="6330950" y="3841750"/>
          <p14:tracePt t="72632" x="6286500" y="3740150"/>
          <p14:tracePt t="72651" x="6169025" y="3594100"/>
          <p14:tracePt t="72666" x="6092825" y="3511550"/>
          <p14:tracePt t="72683" x="6029325" y="3448050"/>
          <p14:tracePt t="72700" x="5959475" y="3378200"/>
          <p14:tracePt t="72715" x="5918200" y="3333750"/>
          <p14:tracePt t="72732" x="5892800" y="3311525"/>
          <p14:tracePt t="72748" x="5861050" y="3279775"/>
          <p14:tracePt t="72766" x="5819775" y="3260725"/>
          <p14:tracePt t="72783" x="5800725" y="3251200"/>
          <p14:tracePt t="72800" x="5788025" y="3228975"/>
          <p14:tracePt t="72816" x="5775325" y="3225800"/>
          <p14:tracePt t="72832" x="5762625" y="3225800"/>
          <p14:tracePt t="72849" x="5746750" y="3219450"/>
          <p14:tracePt t="72865" x="5730875" y="3216275"/>
          <p14:tracePt t="72881" x="5705475" y="3216275"/>
          <p14:tracePt t="72899" x="5683250" y="3216275"/>
          <p14:tracePt t="72915" x="5661025" y="3216275"/>
          <p14:tracePt t="72932" x="5648325" y="3216275"/>
          <p14:tracePt t="72948" x="5626100" y="3216275"/>
          <p14:tracePt t="72965" x="5578475" y="3216275"/>
          <p14:tracePt t="72982" x="5514975" y="3225800"/>
          <p14:tracePt t="72999" x="5407025" y="3279775"/>
          <p14:tracePt t="73015" x="5327650" y="3336925"/>
          <p14:tracePt t="73032" x="5257800" y="3381375"/>
          <p14:tracePt t="73049" x="5178425" y="3438525"/>
          <p14:tracePt t="73066" x="5140325" y="3463925"/>
          <p14:tracePt t="73083" x="5114925" y="3495675"/>
          <p14:tracePt t="73099" x="5057775" y="3521075"/>
          <p14:tracePt t="73116" x="5019675" y="3533775"/>
          <p14:tracePt t="73132" x="4994275" y="3552825"/>
          <p14:tracePt t="73149" x="4953000" y="3571875"/>
          <p14:tracePt t="73165" x="4943475" y="3581400"/>
          <p14:tracePt t="73183" x="4933950" y="3590925"/>
          <p14:tracePt t="73199" x="4911725" y="3609975"/>
          <p14:tracePt t="73215" x="4908550" y="3619500"/>
          <p14:tracePt t="73233" x="4908550" y="3641725"/>
          <p14:tracePt t="73249" x="4902200" y="3705225"/>
          <p14:tracePt t="73265" x="4902200" y="3749675"/>
          <p14:tracePt t="73282" x="4902200" y="3778250"/>
          <p14:tracePt t="73299" x="4902200" y="3819525"/>
          <p14:tracePt t="73315" x="4905375" y="3848100"/>
          <p14:tracePt t="73332" x="4914900" y="3870325"/>
          <p14:tracePt t="73349" x="4962525" y="3924300"/>
          <p14:tracePt t="73365" x="5019675" y="3968750"/>
          <p14:tracePt t="73382" x="5086350" y="3997325"/>
          <p14:tracePt t="73385" x="5114925" y="4010025"/>
          <p14:tracePt t="73399" x="5178425" y="4025900"/>
          <p14:tracePt t="73415" x="5232400" y="4044950"/>
          <p14:tracePt t="73432" x="5286375" y="4060825"/>
          <p14:tracePt t="73449" x="5378450" y="4079875"/>
          <p14:tracePt t="73466" x="5451475" y="4095750"/>
          <p14:tracePt t="73483" x="5518150" y="4114800"/>
          <p14:tracePt t="73499" x="5588000" y="4130675"/>
          <p14:tracePt t="73515" x="5610225" y="4130675"/>
          <p14:tracePt t="73532" x="5638800" y="4130675"/>
          <p14:tracePt t="73548" x="5664200" y="4130675"/>
          <p14:tracePt t="73565" x="5695950" y="4130675"/>
          <p14:tracePt t="73582" x="5718175" y="4130675"/>
          <p14:tracePt t="73600" x="5765800" y="4130675"/>
          <p14:tracePt t="73615" x="5788025" y="4127500"/>
          <p14:tracePt t="73633" x="5816600" y="4121150"/>
          <p14:tracePt t="73649" x="5845175" y="4098925"/>
          <p14:tracePt t="73666" x="5873750" y="4073525"/>
          <p14:tracePt t="73682" x="5899150" y="4041775"/>
          <p14:tracePt t="73698" x="5937250" y="4006850"/>
          <p14:tracePt t="73715" x="5949950" y="3975100"/>
          <p14:tracePt t="73732" x="5962650" y="3937000"/>
          <p14:tracePt t="73749" x="5991225" y="3835400"/>
          <p14:tracePt t="73765" x="5991225" y="3752850"/>
          <p14:tracePt t="73783" x="5991225" y="3692525"/>
          <p14:tracePt t="73799" x="5972175" y="3603625"/>
          <p14:tracePt t="73815" x="5972175" y="3543300"/>
          <p14:tracePt t="73832" x="5965825" y="3482975"/>
          <p14:tracePt t="73848" x="5959475" y="3413125"/>
          <p14:tracePt t="73865" x="5946775" y="3359150"/>
          <p14:tracePt t="73882" x="5934075" y="3327400"/>
          <p14:tracePt t="73886" x="5927725" y="3308350"/>
          <p14:tracePt t="73898" x="5908675" y="3270250"/>
          <p14:tracePt t="73915" x="5886450" y="3244850"/>
          <p14:tracePt t="73932" x="5857875" y="3200400"/>
          <p14:tracePt t="73948" x="5813425" y="3149600"/>
          <p14:tracePt t="73965" x="5775325" y="3114675"/>
          <p14:tracePt t="73982" x="5734050" y="3076575"/>
          <p14:tracePt t="73998" x="5689600" y="3032125"/>
          <p14:tracePt t="74015" x="5667375" y="3019425"/>
          <p14:tracePt t="74032" x="5635625" y="3006725"/>
          <p14:tracePt t="74049" x="5572125" y="2987675"/>
          <p14:tracePt t="74065" x="5527675" y="2968625"/>
          <p14:tracePt t="74082" x="5489575" y="2962275"/>
          <p14:tracePt t="74098" x="5426075" y="2962275"/>
          <p14:tracePt t="74115" x="5384800" y="2962275"/>
          <p14:tracePt t="74132" x="5330825" y="2962275"/>
          <p14:tracePt t="74148" x="5251450" y="2981325"/>
          <p14:tracePt t="74165" x="5187950" y="2987675"/>
          <p14:tracePt t="74182" x="5149850" y="3000375"/>
          <p14:tracePt t="74199" x="5086350" y="3019425"/>
          <p14:tracePt t="74216" x="5048250" y="3032125"/>
          <p14:tracePt t="74232" x="5026025" y="3048000"/>
          <p14:tracePt t="74248" x="4981575" y="3073400"/>
          <p14:tracePt t="74265" x="4949825" y="3098800"/>
          <p14:tracePt t="74282" x="4924425" y="3130550"/>
          <p14:tracePt t="74299" x="4883150" y="3175000"/>
          <p14:tracePt t="74315" x="4857750" y="3197225"/>
          <p14:tracePt t="74332" x="4822825" y="3238500"/>
          <p14:tracePt t="74349" x="4810125" y="3317875"/>
          <p14:tracePt t="74365" x="4810125" y="3362325"/>
          <p14:tracePt t="74382" x="4810125" y="3406775"/>
          <p14:tracePt t="74384" x="4813300" y="3425825"/>
          <p14:tracePt t="74398" x="4832350" y="3470275"/>
          <p14:tracePt t="74415" x="4845050" y="3517900"/>
          <p14:tracePt t="74433" x="4857750" y="3552825"/>
          <p14:tracePt t="74449" x="4876800" y="3609975"/>
          <p14:tracePt t="74465" x="4895850" y="3648075"/>
          <p14:tracePt t="74482" x="4908550" y="3679825"/>
          <p14:tracePt t="74499" x="4927600" y="3721100"/>
          <p14:tracePt t="74515" x="4940300" y="3752850"/>
          <p14:tracePt t="74532" x="4965700" y="3778250"/>
          <p14:tracePt t="74548" x="4987925" y="3800475"/>
          <p14:tracePt t="74564" x="5003800" y="3816350"/>
          <p14:tracePt t="74582" x="5032375" y="3825875"/>
          <p14:tracePt t="74599" x="5073650" y="3844925"/>
          <p14:tracePt t="74615" x="5105400" y="3857625"/>
          <p14:tracePt t="74632" x="5146675" y="3857625"/>
          <p14:tracePt t="74648" x="5197475" y="3873500"/>
          <p14:tracePt t="74665" x="5219700" y="3879850"/>
          <p14:tracePt t="74682" x="5229225" y="3879850"/>
          <p14:tracePt t="74699" x="5264150" y="3886200"/>
          <p14:tracePt t="74715" x="5276850" y="3886200"/>
          <p14:tracePt t="74732" x="5308600" y="3892550"/>
          <p14:tracePt t="74749" x="5356225" y="3892550"/>
          <p14:tracePt t="74766" x="5400675" y="3892550"/>
          <p14:tracePt t="74782" x="5429250" y="3892550"/>
          <p14:tracePt t="74798" x="5461000" y="3892550"/>
          <p14:tracePt t="74815" x="5483225" y="3892550"/>
          <p14:tracePt t="74832" x="5505450" y="3892550"/>
          <p14:tracePt t="74849" x="5546725" y="3892550"/>
          <p14:tracePt t="74866" x="5581650" y="3889375"/>
          <p14:tracePt t="74882" x="5641975" y="3883025"/>
          <p14:tracePt t="74886" x="5689600" y="3876675"/>
          <p14:tracePt t="74898" x="5749925" y="3876675"/>
          <p14:tracePt t="74915" x="5794375" y="3876675"/>
          <p14:tracePt t="74931" x="5822950" y="3876675"/>
          <p14:tracePt t="74948" x="5851525" y="3870325"/>
          <p14:tracePt t="74965" x="5873750" y="3854450"/>
          <p14:tracePt t="74982" x="5883275" y="3844925"/>
          <p14:tracePt t="74998" x="5927725" y="3794125"/>
          <p14:tracePt t="75015" x="5953125" y="3746500"/>
          <p14:tracePt t="75032" x="5965825" y="3683000"/>
          <p14:tracePt t="75049" x="5975350" y="3609975"/>
          <p14:tracePt t="75065" x="5975350" y="3549650"/>
          <p14:tracePt t="75081" x="5965825" y="3486150"/>
          <p14:tracePt t="75098" x="5943600" y="3375025"/>
          <p14:tracePt t="75115" x="5930900" y="3330575"/>
          <p14:tracePt t="75134" x="5899150" y="3273425"/>
          <p14:tracePt t="75149" x="5880100" y="3241675"/>
          <p14:tracePt t="75166" x="5838825" y="3216275"/>
          <p14:tracePt t="75184" x="5753100" y="3165475"/>
          <p14:tracePt t="75198" x="5664200" y="3124200"/>
          <p14:tracePt t="75214" x="5562600" y="3082925"/>
          <p14:tracePt t="75231" x="5464175" y="3051175"/>
          <p14:tracePt t="75249" x="5353050" y="3019425"/>
          <p14:tracePt t="75266" x="5308600" y="3019425"/>
          <p14:tracePt t="75283" x="5260975" y="3019425"/>
          <p14:tracePt t="75299" x="5216525" y="3019425"/>
          <p14:tracePt t="75316" x="5162550" y="3038475"/>
          <p14:tracePt t="75333" x="5051425" y="3060700"/>
          <p14:tracePt t="75348" x="4987925" y="3073400"/>
          <p14:tracePt t="75365" x="4927600" y="3101975"/>
          <p14:tracePt t="75381" x="4889500" y="3114675"/>
          <p14:tracePt t="75399" x="4860925" y="3143250"/>
          <p14:tracePt t="75416" x="4848225" y="3175000"/>
          <p14:tracePt t="75433" x="4822825" y="3232150"/>
          <p14:tracePt t="75449" x="4810125" y="3270250"/>
          <p14:tracePt t="75466" x="4803775" y="3314700"/>
          <p14:tracePt t="75483" x="4803775" y="3362325"/>
          <p14:tracePt t="75498" x="4803775" y="3384550"/>
          <p14:tracePt t="75515" x="4803775" y="3413125"/>
          <p14:tracePt t="75531" x="4806950" y="3441700"/>
          <p14:tracePt t="75548" x="4826000" y="3508375"/>
          <p14:tracePt t="75565" x="4854575" y="3552825"/>
          <p14:tracePt t="75583" x="4892675" y="3619500"/>
          <p14:tracePt t="75599" x="4924425" y="3644900"/>
          <p14:tracePt t="75616" x="4949825" y="3683000"/>
          <p14:tracePt t="75633" x="4994275" y="3721100"/>
          <p14:tracePt t="75648" x="5013325" y="3752850"/>
          <p14:tracePt t="75665" x="5048250" y="3800475"/>
          <p14:tracePt t="75682" x="5083175" y="3844925"/>
          <p14:tracePt t="75698" x="5114925" y="3876675"/>
          <p14:tracePt t="75715" x="5146675" y="3902075"/>
          <p14:tracePt t="75732" x="5207000" y="3946525"/>
          <p14:tracePt t="75749" x="5245100" y="3971925"/>
          <p14:tracePt t="75766" x="5270500" y="3990975"/>
          <p14:tracePt t="75783" x="5299075" y="4006850"/>
          <p14:tracePt t="75798" x="5308600" y="4016375"/>
          <p14:tracePt t="75815" x="5324475" y="4016375"/>
          <p14:tracePt t="75832" x="5349875" y="4016375"/>
          <p14:tracePt t="75848" x="5359400" y="4016375"/>
          <p14:tracePt t="75865" x="5375275" y="4016375"/>
          <p14:tracePt t="75882" x="5394325" y="4016375"/>
          <p14:tracePt t="75899" x="5403850" y="4016375"/>
          <p14:tracePt t="75916" x="5413375" y="4016375"/>
          <p14:tracePt t="75932" x="5419725" y="4010025"/>
          <p14:tracePt t="75948" x="5429250" y="4003675"/>
          <p14:tracePt t="75964" x="5429250" y="3994150"/>
          <p14:tracePt t="75982" x="5445125" y="3975100"/>
          <p14:tracePt t="75998" x="5454650" y="3965575"/>
          <p14:tracePt t="76015" x="5461000" y="3956050"/>
          <p14:tracePt t="76032" x="5470525" y="3933825"/>
          <p14:tracePt t="76049" x="5470525" y="3924300"/>
          <p14:tracePt t="76065" x="5470525" y="3914775"/>
          <p14:tracePt t="76082" x="5470525" y="3908425"/>
          <p14:tracePt t="77497" x="5454650" y="3962400"/>
          <p14:tracePt t="77504" x="5422900" y="4092575"/>
          <p14:tracePt t="77515" x="5403850" y="4210050"/>
          <p14:tracePt t="77532" x="5365750" y="4540250"/>
          <p14:tracePt t="77549" x="5372100" y="4800600"/>
          <p14:tracePt t="77565" x="5410200" y="5019675"/>
          <p14:tracePt t="77581" x="5467350" y="5330825"/>
          <p14:tracePt t="77615" x="5540375" y="5657850"/>
          <p14:tracePt t="77648" x="5581650" y="5895975"/>
          <p14:tracePt t="77667" x="5581650" y="5981700"/>
          <p14:tracePt t="77682" x="5581650" y="6035675"/>
          <p14:tracePt t="77699" x="5572125" y="6080125"/>
          <p14:tracePt t="77715" x="5556250" y="6105525"/>
          <p14:tracePt t="77731" x="5537200" y="6146800"/>
          <p14:tracePt t="77748" x="5527675" y="6156325"/>
          <p14:tracePt t="77766" x="5505450" y="6169025"/>
          <p14:tracePt t="77782" x="5416550" y="6175375"/>
          <p14:tracePt t="77798" x="5311775" y="6169025"/>
          <p14:tracePt t="77816" x="5191125" y="6143625"/>
          <p14:tracePt t="77832" x="5032375" y="6083300"/>
          <p14:tracePt t="77849" x="4921250" y="6042025"/>
          <p14:tracePt t="77865" x="4810125" y="6000750"/>
          <p14:tracePt t="77881" x="4648200" y="5940425"/>
          <p14:tracePt t="77898" x="4492625" y="5876925"/>
          <p14:tracePt t="77915" x="4340225" y="5822950"/>
          <p14:tracePt t="77918" x="4279900" y="5803900"/>
          <p14:tracePt t="77931" x="4137025" y="5768975"/>
          <p14:tracePt t="77948" x="3981450" y="5724525"/>
          <p14:tracePt t="77964" x="3863975" y="5699125"/>
          <p14:tracePt t="77981" x="3708400" y="5673725"/>
          <p14:tracePt t="77998" x="3609975" y="5648325"/>
          <p14:tracePt t="78015" x="3514725" y="5632450"/>
          <p14:tracePt t="78032" x="3390900" y="5610225"/>
          <p14:tracePt t="78048" x="3327400" y="5597525"/>
          <p14:tracePt t="78067" x="3241675" y="5559425"/>
          <p14:tracePt t="78082" x="3219450" y="5549900"/>
          <p14:tracePt t="78098" x="3187700" y="5537200"/>
          <p14:tracePt t="78115" x="3178175" y="5514975"/>
          <p14:tracePt t="78132" x="3171825" y="5489575"/>
          <p14:tracePt t="78148" x="3171825" y="5445125"/>
          <p14:tracePt t="78165" x="3171825" y="5400675"/>
          <p14:tracePt t="78181" x="3171825" y="5353050"/>
          <p14:tracePt t="78198" x="3171825" y="5324475"/>
          <p14:tracePt t="78216" x="3171825" y="5295900"/>
          <p14:tracePt t="78232" x="3181350" y="5280025"/>
          <p14:tracePt t="78249" x="3190875" y="5267325"/>
          <p14:tracePt t="78265" x="3206750" y="5254625"/>
          <p14:tracePt t="78281" x="3209925" y="5235575"/>
          <p14:tracePt t="78298" x="3209925" y="5226050"/>
          <p14:tracePt t="78315" x="3184525" y="5191125"/>
          <p14:tracePt t="78331" x="3143250" y="5156200"/>
          <p14:tracePt t="78348" x="3076575" y="5127625"/>
          <p14:tracePt t="78366" x="3006725" y="5092700"/>
          <p14:tracePt t="78382" x="2974975" y="5080000"/>
          <p14:tracePt t="78398" x="2965450" y="5070475"/>
          <p14:tracePt t="78415" x="2955925" y="5064125"/>
          <p14:tracePt t="78431" x="2940050" y="5064125"/>
          <p14:tracePt t="78448" x="2930525" y="5064125"/>
          <p14:tracePt t="78466" x="2930525" y="5045075"/>
          <p14:tracePt t="78482" x="2930525" y="5035550"/>
          <p14:tracePt t="78499" x="2930525" y="5026025"/>
          <p14:tracePt t="78516" x="2949575" y="5003800"/>
          <p14:tracePt t="78531" x="2971800" y="4975225"/>
          <p14:tracePt t="78547" x="3019425" y="4946650"/>
          <p14:tracePt t="78565" x="3060700" y="4924425"/>
          <p14:tracePt t="78581" x="3073400" y="4918075"/>
          <p14:tracePt t="78598" x="3076575" y="4914900"/>
          <p14:tracePt t="78616" x="3076575" y="4899025"/>
          <p14:tracePt t="78632" x="3070225" y="4889500"/>
          <p14:tracePt t="78648" x="3054350" y="4873625"/>
          <p14:tracePt t="78666" x="3038475" y="4857750"/>
          <p14:tracePt t="78681" x="3028950" y="4848225"/>
          <p14:tracePt t="78698" x="3019425" y="4838700"/>
          <p14:tracePt t="78715" x="2997200" y="4816475"/>
          <p14:tracePt t="78731" x="2987675" y="4806950"/>
          <p14:tracePt t="78748" x="2978150" y="4797425"/>
          <p14:tracePt t="78766" x="2962275" y="4794250"/>
          <p14:tracePt t="78782" x="2952750" y="4794250"/>
          <p14:tracePt t="78798" x="2946400" y="4794250"/>
          <p14:tracePt t="78831" x="2943225" y="4794250"/>
          <p14:tracePt t="78848" x="2933700" y="4787900"/>
          <p14:tracePt t="78865" x="2917825" y="4768850"/>
          <p14:tracePt t="78881" x="2901950" y="4756150"/>
          <p14:tracePt t="78898" x="2892425" y="4752975"/>
          <p14:tracePt t="78915" x="2876550" y="4743450"/>
          <p14:tracePt t="78932" x="2867025" y="4737100"/>
          <p14:tracePt t="78949" x="2863850" y="4721225"/>
          <p14:tracePt t="78965" x="2854325" y="4718050"/>
          <p14:tracePt t="78982" x="2847975" y="4711700"/>
          <p14:tracePt t="78997" x="2838450" y="4702175"/>
          <p14:tracePt t="79015" x="2828925" y="4692650"/>
          <p14:tracePt t="79031" x="2828925" y="4683125"/>
          <p14:tracePt t="79048" x="2828925" y="4673600"/>
          <p14:tracePt t="79066" x="2828925" y="4667250"/>
          <p14:tracePt t="79082" x="2828925" y="4657725"/>
          <p14:tracePt t="79152" x="2828925" y="4654550"/>
          <p14:tracePt t="79359" x="2841625" y="4654550"/>
          <p14:tracePt t="79366" x="2851150" y="4654550"/>
          <p14:tracePt t="79381" x="2873375" y="4654550"/>
          <p14:tracePt t="79398" x="2911475" y="4654550"/>
          <p14:tracePt t="79415" x="2968625" y="4670425"/>
          <p14:tracePt t="79432" x="3006725" y="4683125"/>
          <p14:tracePt t="79448" x="3044825" y="4702175"/>
          <p14:tracePt t="79466" x="3086100" y="4718050"/>
          <p14:tracePt t="79482" x="3111500" y="4730750"/>
          <p14:tracePt t="79498" x="3149600" y="4743450"/>
          <p14:tracePt t="79515" x="3197225" y="4768850"/>
          <p14:tracePt t="79531" x="3244850" y="4781550"/>
          <p14:tracePt t="79547" x="3289300" y="4794250"/>
          <p14:tracePt t="79565" x="3359150" y="4813300"/>
          <p14:tracePt t="79581" x="3406775" y="4832350"/>
          <p14:tracePt t="79597" x="3435350" y="4845050"/>
          <p14:tracePt t="79615" x="3479800" y="4864100"/>
          <p14:tracePt t="79631" x="3508375" y="4873625"/>
          <p14:tracePt t="79647" x="3546475" y="4889500"/>
          <p14:tracePt t="79665" x="3597275" y="4908550"/>
          <p14:tracePt t="79681" x="3619500" y="4918075"/>
          <p14:tracePt t="79698" x="3651250" y="4924425"/>
          <p14:tracePt t="79716" x="3686175" y="4937125"/>
          <p14:tracePt t="79732" x="3702050" y="4946650"/>
          <p14:tracePt t="79748" x="3724275" y="4946650"/>
          <p14:tracePt t="79765" x="3749675" y="4959350"/>
          <p14:tracePt t="79782" x="3778250" y="4959350"/>
          <p14:tracePt t="79798" x="3803650" y="4968875"/>
          <p14:tracePt t="79815" x="3873500" y="4981575"/>
          <p14:tracePt t="79831" x="3924300" y="4997450"/>
          <p14:tracePt t="79848" x="3971925" y="5016500"/>
          <p14:tracePt t="79865" x="4035425" y="5041900"/>
          <p14:tracePt t="79881" x="4057650" y="5051425"/>
          <p14:tracePt t="79898" x="4083050" y="5070475"/>
          <p14:tracePt t="79915" x="4098925" y="5080000"/>
          <p14:tracePt t="79931" x="4102100" y="5080000"/>
          <p14:tracePt t="79986" x="4102100" y="5086350"/>
          <p14:tracePt t="80001" x="4102100" y="5089525"/>
          <p14:tracePt t="80016" x="4095750" y="5089525"/>
          <p14:tracePt t="80023" x="4092575" y="5089525"/>
          <p14:tracePt t="80031" x="4086225" y="5089525"/>
          <p14:tracePt t="80048" x="4057650" y="5089525"/>
          <p14:tracePt t="80065" x="3987800" y="5073650"/>
          <p14:tracePt t="80081" x="3933825" y="5054600"/>
          <p14:tracePt t="80098" x="3879850" y="5038725"/>
          <p14:tracePt t="80115" x="3787775" y="5019675"/>
          <p14:tracePt t="80132" x="3724275" y="5006975"/>
          <p14:tracePt t="80148" x="3660775" y="4984750"/>
          <p14:tracePt t="80165" x="3594100" y="4965700"/>
          <p14:tracePt t="80182" x="3556000" y="4953000"/>
          <p14:tracePt t="80198" x="3521075" y="4940300"/>
          <p14:tracePt t="80214" x="3486150" y="4933950"/>
          <p14:tracePt t="80231" x="3457575" y="4933950"/>
          <p14:tracePt t="80248" x="3441700" y="4921250"/>
          <p14:tracePt t="80265" x="3397250" y="4905375"/>
          <p14:tracePt t="80282" x="3375025" y="4892675"/>
          <p14:tracePt t="80298" x="3343275" y="4879975"/>
          <p14:tracePt t="80315" x="3308350" y="4857750"/>
          <p14:tracePt t="80332" x="3279775" y="4845050"/>
          <p14:tracePt t="80348" x="3254375" y="4826000"/>
          <p14:tracePt t="80364" x="3213100" y="4800600"/>
          <p14:tracePt t="80381" x="3187700" y="4791075"/>
          <p14:tracePt t="80398" x="3159125" y="4778375"/>
          <p14:tracePt t="80415" x="3124200" y="4759325"/>
          <p14:tracePt t="80432" x="3092450" y="4749800"/>
          <p14:tracePt t="80448" x="3082925" y="4730750"/>
          <p14:tracePt t="80466" x="3067050" y="4730750"/>
          <p14:tracePt t="80481" x="3051175" y="4730750"/>
          <p14:tracePt t="80498" x="3048000" y="4730750"/>
          <p14:tracePt t="81078" x="3028950" y="4746625"/>
          <p14:tracePt t="81086" x="3000375" y="4768850"/>
          <p14:tracePt t="81098" x="2968625" y="4791075"/>
          <p14:tracePt t="81115" x="2847975" y="4870450"/>
          <p14:tracePt t="81148" x="2730500" y="4946650"/>
          <p14:tracePt t="81182" x="2635250" y="5038725"/>
          <p14:tracePt t="81199" x="2590800" y="5089525"/>
          <p14:tracePt t="81214" x="2543175" y="5124450"/>
          <p14:tracePt t="81230" x="2495550" y="5149850"/>
          <p14:tracePt t="81248" x="2438400" y="5187950"/>
          <p14:tracePt t="81265" x="2387600" y="5219700"/>
          <p14:tracePt t="81281" x="2359025" y="5232400"/>
          <p14:tracePt t="81298" x="2339975" y="5248275"/>
          <p14:tracePt t="81315" x="2320925" y="5264150"/>
          <p14:tracePt t="81331" x="2298700" y="5264150"/>
          <p14:tracePt t="81348" x="2276475" y="5264150"/>
          <p14:tracePt t="81365" x="2212975" y="5260975"/>
          <p14:tracePt t="81380" x="2168525" y="5254625"/>
          <p14:tracePt t="81398" x="2124075" y="5241925"/>
          <p14:tracePt t="81414" x="2073275" y="5216525"/>
          <p14:tracePt t="81431" x="2051050" y="5197475"/>
          <p14:tracePt t="81449" x="2012950" y="5146675"/>
          <p14:tracePt t="81465" x="2000250" y="5102225"/>
          <p14:tracePt t="81481" x="1981200" y="5070475"/>
          <p14:tracePt t="81497" x="1968500" y="5048250"/>
          <p14:tracePt t="81514" x="1946275" y="5003800"/>
          <p14:tracePt t="81531" x="1933575" y="4987925"/>
          <p14:tracePt t="81549" x="1933575" y="4956175"/>
          <p14:tracePt t="81564" x="1933575" y="4946650"/>
          <p14:tracePt t="81582" x="1933575" y="4918075"/>
          <p14:tracePt t="81598" x="1933575" y="4895850"/>
          <p14:tracePt t="81615" x="1933575" y="4854575"/>
          <p14:tracePt t="81631" x="1933575" y="4832350"/>
          <p14:tracePt t="81647" x="1927225" y="4803775"/>
          <p14:tracePt t="81664" x="1920875" y="4768850"/>
          <p14:tracePt t="81681" x="1920875" y="4740275"/>
          <p14:tracePt t="81697" x="1920875" y="4724400"/>
          <p14:tracePt t="81714" x="1920875" y="4705350"/>
          <p14:tracePt t="81731" x="1920875" y="4683125"/>
          <p14:tracePt t="81748" x="1920875" y="4651375"/>
          <p14:tracePt t="81764" x="1917700" y="4629150"/>
          <p14:tracePt t="81781" x="1905000" y="4613275"/>
          <p14:tracePt t="81799" x="1905000" y="4597400"/>
          <p14:tracePt t="81815" x="1895475" y="4581525"/>
          <p14:tracePt t="81831" x="1895475" y="4572000"/>
          <p14:tracePt t="81849" x="1895475" y="4562475"/>
          <p14:tracePt t="81865" x="1895475" y="4552950"/>
          <p14:tracePt t="81881" x="1895475" y="4546600"/>
          <p14:tracePt t="81993" x="1889125" y="4546600"/>
          <p14:tracePt t="82006" x="1885950" y="4546600"/>
          <p14:tracePt t="82020" x="1879600" y="4549775"/>
          <p14:tracePt t="82030" x="1879600" y="4552950"/>
          <p14:tracePt t="82047" x="1879600" y="4562475"/>
          <p14:tracePt t="82050" x="1879600" y="4568825"/>
          <p14:tracePt t="82064" x="1879600" y="4578350"/>
          <p14:tracePt t="82081" x="1879600" y="4594225"/>
          <p14:tracePt t="82099" x="1905000" y="4610100"/>
          <p14:tracePt t="82115" x="1943100" y="4635500"/>
          <p14:tracePt t="82132" x="1990725" y="4667250"/>
          <p14:tracePt t="82149" x="2073275" y="4695825"/>
          <p14:tracePt t="82165" x="2117725" y="4708525"/>
          <p14:tracePt t="82182" x="2155825" y="4727575"/>
          <p14:tracePt t="82199" x="2254250" y="4746625"/>
          <p14:tracePt t="82214" x="2314575" y="4746625"/>
          <p14:tracePt t="82231" x="2359025" y="4746625"/>
          <p14:tracePt t="82249" x="2413000" y="4746625"/>
          <p14:tracePt t="82265" x="2435225" y="4746625"/>
          <p14:tracePt t="82281" x="2444750" y="4740275"/>
          <p14:tracePt t="82298" x="2460625" y="4737100"/>
          <p14:tracePt t="82314" x="2470150" y="4721225"/>
          <p14:tracePt t="82330" x="2486025" y="4721225"/>
          <p14:tracePt t="82348" x="2492375" y="4711700"/>
          <p14:tracePt t="82365" x="2501900" y="4705350"/>
          <p14:tracePt t="82382" x="2511425" y="4702175"/>
          <p14:tracePt t="82399" x="2520950" y="4695825"/>
          <p14:tracePt t="82415" x="2520950" y="4692650"/>
          <p14:tracePt t="82431" x="2520950" y="4686300"/>
          <p14:tracePt t="82448" x="2520950" y="4683125"/>
          <p14:tracePt t="82464" x="2520950" y="4667250"/>
          <p14:tracePt t="82481" x="2520950" y="4657725"/>
          <p14:tracePt t="82499" x="2520950" y="4641850"/>
          <p14:tracePt t="82515" x="2520950" y="4632325"/>
          <p14:tracePt t="82532" x="2520950" y="4616450"/>
          <p14:tracePt t="82548" x="2520950" y="4603750"/>
          <p14:tracePt t="82564" x="2520950" y="4581525"/>
          <p14:tracePt t="82580" x="2520950" y="4572000"/>
          <p14:tracePt t="82598" x="2520950" y="4556125"/>
          <p14:tracePt t="82614" x="2520950" y="4546600"/>
          <p14:tracePt t="82631" x="2520950" y="4530725"/>
          <p14:tracePt t="82647" x="2508250" y="4518025"/>
          <p14:tracePt t="82664" x="2498725" y="4502150"/>
          <p14:tracePt t="82681" x="2489200" y="4492625"/>
          <p14:tracePt t="82698" x="2466975" y="4470400"/>
          <p14:tracePt t="82714" x="2457450" y="4460875"/>
          <p14:tracePt t="82732" x="2454275" y="4451350"/>
          <p14:tracePt t="82748" x="2447925" y="4445000"/>
          <p14:tracePt t="82764" x="2438400" y="4441825"/>
          <p14:tracePt t="82782" x="2422525" y="4429125"/>
          <p14:tracePt t="82798" x="2413000" y="4425950"/>
          <p14:tracePt t="82814" x="2406650" y="4425950"/>
          <p14:tracePt t="83142" x="2403475" y="4425950"/>
          <p14:tracePt t="83149" x="2397125" y="4425950"/>
          <p14:tracePt t="83165" x="2387600" y="4425950"/>
          <p14:tracePt t="83181" x="2378075" y="4425950"/>
          <p14:tracePt t="83198" x="2362200" y="4425950"/>
          <p14:tracePt t="83215" x="2359025" y="4425950"/>
          <p14:tracePt t="83247" x="2352675" y="4416425"/>
          <p14:tracePt t="83281" x="2339975" y="4406900"/>
          <p14:tracePt t="83297" x="2317750" y="4397375"/>
          <p14:tracePt t="83314" x="2308225" y="4391025"/>
          <p14:tracePt t="83331" x="2298700" y="4381500"/>
          <p14:tracePt t="83348" x="2292350" y="4375150"/>
          <p14:tracePt t="83364" x="2289175" y="4375150"/>
          <p14:tracePt t="83586" x="2301875" y="4375150"/>
          <p14:tracePt t="83592" x="2327275" y="4378325"/>
          <p14:tracePt t="83598" x="2346325" y="4384675"/>
          <p14:tracePt t="83615" x="2390775" y="4397375"/>
          <p14:tracePt t="83648" x="2447925" y="4403725"/>
          <p14:tracePt t="83681" x="2457450" y="4403725"/>
          <p14:tracePt t="83714" x="2447925" y="4403725"/>
          <p14:tracePt t="83731" x="2419350" y="4403725"/>
          <p14:tracePt t="83748" x="2400300" y="4403725"/>
          <p14:tracePt t="83765" x="2384425" y="4397375"/>
          <p14:tracePt t="83781" x="2374900" y="4387850"/>
          <p14:tracePt t="83798" x="2352675" y="4359275"/>
          <p14:tracePt t="83815" x="2327275" y="4327525"/>
          <p14:tracePt t="83830" x="2314575" y="4289425"/>
          <p14:tracePt t="83847" x="2298700" y="4254500"/>
          <p14:tracePt t="83864" x="2298700" y="4232275"/>
          <p14:tracePt t="83880" x="2292350" y="4222750"/>
          <p14:tracePt t="83898" x="2292350" y="4206875"/>
          <p14:tracePt t="83931" x="2292350" y="4203700"/>
          <p14:tracePt t="83976" x="2286000" y="4203700"/>
          <p14:tracePt t="83983" x="2282825" y="4203700"/>
          <p14:tracePt t="83997" x="2266950" y="4203700"/>
          <p14:tracePt t="84014" x="2257425" y="4203700"/>
          <p14:tracePt t="84031" x="2247900" y="4203700"/>
          <p14:tracePt t="84048" x="2212975" y="4203700"/>
          <p14:tracePt t="84064" x="2197100" y="4203700"/>
          <p14:tracePt t="84081" x="2187575" y="4203700"/>
          <p14:tracePt t="84097" x="2168525" y="4203700"/>
          <p14:tracePt t="84114" x="2159000" y="4203700"/>
          <p14:tracePt t="84131" x="2149475" y="4203700"/>
          <p14:tracePt t="84147" x="2133600" y="4203700"/>
          <p14:tracePt t="84164" x="2117725" y="4203700"/>
          <p14:tracePt t="84181" x="2114550" y="4213225"/>
          <p14:tracePt t="84198" x="2108200" y="4229100"/>
          <p14:tracePt t="84214" x="2108200" y="4244975"/>
          <p14:tracePt t="84230" x="2108200" y="4254500"/>
          <p14:tracePt t="84247" x="2114550" y="4270375"/>
          <p14:tracePt t="84264" x="2139950" y="4298950"/>
          <p14:tracePt t="84281" x="2165350" y="4318000"/>
          <p14:tracePt t="84298" x="2206625" y="4333875"/>
          <p14:tracePt t="84315" x="2228850" y="4346575"/>
          <p14:tracePt t="84331" x="2254250" y="4365625"/>
          <p14:tracePt t="84347" x="2289175" y="4381500"/>
          <p14:tracePt t="84364" x="2317750" y="4387850"/>
          <p14:tracePt t="84380" x="2330450" y="4387850"/>
          <p14:tracePt t="84397" x="2343150" y="4387850"/>
          <p14:tracePt t="84415" x="2349500" y="4387850"/>
          <p14:tracePt t="84519" x="2349500" y="4394200"/>
          <p14:tracePt t="84526" x="2349500" y="4397375"/>
          <p14:tracePt t="84533" x="2346325" y="4403725"/>
          <p14:tracePt t="84548" x="2336800" y="4419600"/>
          <p14:tracePt t="84565" x="2327275" y="4429125"/>
          <p14:tracePt t="84582" x="2298700" y="4457700"/>
          <p14:tracePt t="84598" x="2273300" y="4489450"/>
          <p14:tracePt t="84614" x="2247900" y="4511675"/>
          <p14:tracePt t="84630" x="2216150" y="4543425"/>
          <p14:tracePt t="84647" x="2171700" y="4581525"/>
          <p14:tracePt t="84664" x="2149475" y="4600575"/>
          <p14:tracePt t="84680" x="2124075" y="4613275"/>
          <p14:tracePt t="84697" x="2105025" y="4625975"/>
          <p14:tracePt t="84715" x="2092325" y="4641850"/>
          <p14:tracePt t="84732" x="2079625" y="4657725"/>
          <p14:tracePt t="84747" x="2063750" y="4657725"/>
          <p14:tracePt t="84764" x="2054225" y="4657725"/>
          <p14:tracePt t="84781" x="2044700" y="4657725"/>
          <p14:tracePt t="84798" x="2028825" y="4657725"/>
          <p14:tracePt t="84815" x="2012950" y="4657725"/>
          <p14:tracePt t="84832" x="2003425" y="4657725"/>
          <p14:tracePt t="84848" x="1993900" y="4657725"/>
          <p14:tracePt t="84864" x="1984375" y="4651375"/>
          <p14:tracePt t="84881" x="1965325" y="4629150"/>
          <p14:tracePt t="84897" x="1952625" y="4619625"/>
          <p14:tracePt t="84914" x="1943100" y="4616450"/>
          <p14:tracePt t="84932" x="1930400" y="4616450"/>
          <p14:tracePt t="84948" x="1914525" y="4616450"/>
          <p14:tracePt t="84964" x="1908175" y="4616450"/>
          <p14:tracePt t="85296" x="1930400" y="4616450"/>
          <p14:tracePt t="85303" x="1949450" y="4610100"/>
          <p14:tracePt t="85314" x="1965325" y="4610100"/>
          <p14:tracePt t="85331" x="2051050" y="4603750"/>
          <p14:tracePt t="85347" x="2089150" y="4591050"/>
          <p14:tracePt t="85364" x="2127250" y="4591050"/>
          <p14:tracePt t="85382" x="2152650" y="4584700"/>
          <p14:tracePt t="85415" x="2174875" y="4584700"/>
          <p14:tracePt t="85447" x="2174875" y="4568825"/>
          <p14:tracePt t="92770" x="2197100" y="4572000"/>
          <p14:tracePt t="92776" x="2244725" y="4572000"/>
          <p14:tracePt t="92783" x="2289175" y="4572000"/>
          <p14:tracePt t="92797" x="2419350" y="4565650"/>
          <p14:tracePt t="92813" x="2590800" y="4549775"/>
          <p14:tracePt t="92830" x="2787650" y="4502150"/>
          <p14:tracePt t="92863" x="3498850" y="4283075"/>
          <p14:tracePt t="92897" x="4076700" y="4098925"/>
          <p14:tracePt t="92915" x="4241800" y="4035425"/>
          <p14:tracePt t="92930" x="4356100" y="3975100"/>
          <p14:tracePt t="92947" x="4537075" y="3819525"/>
          <p14:tracePt t="92964" x="4673600" y="3721100"/>
          <p14:tracePt t="92980" x="4791075" y="3613150"/>
          <p14:tracePt t="92998" x="4940300" y="3368675"/>
          <p14:tracePt t="93014" x="5000625" y="3267075"/>
          <p14:tracePt t="93030" x="5057775" y="3175000"/>
          <p14:tracePt t="93046" x="5099050" y="3073400"/>
          <p14:tracePt t="93064" x="5168900" y="2965450"/>
          <p14:tracePt t="93080" x="5219700" y="2924175"/>
          <p14:tracePt t="93097" x="5286375" y="2867025"/>
          <p14:tracePt t="93113" x="5321300" y="2835275"/>
          <p14:tracePt t="93131" x="5353050" y="2803525"/>
          <p14:tracePt t="93148" x="5372100" y="2736850"/>
          <p14:tracePt t="93164" x="5378450" y="2686050"/>
          <p14:tracePt t="93180" x="5378450" y="2641600"/>
          <p14:tracePt t="93197" x="5362575" y="2578100"/>
          <p14:tracePt t="93213" x="5330825" y="2552700"/>
          <p14:tracePt t="93230" x="5264150" y="2508250"/>
          <p14:tracePt t="93248" x="5092700" y="2447925"/>
          <p14:tracePt t="93264" x="4940300" y="2403475"/>
          <p14:tracePt t="93281" x="4787900" y="2387600"/>
          <p14:tracePt t="93297" x="4645025" y="2371725"/>
          <p14:tracePt t="93313" x="4552950" y="2371725"/>
          <p14:tracePt t="93329" x="4422775" y="2343150"/>
          <p14:tracePt t="93347" x="4168775" y="2317750"/>
          <p14:tracePt t="93363" x="3930650" y="2317750"/>
          <p14:tracePt t="93380" x="3714750" y="2317750"/>
          <p14:tracePt t="93398" x="3473450" y="2330450"/>
          <p14:tracePt t="93416" x="3387725" y="2355850"/>
          <p14:tracePt t="93430" x="3340100" y="2368550"/>
          <p14:tracePt t="93446" x="3276600" y="2393950"/>
          <p14:tracePt t="93463" x="3209925" y="2441575"/>
          <p14:tracePt t="93479" x="3098800" y="2482850"/>
          <p14:tracePt t="93497" x="2911475" y="2571750"/>
          <p14:tracePt t="93513" x="2800350" y="2632075"/>
          <p14:tracePt t="93530" x="2686050" y="2701925"/>
          <p14:tracePt t="93547" x="2511425" y="2787650"/>
          <p14:tracePt t="93564" x="2419350" y="2854325"/>
          <p14:tracePt t="93580" x="2295525" y="2927350"/>
          <p14:tracePt t="93597" x="2095500" y="3060700"/>
          <p14:tracePt t="93613" x="1990725" y="3140075"/>
          <p14:tracePt t="93629" x="1876425" y="3219450"/>
          <p14:tracePt t="93647" x="1752600" y="3327400"/>
          <p14:tracePt t="93663" x="1676400" y="3400425"/>
          <p14:tracePt t="93680" x="1622425" y="3460750"/>
          <p14:tracePt t="93697" x="1562100" y="3530600"/>
          <p14:tracePt t="93713" x="1536700" y="3568700"/>
          <p14:tracePt t="93730" x="1508125" y="3625850"/>
          <p14:tracePt t="93747" x="1460500" y="3708400"/>
          <p14:tracePt t="93763" x="1447800" y="3762375"/>
          <p14:tracePt t="93780" x="1425575" y="3806825"/>
          <p14:tracePt t="93798" x="1425575" y="3870325"/>
          <p14:tracePt t="93814" x="1438275" y="3914775"/>
          <p14:tracePt t="93830" x="1466850" y="3981450"/>
          <p14:tracePt t="93847" x="1606550" y="4140200"/>
          <p14:tracePt t="93863" x="1714500" y="4257675"/>
          <p14:tracePt t="93880" x="1857375" y="4397375"/>
          <p14:tracePt t="93897" x="2133600" y="4664075"/>
          <p14:tracePt t="93915" x="2282825" y="4806950"/>
          <p14:tracePt t="93933" x="2508250" y="4984750"/>
          <p14:tracePt t="93948" x="2613025" y="5060950"/>
          <p14:tracePt t="93966" x="2692400" y="5118100"/>
          <p14:tracePt t="93980" x="2771775" y="5165725"/>
          <p14:tracePt t="93996" x="2917825" y="5257800"/>
          <p14:tracePt t="94013" x="3019425" y="5318125"/>
          <p14:tracePt t="94029" x="3111500" y="5384800"/>
          <p14:tracePt t="94046" x="3289300" y="5502275"/>
          <p14:tracePt t="94063" x="3444875" y="5584825"/>
          <p14:tracePt t="94080" x="3581400" y="5667375"/>
          <p14:tracePt t="94097" x="3711575" y="5746750"/>
          <p14:tracePt t="94114" x="3790950" y="5778500"/>
          <p14:tracePt t="94130" x="3867150" y="5810250"/>
          <p14:tracePt t="94147" x="3968750" y="5832475"/>
          <p14:tracePt t="94163" x="4022725" y="5845175"/>
          <p14:tracePt t="94180" x="4086225" y="5857875"/>
          <p14:tracePt t="94197" x="4210050" y="5889625"/>
          <p14:tracePt t="94213" x="4305300" y="5905500"/>
          <p14:tracePt t="94230" x="4368800" y="5921375"/>
          <p14:tracePt t="94247" x="4460875" y="5949950"/>
          <p14:tracePt t="94263" x="4533900" y="5956300"/>
          <p14:tracePt t="94280" x="4651375" y="5965825"/>
          <p14:tracePt t="94296" x="4791075" y="5972175"/>
          <p14:tracePt t="94313" x="4921250" y="5988050"/>
          <p14:tracePt t="94330" x="5092700" y="5997575"/>
          <p14:tracePt t="94347" x="5321300" y="5997575"/>
          <p14:tracePt t="94363" x="5502275" y="5997575"/>
          <p14:tracePt t="94380" x="5676900" y="5984875"/>
          <p14:tracePt t="94396" x="5921375" y="5927725"/>
          <p14:tracePt t="94413" x="6096000" y="5892800"/>
          <p14:tracePt t="94430" x="6229350" y="5857875"/>
          <p14:tracePt t="94446" x="6477000" y="5781675"/>
          <p14:tracePt t="94463" x="6600825" y="5721350"/>
          <p14:tracePt t="94480" x="6702425" y="5661025"/>
          <p14:tracePt t="94497" x="6800850" y="5594350"/>
          <p14:tracePt t="94514" x="6873875" y="5537200"/>
          <p14:tracePt t="94530" x="6934200" y="5483225"/>
          <p14:tracePt t="94546" x="7023100" y="5362575"/>
          <p14:tracePt t="94563" x="7086600" y="5207000"/>
          <p14:tracePt t="94580" x="7146925" y="5092700"/>
          <p14:tracePt t="94597" x="7232650" y="4822825"/>
          <p14:tracePt t="94614" x="7267575" y="4670425"/>
          <p14:tracePt t="94630" x="7292975" y="4540250"/>
          <p14:tracePt t="94647" x="7292975" y="4343400"/>
          <p14:tracePt t="94663" x="7264400" y="4244975"/>
          <p14:tracePt t="94679" x="7232650" y="4168775"/>
          <p14:tracePt t="94696" x="7131050" y="4013200"/>
          <p14:tracePt t="94713" x="7042150" y="3908425"/>
          <p14:tracePt t="94730" x="6959600" y="3822700"/>
          <p14:tracePt t="94747" x="6854825" y="3727450"/>
          <p14:tracePt t="94764" x="6794500" y="3673475"/>
          <p14:tracePt t="94768" x="6753225" y="3651250"/>
          <p14:tracePt t="94780" x="6715125" y="3625850"/>
          <p14:tracePt t="94797" x="6569075" y="3514725"/>
          <p14:tracePt t="94813" x="6467475" y="3463925"/>
          <p14:tracePt t="94829" x="6343650" y="3384550"/>
          <p14:tracePt t="94846" x="6159500" y="3305175"/>
          <p14:tracePt t="94863" x="6070600" y="3263900"/>
          <p14:tracePt t="94880" x="5981700" y="3232150"/>
          <p14:tracePt t="94897" x="5842000" y="3175000"/>
          <p14:tracePt t="94913" x="5734050" y="3140075"/>
          <p14:tracePt t="94930" x="5622925" y="3098800"/>
          <p14:tracePt t="94947" x="5397500" y="3044825"/>
          <p14:tracePt t="94963" x="5254625" y="3000375"/>
          <p14:tracePt t="94979" x="5127625" y="2984500"/>
          <p14:tracePt t="94997" x="4914900" y="2955925"/>
          <p14:tracePt t="95014" x="4787900" y="2940050"/>
          <p14:tracePt t="95030" x="4667250" y="2914650"/>
          <p14:tracePt t="95047" x="4413250" y="2886075"/>
          <p14:tracePt t="95063" x="4251325" y="2870200"/>
          <p14:tracePt t="95079" x="4057650" y="2851150"/>
          <p14:tracePt t="95097" x="3813175" y="2822575"/>
          <p14:tracePt t="95113" x="3654425" y="2822575"/>
          <p14:tracePt t="95130" x="3492500" y="2822575"/>
          <p14:tracePt t="95147" x="3311525" y="2822575"/>
          <p14:tracePt t="95163" x="3146425" y="2847975"/>
          <p14:tracePt t="95180" x="2974975" y="2863850"/>
          <p14:tracePt t="95197" x="2720975" y="2892425"/>
          <p14:tracePt t="95213" x="2546350" y="2921000"/>
          <p14:tracePt t="95230" x="2425700" y="2962275"/>
          <p14:tracePt t="95247" x="2295525" y="3028950"/>
          <p14:tracePt t="95263" x="2206625" y="3060700"/>
          <p14:tracePt t="95280" x="2136775" y="3108325"/>
          <p14:tracePt t="95297" x="2038350" y="3184525"/>
          <p14:tracePt t="95314" x="1958975" y="3279775"/>
          <p14:tracePt t="95331" x="1882775" y="3384550"/>
          <p14:tracePt t="95346" x="1778000" y="3536950"/>
          <p14:tracePt t="95362" x="1698625" y="3663950"/>
          <p14:tracePt t="95379" x="1625600" y="3797300"/>
          <p14:tracePt t="95397" x="1536700" y="3930650"/>
          <p14:tracePt t="95413" x="1485900" y="4032250"/>
          <p14:tracePt t="95431" x="1400175" y="4197350"/>
          <p14:tracePt t="95447" x="1339850" y="4286250"/>
          <p14:tracePt t="95463" x="1311275" y="4356100"/>
          <p14:tracePt t="95481" x="1260475" y="4451350"/>
          <p14:tracePt t="95496" x="1238250" y="4518025"/>
          <p14:tracePt t="95512" x="1216025" y="4572000"/>
          <p14:tracePt t="95531" x="1203325" y="4654550"/>
          <p14:tracePt t="95547" x="1203325" y="4689475"/>
          <p14:tracePt t="95563" x="1203325" y="4733925"/>
          <p14:tracePt t="95581" x="1206500" y="4803775"/>
          <p14:tracePt t="95597" x="1219200" y="4857750"/>
          <p14:tracePt t="95613" x="1247775" y="4914900"/>
          <p14:tracePt t="95629" x="1276350" y="4968875"/>
          <p14:tracePt t="95646" x="1339850" y="5041900"/>
          <p14:tracePt t="95663" x="1422400" y="5114925"/>
          <p14:tracePt t="95681" x="1597025" y="5213350"/>
          <p14:tracePt t="95697" x="1689100" y="5270500"/>
          <p14:tracePt t="95714" x="1793875" y="5330825"/>
          <p14:tracePt t="95731" x="1971675" y="5381625"/>
          <p14:tracePt t="95747" x="2082800" y="5426075"/>
          <p14:tracePt t="95764" x="2181225" y="5448300"/>
          <p14:tracePt t="95781" x="2359025" y="5473700"/>
          <p14:tracePt t="95797" x="2489200" y="5502275"/>
          <p14:tracePt t="95814" x="2584450" y="5524500"/>
          <p14:tracePt t="95831" x="2740025" y="5549900"/>
          <p14:tracePt t="95847" x="2838450" y="5581650"/>
          <p14:tracePt t="95863" x="2927350" y="5607050"/>
          <p14:tracePt t="95881" x="3016250" y="5626100"/>
          <p14:tracePt t="95896" x="3082925" y="5657850"/>
          <p14:tracePt t="95913" x="3181350" y="5683250"/>
          <p14:tracePt t="95930" x="3289300" y="5705475"/>
          <p14:tracePt t="95947" x="3416300" y="5762625"/>
          <p14:tracePt t="95964" x="3527425" y="5797550"/>
          <p14:tracePt t="95981" x="3695700" y="5848350"/>
          <p14:tracePt t="95997" x="3794125" y="5880100"/>
          <p14:tracePt t="96013" x="3860800" y="5902325"/>
          <p14:tracePt t="96030" x="3987800" y="5940425"/>
          <p14:tracePt t="96046" x="4117975" y="5965825"/>
          <p14:tracePt t="96062" x="4216400" y="6000750"/>
          <p14:tracePt t="96080" x="4349750" y="6032500"/>
          <p14:tracePt t="96097" x="4438650" y="6064250"/>
          <p14:tracePt t="96114" x="4533900" y="6080125"/>
          <p14:tracePt t="96131" x="4616450" y="6096000"/>
          <p14:tracePt t="96147" x="4660900" y="6096000"/>
          <p14:tracePt t="96163" x="4705350" y="6096000"/>
          <p14:tracePt t="96180" x="4816475" y="6096000"/>
          <p14:tracePt t="96196" x="4921250" y="6096000"/>
          <p14:tracePt t="96213" x="4994275" y="6096000"/>
          <p14:tracePt t="96230" x="5086350" y="6096000"/>
          <p14:tracePt t="96247" x="5146675" y="6096000"/>
          <p14:tracePt t="96264" x="5197475" y="6096000"/>
          <p14:tracePt t="96280" x="5276850" y="6092825"/>
          <p14:tracePt t="96296" x="5311775" y="6086475"/>
          <p14:tracePt t="96312" x="5356225" y="6073775"/>
          <p14:tracePt t="96330" x="5422900" y="6032500"/>
          <p14:tracePt t="96347" x="5505450" y="5969000"/>
          <p14:tracePt t="96363" x="5597525" y="5883275"/>
          <p14:tracePt t="96381" x="5702300" y="5778500"/>
          <p14:tracePt t="96397" x="5768975" y="5705475"/>
          <p14:tracePt t="96414" x="5826125" y="5603875"/>
          <p14:tracePt t="96430" x="5905500" y="5419725"/>
          <p14:tracePt t="96446" x="5937250" y="5330825"/>
          <p14:tracePt t="96463" x="5981700" y="5197475"/>
          <p14:tracePt t="96480" x="6051550" y="5003800"/>
          <p14:tracePt t="96496" x="6092825" y="4914900"/>
          <p14:tracePt t="96513" x="6134100" y="4816475"/>
          <p14:tracePt t="96530" x="6197600" y="4600575"/>
          <p14:tracePt t="96547" x="6213475" y="4492625"/>
          <p14:tracePt t="96563" x="6238875" y="4384675"/>
          <p14:tracePt t="96580" x="6254750" y="4187825"/>
          <p14:tracePt t="96596" x="6254750" y="4095750"/>
          <p14:tracePt t="96613" x="6254750" y="4022725"/>
          <p14:tracePt t="96630" x="6251575" y="3937000"/>
          <p14:tracePt t="96646" x="6219825" y="3851275"/>
          <p14:tracePt t="96664" x="6178550" y="3749675"/>
          <p14:tracePt t="96680" x="6080125" y="3616325"/>
          <p14:tracePt t="96697" x="6013450" y="3543300"/>
          <p14:tracePt t="96713" x="5918200" y="3448050"/>
          <p14:tracePt t="96730" x="5727700" y="3282950"/>
          <p14:tracePt t="96746" x="5610225" y="3194050"/>
          <p14:tracePt t="96763" x="5508625" y="3117850"/>
          <p14:tracePt t="96780" x="5299075" y="3006725"/>
          <p14:tracePt t="96796" x="5162550" y="2927350"/>
          <p14:tracePt t="96814" x="5029200" y="2844800"/>
          <p14:tracePt t="96830" x="4787900" y="2733675"/>
          <p14:tracePt t="96847" x="4676775" y="2692400"/>
          <p14:tracePt t="96863" x="4565650" y="2647950"/>
          <p14:tracePt t="96880" x="4378325" y="2613025"/>
          <p14:tracePt t="96896" x="4270375" y="2597150"/>
          <p14:tracePt t="96914" x="4175125" y="2581275"/>
          <p14:tracePt t="96930" x="3990975" y="2581275"/>
          <p14:tracePt t="96946" x="3851275" y="2581275"/>
          <p14:tracePt t="96964" x="3736975" y="2581275"/>
          <p14:tracePt t="96980" x="3495675" y="2581275"/>
          <p14:tracePt t="96996" x="3365500" y="2606675"/>
          <p14:tracePt t="97016" x="3133725" y="2632075"/>
          <p14:tracePt t="97029" x="2962275" y="2651125"/>
          <p14:tracePt t="97046" x="2822575" y="2667000"/>
          <p14:tracePt t="97062" x="2657475" y="2705100"/>
          <p14:tracePt t="97079" x="2422525" y="2759075"/>
          <p14:tracePt t="97096" x="2279650" y="2822575"/>
          <p14:tracePt t="97113" x="2120900" y="2886075"/>
          <p14:tracePt t="97129" x="1949450" y="2962275"/>
          <p14:tracePt t="97146" x="1870075" y="3009900"/>
          <p14:tracePt t="97163" x="1743075" y="3082925"/>
          <p14:tracePt t="97180" x="1609725" y="3184525"/>
          <p14:tracePt t="97197" x="1536700" y="3257550"/>
          <p14:tracePt t="97213" x="1482725" y="3317875"/>
          <p14:tracePt t="97230" x="1374775" y="3454400"/>
          <p14:tracePt t="97247" x="1295400" y="3559175"/>
          <p14:tracePt t="97263" x="1216025" y="3673475"/>
          <p14:tracePt t="97280" x="1123950" y="3816350"/>
          <p14:tracePt t="97296" x="1063625" y="3927475"/>
          <p14:tracePt t="97313" x="1012825" y="4041775"/>
          <p14:tracePt t="97329" x="946150" y="4181475"/>
          <p14:tracePt t="97346" x="908050" y="4248150"/>
          <p14:tracePt t="97363" x="895350" y="4302125"/>
          <p14:tracePt t="97380" x="873125" y="4391025"/>
          <p14:tracePt t="97397" x="873125" y="4451350"/>
          <p14:tracePt t="97413" x="873125" y="4511675"/>
          <p14:tracePt t="97429" x="873125" y="4584700"/>
          <p14:tracePt t="97446" x="873125" y="4625975"/>
          <p14:tracePt t="97463" x="873125" y="4670425"/>
          <p14:tracePt t="97480" x="873125" y="4733925"/>
          <p14:tracePt t="97497" x="873125" y="4778375"/>
          <p14:tracePt t="97513" x="873125" y="4813300"/>
          <p14:tracePt t="97530" x="889000" y="4848225"/>
          <p14:tracePt t="97546" x="901700" y="4879975"/>
          <p14:tracePt t="97563" x="933450" y="4905375"/>
          <p14:tracePt t="97580" x="1000125" y="4953000"/>
          <p14:tracePt t="97596" x="1054100" y="4978400"/>
          <p14:tracePt t="97613" x="1092200" y="5010150"/>
          <p14:tracePt t="97630" x="1158875" y="5051425"/>
          <p14:tracePt t="97647" x="1196975" y="5070475"/>
          <p14:tracePt t="97663" x="1228725" y="5089525"/>
          <p14:tracePt t="97680" x="1292225" y="5108575"/>
          <p14:tracePt t="97696" x="1355725" y="5137150"/>
          <p14:tracePt t="97713" x="1409700" y="5156200"/>
          <p14:tracePt t="97729" x="1476375" y="5184775"/>
          <p14:tracePt t="97746" x="1524000" y="5216525"/>
          <p14:tracePt t="97763" x="1562100" y="5229225"/>
          <p14:tracePt t="97780" x="1654175" y="5273675"/>
          <p14:tracePt t="97797" x="1727200" y="5286375"/>
          <p14:tracePt t="97813" x="1822450" y="5302250"/>
          <p14:tracePt t="97816" x="1870075" y="5311775"/>
          <p14:tracePt t="97829" x="1981200" y="5337175"/>
          <p14:tracePt t="97846" x="2111375" y="5372100"/>
          <p14:tracePt t="97863" x="2241550" y="5407025"/>
          <p14:tracePt t="97879" x="2416175" y="5486400"/>
          <p14:tracePt t="97896" x="2549525" y="5546725"/>
          <p14:tracePt t="97913" x="2682875" y="5600700"/>
          <p14:tracePt t="97930" x="2867025" y="5689600"/>
          <p14:tracePt t="97946" x="3035300" y="5753100"/>
          <p14:tracePt t="97963" x="3197225" y="5791200"/>
          <p14:tracePt t="97979" x="3400425" y="5851525"/>
          <p14:tracePt t="97996" x="3565525" y="5895975"/>
          <p14:tracePt t="98013" x="3673475" y="5911850"/>
          <p14:tracePt t="98030" x="3762375" y="5934075"/>
          <p14:tracePt t="98046" x="3806825" y="5934075"/>
          <p14:tracePt t="98064" x="3867150" y="5934075"/>
          <p14:tracePt t="98079" x="3943350" y="5934075"/>
          <p14:tracePt t="98096" x="3987800" y="5940425"/>
          <p14:tracePt t="98112" x="4025900" y="5940425"/>
          <p14:tracePt t="98129" x="4067175" y="5946775"/>
          <p14:tracePt t="98146" x="4111625" y="5946775"/>
          <p14:tracePt t="98164" x="4181475" y="5946775"/>
          <p14:tracePt t="98180" x="4225925" y="5946775"/>
          <p14:tracePt t="98196" x="4286250" y="5946775"/>
          <p14:tracePt t="98213" x="4343400" y="5946775"/>
          <p14:tracePt t="98229" x="4391025" y="5946775"/>
          <p14:tracePt t="98245" x="4406900" y="5946775"/>
          <p14:tracePt t="98263" x="4422775" y="5946775"/>
          <p14:tracePt t="98279" x="4438650" y="5946775"/>
          <p14:tracePt t="98313" x="4441825" y="5946775"/>
          <p14:tracePt t="98579" x="4435475" y="5953125"/>
          <p14:tracePt t="98586" x="4422775" y="5972175"/>
          <p14:tracePt t="98597" x="4410075" y="5981700"/>
          <p14:tracePt t="98614" x="4359275" y="6029325"/>
          <p14:tracePt t="98630" x="4327525" y="6045200"/>
          <p14:tracePt t="98646" x="4302125" y="6070600"/>
          <p14:tracePt t="98663" x="4260850" y="6096000"/>
          <p14:tracePt t="98696" x="4235450" y="6096000"/>
          <p14:tracePt t="98730" x="4203700" y="6096000"/>
          <p14:tracePt t="98746" x="4194175" y="6083300"/>
          <p14:tracePt t="98764" x="4181475" y="6067425"/>
          <p14:tracePt t="98779" x="4165600" y="6057900"/>
          <p14:tracePt t="98796" x="4156075" y="6048375"/>
          <p14:tracePt t="98813" x="4140200" y="6029325"/>
          <p14:tracePt t="98829" x="4130675" y="6022975"/>
          <p14:tracePt t="98846" x="4114800" y="6022975"/>
          <p14:tracePt t="98864" x="4098925" y="6022975"/>
          <p14:tracePt t="98880" x="4089400" y="6022975"/>
          <p14:tracePt t="98897" x="4079875" y="6022975"/>
          <p14:tracePt t="98913" x="4060825" y="6022975"/>
          <p14:tracePt t="98929" x="4051300" y="6022975"/>
          <p14:tracePt t="98945" x="4041775" y="6022975"/>
          <p14:tracePt t="98963" x="4032250" y="6022975"/>
          <p14:tracePt t="98980" x="4032250" y="6019800"/>
          <p14:tracePt t="99013" x="4032250" y="6013450"/>
          <p14:tracePt t="99093" x="4032250" y="6010275"/>
          <p14:tracePt t="99485" x="4032250" y="5997575"/>
          <p14:tracePt t="99492" x="4044950" y="5984875"/>
          <p14:tracePt t="99499" x="4057650" y="5972175"/>
          <p14:tracePt t="99513" x="4117975" y="5921375"/>
          <p14:tracePt t="99546" x="4359275" y="5734050"/>
          <p14:tracePt t="99580" x="4860925" y="5343525"/>
          <p14:tracePt t="99597" x="5076825" y="5197475"/>
          <p14:tracePt t="99614" x="5438775" y="4978400"/>
          <p14:tracePt t="99630" x="5724525" y="4841875"/>
          <p14:tracePt t="99646" x="6016625" y="4705350"/>
          <p14:tracePt t="99663" x="6359525" y="4575175"/>
          <p14:tracePt t="99681" x="6505575" y="4473575"/>
          <p14:tracePt t="99698" x="6642100" y="4391025"/>
          <p14:tracePt t="99714" x="6765925" y="4302125"/>
          <p14:tracePt t="99730" x="6838950" y="4235450"/>
          <p14:tracePt t="99746" x="6915150" y="4152900"/>
          <p14:tracePt t="99763" x="7007225" y="3997325"/>
          <p14:tracePt t="99779" x="7032625" y="3911600"/>
          <p14:tracePt t="99796" x="7048500" y="3771900"/>
          <p14:tracePt t="99813" x="7004050" y="3514725"/>
          <p14:tracePt t="99833" x="6927850" y="3327400"/>
          <p14:tracePt t="99846" x="6804025" y="3121025"/>
          <p14:tracePt t="99863" x="6584950" y="2882900"/>
          <p14:tracePt t="99882" x="6315075" y="2663825"/>
          <p14:tracePt t="99897" x="6010275" y="2454275"/>
          <p14:tracePt t="99915" x="5375275" y="2181225"/>
          <p14:tracePt t="99931" x="4946650" y="2035175"/>
          <p14:tracePt t="99948" x="4565650" y="1908175"/>
          <p14:tracePt t="99964" x="3943350" y="1752600"/>
          <p14:tracePt t="99981" x="3594100" y="1704975"/>
          <p14:tracePt t="99998" x="3330575" y="1685925"/>
          <p14:tracePt t="100013" x="2809875" y="1638300"/>
          <p14:tracePt t="100030" x="2428875" y="1625600"/>
          <p14:tracePt t="100046" x="2098675" y="1625600"/>
          <p14:tracePt t="100063" x="1603375" y="1666875"/>
          <p14:tracePt t="100080" x="1273175" y="1711325"/>
          <p14:tracePt t="100098" x="1031875" y="1781175"/>
          <p14:tracePt t="100113" x="736600" y="1905000"/>
          <p14:tracePt t="100129" x="568325" y="1987550"/>
          <p14:tracePt t="100148" x="368300" y="2143125"/>
          <p14:tracePt t="100163" x="238125" y="2282825"/>
          <p14:tracePt t="100180" x="104775" y="2444750"/>
          <p14:tracePt t="100291" x="15875" y="4076700"/>
          <p14:tracePt t="100299" x="76200" y="4171950"/>
          <p14:tracePt t="100313" x="177800" y="4330700"/>
          <p14:tracePt t="100329" x="276225" y="4457700"/>
          <p14:tracePt t="100346" x="377825" y="4584700"/>
          <p14:tracePt t="100363" x="555625" y="4727575"/>
          <p14:tracePt t="100380" x="679450" y="4800600"/>
          <p14:tracePt t="100397" x="866775" y="4867275"/>
          <p14:tracePt t="100412" x="1289050" y="4927600"/>
          <p14:tracePt t="100430" x="1743075" y="4953000"/>
          <p14:tracePt t="100446" x="2371725" y="4953000"/>
          <p14:tracePt t="100463" x="3222625" y="4927600"/>
          <p14:tracePt t="100481" x="3806825" y="4914900"/>
          <p14:tracePt t="100498" x="4476750" y="4876800"/>
          <p14:tracePt t="100514" x="4727575" y="4857750"/>
          <p14:tracePt t="100531" x="5006975" y="4803775"/>
          <p14:tracePt t="100546" x="5194300" y="4765675"/>
          <p14:tracePt t="100563" x="5464175" y="4692650"/>
          <p14:tracePt t="100579" x="5572125" y="4667250"/>
          <p14:tracePt t="100596" x="5648325" y="4645025"/>
          <p14:tracePt t="100612" x="5721350" y="4625975"/>
          <p14:tracePt t="100630" x="5768975" y="4613275"/>
          <p14:tracePt t="100647" x="5797550" y="4600575"/>
          <p14:tracePt t="100663" x="5848350" y="4575175"/>
          <p14:tracePt t="100680" x="5895975" y="4549775"/>
          <p14:tracePt t="100696" x="5943600" y="4514850"/>
          <p14:tracePt t="100713" x="6026150" y="4432300"/>
          <p14:tracePt t="100729" x="6080125" y="4359275"/>
          <p14:tracePt t="100746" x="6115050" y="4321175"/>
          <p14:tracePt t="100762" x="6153150" y="4260850"/>
          <p14:tracePt t="100779" x="6165850" y="4222750"/>
          <p14:tracePt t="100797" x="6165850" y="4187825"/>
          <p14:tracePt t="100813" x="6124575" y="4092575"/>
          <p14:tracePt t="100830" x="6086475" y="4035425"/>
          <p14:tracePt t="100834" x="6057900" y="4003675"/>
          <p14:tracePt t="100846" x="6026150" y="3981450"/>
          <p14:tracePt t="100862" x="5959475" y="3927475"/>
          <p14:tracePt t="100879" x="5911850" y="3908425"/>
          <p14:tracePt t="100896" x="5889625" y="3895725"/>
          <p14:tracePt t="100912" x="5848350" y="3876675"/>
          <p14:tracePt t="100929" x="5826125" y="3876675"/>
          <p14:tracePt t="100946" x="5797550" y="3876675"/>
          <p14:tracePt t="100962" x="5753100" y="3905250"/>
          <p14:tracePt t="100979" x="5705475" y="3946525"/>
          <p14:tracePt t="100996" x="5648325" y="4016375"/>
          <p14:tracePt t="101012" x="5568950" y="4127500"/>
          <p14:tracePt t="101029" x="5530850" y="4216400"/>
          <p14:tracePt t="101046" x="5489575" y="4318000"/>
          <p14:tracePt t="101062" x="5467350" y="4416425"/>
          <p14:tracePt t="101080" x="5467350" y="4479925"/>
          <p14:tracePt t="101096" x="5467350" y="4549775"/>
          <p14:tracePt t="101113" x="5467350" y="4667250"/>
          <p14:tracePt t="101129" x="5467350" y="4724400"/>
          <p14:tracePt t="101145" x="5467350" y="4768850"/>
          <p14:tracePt t="101162" x="5476875" y="4832350"/>
          <p14:tracePt t="101178" x="5489575" y="4870450"/>
          <p14:tracePt t="101196" x="5514975" y="4895850"/>
          <p14:tracePt t="101212" x="5553075" y="4946650"/>
          <p14:tracePt t="101229" x="5600700" y="4987925"/>
          <p14:tracePt t="101246" x="5622925" y="5013325"/>
          <p14:tracePt t="101262" x="5667375" y="5057775"/>
          <p14:tracePt t="101279" x="5699125" y="5073650"/>
          <p14:tracePt t="101296" x="5737225" y="5086350"/>
          <p14:tracePt t="101312" x="5800725" y="5111750"/>
          <p14:tracePt t="101330" x="5854700" y="5121275"/>
          <p14:tracePt t="101346" x="5905500" y="5121275"/>
          <p14:tracePt t="101362" x="5965825" y="5121275"/>
          <p14:tracePt t="101380" x="6003925" y="5121275"/>
          <p14:tracePt t="101396" x="6048375" y="5121275"/>
          <p14:tracePt t="101412" x="6108700" y="5121275"/>
          <p14:tracePt t="101429" x="6146800" y="5121275"/>
          <p14:tracePt t="101446" x="6169025" y="5121275"/>
          <p14:tracePt t="101462" x="6194425" y="5121275"/>
          <p14:tracePt t="101480" x="6203950" y="5111750"/>
          <p14:tracePt t="101497" x="6219825" y="5092700"/>
          <p14:tracePt t="101513" x="6248400" y="5067300"/>
          <p14:tracePt t="101530" x="6276975" y="5029200"/>
          <p14:tracePt t="101546" x="6296025" y="4991100"/>
          <p14:tracePt t="101562" x="6350000" y="4832350"/>
          <p14:tracePt t="101579" x="6369050" y="4683125"/>
          <p14:tracePt t="101597" x="6375400" y="4518025"/>
          <p14:tracePt t="101613" x="6375400" y="4403725"/>
          <p14:tracePt t="101630" x="6375400" y="4289425"/>
          <p14:tracePt t="101647" x="6375400" y="4191000"/>
          <p14:tracePt t="101663" x="6365875" y="4146550"/>
          <p14:tracePt t="101679" x="6359525" y="4102100"/>
          <p14:tracePt t="101697" x="6340475" y="4013200"/>
          <p14:tracePt t="101713" x="6321425" y="3981450"/>
          <p14:tracePt t="101729" x="6321425" y="3952875"/>
          <p14:tracePt t="101747" x="6321425" y="3930650"/>
          <p14:tracePt t="101763" x="6321425" y="3921125"/>
          <p14:tracePt t="102239" x="6308725" y="3937000"/>
          <p14:tracePt t="102246" x="6296025" y="3971925"/>
          <p14:tracePt t="102254" x="6261100" y="4022725"/>
          <p14:tracePt t="102262" x="6235700" y="4083050"/>
          <p14:tracePt t="102279" x="6181725" y="4216400"/>
          <p14:tracePt t="102296" x="6134100" y="4356100"/>
          <p14:tracePt t="102329" x="6042025" y="4664075"/>
          <p14:tracePt t="102363" x="5899150" y="5022850"/>
          <p14:tracePt t="102380" x="5835650" y="5146675"/>
          <p14:tracePt t="102397" x="5749925" y="5321300"/>
          <p14:tracePt t="102412" x="5699125" y="5432425"/>
          <p14:tracePt t="102429" x="5657850" y="5524500"/>
          <p14:tracePt t="102447" x="5613400" y="5619750"/>
          <p14:tracePt t="102463" x="5584825" y="5645150"/>
          <p14:tracePt t="102479" x="5553075" y="5670550"/>
          <p14:tracePt t="102497" x="5486400" y="5695950"/>
          <p14:tracePt t="102513" x="5441950" y="5708650"/>
          <p14:tracePt t="102529" x="5403850" y="5708650"/>
          <p14:tracePt t="102546" x="5365750" y="5708650"/>
          <p14:tracePt t="102562" x="5321300" y="5708650"/>
          <p14:tracePt t="102578" x="5267325" y="5699125"/>
          <p14:tracePt t="102596" x="5175250" y="5670550"/>
          <p14:tracePt t="102612" x="5127625" y="5648325"/>
          <p14:tracePt t="102629" x="5089525" y="5622925"/>
          <p14:tracePt t="102647" x="5022850" y="5556250"/>
          <p14:tracePt t="102663" x="4965700" y="5483225"/>
          <p14:tracePt t="102680" x="4911725" y="5422900"/>
          <p14:tracePt t="102696" x="4835525" y="5324475"/>
          <p14:tracePt t="102712" x="4810125" y="5276850"/>
          <p14:tracePt t="102728" x="4775200" y="5229225"/>
          <p14:tracePt t="102746" x="4746625" y="5197475"/>
          <p14:tracePt t="102762" x="4737100" y="5187950"/>
          <p14:tracePt t="102780" x="4718050" y="5172075"/>
          <p14:tracePt t="102797" x="4705350" y="5172075"/>
          <p14:tracePt t="102813" x="4695825" y="5172075"/>
          <p14:tracePt t="102829" x="4686300" y="5165725"/>
          <p14:tracePt t="102845" x="4664075" y="5165725"/>
          <p14:tracePt t="102862" x="4654550" y="5165725"/>
          <p14:tracePt t="102878" x="4645025" y="5165725"/>
          <p14:tracePt t="102896" x="4635500" y="5165725"/>
          <p14:tracePt t="104302" x="4625975" y="5175250"/>
          <p14:tracePt t="104310" x="4613275" y="5187950"/>
          <p14:tracePt t="104316" x="4600575" y="5200650"/>
          <p14:tracePt t="104328" x="4587875" y="5210175"/>
          <p14:tracePt t="104345" x="4552950" y="5235575"/>
          <p14:tracePt t="104362" x="4537075" y="5245100"/>
          <p14:tracePt t="104396" x="4505325" y="5276850"/>
          <p14:tracePt t="104429" x="4486275" y="5295900"/>
          <p14:tracePt t="104446" x="4467225" y="5311775"/>
          <p14:tracePt t="104462" x="4460875" y="5324475"/>
          <p14:tracePt t="104478" x="4460875" y="5337175"/>
          <p14:tracePt t="104496" x="4460875" y="5340350"/>
          <p14:tracePt t="104512" x="4460875" y="5346700"/>
          <p14:tracePt t="104703" x="4464050" y="5346700"/>
          <p14:tracePt t="104774" x="4467225" y="5346700"/>
          <p14:tracePt t="104781" x="4473575" y="5346700"/>
          <p14:tracePt t="104797" x="4476750" y="5346700"/>
          <p14:tracePt t="104813" x="4492625" y="5346700"/>
          <p14:tracePt t="104830" x="4508500" y="5343525"/>
          <p14:tracePt t="104846" x="4518025" y="5340350"/>
          <p14:tracePt t="104862" x="4527550" y="5334000"/>
          <p14:tracePt t="104878" x="4543425" y="5334000"/>
          <p14:tracePt t="104896" x="4556125" y="5334000"/>
          <p14:tracePt t="104912" x="4572000" y="5327650"/>
          <p14:tracePt t="104929" x="4581525" y="5327650"/>
          <p14:tracePt t="104946" x="4597400" y="5318125"/>
          <p14:tracePt t="104962" x="4606925" y="5311775"/>
          <p14:tracePt t="104980" x="4622800" y="5311775"/>
          <p14:tracePt t="104996" x="4635500" y="5311775"/>
          <p14:tracePt t="105602" x="4641850" y="5311775"/>
          <p14:tracePt t="105608" x="4645025" y="5311775"/>
          <p14:tracePt t="105615" x="4651375" y="5308600"/>
          <p14:tracePt t="105629" x="4667250" y="5302250"/>
          <p14:tracePt t="105645" x="4689475" y="5292725"/>
          <p14:tracePt t="105662" x="4718050" y="5280025"/>
          <p14:tracePt t="105679" x="4756150" y="5254625"/>
          <p14:tracePt t="105711" x="4810125" y="5219700"/>
          <p14:tracePt t="105745" x="4902200" y="5121275"/>
          <p14:tracePt t="105762" x="4956175" y="5057775"/>
          <p14:tracePt t="105779" x="5019675" y="4987925"/>
          <p14:tracePt t="105795" x="5070475" y="4937125"/>
          <p14:tracePt t="105812" x="5121275" y="4857750"/>
          <p14:tracePt t="105829" x="5203825" y="4714875"/>
          <p14:tracePt t="105845" x="5251450" y="4645025"/>
          <p14:tracePt t="105862" x="5280025" y="4578350"/>
          <p14:tracePt t="105879" x="5349875" y="4467225"/>
          <p14:tracePt t="105895" x="5387975" y="4387850"/>
          <p14:tracePt t="105913" x="5419725" y="4311650"/>
          <p14:tracePt t="105917" x="5435600" y="4270375"/>
          <p14:tracePt t="105929" x="5454650" y="4232275"/>
          <p14:tracePt t="105946" x="5467350" y="4203700"/>
          <p14:tracePt t="105962" x="5476875" y="4178300"/>
          <p14:tracePt t="105979" x="5489575" y="4137025"/>
          <p14:tracePt t="105995" x="5502275" y="4108450"/>
          <p14:tracePt t="106013" x="5508625" y="4064000"/>
          <p14:tracePt t="106029" x="5508625" y="4000500"/>
          <p14:tracePt t="106046" x="5508625" y="3971925"/>
          <p14:tracePt t="106063" x="5508625" y="3949700"/>
          <p14:tracePt t="106079" x="5508625" y="3927475"/>
          <p14:tracePt t="106095" x="5508625" y="3914775"/>
          <p14:tracePt t="106137" x="5508625" y="3908425"/>
          <p14:tracePt t="106229" x="5508625" y="3905250"/>
          <p14:tracePt t="107159" x="5632450" y="3917950"/>
          <p14:tracePt t="107165" x="5765800" y="3937000"/>
          <p14:tracePt t="107179" x="6162675" y="3987800"/>
          <p14:tracePt t="107212" x="6835775" y="4162425"/>
          <p14:tracePt t="107245" x="7435850" y="4346575"/>
          <p14:tracePt t="107264" x="7639050" y="4410075"/>
          <p14:tracePt t="107280" x="7737475" y="4451350"/>
          <p14:tracePt t="107295" x="7785100" y="4476750"/>
          <p14:tracePt t="107312" x="7816850" y="4502150"/>
          <p14:tracePt t="107329" x="7832725" y="4518025"/>
        </p14:tracePtLst>
      </p14:laserTraceLst>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http://farm1.static.flickr.com/219/518889193_d97e94b14e.jpg?v=0"/>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141288" y="214313"/>
            <a:ext cx="8859837" cy="6143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 name="Audio 1">
            <a:hlinkClick r:id="" action="ppaction://media"/>
          </p:cNvPr>
          <p:cNvPicPr>
            <a:picLocks noChangeAspect="1"/>
          </p:cNvPicPr>
          <p:nvPr>
            <a:videoFile r:link="rId1"/>
            <p:extLst>
              <p:ext uri="{DAA4B4D4-6D71-4841-9C94-3DE7FCFB9230}">
                <p14:media xmlns:p14="http://schemas.microsoft.com/office/powerpoint/2010/main" xmlns="" r:embed="rId4"/>
              </p:ext>
            </p:extLst>
          </p:nvPr>
        </p:nvPicPr>
        <p:blipFill>
          <a:blip r:embed="rId5" cstate="print"/>
          <a:stretch>
            <a:fillRect/>
          </a:stretch>
        </p:blipFill>
        <p:spPr>
          <a:xfrm>
            <a:off x="8724900" y="6438900"/>
            <a:ext cx="203200" cy="203200"/>
          </a:xfrm>
          <a:prstGeom prst="rect">
            <a:avLst/>
          </a:prstGeom>
        </p:spPr>
      </p:pic>
    </p:spTree>
  </p:cSld>
  <p:clrMapOvr>
    <a:masterClrMapping/>
  </p:clrMapOvr>
  <mc:AlternateContent xmlns:mc="http://schemas.openxmlformats.org/markup-compatibility/2006">
    <mc:Choice xmlns:p14="http://schemas.microsoft.com/office/powerpoint/2010/main" xmlns="" Requires="p14">
      <p:transition spd="slow" p14:dur="2000" advTm="45875"/>
    </mc:Choice>
    <mc:Fallback>
      <p:transition spd="slow" advTm="458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showWhenStopped="0">
                <p:cTn id="7" fill="hold" display="0">
                  <p:stCondLst>
                    <p:cond delay="indefinite"/>
                  </p:stCondLst>
                  <p:endCondLst>
                    <p:cond evt="onStopAudio" delay="0">
                      <p:tgtEl>
                        <p:sldTgt/>
                      </p:tgtEl>
                    </p:cond>
                  </p:endCondLst>
                </p:cTn>
                <p:tgtEl>
                  <p:spTgt spid="2"/>
                </p:tgtEl>
              </p:cMediaNode>
            </p:video>
          </p:childTnLst>
        </p:cTn>
      </p:par>
    </p:tnLst>
  </p:timing>
  <p:extLst>
    <p:ext uri="{3A86A75C-4F4B-4683-9AE1-C65F6400EC91}">
      <p14:laserTraceLst xmlns:p14="http://schemas.microsoft.com/office/powerpoint/2010/main" xmlns="">
        <p14:tracePtLst>
          <p14:tracePt t="5857" x="7800975" y="4537075"/>
          <p14:tracePt t="5864" x="7740650" y="4572000"/>
          <p14:tracePt t="5871" x="7686675" y="4616450"/>
          <p14:tracePt t="5885" x="7572375" y="4695825"/>
          <p14:tracePt t="5901" x="7467600" y="4784725"/>
          <p14:tracePt t="5919" x="7331075" y="4873625"/>
          <p14:tracePt t="5951" x="6981825" y="5121275"/>
          <p14:tracePt t="5987" x="6518275" y="5432425"/>
          <p14:tracePt t="6003" x="6391275" y="5521325"/>
          <p14:tracePt t="6019" x="6299200" y="5591175"/>
          <p14:tracePt t="6035" x="6226175" y="5654675"/>
          <p14:tracePt t="6051" x="6191250" y="5702300"/>
          <p14:tracePt t="6068" x="6165850" y="5756275"/>
          <p14:tracePt t="6085" x="6134100" y="5880100"/>
          <p14:tracePt t="6101" x="6134100" y="5943600"/>
          <p14:tracePt t="6118" x="6134100" y="5994400"/>
          <p14:tracePt t="6134" x="6149975" y="6057900"/>
          <p14:tracePt t="6151" x="6191250" y="6105525"/>
          <p14:tracePt t="6168" x="6261100" y="6153150"/>
          <p14:tracePt t="6185" x="6388100" y="6200775"/>
          <p14:tracePt t="6201" x="6483350" y="6216650"/>
          <p14:tracePt t="6218" x="6565900" y="6216650"/>
          <p14:tracePt t="6234" x="6664325" y="6216650"/>
          <p14:tracePt t="6251" x="6746875" y="6210300"/>
          <p14:tracePt t="6267" x="6886575" y="6194425"/>
          <p14:tracePt t="6284" x="7080250" y="6115050"/>
          <p14:tracePt t="6301" x="7153275" y="6051550"/>
          <p14:tracePt t="6318" x="7207250" y="5978525"/>
          <p14:tracePt t="6335" x="7242175" y="5895975"/>
          <p14:tracePt t="6351" x="7248525" y="5835650"/>
          <p14:tracePt t="6356" x="7245350" y="5797550"/>
          <p14:tracePt t="6368" x="7229475" y="5749925"/>
          <p14:tracePt t="6392" x="7131050" y="5568950"/>
          <p14:tracePt t="6401" x="7105650" y="5527675"/>
          <p14:tracePt t="6418" x="7029450" y="5422900"/>
          <p14:tracePt t="6435" x="6902450" y="5222875"/>
          <p14:tracePt t="6451" x="6851650" y="5124450"/>
          <p14:tracePt t="6468" x="6778625" y="5048250"/>
          <p14:tracePt t="6485" x="6642100" y="4921250"/>
          <p14:tracePt t="6501" x="6546850" y="4835525"/>
          <p14:tracePt t="6518" x="6454775" y="4768850"/>
          <p14:tracePt t="6534" x="6254750" y="4622800"/>
          <p14:tracePt t="6551" x="6073775" y="4537075"/>
          <p14:tracePt t="6570" x="5788025" y="4384675"/>
          <p14:tracePt t="6585" x="5629275" y="4283075"/>
          <p14:tracePt t="6603" x="5527675" y="4203700"/>
          <p14:tracePt t="6618" x="5445125" y="4156075"/>
          <p14:tracePt t="6635" x="5359400" y="4105275"/>
          <p14:tracePt t="6651" x="5321300" y="4079875"/>
          <p14:tracePt t="6667" x="5286375" y="4038600"/>
          <p14:tracePt t="6684" x="5232400" y="3971925"/>
          <p14:tracePt t="6701" x="5203825" y="3905250"/>
          <p14:tracePt t="6718" x="5181600" y="3838575"/>
          <p14:tracePt t="6735" x="5175250" y="3778250"/>
          <p14:tracePt t="6752" x="5191125" y="3740150"/>
          <p14:tracePt t="6771" x="5207000" y="3695700"/>
          <p14:tracePt t="6784" x="5219700" y="3679825"/>
          <p14:tracePt t="6801" x="5222875" y="3670300"/>
          <p14:tracePt t="10561" x="5330825" y="3663950"/>
          <p14:tracePt t="10568" x="5543550" y="3663950"/>
          <p14:tracePt t="10584" x="5899150" y="3673475"/>
          <p14:tracePt t="10601" x="6315075" y="3708400"/>
          <p14:tracePt t="10622" x="6737350" y="3781425"/>
          <p14:tracePt t="10637" x="6940550" y="3851275"/>
          <p14:tracePt t="10658" x="7051675" y="3905250"/>
          <p14:tracePt t="10683" x="7169150" y="3962400"/>
          <p14:tracePt t="10717" x="7226300" y="3971925"/>
          <p14:tracePt t="10733" x="7235825" y="3965575"/>
          <p14:tracePt t="10750" x="7251700" y="3943350"/>
          <p14:tracePt t="10766" x="7270750" y="3908425"/>
          <p14:tracePt t="10783" x="7283450" y="3870325"/>
          <p14:tracePt t="10800" x="7283450" y="3848100"/>
          <p14:tracePt t="10817" x="7283450" y="3790950"/>
          <p14:tracePt t="10833" x="7289800" y="3756025"/>
          <p14:tracePt t="10850" x="7308850" y="3708400"/>
          <p14:tracePt t="10867" x="7327900" y="3660775"/>
          <p14:tracePt t="10883" x="7340600" y="3629025"/>
          <p14:tracePt t="10900" x="7346950" y="3600450"/>
          <p14:tracePt t="10917" x="7346950" y="3559175"/>
          <p14:tracePt t="10933" x="7346950" y="3543300"/>
          <p14:tracePt t="10950" x="7340600" y="3527425"/>
          <p14:tracePt t="10966" x="7302500" y="3492500"/>
          <p14:tracePt t="10983" x="7264400" y="3457575"/>
          <p14:tracePt t="11000" x="7213600" y="3416300"/>
          <p14:tracePt t="11017" x="7143750" y="3359150"/>
          <p14:tracePt t="11033" x="7096125" y="3327400"/>
          <p14:tracePt t="11050" x="7058025" y="3308350"/>
          <p14:tracePt t="11067" x="6943725" y="3260725"/>
          <p14:tracePt t="11084" x="6854825" y="3228975"/>
          <p14:tracePt t="11101" x="6791325" y="3216275"/>
          <p14:tracePt t="11118" x="6727825" y="3203575"/>
          <p14:tracePt t="11135" x="6705600" y="3203575"/>
          <p14:tracePt t="11151" x="6696075" y="3203575"/>
          <p14:tracePt t="11167" x="6677025" y="3197225"/>
          <p14:tracePt t="11183" x="6651625" y="3181350"/>
          <p14:tracePt t="11200" x="6629400" y="3168650"/>
          <p14:tracePt t="11217" x="6572250" y="3143250"/>
          <p14:tracePt t="11235" x="6524625" y="3117850"/>
          <p14:tracePt t="11252" x="6477000" y="3098800"/>
          <p14:tracePt t="11268" x="6451600" y="3086100"/>
          <p14:tracePt t="11284" x="6423025" y="3073400"/>
          <p14:tracePt t="11301" x="6391275" y="3054350"/>
          <p14:tracePt t="11317" x="6311900" y="3035300"/>
          <p14:tracePt t="11333" x="6248400" y="3022600"/>
          <p14:tracePt t="11350" x="6184900" y="3013075"/>
          <p14:tracePt t="11367" x="6115050" y="3013075"/>
          <p14:tracePt t="11384" x="6086475" y="3013075"/>
          <p14:tracePt t="11402" x="6064250" y="3013075"/>
          <p14:tracePt t="11418" x="6019800" y="3028950"/>
          <p14:tracePt t="11434" x="5997575" y="3041650"/>
          <p14:tracePt t="11451" x="5965825" y="3060700"/>
          <p14:tracePt t="11467" x="5930900" y="3076575"/>
          <p14:tracePt t="11483" x="5908675" y="3095625"/>
          <p14:tracePt t="11500" x="5883275" y="3127375"/>
          <p14:tracePt t="11518" x="5838825" y="3162300"/>
          <p14:tracePt t="11534" x="5807075" y="3209925"/>
          <p14:tracePt t="11551" x="5778500" y="3257550"/>
          <p14:tracePt t="11568" x="5740400" y="3308350"/>
          <p14:tracePt t="11584" x="5715000" y="3346450"/>
          <p14:tracePt t="11601" x="5689600" y="3384550"/>
          <p14:tracePt t="11617" x="5635625" y="3460750"/>
          <p14:tracePt t="11633" x="5578475" y="3533775"/>
          <p14:tracePt t="11651" x="5527675" y="3584575"/>
          <p14:tracePt t="11667" x="5480050" y="3663950"/>
          <p14:tracePt t="11684" x="5448300" y="3695700"/>
          <p14:tracePt t="11701" x="5422900" y="3717925"/>
          <p14:tracePt t="11718" x="5378450" y="3762375"/>
          <p14:tracePt t="11734" x="5353050" y="3787775"/>
          <p14:tracePt t="11750" x="5321300" y="3825875"/>
          <p14:tracePt t="11767" x="5283200" y="3892550"/>
          <p14:tracePt t="11783" x="5248275" y="3949700"/>
          <p14:tracePt t="11802" x="5207000" y="4013200"/>
          <p14:tracePt t="11818" x="5187950" y="4060825"/>
          <p14:tracePt t="11835" x="5175250" y="4095750"/>
          <p14:tracePt t="11852" x="5156200" y="4197350"/>
          <p14:tracePt t="11867" x="5149850" y="4248150"/>
          <p14:tracePt t="11884" x="5149850" y="4308475"/>
          <p14:tracePt t="11901" x="5149850" y="4400550"/>
          <p14:tracePt t="11918" x="5153025" y="4448175"/>
          <p14:tracePt t="11934" x="5165725" y="4502150"/>
          <p14:tracePt t="11951" x="5184775" y="4575175"/>
          <p14:tracePt t="11967" x="5203825" y="4619625"/>
          <p14:tracePt t="11984" x="5216525" y="4657725"/>
          <p14:tracePt t="12001" x="5241925" y="4695825"/>
          <p14:tracePt t="12017" x="5273675" y="4727575"/>
          <p14:tracePt t="12033" x="5295900" y="4749800"/>
          <p14:tracePt t="12052" x="5340350" y="4794250"/>
          <p14:tracePt t="12068" x="5381625" y="4819650"/>
          <p14:tracePt t="12083" x="5435600" y="4857750"/>
          <p14:tracePt t="12101" x="5524500" y="4899025"/>
          <p14:tracePt t="12117" x="5572125" y="4933950"/>
          <p14:tracePt t="12134" x="5626100" y="4962525"/>
          <p14:tracePt t="12151" x="5734050" y="5013325"/>
          <p14:tracePt t="12167" x="5832475" y="5048250"/>
          <p14:tracePt t="12184" x="5934075" y="5089525"/>
          <p14:tracePt t="12201" x="6038850" y="5133975"/>
          <p14:tracePt t="12217" x="6156325" y="5149850"/>
          <p14:tracePt t="12234" x="6286500" y="5178425"/>
          <p14:tracePt t="12251" x="6432550" y="5200650"/>
          <p14:tracePt t="12267" x="6515100" y="5216525"/>
          <p14:tracePt t="12283" x="6623050" y="5232400"/>
          <p14:tracePt t="12301" x="6746875" y="5257800"/>
          <p14:tracePt t="12317" x="6797675" y="5264150"/>
          <p14:tracePt t="12334" x="6842125" y="5264150"/>
          <p14:tracePt t="12352" x="6946900" y="5270500"/>
          <p14:tracePt t="12368" x="7038975" y="5270500"/>
          <p14:tracePt t="12384" x="7112000" y="5270500"/>
          <p14:tracePt t="12401" x="7188200" y="5270500"/>
          <p14:tracePt t="12417" x="7232650" y="5260975"/>
          <p14:tracePt t="12433" x="7280275" y="5241925"/>
          <p14:tracePt t="12451" x="7346950" y="5210175"/>
          <p14:tracePt t="12467" x="7391400" y="5140325"/>
          <p14:tracePt t="12484" x="7451725" y="5035550"/>
          <p14:tracePt t="12501" x="7508875" y="4899025"/>
          <p14:tracePt t="12518" x="7543800" y="4778375"/>
          <p14:tracePt t="12534" x="7578725" y="4645025"/>
          <p14:tracePt t="12551" x="7620000" y="4498975"/>
          <p14:tracePt t="12567" x="7626350" y="4394200"/>
          <p14:tracePt t="12583" x="7626350" y="4311650"/>
          <p14:tracePt t="12601" x="7626350" y="4216400"/>
          <p14:tracePt t="12618" x="7616825" y="4178300"/>
          <p14:tracePt t="12634" x="7613650" y="4156075"/>
          <p14:tracePt t="12651" x="7588250" y="4127500"/>
          <p14:tracePt t="12668" x="7578725" y="4114800"/>
          <p14:tracePt t="12684" x="7569200" y="4105275"/>
          <p14:tracePt t="12701" x="7556500" y="4092575"/>
          <p14:tracePt t="12716" x="7540625" y="4092575"/>
          <p14:tracePt t="12734" x="7534275" y="4079875"/>
          <p14:tracePt t="12751" x="7531100" y="4079875"/>
          <p14:tracePt t="12767" x="7531100" y="4076700"/>
          <p14:tracePt t="12801" x="7531100" y="4067175"/>
          <p14:tracePt t="12817" x="7531100" y="4057650"/>
          <p14:tracePt t="12833" x="7531100" y="4048125"/>
          <p14:tracePt t="12851" x="7531100" y="4019550"/>
          <p14:tracePt t="12867" x="7531100" y="4010025"/>
          <p14:tracePt t="12884" x="7531100" y="4000500"/>
          <p14:tracePt t="12932" x="7524750" y="4000500"/>
          <p14:tracePt t="12938" x="7518400" y="4000500"/>
          <p14:tracePt t="12951" x="7508875" y="4000500"/>
          <p14:tracePt t="12967" x="7496175" y="4003675"/>
          <p14:tracePt t="13280" x="7458075" y="4010025"/>
          <p14:tracePt t="13287" x="7413625" y="4010025"/>
          <p14:tracePt t="13300" x="7353300" y="4010025"/>
          <p14:tracePt t="13317" x="7308850" y="4006850"/>
          <p14:tracePt t="13334" x="7264400" y="3987800"/>
          <p14:tracePt t="13350" x="7204075" y="3933825"/>
          <p14:tracePt t="13367" x="7169150" y="3886200"/>
          <p14:tracePt t="13384" x="7131050" y="3806825"/>
          <p14:tracePt t="13401" x="7115175" y="3708400"/>
          <p14:tracePt t="13417" x="7115175" y="3670300"/>
          <p14:tracePt t="13433" x="7124700" y="3641725"/>
          <p14:tracePt t="13436" x="7131050" y="3635375"/>
          <p14:tracePt t="13451" x="7140575" y="3625850"/>
          <p14:tracePt t="13467" x="7150100" y="3616325"/>
          <p14:tracePt t="13484" x="7150100" y="3600450"/>
          <p14:tracePt t="13501" x="7150100" y="3584575"/>
          <p14:tracePt t="13517" x="7150100" y="3575050"/>
          <p14:tracePt t="13534" x="7150100" y="3571875"/>
          <p14:tracePt t="13550" x="7150100" y="3565525"/>
          <p14:tracePt t="13672" x="7143750" y="3565525"/>
          <p14:tracePt t="13679" x="7137400" y="3565525"/>
          <p14:tracePt t="13686" x="7134225" y="3565525"/>
          <p14:tracePt t="13700" x="7124700" y="3565525"/>
          <p14:tracePt t="13717" x="7108825" y="3565525"/>
          <p14:tracePt t="13734" x="7070725" y="3565525"/>
          <p14:tracePt t="13751" x="6991350" y="3568700"/>
          <p14:tracePt t="13768" x="6931025" y="3578225"/>
          <p14:tracePt t="13784" x="6870700" y="3578225"/>
          <p14:tracePt t="13801" x="6765925" y="3578225"/>
          <p14:tracePt t="13817" x="6705600" y="3575050"/>
          <p14:tracePt t="13833" x="6651625" y="3575050"/>
          <p14:tracePt t="13850" x="6604000" y="3575050"/>
          <p14:tracePt t="13867" x="6581775" y="3575050"/>
          <p14:tracePt t="13884" x="6550025" y="3556000"/>
          <p14:tracePt t="13901" x="6515100" y="3536950"/>
          <p14:tracePt t="13917" x="6477000" y="3524250"/>
          <p14:tracePt t="13934" x="6432550" y="3505200"/>
          <p14:tracePt t="13937" x="6413500" y="3486150"/>
          <p14:tracePt t="13950" x="6372225" y="3451225"/>
          <p14:tracePt t="13967" x="6346825" y="3413125"/>
          <p14:tracePt t="13984" x="6327775" y="3387725"/>
          <p14:tracePt t="14000" x="6308725" y="3368675"/>
          <p14:tracePt t="14018" x="6299200" y="3362325"/>
          <p14:tracePt t="14034" x="6286500" y="3355975"/>
          <p14:tracePt t="14051" x="6254750" y="3346450"/>
          <p14:tracePt t="14067" x="6216650" y="3333750"/>
          <p14:tracePt t="14084" x="6172200" y="3321050"/>
          <p14:tracePt t="14100" x="6105525" y="3295650"/>
          <p14:tracePt t="14117" x="6070600" y="3295650"/>
          <p14:tracePt t="14134" x="6032500" y="3295650"/>
          <p14:tracePt t="14151" x="5972175" y="3295650"/>
          <p14:tracePt t="14167" x="5918200" y="3305175"/>
          <p14:tracePt t="14184" x="5838825" y="3343275"/>
          <p14:tracePt t="14201" x="5730875" y="3397250"/>
          <p14:tracePt t="14217" x="5673725" y="3425825"/>
          <p14:tracePt t="14234" x="5641975" y="3451225"/>
          <p14:tracePt t="14251" x="5603875" y="3473450"/>
          <p14:tracePt t="14267" x="5584825" y="3482975"/>
          <p14:tracePt t="14283" x="5559425" y="3508375"/>
          <p14:tracePt t="14300" x="5514975" y="3559175"/>
          <p14:tracePt t="14317" x="5480050" y="3606800"/>
          <p14:tracePt t="14333" x="5435600" y="3667125"/>
          <p14:tracePt t="14350" x="5394325" y="3743325"/>
          <p14:tracePt t="14367" x="5368925" y="3781425"/>
          <p14:tracePt t="14383" x="5356225" y="3819525"/>
          <p14:tracePt t="14401" x="5349875" y="3860800"/>
          <p14:tracePt t="14417" x="5349875" y="3889375"/>
          <p14:tracePt t="14434" x="5340350" y="3927475"/>
          <p14:tracePt t="14450" x="5314950" y="3962400"/>
          <p14:tracePt t="14467" x="5302250" y="3994150"/>
          <p14:tracePt t="14484" x="5289550" y="4016375"/>
          <p14:tracePt t="14501" x="5286375" y="4038600"/>
          <p14:tracePt t="14516" x="5280025" y="4048125"/>
          <p14:tracePt t="14533" x="5280025" y="4057650"/>
          <p14:tracePt t="14550" x="5280025" y="4076700"/>
          <p14:tracePt t="14566" x="5280025" y="4089400"/>
          <p14:tracePt t="14584" x="5280025" y="4108450"/>
          <p14:tracePt t="14601" x="5289550" y="4159250"/>
          <p14:tracePt t="14617" x="5302250" y="4213225"/>
          <p14:tracePt t="14633" x="5318125" y="4276725"/>
          <p14:tracePt t="14651" x="5368925" y="4371975"/>
          <p14:tracePt t="14666" x="5403850" y="4419600"/>
          <p14:tracePt t="14683" x="5429250" y="4457700"/>
          <p14:tracePt t="14701" x="5480050" y="4543425"/>
          <p14:tracePt t="14718" x="5492750" y="4587875"/>
          <p14:tracePt t="14734" x="5505450" y="4635500"/>
          <p14:tracePt t="14751" x="5524500" y="4683125"/>
          <p14:tracePt t="14767" x="5540375" y="4708525"/>
          <p14:tracePt t="14784" x="5546725" y="4718050"/>
          <p14:tracePt t="14800" x="5546725" y="4737100"/>
          <p14:tracePt t="14816" x="5546725" y="4746625"/>
          <p14:tracePt t="14833" x="5546725" y="4756150"/>
          <p14:tracePt t="14851" x="5546725" y="4772025"/>
          <p14:tracePt t="14866" x="5549900" y="4787900"/>
          <p14:tracePt t="14884" x="5556250" y="4797425"/>
          <p14:tracePt t="14900" x="5568950" y="4806950"/>
          <p14:tracePt t="14917" x="5581650" y="4816475"/>
          <p14:tracePt t="14934" x="5594350" y="4819650"/>
          <p14:tracePt t="14951" x="5610225" y="4826000"/>
          <p14:tracePt t="14967" x="5619750" y="4826000"/>
          <p14:tracePt t="14984" x="5641975" y="4826000"/>
          <p14:tracePt t="15000" x="5661025" y="4826000"/>
          <p14:tracePt t="15017" x="5676900" y="4835525"/>
          <p14:tracePt t="15034" x="5699125" y="4841875"/>
          <p14:tracePt t="15051" x="5730875" y="4841875"/>
          <p14:tracePt t="15067" x="5759450" y="4841875"/>
          <p14:tracePt t="15083" x="5813425" y="4841875"/>
          <p14:tracePt t="15100" x="5908675" y="4841875"/>
          <p14:tracePt t="15117" x="6000750" y="4841875"/>
          <p14:tracePt t="15133" x="6083300" y="4841875"/>
          <p14:tracePt t="15150" x="6245225" y="4841875"/>
          <p14:tracePt t="15167" x="6384925" y="4835525"/>
          <p14:tracePt t="15184" x="6477000" y="4835525"/>
          <p14:tracePt t="15200" x="6616700" y="4835525"/>
          <p14:tracePt t="15217" x="6724650" y="4813300"/>
          <p14:tracePt t="15234" x="6810375" y="4797425"/>
          <p14:tracePt t="15251" x="6892925" y="4775200"/>
          <p14:tracePt t="15267" x="6946900" y="4746625"/>
          <p14:tracePt t="15284" x="7004050" y="4718050"/>
          <p14:tracePt t="15300" x="7092950" y="4670425"/>
          <p14:tracePt t="15316" x="7140575" y="4641850"/>
          <p14:tracePt t="15334" x="7169150" y="4622800"/>
          <p14:tracePt t="15350" x="7197725" y="4600575"/>
          <p14:tracePt t="15366" x="7210425" y="4591050"/>
          <p14:tracePt t="15383" x="7219950" y="4591050"/>
          <p14:tracePt t="16678" x="7204075" y="4600575"/>
          <p14:tracePt t="16685" x="7191375" y="4610100"/>
          <p14:tracePt t="16700" x="7153275" y="4632325"/>
          <p14:tracePt t="16717" x="7115175" y="4657725"/>
          <p14:tracePt t="16734" x="7051675" y="4676775"/>
          <p14:tracePt t="16751" x="7007225" y="4689475"/>
          <p14:tracePt t="16767" x="6985000" y="4699000"/>
          <p14:tracePt t="16799" x="6911975" y="4730750"/>
          <p14:tracePt t="16833" x="6848475" y="4730750"/>
          <p14:tracePt t="16850" x="6826250" y="4730750"/>
          <p14:tracePt t="16866" x="6797675" y="4730750"/>
          <p14:tracePt t="16883" x="6765925" y="4730750"/>
          <p14:tracePt t="16900" x="6734175" y="4721225"/>
          <p14:tracePt t="16917" x="6708775" y="4705350"/>
          <p14:tracePt t="16934" x="6667500" y="4686300"/>
          <p14:tracePt t="16950" x="6642100" y="4660900"/>
          <p14:tracePt t="16967" x="6610350" y="4629150"/>
          <p14:tracePt t="16984" x="6575425" y="4594225"/>
          <p14:tracePt t="17000" x="6559550" y="4578350"/>
          <p14:tracePt t="17017" x="6546850" y="4559300"/>
          <p14:tracePt t="17033" x="6534150" y="4540250"/>
          <p14:tracePt t="17049" x="6521450" y="4524375"/>
          <p14:tracePt t="17066" x="6508750" y="4514850"/>
          <p14:tracePt t="17084" x="6492875" y="4498975"/>
          <p14:tracePt t="17100" x="6483350" y="4483100"/>
          <p14:tracePt t="17117" x="6473825" y="4473575"/>
          <p14:tracePt t="17134" x="6467475" y="4460875"/>
          <p14:tracePt t="17150" x="6457950" y="4448175"/>
          <p14:tracePt t="17167" x="6457950" y="4432300"/>
          <p14:tracePt t="17183" x="6448425" y="4413250"/>
          <p14:tracePt t="17199" x="6435725" y="4397375"/>
          <p14:tracePt t="17216" x="6426200" y="4368800"/>
          <p14:tracePt t="17234" x="6413500" y="4346575"/>
          <p14:tracePt t="17250" x="6403975" y="4330700"/>
          <p14:tracePt t="17267" x="6403975" y="4321175"/>
          <p14:tracePt t="17284" x="6400800" y="4305300"/>
          <p14:tracePt t="17300" x="6394450" y="4295775"/>
          <p14:tracePt t="17317" x="6384925" y="4283075"/>
          <p14:tracePt t="17333" x="6369050" y="4260850"/>
          <p14:tracePt t="17349" x="6359525" y="4251325"/>
          <p14:tracePt t="17366" x="6346825" y="4229100"/>
          <p14:tracePt t="17383" x="6346825" y="4213225"/>
          <p14:tracePt t="17399" x="6343650" y="4203700"/>
          <p14:tracePt t="17417" x="6337300" y="4194175"/>
          <p14:tracePt t="17433" x="6334125" y="4175125"/>
          <p14:tracePt t="17449" x="6324600" y="4165600"/>
          <p14:tracePt t="17467" x="6315075" y="4156075"/>
          <p14:tracePt t="17484" x="6292850" y="4140200"/>
          <p14:tracePt t="17500" x="6289675" y="4124325"/>
          <p14:tracePt t="17517" x="6289675" y="4114800"/>
          <p14:tracePt t="17533" x="6283325" y="4098925"/>
          <p14:tracePt t="17576" x="6283325" y="4095750"/>
          <p14:tracePt t="17591" x="6280150" y="4095750"/>
          <p14:tracePt t="17691" x="6280150" y="4102100"/>
          <p14:tracePt t="17699" x="6280150" y="4108450"/>
          <p14:tracePt t="17706" x="6280150" y="4111625"/>
          <p14:tracePt t="17717" x="6280150" y="4117975"/>
          <p14:tracePt t="17734" x="6280150" y="4137025"/>
          <p14:tracePt t="17750" x="6280150" y="4146550"/>
          <p14:tracePt t="17767" x="6280150" y="4156075"/>
          <p14:tracePt t="17783" x="6280150" y="4175125"/>
          <p14:tracePt t="17800" x="6280150" y="4200525"/>
          <p14:tracePt t="17817" x="6280150" y="4216400"/>
          <p14:tracePt t="17833" x="6280150" y="4241800"/>
          <p14:tracePt t="17850" x="6280150" y="4251325"/>
          <p14:tracePt t="17866" x="6280150" y="4260850"/>
          <p14:tracePt t="17883" x="6280150" y="4273550"/>
          <p14:tracePt t="17942" x="6280150" y="4267200"/>
          <p14:tracePt t="17949" x="6280150" y="4264025"/>
          <p14:tracePt t="17955" x="6273800" y="4257675"/>
          <p14:tracePt t="17966" x="6273800" y="4254500"/>
          <p14:tracePt t="17984" x="6267450" y="4225925"/>
          <p14:tracePt t="18000" x="6267450" y="4206875"/>
          <p14:tracePt t="18016" x="6267450" y="4197350"/>
          <p14:tracePt t="18033" x="6267450" y="4168775"/>
          <p14:tracePt t="18050" x="6267450" y="4159250"/>
          <p14:tracePt t="18067" x="6267450" y="4149725"/>
          <p14:tracePt t="18084" x="6264275" y="4130675"/>
          <p14:tracePt t="18127" x="6264275" y="4124325"/>
          <p14:tracePt t="18134" x="6264275" y="4121150"/>
          <p14:tracePt t="18150" x="6257925" y="4114800"/>
          <p14:tracePt t="18167" x="6248400" y="4114800"/>
          <p14:tracePt t="18184" x="6248400" y="4111625"/>
          <p14:tracePt t="18220" x="6245225" y="4111625"/>
          <p14:tracePt t="18248" x="6238875" y="4111625"/>
          <p14:tracePt t="18463" x="6232525" y="4092575"/>
          <p14:tracePt t="18469" x="6226175" y="4076700"/>
          <p14:tracePt t="18484" x="6213475" y="4044950"/>
          <p14:tracePt t="18517" x="6184900" y="3990975"/>
          <p14:tracePt t="18550" x="6156325" y="3937000"/>
          <p14:tracePt t="18566" x="6146800" y="3927475"/>
          <p14:tracePt t="18583" x="6146800" y="3908425"/>
          <p14:tracePt t="18599" x="6130925" y="3902075"/>
          <p14:tracePt t="18618" x="6130925" y="3898900"/>
          <p14:tracePt t="18634" x="6121400" y="3889375"/>
          <p14:tracePt t="18650" x="6121400" y="3879850"/>
          <p14:tracePt t="18667" x="6121400" y="3873500"/>
          <p14:tracePt t="18683" x="6121400" y="3863975"/>
          <p14:tracePt t="18699" x="6121400" y="3848100"/>
          <p14:tracePt t="18716" x="6118225" y="3838575"/>
          <p14:tracePt t="18733" x="6118225" y="3825875"/>
          <p14:tracePt t="18750" x="6118225" y="3816350"/>
          <p14:tracePt t="18766" x="6108700" y="3800475"/>
          <p14:tracePt t="18783" x="6096000" y="3778250"/>
          <p14:tracePt t="18800" x="6096000" y="3762375"/>
          <p14:tracePt t="18816" x="6096000" y="3749675"/>
          <p14:tracePt t="18833" x="6096000" y="3733800"/>
          <p14:tracePt t="18850" x="6096000" y="3727450"/>
          <p14:tracePt t="19112" x="6099175" y="3730625"/>
          <p14:tracePt t="19118" x="6102350" y="3736975"/>
          <p14:tracePt t="19133" x="6127750" y="3765550"/>
          <p14:tracePt t="19150" x="6140450" y="3787775"/>
          <p14:tracePt t="19166" x="6149975" y="3813175"/>
          <p14:tracePt t="19183" x="6181725" y="3854450"/>
          <p14:tracePt t="19200" x="6194425" y="3879850"/>
          <p14:tracePt t="19217" x="6210300" y="3921125"/>
          <p14:tracePt t="19234" x="6216650" y="3952875"/>
          <p14:tracePt t="19250" x="6216650" y="3962400"/>
          <p14:tracePt t="19266" x="6216650" y="3971925"/>
          <p14:tracePt t="19283" x="6216650" y="3984625"/>
          <p14:tracePt t="19300" x="6216650" y="4000500"/>
          <p14:tracePt t="19318" x="6223000" y="4016375"/>
          <p14:tracePt t="19334" x="6223000" y="4025900"/>
          <p14:tracePt t="19350" x="6223000" y="4035425"/>
          <p14:tracePt t="19368" x="6223000" y="4054475"/>
          <p14:tracePt t="19383" x="6232525" y="4060825"/>
          <p14:tracePt t="19425" x="6232525" y="4064000"/>
          <p14:tracePt t="19439" x="6232525" y="4070350"/>
          <p14:tracePt t="19449" x="6232525" y="4076700"/>
          <p14:tracePt t="19467" x="6232525" y="4086225"/>
          <p14:tracePt t="19483" x="6232525" y="4089400"/>
          <p14:tracePt t="19500" x="6232525" y="4105275"/>
          <p14:tracePt t="19517" x="6232525" y="4108450"/>
          <p14:tracePt t="19532" x="6232525" y="4114800"/>
          <p14:tracePt t="19550" x="6232525" y="4124325"/>
          <p14:tracePt t="19567" x="6232525" y="4133850"/>
          <p14:tracePt t="19584" x="6232525" y="4152900"/>
          <p14:tracePt t="19668" x="6232525" y="4146550"/>
          <p14:tracePt t="19674" x="6223000" y="4140200"/>
          <p14:tracePt t="19682" x="6219825" y="4137025"/>
          <p14:tracePt t="19699" x="6213475" y="4127500"/>
          <p14:tracePt t="19717" x="6210300" y="4111625"/>
          <p14:tracePt t="19733" x="6210300" y="4102100"/>
          <p14:tracePt t="19750" x="6203950" y="4086225"/>
          <p14:tracePt t="19767" x="6203950" y="4079875"/>
          <p14:tracePt t="19782" x="6194425" y="4079875"/>
          <p14:tracePt t="19799" x="6184900" y="4079875"/>
          <p14:tracePt t="19816" x="6169025" y="4079875"/>
          <p14:tracePt t="19833" x="6149975" y="4079875"/>
          <p14:tracePt t="19849" x="6121400" y="4079875"/>
          <p14:tracePt t="19867" x="6086475" y="4089400"/>
          <p14:tracePt t="19884" x="6054725" y="4108450"/>
          <p14:tracePt t="19900" x="6038850" y="4117975"/>
          <p14:tracePt t="19917" x="6022975" y="4133850"/>
          <p14:tracePt t="19933" x="6007100" y="4143375"/>
          <p14:tracePt t="19949" x="5997575" y="4159250"/>
          <p14:tracePt t="19967" x="5981700" y="4175125"/>
          <p14:tracePt t="19984" x="5981700" y="4178300"/>
          <p14:tracePt t="20000" x="5981700" y="4187825"/>
          <p14:tracePt t="20126" x="5981700" y="4181475"/>
          <p14:tracePt t="20132" x="5981700" y="4178300"/>
          <p14:tracePt t="20140" x="5984875" y="4171950"/>
          <p14:tracePt t="20149" x="5988050" y="4168775"/>
          <p14:tracePt t="20167" x="6032500" y="4130675"/>
          <p14:tracePt t="20183" x="6070600" y="4111625"/>
          <p14:tracePt t="20200" x="6124575" y="4092575"/>
          <p14:tracePt t="20217" x="6191250" y="4067175"/>
          <p14:tracePt t="20233" x="6229350" y="4054475"/>
          <p14:tracePt t="20250" x="6251575" y="4048125"/>
          <p14:tracePt t="20267" x="6273800" y="4032250"/>
          <p14:tracePt t="20284" x="6283325" y="4019550"/>
          <p14:tracePt t="20300" x="6292850" y="4010025"/>
          <p14:tracePt t="20317" x="6292850" y="3997325"/>
          <p14:tracePt t="20333" x="6292850" y="3987800"/>
          <p14:tracePt t="20349" x="6292850" y="3981450"/>
          <p14:tracePt t="20366" x="6292850" y="3971925"/>
          <p14:tracePt t="20411" x="6292850" y="3965575"/>
          <p14:tracePt t="20425" x="6292850" y="3962400"/>
          <p14:tracePt t="20434" x="6289675" y="3956050"/>
          <p14:tracePt t="20450" x="6286500" y="3956050"/>
          <p14:tracePt t="20467" x="6280150" y="3952875"/>
          <p14:tracePt t="20661" x="6296025" y="3959225"/>
          <p14:tracePt t="20668" x="6305550" y="3965575"/>
          <p14:tracePt t="20683" x="6337300" y="3971925"/>
          <p14:tracePt t="20700" x="6353175" y="3981450"/>
          <p14:tracePt t="20717" x="6369050" y="3994150"/>
          <p14:tracePt t="20733" x="6372225" y="3997325"/>
          <p14:tracePt t="20750" x="6372225" y="4013200"/>
          <p14:tracePt t="20766" x="6372225" y="4025900"/>
          <p14:tracePt t="20782" x="6372225" y="4038600"/>
          <p14:tracePt t="20800" x="6372225" y="4048125"/>
          <p14:tracePt t="20816" x="6372225" y="4067175"/>
          <p14:tracePt t="20833" x="6372225" y="4076700"/>
          <p14:tracePt t="20850" x="6372225" y="4086225"/>
          <p14:tracePt t="20867" x="6372225" y="4102100"/>
          <p14:tracePt t="20883" x="6372225" y="4117975"/>
          <p14:tracePt t="20899" x="6372225" y="4127500"/>
          <p14:tracePt t="20916" x="6372225" y="4140200"/>
          <p14:tracePt t="20932" x="6372225" y="4149725"/>
          <p14:tracePt t="20951" x="6372225" y="4165600"/>
          <p14:tracePt t="20967" x="6372225" y="4175125"/>
          <p14:tracePt t="21003" x="6372225" y="4181475"/>
          <p14:tracePt t="21017" x="6372225" y="4184650"/>
          <p14:tracePt t="21038" x="6372225" y="4191000"/>
          <p14:tracePt t="21049" x="6372225" y="4194175"/>
          <p14:tracePt t="21066" x="6362700" y="4203700"/>
          <p14:tracePt t="21083" x="6350000" y="4216400"/>
          <p14:tracePt t="21100" x="6327775" y="4222750"/>
          <p14:tracePt t="21117" x="6286500" y="4225925"/>
          <p14:tracePt t="21133" x="6257925" y="4225925"/>
          <p14:tracePt t="21150" x="6235700" y="4232275"/>
          <p14:tracePt t="21167" x="6194425" y="4232275"/>
          <p14:tracePt t="21183" x="6172200" y="4232275"/>
          <p14:tracePt t="21200" x="6143625" y="4232275"/>
          <p14:tracePt t="21216" x="6124575" y="4232275"/>
          <p14:tracePt t="21232" x="6108700" y="4232275"/>
          <p14:tracePt t="21249" x="6092825" y="4232275"/>
          <p14:tracePt t="21266" x="6073775" y="4232275"/>
          <p14:tracePt t="21284" x="6064250" y="4232275"/>
          <p14:tracePt t="21300" x="6051550" y="4225925"/>
          <p14:tracePt t="21316" x="6032500" y="4203700"/>
          <p14:tracePt t="21332" x="6022975" y="4194175"/>
          <p14:tracePt t="21349" x="6013450" y="4184650"/>
          <p14:tracePt t="21366" x="5991225" y="4168775"/>
          <p14:tracePt t="21382" x="5991225" y="4152900"/>
          <p14:tracePt t="21400" x="5991225" y="4143375"/>
          <p14:tracePt t="21416" x="5991225" y="4105275"/>
          <p14:tracePt t="21433" x="5991225" y="4083050"/>
          <p14:tracePt t="21449" x="5991225" y="4060825"/>
          <p14:tracePt t="21467" x="5991225" y="4025900"/>
          <p14:tracePt t="21483" x="5991225" y="4010025"/>
          <p14:tracePt t="21500" x="5991225" y="4000500"/>
          <p14:tracePt t="21517" x="5991225" y="3968750"/>
          <p14:tracePt t="21533" x="6000750" y="3959225"/>
          <p14:tracePt t="21550" x="6000750" y="3937000"/>
          <p14:tracePt t="21567" x="6000750" y="3921125"/>
          <p14:tracePt t="21583" x="6003925" y="3911600"/>
          <p14:tracePt t="21600" x="6003925" y="3908425"/>
          <p14:tracePt t="21616" x="6019800" y="3898900"/>
          <p14:tracePt t="21633" x="6029325" y="3886200"/>
          <p14:tracePt t="21650" x="6038850" y="3886200"/>
          <p14:tracePt t="21667" x="6057900" y="3886200"/>
          <p14:tracePt t="21683" x="6067425" y="3886200"/>
          <p14:tracePt t="21700" x="6076950" y="3886200"/>
          <p14:tracePt t="21717" x="6086475" y="3886200"/>
          <p14:tracePt t="21733" x="6102350" y="3886200"/>
          <p14:tracePt t="21750" x="6111875" y="3886200"/>
          <p14:tracePt t="21766" x="6127750" y="3886200"/>
          <p14:tracePt t="21782" x="6137275" y="3886200"/>
          <p14:tracePt t="21800" x="6153150" y="3898900"/>
          <p14:tracePt t="21816" x="6178550" y="3905250"/>
          <p14:tracePt t="21832" x="6207125" y="3911600"/>
          <p14:tracePt t="21850" x="6232525" y="3914775"/>
          <p14:tracePt t="21866" x="6273800" y="3933825"/>
          <p14:tracePt t="21883" x="6283325" y="3940175"/>
          <p14:tracePt t="21900" x="6292850" y="3956050"/>
          <p14:tracePt t="21916" x="6315075" y="3959225"/>
          <p14:tracePt t="21933" x="6324600" y="3965575"/>
          <p14:tracePt t="21988" x="6327775" y="3965575"/>
          <p14:tracePt t="22203" x="6334125" y="3987800"/>
          <p14:tracePt t="22210" x="6356350" y="4016375"/>
          <p14:tracePt t="22217" x="6362700" y="4035425"/>
          <p14:tracePt t="22233" x="6388100" y="4083050"/>
          <p14:tracePt t="22251" x="6435725" y="4149725"/>
          <p14:tracePt t="22267" x="6454775" y="4194175"/>
          <p14:tracePt t="22283" x="6467475" y="4219575"/>
          <p14:tracePt t="22299" x="6492875" y="4257675"/>
          <p14:tracePt t="22316" x="6511925" y="4292600"/>
          <p14:tracePt t="22332" x="6521450" y="4311650"/>
          <p14:tracePt t="22351" x="6521450" y="4324350"/>
          <p14:tracePt t="22367" x="6521450" y="4333875"/>
          <p14:tracePt t="22409" x="6515100" y="4333875"/>
          <p14:tracePt t="22416" x="6511925" y="4333875"/>
          <p14:tracePt t="22432" x="6502400" y="4333875"/>
          <p14:tracePt t="22450" x="6480175" y="4333875"/>
          <p14:tracePt t="22466" x="6470650" y="4333875"/>
          <p14:tracePt t="22482" x="6461125" y="4333875"/>
          <p14:tracePt t="22499" x="6451600" y="4343400"/>
          <p14:tracePt t="22517" x="6432550" y="4365625"/>
          <p14:tracePt t="22533" x="6416675" y="4375150"/>
          <p14:tracePt t="22550" x="6372225" y="4394200"/>
          <p14:tracePt t="22567" x="6356350" y="4410075"/>
          <p14:tracePt t="22583" x="6340475" y="4419600"/>
          <p14:tracePt t="22600" x="6324600" y="4435475"/>
          <p14:tracePt t="22616" x="6311900" y="4445000"/>
          <p14:tracePt t="22632" x="6299200" y="4460875"/>
          <p14:tracePt t="22650" x="6286500" y="4467225"/>
          <p14:tracePt t="22667" x="6276975" y="4467225"/>
          <p14:tracePt t="22683" x="6261100" y="4467225"/>
          <p14:tracePt t="22701" x="6245225" y="4467225"/>
          <p14:tracePt t="22717" x="6235700" y="4464050"/>
          <p14:tracePt t="22733" x="6226175" y="4448175"/>
          <p14:tracePt t="22750" x="6191250" y="4432300"/>
          <p14:tracePt t="22766" x="6169025" y="4413250"/>
          <p14:tracePt t="22782" x="6137275" y="4381500"/>
          <p14:tracePt t="22801" x="6089650" y="4327525"/>
          <p14:tracePt t="22817" x="6067425" y="4305300"/>
          <p14:tracePt t="22833" x="6042025" y="4279900"/>
          <p14:tracePt t="22850" x="6013450" y="4251325"/>
          <p14:tracePt t="22867" x="6003925" y="4241800"/>
          <p14:tracePt t="22883" x="5991225" y="4232275"/>
          <p14:tracePt t="22899" x="5988050" y="4216400"/>
          <p14:tracePt t="22932" x="5988050" y="4210050"/>
          <p14:tracePt t="22950" x="5988050" y="4206875"/>
          <p14:tracePt t="22967" x="5988050" y="4197350"/>
          <p14:tracePt t="22983" x="6000750" y="4191000"/>
          <p14:tracePt t="23001" x="6019800" y="4175125"/>
          <p14:tracePt t="23017" x="6042025" y="4175125"/>
          <p14:tracePt t="23033" x="6064250" y="4175125"/>
          <p14:tracePt t="23050" x="6102350" y="4175125"/>
          <p14:tracePt t="23065" x="6124575" y="4175125"/>
          <p14:tracePt t="23082" x="6162675" y="4175125"/>
          <p14:tracePt t="23100" x="6216650" y="4175125"/>
          <p14:tracePt t="23117" x="6245225" y="4175125"/>
          <p14:tracePt t="23133" x="6283325" y="4175125"/>
          <p14:tracePt t="23151" x="6330950" y="4175125"/>
          <p14:tracePt t="23166" x="6353175" y="4178300"/>
          <p14:tracePt t="23183" x="6375400" y="4184650"/>
          <p14:tracePt t="23200" x="6394450" y="4184650"/>
          <p14:tracePt t="23215" x="6403975" y="4184650"/>
          <p14:tracePt t="23233" x="6410325" y="4184650"/>
          <p14:tracePt t="23308" x="6416675" y="4191000"/>
          <p14:tracePt t="23315" x="6416675" y="4194175"/>
          <p14:tracePt t="23322" x="6416675" y="4200525"/>
          <p14:tracePt t="23332" x="6419850" y="4200525"/>
          <p14:tracePt t="23350" x="6429375" y="4213225"/>
          <p14:tracePt t="23366" x="6442075" y="4229100"/>
          <p14:tracePt t="23383" x="6451600" y="4238625"/>
          <p14:tracePt t="23400" x="6467475" y="4254500"/>
          <p14:tracePt t="23416" x="6477000" y="4264025"/>
          <p14:tracePt t="23432" x="6499225" y="4292600"/>
          <p14:tracePt t="23450" x="6530975" y="4337050"/>
          <p14:tracePt t="23466" x="6543675" y="4359275"/>
          <p14:tracePt t="23482" x="6559550" y="4371975"/>
          <p14:tracePt t="23500" x="6565900" y="4391025"/>
          <p14:tracePt t="23517" x="6565900" y="4400550"/>
          <p14:tracePt t="23533" x="6565900" y="4410075"/>
          <p14:tracePt t="23550" x="6565900" y="4425950"/>
          <p14:tracePt t="23566" x="6565900" y="4441825"/>
          <p14:tracePt t="23582" x="6565900" y="4451350"/>
          <p14:tracePt t="23600" x="6559550" y="4464050"/>
          <p14:tracePt t="23615" x="6543675" y="4476750"/>
          <p14:tracePt t="23633" x="6534150" y="4479925"/>
          <p14:tracePt t="23650" x="6518275" y="4479925"/>
          <p14:tracePt t="23667" x="6508750" y="4479925"/>
          <p14:tracePt t="23683" x="6492875" y="4479925"/>
          <p14:tracePt t="23700" x="6477000" y="4479925"/>
          <p14:tracePt t="23716" x="6464300" y="4479925"/>
          <p14:tracePt t="23732" x="6432550" y="4476750"/>
          <p14:tracePt t="23749" x="6369050" y="4464050"/>
          <p14:tracePt t="23766" x="6334125" y="4464050"/>
          <p14:tracePt t="23782" x="6302375" y="4464050"/>
          <p14:tracePt t="23799" x="6270625" y="4464050"/>
          <p14:tracePt t="23816" x="6254750" y="4464050"/>
          <p14:tracePt t="23833" x="6238875" y="4464050"/>
          <p14:tracePt t="23850" x="6200775" y="4464050"/>
          <p14:tracePt t="23866" x="6178550" y="4464050"/>
          <p14:tracePt t="23882" x="6146800" y="4457700"/>
          <p14:tracePt t="23900" x="6127750" y="4457700"/>
          <p14:tracePt t="23916" x="6118225" y="4454525"/>
          <p14:tracePt t="23933" x="6108700" y="4445000"/>
          <p14:tracePt t="23950" x="6092825" y="4422775"/>
          <p14:tracePt t="23966" x="6092825" y="4413250"/>
          <p14:tracePt t="23983" x="6092825" y="4397375"/>
          <p14:tracePt t="23999" x="6086475" y="4365625"/>
          <p14:tracePt t="24016" x="6073775" y="4349750"/>
          <p14:tracePt t="24032" x="6070600" y="4340225"/>
          <p14:tracePt t="24050" x="6064250" y="4311650"/>
          <p14:tracePt t="24066" x="6064250" y="4302125"/>
          <p14:tracePt t="24083" x="6064250" y="4286250"/>
          <p14:tracePt t="24100" x="6064250" y="4260850"/>
          <p14:tracePt t="24116" x="6067425" y="4251325"/>
          <p14:tracePt t="24132" x="6067425" y="4238625"/>
          <p14:tracePt t="24149" x="6070600" y="4219575"/>
          <p14:tracePt t="24165" x="6083300" y="4219575"/>
          <p14:tracePt t="24182" x="6092825" y="4219575"/>
          <p14:tracePt t="24200" x="6111875" y="4213225"/>
          <p14:tracePt t="24216" x="6121400" y="4213225"/>
          <p14:tracePt t="24233" x="6130925" y="4213225"/>
          <p14:tracePt t="24250" x="6153150" y="4213225"/>
          <p14:tracePt t="24266" x="6165850" y="4213225"/>
          <p14:tracePt t="24282" x="6181725" y="4213225"/>
          <p14:tracePt t="24299" x="6223000" y="4213225"/>
          <p14:tracePt t="24316" x="6245225" y="4229100"/>
          <p14:tracePt t="24333" x="6276975" y="4235450"/>
          <p14:tracePt t="24350" x="6330950" y="4248150"/>
          <p14:tracePt t="24366" x="6356350" y="4254500"/>
          <p14:tracePt t="24383" x="6372225" y="4254500"/>
          <p14:tracePt t="24399" x="6391275" y="4264025"/>
          <p14:tracePt t="24415" x="6400800" y="4264025"/>
          <p14:tracePt t="24472" x="6400800" y="4267200"/>
          <p14:tracePt t="24478" x="6400800" y="4273550"/>
          <p14:tracePt t="24493" x="6400800" y="4283075"/>
          <p14:tracePt t="24501" x="6400800" y="4289425"/>
          <p14:tracePt t="24516" x="6400800" y="4298950"/>
          <p14:tracePt t="24532" x="6400800" y="4308475"/>
          <p14:tracePt t="24550" x="6400800" y="4324350"/>
          <p14:tracePt t="24565" x="6400800" y="4337050"/>
          <p14:tracePt t="24583" x="6400800" y="4346575"/>
          <p14:tracePt t="24600" x="6400800" y="4362450"/>
          <p14:tracePt t="24616" x="6400800" y="4371975"/>
          <p14:tracePt t="24633" x="6407150" y="4387850"/>
          <p14:tracePt t="24650" x="6407150" y="4403725"/>
          <p14:tracePt t="24666" x="6407150" y="4413250"/>
          <p14:tracePt t="24683" x="6407150" y="4422775"/>
          <p14:tracePt t="24699" x="6407150" y="4441825"/>
          <p14:tracePt t="24716" x="6407150" y="4451350"/>
          <p14:tracePt t="24732" x="6403975" y="4460875"/>
          <p14:tracePt t="24749" x="6388100" y="4483100"/>
          <p14:tracePt t="24765" x="6372225" y="4492625"/>
          <p14:tracePt t="24782" x="6362700" y="4492625"/>
          <p14:tracePt t="24798" x="6343650" y="4492625"/>
          <p14:tracePt t="24816" x="6321425" y="4492625"/>
          <p14:tracePt t="24833" x="6305550" y="4492625"/>
          <p14:tracePt t="24849" x="6276975" y="4473575"/>
          <p14:tracePt t="24866" x="6261100" y="4464050"/>
          <p14:tracePt t="24882" x="6251575" y="4454525"/>
          <p14:tracePt t="24899" x="6226175" y="4413250"/>
          <p14:tracePt t="24916" x="6210300" y="4387850"/>
          <p14:tracePt t="24933" x="6197600" y="4371975"/>
          <p14:tracePt t="24949" x="6188075" y="4330700"/>
          <p14:tracePt t="24966" x="6188075" y="4302125"/>
          <p14:tracePt t="24982" x="6188075" y="4286250"/>
          <p14:tracePt t="24999" x="6188075" y="4273550"/>
          <p14:tracePt t="25016" x="6188075" y="4260850"/>
          <p14:tracePt t="25033" x="6188075" y="4251325"/>
          <p14:tracePt t="26071" x="6210300" y="4238625"/>
          <p14:tracePt t="26077" x="6238875" y="4222750"/>
          <p14:tracePt t="26084" x="6280150" y="4200525"/>
          <p14:tracePt t="26100" x="6350000" y="4146550"/>
          <p14:tracePt t="26116" x="6413500" y="4083050"/>
          <p14:tracePt t="26133" x="6467475" y="4003675"/>
          <p14:tracePt t="26149" x="6502400" y="3962400"/>
          <p14:tracePt t="26183" x="6530975" y="3892550"/>
          <p14:tracePt t="26216" x="6553200" y="3851275"/>
          <p14:tracePt t="26233" x="6559550" y="3832225"/>
          <p14:tracePt t="26249" x="6565900" y="3822700"/>
          <p14:tracePt t="26266" x="6569075" y="3813175"/>
          <p14:tracePt t="26283" x="6575425" y="3797300"/>
          <p14:tracePt t="26299" x="6575425" y="3781425"/>
          <p14:tracePt t="26315" x="6584950" y="3771900"/>
          <p14:tracePt t="26333" x="6604000" y="3756025"/>
          <p14:tracePt t="26349" x="6613525" y="3740150"/>
          <p14:tracePt t="26367" x="6626225" y="3711575"/>
          <p14:tracePt t="26383" x="6648450" y="3695700"/>
          <p14:tracePt t="26399" x="6657975" y="3673475"/>
          <p14:tracePt t="26416" x="6670675" y="3654425"/>
          <p14:tracePt t="26433" x="6689725" y="3635375"/>
          <p14:tracePt t="26448" x="6721475" y="3609975"/>
          <p14:tracePt t="26465" x="6737350" y="3597275"/>
          <p14:tracePt t="26483" x="6759575" y="3584575"/>
          <p14:tracePt t="26499" x="6769100" y="3584575"/>
          <p14:tracePt t="26516" x="6772275" y="3584575"/>
          <p14:tracePt t="26706" x="6772275" y="3578225"/>
          <p14:tracePt t="26712" x="6772275" y="3575050"/>
          <p14:tracePt t="26719" x="6765925" y="3568700"/>
          <p14:tracePt t="26733" x="6765925" y="3559175"/>
          <p14:tracePt t="26749" x="6756400" y="3536950"/>
          <p14:tracePt t="26765" x="6750050" y="3521075"/>
          <p14:tracePt t="26783" x="6731000" y="3505200"/>
          <p14:tracePt t="26798" x="6718300" y="3489325"/>
          <p14:tracePt t="26815" x="6708775" y="3479800"/>
          <p14:tracePt t="26833" x="6696075" y="3463925"/>
          <p14:tracePt t="26849" x="6680200" y="3454400"/>
          <p14:tracePt t="26866" x="6667500" y="3438525"/>
          <p14:tracePt t="26883" x="6654800" y="3422650"/>
          <p14:tracePt t="26899" x="6645275" y="3419475"/>
          <p14:tracePt t="26915" x="6629400" y="3413125"/>
          <p14:tracePt t="26933" x="6613525" y="3409950"/>
          <p14:tracePt t="26949" x="6604000" y="3403600"/>
          <p14:tracePt t="26966" x="6594475" y="3403600"/>
          <p14:tracePt t="26983" x="6569075" y="3394075"/>
          <p14:tracePt t="26999" x="6543675" y="3387725"/>
          <p14:tracePt t="27016" x="6515100" y="3381375"/>
          <p14:tracePt t="27033" x="6457950" y="3368675"/>
          <p14:tracePt t="27049" x="6435725" y="3368675"/>
          <p14:tracePt t="27066" x="6413500" y="3368675"/>
          <p14:tracePt t="27083" x="6375400" y="3368675"/>
          <p14:tracePt t="27099" x="6346825" y="3368675"/>
          <p14:tracePt t="27116" x="6324600" y="3368675"/>
          <p14:tracePt t="27133" x="6296025" y="3368675"/>
          <p14:tracePt t="27149" x="6280150" y="3368675"/>
          <p14:tracePt t="27165" x="6267450" y="3368675"/>
          <p14:tracePt t="27183" x="6245225" y="3368675"/>
          <p14:tracePt t="27199" x="6229350" y="3368675"/>
          <p14:tracePt t="27215" x="6213475" y="3368675"/>
          <p14:tracePt t="27233" x="6175375" y="3368675"/>
          <p14:tracePt t="27249" x="6153150" y="3368675"/>
          <p14:tracePt t="27266" x="6124575" y="3368675"/>
          <p14:tracePt t="27283" x="6086475" y="3368675"/>
          <p14:tracePt t="27299" x="6064250" y="3368675"/>
          <p14:tracePt t="27315" x="6042025" y="3368675"/>
          <p14:tracePt t="27332" x="6000750" y="3368675"/>
          <p14:tracePt t="27349" x="5972175" y="3368675"/>
          <p14:tracePt t="27366" x="5949950" y="3368675"/>
          <p14:tracePt t="27383" x="5908675" y="3371850"/>
          <p14:tracePt t="27399" x="5880100" y="3378200"/>
          <p14:tracePt t="27416" x="5842000" y="3384550"/>
          <p14:tracePt t="27432" x="5807075" y="3400425"/>
          <p14:tracePt t="27448" x="5781675" y="3406775"/>
          <p14:tracePt t="27465" x="5772150" y="3416300"/>
          <p14:tracePt t="27482" x="5759450" y="3432175"/>
          <p14:tracePt t="27499" x="5737225" y="3441700"/>
          <p14:tracePt t="27516" x="5705475" y="3460750"/>
          <p14:tracePt t="27533" x="5622925" y="3489325"/>
          <p14:tracePt t="27549" x="5556250" y="3511550"/>
          <p14:tracePt t="27566" x="5508625" y="3540125"/>
          <p14:tracePt t="27582" x="5467350" y="3556000"/>
          <p14:tracePt t="27599" x="5451475" y="3568700"/>
          <p14:tracePt t="27615" x="5438775" y="3581400"/>
          <p14:tracePt t="27633" x="5426075" y="3597275"/>
          <p14:tracePt t="27649" x="5410200" y="3606800"/>
          <p14:tracePt t="27666" x="5400675" y="3616325"/>
          <p14:tracePt t="27683" x="5375275" y="3657600"/>
          <p14:tracePt t="27699" x="5343525" y="3698875"/>
          <p14:tracePt t="27716" x="5330825" y="3736975"/>
          <p14:tracePt t="27732" x="5311775" y="3806825"/>
          <p14:tracePt t="27749" x="5292725" y="3854450"/>
          <p14:tracePt t="27766" x="5280025" y="3883025"/>
          <p14:tracePt t="27782" x="5260975" y="3946525"/>
          <p14:tracePt t="27804" x="5241925" y="4003675"/>
          <p14:tracePt t="27816" x="5241925" y="4029075"/>
          <p14:tracePt t="27833" x="5241925" y="4092575"/>
          <p14:tracePt t="27849" x="5241925" y="4121150"/>
          <p14:tracePt t="27865" x="5241925" y="4159250"/>
          <p14:tracePt t="27882" x="5241925" y="4197350"/>
          <p14:tracePt t="27899" x="5241925" y="4229100"/>
          <p14:tracePt t="27915" x="5241925" y="4248150"/>
          <p14:tracePt t="27933" x="5241925" y="4289425"/>
          <p14:tracePt t="27949" x="5241925" y="4311650"/>
          <p14:tracePt t="27966" x="5241925" y="4333875"/>
          <p14:tracePt t="27983" x="5241925" y="4365625"/>
          <p14:tracePt t="27999" x="5241925" y="4387850"/>
          <p14:tracePt t="28015" x="5241925" y="4397375"/>
          <p14:tracePt t="28033" x="5241925" y="4422775"/>
          <p14:tracePt t="28049" x="5241925" y="4432300"/>
          <p14:tracePt t="28065" x="5241925" y="4441825"/>
          <p14:tracePt t="28083" x="5241925" y="4457700"/>
          <p14:tracePt t="28099" x="5241925" y="4473575"/>
          <p14:tracePt t="28116" x="5241925" y="4483100"/>
          <p14:tracePt t="28132" x="5241925" y="4498975"/>
          <p14:tracePt t="28149" x="5241925" y="4518025"/>
          <p14:tracePt t="28165" x="5241925" y="4527550"/>
          <p14:tracePt t="28168" x="5241925" y="4533900"/>
          <p14:tracePt t="28182" x="5241925" y="4543425"/>
          <p14:tracePt t="28199" x="5241925" y="4552950"/>
          <p14:tracePt t="28216" x="5241925" y="4568825"/>
          <p14:tracePt t="28233" x="5241925" y="4581525"/>
          <p14:tracePt t="28249" x="5245100" y="4594225"/>
          <p14:tracePt t="28266" x="5254625" y="4622800"/>
          <p14:tracePt t="28283" x="5273675" y="4657725"/>
          <p14:tracePt t="28299" x="5286375" y="4689475"/>
          <p14:tracePt t="28316" x="5286375" y="4705350"/>
          <p14:tracePt t="28332" x="5302250" y="4737100"/>
          <p14:tracePt t="28349" x="5305425" y="4746625"/>
          <p14:tracePt t="28366" x="5314950" y="4756150"/>
          <p14:tracePt t="28382" x="5327650" y="4772025"/>
          <p14:tracePt t="28398" x="5337175" y="4784725"/>
          <p14:tracePt t="28415" x="5353050" y="4797425"/>
          <p14:tracePt t="28432" x="5362575" y="4810125"/>
          <p14:tracePt t="28448" x="5368925" y="4822825"/>
          <p14:tracePt t="28465" x="5372100" y="4835525"/>
          <p14:tracePt t="28483" x="5381625" y="4851400"/>
          <p14:tracePt t="28498" x="5397500" y="4860925"/>
          <p14:tracePt t="28515" x="5407025" y="4870450"/>
          <p14:tracePt t="28532" x="5422900" y="4892675"/>
          <p14:tracePt t="28549" x="5432425" y="4902200"/>
          <p14:tracePt t="28566" x="5448300" y="4911725"/>
          <p14:tracePt t="28583" x="5467350" y="4927600"/>
          <p14:tracePt t="28599" x="5480050" y="4943475"/>
          <p14:tracePt t="28616" x="5489575" y="4953000"/>
          <p14:tracePt t="28633" x="5508625" y="4965700"/>
          <p14:tracePt t="28649" x="5518150" y="4972050"/>
          <p14:tracePt t="28665" x="5527675" y="4981575"/>
          <p14:tracePt t="28682" x="5549900" y="5003800"/>
          <p14:tracePt t="28698" x="5559425" y="5006975"/>
          <p14:tracePt t="28715" x="5568950" y="5013325"/>
          <p14:tracePt t="28732" x="5584825" y="5013325"/>
          <p14:tracePt t="28748" x="5588000" y="5016500"/>
          <p14:tracePt t="28765" x="5597525" y="5016500"/>
          <p14:tracePt t="28782" x="5613400" y="5022850"/>
          <p14:tracePt t="28799" x="5622925" y="5022850"/>
          <p14:tracePt t="28815" x="5632450" y="5026025"/>
          <p14:tracePt t="28832" x="5664200" y="5026025"/>
          <p14:tracePt t="28848" x="5673725" y="5032375"/>
          <p14:tracePt t="28866" x="5695950" y="5032375"/>
          <p14:tracePt t="28883" x="5721350" y="5032375"/>
          <p14:tracePt t="28899" x="5737225" y="5032375"/>
          <p14:tracePt t="28916" x="5765800" y="5032375"/>
          <p14:tracePt t="28932" x="5800725" y="5051425"/>
          <p14:tracePt t="28949" x="5822950" y="5051425"/>
          <p14:tracePt t="28965" x="5845175" y="5054600"/>
          <p14:tracePt t="28982" x="5880100" y="5054600"/>
          <p14:tracePt t="29000" x="5895975" y="5054600"/>
          <p14:tracePt t="29017" x="5934075" y="5054600"/>
          <p14:tracePt t="29033" x="5965825" y="5054600"/>
          <p14:tracePt t="29049" x="6007100" y="5054600"/>
          <p14:tracePt t="29067" x="6080125" y="5054600"/>
          <p14:tracePt t="29082" x="6140450" y="5054600"/>
          <p14:tracePt t="29098" x="6197600" y="5054600"/>
          <p14:tracePt t="29115" x="6270625" y="5054600"/>
          <p14:tracePt t="29133" x="6356350" y="5054600"/>
          <p14:tracePt t="29149" x="6407150" y="5051425"/>
          <p14:tracePt t="29167" x="6470650" y="5045075"/>
          <p14:tracePt t="29183" x="6515100" y="5032375"/>
          <p14:tracePt t="29199" x="6553200" y="5019675"/>
          <p14:tracePt t="29202" x="6581775" y="5013325"/>
          <p14:tracePt t="29216" x="6645275" y="5000625"/>
          <p14:tracePt t="29232" x="6708775" y="4984750"/>
          <p14:tracePt t="29248" x="6746875" y="4965700"/>
          <p14:tracePt t="29266" x="6791325" y="4953000"/>
          <p14:tracePt t="29283" x="6816725" y="4937125"/>
          <p14:tracePt t="29300" x="6835775" y="4927600"/>
          <p14:tracePt t="29317" x="6848475" y="4905375"/>
          <p14:tracePt t="29332" x="6861175" y="4889500"/>
          <p14:tracePt t="29349" x="6870700" y="4879975"/>
          <p14:tracePt t="29366" x="6889750" y="4864100"/>
          <p14:tracePt t="29381" x="6902450" y="4848225"/>
          <p14:tracePt t="29398" x="6911975" y="4826000"/>
          <p14:tracePt t="29417" x="6937375" y="4784725"/>
          <p14:tracePt t="29432" x="6946900" y="4759325"/>
          <p14:tracePt t="29449" x="6959600" y="4749800"/>
          <p14:tracePt t="29466" x="6972300" y="4730750"/>
          <p14:tracePt t="29483" x="6972300" y="4721225"/>
          <p14:tracePt t="29498" x="6978650" y="4711700"/>
          <p14:tracePt t="29516" x="6997700" y="4689475"/>
          <p14:tracePt t="29531" x="7010400" y="4679950"/>
          <p14:tracePt t="29549" x="7019925" y="4670425"/>
          <p14:tracePt t="29567" x="7038975" y="4648200"/>
          <p14:tracePt t="29583" x="7051675" y="4619625"/>
          <p14:tracePt t="29600" x="7077075" y="4594225"/>
          <p14:tracePt t="29616" x="7115175" y="4543425"/>
          <p14:tracePt t="29632" x="7140575" y="4489450"/>
          <p14:tracePt t="29648" x="7181850" y="4410075"/>
          <p14:tracePt t="29666" x="7226300" y="4292600"/>
          <p14:tracePt t="29683" x="7254875" y="4235450"/>
          <p14:tracePt t="29700" x="7277100" y="4171950"/>
          <p14:tracePt t="29703" x="7283450" y="4146550"/>
          <p14:tracePt t="29716" x="7296150" y="4083050"/>
          <p14:tracePt t="29733" x="7308850" y="4035425"/>
          <p14:tracePt t="29749" x="7331075" y="3990975"/>
          <p14:tracePt t="29766" x="7331075" y="3937000"/>
          <p14:tracePt t="29782" x="7331075" y="3914775"/>
          <p14:tracePt t="29798" x="7331075" y="3886200"/>
          <p14:tracePt t="29816" x="7331075" y="3851275"/>
          <p14:tracePt t="29832" x="7331075" y="3822700"/>
          <p14:tracePt t="29849" x="7327900" y="3800475"/>
          <p14:tracePt t="29866" x="7302500" y="3749675"/>
          <p14:tracePt t="29882" x="7289800" y="3711575"/>
          <p14:tracePt t="29899" x="7277100" y="3673475"/>
          <p14:tracePt t="29916" x="7254875" y="3632200"/>
          <p14:tracePt t="29932" x="7242175" y="3613150"/>
          <p14:tracePt t="29948" x="7232650" y="3600450"/>
          <p14:tracePt t="29966" x="7210425" y="3578225"/>
          <p14:tracePt t="29982" x="7188200" y="3565525"/>
          <p14:tracePt t="29999" x="7165975" y="3556000"/>
          <p14:tracePt t="30016" x="7121525" y="3530600"/>
          <p14:tracePt t="30033" x="7099300" y="3511550"/>
          <p14:tracePt t="30049" x="7067550" y="3492500"/>
          <p14:tracePt t="30066" x="7029450" y="3463925"/>
          <p14:tracePt t="30082" x="7000875" y="3451225"/>
          <p14:tracePt t="30098" x="6975475" y="3438525"/>
          <p14:tracePt t="30116" x="6934200" y="3400425"/>
          <p14:tracePt t="30132" x="6908800" y="3375025"/>
          <p14:tracePt t="30149" x="6870700" y="3343275"/>
          <p14:tracePt t="30166" x="6794500" y="3302000"/>
          <p14:tracePt t="30182" x="6737350" y="3267075"/>
          <p14:tracePt t="30199" x="6683375" y="3254375"/>
          <p14:tracePt t="30216" x="6600825" y="3235325"/>
          <p14:tracePt t="30232" x="6534150" y="3203575"/>
          <p14:tracePt t="30249" x="6451600" y="3190875"/>
          <p14:tracePt t="30266" x="6337300" y="3168650"/>
          <p14:tracePt t="30282" x="6273800" y="3152775"/>
          <p14:tracePt t="30299" x="6210300" y="3130550"/>
          <p14:tracePt t="30315" x="6121400" y="3117850"/>
          <p14:tracePt t="30332" x="6070600" y="3117850"/>
          <p14:tracePt t="30349" x="6026150" y="3117850"/>
          <p14:tracePt t="30366" x="5972175" y="3117850"/>
          <p14:tracePt t="30382" x="5934075" y="3117850"/>
          <p14:tracePt t="30398" x="5895975" y="3117850"/>
          <p14:tracePt t="30416" x="5826125" y="3143250"/>
          <p14:tracePt t="30432" x="5762625" y="3155950"/>
          <p14:tracePt t="30449" x="5705475" y="3168650"/>
          <p14:tracePt t="30465" x="5648325" y="3187700"/>
          <p14:tracePt t="30482" x="5622925" y="3219450"/>
          <p14:tracePt t="30499" x="5591175" y="3244850"/>
          <p14:tracePt t="30515" x="5556250" y="3289300"/>
          <p14:tracePt t="30531" x="5521325" y="3336925"/>
          <p14:tracePt t="30548" x="5480050" y="3375025"/>
          <p14:tracePt t="30565" x="5410200" y="3438525"/>
          <p14:tracePt t="30582" x="5362575" y="3479800"/>
          <p14:tracePt t="30599" x="5324475" y="3521075"/>
          <p14:tracePt t="30616" x="5276850" y="3625850"/>
          <p14:tracePt t="30632" x="5248275" y="3692525"/>
          <p14:tracePt t="30648" x="5235575" y="3730625"/>
          <p14:tracePt t="30665" x="5216525" y="3794125"/>
          <p14:tracePt t="30681" x="5203825" y="3841750"/>
          <p14:tracePt t="30699" x="5191125" y="3876675"/>
          <p14:tracePt t="30716" x="5191125" y="3965575"/>
          <p14:tracePt t="30732" x="5191125" y="4022725"/>
          <p14:tracePt t="30749" x="5191125" y="4067175"/>
          <p14:tracePt t="30766" x="5191125" y="4130675"/>
          <p14:tracePt t="30781" x="5207000" y="4175125"/>
          <p14:tracePt t="30799" x="5207000" y="4229100"/>
          <p14:tracePt t="30815" x="5207000" y="4314825"/>
          <p14:tracePt t="30831" x="5207000" y="4371975"/>
          <p14:tracePt t="30849" x="5207000" y="4425950"/>
          <p14:tracePt t="30866" x="5207000" y="4511675"/>
          <p14:tracePt t="30882" x="5222875" y="4594225"/>
          <p14:tracePt t="30899" x="5238750" y="4676775"/>
          <p14:tracePt t="30915" x="5260975" y="4778375"/>
          <p14:tracePt t="30932" x="5280025" y="4832350"/>
          <p14:tracePt t="30949" x="5292725" y="4870450"/>
          <p14:tracePt t="30965" x="5311775" y="4927600"/>
          <p14:tracePt t="30982" x="5324475" y="4959350"/>
          <p14:tracePt t="30999" x="5356225" y="4984750"/>
          <p14:tracePt t="31015" x="5400675" y="5029200"/>
          <p14:tracePt t="31032" x="5410200" y="5041900"/>
          <p14:tracePt t="31049" x="5432425" y="5060950"/>
          <p14:tracePt t="31066" x="5454650" y="5083175"/>
          <p14:tracePt t="31082" x="5464175" y="5092700"/>
          <p14:tracePt t="31098" x="5473700" y="5102225"/>
          <p14:tracePt t="31115" x="5489575" y="5114925"/>
          <p14:tracePt t="31132" x="5508625" y="5121275"/>
          <p14:tracePt t="31149" x="5534025" y="5133975"/>
          <p14:tracePt t="31165" x="5581650" y="5133975"/>
          <p14:tracePt t="31182" x="5616575" y="5140325"/>
          <p14:tracePt t="31198" x="5670550" y="5146675"/>
          <p14:tracePt t="31216" x="5734050" y="5153025"/>
          <p14:tracePt t="31232" x="5778500" y="5159375"/>
          <p14:tracePt t="31250" x="5835650" y="5159375"/>
          <p14:tracePt t="31266" x="5930900" y="5159375"/>
          <p14:tracePt t="31282" x="6000750" y="5165725"/>
          <p14:tracePt t="31299" x="6115050" y="5165725"/>
          <p14:tracePt t="31315" x="6308725" y="5165725"/>
          <p14:tracePt t="31331" x="6413500" y="5165725"/>
          <p14:tracePt t="31348" x="6486525" y="5165725"/>
          <p14:tracePt t="31366" x="6632575" y="5165725"/>
          <p14:tracePt t="31382" x="6715125" y="5165725"/>
          <p14:tracePt t="31398" x="6775450" y="5165725"/>
          <p14:tracePt t="31416" x="6848475" y="5162550"/>
          <p14:tracePt t="31432" x="6892925" y="5149850"/>
          <p14:tracePt t="31448" x="6931025" y="5137150"/>
          <p14:tracePt t="31465" x="6965950" y="5095875"/>
          <p14:tracePt t="31481" x="7010400" y="5045075"/>
          <p14:tracePt t="31498" x="7032625" y="5019675"/>
          <p14:tracePt t="31515" x="7058025" y="4978400"/>
          <p14:tracePt t="31531" x="7067550" y="4968875"/>
          <p14:tracePt t="31549" x="7083425" y="4946650"/>
          <p14:tracePt t="31566" x="7131050" y="4892675"/>
          <p14:tracePt t="31582" x="7156450" y="4838700"/>
          <p14:tracePt t="31599" x="7197725" y="4749800"/>
          <p14:tracePt t="31615" x="7245350" y="4632325"/>
          <p14:tracePt t="31631" x="7280275" y="4575175"/>
          <p14:tracePt t="31648" x="7312025" y="4495800"/>
          <p14:tracePt t="31665" x="7356475" y="4391025"/>
          <p14:tracePt t="31682" x="7372350" y="4327525"/>
          <p14:tracePt t="31699" x="7385050" y="4264025"/>
          <p14:tracePt t="31715" x="7410450" y="4200525"/>
          <p14:tracePt t="31732" x="7416800" y="4156075"/>
          <p14:tracePt t="31749" x="7416800" y="4102100"/>
          <p14:tracePt t="31765" x="7416800" y="4010025"/>
          <p14:tracePt t="31781" x="7413625" y="3971925"/>
          <p14:tracePt t="31798" x="7400925" y="3933825"/>
          <p14:tracePt t="31815" x="7394575" y="3898900"/>
          <p14:tracePt t="31832" x="7388225" y="3870325"/>
          <p14:tracePt t="31849" x="7385050" y="3848100"/>
          <p14:tracePt t="31866" x="7366000" y="3790950"/>
          <p14:tracePt t="31882" x="7350125" y="3736975"/>
          <p14:tracePt t="31898" x="7331075" y="3673475"/>
          <p14:tracePt t="31915" x="7315200" y="3609975"/>
          <p14:tracePt t="31932" x="7315200" y="3594100"/>
          <p14:tracePt t="31949" x="7315200" y="3584575"/>
          <p14:tracePt t="31966" x="7312025" y="3568700"/>
          <p14:tracePt t="32016" x="7305675" y="3562350"/>
          <p14:tracePt t="32030" x="7305675" y="3559175"/>
          <p14:tracePt t="32087" x="7302500" y="3559175"/>
          <p14:tracePt t="32144" x="7302500" y="3552825"/>
          <p14:tracePt t="32793" x="7296150" y="3619500"/>
          <p14:tracePt t="32800" x="7286625" y="3711575"/>
          <p14:tracePt t="32815" x="7267575" y="3886200"/>
          <p14:tracePt t="32832" x="7239000" y="4105275"/>
          <p14:tracePt t="32849" x="7181850" y="4416425"/>
          <p14:tracePt t="32866" x="7124700" y="4625975"/>
          <p14:tracePt t="32899" x="6988175" y="5029200"/>
          <p14:tracePt t="32932" x="6915150" y="5207000"/>
          <p14:tracePt t="32949" x="6854825" y="5267325"/>
          <p14:tracePt t="32965" x="6788150" y="5295900"/>
          <p14:tracePt t="32982" x="6721475" y="5324475"/>
          <p14:tracePt t="33000" x="6648450" y="5346700"/>
          <p14:tracePt t="33015" x="6607175" y="5346700"/>
          <p14:tracePt t="33032" x="6575425" y="5346700"/>
          <p14:tracePt t="33049" x="6521450" y="5346700"/>
          <p14:tracePt t="33064" x="6483350" y="5337175"/>
          <p14:tracePt t="33081" x="6451600" y="5318125"/>
          <p14:tracePt t="33099" x="6394450" y="5280025"/>
          <p14:tracePt t="33116" x="6369050" y="5248275"/>
          <p14:tracePt t="33132" x="6337300" y="5235575"/>
          <p14:tracePt t="33149" x="6296025" y="5216525"/>
          <p14:tracePt t="33165" x="6273800" y="5210175"/>
          <p14:tracePt t="33182" x="6251575" y="5210175"/>
          <p14:tracePt t="33199" x="6219825" y="5210175"/>
          <p14:tracePt t="33215" x="6188075" y="5210175"/>
          <p14:tracePt t="33232" x="6169025" y="5210175"/>
          <p14:tracePt t="33249" x="6127750" y="5210175"/>
          <p14:tracePt t="33266" x="6105525" y="5210175"/>
          <p14:tracePt t="33282" x="6076950" y="5210175"/>
          <p14:tracePt t="33286" x="6070600" y="5210175"/>
          <p14:tracePt t="33299" x="6054725" y="5207000"/>
          <p14:tracePt t="33316" x="6045200" y="5191125"/>
          <p14:tracePt t="33332" x="6029325" y="5184775"/>
          <p14:tracePt t="33349" x="6016625" y="5172075"/>
          <p14:tracePt t="33365" x="6007100" y="5159375"/>
          <p14:tracePt t="33382" x="5994400" y="5149850"/>
          <p14:tracePt t="33399" x="5975350" y="5140325"/>
          <p14:tracePt t="33416" x="5965825" y="5140325"/>
          <p14:tracePt t="33432" x="5956300" y="5140325"/>
          <p14:tracePt t="33449" x="5940425" y="5140325"/>
          <p14:tracePt t="33465" x="5924550" y="5140325"/>
          <p14:tracePt t="33481" x="5915025" y="5140325"/>
          <p14:tracePt t="33499" x="5902325" y="5140325"/>
          <p14:tracePt t="33515" x="5889625" y="5140325"/>
          <p14:tracePt t="33531" x="5876925" y="5140325"/>
          <p14:tracePt t="33549" x="5861050" y="5140325"/>
          <p14:tracePt t="33565" x="5851525" y="5140325"/>
          <p14:tracePt t="33582" x="5845175" y="5153025"/>
          <p14:tracePt t="33599" x="5845175" y="5168900"/>
          <p14:tracePt t="33615" x="5845175" y="5178425"/>
          <p14:tracePt t="33649" x="5845175" y="5181600"/>
          <p14:tracePt t="33666" x="5851525" y="5181600"/>
          <p14:tracePt t="33682" x="5857875" y="5181600"/>
          <p14:tracePt t="33699" x="5861050" y="5181600"/>
          <p14:tracePt t="33715" x="5867400" y="5181600"/>
          <p14:tracePt t="33732" x="5873750" y="5172075"/>
          <p14:tracePt t="33749" x="5873750" y="5156200"/>
          <p14:tracePt t="33764" x="5873750" y="5140325"/>
          <p14:tracePt t="33781" x="5873750" y="5130800"/>
          <p14:tracePt t="33799" x="5864225" y="5095875"/>
          <p14:tracePt t="33815" x="5851525" y="5067300"/>
          <p14:tracePt t="33832" x="5819775" y="5041900"/>
          <p14:tracePt t="33849" x="5784850" y="5016500"/>
          <p14:tracePt t="33865" x="5753100" y="5006975"/>
          <p14:tracePt t="33882" x="5737225" y="4994275"/>
          <p14:tracePt t="33899" x="5718175" y="4991100"/>
          <p14:tracePt t="33914" x="5689600" y="4978400"/>
          <p14:tracePt t="33931" x="5667375" y="4978400"/>
          <p14:tracePt t="33949" x="5626100" y="4965700"/>
          <p14:tracePt t="33966" x="5610225" y="4965700"/>
          <p14:tracePt t="33982" x="5600700" y="4965700"/>
          <p14:tracePt t="33999" x="5578475" y="4965700"/>
          <p14:tracePt t="34015" x="5568950" y="4965700"/>
          <p14:tracePt t="34031" x="5565775" y="4965700"/>
          <p14:tracePt t="34107" x="5572125" y="4965700"/>
          <p14:tracePt t="34114" x="5575300" y="4965700"/>
          <p14:tracePt t="34121" x="5581650" y="4965700"/>
          <p14:tracePt t="34132" x="5588000" y="4959350"/>
          <p14:tracePt t="34148" x="5607050" y="4949825"/>
          <p14:tracePt t="34164" x="5616575" y="4949825"/>
          <p14:tracePt t="34182" x="5626100" y="4949825"/>
          <p14:tracePt t="34199" x="5645150" y="4949825"/>
          <p14:tracePt t="34243" x="5651500" y="4949825"/>
          <p14:tracePt t="34249" x="5654675" y="4949825"/>
          <p14:tracePt t="34265" x="5661025" y="4949825"/>
          <p14:tracePt t="34282" x="5667375" y="4949825"/>
          <p14:tracePt t="34298" x="5670550" y="4962525"/>
          <p14:tracePt t="34314" x="5670550" y="4978400"/>
          <p14:tracePt t="34331" x="5676900" y="4987925"/>
          <p14:tracePt t="34348" x="5676900" y="5000625"/>
          <p14:tracePt t="34364" x="5676900" y="5013325"/>
          <p14:tracePt t="34382" x="5676900" y="5026025"/>
          <p14:tracePt t="34398" x="5676900" y="5041900"/>
          <p14:tracePt t="34415" x="5676900" y="5051425"/>
          <p14:tracePt t="34432" x="5676900" y="5060950"/>
          <p14:tracePt t="34448" x="5676900" y="5070475"/>
          <p14:tracePt t="34481" x="5680075" y="5070475"/>
          <p14:tracePt t="34498" x="5702300" y="5057775"/>
          <p14:tracePt t="34515" x="5711825" y="5048250"/>
          <p14:tracePt t="34532" x="5724525" y="5026025"/>
          <p14:tracePt t="34549" x="5740400" y="4997450"/>
          <p14:tracePt t="34564" x="5743575" y="4987925"/>
          <p14:tracePt t="34581" x="5743575" y="4978400"/>
          <p14:tracePt t="34598" x="5743575" y="4959350"/>
          <p14:tracePt t="34615" x="5743575" y="4953000"/>
          <p14:tracePt t="34632" x="5743575" y="4943475"/>
          <p14:tracePt t="34649" x="5727700" y="4927600"/>
          <p14:tracePt t="34665" x="5718175" y="4918075"/>
          <p14:tracePt t="34682" x="5708650" y="4902200"/>
          <p14:tracePt t="34699" x="5699125" y="4899025"/>
          <p14:tracePt t="34715" x="5699125" y="4892675"/>
          <p14:tracePt t="34731" x="5699125" y="4883150"/>
          <p14:tracePt t="34748" x="5699125" y="4873625"/>
          <p14:tracePt t="34765" x="5699125" y="4870450"/>
          <p14:tracePt t="34781" x="5699125" y="4857750"/>
          <p14:tracePt t="34798" x="5699125" y="4854575"/>
          <p14:tracePt t="34815" x="5699125" y="4848225"/>
          <p14:tracePt t="34832" x="5699125" y="4838700"/>
          <p14:tracePt t="34849" x="5699125" y="4826000"/>
          <p14:tracePt t="34865" x="5686425" y="4810125"/>
          <p14:tracePt t="34882" x="5676900" y="4800600"/>
          <p14:tracePt t="34898" x="5661025" y="4772025"/>
          <p14:tracePt t="34914" x="5648325" y="4740275"/>
          <p14:tracePt t="34932" x="5632450" y="4724400"/>
          <p14:tracePt t="34949" x="5616575" y="4708525"/>
          <p14:tracePt t="34965" x="5607050" y="4692650"/>
          <p14:tracePt t="34982" x="5603875" y="4689475"/>
          <p14:tracePt t="34998" x="5603875" y="4683125"/>
          <p14:tracePt t="35034" x="5603875" y="4679950"/>
          <p14:tracePt t="35064" x="5597525" y="4673600"/>
          <p14:tracePt t="35070" x="5588000" y="4670425"/>
          <p14:tracePt t="35082" x="5581650" y="4664075"/>
          <p14:tracePt t="35098" x="5565775" y="4645025"/>
          <p14:tracePt t="35115" x="5556250" y="4635500"/>
          <p14:tracePt t="35132" x="5556250" y="4629150"/>
          <p14:tracePt t="35213" x="5559425" y="4629150"/>
          <p14:tracePt t="35220" x="5562600" y="4632325"/>
          <p14:tracePt t="35232" x="5568950" y="4635500"/>
          <p14:tracePt t="35248" x="5594350" y="4657725"/>
          <p14:tracePt t="35265" x="5626100" y="4683125"/>
          <p14:tracePt t="35282" x="5673725" y="4708525"/>
          <p14:tracePt t="35298" x="5794375" y="4781550"/>
          <p14:tracePt t="35314" x="5873750" y="4819650"/>
          <p14:tracePt t="35332" x="5940425" y="4848225"/>
          <p14:tracePt t="35348" x="6007100" y="4895850"/>
          <p14:tracePt t="35365" x="6045200" y="4908550"/>
          <p14:tracePt t="35382" x="6067425" y="4921250"/>
          <p14:tracePt t="35398" x="6102350" y="4943475"/>
          <p14:tracePt t="35415" x="6111875" y="4949825"/>
          <p14:tracePt t="35431" x="6124575" y="4949825"/>
          <p14:tracePt t="35448" x="6134100" y="4949825"/>
          <p14:tracePt t="35720" x="6130925" y="4949825"/>
          <p14:tracePt t="35726" x="6127750" y="4949825"/>
          <p14:tracePt t="35733" x="6121400" y="4949825"/>
          <p14:tracePt t="35748" x="6111875" y="4949825"/>
          <p14:tracePt t="35765" x="6089650" y="4949825"/>
          <p14:tracePt t="35782" x="6061075" y="4949825"/>
          <p14:tracePt t="35798" x="5997575" y="4949825"/>
          <p14:tracePt t="35815" x="5962650" y="4949825"/>
          <p14:tracePt t="35831" x="5940425" y="4949825"/>
          <p14:tracePt t="35848" x="5911850" y="4949825"/>
          <p14:tracePt t="35865" x="5902325" y="4949825"/>
          <p14:tracePt t="35883" x="5889625" y="4949825"/>
          <p14:tracePt t="35898" x="5880100" y="4949825"/>
          <p14:tracePt t="35915" x="5867400" y="4949825"/>
          <p14:tracePt t="35933" x="5864225" y="4949825"/>
          <p14:tracePt t="35965" x="5857875" y="4949825"/>
          <p14:tracePt t="36012" x="5854700" y="4949825"/>
          <p14:tracePt t="36019" x="5848350" y="4949825"/>
          <p14:tracePt t="36031" x="5845175" y="4949825"/>
          <p14:tracePt t="36048" x="5829300" y="4949825"/>
          <p14:tracePt t="36065" x="5813425" y="4949825"/>
          <p14:tracePt t="36083" x="5800725" y="4949825"/>
          <p14:tracePt t="36098" x="5791200" y="4949825"/>
          <p14:tracePt t="36115" x="5781675" y="4946650"/>
          <p14:tracePt t="36131" x="5765800" y="4930775"/>
          <p14:tracePt t="36148" x="5737225" y="4914900"/>
          <p14:tracePt t="36164" x="5705475" y="4902200"/>
          <p14:tracePt t="36183" x="5670550" y="4857750"/>
          <p14:tracePt t="36198" x="5657850" y="4845050"/>
          <p14:tracePt t="36215" x="5641975" y="4813300"/>
          <p14:tracePt t="36232" x="5626100" y="4791075"/>
          <p14:tracePt t="36248" x="5626100" y="4775200"/>
          <p14:tracePt t="36265" x="5626100" y="4759325"/>
          <p14:tracePt t="36282" x="5626100" y="4740275"/>
          <p14:tracePt t="36298" x="5626100" y="4730750"/>
          <p14:tracePt t="36315" x="5626100" y="4721225"/>
          <p14:tracePt t="36319" x="5626100" y="4708525"/>
          <p14:tracePt t="36332" x="5626100" y="4699000"/>
          <p14:tracePt t="36427" x="5626100" y="4702175"/>
          <p14:tracePt t="36434" x="5619750" y="4702175"/>
          <p14:tracePt t="36713" x="5619750" y="4711700"/>
          <p14:tracePt t="36719" x="5619750" y="4724400"/>
          <p14:tracePt t="36732" x="5619750" y="4752975"/>
          <p14:tracePt t="36749" x="5619750" y="4775200"/>
          <p14:tracePt t="36765" x="5622925" y="4803775"/>
          <p14:tracePt t="36782" x="5641975" y="4838700"/>
          <p14:tracePt t="36799" x="5673725" y="4864100"/>
          <p14:tracePt t="36832" x="5737225" y="4883150"/>
          <p14:tracePt t="36865" x="5768975" y="4883150"/>
          <p14:tracePt t="36882" x="5788025" y="4873625"/>
          <p14:tracePt t="36899" x="5788025" y="4860925"/>
          <p14:tracePt t="36931" x="5788025" y="4851400"/>
          <p14:tracePt t="36964" x="5788025" y="4845050"/>
          <p14:tracePt t="36982" x="5788025" y="4838700"/>
          <p14:tracePt t="36999" x="5788025" y="4829175"/>
          <p14:tracePt t="37015" x="5788025" y="4819650"/>
          <p14:tracePt t="37032" x="5788025" y="4800600"/>
          <p14:tracePt t="37048" x="5788025" y="4791075"/>
          <p14:tracePt t="37065" x="5788025" y="4781550"/>
          <p14:tracePt t="37081" x="5788025" y="4772025"/>
          <p14:tracePt t="37203" x="5775325" y="4772025"/>
          <p14:tracePt t="37210" x="5772150" y="4772025"/>
          <p14:tracePt t="37218" x="5765800" y="4772025"/>
          <p14:tracePt t="37232" x="5756275" y="4772025"/>
          <p14:tracePt t="37248" x="5743575" y="4772025"/>
          <p14:tracePt t="37264" x="5711825" y="4781550"/>
          <p14:tracePt t="37282" x="5683250" y="4797425"/>
          <p14:tracePt t="37297" x="5667375" y="4806950"/>
          <p14:tracePt t="37314" x="5657850" y="4822825"/>
          <p14:tracePt t="37332" x="5629275" y="4838700"/>
          <p14:tracePt t="37348" x="5607050" y="4854575"/>
          <p14:tracePt t="37364" x="5597525" y="4876800"/>
          <p14:tracePt t="37381" x="5575300" y="4892675"/>
          <p14:tracePt t="37397" x="5553075" y="4902200"/>
          <p14:tracePt t="37415" x="5543550" y="4914900"/>
          <p14:tracePt t="37432" x="5527675" y="4933950"/>
          <p14:tracePt t="37448" x="5518150" y="4943475"/>
          <p14:tracePt t="37465" x="5502275" y="4953000"/>
          <p14:tracePt t="37481" x="5489575" y="4968875"/>
          <p14:tracePt t="37497" x="5480050" y="4978400"/>
          <p14:tracePt t="37514" x="5470525" y="4984750"/>
          <p14:tracePt t="37532" x="5454650" y="4987925"/>
          <p14:tracePt t="37575" x="5454650" y="4994275"/>
          <p14:tracePt t="37589" x="5448300" y="4994275"/>
          <p14:tracePt t="37625" x="5448300" y="4997450"/>
          <p14:tracePt t="37739" x="5451475" y="4997450"/>
          <p14:tracePt t="37746" x="5454650" y="4997450"/>
          <p14:tracePt t="37752" x="5467350" y="4997450"/>
          <p14:tracePt t="37764" x="5470525" y="4997450"/>
          <p14:tracePt t="37781" x="5486400" y="4997450"/>
          <p14:tracePt t="37798" x="5495925" y="4991100"/>
          <p14:tracePt t="37815" x="5524500" y="4981575"/>
          <p14:tracePt t="37831" x="5559425" y="4956175"/>
          <p14:tracePt t="37848" x="5591175" y="4937125"/>
          <p14:tracePt t="37864" x="5607050" y="4927600"/>
          <p14:tracePt t="37881" x="5622925" y="4905375"/>
          <p14:tracePt t="37897" x="5638800" y="4895850"/>
          <p14:tracePt t="37914" x="5648325" y="4886325"/>
          <p14:tracePt t="37932" x="5664200" y="4876800"/>
          <p14:tracePt t="37990" x="5664200" y="4873625"/>
          <p14:tracePt t="38004" x="5664200" y="4860925"/>
          <p14:tracePt t="38112" x="5661025" y="4860925"/>
          <p14:tracePt t="38118" x="5657850" y="4860925"/>
          <p14:tracePt t="38132" x="5645150" y="4860925"/>
          <p14:tracePt t="38148" x="5635625" y="4860925"/>
          <p14:tracePt t="38164" x="5619750" y="4870450"/>
          <p14:tracePt t="38181" x="5607050" y="4886325"/>
          <p14:tracePt t="38198" x="5597525" y="4895850"/>
          <p14:tracePt t="38215" x="5565775" y="4911725"/>
          <p14:tracePt t="38232" x="5530850" y="4949825"/>
          <p14:tracePt t="38248" x="5514975" y="4965700"/>
          <p14:tracePt t="38265" x="5502275" y="4981575"/>
          <p14:tracePt t="38282" x="5489575" y="4997450"/>
          <p14:tracePt t="38298" x="5480050" y="5006975"/>
          <p14:tracePt t="38314" x="5464175" y="5016500"/>
          <p14:tracePt t="38331" x="5464175" y="5032375"/>
          <p14:tracePt t="38397" x="5457825" y="5032375"/>
          <p14:tracePt t="38418" x="5454650" y="5035550"/>
          <p14:tracePt t="38425" x="5448300" y="5035550"/>
          <p14:tracePt t="38460" x="5448300" y="5041900"/>
          <p14:tracePt t="39988" x="5467350" y="5041900"/>
          <p14:tracePt t="39994" x="5495925" y="5038725"/>
          <p14:tracePt t="40001" x="5521325" y="5032375"/>
          <p14:tracePt t="40014" x="5540375" y="5026025"/>
          <p14:tracePt t="40031" x="5588000" y="5026025"/>
          <p14:tracePt t="40049" x="5603875" y="5026025"/>
          <p14:tracePt t="40081" x="5632450" y="5026025"/>
          <p14:tracePt t="40302" x="5638800" y="5019675"/>
          <p14:tracePt t="40309" x="5641975" y="5010150"/>
          <p14:tracePt t="40316" x="5648325" y="5010150"/>
          <p14:tracePt t="40331" x="5657850" y="5000625"/>
          <p14:tracePt t="40348" x="5673725" y="4994275"/>
          <p14:tracePt t="40366" x="5689600" y="4978400"/>
          <p14:tracePt t="40381" x="5711825" y="4968875"/>
          <p14:tracePt t="40397" x="5734050" y="4949825"/>
          <p14:tracePt t="40415" x="5756275" y="4930775"/>
          <p14:tracePt t="40432" x="5772150" y="4914900"/>
          <p14:tracePt t="40448" x="5791200" y="4889500"/>
          <p14:tracePt t="40466" x="5803900" y="4876800"/>
          <p14:tracePt t="40481" x="5813425" y="4864100"/>
          <p14:tracePt t="40498" x="5826125" y="4851400"/>
          <p14:tracePt t="40515" x="5845175" y="4835525"/>
          <p14:tracePt t="40531" x="5854700" y="4826000"/>
          <p14:tracePt t="40547" x="5864225" y="4813300"/>
          <p14:tracePt t="40565" x="5895975" y="4794250"/>
          <p14:tracePt t="40582" x="5905500" y="4787900"/>
          <p14:tracePt t="40598" x="5915025" y="4778375"/>
          <p14:tracePt t="40615" x="5927725" y="4768850"/>
          <p14:tracePt t="40632" x="5943600" y="4759325"/>
          <p14:tracePt t="40647" x="5956300" y="4746625"/>
          <p14:tracePt t="40665" x="5969000" y="4730750"/>
          <p14:tracePt t="40681" x="5978525" y="4721225"/>
          <p14:tracePt t="40697" x="6000750" y="4711700"/>
          <p14:tracePt t="40715" x="6022975" y="4683125"/>
          <p14:tracePt t="40732" x="6032500" y="4673600"/>
          <p14:tracePt t="40748" x="6048375" y="4664075"/>
          <p14:tracePt t="40765" x="6064250" y="4645025"/>
          <p14:tracePt t="40781" x="6073775" y="4632325"/>
          <p14:tracePt t="40798" x="6083300" y="4622800"/>
          <p14:tracePt t="40815" x="6102350" y="4613275"/>
          <p14:tracePt t="40831" x="6115050" y="4613275"/>
          <p14:tracePt t="40847" x="6124575" y="4610100"/>
          <p14:tracePt t="40882" x="6124575" y="4603750"/>
          <p14:tracePt t="41101" x="6121400" y="4606925"/>
          <p14:tracePt t="41108" x="6118225" y="4610100"/>
          <p14:tracePt t="41114" x="6111875" y="4616450"/>
          <p14:tracePt t="41130" x="6102350" y="4616450"/>
          <p14:tracePt t="41147" x="6086475" y="4616450"/>
          <p14:tracePt t="41165" x="6073775" y="4616450"/>
          <p14:tracePt t="41198" x="6073775" y="4613275"/>
          <p14:tracePt t="41215" x="6073775" y="4600575"/>
          <p14:tracePt t="41230" x="6067425" y="4584700"/>
          <p14:tracePt t="41248" x="6067425" y="4575175"/>
          <p14:tracePt t="41264" x="6067425" y="4559300"/>
          <p14:tracePt t="41281" x="6067425" y="4549775"/>
          <p14:tracePt t="41298" x="6067425" y="4533900"/>
          <p14:tracePt t="41315" x="6061075" y="4521200"/>
          <p14:tracePt t="41331" x="6057900" y="4514850"/>
          <p14:tracePt t="41348" x="6057900" y="4511675"/>
          <p14:tracePt t="41380" x="6051550" y="4511675"/>
          <p14:tracePt t="41422" x="6042025" y="4511675"/>
          <p14:tracePt t="41444" x="6042025" y="4518025"/>
          <p14:tracePt t="41452" x="6042025" y="4521200"/>
          <p14:tracePt t="41465" x="6038850" y="4530725"/>
          <p14:tracePt t="41481" x="6038850" y="4546600"/>
          <p14:tracePt t="41497" x="6038850" y="4556125"/>
          <p14:tracePt t="41514" x="6029325" y="4572000"/>
          <p14:tracePt t="41530" x="6022975" y="4587875"/>
          <p14:tracePt t="41548" x="6022975" y="4613275"/>
          <p14:tracePt t="41565" x="6016625" y="4629150"/>
          <p14:tracePt t="41581" x="6016625" y="4638675"/>
          <p14:tracePt t="41598" x="6016625" y="4654550"/>
          <p14:tracePt t="41651" x="6016625" y="4651375"/>
          <p14:tracePt t="41709" x="6016625" y="4641850"/>
          <p14:tracePt t="41730" x="6016625" y="4635500"/>
          <p14:tracePt t="41736" x="6016625" y="4632325"/>
          <p14:tracePt t="41748" x="6016625" y="4625975"/>
          <p14:tracePt t="41765" x="6016625" y="4613275"/>
          <p14:tracePt t="41781" x="6016625" y="4603750"/>
          <p14:tracePt t="41797" x="6016625" y="4591050"/>
        </p14:tracePtLst>
      </p14:laserTraceLst>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5" descr="7610"/>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611188" y="188913"/>
            <a:ext cx="7921625" cy="66690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 name="Audio 1">
            <a:hlinkClick r:id="" action="ppaction://media"/>
          </p:cNvPr>
          <p:cNvPicPr>
            <a:picLocks noChangeAspect="1"/>
          </p:cNvPicPr>
          <p:nvPr>
            <a:videoFile r:link="rId1"/>
            <p:extLst>
              <p:ext uri="{DAA4B4D4-6D71-4841-9C94-3DE7FCFB9230}">
                <p14:media xmlns:p14="http://schemas.microsoft.com/office/powerpoint/2010/main" xmlns="" r:embed="rId4"/>
              </p:ext>
            </p:extLst>
          </p:nvPr>
        </p:nvPicPr>
        <p:blipFill>
          <a:blip r:embed="rId5" cstate="print"/>
          <a:stretch>
            <a:fillRect/>
          </a:stretch>
        </p:blipFill>
        <p:spPr>
          <a:xfrm>
            <a:off x="8724900" y="6438900"/>
            <a:ext cx="203200" cy="203200"/>
          </a:xfrm>
          <a:prstGeom prst="rect">
            <a:avLst/>
          </a:prstGeom>
        </p:spPr>
      </p:pic>
    </p:spTree>
  </p:cSld>
  <p:clrMapOvr>
    <a:masterClrMapping/>
  </p:clrMapOvr>
  <mc:AlternateContent xmlns:mc="http://schemas.openxmlformats.org/markup-compatibility/2006">
    <mc:Choice xmlns:p14="http://schemas.microsoft.com/office/powerpoint/2010/main" xmlns="" Requires="p14">
      <p:transition spd="slow" p14:dur="2000" advTm="14524"/>
    </mc:Choice>
    <mc:Fallback>
      <p:transition spd="slow" advTm="145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showWhenStopped="0">
                <p:cTn id="7" fill="hold" display="0">
                  <p:stCondLst>
                    <p:cond delay="indefinite"/>
                  </p:stCondLst>
                  <p:endCondLst>
                    <p:cond evt="onStopAudio" delay="0">
                      <p:tgtEl>
                        <p:sldTgt/>
                      </p:tgtEl>
                    </p:cond>
                  </p:endCondLst>
                </p:cTn>
                <p:tgtEl>
                  <p:spTgt spid="2"/>
                </p:tgtEl>
              </p:cMediaNode>
            </p:video>
          </p:childTnLst>
        </p:cTn>
      </p:par>
    </p:tnLst>
  </p:timing>
  <p:extLst>
    <p:ext uri="{3A86A75C-4F4B-4683-9AE1-C65F6400EC91}">
      <p14:laserTraceLst xmlns:p14="http://schemas.microsoft.com/office/powerpoint/2010/main" xmlns="">
        <p14:tracePtLst>
          <p14:tracePt t="7562" x="6140450" y="4657725"/>
          <p14:tracePt t="7570" x="6346825" y="4778375"/>
          <p14:tracePt t="7576" x="6616700" y="4914900"/>
          <p14:tracePt t="7594" x="7038975" y="5118100"/>
          <p14:tracePt t="7609" x="7499350" y="5314950"/>
          <p14:tracePt t="7626" x="7956550" y="5527675"/>
          <p14:tracePt t="7647" x="8334375" y="5654675"/>
          <p14:tracePt t="7673" x="8645525" y="5683250"/>
          <p14:tracePt t="7705" x="8994775" y="5632450"/>
          <p14:tracePt t="7722" x="9096375" y="5591175"/>
          <p14:tracePt t="7868" x="9090025" y="4445000"/>
          <p14:tracePt t="7875" x="8966200" y="4238625"/>
          <p14:tracePt t="7888" x="8842375" y="4032250"/>
          <p14:tracePt t="7904" x="8661400" y="3711575"/>
          <p14:tracePt t="7924" x="8594725" y="3524250"/>
          <p14:tracePt t="7941" x="8486775" y="3305175"/>
          <p14:tracePt t="7955" x="8372475" y="3136900"/>
          <p14:tracePt t="7972" x="8213725" y="2949575"/>
          <p14:tracePt t="7988" x="7918450" y="2717800"/>
          <p14:tracePt t="8006" x="7454900" y="2339975"/>
          <p14:tracePt t="8023" x="7194550" y="2168525"/>
          <p14:tracePt t="8039" x="6994525" y="2032000"/>
          <p14:tracePt t="8056" x="6867525" y="1943100"/>
          <p14:tracePt t="8072" x="6743700" y="1863725"/>
          <p14:tracePt t="8090" x="6610350" y="1781175"/>
          <p14:tracePt t="8105" x="6559550" y="1762125"/>
          <p14:tracePt t="8370" x="6562725" y="1765300"/>
          <p14:tracePt t="8376" x="6569075" y="1765300"/>
          <p14:tracePt t="8389" x="6569075" y="1739900"/>
          <p14:tracePt t="8405" x="6543675" y="1568450"/>
          <p14:tracePt t="8421" x="6480175" y="1390650"/>
          <p14:tracePt t="8439" x="6318250" y="1136650"/>
          <p14:tracePt t="8455" x="6223000" y="1050925"/>
          <p14:tracePt t="8474" x="6162675" y="1003300"/>
          <p14:tracePt t="8489" x="6105525" y="971550"/>
          <p14:tracePt t="8505" x="6061075" y="958850"/>
          <p14:tracePt t="8522" x="6007100" y="946150"/>
          <p14:tracePt t="8539" x="5880100" y="946150"/>
          <p14:tracePt t="8555" x="5819775" y="946150"/>
          <p14:tracePt t="8571" x="5775325" y="946150"/>
          <p14:tracePt t="8589" x="5740400" y="946150"/>
          <p14:tracePt t="8605" x="5711825" y="949325"/>
          <p14:tracePt t="8622" x="5702300" y="958850"/>
          <p14:tracePt t="8639" x="5667375" y="981075"/>
          <p14:tracePt t="8655" x="5641975" y="1000125"/>
          <p14:tracePt t="8671" x="5619750" y="1022350"/>
          <p14:tracePt t="8689" x="5565775" y="1069975"/>
          <p14:tracePt t="8705" x="5534025" y="1092200"/>
          <p14:tracePt t="8721" x="5508625" y="1123950"/>
          <p14:tracePt t="8739" x="5464175" y="1190625"/>
          <p14:tracePt t="8755" x="5432425" y="1270000"/>
          <p14:tracePt t="8772" x="5394325" y="1349375"/>
          <p14:tracePt t="8775" x="5384800" y="1384300"/>
          <p14:tracePt t="8789" x="5372100" y="1460500"/>
          <p14:tracePt t="8805" x="5346700" y="1558925"/>
          <p14:tracePt t="8822" x="5330825" y="1631950"/>
          <p14:tracePt t="8838" x="5302250" y="1755775"/>
          <p14:tracePt t="8855" x="5286375" y="1831975"/>
          <p14:tracePt t="8871" x="5270500" y="1895475"/>
          <p14:tracePt t="8889" x="5264150" y="2025650"/>
          <p14:tracePt t="8905" x="5257800" y="2098675"/>
          <p14:tracePt t="8922" x="5245100" y="2159000"/>
          <p14:tracePt t="8939" x="5235575" y="2228850"/>
          <p14:tracePt t="8955" x="5235575" y="2251075"/>
          <p14:tracePt t="8971" x="5235575" y="2279650"/>
          <p14:tracePt t="8988" x="5235575" y="2314575"/>
          <p14:tracePt t="9005" x="5238750" y="2343150"/>
          <p14:tracePt t="9021" x="5257800" y="2368550"/>
          <p14:tracePt t="9038" x="5276850" y="2409825"/>
          <p14:tracePt t="9055" x="5286375" y="2432050"/>
          <p14:tracePt t="9071" x="5299075" y="2463800"/>
          <p14:tracePt t="9089" x="5337175" y="2501900"/>
          <p14:tracePt t="9105" x="5378450" y="2540000"/>
          <p14:tracePt t="9121" x="5426075" y="2581275"/>
          <p14:tracePt t="9138" x="5530850" y="2628900"/>
          <p14:tracePt t="9154" x="5578475" y="2660650"/>
          <p14:tracePt t="9171" x="5626100" y="2689225"/>
          <p14:tracePt t="9188" x="5702300" y="2736850"/>
          <p14:tracePt t="9205" x="5759450" y="2765425"/>
          <p14:tracePt t="9222" x="5838825" y="2803525"/>
          <p14:tracePt t="9238" x="5943600" y="2847975"/>
          <p14:tracePt t="9254" x="6032500" y="2889250"/>
          <p14:tracePt t="9271" x="6130925" y="2921000"/>
          <p14:tracePt t="9288" x="6267450" y="2971800"/>
          <p14:tracePt t="9304" x="6334125" y="2994025"/>
          <p14:tracePt t="9321" x="6397625" y="3006725"/>
          <p14:tracePt t="9338" x="6527800" y="3016250"/>
          <p14:tracePt t="9354" x="6645275" y="3032125"/>
          <p14:tracePt t="9371" x="6775450" y="3048000"/>
          <p14:tracePt t="9388" x="7038975" y="3067050"/>
          <p14:tracePt t="9405" x="7210425" y="3076575"/>
          <p14:tracePt t="9421" x="7381875" y="3076575"/>
          <p14:tracePt t="9439" x="7645400" y="3070225"/>
          <p14:tracePt t="9455" x="7785100" y="3054350"/>
          <p14:tracePt t="9471" x="7937500" y="3035300"/>
          <p14:tracePt t="9488" x="8102600" y="3003550"/>
          <p14:tracePt t="9504" x="8178800" y="2987675"/>
          <p14:tracePt t="9521" x="8255000" y="2955925"/>
          <p14:tracePt t="9538" x="8385175" y="2898775"/>
          <p14:tracePt t="9554" x="8455025" y="2854325"/>
          <p14:tracePt t="9571" x="8512175" y="2825750"/>
          <p14:tracePt t="9588" x="8578850" y="2778125"/>
          <p14:tracePt t="9604" x="8610600" y="2740025"/>
          <p14:tracePt t="9621" x="8664575" y="2673350"/>
          <p14:tracePt t="9638" x="8724900" y="2565400"/>
          <p14:tracePt t="9654" x="8753475" y="2517775"/>
          <p14:tracePt t="9670" x="8788400" y="2460625"/>
          <p14:tracePt t="9688" x="8807450" y="2387600"/>
          <p14:tracePt t="9704" x="8823325" y="2247900"/>
          <p14:tracePt t="9720" x="8816975" y="2089150"/>
          <p14:tracePt t="9739" x="8785225" y="1908175"/>
          <p14:tracePt t="9755" x="8740775" y="1778000"/>
          <p14:tracePt t="9771" x="8705850" y="1666875"/>
          <p14:tracePt t="9788" x="8629650" y="1514475"/>
          <p14:tracePt t="9804" x="8572500" y="1435100"/>
          <p14:tracePt t="9821" x="8502650" y="1371600"/>
          <p14:tracePt t="9839" x="8394700" y="1257300"/>
          <p14:tracePt t="9855" x="8324850" y="1209675"/>
          <p14:tracePt t="9872" x="8245475" y="1152525"/>
          <p14:tracePt t="9888" x="8070850" y="1066800"/>
          <p14:tracePt t="9905" x="7915275" y="1003300"/>
          <p14:tracePt t="9921" x="7689850" y="942975"/>
          <p14:tracePt t="9938" x="7337425" y="863600"/>
          <p14:tracePt t="9955" x="7080250" y="831850"/>
          <p14:tracePt t="9971" x="6899275" y="825500"/>
          <p14:tracePt t="9988" x="6670675" y="825500"/>
          <p14:tracePt t="10004" x="6540500" y="828675"/>
          <p14:tracePt t="10021" x="6435725" y="838200"/>
          <p14:tracePt t="10038" x="6270625" y="860425"/>
          <p14:tracePt t="10054" x="6118225" y="879475"/>
          <p14:tracePt t="10071" x="6000750" y="904875"/>
          <p14:tracePt t="10088" x="5797550" y="949325"/>
          <p14:tracePt t="10104" x="5686425" y="990600"/>
          <p14:tracePt t="10121" x="5610225" y="1022350"/>
          <p14:tracePt t="10139" x="5511800" y="1092200"/>
          <p14:tracePt t="10155" x="5438775" y="1146175"/>
          <p14:tracePt t="10172" x="5349875" y="1193800"/>
          <p14:tracePt t="10188" x="5207000" y="1279525"/>
          <p14:tracePt t="10204" x="5127625" y="1317625"/>
          <p14:tracePt t="10221" x="5080000" y="1346200"/>
          <p14:tracePt t="10238" x="5045075" y="1374775"/>
          <p14:tracePt t="10254" x="5035550" y="1390650"/>
          <p14:tracePt t="10271" x="5016500" y="1422400"/>
          <p14:tracePt t="10288" x="5010150" y="1454150"/>
          <p14:tracePt t="10305" x="5010150" y="1485900"/>
          <p14:tracePt t="10320" x="5010150" y="1520825"/>
          <p14:tracePt t="10337" x="5010150" y="1584325"/>
          <p14:tracePt t="10354" x="5010150" y="1628775"/>
          <p14:tracePt t="10371" x="5019675" y="1692275"/>
          <p14:tracePt t="10388" x="5060950" y="1828800"/>
          <p14:tracePt t="10405" x="5102225" y="1917700"/>
          <p14:tracePt t="10421" x="5159375" y="1997075"/>
          <p14:tracePt t="10438" x="5251450" y="2139950"/>
          <p14:tracePt t="10454" x="5311775" y="2254250"/>
          <p14:tracePt t="10471" x="5362575" y="2343150"/>
          <p14:tracePt t="10487" x="5461000" y="2479675"/>
          <p14:tracePt t="10504" x="5568950" y="2574925"/>
          <p14:tracePt t="10521" x="5686425" y="2692400"/>
          <p14:tracePt t="10538" x="5854700" y="2825750"/>
          <p14:tracePt t="10555" x="5969000" y="2895600"/>
          <p14:tracePt t="10571" x="6061075" y="2955925"/>
          <p14:tracePt t="10588" x="6165850" y="3009900"/>
          <p14:tracePt t="10604" x="6223000" y="3028950"/>
          <p14:tracePt t="10620" x="6273800" y="3041650"/>
          <p14:tracePt t="10638" x="6438900" y="3060700"/>
          <p14:tracePt t="10655" x="6553200" y="3060700"/>
          <p14:tracePt t="10672" x="6657975" y="3060700"/>
          <p14:tracePt t="10688" x="6854825" y="3060700"/>
          <p14:tracePt t="10705" x="6959600" y="3054350"/>
          <p14:tracePt t="10721" x="7045325" y="3038475"/>
          <p14:tracePt t="10737" x="7178675" y="3006725"/>
          <p14:tracePt t="10754" x="7277100" y="2990850"/>
          <p14:tracePt t="10771" x="7359650" y="2974975"/>
          <p14:tracePt t="10788" x="7451725" y="2955925"/>
          <p14:tracePt t="10805" x="7518400" y="2924175"/>
          <p14:tracePt t="10821" x="7585075" y="2895600"/>
          <p14:tracePt t="10825" x="7613650" y="2882900"/>
          <p14:tracePt t="10839" x="7683500" y="2825750"/>
          <p14:tracePt t="10855" x="7756525" y="2771775"/>
          <p14:tracePt t="10871" x="7804150" y="2730500"/>
          <p14:tracePt t="10887" x="7889875" y="2635250"/>
          <p14:tracePt t="10905" x="7969250" y="2530475"/>
          <p14:tracePt t="10921" x="8039100" y="2416175"/>
          <p14:tracePt t="10939" x="8096250" y="2266950"/>
          <p14:tracePt t="10955" x="8121650" y="2181225"/>
          <p14:tracePt t="10972" x="8128000" y="2063750"/>
          <p14:tracePt t="10988" x="8128000" y="1936750"/>
          <p14:tracePt t="11005" x="8128000" y="1882775"/>
          <p14:tracePt t="11021" x="8124825" y="1847850"/>
          <p14:tracePt t="11037" x="8080375" y="1724025"/>
          <p14:tracePt t="11055" x="8048625" y="1635125"/>
          <p14:tracePt t="11071" x="7997825" y="1555750"/>
          <p14:tracePt t="11089" x="7924800" y="1463675"/>
          <p14:tracePt t="11105" x="7858125" y="1400175"/>
          <p14:tracePt t="11122" x="7766050" y="1333500"/>
          <p14:tracePt t="11138" x="7613650" y="1238250"/>
          <p14:tracePt t="11154" x="7489825" y="1168400"/>
          <p14:tracePt t="11170" x="7378700" y="1123950"/>
          <p14:tracePt t="11187" x="7261225" y="1076325"/>
          <p14:tracePt t="11204" x="7223125" y="1063625"/>
          <p14:tracePt t="11222" x="7159625" y="1028700"/>
          <p14:tracePt t="11238" x="7010400" y="977900"/>
          <p14:tracePt t="11254" x="6899275" y="942975"/>
          <p14:tracePt t="11271" x="6781800" y="927100"/>
          <p14:tracePt t="11287" x="6607175" y="901700"/>
          <p14:tracePt t="11304" x="6521450" y="895350"/>
          <p14:tracePt t="11320" x="6461125" y="895350"/>
          <p14:tracePt t="11337" x="6413500" y="895350"/>
          <p14:tracePt t="11354" x="6391275" y="898525"/>
          <p14:tracePt t="11371" x="6340475" y="898525"/>
          <p14:tracePt t="11388" x="6219825" y="911225"/>
          <p14:tracePt t="11405" x="6134100" y="927100"/>
          <p14:tracePt t="11421" x="6061075" y="942975"/>
          <p14:tracePt t="11437" x="5975350" y="971550"/>
          <p14:tracePt t="11454" x="5946775" y="981075"/>
          <p14:tracePt t="11471" x="5915025" y="993775"/>
          <p14:tracePt t="11488" x="5892800" y="1022350"/>
          <p14:tracePt t="11505" x="5870575" y="1038225"/>
          <p14:tracePt t="11522" x="5845175" y="1063625"/>
          <p14:tracePt t="11538" x="5800725" y="1108075"/>
          <p14:tracePt t="11555" x="5778500" y="1139825"/>
          <p14:tracePt t="11571" x="5746750" y="1162050"/>
          <p14:tracePt t="11588" x="5715000" y="1206500"/>
          <p14:tracePt t="11604" x="5702300" y="1238250"/>
          <p14:tracePt t="11621" x="5683250" y="1276350"/>
          <p14:tracePt t="11638" x="5664200" y="1339850"/>
          <p14:tracePt t="11655" x="5651500" y="1384300"/>
          <p14:tracePt t="11671" x="5638800" y="1428750"/>
          <p14:tracePt t="11688" x="5613400" y="1495425"/>
          <p14:tracePt t="11705" x="5607050" y="1546225"/>
          <p14:tracePt t="11721" x="5607050" y="1606550"/>
          <p14:tracePt t="11737" x="5607050" y="1692275"/>
          <p14:tracePt t="11754" x="5616575" y="1752600"/>
          <p14:tracePt t="11771" x="5638800" y="1819275"/>
          <p14:tracePt t="11788" x="5664200" y="1901825"/>
          <p14:tracePt t="11805" x="5695950" y="1968500"/>
          <p14:tracePt t="11821" x="5740400" y="2038350"/>
          <p14:tracePt t="11838" x="5819775" y="2139950"/>
          <p14:tracePt t="11855" x="5892800" y="2212975"/>
          <p14:tracePt t="11871" x="5962650" y="2266950"/>
          <p14:tracePt t="11887" x="6045200" y="2343150"/>
          <p14:tracePt t="11904" x="6096000" y="2393950"/>
          <p14:tracePt t="11920" x="6137275" y="2432050"/>
          <p14:tracePt t="11937" x="6191250" y="2501900"/>
          <p14:tracePt t="11954" x="6216650" y="2540000"/>
          <p14:tracePt t="11973" x="6254750" y="2578100"/>
          <p14:tracePt t="11988" x="6273800" y="2609850"/>
          <p14:tracePt t="12005" x="6296025" y="2619375"/>
          <p14:tracePt t="12021" x="6318250" y="2632075"/>
          <p14:tracePt t="12037" x="6362700" y="2654300"/>
          <p14:tracePt t="12054" x="6391275" y="2667000"/>
          <p14:tracePt t="12070" x="6438900" y="2679700"/>
          <p14:tracePt t="12088" x="6537325" y="2701925"/>
          <p14:tracePt t="12105" x="6613525" y="2724150"/>
          <p14:tracePt t="12122" x="6731000" y="2724150"/>
          <p14:tracePt t="12138" x="6858000" y="2724150"/>
          <p14:tracePt t="12155" x="6972300" y="2724150"/>
          <p14:tracePt t="12171" x="7080250" y="2701925"/>
          <p14:tracePt t="12188" x="7334250" y="2676525"/>
          <p14:tracePt t="12204" x="7499350" y="2638425"/>
          <p14:tracePt t="12220" x="7651750" y="2593975"/>
          <p14:tracePt t="12237" x="7889875" y="2520950"/>
          <p14:tracePt t="12254" x="8001000" y="2470150"/>
          <p14:tracePt t="12271" x="8134350" y="2406650"/>
          <p14:tracePt t="12288" x="8286750" y="2320925"/>
          <p14:tracePt t="12304" x="8359775" y="2266950"/>
          <p14:tracePt t="12321" x="8391525" y="2228850"/>
          <p14:tracePt t="12338" x="8435975" y="2174875"/>
          <p14:tracePt t="12355" x="8448675" y="2159000"/>
          <p14:tracePt t="12358" x="8451850" y="2152650"/>
          <p14:tracePt t="12372" x="8458200" y="2136775"/>
          <p14:tracePt t="12608" x="8455025" y="2136775"/>
          <p14:tracePt t="12615" x="8445500" y="2136775"/>
          <p14:tracePt t="12622" x="8442325" y="2136775"/>
          <p14:tracePt t="12637" x="8420100" y="2133600"/>
          <p14:tracePt t="12654" x="8388350" y="2120900"/>
          <p14:tracePt t="12671" x="8359775" y="2120900"/>
          <p14:tracePt t="12688" x="8302625" y="2120900"/>
          <p14:tracePt t="12705" x="8267700" y="2120900"/>
          <p14:tracePt t="12722" x="8204200" y="2124075"/>
          <p14:tracePt t="12737" x="8166100" y="2136775"/>
          <p14:tracePt t="12754" x="8121650" y="2143125"/>
          <p14:tracePt t="12770" x="8099425" y="2159000"/>
          <p14:tracePt t="12788" x="8070850" y="2165350"/>
          <p14:tracePt t="12805" x="8061325" y="2165350"/>
          <p14:tracePt t="12822" x="8048625" y="2165350"/>
          <p14:tracePt t="12838" x="8035925" y="2165350"/>
          <p14:tracePt t="12959" x="8026400" y="2165350"/>
          <p14:tracePt t="12966" x="8023225" y="2162175"/>
          <p14:tracePt t="12973" x="8016875" y="2152650"/>
          <p14:tracePt t="12988" x="8004175" y="2120900"/>
          <p14:tracePt t="13004" x="7985125" y="2076450"/>
          <p14:tracePt t="13020" x="7953375" y="2038350"/>
          <p14:tracePt t="13037" x="7899400" y="1984375"/>
          <p14:tracePt t="13054" x="7848600" y="1933575"/>
          <p14:tracePt t="13072" x="7705725" y="1841500"/>
          <p14:tracePt t="13088" x="7613650" y="1784350"/>
          <p14:tracePt t="13105" x="7521575" y="1733550"/>
          <p14:tracePt t="13122" x="7423150" y="1673225"/>
          <p14:tracePt t="13137" x="7378700" y="1651000"/>
          <p14:tracePt t="13154" x="7366000" y="1647825"/>
        </p14:tracePtLst>
      </p14:laserTraceLst>
    </p:ext>
  </p:extLs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5"/>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146050" y="-41275"/>
            <a:ext cx="4640263" cy="33988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387" name="Picture 6"/>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357188" y="3257550"/>
            <a:ext cx="4572000" cy="3600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388" name="Picture 7"/>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5000625" y="0"/>
            <a:ext cx="4143375" cy="4005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389" name="Picture 8"/>
          <p:cNvPicPr>
            <a:picLocks noChangeAspect="1" noChangeArrowheads="1"/>
          </p:cNvPicPr>
          <p:nvPr/>
        </p:nvPicPr>
        <p:blipFill>
          <a:blip r:embed="rId6">
            <a:extLst>
              <a:ext uri="{28A0092B-C50C-407E-A947-70E740481C1C}">
                <a14:useLocalDpi xmlns:a14="http://schemas.microsoft.com/office/drawing/2010/main" xmlns="" val="0"/>
              </a:ext>
            </a:extLst>
          </a:blip>
          <a:srcRect/>
          <a:stretch>
            <a:fillRect/>
          </a:stretch>
        </p:blipFill>
        <p:spPr bwMode="auto">
          <a:xfrm>
            <a:off x="4451350" y="3860800"/>
            <a:ext cx="4692650" cy="299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 name="Audio 1">
            <a:hlinkClick r:id="" action="ppaction://media"/>
          </p:cNvPr>
          <p:cNvPicPr>
            <a:picLocks noChangeAspect="1"/>
          </p:cNvPicPr>
          <p:nvPr>
            <a:videoFile r:link="rId1"/>
            <p:extLst>
              <p:ext uri="{DAA4B4D4-6D71-4841-9C94-3DE7FCFB9230}">
                <p14:media xmlns:p14="http://schemas.microsoft.com/office/powerpoint/2010/main" xmlns="" r:embed="rId7"/>
              </p:ext>
            </p:extLst>
          </p:nvPr>
        </p:nvPicPr>
        <p:blipFill>
          <a:blip r:embed="rId8" cstate="print"/>
          <a:stretch>
            <a:fillRect/>
          </a:stretch>
        </p:blipFill>
        <p:spPr>
          <a:xfrm>
            <a:off x="8724900" y="6438900"/>
            <a:ext cx="203200" cy="203200"/>
          </a:xfrm>
          <a:prstGeom prst="rect">
            <a:avLst/>
          </a:prstGeom>
        </p:spPr>
      </p:pic>
    </p:spTree>
  </p:cSld>
  <p:clrMapOvr>
    <a:masterClrMapping/>
  </p:clrMapOvr>
  <mc:AlternateContent xmlns:mc="http://schemas.openxmlformats.org/markup-compatibility/2006">
    <mc:Choice xmlns:p14="http://schemas.microsoft.com/office/powerpoint/2010/main" xmlns="" Requires="p14">
      <p:transition spd="slow" p14:dur="2000" advTm="196317"/>
    </mc:Choice>
    <mc:Fallback>
      <p:transition spd="slow" advTm="1963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showWhenStopped="0">
                <p:cTn id="7" fill="hold" display="0">
                  <p:stCondLst>
                    <p:cond delay="indefinite"/>
                  </p:stCondLst>
                  <p:endCondLst>
                    <p:cond evt="onStopAudio" delay="0">
                      <p:tgtEl>
                        <p:sldTgt/>
                      </p:tgtEl>
                    </p:cond>
                  </p:endCondLst>
                </p:cTn>
                <p:tgtEl>
                  <p:spTgt spid="2"/>
                </p:tgtEl>
              </p:cMediaNode>
            </p:video>
          </p:childTnLst>
        </p:cTn>
      </p:par>
    </p:tnLst>
  </p:timing>
  <p:extLst>
    <p:ext uri="{3A86A75C-4F4B-4683-9AE1-C65F6400EC91}">
      <p14:laserTraceLst xmlns:p14="http://schemas.microsoft.com/office/powerpoint/2010/main" xmlns="">
        <p14:tracePtLst>
          <p14:tracePt t="4316" x="7312025" y="1616075"/>
          <p14:tracePt t="4323" x="7226300" y="1558925"/>
          <p14:tracePt t="4330" x="7140575" y="1511300"/>
          <p14:tracePt t="4346" x="6924675" y="1403350"/>
          <p14:tracePt t="4363" x="6721475" y="1304925"/>
          <p14:tracePt t="4387" x="6315075" y="1200150"/>
          <p14:tracePt t="4414" x="6118225" y="1190625"/>
          <p14:tracePt t="4446" x="5829300" y="1247775"/>
          <p14:tracePt t="4463" x="5740400" y="1289050"/>
          <p14:tracePt t="4480" x="5635625" y="1343025"/>
          <p14:tracePt t="4497" x="5594350" y="1368425"/>
          <p14:tracePt t="4513" x="5549900" y="1393825"/>
          <p14:tracePt t="4531" x="5505450" y="1438275"/>
          <p14:tracePt t="4547" x="5480050" y="1463675"/>
          <p14:tracePt t="4563" x="5448300" y="1501775"/>
          <p14:tracePt t="4579" x="5391150" y="1577975"/>
          <p14:tracePt t="4596" x="5340350" y="1670050"/>
          <p14:tracePt t="4613" x="5318125" y="1768475"/>
          <p14:tracePt t="4630" x="5314950" y="1911350"/>
          <p14:tracePt t="4647" x="5340350" y="2019300"/>
          <p14:tracePt t="4663" x="5397500" y="2111375"/>
          <p14:tracePt t="4680" x="5495925" y="2225675"/>
          <p14:tracePt t="4696" x="5619750" y="2295525"/>
          <p14:tracePt t="4713" x="5692775" y="2311400"/>
          <p14:tracePt t="4946" x="5622925" y="2279650"/>
          <p14:tracePt t="4952" x="5540375" y="2251075"/>
          <p14:tracePt t="4963" x="5445125" y="2212975"/>
          <p14:tracePt t="4980" x="5156200" y="2159000"/>
          <p14:tracePt t="4996" x="4968875" y="2130425"/>
          <p14:tracePt t="5013" x="4762500" y="2111375"/>
          <p14:tracePt t="5029" x="4524375" y="2101850"/>
          <p14:tracePt t="5046" x="4340225" y="2101850"/>
          <p14:tracePt t="5063" x="4168775" y="2101850"/>
          <p14:tracePt t="5080" x="3908425" y="2101850"/>
          <p14:tracePt t="5096" x="3736975" y="2108200"/>
          <p14:tracePt t="5115" x="3543300" y="2168525"/>
          <p14:tracePt t="5129" x="3444875" y="2200275"/>
          <p14:tracePt t="5146" x="3365500" y="2251075"/>
          <p14:tracePt t="5162" x="3317875" y="2276475"/>
          <p14:tracePt t="5180" x="3289300" y="2292350"/>
          <p14:tracePt t="5196" x="3273425" y="2305050"/>
          <p14:tracePt t="5213" x="3263900" y="2314575"/>
          <p14:tracePt t="5229" x="3248025" y="2333625"/>
          <p14:tracePt t="5246" x="3248025" y="2343150"/>
          <p14:tracePt t="5263" x="3248025" y="2352675"/>
          <p14:tracePt t="5279" x="3279775" y="2390775"/>
          <p14:tracePt t="5296" x="3346450" y="2419350"/>
          <p14:tracePt t="5313" x="3457575" y="2451100"/>
          <p14:tracePt t="5329" x="3635375" y="2486025"/>
          <p14:tracePt t="5346" x="3740150" y="2495550"/>
          <p14:tracePt t="5363" x="3822700" y="2495550"/>
          <p14:tracePt t="5380" x="3956050" y="2482850"/>
          <p14:tracePt t="5396" x="4051300" y="2457450"/>
          <p14:tracePt t="5413" x="4137025" y="2441575"/>
          <p14:tracePt t="5430" x="4219575" y="2422525"/>
          <p14:tracePt t="5446" x="4286250" y="2384425"/>
          <p14:tracePt t="5463" x="4333875" y="2349500"/>
          <p14:tracePt t="5480" x="4406900" y="2270125"/>
          <p14:tracePt t="5496" x="4432300" y="2232025"/>
          <p14:tracePt t="5513" x="4445000" y="2187575"/>
          <p14:tracePt t="5529" x="4457700" y="2146300"/>
          <p14:tracePt t="5546" x="4441825" y="2114550"/>
          <p14:tracePt t="5567" x="4406900" y="2041525"/>
          <p14:tracePt t="5580" x="4365625" y="1930400"/>
          <p14:tracePt t="5596" x="4330700" y="1797050"/>
          <p14:tracePt t="5613" x="4289425" y="1708150"/>
          <p14:tracePt t="5630" x="4238625" y="1539875"/>
          <p14:tracePt t="5646" x="4197350" y="1428750"/>
          <p14:tracePt t="5663" x="4165600" y="1362075"/>
          <p14:tracePt t="5679" x="4133850" y="1285875"/>
          <p14:tracePt t="5696" x="4121150" y="1231900"/>
          <p14:tracePt t="5713" x="4121150" y="1181100"/>
          <p14:tracePt t="5730" x="4146550" y="1066800"/>
          <p14:tracePt t="5747" x="4159250" y="1003300"/>
          <p14:tracePt t="5763" x="4165600" y="942975"/>
          <p14:tracePt t="5779" x="4162425" y="863600"/>
          <p14:tracePt t="5796" x="4137025" y="806450"/>
          <p14:tracePt t="5813" x="4108450" y="749300"/>
          <p14:tracePt t="5830" x="4035425" y="679450"/>
          <p14:tracePt t="5846" x="3990975" y="650875"/>
          <p14:tracePt t="5863" x="3943350" y="619125"/>
          <p14:tracePt t="5880" x="3816350" y="571500"/>
          <p14:tracePt t="5897" x="3692525" y="527050"/>
          <p14:tracePt t="5913" x="3565525" y="511175"/>
          <p14:tracePt t="5929" x="3311525" y="482600"/>
          <p14:tracePt t="5946" x="3184525" y="482600"/>
          <p14:tracePt t="5962" x="3079750" y="473075"/>
          <p14:tracePt t="5980" x="2949575" y="473075"/>
          <p14:tracePt t="5996" x="2895600" y="473075"/>
          <p14:tracePt t="6013" x="2844800" y="473075"/>
          <p14:tracePt t="6030" x="2759075" y="473075"/>
          <p14:tracePt t="6046" x="2698750" y="473075"/>
          <p14:tracePt t="6063" x="2641600" y="473075"/>
          <p14:tracePt t="6079" x="2562225" y="473075"/>
          <p14:tracePt t="6096" x="2517775" y="473075"/>
          <p14:tracePt t="6113" x="2495550" y="473075"/>
          <p14:tracePt t="6130" x="2457450" y="473075"/>
          <p14:tracePt t="6147" x="2435225" y="473075"/>
          <p14:tracePt t="6163" x="2397125" y="473075"/>
          <p14:tracePt t="6180" x="2320925" y="473075"/>
          <p14:tracePt t="6196" x="2238375" y="485775"/>
          <p14:tracePt t="6213" x="2162175" y="508000"/>
          <p14:tracePt t="6230" x="2063750" y="561975"/>
          <p14:tracePt t="6246" x="2016125" y="593725"/>
          <p14:tracePt t="6263" x="1965325" y="647700"/>
          <p14:tracePt t="6280" x="1873250" y="723900"/>
          <p14:tracePt t="6297" x="1812925" y="774700"/>
          <p14:tracePt t="6313" x="1768475" y="835025"/>
          <p14:tracePt t="6329" x="1685925" y="968375"/>
          <p14:tracePt t="6346" x="1647825" y="1057275"/>
          <p14:tracePt t="6362" x="1616075" y="1123950"/>
          <p14:tracePt t="6380" x="1587500" y="1238250"/>
          <p14:tracePt t="6396" x="1571625" y="1311275"/>
          <p14:tracePt t="6414" x="1555750" y="1412875"/>
          <p14:tracePt t="6430" x="1555750" y="1463675"/>
          <p14:tracePt t="6446" x="1555750" y="1524000"/>
          <p14:tracePt t="6450" x="1555750" y="1539875"/>
          <p14:tracePt t="6463" x="1555750" y="1558925"/>
          <p14:tracePt t="6479" x="1555750" y="1622425"/>
          <p14:tracePt t="6496" x="1555750" y="1666875"/>
          <p14:tracePt t="6513" x="1555750" y="1711325"/>
          <p14:tracePt t="6529" x="1555750" y="1771650"/>
          <p14:tracePt t="6546" x="1555750" y="1809750"/>
          <p14:tracePt t="6563" x="1555750" y="1866900"/>
          <p14:tracePt t="6580" x="1562100" y="1955800"/>
          <p14:tracePt t="6596" x="1574800" y="2019300"/>
          <p14:tracePt t="6613" x="1587500" y="2073275"/>
          <p14:tracePt t="6629" x="1612900" y="2130425"/>
          <p14:tracePt t="6646" x="1638300" y="2155825"/>
          <p14:tracePt t="6663" x="1679575" y="2190750"/>
          <p14:tracePt t="6680" x="1746250" y="2235200"/>
          <p14:tracePt t="6696" x="1784350" y="2260600"/>
          <p14:tracePt t="6713" x="1825625" y="2295525"/>
          <p14:tracePt t="6729" x="1873250" y="2311400"/>
          <p14:tracePt t="6746" x="1889125" y="2324100"/>
          <p14:tracePt t="6764" x="1924050" y="2346325"/>
          <p14:tracePt t="6779" x="1939925" y="2355850"/>
          <p14:tracePt t="6796" x="1965325" y="2368550"/>
          <p14:tracePt t="6812" x="2009775" y="2374900"/>
          <p14:tracePt t="6830" x="2079625" y="2387600"/>
          <p14:tracePt t="6846" x="2127250" y="2406650"/>
          <p14:tracePt t="6862" x="2155825" y="2419350"/>
          <p14:tracePt t="6880" x="2193925" y="2435225"/>
          <p14:tracePt t="6896" x="2203450" y="2441575"/>
          <p14:tracePt t="6912" x="2212975" y="2441575"/>
          <p14:tracePt t="6930" x="2228850" y="2441575"/>
          <p14:tracePt t="6946" x="2238375" y="2441575"/>
          <p14:tracePt t="6951" x="2247900" y="2441575"/>
          <p14:tracePt t="6964" x="2286000" y="2454275"/>
          <p14:tracePt t="6980" x="2349500" y="2476500"/>
          <p14:tracePt t="6996" x="2387600" y="2489200"/>
          <p14:tracePt t="7014" x="2428875" y="2489200"/>
          <p14:tracePt t="7029" x="2438400" y="2492375"/>
          <p14:tracePt t="7046" x="2444750" y="2492375"/>
          <p14:tracePt t="7063" x="2447925" y="2492375"/>
          <p14:tracePt t="7096" x="2463800" y="2492375"/>
          <p14:tracePt t="7113" x="2479675" y="2492375"/>
          <p14:tracePt t="7130" x="2489200" y="2492375"/>
          <p14:tracePt t="7146" x="2498725" y="2492375"/>
          <p14:tracePt t="7163" x="2517775" y="2492375"/>
          <p14:tracePt t="7179" x="2524125" y="2492375"/>
          <p14:tracePt t="7214" x="2536825" y="2482850"/>
          <p14:tracePt t="7230" x="2549525" y="2460625"/>
          <p14:tracePt t="7247" x="2574925" y="2435225"/>
          <p14:tracePt t="7264" x="2613025" y="2384425"/>
          <p14:tracePt t="7280" x="2651125" y="2359025"/>
          <p14:tracePt t="7296" x="2676525" y="2327275"/>
          <p14:tracePt t="7313" x="2714625" y="2289175"/>
          <p14:tracePt t="7329" x="2727325" y="2260600"/>
          <p14:tracePt t="7345" x="2736850" y="2244725"/>
          <p14:tracePt t="7362" x="2755900" y="2212975"/>
          <p14:tracePt t="7379" x="2771775" y="2187575"/>
          <p14:tracePt t="7397" x="2778125" y="2168525"/>
          <p14:tracePt t="7413" x="2781300" y="2155825"/>
          <p14:tracePt t="7430" x="2781300" y="2146300"/>
          <p14:tracePt t="7446" x="2781300" y="2139950"/>
          <p14:tracePt t="7480" x="2781300" y="2136775"/>
          <p14:tracePt t="7708" x="2781300" y="2130425"/>
          <p14:tracePt t="9256" x="2787650" y="2124075"/>
          <p14:tracePt t="9262" x="2790825" y="2120900"/>
          <p14:tracePt t="9269" x="2797175" y="2114550"/>
          <p14:tracePt t="9278" x="2806700" y="2105025"/>
          <p14:tracePt t="9296" x="2838450" y="2085975"/>
          <p14:tracePt t="9313" x="2882900" y="2047875"/>
          <p14:tracePt t="9330" x="2914650" y="2035175"/>
          <p14:tracePt t="9363" x="2943225" y="2016125"/>
          <p14:tracePt t="9395" x="2959100" y="2016125"/>
          <p14:tracePt t="9429" x="2959100" y="2003425"/>
          <p14:tracePt t="9446" x="2936875" y="1987550"/>
          <p14:tracePt t="9463" x="2870200" y="1898650"/>
          <p14:tracePt t="9480" x="2822575" y="1819275"/>
          <p14:tracePt t="9497" x="2784475" y="1752600"/>
          <p14:tracePt t="9500" x="2771775" y="1733550"/>
          <p14:tracePt t="9513" x="2759075" y="1695450"/>
          <p14:tracePt t="9529" x="2746375" y="1676400"/>
          <p14:tracePt t="9545" x="2736850" y="1663700"/>
          <p14:tracePt t="9562" x="2720975" y="1647825"/>
          <p14:tracePt t="9579" x="2711450" y="1638300"/>
          <p14:tracePt t="9597" x="2695575" y="1628775"/>
          <p14:tracePt t="9613" x="2692400" y="1606550"/>
          <p14:tracePt t="9629" x="2692400" y="1593850"/>
          <p14:tracePt t="9646" x="2692400" y="1571625"/>
          <p14:tracePt t="9663" x="2692400" y="1543050"/>
          <p14:tracePt t="9679" x="2692400" y="1533525"/>
          <p14:tracePt t="9696" x="2692400" y="1524000"/>
          <p14:tracePt t="9734" x="2692400" y="1517650"/>
          <p14:tracePt t="9746" x="2692400" y="1508125"/>
          <p14:tracePt t="9763" x="2692400" y="1492250"/>
          <p14:tracePt t="9779" x="2692400" y="1482725"/>
          <p14:tracePt t="9796" x="2692400" y="1466850"/>
          <p14:tracePt t="9813" x="2692400" y="1428750"/>
          <p14:tracePt t="9829" x="2692400" y="1412875"/>
          <p14:tracePt t="9845" x="2692400" y="1397000"/>
          <p14:tracePt t="9862" x="2692400" y="1381125"/>
          <p14:tracePt t="9879" x="2692400" y="1377950"/>
          <p14:tracePt t="9920" x="2692400" y="1371600"/>
          <p14:tracePt t="9929" x="2692400" y="1368425"/>
          <p14:tracePt t="9945" x="2692400" y="1358900"/>
          <p14:tracePt t="9963" x="2692400" y="1336675"/>
          <p14:tracePt t="9979" x="2692400" y="1327150"/>
          <p14:tracePt t="9995" x="2686050" y="1317625"/>
          <p14:tracePt t="9998" x="2682875" y="1314450"/>
          <p14:tracePt t="10012" x="2676525" y="1298575"/>
          <p14:tracePt t="10029" x="2676525" y="1289050"/>
          <p14:tracePt t="10046" x="2673350" y="1279525"/>
          <p14:tracePt t="10079" x="2667000" y="1279525"/>
          <p14:tracePt t="10096" x="2663825" y="1279525"/>
          <p14:tracePt t="10113" x="2641600" y="1289050"/>
          <p14:tracePt t="10129" x="2632075" y="1304925"/>
          <p14:tracePt t="10146" x="2625725" y="1314450"/>
          <p14:tracePt t="10163" x="2625725" y="1330325"/>
          <p14:tracePt t="10179" x="2619375" y="1358900"/>
          <p14:tracePt t="10196" x="2619375" y="1403350"/>
          <p14:tracePt t="10213" x="2619375" y="1498600"/>
          <p14:tracePt t="10229" x="2619375" y="1549400"/>
          <p14:tracePt t="10246" x="2619375" y="1593850"/>
          <p14:tracePt t="10262" x="2619375" y="1641475"/>
          <p14:tracePt t="10278" x="2619375" y="1663700"/>
          <p14:tracePt t="10296" x="2619375" y="1692275"/>
          <p14:tracePt t="10313" x="2619375" y="1724025"/>
          <p14:tracePt t="10329" x="2619375" y="1762125"/>
          <p14:tracePt t="10346" x="2619375" y="1797050"/>
          <p14:tracePt t="10362" x="2619375" y="1844675"/>
          <p14:tracePt t="10379" x="2619375" y="1873250"/>
          <p14:tracePt t="10396" x="2619375" y="1895475"/>
          <p14:tracePt t="10412" x="2619375" y="1917700"/>
          <p14:tracePt t="10428" x="2619375" y="1927225"/>
          <p14:tracePt t="10446" x="2619375" y="1936750"/>
          <p14:tracePt t="10462" x="2619375" y="1949450"/>
          <p14:tracePt t="10479" x="2619375" y="1965325"/>
          <p14:tracePt t="10497" x="2619375" y="1974850"/>
          <p14:tracePt t="10585" x="2619375" y="1968500"/>
          <p14:tracePt t="10591" x="2619375" y="1958975"/>
          <p14:tracePt t="10598" x="2619375" y="1952625"/>
          <p14:tracePt t="10613" x="2628900" y="1930400"/>
          <p14:tracePt t="10629" x="2641600" y="1901825"/>
          <p14:tracePt t="10646" x="2641600" y="1879600"/>
          <p14:tracePt t="10662" x="2641600" y="1844675"/>
          <p14:tracePt t="10679" x="2641600" y="1822450"/>
          <p14:tracePt t="10695" x="2641600" y="1778000"/>
          <p14:tracePt t="10712" x="2641600" y="1717675"/>
          <p14:tracePt t="10729" x="2641600" y="1679575"/>
          <p14:tracePt t="10745" x="2647950" y="1635125"/>
          <p14:tracePt t="10761" x="2647950" y="1574800"/>
          <p14:tracePt t="10778" x="2647950" y="1530350"/>
          <p14:tracePt t="10795" x="2647950" y="1508125"/>
          <p14:tracePt t="10811" x="2632075" y="1466850"/>
          <p14:tracePt t="10828" x="2619375" y="1441450"/>
          <p14:tracePt t="10845" x="2609850" y="1425575"/>
          <p14:tracePt t="10861" x="2590800" y="1406525"/>
          <p14:tracePt t="10878" x="2590800" y="1397000"/>
          <p14:tracePt t="10895" x="2590800" y="1387475"/>
          <p14:tracePt t="10911" x="2590800" y="1371600"/>
          <p14:tracePt t="10928" x="2590800" y="1355725"/>
          <p14:tracePt t="10945" x="2590800" y="1346200"/>
          <p14:tracePt t="10961" x="2590800" y="1333500"/>
          <p14:tracePt t="10978" x="2590800" y="1311275"/>
          <p14:tracePt t="10994" x="2590800" y="1301750"/>
          <p14:tracePt t="11012" x="2590800" y="1285875"/>
          <p14:tracePt t="11061" x="2590800" y="1289050"/>
          <p14:tracePt t="11068" x="2590800" y="1292225"/>
          <p14:tracePt t="11078" x="2590800" y="1298575"/>
          <p14:tracePt t="11097" x="2590800" y="1317625"/>
          <p14:tracePt t="11113" x="2590800" y="1333500"/>
          <p14:tracePt t="11130" x="2590800" y="1362075"/>
          <p14:tracePt t="11147" x="2609850" y="1482725"/>
          <p14:tracePt t="11162" x="2625725" y="1577975"/>
          <p14:tracePt t="11178" x="2641600" y="1685925"/>
          <p14:tracePt t="11195" x="2670175" y="1838325"/>
          <p14:tracePt t="11212" x="2701925" y="2006600"/>
          <p14:tracePt t="11229" x="2711450" y="2079625"/>
          <p14:tracePt t="11247" x="2711450" y="2143125"/>
          <p14:tracePt t="11263" x="2711450" y="2159000"/>
          <p14:tracePt t="11279" x="2711450" y="2171700"/>
          <p14:tracePt t="11296" x="2711450" y="2187575"/>
          <p14:tracePt t="11312" x="2711450" y="2197100"/>
          <p14:tracePt t="11328" x="2711450" y="2206625"/>
          <p14:tracePt t="11346" x="2711450" y="2222500"/>
          <p14:tracePt t="11548" x="2711450" y="2190750"/>
          <p14:tracePt t="11555" x="2711450" y="2165350"/>
          <p14:tracePt t="11563" x="2711450" y="2139950"/>
          <p14:tracePt t="11579" x="2708275" y="2079625"/>
          <p14:tracePt t="11596" x="2686050" y="1955800"/>
          <p14:tracePt t="11612" x="2654300" y="1879600"/>
          <p14:tracePt t="11629" x="2641600" y="1816100"/>
          <p14:tracePt t="11646" x="2619375" y="1733550"/>
          <p14:tracePt t="11663" x="2619375" y="1689100"/>
          <p14:tracePt t="11680" x="2619375" y="1651000"/>
          <p14:tracePt t="11696" x="2619375" y="1612900"/>
          <p14:tracePt t="11712" x="2619375" y="1603375"/>
          <p14:tracePt t="11729" x="2619375" y="1593850"/>
          <p14:tracePt t="11745" x="2619375" y="1571625"/>
          <p14:tracePt t="11762" x="2619375" y="1562100"/>
          <p14:tracePt t="11778" x="2619375" y="1552575"/>
          <p14:tracePt t="11797" x="2619375" y="1536700"/>
          <p14:tracePt t="11813" x="2619375" y="1524000"/>
          <p14:tracePt t="11829" x="2619375" y="1514475"/>
          <p14:tracePt t="11846" x="2619375" y="1498600"/>
          <p14:tracePt t="11862" x="2619375" y="1476375"/>
          <p14:tracePt t="11879" x="2619375" y="1466850"/>
          <p14:tracePt t="11896" x="2619375" y="1454150"/>
          <p14:tracePt t="11912" x="2619375" y="1444625"/>
          <p14:tracePt t="11928" x="2619375" y="1438275"/>
          <p14:tracePt t="11946" x="2619375" y="1428750"/>
          <p14:tracePt t="11979" x="2619375" y="1419225"/>
          <p14:tracePt t="11996" x="2619375" y="1403350"/>
          <p14:tracePt t="12012" x="2619375" y="1387475"/>
          <p14:tracePt t="12029" x="2619375" y="1358900"/>
          <p14:tracePt t="12046" x="2619375" y="1333500"/>
          <p14:tracePt t="12062" x="2619375" y="1317625"/>
          <p14:tracePt t="12079" x="2619375" y="1311275"/>
          <p14:tracePt t="12147" x="2619375" y="1314450"/>
          <p14:tracePt t="12153" x="2619375" y="1317625"/>
          <p14:tracePt t="12162" x="2619375" y="1330325"/>
          <p14:tracePt t="12178" x="2619375" y="1339850"/>
          <p14:tracePt t="12196" x="2619375" y="1365250"/>
          <p14:tracePt t="12212" x="2622550" y="1416050"/>
          <p14:tracePt t="12229" x="2647950" y="1524000"/>
          <p14:tracePt t="12247" x="2673350" y="1692275"/>
          <p14:tracePt t="12263" x="2698750" y="1800225"/>
          <p14:tracePt t="12279" x="2698750" y="1905000"/>
          <p14:tracePt t="12296" x="2698750" y="2022475"/>
          <p14:tracePt t="12312" x="2698750" y="2063750"/>
          <p14:tracePt t="12329" x="2698750" y="2095500"/>
          <p14:tracePt t="12346" x="2698750" y="2114550"/>
          <p14:tracePt t="12362" x="2698750" y="2124075"/>
          <p14:tracePt t="12379" x="2698750" y="2139950"/>
          <p14:tracePt t="12395" x="2698750" y="2155825"/>
          <p14:tracePt t="12412" x="2698750" y="2159000"/>
          <p14:tracePt t="12512" x="2698750" y="2152650"/>
          <p14:tracePt t="12518" x="2698750" y="2149475"/>
          <p14:tracePt t="12529" x="2698750" y="2130425"/>
          <p14:tracePt t="12546" x="2698750" y="2070100"/>
          <p14:tracePt t="12562" x="2698750" y="2032000"/>
          <p14:tracePt t="12579" x="2698750" y="1981200"/>
          <p14:tracePt t="12595" x="2698750" y="1917700"/>
          <p14:tracePt t="12612" x="2698750" y="1866900"/>
          <p14:tracePt t="12629" x="2698750" y="1822450"/>
          <p14:tracePt t="12646" x="2698750" y="1727200"/>
          <p14:tracePt t="12663" x="2695575" y="1676400"/>
          <p14:tracePt t="12679" x="2682875" y="1638300"/>
          <p14:tracePt t="12696" x="2682875" y="1574800"/>
          <p14:tracePt t="12712" x="2682875" y="1539875"/>
          <p14:tracePt t="12729" x="2676525" y="1517650"/>
          <p14:tracePt t="12745" x="2676525" y="1482725"/>
          <p14:tracePt t="12762" x="2676525" y="1473200"/>
          <p14:tracePt t="12779" x="2676525" y="1463675"/>
          <p14:tracePt t="12796" x="2676525" y="1457325"/>
          <p14:tracePt t="12829" x="2676525" y="1454150"/>
          <p14:tracePt t="12846" x="2676525" y="1441450"/>
          <p14:tracePt t="12932" x="2676525" y="1438275"/>
          <p14:tracePt t="13040" x="2676525" y="1450975"/>
          <p14:tracePt t="13046" x="2676525" y="1454150"/>
          <p14:tracePt t="13062" x="2676525" y="1463675"/>
          <p14:tracePt t="13079" x="2676525" y="1485900"/>
          <p14:tracePt t="13095" x="2679700" y="1533525"/>
          <p14:tracePt t="13112" x="2692400" y="1587500"/>
          <p14:tracePt t="13128" x="2698750" y="1647825"/>
          <p14:tracePt t="13145" x="2705100" y="1746250"/>
          <p14:tracePt t="13161" x="2705100" y="1806575"/>
          <p14:tracePt t="13179" x="2705100" y="1866900"/>
          <p14:tracePt t="13195" x="2711450" y="1946275"/>
          <p14:tracePt t="13212" x="2711450" y="1984375"/>
          <p14:tracePt t="13229" x="2711450" y="2000250"/>
          <p14:tracePt t="13246" x="2711450" y="2012950"/>
          <p14:tracePt t="13262" x="2711450" y="2028825"/>
          <p14:tracePt t="13278" x="2711450" y="2038350"/>
          <p14:tracePt t="13295" x="2711450" y="2044700"/>
          <p14:tracePt t="13312" x="2711450" y="2047875"/>
          <p14:tracePt t="14025" x="2730500" y="2066925"/>
          <p14:tracePt t="14032" x="2749550" y="2085975"/>
          <p14:tracePt t="14046" x="2781300" y="2117725"/>
          <p14:tracePt t="14063" x="2800350" y="2133600"/>
          <p14:tracePt t="14079" x="2813050" y="2146300"/>
          <p14:tracePt t="14095" x="2847975" y="2168525"/>
          <p14:tracePt t="14111" x="2870200" y="2178050"/>
          <p14:tracePt t="14146" x="2959100" y="2216150"/>
          <p14:tracePt t="14180" x="3022600" y="2206625"/>
          <p14:tracePt t="14196" x="3044825" y="2197100"/>
          <p14:tracePt t="14212" x="3076575" y="2178050"/>
          <p14:tracePt t="14229" x="3108325" y="2152650"/>
          <p14:tracePt t="14245" x="3175000" y="2127250"/>
          <p14:tracePt t="14262" x="3219450" y="2114550"/>
          <p14:tracePt t="14280" x="3254375" y="2089150"/>
          <p14:tracePt t="14296" x="3292475" y="2076450"/>
          <p14:tracePt t="14312" x="3314700" y="2063750"/>
          <p14:tracePt t="14330" x="3349625" y="2054225"/>
          <p14:tracePt t="14345" x="3387725" y="2041525"/>
          <p14:tracePt t="14362" x="3419475" y="2028825"/>
          <p14:tracePt t="14378" x="3457575" y="2016125"/>
          <p14:tracePt t="14395" x="3492500" y="1997075"/>
          <p14:tracePt t="14411" x="3521075" y="1981200"/>
          <p14:tracePt t="14429" x="3546475" y="1968500"/>
          <p14:tracePt t="14445" x="3565525" y="1952625"/>
          <p14:tracePt t="14461" x="3575050" y="1943100"/>
          <p14:tracePt t="14478" x="3587750" y="1927225"/>
          <p14:tracePt t="14495" x="3600450" y="1914525"/>
          <p14:tracePt t="14512" x="3616325" y="1901825"/>
          <p14:tracePt t="14529" x="3625850" y="1898650"/>
          <p14:tracePt t="14581" x="3625850" y="1892300"/>
          <p14:tracePt t="14588" x="3625850" y="1882775"/>
          <p14:tracePt t="14603" x="3625850" y="1876425"/>
          <p14:tracePt t="14617" x="3625850" y="1873250"/>
          <p14:tracePt t="14637" x="3625850" y="1866900"/>
          <p14:tracePt t="14930" x="3594100" y="1920875"/>
          <p14:tracePt t="14937" x="3559175" y="1984375"/>
          <p14:tracePt t="14945" x="3514725" y="2047875"/>
          <p14:tracePt t="14961" x="3463925" y="2146300"/>
          <p14:tracePt t="14980" x="3381375" y="2289175"/>
          <p14:tracePt t="14996" x="3333750" y="2359025"/>
          <p14:tracePt t="15012" x="3298825" y="2409825"/>
          <p14:tracePt t="15029" x="3257550" y="2460625"/>
          <p14:tracePt t="15045" x="3248025" y="2482850"/>
          <p14:tracePt t="15061" x="3238500" y="2495550"/>
          <p14:tracePt t="15079" x="3216275" y="2508250"/>
          <p14:tracePt t="15095" x="3206750" y="2508250"/>
          <p14:tracePt t="15112" x="3197225" y="2508250"/>
          <p14:tracePt t="15146" x="3194050" y="2508250"/>
          <p14:tracePt t="15380" x="3130550" y="2505075"/>
          <p14:tracePt t="15387" x="3038475" y="2495550"/>
          <p14:tracePt t="15396" x="2955925" y="2476500"/>
          <p14:tracePt t="15429" x="2546350" y="2387600"/>
          <p14:tracePt t="15462" x="2263775" y="2343150"/>
          <p14:tracePt t="15480" x="2066925" y="2317750"/>
          <p14:tracePt t="15496" x="1981200" y="2301875"/>
          <p14:tracePt t="15512" x="1924050" y="2282825"/>
          <p14:tracePt t="15529" x="1870075" y="2276475"/>
          <p14:tracePt t="15546" x="1838325" y="2276475"/>
          <p14:tracePt t="15562" x="1816100" y="2276475"/>
          <p14:tracePt t="15565" x="1806575" y="2276475"/>
          <p14:tracePt t="15579" x="1774825" y="2263775"/>
          <p14:tracePt t="15595" x="1739900" y="2263775"/>
          <p14:tracePt t="15611" x="1701800" y="2263775"/>
          <p14:tracePt t="15629" x="1670050" y="2263775"/>
          <p14:tracePt t="15645" x="1641475" y="2263775"/>
          <p14:tracePt t="15662" x="1619250" y="2263775"/>
          <p14:tracePt t="15679" x="1590675" y="2263775"/>
          <p14:tracePt t="15695" x="1574800" y="2263775"/>
          <p14:tracePt t="15712" x="1565275" y="2263775"/>
          <p14:tracePt t="15728" x="1539875" y="2263775"/>
          <p14:tracePt t="15744" x="1524000" y="2263775"/>
          <p14:tracePt t="15761" x="1495425" y="2251075"/>
          <p14:tracePt t="15779" x="1454150" y="2190750"/>
          <p14:tracePt t="15795" x="1422400" y="2092325"/>
          <p14:tracePt t="15811" x="1403350" y="1962150"/>
          <p14:tracePt t="15829" x="1377950" y="1708150"/>
          <p14:tracePt t="15845" x="1358900" y="1590675"/>
          <p14:tracePt t="15862" x="1336675" y="1482725"/>
          <p14:tracePt t="15879" x="1311275" y="1358900"/>
          <p14:tracePt t="15895" x="1298575" y="1308100"/>
          <p14:tracePt t="15912" x="1292225" y="1270000"/>
          <p14:tracePt t="15929" x="1295400" y="1212850"/>
          <p14:tracePt t="15945" x="1308100" y="1174750"/>
          <p14:tracePt t="15962" x="1320800" y="1152525"/>
          <p14:tracePt t="15979" x="1343025" y="1123950"/>
          <p14:tracePt t="15995" x="1352550" y="1114425"/>
          <p14:tracePt t="16012" x="1352550" y="1108075"/>
          <p14:tracePt t="16123" x="1358900" y="1108075"/>
          <p14:tracePt t="16130" x="1362075" y="1108075"/>
          <p14:tracePt t="16145" x="1377950" y="1117600"/>
          <p14:tracePt t="16162" x="1416050" y="1149350"/>
          <p14:tracePt t="16179" x="1562100" y="1247775"/>
          <p14:tracePt t="16195" x="1762125" y="1346200"/>
          <p14:tracePt t="16212" x="1984375" y="1393825"/>
          <p14:tracePt t="16229" x="2305050" y="1387475"/>
          <p14:tracePt t="16246" x="2435225" y="1352550"/>
          <p14:tracePt t="16262" x="2527300" y="1304925"/>
          <p14:tracePt t="16279" x="2616200" y="1254125"/>
          <p14:tracePt t="16295" x="2647950" y="1222375"/>
          <p14:tracePt t="16311" x="2670175" y="1196975"/>
          <p14:tracePt t="16329" x="2730500" y="1149350"/>
          <p14:tracePt t="16345" x="2778125" y="1108075"/>
          <p14:tracePt t="16361" x="2819400" y="1069975"/>
          <p14:tracePt t="16379" x="2882900" y="1006475"/>
          <p14:tracePt t="16395" x="2914650" y="974725"/>
          <p14:tracePt t="16412" x="2924175" y="965200"/>
          <p14:tracePt t="16428" x="2927350" y="955675"/>
          <p14:tracePt t="16465" x="2927350" y="962025"/>
          <p14:tracePt t="16478" x="2927350" y="984250"/>
          <p14:tracePt t="16495" x="2914650" y="1006475"/>
          <p14:tracePt t="16512" x="2879725" y="1054100"/>
          <p14:tracePt t="16529" x="2838450" y="1130300"/>
          <p14:tracePt t="16545" x="2822575" y="1152525"/>
          <p14:tracePt t="16562" x="2816225" y="1162050"/>
          <p14:tracePt t="16564" x="2816225" y="1174750"/>
          <p14:tracePt t="16578" x="2851150" y="1177925"/>
          <p14:tracePt t="16595" x="2921000" y="1177925"/>
          <p14:tracePt t="16611" x="2981325" y="1177925"/>
          <p14:tracePt t="16628" x="3051175" y="1177925"/>
          <p14:tracePt t="16645" x="3073400" y="1177925"/>
          <p14:tracePt t="16662" x="3095625" y="1177925"/>
          <p14:tracePt t="16680" x="3111500" y="1165225"/>
          <p14:tracePt t="16695" x="3130550" y="1120775"/>
          <p14:tracePt t="16712" x="3146425" y="1035050"/>
          <p14:tracePt t="16728" x="3121025" y="923925"/>
          <p14:tracePt t="16748" x="3092450" y="866775"/>
          <p14:tracePt t="16762" x="3035300" y="838200"/>
          <p14:tracePt t="16779" x="2911475" y="806450"/>
          <p14:tracePt t="16795" x="2781300" y="790575"/>
          <p14:tracePt t="16812" x="2616200" y="831850"/>
          <p14:tracePt t="16828" x="2384425" y="971550"/>
          <p14:tracePt t="16845" x="2247900" y="1073150"/>
          <p14:tracePt t="16862" x="2111375" y="1184275"/>
          <p14:tracePt t="16878" x="1965325" y="1301750"/>
          <p14:tracePt t="16895" x="1873250" y="1362075"/>
          <p14:tracePt t="16912" x="1797050" y="1384300"/>
          <p14:tracePt t="16929" x="1714500" y="1390650"/>
          <p14:tracePt t="16945" x="1685925" y="1390650"/>
          <p14:tracePt t="16962" x="1663700" y="1384300"/>
          <p14:tracePt t="16979" x="1638300" y="1346200"/>
          <p14:tracePt t="16995" x="1625600" y="1323975"/>
          <p14:tracePt t="17011" x="1616075" y="1314450"/>
          <p14:tracePt t="17028" x="1593850" y="1292225"/>
          <p14:tracePt t="17045" x="1581150" y="1282700"/>
          <p14:tracePt t="17061" x="1565275" y="1273175"/>
          <p14:tracePt t="17063" x="1552575" y="1266825"/>
          <p14:tracePt t="17078" x="1524000" y="1266825"/>
          <p14:tracePt t="17096" x="1479550" y="1260475"/>
          <p14:tracePt t="17112" x="1457325" y="1260475"/>
          <p14:tracePt t="17128" x="1400175" y="1254125"/>
          <p14:tracePt t="17144" x="1371600" y="1241425"/>
          <p14:tracePt t="17161" x="1333500" y="1228725"/>
          <p14:tracePt t="17178" x="1285875" y="1222375"/>
          <p14:tracePt t="17195" x="1263650" y="1222375"/>
          <p14:tracePt t="17212" x="1254125" y="1222375"/>
          <p14:tracePt t="17229" x="1231900" y="1222375"/>
          <p14:tracePt t="17246" x="1222375" y="1222375"/>
          <p14:tracePt t="17262" x="1219200" y="1222375"/>
          <p14:tracePt t="17278" x="1203325" y="1216025"/>
          <p14:tracePt t="17295" x="1200150" y="1212850"/>
          <p14:tracePt t="17311" x="1200150" y="1203325"/>
          <p14:tracePt t="17328" x="1200150" y="1181100"/>
          <p14:tracePt t="17344" x="1200150" y="1171575"/>
          <p14:tracePt t="17362" x="1200150" y="1168400"/>
          <p14:tracePt t="17378" x="1216025" y="1158875"/>
          <p14:tracePt t="17395" x="1225550" y="1158875"/>
          <p14:tracePt t="17411" x="1235075" y="1158875"/>
          <p14:tracePt t="17428" x="1254125" y="1152525"/>
          <p14:tracePt t="17445" x="1285875" y="1136650"/>
          <p14:tracePt t="17461" x="1346200" y="1120775"/>
          <p14:tracePt t="17479" x="1435100" y="1101725"/>
          <p14:tracePt t="17495" x="1489075" y="1101725"/>
          <p14:tracePt t="17512" x="1527175" y="1101725"/>
          <p14:tracePt t="17528" x="1546225" y="1101725"/>
          <p14:tracePt t="17545" x="1558925" y="1101725"/>
          <p14:tracePt t="17664" x="1558925" y="1108075"/>
          <p14:tracePt t="17671" x="1558925" y="1111250"/>
          <p14:tracePt t="17679" x="1558925" y="1117600"/>
          <p14:tracePt t="17694" x="1558925" y="1133475"/>
          <p14:tracePt t="17712" x="1558925" y="1155700"/>
          <p14:tracePt t="17729" x="1543050" y="1209675"/>
          <p14:tracePt t="17745" x="1543050" y="1301750"/>
          <p14:tracePt t="17763" x="1543050" y="1450975"/>
          <p14:tracePt t="17779" x="1565275" y="1660525"/>
          <p14:tracePt t="17795" x="1590675" y="1825625"/>
          <p14:tracePt t="17812" x="1609725" y="1943100"/>
          <p14:tracePt t="17828" x="1609725" y="2060575"/>
          <p14:tracePt t="17845" x="1609725" y="2105025"/>
          <p14:tracePt t="17862" x="1606550" y="2127250"/>
          <p14:tracePt t="17879" x="1606550" y="2149475"/>
          <p14:tracePt t="17895" x="1606550" y="2159000"/>
          <p14:tracePt t="17913" x="1606550" y="2171700"/>
          <p14:tracePt t="17929" x="1606550" y="2178050"/>
          <p14:tracePt t="18036" x="1606550" y="2174875"/>
          <p14:tracePt t="18043" x="1606550" y="2171700"/>
          <p14:tracePt t="18050" x="1606550" y="2165350"/>
          <p14:tracePt t="18063" x="1616075" y="2155825"/>
          <p14:tracePt t="18078" x="1616075" y="2146300"/>
          <p14:tracePt t="18095" x="1616075" y="2136775"/>
          <p14:tracePt t="18114" x="1622425" y="2136775"/>
          <p14:tracePt t="18128" x="1631950" y="2136775"/>
          <p14:tracePt t="18145" x="1647825" y="2136775"/>
          <p14:tracePt t="18161" x="1657350" y="2136775"/>
          <p14:tracePt t="18178" x="1673225" y="2136775"/>
          <p14:tracePt t="18195" x="1701800" y="2136775"/>
          <p14:tracePt t="18213" x="1765300" y="2124075"/>
          <p14:tracePt t="18229" x="1793875" y="2111375"/>
          <p14:tracePt t="18245" x="1825625" y="2098675"/>
          <p14:tracePt t="18261" x="1847850" y="2085975"/>
          <p14:tracePt t="18278" x="1882775" y="2070100"/>
          <p14:tracePt t="18294" x="1892300" y="2070100"/>
          <p14:tracePt t="18311" x="1901825" y="2070100"/>
          <p14:tracePt t="18328" x="1924050" y="2070100"/>
          <p14:tracePt t="18345" x="1974850" y="2079625"/>
          <p14:tracePt t="18363" x="2130425" y="2105025"/>
          <p14:tracePt t="18378" x="2270125" y="2120900"/>
          <p14:tracePt t="18395" x="2390775" y="2146300"/>
          <p14:tracePt t="18411" x="2489200" y="2187575"/>
          <p14:tracePt t="18428" x="2600325" y="2260600"/>
          <p14:tracePt t="18444" x="2692400" y="2317750"/>
          <p14:tracePt t="18461" x="2828925" y="2400300"/>
          <p14:tracePt t="18478" x="3032125" y="2489200"/>
          <p14:tracePt t="18495" x="3200400" y="2543175"/>
          <p14:tracePt t="18513" x="3346450" y="2593975"/>
          <p14:tracePt t="18529" x="3406775" y="2628900"/>
          <p14:tracePt t="18545" x="3438525" y="2641600"/>
          <p14:tracePt t="18562" x="3460750" y="2657475"/>
          <p14:tracePt t="18578" x="3470275" y="2673350"/>
          <p14:tracePt t="18594" x="3492500" y="2689225"/>
          <p14:tracePt t="18613" x="3514725" y="2705100"/>
          <p14:tracePt t="18629" x="3524250" y="2720975"/>
          <p14:tracePt t="18646" x="3530600" y="2727325"/>
          <p14:tracePt t="18679" x="3530600" y="2714625"/>
          <p14:tracePt t="18695" x="3527425" y="2705100"/>
          <p14:tracePt t="18711" x="3524250" y="2695575"/>
          <p14:tracePt t="18806" x="3524250" y="2689225"/>
          <p14:tracePt t="19021" x="3543300" y="2679700"/>
          <p14:tracePt t="19028" x="3581400" y="2670175"/>
          <p14:tracePt t="19045" x="3625850" y="2657475"/>
          <p14:tracePt t="19062" x="3654425" y="2657475"/>
          <p14:tracePt t="19079" x="3663950" y="2657475"/>
          <p14:tracePt t="19095" x="3670300" y="2657475"/>
          <p14:tracePt t="19128" x="3673475" y="2657475"/>
          <p14:tracePt t="19144" x="3689350" y="2657475"/>
          <p14:tracePt t="19162" x="3698875" y="2657475"/>
          <p14:tracePt t="19178" x="3705225" y="2657475"/>
          <p14:tracePt t="19212" x="3705225" y="2663825"/>
          <p14:tracePt t="19228" x="3698875" y="2663825"/>
          <p14:tracePt t="19245" x="3663950" y="2663825"/>
          <p14:tracePt t="19261" x="3578225" y="2660650"/>
          <p14:tracePt t="19278" x="3521075" y="2647950"/>
          <p14:tracePt t="19295" x="3470275" y="2597150"/>
          <p14:tracePt t="19312" x="3416300" y="2489200"/>
          <p14:tracePt t="19328" x="3378200" y="2422525"/>
          <p14:tracePt t="19345" x="3343275" y="2311400"/>
          <p14:tracePt t="19362" x="3260725" y="2159000"/>
          <p14:tracePt t="19378" x="3206750" y="2098675"/>
          <p14:tracePt t="19396" x="3155950" y="2054225"/>
          <p14:tracePt t="19412" x="3111500" y="2028825"/>
          <p14:tracePt t="19428" x="3082925" y="2009775"/>
          <p14:tracePt t="19445" x="3073400" y="2000250"/>
          <p14:tracePt t="19462" x="3057525" y="1997075"/>
          <p14:tracePt t="19478" x="3041650" y="1990725"/>
          <p14:tracePt t="19494" x="3032125" y="1990725"/>
          <p14:tracePt t="19512" x="2997200" y="1978025"/>
          <p14:tracePt t="19527" x="2974975" y="1962150"/>
          <p14:tracePt t="19544" x="2965450" y="1955800"/>
          <p14:tracePt t="19561" x="2949575" y="1946275"/>
          <p14:tracePt t="19577" x="2946400" y="1943100"/>
          <p14:tracePt t="19613" x="2946400" y="1936750"/>
          <p14:tracePt t="19669" x="2955925" y="1936750"/>
          <p14:tracePt t="19677" x="2974975" y="1939925"/>
          <p14:tracePt t="19684" x="3013075" y="1955800"/>
          <p14:tracePt t="19694" x="3051175" y="1971675"/>
          <p14:tracePt t="19712" x="3216275" y="2082800"/>
          <p14:tracePt t="19728" x="3298825" y="2139950"/>
          <p14:tracePt t="19745" x="3349625" y="2190750"/>
          <p14:tracePt t="19763" x="3394075" y="2244725"/>
          <p14:tracePt t="19778" x="3425825" y="2270125"/>
          <p14:tracePt t="19795" x="3444875" y="2292350"/>
          <p14:tracePt t="19811" x="3492500" y="2352675"/>
          <p14:tracePt t="19827" x="3524250" y="2390775"/>
          <p14:tracePt t="19845" x="3559175" y="2441575"/>
          <p14:tracePt t="19861" x="3578225" y="2489200"/>
          <p14:tracePt t="19878" x="3578225" y="2498725"/>
          <p14:tracePt t="19895" x="3578225" y="2505075"/>
          <p14:tracePt t="19912" x="3578225" y="2501900"/>
          <p14:tracePt t="19928" x="3578225" y="2489200"/>
          <p14:tracePt t="19945" x="3578225" y="2466975"/>
          <p14:tracePt t="19961" x="3578225" y="2451100"/>
          <p14:tracePt t="19977" x="3578225" y="2441575"/>
          <p14:tracePt t="19995" x="3578225" y="2432050"/>
          <p14:tracePt t="20012" x="3575050" y="2387600"/>
          <p14:tracePt t="20028" x="3559175" y="2292350"/>
          <p14:tracePt t="20045" x="3514725" y="2162175"/>
          <p14:tracePt t="20061" x="3457575" y="2012950"/>
          <p14:tracePt t="20078" x="3413125" y="1911350"/>
          <p14:tracePt t="20095" x="3384550" y="1844675"/>
          <p14:tracePt t="20112" x="3359150" y="1771650"/>
          <p14:tracePt t="20128" x="3346450" y="1749425"/>
          <p14:tracePt t="20146" x="3336925" y="1733550"/>
          <p14:tracePt t="20162" x="3327400" y="1717675"/>
          <p14:tracePt t="20178" x="3321050" y="1708150"/>
          <p14:tracePt t="20195" x="3321050" y="1698625"/>
          <p14:tracePt t="20211" x="3321050" y="1679575"/>
          <p14:tracePt t="20227" x="3321050" y="1673225"/>
          <p14:tracePt t="20245" x="3321050" y="1670050"/>
          <p14:tracePt t="20262" x="3321050" y="1663700"/>
          <p14:tracePt t="20278" x="3321050" y="1654175"/>
          <p14:tracePt t="20295" x="3321050" y="1647825"/>
          <p14:tracePt t="20312" x="3327400" y="1628775"/>
          <p14:tracePt t="20328" x="3336925" y="1619250"/>
          <p14:tracePt t="20345" x="3349625" y="1603375"/>
          <p14:tracePt t="20361" x="3381375" y="1530350"/>
          <p14:tracePt t="20377" x="3409950" y="1463675"/>
          <p14:tracePt t="20395" x="3441700" y="1397000"/>
          <p14:tracePt t="20412" x="3460750" y="1308100"/>
          <p14:tracePt t="20428" x="3482975" y="1241425"/>
          <p14:tracePt t="20445" x="3521075" y="1171575"/>
          <p14:tracePt t="20461" x="3556000" y="1085850"/>
          <p14:tracePt t="20478" x="3568700" y="1047750"/>
          <p14:tracePt t="20494" x="3587750" y="1031875"/>
          <p14:tracePt t="20511" x="3600450" y="1012825"/>
          <p14:tracePt t="20527" x="3609975" y="1003300"/>
          <p14:tracePt t="20545" x="3616325" y="996950"/>
          <p14:tracePt t="20562" x="3616325" y="990600"/>
          <p14:tracePt t="20841" x="3556000" y="971550"/>
          <p14:tracePt t="20848" x="3492500" y="936625"/>
          <p14:tracePt t="20862" x="3403600" y="885825"/>
          <p14:tracePt t="20878" x="3352800" y="841375"/>
          <p14:tracePt t="20894" x="3302000" y="790575"/>
          <p14:tracePt t="20911" x="3257550" y="752475"/>
          <p14:tracePt t="20927" x="3232150" y="714375"/>
          <p14:tracePt t="20945" x="3200400" y="682625"/>
          <p14:tracePt t="20962" x="3171825" y="638175"/>
          <p14:tracePt t="20978" x="3159125" y="615950"/>
          <p14:tracePt t="20995" x="3140075" y="590550"/>
          <p14:tracePt t="21012" x="3127375" y="577850"/>
          <p14:tracePt t="21028" x="3117850" y="577850"/>
          <p14:tracePt t="21068" x="3111500" y="577850"/>
          <p14:tracePt t="21190" x="3108325" y="577850"/>
          <p14:tracePt t="21226" x="3095625" y="577850"/>
          <p14:tracePt t="21248" x="3095625" y="584200"/>
          <p14:tracePt t="21254" x="3095625" y="587375"/>
          <p14:tracePt t="21262" x="3095625" y="593725"/>
          <p14:tracePt t="21278" x="3095625" y="609600"/>
          <p14:tracePt t="21294" x="3095625" y="625475"/>
          <p14:tracePt t="21311" x="3095625" y="679450"/>
          <p14:tracePt t="21327" x="3114675" y="742950"/>
          <p14:tracePt t="21344" x="3127375" y="806450"/>
          <p14:tracePt t="21362" x="3155950" y="882650"/>
          <p14:tracePt t="21378" x="3175000" y="917575"/>
          <p14:tracePt t="21395" x="3187700" y="965200"/>
          <p14:tracePt t="21412" x="3206750" y="1012825"/>
          <p14:tracePt t="21428" x="3206750" y="1035050"/>
          <p14:tracePt t="21444" x="3206750" y="1044575"/>
          <p14:tracePt t="21461" x="3206750" y="1076325"/>
          <p14:tracePt t="21477" x="3206750" y="1085850"/>
          <p14:tracePt t="21494" x="3206750" y="1114425"/>
          <p14:tracePt t="21511" x="3222625" y="1149350"/>
          <p14:tracePt t="21528" x="3241675" y="1181100"/>
          <p14:tracePt t="21545" x="3267075" y="1212850"/>
          <p14:tracePt t="21562" x="3336925" y="1282700"/>
          <p14:tracePt t="21578" x="3394075" y="1355725"/>
          <p14:tracePt t="21594" x="3438525" y="1425575"/>
          <p14:tracePt t="21611" x="3498850" y="1514475"/>
          <p14:tracePt t="21628" x="3533775" y="1562100"/>
          <p14:tracePt t="21646" x="3600450" y="1660525"/>
          <p14:tracePt t="21662" x="3660775" y="1752600"/>
          <p14:tracePt t="21679" x="3727450" y="1844675"/>
          <p14:tracePt t="21696" x="3790950" y="1908175"/>
          <p14:tracePt t="21711" x="3851275" y="1971675"/>
          <p14:tracePt t="21727" x="3860800" y="1987550"/>
          <p14:tracePt t="21744" x="3873500" y="2003425"/>
          <p14:tracePt t="21762" x="3876675" y="2016125"/>
          <p14:tracePt t="21778" x="3883025" y="2025650"/>
          <p14:tracePt t="21989" x="3851275" y="1981200"/>
          <p14:tracePt t="21996" x="3794125" y="1908175"/>
          <p14:tracePt t="22011" x="3702050" y="1739900"/>
          <p14:tracePt t="22028" x="3648075" y="1625600"/>
          <p14:tracePt t="22045" x="3609975" y="1549400"/>
          <p14:tracePt t="22062" x="3575050" y="1454150"/>
          <p14:tracePt t="22078" x="3552825" y="1390650"/>
          <p14:tracePt t="22096" x="3530600" y="1295400"/>
          <p14:tracePt t="22111" x="3517900" y="1250950"/>
          <p14:tracePt t="22127" x="3505200" y="1206500"/>
          <p14:tracePt t="22144" x="3486150" y="1181100"/>
          <p14:tracePt t="22162" x="3470275" y="1158875"/>
          <p14:tracePt t="22178" x="3460750" y="1146175"/>
          <p14:tracePt t="22182" x="3457575" y="1139825"/>
          <p14:tracePt t="22196" x="3441700" y="1130300"/>
          <p14:tracePt t="22212" x="3432175" y="1120775"/>
          <p14:tracePt t="22228" x="3419475" y="1111250"/>
          <p14:tracePt t="22245" x="3378200" y="1066800"/>
          <p14:tracePt t="22261" x="3352800" y="1038225"/>
          <p14:tracePt t="22277" x="3321050" y="1003300"/>
          <p14:tracePt t="22294" x="3295650" y="974725"/>
          <p14:tracePt t="22312" x="3257550" y="930275"/>
          <p14:tracePt t="22328" x="3235325" y="898525"/>
          <p14:tracePt t="22346" x="3197225" y="866775"/>
          <p14:tracePt t="22362" x="3175000" y="850900"/>
          <p14:tracePt t="22378" x="3143250" y="838200"/>
          <p14:tracePt t="22394" x="3127375" y="825500"/>
          <p14:tracePt t="22411" x="3089275" y="784225"/>
          <p14:tracePt t="22428" x="3079750" y="762000"/>
          <p14:tracePt t="22444" x="3067050" y="746125"/>
          <p14:tracePt t="22461" x="3054350" y="723900"/>
          <p14:tracePt t="22477" x="3038475" y="714375"/>
          <p14:tracePt t="22495" x="3038475" y="698500"/>
          <p14:tracePt t="24052" x="3044825" y="720725"/>
          <p14:tracePt t="24059" x="3060700" y="749300"/>
          <p14:tracePt t="24066" x="3076575" y="787400"/>
          <p14:tracePt t="24078" x="3108325" y="828675"/>
          <p14:tracePt t="24095" x="3216275" y="1025525"/>
          <p14:tracePt t="24111" x="3270250" y="1158875"/>
          <p14:tracePt t="24129" x="3330575" y="1270000"/>
          <p14:tracePt t="24161" x="3473450" y="1609725"/>
          <p14:tracePt t="24194" x="3635375" y="1857375"/>
          <p14:tracePt t="24212" x="3702050" y="1949450"/>
          <p14:tracePt t="24228" x="3765550" y="2022475"/>
          <p14:tracePt t="24245" x="3832225" y="2095500"/>
          <p14:tracePt t="24261" x="3851275" y="2117725"/>
          <p14:tracePt t="24278" x="3867150" y="2136775"/>
          <p14:tracePt t="24295" x="3873500" y="2149475"/>
          <p14:tracePt t="24311" x="3873500" y="2162175"/>
          <p14:tracePt t="24374" x="3873500" y="2165350"/>
          <p14:tracePt t="24446" x="3870325" y="2165350"/>
          <p14:tracePt t="24452" x="3867150" y="2165350"/>
          <p14:tracePt t="24461" x="3854450" y="2165350"/>
          <p14:tracePt t="24477" x="3819525" y="2162175"/>
          <p14:tracePt t="24552" x="3790950" y="2149475"/>
          <p14:tracePt t="24559" x="3762375" y="2133600"/>
          <p14:tracePt t="24567" x="3724275" y="2117725"/>
          <p14:tracePt t="24577" x="3695700" y="2105025"/>
          <p14:tracePt t="24595" x="3616325" y="2054225"/>
          <p14:tracePt t="24611" x="3571875" y="2035175"/>
          <p14:tracePt t="24628" x="3546475" y="2016125"/>
          <p14:tracePt t="24644" x="3505200" y="1997075"/>
          <p14:tracePt t="24661" x="3495675" y="1987550"/>
          <p14:tracePt t="24677" x="3479800" y="1978025"/>
          <p14:tracePt t="24695" x="3463925" y="1955800"/>
          <p14:tracePt t="24711" x="3454400" y="1946275"/>
          <p14:tracePt t="24728" x="3454400" y="1936750"/>
          <p14:tracePt t="24732" x="3454400" y="1933575"/>
          <p14:tracePt t="24744" x="3448050" y="1917700"/>
          <p14:tracePt t="24760" x="3444875" y="1908175"/>
          <p14:tracePt t="24777" x="3429000" y="1892300"/>
          <p14:tracePt t="24794" x="3409950" y="1847850"/>
          <p14:tracePt t="24811" x="3390900" y="1825625"/>
          <p14:tracePt t="24827" x="3359150" y="1784350"/>
          <p14:tracePt t="24845" x="3321050" y="1739900"/>
          <p14:tracePt t="24861" x="3273425" y="1692275"/>
          <p14:tracePt t="24877" x="3219450" y="1631950"/>
          <p14:tracePt t="24894" x="3162300" y="1552575"/>
          <p14:tracePt t="24910" x="3127375" y="1504950"/>
          <p14:tracePt t="24928" x="3117850" y="1482725"/>
          <p14:tracePt t="24945" x="3105150" y="1460500"/>
          <p14:tracePt t="24961" x="3105150" y="1444625"/>
          <p14:tracePt t="24978" x="3105150" y="1441450"/>
          <p14:tracePt t="24994" x="3105150" y="1435100"/>
          <p14:tracePt t="25201" x="3121025" y="1425575"/>
          <p14:tracePt t="25209" x="3140075" y="1412875"/>
          <p14:tracePt t="25216" x="3152775" y="1400175"/>
          <p14:tracePt t="25228" x="3171825" y="1387475"/>
          <p14:tracePt t="25244" x="3228975" y="1339850"/>
          <p14:tracePt t="25261" x="3289300" y="1295400"/>
          <p14:tracePt t="25278" x="3394075" y="1228725"/>
          <p14:tracePt t="25294" x="3546475" y="1152525"/>
          <p14:tracePt t="25310" x="3613150" y="1123950"/>
          <p14:tracePt t="25327" x="3670300" y="1085850"/>
          <p14:tracePt t="25344" x="3752850" y="1057275"/>
          <p14:tracePt t="25361" x="3784600" y="1038225"/>
          <p14:tracePt t="25379" x="3816350" y="1028700"/>
          <p14:tracePt t="25395" x="3851275" y="1009650"/>
          <p14:tracePt t="25411" x="3883025" y="996950"/>
          <p14:tracePt t="25427" x="3905250" y="981075"/>
          <p14:tracePt t="25444" x="3946525" y="962025"/>
          <p14:tracePt t="25460" x="3971925" y="949325"/>
          <p14:tracePt t="25477" x="4000500" y="936625"/>
          <p14:tracePt t="25494" x="4016375" y="917575"/>
          <p14:tracePt t="25510" x="4025900" y="908050"/>
          <p14:tracePt t="25528" x="4041775" y="898525"/>
          <p14:tracePt t="25544" x="4057650" y="898525"/>
          <p14:tracePt t="25561" x="4060825" y="898525"/>
          <p14:tracePt t="25578" x="4067175" y="898525"/>
          <p14:tracePt t="25611" x="4070350" y="898525"/>
          <p14:tracePt t="25628" x="4076700" y="898525"/>
          <p14:tracePt t="25644" x="4076700" y="892175"/>
          <p14:tracePt t="29228" x="4076700" y="927100"/>
          <p14:tracePt t="29235" x="4076700" y="996950"/>
          <p14:tracePt t="29244" x="4070350" y="1089025"/>
          <p14:tracePt t="29261" x="4041775" y="1295400"/>
          <p14:tracePt t="29277" x="3975100" y="1587500"/>
          <p14:tracePt t="29293" x="3914775" y="1828800"/>
          <p14:tracePt t="29327" x="3762375" y="2320925"/>
          <p14:tracePt t="29362" x="3683000" y="2641600"/>
          <p14:tracePt t="29378" x="3667125" y="2749550"/>
          <p14:tracePt t="29394" x="3654425" y="2813050"/>
          <p14:tracePt t="29411" x="3641725" y="2851150"/>
          <p14:tracePt t="29427" x="3629025" y="2898775"/>
          <p14:tracePt t="29444" x="3629025" y="2921000"/>
          <p14:tracePt t="29460" x="3629025" y="2936875"/>
          <p14:tracePt t="29477" x="3629025" y="2952750"/>
          <p14:tracePt t="29494" x="3629025" y="2962275"/>
          <p14:tracePt t="29511" x="3629025" y="2965450"/>
          <p14:tracePt t="29750" x="3629025" y="2959100"/>
          <p14:tracePt t="29756" x="3629025" y="2949575"/>
          <p14:tracePt t="29763" x="3629025" y="2943225"/>
          <p14:tracePt t="29778" x="3629025" y="2933700"/>
          <p14:tracePt t="29794" x="3629025" y="2917825"/>
          <p14:tracePt t="29811" x="3629025" y="2908300"/>
          <p14:tracePt t="29815" x="3629025" y="2905125"/>
          <p14:tracePt t="29827" x="3629025" y="2892425"/>
          <p14:tracePt t="29844" x="3629025" y="2889250"/>
          <p14:tracePt t="31941" x="3686175" y="3009900"/>
          <p14:tracePt t="31948" x="3790950" y="3190875"/>
          <p14:tracePt t="31961" x="3962400" y="3584575"/>
          <p14:tracePt t="31982" x="4152900" y="4156075"/>
          <p14:tracePt t="31999" x="4210050" y="4467225"/>
          <p14:tracePt t="32017" x="4229100" y="4765675"/>
          <p14:tracePt t="32043" x="4194175" y="4997450"/>
          <p14:tracePt t="32076" x="4130675" y="5219700"/>
          <p14:tracePt t="32093" x="4114800" y="5305425"/>
          <p14:tracePt t="32110" x="4114800" y="5384800"/>
          <p14:tracePt t="32126" x="4114800" y="5413375"/>
          <p14:tracePt t="32143" x="4114800" y="5435600"/>
          <p14:tracePt t="32160" x="4114800" y="5457825"/>
          <p14:tracePt t="32177" x="4114800" y="5461000"/>
          <p14:tracePt t="32211" x="4102100" y="5413375"/>
          <p14:tracePt t="32227" x="4083050" y="5365750"/>
          <p14:tracePt t="32244" x="4057650" y="5327650"/>
          <p14:tracePt t="32260" x="4019550" y="5283200"/>
          <p14:tracePt t="32276" x="3994150" y="5251450"/>
          <p14:tracePt t="32293" x="3978275" y="5235575"/>
          <p14:tracePt t="32311" x="3933825" y="5184775"/>
          <p14:tracePt t="32327" x="3908425" y="5146675"/>
          <p14:tracePt t="32344" x="3879850" y="5089525"/>
          <p14:tracePt t="32347" x="3863975" y="5051425"/>
          <p14:tracePt t="32361" x="3838575" y="5013325"/>
          <p14:tracePt t="32377" x="3803650" y="4965700"/>
          <p14:tracePt t="32393" x="3778250" y="4933950"/>
          <p14:tracePt t="32410" x="3733800" y="4867275"/>
          <p14:tracePt t="32426" x="3679825" y="4806950"/>
          <p14:tracePt t="32443" x="3635375" y="4737100"/>
          <p14:tracePt t="32460" x="3559175" y="4648200"/>
          <p14:tracePt t="32476" x="3508375" y="4594225"/>
          <p14:tracePt t="32494" x="3448050" y="4549775"/>
          <p14:tracePt t="32511" x="3359150" y="4483100"/>
          <p14:tracePt t="32527" x="3289300" y="4438650"/>
          <p14:tracePt t="32543" x="3235325" y="4410075"/>
          <p14:tracePt t="32559" x="3149600" y="4362450"/>
          <p14:tracePt t="32576" x="3067050" y="4311650"/>
          <p14:tracePt t="32593" x="2978150" y="4273550"/>
          <p14:tracePt t="32610" x="2860675" y="4216400"/>
          <p14:tracePt t="32627" x="2794000" y="4187825"/>
          <p14:tracePt t="32643" x="2724150" y="4149725"/>
          <p14:tracePt t="32661" x="2587625" y="4102100"/>
          <p14:tracePt t="32677" x="2498725" y="4051300"/>
          <p14:tracePt t="32693" x="2406650" y="3994150"/>
          <p14:tracePt t="32710" x="2251075" y="3898900"/>
          <p14:tracePt t="32726" x="2139950" y="3838575"/>
          <p14:tracePt t="32743" x="2006600" y="3775075"/>
          <p14:tracePt t="32761" x="1876425" y="3717925"/>
          <p14:tracePt t="32777" x="1787525" y="3686175"/>
          <p14:tracePt t="32793" x="1704975" y="3673475"/>
          <p14:tracePt t="32810" x="1581150" y="3641725"/>
          <p14:tracePt t="32826" x="1517650" y="3632200"/>
          <p14:tracePt t="32843" x="1450975" y="3632200"/>
          <p14:tracePt t="32860" x="1311275" y="3632200"/>
          <p14:tracePt t="32877" x="1228725" y="3632200"/>
          <p14:tracePt t="32894" x="1146175" y="3638550"/>
          <p14:tracePt t="32911" x="1031875" y="3670300"/>
          <p14:tracePt t="32927" x="965200" y="3689350"/>
          <p14:tracePt t="32944" x="898525" y="3721100"/>
          <p14:tracePt t="32960" x="822325" y="3768725"/>
          <p14:tracePt t="32977" x="771525" y="3813175"/>
          <p14:tracePt t="32993" x="746125" y="3844925"/>
          <p14:tracePt t="33011" x="698500" y="3911600"/>
          <p14:tracePt t="33027" x="673100" y="3968750"/>
          <p14:tracePt t="33043" x="631825" y="4044950"/>
          <p14:tracePt t="33061" x="603250" y="4181475"/>
          <p14:tracePt t="33077" x="593725" y="4254500"/>
          <p14:tracePt t="33093" x="593725" y="4337050"/>
          <p14:tracePt t="33110" x="600075" y="4486275"/>
          <p14:tracePt t="33126" x="615950" y="4572000"/>
          <p14:tracePt t="33143" x="622300" y="4657725"/>
          <p14:tracePt t="33160" x="644525" y="4778375"/>
          <p14:tracePt t="33177" x="669925" y="4854575"/>
          <p14:tracePt t="33194" x="682625" y="4940300"/>
          <p14:tracePt t="33211" x="704850" y="5041900"/>
          <p14:tracePt t="33227" x="720725" y="5105400"/>
          <p14:tracePt t="33243" x="739775" y="5149850"/>
          <p14:tracePt t="33260" x="758825" y="5213350"/>
          <p14:tracePt t="33276" x="784225" y="5260975"/>
          <p14:tracePt t="33293" x="819150" y="5308600"/>
          <p14:tracePt t="33311" x="857250" y="5365750"/>
          <p14:tracePt t="33327" x="889000" y="5391150"/>
          <p14:tracePt t="33344" x="920750" y="5432425"/>
          <p14:tracePt t="33361" x="987425" y="5473700"/>
          <p14:tracePt t="33377" x="1038225" y="5514975"/>
          <p14:tracePt t="33393" x="1085850" y="5549900"/>
          <p14:tracePt t="33410" x="1184275" y="5610225"/>
          <p14:tracePt t="33427" x="1254125" y="5664200"/>
          <p14:tracePt t="33443" x="1311275" y="5699125"/>
          <p14:tracePt t="33461" x="1444625" y="5781675"/>
          <p14:tracePt t="33477" x="1577975" y="5845175"/>
          <p14:tracePt t="33493" x="1679575" y="5902325"/>
          <p14:tracePt t="33510" x="1822450" y="5988050"/>
          <p14:tracePt t="33526" x="1920875" y="6029325"/>
          <p14:tracePt t="33543" x="2000250" y="6067425"/>
          <p14:tracePt t="33559" x="2082800" y="6089650"/>
          <p14:tracePt t="33577" x="2130425" y="6102350"/>
          <p14:tracePt t="33593" x="2165350" y="6115050"/>
          <p14:tracePt t="33610" x="2232025" y="6134100"/>
          <p14:tracePt t="33627" x="2282825" y="6134100"/>
          <p14:tracePt t="33643" x="2343150" y="6140450"/>
          <p14:tracePt t="33660" x="2425700" y="6153150"/>
          <p14:tracePt t="33677" x="2476500" y="6159500"/>
          <p14:tracePt t="33693" x="2530475" y="6165850"/>
          <p14:tracePt t="33710" x="2622550" y="6194425"/>
          <p14:tracePt t="33727" x="2698750" y="6210300"/>
          <p14:tracePt t="33744" x="2781300" y="6226175"/>
          <p14:tracePt t="33760" x="2914650" y="6242050"/>
          <p14:tracePt t="33777" x="3041650" y="6242050"/>
          <p14:tracePt t="33794" x="3168650" y="6242050"/>
          <p14:tracePt t="33810" x="3321050" y="6219825"/>
          <p14:tracePt t="33826" x="3432175" y="6175375"/>
          <p14:tracePt t="33843" x="3530600" y="6143625"/>
          <p14:tracePt t="33861" x="3651250" y="6089650"/>
          <p14:tracePt t="33877" x="3717925" y="6057900"/>
          <p14:tracePt t="33881" x="3746500" y="6045200"/>
          <p14:tracePt t="33894" x="3784600" y="6019800"/>
          <p14:tracePt t="33911" x="3898900" y="5981700"/>
          <p14:tracePt t="33927" x="3975100" y="5969000"/>
          <p14:tracePt t="33943" x="4032250" y="5946775"/>
          <p14:tracePt t="33960" x="4089400" y="5908675"/>
          <p14:tracePt t="33976" x="4114800" y="5870575"/>
          <p14:tracePt t="33993" x="4159250" y="5810250"/>
          <p14:tracePt t="34010" x="4213225" y="5702300"/>
          <p14:tracePt t="34027" x="4235450" y="5626100"/>
          <p14:tracePt t="34043" x="4251325" y="5530850"/>
          <p14:tracePt t="34060" x="4257675" y="5400675"/>
          <p14:tracePt t="34076" x="4257675" y="5327650"/>
          <p14:tracePt t="34093" x="4254500" y="5267325"/>
          <p14:tracePt t="34110" x="4232275" y="5165725"/>
          <p14:tracePt t="34127" x="4219575" y="5083175"/>
          <p14:tracePt t="34144" x="4184650" y="5003800"/>
          <p14:tracePt t="34161" x="4146550" y="4927600"/>
          <p14:tracePt t="34177" x="4111625" y="4895850"/>
          <p14:tracePt t="34194" x="4073525" y="4870450"/>
          <p14:tracePt t="34210" x="3975100" y="4800600"/>
          <p14:tracePt t="34227" x="3905250" y="4746625"/>
          <p14:tracePt t="34243" x="3813175" y="4679950"/>
          <p14:tracePt t="34260" x="3635375" y="4572000"/>
          <p14:tracePt t="34276" x="3536950" y="4521200"/>
          <p14:tracePt t="34293" x="3444875" y="4483100"/>
          <p14:tracePt t="34311" x="3308350" y="4432300"/>
          <p14:tracePt t="34327" x="3219450" y="4400550"/>
          <p14:tracePt t="34345" x="3121025" y="4381500"/>
          <p14:tracePt t="34360" x="3054350" y="4365625"/>
          <p14:tracePt t="34377" x="2994025" y="4359275"/>
          <p14:tracePt t="34393" x="2921000" y="4343400"/>
          <p14:tracePt t="34410" x="2825750" y="4337050"/>
          <p14:tracePt t="34427" x="2774950" y="4337050"/>
          <p14:tracePt t="34445" x="2711450" y="4337050"/>
          <p14:tracePt t="34460" x="2667000" y="4337050"/>
          <p14:tracePt t="34477" x="2622550" y="4337050"/>
          <p14:tracePt t="34493" x="2565400" y="4337050"/>
          <p14:tracePt t="34510" x="2470150" y="4337050"/>
          <p14:tracePt t="34526" x="2403475" y="4356100"/>
          <p14:tracePt t="34543" x="2339975" y="4368800"/>
          <p14:tracePt t="34559" x="2251075" y="4391025"/>
          <p14:tracePt t="34577" x="2162175" y="4413250"/>
          <p14:tracePt t="34593" x="2063750" y="4454525"/>
          <p14:tracePt t="34610" x="1914525" y="4514850"/>
          <p14:tracePt t="34626" x="1771650" y="4559300"/>
          <p14:tracePt t="34643" x="1660525" y="4610100"/>
          <p14:tracePt t="34660" x="1517650" y="4695825"/>
          <p14:tracePt t="34676" x="1428750" y="4733925"/>
          <p14:tracePt t="34694" x="1317625" y="4813300"/>
          <p14:tracePt t="34711" x="1244600" y="4879975"/>
          <p14:tracePt t="34727" x="1171575" y="4943475"/>
          <p14:tracePt t="34744" x="1092200" y="5045075"/>
          <p14:tracePt t="34760" x="1035050" y="5137150"/>
          <p14:tracePt t="34776" x="984250" y="5229225"/>
          <p14:tracePt t="34794" x="936625" y="5353050"/>
          <p14:tracePt t="34811" x="923925" y="5416550"/>
          <p14:tracePt t="34827" x="923925" y="5461000"/>
          <p14:tracePt t="34844" x="923925" y="5524500"/>
          <p14:tracePt t="34861" x="927100" y="5562600"/>
          <p14:tracePt t="34877" x="936625" y="5584825"/>
          <p14:tracePt t="34893" x="962025" y="5635625"/>
          <p14:tracePt t="34910" x="974725" y="5664200"/>
          <p14:tracePt t="34926" x="987425" y="5689600"/>
          <p14:tracePt t="34944" x="1031875" y="5734050"/>
          <p14:tracePt t="34960" x="1060450" y="5759450"/>
          <p14:tracePt t="34977" x="1108075" y="5791200"/>
          <p14:tracePt t="34994" x="1168400" y="5829300"/>
          <p14:tracePt t="35010" x="1196975" y="5842000"/>
          <p14:tracePt t="35027" x="1228725" y="5861050"/>
          <p14:tracePt t="35043" x="1285875" y="5880100"/>
          <p14:tracePt t="35060" x="1317625" y="5892800"/>
          <p14:tracePt t="35076" x="1362075" y="5905500"/>
          <p14:tracePt t="35094" x="1425575" y="5924550"/>
          <p14:tracePt t="35110" x="1476375" y="5930900"/>
          <p14:tracePt t="35127" x="1514475" y="5937250"/>
          <p14:tracePt t="35144" x="1577975" y="5943600"/>
          <p14:tracePt t="35160" x="1622425" y="5949950"/>
          <p14:tracePt t="35176" x="1666875" y="5956300"/>
          <p14:tracePt t="35193" x="1730375" y="5981700"/>
          <p14:tracePt t="35210" x="1768475" y="5994400"/>
          <p14:tracePt t="35227" x="1806575" y="6000750"/>
          <p14:tracePt t="35244" x="1860550" y="6000750"/>
          <p14:tracePt t="35260" x="1889125" y="6000750"/>
          <p14:tracePt t="35277" x="1933575" y="6000750"/>
          <p14:tracePt t="35294" x="1990725" y="5991225"/>
          <p14:tracePt t="35310" x="2028825" y="5972175"/>
          <p14:tracePt t="35326" x="2066925" y="5965825"/>
          <p14:tracePt t="35343" x="2108200" y="5959475"/>
          <p14:tracePt t="35359" x="2130425" y="5959475"/>
          <p14:tracePt t="35376" x="2159000" y="5959475"/>
          <p14:tracePt t="35394" x="2171700" y="5959475"/>
          <p14:tracePt t="35411" x="2187575" y="5959475"/>
          <p14:tracePt t="35427" x="2197100" y="5959475"/>
          <p14:tracePt t="35444" x="2219325" y="5959475"/>
          <p14:tracePt t="35460" x="2228850" y="5959475"/>
          <p14:tracePt t="35477" x="2238375" y="5959475"/>
          <p14:tracePt t="35494" x="2251075" y="5959475"/>
          <p14:tracePt t="35615" x="2263775" y="5959475"/>
          <p14:tracePt t="35652" x="2266950" y="5959475"/>
          <p14:tracePt t="35660" x="2273300" y="5959475"/>
          <p14:tracePt t="35665" x="2276475" y="5959475"/>
          <p14:tracePt t="35677" x="2282825" y="5956300"/>
          <p14:tracePt t="35694" x="2324100" y="5949950"/>
          <p14:tracePt t="35710" x="2352675" y="5949950"/>
          <p14:tracePt t="35727" x="2387600" y="5949950"/>
          <p14:tracePt t="35743" x="2444750" y="5943600"/>
          <p14:tracePt t="35759" x="2473325" y="5943600"/>
          <p14:tracePt t="35777" x="2511425" y="5930900"/>
          <p14:tracePt t="35794" x="2565400" y="5924550"/>
          <p14:tracePt t="35810" x="2603500" y="5911850"/>
          <p14:tracePt t="35827" x="2641600" y="5905500"/>
          <p14:tracePt t="35844" x="2682875" y="5899150"/>
          <p14:tracePt t="35860" x="2705100" y="5899150"/>
          <p14:tracePt t="35876" x="2714625" y="5899150"/>
          <p14:tracePt t="35893" x="2733675" y="5895975"/>
          <p14:tracePt t="35909" x="2743200" y="5895975"/>
          <p14:tracePt t="35926" x="2752725" y="5895975"/>
          <p14:tracePt t="35944" x="2768600" y="5895975"/>
          <p14:tracePt t="35960" x="2784475" y="5895975"/>
          <p14:tracePt t="35977" x="2794000" y="5895975"/>
          <p14:tracePt t="36022" x="2797175" y="5895975"/>
          <p14:tracePt t="37357" x="2803525" y="5883275"/>
          <p14:tracePt t="37364" x="2809875" y="5873750"/>
          <p14:tracePt t="37376" x="2816225" y="5854700"/>
          <p14:tracePt t="37394" x="2838450" y="5753100"/>
          <p14:tracePt t="37410" x="2844800" y="5635625"/>
          <p14:tracePt t="37427" x="2870200" y="5505450"/>
          <p14:tracePt t="37430" x="2879725" y="5448300"/>
          <p14:tracePt t="37444" x="2879725" y="5299075"/>
          <p14:tracePt t="37476" x="2879725" y="5067300"/>
          <p14:tracePt t="37509" x="2822575" y="4889500"/>
          <p14:tracePt t="37527" x="2778125" y="4781550"/>
          <p14:tracePt t="37542" x="2749550" y="4733925"/>
          <p14:tracePt t="37559" x="2717800" y="4686300"/>
          <p14:tracePt t="37576" x="2692400" y="4657725"/>
          <p14:tracePt t="37593" x="2647950" y="4613275"/>
          <p14:tracePt t="37609" x="2622550" y="4572000"/>
          <p14:tracePt t="37626" x="2590800" y="4546600"/>
          <p14:tracePt t="37643" x="2571750" y="4505325"/>
          <p14:tracePt t="37659" x="2559050" y="4473575"/>
          <p14:tracePt t="37676" x="2540000" y="4435475"/>
          <p14:tracePt t="37693" x="2533650" y="4381500"/>
          <p14:tracePt t="37710" x="2533650" y="4343400"/>
          <p14:tracePt t="37727" x="2520950" y="4305300"/>
          <p14:tracePt t="37743" x="2495550" y="4241800"/>
          <p14:tracePt t="37760" x="2454275" y="4194175"/>
          <p14:tracePt t="37776" x="2400300" y="4165600"/>
          <p14:tracePt t="37793" x="2289175" y="4102100"/>
          <p14:tracePt t="37809" x="2225675" y="4089400"/>
          <p14:tracePt t="37827" x="2190750" y="4083050"/>
          <p14:tracePt t="37843" x="2168525" y="4083050"/>
          <p14:tracePt t="37860" x="2159000" y="4083050"/>
          <p14:tracePt t="37877" x="2149475" y="4083050"/>
          <p14:tracePt t="37893" x="2146300" y="4067175"/>
          <p14:tracePt t="37910" x="2146300" y="4054475"/>
          <p14:tracePt t="37926" x="2146300" y="4048125"/>
          <p14:tracePt t="37943" x="2146300" y="4044950"/>
          <p14:tracePt t="37963" x="2152650" y="4044950"/>
          <p14:tracePt t="37976" x="2162175" y="4044950"/>
          <p14:tracePt t="37993" x="2228850" y="4073525"/>
          <p14:tracePt t="38010" x="2298700" y="4121150"/>
          <p14:tracePt t="38028" x="2390775" y="4187825"/>
          <p14:tracePt t="38043" x="2447925" y="4241800"/>
          <p14:tracePt t="38059" x="2508250" y="4286250"/>
          <p14:tracePt t="38076" x="2593975" y="4359275"/>
          <p14:tracePt t="38092" x="2720975" y="4498975"/>
          <p14:tracePt t="38109" x="2806700" y="4575175"/>
          <p14:tracePt t="38126" x="2876550" y="4619625"/>
          <p14:tracePt t="38142" x="2946400" y="4730750"/>
          <p14:tracePt t="38159" x="3003550" y="4800600"/>
          <p14:tracePt t="38176" x="3032125" y="4879975"/>
          <p14:tracePt t="38193" x="3073400" y="4953000"/>
          <p14:tracePt t="38210" x="3086100" y="4991100"/>
          <p14:tracePt t="38226" x="3105150" y="5035550"/>
          <p14:tracePt t="38243" x="3152775" y="5105400"/>
          <p14:tracePt t="38259" x="3171825" y="5133975"/>
          <p14:tracePt t="38277" x="3203575" y="5187950"/>
          <p14:tracePt t="38293" x="3216275" y="5216525"/>
          <p14:tracePt t="38310" x="3228975" y="5241925"/>
          <p14:tracePt t="38327" x="3251200" y="5267325"/>
          <p14:tracePt t="38343" x="3251200" y="5289550"/>
          <p14:tracePt t="38360" x="3251200" y="5311775"/>
          <p14:tracePt t="38377" x="3251200" y="5353050"/>
          <p14:tracePt t="38393" x="3251200" y="5381625"/>
          <p14:tracePt t="38409" x="3251200" y="5419725"/>
          <p14:tracePt t="38427" x="3251200" y="5480050"/>
          <p14:tracePt t="38443" x="3251200" y="5518150"/>
          <p14:tracePt t="38460" x="3241675" y="5540375"/>
          <p14:tracePt t="38478" x="3225800" y="5568950"/>
          <p14:tracePt t="38493" x="3213100" y="5578475"/>
          <p14:tracePt t="38509" x="3203575" y="5588000"/>
          <p14:tracePt t="38527" x="3203575" y="5603875"/>
          <p14:tracePt t="38542" x="3203575" y="5616575"/>
          <p14:tracePt t="38559" x="3200400" y="5622925"/>
          <p14:tracePt t="38614" x="3200400" y="5629275"/>
          <p14:tracePt t="38642" x="3187700" y="5632450"/>
          <p14:tracePt t="38650" x="3184525" y="5638800"/>
          <p14:tracePt t="38659" x="3178175" y="5641975"/>
          <p14:tracePt t="38677" x="3165475" y="5664200"/>
          <p14:tracePt t="38692" x="3155950" y="5673725"/>
          <p14:tracePt t="38710" x="3140075" y="5683250"/>
          <p14:tracePt t="38727" x="3111500" y="5718175"/>
          <p14:tracePt t="38743" x="3076575" y="5756275"/>
          <p14:tracePt t="38760" x="3051175" y="5794375"/>
          <p14:tracePt t="38777" x="2997200" y="5864225"/>
          <p14:tracePt t="38793" x="2952750" y="5924550"/>
          <p14:tracePt t="38810" x="2908300" y="5975350"/>
          <p14:tracePt t="38826" x="2844800" y="6045200"/>
          <p14:tracePt t="38842" x="2813050" y="6092825"/>
          <p14:tracePt t="38859" x="2787650" y="6137275"/>
          <p14:tracePt t="38877" x="2743200" y="6175375"/>
          <p14:tracePt t="38892" x="2717800" y="6207125"/>
          <p14:tracePt t="38909" x="2686050" y="6219825"/>
          <p14:tracePt t="38927" x="2644775" y="6235700"/>
          <p14:tracePt t="38943" x="2590800" y="6264275"/>
          <p14:tracePt t="38960" x="2527300" y="6280150"/>
          <p14:tracePt t="38977" x="2444750" y="6299200"/>
          <p14:tracePt t="38992" x="2390775" y="6311900"/>
          <p14:tracePt t="39009" x="2324100" y="6334125"/>
          <p14:tracePt t="39027" x="2241550" y="6334125"/>
          <p14:tracePt t="39043" x="2171700" y="6334125"/>
          <p14:tracePt t="39060" x="2108200" y="6334125"/>
          <p14:tracePt t="39077" x="2019300" y="6308725"/>
          <p14:tracePt t="39093" x="1949450" y="6280150"/>
          <p14:tracePt t="39109" x="1882775" y="6242050"/>
          <p14:tracePt t="39127" x="1762125" y="6159500"/>
          <p14:tracePt t="39143" x="1692275" y="6115050"/>
          <p14:tracePt t="39159" x="1619250" y="6057900"/>
          <p14:tracePt t="39177" x="1466850" y="5975350"/>
          <p14:tracePt t="39193" x="1377950" y="5934075"/>
          <p14:tracePt t="39210" x="1289050" y="5892800"/>
          <p14:tracePt t="39226" x="1184275" y="5848350"/>
          <p14:tracePt t="39242" x="1133475" y="5813425"/>
          <p14:tracePt t="39259" x="1085850" y="5784850"/>
          <p14:tracePt t="39277" x="1041400" y="5734050"/>
          <p14:tracePt t="39293" x="1016000" y="5695950"/>
          <p14:tracePt t="39310" x="1003300" y="5641975"/>
          <p14:tracePt t="39327" x="990600" y="5543550"/>
          <p14:tracePt t="39343" x="990600" y="5476875"/>
          <p14:tracePt t="39359" x="990600" y="5394325"/>
          <p14:tracePt t="39376" x="990600" y="5305425"/>
          <p14:tracePt t="39392" x="981075" y="5245100"/>
          <p14:tracePt t="39410" x="981075" y="5184775"/>
          <p14:tracePt t="39427" x="981075" y="5114925"/>
          <p14:tracePt t="39443" x="981075" y="5064125"/>
          <p14:tracePt t="39460" x="981075" y="5026025"/>
          <p14:tracePt t="39477" x="981075" y="5000625"/>
          <p14:tracePt t="39493" x="981075" y="4978400"/>
          <p14:tracePt t="39509" x="981075" y="4968875"/>
          <p14:tracePt t="39526" x="981075" y="4959350"/>
          <p14:tracePt t="39543" x="981075" y="4953000"/>
          <p14:tracePt t="40035" x="1044575" y="4994275"/>
          <p14:tracePt t="40042" x="1139825" y="5041900"/>
          <p14:tracePt t="40051" x="1282700" y="5118100"/>
          <p14:tracePt t="40076" x="1749425" y="5435600"/>
          <p14:tracePt t="40110" x="2159000" y="5737225"/>
          <p14:tracePt t="40127" x="2359025" y="5873750"/>
          <p14:tracePt t="40144" x="2438400" y="5921375"/>
          <p14:tracePt t="40160" x="2498725" y="5949950"/>
          <p14:tracePt t="40176" x="2546350" y="5953125"/>
          <p14:tracePt t="40193" x="2555875" y="5937250"/>
          <p14:tracePt t="40210" x="2568575" y="5908675"/>
          <p14:tracePt t="40226" x="2574925" y="5851525"/>
          <p14:tracePt t="40242" x="2555875" y="5797550"/>
          <p14:tracePt t="40262" x="2489200" y="5699125"/>
          <p14:tracePt t="40276" x="2422525" y="5626100"/>
          <p14:tracePt t="40293" x="2368550" y="5556250"/>
          <p14:tracePt t="40310" x="2295525" y="5483225"/>
          <p14:tracePt t="40326" x="2187575" y="5365750"/>
          <p14:tracePt t="40343" x="2108200" y="5251450"/>
          <p14:tracePt t="40359" x="2038350" y="5149850"/>
          <p14:tracePt t="40375" x="1968500" y="5038725"/>
          <p14:tracePt t="40392" x="1939925" y="4981575"/>
          <p14:tracePt t="40410" x="1895475" y="4921250"/>
          <p14:tracePt t="40426" x="1819275" y="4829175"/>
          <p14:tracePt t="40443" x="1765300" y="4759325"/>
          <p14:tracePt t="40460" x="1730375" y="4711700"/>
          <p14:tracePt t="40463" x="1701800" y="4689475"/>
          <p14:tracePt t="40476" x="1676400" y="4641850"/>
          <p14:tracePt t="40493" x="1651000" y="4603750"/>
          <p14:tracePt t="40509" x="1622425" y="4556125"/>
          <p14:tracePt t="40526" x="1603375" y="4476750"/>
          <p14:tracePt t="40542" x="1590675" y="4432300"/>
          <p14:tracePt t="40559" x="1577975" y="4394200"/>
          <p14:tracePt t="40575" x="1558925" y="4346575"/>
          <p14:tracePt t="40592" x="1552575" y="4314825"/>
          <p14:tracePt t="40609" x="1552575" y="4298950"/>
          <p14:tracePt t="40626" x="1552575" y="4286250"/>
          <p14:tracePt t="40643" x="1552575" y="4276725"/>
          <p14:tracePt t="40659" x="1552575" y="4260850"/>
          <p14:tracePt t="40676" x="1552575" y="4244975"/>
          <p14:tracePt t="40693" x="1558925" y="4241800"/>
          <p14:tracePt t="40710" x="1581150" y="4235450"/>
          <p14:tracePt t="40726" x="1644650" y="4235450"/>
          <p14:tracePt t="40743" x="1689100" y="4238625"/>
          <p14:tracePt t="40759" x="1733550" y="4251325"/>
          <p14:tracePt t="40775" x="1784350" y="4283075"/>
          <p14:tracePt t="40792" x="1793875" y="4298950"/>
          <p14:tracePt t="40810" x="1806575" y="4321175"/>
          <p14:tracePt t="40826" x="1828800" y="4359275"/>
          <p14:tracePt t="40843" x="1828800" y="4368800"/>
          <p14:tracePt t="40860" x="1828800" y="4381500"/>
          <p14:tracePt t="40876" x="1828800" y="4410075"/>
          <p14:tracePt t="40893" x="1828800" y="4422775"/>
          <p14:tracePt t="40909" x="1828800" y="4435475"/>
          <p14:tracePt t="40925" x="1812925" y="4454525"/>
          <p14:tracePt t="40942" x="1803400" y="4464050"/>
          <p14:tracePt t="40960" x="1787525" y="4473575"/>
          <p14:tracePt t="40976" x="1743075" y="4492625"/>
          <p14:tracePt t="40992" x="1720850" y="4511675"/>
          <p14:tracePt t="41009" x="1689100" y="4524375"/>
          <p14:tracePt t="41026" x="1660525" y="4540250"/>
          <p14:tracePt t="41043" x="1638300" y="4549775"/>
          <p14:tracePt t="41059" x="1616075" y="4581525"/>
          <p14:tracePt t="41076" x="1571625" y="4657725"/>
          <p14:tracePt t="41092" x="1549400" y="4724400"/>
          <p14:tracePt t="41109" x="1536700" y="4759325"/>
          <p14:tracePt t="41126" x="1517650" y="4826000"/>
          <p14:tracePt t="41143" x="1504950" y="4870450"/>
          <p14:tracePt t="41159" x="1498600" y="4924425"/>
          <p14:tracePt t="41176" x="1492250" y="5003800"/>
          <p14:tracePt t="41193" x="1492250" y="5054600"/>
          <p14:tracePt t="41209" x="1492250" y="5099050"/>
          <p14:tracePt t="41225" x="1492250" y="5168900"/>
          <p14:tracePt t="41242" x="1495425" y="5229225"/>
          <p14:tracePt t="41259" x="1517650" y="5286375"/>
          <p14:tracePt t="41276" x="1536700" y="5375275"/>
          <p14:tracePt t="41293" x="1555750" y="5413375"/>
          <p14:tracePt t="41310" x="1600200" y="5464175"/>
          <p14:tracePt t="41326" x="1692275" y="5540375"/>
          <p14:tracePt t="41342" x="1758950" y="5568950"/>
          <p14:tracePt t="41359" x="1812925" y="5597525"/>
          <p14:tracePt t="41376" x="1876425" y="5603875"/>
          <p14:tracePt t="41393" x="1898650" y="5603875"/>
          <p14:tracePt t="41411" x="1920875" y="5575300"/>
          <p14:tracePt t="41426" x="1958975" y="5483225"/>
          <p14:tracePt t="41443" x="1978025" y="5375275"/>
          <p14:tracePt t="41460" x="1978025" y="5251450"/>
          <p14:tracePt t="41476" x="1984375" y="5032375"/>
          <p14:tracePt t="41492" x="1984375" y="4905375"/>
          <p14:tracePt t="41509" x="1984375" y="4835525"/>
          <p14:tracePt t="41525" x="1984375" y="4749800"/>
          <p14:tracePt t="41543" x="1981200" y="4695825"/>
          <p14:tracePt t="41561" x="1962150" y="4641850"/>
          <p14:tracePt t="41576" x="1952625" y="4616450"/>
          <p14:tracePt t="41592" x="1933575" y="4600575"/>
          <p14:tracePt t="41610" x="1924050" y="4591050"/>
          <p14:tracePt t="41625" x="1908175" y="4568825"/>
          <p14:tracePt t="41659" x="1905000" y="4568825"/>
          <p14:tracePt t="41675" x="1889125" y="4565650"/>
          <p14:tracePt t="41693" x="1879600" y="4559300"/>
          <p14:tracePt t="41710" x="1863725" y="4549775"/>
          <p14:tracePt t="41726" x="1854200" y="4549775"/>
          <p14:tracePt t="41742" x="1825625" y="4543425"/>
          <p14:tracePt t="41759" x="1797050" y="4524375"/>
          <p14:tracePt t="41776" x="1717675" y="4524375"/>
          <p14:tracePt t="41792" x="1660525" y="4524375"/>
          <p14:tracePt t="41810" x="1549400" y="4543425"/>
          <p14:tracePt t="41826" x="1473200" y="4559300"/>
          <p14:tracePt t="41843" x="1409700" y="4581525"/>
          <p14:tracePt t="41859" x="1362075" y="4606925"/>
          <p14:tracePt t="41876" x="1298575" y="4638675"/>
          <p14:tracePt t="41892" x="1260475" y="4667250"/>
          <p14:tracePt t="41909" x="1219200" y="4699000"/>
          <p14:tracePt t="41925" x="1174750" y="4743450"/>
          <p14:tracePt t="41942" x="1143000" y="4768850"/>
          <p14:tracePt t="41960" x="1104900" y="4810125"/>
          <p14:tracePt t="41977" x="1073150" y="4851400"/>
          <p14:tracePt t="41993" x="1047750" y="4895850"/>
          <p14:tracePt t="42010" x="1019175" y="4972050"/>
          <p14:tracePt t="42026" x="1006475" y="5016500"/>
          <p14:tracePt t="42042" x="993775" y="5054600"/>
          <p14:tracePt t="42059" x="981075" y="5099050"/>
          <p14:tracePt t="42075" x="981075" y="5140325"/>
          <p14:tracePt t="42092" x="981075" y="5156200"/>
          <p14:tracePt t="42110" x="981075" y="5168900"/>
          <p14:tracePt t="42127" x="981075" y="5184775"/>
          <p14:tracePt t="42143" x="981075" y="5194300"/>
          <p14:tracePt t="42159" x="981075" y="5200650"/>
          <p14:tracePt t="42519" x="990600" y="5200650"/>
          <p14:tracePt t="42526" x="1000125" y="5200650"/>
          <p14:tracePt t="42542" x="1038225" y="5200650"/>
          <p14:tracePt t="42560" x="1098550" y="5200650"/>
          <p14:tracePt t="42576" x="1136650" y="5200650"/>
          <p14:tracePt t="42592" x="1193800" y="5200650"/>
          <p14:tracePt t="42625" x="1339850" y="5162550"/>
          <p14:tracePt t="42660" x="1454150" y="5086350"/>
          <p14:tracePt t="42677" x="1501775" y="5045075"/>
          <p14:tracePt t="42693" x="1549400" y="4975225"/>
          <p14:tracePt t="42710" x="1631950" y="4832350"/>
          <p14:tracePt t="42726" x="1670050" y="4765675"/>
          <p14:tracePt t="42742" x="1698625" y="4699000"/>
          <p14:tracePt t="42759" x="1720850" y="4606925"/>
          <p14:tracePt t="42775" x="1743075" y="4543425"/>
          <p14:tracePt t="42792" x="1755775" y="4498975"/>
          <p14:tracePt t="42809" x="1768475" y="4435475"/>
          <p14:tracePt t="42826" x="1781175" y="4410075"/>
          <p14:tracePt t="42843" x="1800225" y="4371975"/>
          <p14:tracePt t="42860" x="1809750" y="4337050"/>
          <p14:tracePt t="42876" x="1822450" y="4308475"/>
          <p14:tracePt t="42892" x="1828800" y="4286250"/>
          <p14:tracePt t="42909" x="1835150" y="4244975"/>
          <p14:tracePt t="42925" x="1841500" y="4229100"/>
          <p14:tracePt t="42942" x="1844675" y="4219575"/>
          <p14:tracePt t="42960" x="1860550" y="4197350"/>
          <p14:tracePt t="42976" x="1866900" y="4187825"/>
          <p14:tracePt t="42992" x="1870075" y="4178300"/>
          <p14:tracePt t="43010" x="1879600" y="4159250"/>
          <p14:tracePt t="43026" x="1879600" y="4143375"/>
          <p14:tracePt t="43042" x="1879600" y="4133850"/>
          <p14:tracePt t="43059" x="1879600" y="4117975"/>
          <p14:tracePt t="43075" x="1879600" y="4114800"/>
          <p14:tracePt t="43110" x="1879600" y="4108450"/>
          <p14:tracePt t="43126" x="1879600" y="4098925"/>
          <p14:tracePt t="43143" x="1879600" y="4092575"/>
          <p14:tracePt t="43210" x="1873250" y="4092575"/>
          <p14:tracePt t="43218" x="1870075" y="4092575"/>
          <p14:tracePt t="43226" x="1863725" y="4092575"/>
          <p14:tracePt t="43242" x="1835150" y="4092575"/>
          <p14:tracePt t="43260" x="1803400" y="4092575"/>
          <p14:tracePt t="43276" x="1781175" y="4092575"/>
          <p14:tracePt t="43292" x="1771650" y="4092575"/>
          <p14:tracePt t="43309" x="1755775" y="4092575"/>
          <p14:tracePt t="43326" x="1739900" y="4092575"/>
          <p14:tracePt t="43342" x="1730375" y="4092575"/>
          <p14:tracePt t="43359" x="1727200" y="4092575"/>
          <p14:tracePt t="43646" x="1762125" y="4092575"/>
          <p14:tracePt t="43653" x="1819275" y="4092575"/>
          <p14:tracePt t="43661" x="1863725" y="4092575"/>
          <p14:tracePt t="43676" x="1946275" y="4092575"/>
          <p14:tracePt t="43693" x="2038350" y="4092575"/>
          <p14:tracePt t="43709" x="2178050" y="4092575"/>
          <p14:tracePt t="43726" x="2251075" y="4086225"/>
          <p14:tracePt t="43742" x="2289175" y="4073525"/>
          <p14:tracePt t="43759" x="2336800" y="4067175"/>
          <p14:tracePt t="43776" x="2352675" y="4064000"/>
          <p14:tracePt t="43793" x="2368550" y="4057650"/>
          <p14:tracePt t="43809" x="2384425" y="4041775"/>
          <p14:tracePt t="43826" x="2393950" y="4038600"/>
          <p14:tracePt t="43842" x="2403475" y="4038600"/>
          <p14:tracePt t="43859" x="2425700" y="4032250"/>
          <p14:tracePt t="43892" x="2428875" y="4032250"/>
          <p14:tracePt t="43925" x="2435225" y="4025900"/>
          <p14:tracePt t="43932" x="2438400" y="4022725"/>
          <p14:tracePt t="43943" x="2444750" y="4022725"/>
          <p14:tracePt t="43959" x="2476500" y="4016375"/>
          <p14:tracePt t="43976" x="2498725" y="4016375"/>
          <p14:tracePt t="43992" x="2527300" y="4013200"/>
          <p14:tracePt t="44008" x="2552700" y="4013200"/>
          <p14:tracePt t="44025" x="2565400" y="4013200"/>
          <p14:tracePt t="44043" x="2578100" y="4013200"/>
          <p14:tracePt t="44059" x="2600325" y="4013200"/>
          <p14:tracePt t="44076" x="2609850" y="4013200"/>
          <p14:tracePt t="44093" x="2619375" y="4013200"/>
          <p14:tracePt t="44109" x="2628900" y="4013200"/>
          <p14:tracePt t="44367" x="2609850" y="4013200"/>
          <p14:tracePt t="44374" x="2571750" y="4022725"/>
          <p14:tracePt t="44380" x="2546350" y="4022725"/>
          <p14:tracePt t="44392" x="2520950" y="4029075"/>
          <p14:tracePt t="44408" x="2422525" y="4035425"/>
          <p14:tracePt t="44425" x="2362200" y="4035425"/>
          <p14:tracePt t="44443" x="2327275" y="4035425"/>
          <p14:tracePt t="44460" x="2270125" y="4035425"/>
          <p14:tracePt t="44476" x="2235200" y="4035425"/>
          <p14:tracePt t="44493" x="2206625" y="4035425"/>
          <p14:tracePt t="44509" x="2165350" y="4035425"/>
          <p14:tracePt t="44525" x="2143125" y="4035425"/>
          <p14:tracePt t="44542" x="2114550" y="4035425"/>
          <p14:tracePt t="44559" x="2066925" y="4035425"/>
          <p14:tracePt t="44575" x="2044700" y="4035425"/>
          <p14:tracePt t="44593" x="2022475" y="4035425"/>
          <p14:tracePt t="44610" x="1993900" y="4048125"/>
          <p14:tracePt t="44626" x="1984375" y="4057650"/>
          <p14:tracePt t="44642" x="1974850" y="4067175"/>
          <p14:tracePt t="44659" x="1952625" y="4076700"/>
          <p14:tracePt t="44675" x="1936750" y="4086225"/>
          <p14:tracePt t="44692" x="1914525" y="4098925"/>
          <p14:tracePt t="44709" x="1873250" y="4105275"/>
          <p14:tracePt t="44726" x="1857375" y="4111625"/>
          <p14:tracePt t="44743" x="1841500" y="4111625"/>
          <p14:tracePt t="44760" x="1828800" y="4111625"/>
          <p14:tracePt t="44776" x="1819275" y="4111625"/>
          <p14:tracePt t="44792" x="1812925" y="4111625"/>
          <p14:tracePt t="44989" x="1812925" y="4108450"/>
          <p14:tracePt t="44995" x="1812925" y="4105275"/>
          <p14:tracePt t="45009" x="1812925" y="4098925"/>
          <p14:tracePt t="45038" x="1812925" y="4092575"/>
          <p14:tracePt t="45052" x="1812925" y="4089400"/>
          <p14:tracePt t="45065" x="1812925" y="4083050"/>
          <p14:tracePt t="45075" x="1812925" y="4073525"/>
          <p14:tracePt t="45092" x="1812925" y="4064000"/>
          <p14:tracePt t="45109" x="1803400" y="4048125"/>
          <p14:tracePt t="45126" x="1793875" y="4035425"/>
          <p14:tracePt t="45144" x="1781175" y="4003675"/>
          <p14:tracePt t="45160" x="1739900" y="3937000"/>
          <p14:tracePt t="45175" x="1727200" y="3892550"/>
          <p14:tracePt t="45192" x="1714500" y="3860800"/>
          <p14:tracePt t="45209" x="1692275" y="3819525"/>
          <p14:tracePt t="45225" x="1682750" y="3810000"/>
          <p14:tracePt t="45244" x="1666875" y="3787775"/>
          <p14:tracePt t="45260" x="1657350" y="3771900"/>
          <p14:tracePt t="45276" x="1644650" y="3762375"/>
          <p14:tracePt t="45294" x="1644650" y="3746500"/>
          <p14:tracePt t="45336" x="1644650" y="3743325"/>
          <p14:tracePt t="45343" x="1641475" y="3743325"/>
          <p14:tracePt t="45358" x="1631950" y="3736975"/>
          <p14:tracePt t="45375" x="1625600" y="3721100"/>
          <p14:tracePt t="45392" x="1625600" y="3711575"/>
          <p14:tracePt t="45410" x="1625600" y="3702050"/>
          <p14:tracePt t="45443" x="1625600" y="3698875"/>
          <p14:tracePt t="45530" x="1628775" y="3698875"/>
          <p14:tracePt t="45537" x="1631950" y="3698875"/>
          <p14:tracePt t="45545" x="1638300" y="3698875"/>
          <p14:tracePt t="45951" x="1654175" y="3711575"/>
          <p14:tracePt t="45958" x="1666875" y="3730625"/>
          <p14:tracePt t="45965" x="1685925" y="3749675"/>
          <p14:tracePt t="45975" x="1708150" y="3771900"/>
          <p14:tracePt t="45992" x="1752600" y="3832225"/>
          <p14:tracePt t="46008" x="1793875" y="3870325"/>
          <p14:tracePt t="46026" x="1831975" y="3895725"/>
          <p14:tracePt t="46058" x="1908175" y="3952875"/>
          <p14:tracePt t="46093" x="1949450" y="3968750"/>
          <p14:tracePt t="46110" x="1958975" y="3968750"/>
          <p14:tracePt t="46126" x="1968500" y="3968750"/>
          <p14:tracePt t="46143" x="1984375" y="3968750"/>
          <p14:tracePt t="46159" x="2000250" y="3968750"/>
          <p14:tracePt t="46175" x="2009775" y="3968750"/>
          <p14:tracePt t="46192" x="2025650" y="3968750"/>
          <p14:tracePt t="46209" x="2035175" y="3968750"/>
          <p14:tracePt t="46226" x="2047875" y="3968750"/>
          <p14:tracePt t="46243" x="2063750" y="3968750"/>
          <p14:tracePt t="46259" x="2073275" y="3968750"/>
          <p14:tracePt t="46276" x="2089150" y="3968750"/>
          <p14:tracePt t="46292" x="2130425" y="3968750"/>
          <p14:tracePt t="46309" x="2146300" y="3968750"/>
          <p14:tracePt t="46325" x="2159000" y="3968750"/>
          <p14:tracePt t="46342" x="2168525" y="3968750"/>
          <p14:tracePt t="46376" x="2162175" y="3968750"/>
          <p14:tracePt t="46393" x="2130425" y="3968750"/>
          <p14:tracePt t="46409" x="2085975" y="3968750"/>
          <p14:tracePt t="46425" x="2051050" y="3968750"/>
          <p14:tracePt t="46442" x="2009775" y="3968750"/>
          <p14:tracePt t="46458" x="1987550" y="3968750"/>
          <p14:tracePt t="46476" x="1958975" y="3968750"/>
          <p14:tracePt t="46493" x="1927225" y="3968750"/>
          <p14:tracePt t="46509" x="1895475" y="3968750"/>
          <p14:tracePt t="46526" x="1876425" y="3968750"/>
          <p14:tracePt t="46543" x="1835150" y="3968750"/>
          <p14:tracePt t="46558" x="1825625" y="3968750"/>
          <p14:tracePt t="46575" x="1816100" y="3968750"/>
          <p14:tracePt t="46592" x="1784350" y="3968750"/>
          <p14:tracePt t="46608" x="1758950" y="3975100"/>
          <p14:tracePt t="46625" x="1720850" y="3994150"/>
          <p14:tracePt t="46642" x="1651000" y="4013200"/>
          <p14:tracePt t="46659" x="1593850" y="4029075"/>
          <p14:tracePt t="46676" x="1565275" y="4041775"/>
          <p14:tracePt t="46692" x="1520825" y="4064000"/>
          <p14:tracePt t="46708" x="1511300" y="4073525"/>
          <p14:tracePt t="46725" x="1501775" y="4083050"/>
          <p14:tracePt t="46743" x="1482725" y="4095750"/>
          <p14:tracePt t="46759" x="1470025" y="4111625"/>
          <p14:tracePt t="46775" x="1460500" y="4111625"/>
          <p14:tracePt t="46793" x="1441450" y="4114800"/>
          <p14:tracePt t="46809" x="1431925" y="4121150"/>
          <p14:tracePt t="46825" x="1431925" y="4124325"/>
          <p14:tracePt t="46841" x="1431925" y="4133850"/>
          <p14:tracePt t="46858" x="1431925" y="4140200"/>
          <p14:tracePt t="46893" x="1431925" y="4156075"/>
          <p14:tracePt t="46909" x="1431925" y="4159250"/>
          <p14:tracePt t="46925" x="1447800" y="4159250"/>
          <p14:tracePt t="46942" x="1476375" y="4175125"/>
          <p14:tracePt t="46958" x="1520825" y="4181475"/>
          <p14:tracePt t="46975" x="1558925" y="4187825"/>
          <p14:tracePt t="46992" x="1612900" y="4194175"/>
          <p14:tracePt t="47008" x="1641475" y="4194175"/>
          <p14:tracePt t="47025" x="1663700" y="4194175"/>
          <p14:tracePt t="47042" x="1698625" y="4194175"/>
          <p14:tracePt t="47059" x="1720850" y="4194175"/>
          <p14:tracePt t="47075" x="1749425" y="4200525"/>
          <p14:tracePt t="47092" x="1781175" y="4200525"/>
          <p14:tracePt t="47108" x="1819275" y="4206875"/>
          <p14:tracePt t="47125" x="1841500" y="4219575"/>
          <p14:tracePt t="47141" x="1882775" y="4219575"/>
          <p14:tracePt t="47158" x="1892300" y="4219575"/>
          <p14:tracePt t="47175" x="1901825" y="4219575"/>
          <p14:tracePt t="47192" x="1930400" y="4219575"/>
          <p14:tracePt t="47208" x="1939925" y="4219575"/>
          <p14:tracePt t="47225" x="1952625" y="4219575"/>
          <p14:tracePt t="47242" x="1974850" y="4219575"/>
          <p14:tracePt t="47258" x="1984375" y="4219575"/>
          <p14:tracePt t="47275" x="1993900" y="4219575"/>
          <p14:tracePt t="47292" x="1997075" y="4219575"/>
          <p14:tracePt t="47308" x="2003425" y="4219575"/>
          <p14:tracePt t="47326" x="2006600" y="4219575"/>
          <p14:tracePt t="47343" x="2025650" y="4210050"/>
          <p14:tracePt t="47359" x="2035175" y="4200525"/>
          <p14:tracePt t="47375" x="2044700" y="4191000"/>
          <p14:tracePt t="47392" x="2063750" y="4175125"/>
          <p14:tracePt t="47408" x="2085975" y="4165600"/>
          <p14:tracePt t="47425" x="2101850" y="4149725"/>
          <p14:tracePt t="47442" x="2117725" y="4133850"/>
          <p14:tracePt t="47459" x="2130425" y="4124325"/>
          <p14:tracePt t="47476" x="2143125" y="4114800"/>
          <p14:tracePt t="47492" x="2155825" y="4098925"/>
          <p14:tracePt t="47509" x="2165350" y="4098925"/>
          <p14:tracePt t="47525" x="2181225" y="4098925"/>
          <p14:tracePt t="47558" x="2181225" y="4089400"/>
          <p14:tracePt t="47576" x="2181225" y="4079875"/>
          <p14:tracePt t="47592" x="2168525" y="4073525"/>
          <p14:tracePt t="47608" x="2159000" y="4070350"/>
          <p14:tracePt t="47715" x="2159000" y="4064000"/>
          <p14:tracePt t="47807" x="2155825" y="4064000"/>
          <p14:tracePt t="47813" x="2149475" y="4064000"/>
          <p14:tracePt t="47825" x="2146300" y="4064000"/>
          <p14:tracePt t="47842" x="2130425" y="4054475"/>
          <p14:tracePt t="47858" x="2114550" y="4048125"/>
          <p14:tracePt t="48199" x="2111375" y="4048125"/>
          <p14:tracePt t="48206" x="2105025" y="4048125"/>
          <p14:tracePt t="48213" x="2101850" y="4048125"/>
          <p14:tracePt t="48225" x="2095500" y="4048125"/>
          <p14:tracePt t="48241" x="2076450" y="4048125"/>
          <p14:tracePt t="48258" x="2054225" y="4048125"/>
          <p14:tracePt t="48275" x="2022475" y="4044950"/>
          <p14:tracePt t="48308" x="1917700" y="4038600"/>
          <p14:tracePt t="48342" x="1787525" y="4038600"/>
          <p14:tracePt t="48358" x="1717675" y="4038600"/>
          <p14:tracePt t="48375" x="1654175" y="4038600"/>
          <p14:tracePt t="48392" x="1577975" y="4038600"/>
          <p14:tracePt t="48408" x="1549400" y="4038600"/>
          <p14:tracePt t="48425" x="1533525" y="4038600"/>
          <p14:tracePt t="48442" x="1517650" y="4038600"/>
          <p14:tracePt t="48459" x="1508125" y="4038600"/>
          <p14:tracePt t="48475" x="1498600" y="4038600"/>
          <p14:tracePt t="48492" x="1498600" y="4044950"/>
          <p14:tracePt t="48508" x="1498600" y="4060825"/>
          <p14:tracePt t="48525" x="1498600" y="4064000"/>
          <p14:tracePt t="48542" x="1498600" y="4073525"/>
          <p14:tracePt t="48559" x="1498600" y="4083050"/>
          <p14:tracePt t="48577" x="1498600" y="4098925"/>
          <p14:tracePt t="48592" x="1511300" y="4114800"/>
          <p14:tracePt t="48608" x="1520825" y="4117975"/>
          <p14:tracePt t="48625" x="1543050" y="4130675"/>
          <p14:tracePt t="48641" x="1574800" y="4137025"/>
          <p14:tracePt t="48658" x="1590675" y="4146550"/>
          <p14:tracePt t="48676" x="1619250" y="4152900"/>
          <p14:tracePt t="48692" x="1657350" y="4175125"/>
          <p14:tracePt t="48709" x="1692275" y="4181475"/>
          <p14:tracePt t="48727" x="1755775" y="4187825"/>
          <p14:tracePt t="48742" x="1809750" y="4194175"/>
          <p14:tracePt t="48758" x="1860550" y="4194175"/>
          <p14:tracePt t="48775" x="1905000" y="4194175"/>
          <p14:tracePt t="48791" x="1968500" y="4194175"/>
          <p14:tracePt t="48808" x="2003425" y="4194175"/>
          <p14:tracePt t="48826" x="2044700" y="4194175"/>
          <p14:tracePt t="48842" x="2073275" y="4194175"/>
          <p14:tracePt t="48859" x="2082800" y="4194175"/>
          <p14:tracePt t="48877" x="2098675" y="4184650"/>
          <p14:tracePt t="48892" x="2114550" y="4171950"/>
          <p14:tracePt t="48908" x="2114550" y="4156075"/>
          <p14:tracePt t="48925" x="2114550" y="4146550"/>
          <p14:tracePt t="48942" x="2114550" y="4143375"/>
          <p14:tracePt t="48958" x="2114550" y="4133850"/>
          <p14:tracePt t="48976" x="2114550" y="4127500"/>
          <p14:tracePt t="49008" x="2114550" y="4124325"/>
          <p14:tracePt t="49034" x="2114550" y="4111625"/>
          <p14:tracePt t="50997" x="2203450" y="4095750"/>
          <p14:tracePt t="51004" x="2308225" y="4076700"/>
          <p14:tracePt t="51010" x="2400300" y="4057650"/>
          <p14:tracePt t="51025" x="2609850" y="4010025"/>
          <p14:tracePt t="51041" x="2886075" y="3981450"/>
          <p14:tracePt t="51059" x="3159125" y="3962400"/>
          <p14:tracePt t="51092" x="4152900" y="3886200"/>
          <p14:tracePt t="51126" x="5403850" y="3848100"/>
          <p14:tracePt t="51143" x="5876925" y="3835400"/>
          <p14:tracePt t="51162" x="6537325" y="3822700"/>
          <p14:tracePt t="51175" x="6934200" y="3822700"/>
          <p14:tracePt t="51192" x="7343775" y="3844925"/>
          <p14:tracePt t="51209" x="7705725" y="3867150"/>
          <p14:tracePt t="51225" x="8245475" y="3902075"/>
          <p14:tracePt t="51243" x="8591550" y="3937000"/>
          <p14:tracePt t="51260" x="8931275" y="3937000"/>
          <p14:tracePt t="51275" x="9124950" y="3937000"/>
          <p14:tracePt t="51662" x="9070975" y="2994025"/>
          <p14:tracePt t="51668" x="8997950" y="2930525"/>
          <p14:tracePt t="51678" x="8921750" y="2882900"/>
          <p14:tracePt t="51691" x="8772525" y="2743200"/>
          <p14:tracePt t="51708" x="8559800" y="2527300"/>
          <p14:tracePt t="51732" x="8239125" y="2216150"/>
          <p14:tracePt t="51760" x="7924800" y="1924050"/>
          <p14:tracePt t="51795" x="7696200" y="1755775"/>
          <p14:tracePt t="51810" x="7540625" y="1660525"/>
          <p14:tracePt t="51826" x="7470775" y="1606550"/>
          <p14:tracePt t="51841" x="7416800" y="1546225"/>
          <p14:tracePt t="51858" x="7372350" y="1476375"/>
          <p14:tracePt t="51875" x="7324725" y="1397000"/>
          <p14:tracePt t="51891" x="7312025" y="1365250"/>
          <p14:tracePt t="51909" x="7302500" y="1355725"/>
          <p14:tracePt t="51925" x="7280275" y="1352550"/>
          <p14:tracePt t="51942" x="7270750" y="1352550"/>
          <p14:tracePt t="51958" x="7248525" y="1352550"/>
          <p14:tracePt t="51974" x="7216775" y="1352550"/>
          <p14:tracePt t="51991" x="7207250" y="1352550"/>
          <p14:tracePt t="52009" x="7197725" y="1352550"/>
          <p14:tracePt t="52025" x="7175500" y="1352550"/>
          <p14:tracePt t="52042" x="7165975" y="1352550"/>
          <p14:tracePt t="52059" x="7156450" y="1358900"/>
          <p14:tracePt t="52075" x="7146925" y="1374775"/>
          <p14:tracePt t="52091" x="7140575" y="1393825"/>
          <p14:tracePt t="52108" x="7140575" y="1425575"/>
          <p14:tracePt t="52125" x="7140575" y="1495425"/>
          <p14:tracePt t="52418" x="7086600" y="1508125"/>
          <p14:tracePt t="52425" x="7004050" y="1546225"/>
          <p14:tracePt t="52431" x="6918325" y="1603375"/>
          <p14:tracePt t="52441" x="6845300" y="1660525"/>
          <p14:tracePt t="52458" x="6673850" y="1803400"/>
          <p14:tracePt t="52475" x="6273800" y="2212975"/>
          <p14:tracePt t="52493" x="5943600" y="2584450"/>
          <p14:tracePt t="52510" x="5454650" y="3168650"/>
          <p14:tracePt t="52526" x="5207000" y="3524250"/>
          <p14:tracePt t="52543" x="5051425" y="3740150"/>
          <p14:tracePt t="52560" x="4851400" y="4041775"/>
          <p14:tracePt t="52577" x="4759325" y="4178300"/>
          <p14:tracePt t="52593" x="4667250" y="4324350"/>
          <p14:tracePt t="52610" x="4530725" y="4514850"/>
          <p14:tracePt t="52625" x="4445000" y="4619625"/>
          <p14:tracePt t="52642" x="4378325" y="4711700"/>
          <p14:tracePt t="52658" x="4302125" y="4797425"/>
          <p14:tracePt t="52661" x="4260850" y="4838700"/>
          <p14:tracePt t="52674" x="4219575" y="4886325"/>
          <p14:tracePt t="52691" x="4168775" y="4930775"/>
          <p14:tracePt t="52708" x="4121150" y="4959350"/>
          <p14:tracePt t="52724" x="4060825" y="5003800"/>
          <p14:tracePt t="52741" x="4035425" y="5035550"/>
          <p14:tracePt t="52758" x="4006850" y="5048250"/>
          <p14:tracePt t="52775" x="3971925" y="5064125"/>
          <p14:tracePt t="52791" x="3962400" y="5073650"/>
          <p14:tracePt t="52809" x="3940175" y="5095875"/>
          <p14:tracePt t="52824" x="3917950" y="5108575"/>
          <p14:tracePt t="52841" x="3886200" y="5118100"/>
          <p14:tracePt t="52859" x="3844925" y="5137150"/>
          <p14:tracePt t="52875" x="3800475" y="5137150"/>
          <p14:tracePt t="52892" x="3740150" y="5137150"/>
          <p14:tracePt t="52909" x="3660775" y="5127625"/>
          <p14:tracePt t="52925" x="3584575" y="5105400"/>
          <p14:tracePt t="52941" x="3463925" y="5051425"/>
          <p14:tracePt t="52958" x="3352800" y="5010150"/>
          <p14:tracePt t="52974" x="3181350" y="4949825"/>
          <p14:tracePt t="52991" x="3073400" y="4933950"/>
          <p14:tracePt t="53009" x="2940050" y="4908550"/>
          <p14:tracePt t="53025" x="2895600" y="4889500"/>
          <p14:tracePt t="53042" x="2873375" y="4889500"/>
          <p14:tracePt t="53058" x="2863850" y="4886325"/>
          <p14:tracePt t="53074" x="2844800" y="4870450"/>
          <p14:tracePt t="53091" x="2835275" y="4864100"/>
          <p14:tracePt t="53109" x="2828925" y="4860925"/>
          <p14:tracePt t="53125" x="2828925" y="4845050"/>
          <p14:tracePt t="53142" x="2841625" y="4835525"/>
          <p14:tracePt t="53159" x="2905125" y="4803775"/>
          <p14:tracePt t="53175" x="2962275" y="4768850"/>
          <p14:tracePt t="53192" x="3009900" y="4740275"/>
          <p14:tracePt t="53208" x="3041650" y="4692650"/>
          <p14:tracePt t="53224" x="3089275" y="4641850"/>
          <p14:tracePt t="53242" x="3098800" y="4625975"/>
          <p14:tracePt t="53259" x="3105150" y="4610100"/>
          <p14:tracePt t="53539" x="3076575" y="4619625"/>
          <p14:tracePt t="53546" x="3044825" y="4641850"/>
          <p14:tracePt t="53559" x="2990850" y="4670425"/>
          <p14:tracePt t="53575" x="2921000" y="4708525"/>
          <p14:tracePt t="53592" x="2857500" y="4730750"/>
          <p14:tracePt t="53608" x="2730500" y="4768850"/>
          <p14:tracePt t="53625" x="2644775" y="4794250"/>
          <p14:tracePt t="53641" x="2581275" y="4806950"/>
          <p14:tracePt t="53658" x="2524125" y="4822825"/>
          <p14:tracePt t="53659" x="2505075" y="4829175"/>
          <p14:tracePt t="53674" x="2476500" y="4829175"/>
          <p14:tracePt t="53691" x="2466975" y="4829175"/>
          <p14:tracePt t="53708" x="2451100" y="4832350"/>
          <p14:tracePt t="53724" x="2428875" y="4838700"/>
          <p14:tracePt t="53741" x="2406650" y="4857750"/>
          <p14:tracePt t="53759" x="2343150" y="4876800"/>
          <p14:tracePt t="53775" x="2298700" y="4889500"/>
          <p14:tracePt t="53792" x="2266950" y="4899025"/>
          <p14:tracePt t="53809" x="2232025" y="4918075"/>
          <p14:tracePt t="53825" x="2222500" y="4918075"/>
          <p14:tracePt t="53842" x="2212975" y="4918075"/>
          <p14:tracePt t="53859" x="2190750" y="4918075"/>
          <p14:tracePt t="53875" x="2181225" y="4918075"/>
          <p14:tracePt t="53891" x="2178050" y="4918075"/>
          <p14:tracePt t="53908" x="2178050" y="4924425"/>
          <p14:tracePt t="54023" x="2171700" y="4924425"/>
          <p14:tracePt t="54103" x="2174875" y="4921250"/>
          <p14:tracePt t="54110" x="2190750" y="4918075"/>
          <p14:tracePt t="54125" x="2339975" y="4857750"/>
          <p14:tracePt t="54142" x="2540000" y="4781550"/>
          <p14:tracePt t="54159" x="3022600" y="4603750"/>
          <p14:tracePt t="54175" x="3435350" y="4429125"/>
          <p14:tracePt t="54193" x="3911600" y="4260850"/>
          <p14:tracePt t="54209" x="4772025" y="4025900"/>
          <p14:tracePt t="54226" x="5359400" y="3832225"/>
          <p14:tracePt t="54245" x="6413500" y="3498850"/>
          <p14:tracePt t="54261" x="7000875" y="3302000"/>
          <p14:tracePt t="54277" x="7521575" y="3111500"/>
          <p14:tracePt t="54294" x="8102600" y="2822575"/>
          <p14:tracePt t="54310" x="8350250" y="2695575"/>
          <p14:tracePt t="54325" x="8540750" y="2590800"/>
          <p14:tracePt t="54342" x="8718550" y="2505075"/>
          <p14:tracePt t="54359" x="8896350" y="2400300"/>
          <p14:tracePt t="54375" x="8978900" y="2333625"/>
          <p14:tracePt t="54392" x="9048750" y="2289175"/>
          <p14:tracePt t="54409" x="9128125" y="2222500"/>
          <p14:tracePt t="54609" x="9131300" y="2019300"/>
          <p14:tracePt t="54616" x="9112250" y="2012950"/>
          <p14:tracePt t="54627" x="9093200" y="2006600"/>
          <p14:tracePt t="54642" x="9017000" y="1978025"/>
          <p14:tracePt t="54659" x="8801100" y="1914525"/>
          <p14:tracePt t="54675" x="8639175" y="1879600"/>
          <p14:tracePt t="54692" x="8451850" y="1831975"/>
          <p14:tracePt t="54709" x="8264525" y="1806575"/>
          <p14:tracePt t="54724" x="8188325" y="1790700"/>
          <p14:tracePt t="54741" x="8124825" y="1784350"/>
          <p14:tracePt t="54758" x="8064500" y="1784350"/>
          <p14:tracePt t="54775" x="8035925" y="1784350"/>
          <p14:tracePt t="54792" x="8013700" y="1784350"/>
          <p14:tracePt t="54808" x="7991475" y="1784350"/>
          <p14:tracePt t="54825" x="7975600" y="1784350"/>
          <p14:tracePt t="54842" x="7966075" y="1784350"/>
          <p14:tracePt t="54858" x="7956550" y="1784350"/>
          <p14:tracePt t="54875" x="7953375" y="1784350"/>
          <p14:tracePt t="54891" x="7947025" y="1784350"/>
          <p14:tracePt t="54908" x="7927975" y="1768475"/>
          <p14:tracePt t="54924" x="7912100" y="1758950"/>
          <p14:tracePt t="54940" x="7886700" y="1746250"/>
          <p14:tracePt t="54958" x="7845425" y="1727200"/>
          <p14:tracePt t="54974" x="7813675" y="1708150"/>
          <p14:tracePt t="54991" x="7791450" y="1698625"/>
          <p14:tracePt t="55007" x="7756525" y="1679575"/>
          <p14:tracePt t="55024" x="7731125" y="1670050"/>
          <p14:tracePt t="55041" x="7708900" y="1651000"/>
          <p14:tracePt t="55058" x="7667625" y="1631950"/>
          <p14:tracePt t="55074" x="7635875" y="1619250"/>
          <p14:tracePt t="55090" x="7613650" y="1609725"/>
          <p14:tracePt t="55107" x="7597775" y="1587500"/>
          <p14:tracePt t="55124" x="7581900" y="1577975"/>
          <p14:tracePt t="55141" x="7572375" y="1568450"/>
          <p14:tracePt t="55158" x="7556500" y="1568450"/>
          <p14:tracePt t="55175" x="7546975" y="1568450"/>
          <p14:tracePt t="55191" x="7531100" y="1568450"/>
          <p14:tracePt t="55208" x="7518400" y="1562100"/>
          <p14:tracePt t="55225" x="7508875" y="1562100"/>
          <p14:tracePt t="55242" x="7502525" y="1562100"/>
          <p14:tracePt t="55280" x="7499350" y="1562100"/>
          <p14:tracePt t="55291" x="7493000" y="1562100"/>
          <p14:tracePt t="55308" x="7473950" y="1562100"/>
          <p14:tracePt t="55325" x="7464425" y="1562100"/>
          <p14:tracePt t="55341" x="7454900" y="1562100"/>
          <p14:tracePt t="55358" x="7432675" y="1562100"/>
          <p14:tracePt t="55375" x="7423150" y="1562100"/>
          <p14:tracePt t="55391" x="7413625" y="1562100"/>
          <p14:tracePt t="55509" x="7413625" y="1558925"/>
          <p14:tracePt t="55544" x="7413625" y="1552575"/>
          <p14:tracePt t="55880" x="7397750" y="1568450"/>
          <p14:tracePt t="55887" x="7385050" y="1581150"/>
          <p14:tracePt t="55894" x="7372350" y="1590675"/>
          <p14:tracePt t="55925" x="7308850" y="1657350"/>
          <p14:tracePt t="55958" x="7223125" y="1733550"/>
          <p14:tracePt t="55974" x="7191375" y="1765300"/>
          <p14:tracePt t="55991" x="7165975" y="1790700"/>
          <p14:tracePt t="56009" x="7121525" y="1835150"/>
          <p14:tracePt t="56025" x="7105650" y="1860550"/>
          <p14:tracePt t="56042" x="7086600" y="1889125"/>
          <p14:tracePt t="56059" x="7067550" y="1924050"/>
          <p14:tracePt t="56075" x="7058025" y="1955800"/>
          <p14:tracePt t="56091" x="7045325" y="1993900"/>
          <p14:tracePt t="56108" x="7023100" y="2051050"/>
          <p14:tracePt t="56124" x="7023100" y="2079625"/>
          <p14:tracePt t="56141" x="7023100" y="2101850"/>
          <p14:tracePt t="56158" x="7023100" y="2139950"/>
          <p14:tracePt t="56175" x="7023100" y="2162175"/>
          <p14:tracePt t="56179" x="7023100" y="2174875"/>
          <p14:tracePt t="56192" x="7023100" y="2193925"/>
          <p14:tracePt t="56208" x="7023100" y="2225675"/>
          <p14:tracePt t="56224" x="7023100" y="2254250"/>
          <p14:tracePt t="56240" x="7023100" y="2270125"/>
          <p14:tracePt t="56258" x="7023100" y="2295525"/>
          <p14:tracePt t="56274" x="7023100" y="2305050"/>
          <p14:tracePt t="56292" x="7023100" y="2314575"/>
          <p14:tracePt t="56308" x="7023100" y="2330450"/>
          <p14:tracePt t="56325" x="7023100" y="2346325"/>
          <p14:tracePt t="56629" x="7026275" y="2365375"/>
          <p14:tracePt t="56636" x="7042150" y="2390775"/>
          <p14:tracePt t="56643" x="7054850" y="2409825"/>
          <p14:tracePt t="56657" x="7096125" y="2466975"/>
          <p14:tracePt t="56674" x="7159625" y="2520950"/>
          <p14:tracePt t="56690" x="7200900" y="2571750"/>
          <p14:tracePt t="56707" x="7270750" y="2641600"/>
          <p14:tracePt t="56724" x="7305675" y="2673350"/>
          <p14:tracePt t="56741" x="7327900" y="2692400"/>
          <p14:tracePt t="56758" x="7356475" y="2708275"/>
          <p14:tracePt t="56775" x="7369175" y="2714625"/>
          <p14:tracePt t="56791" x="7381875" y="2714625"/>
          <p14:tracePt t="56807" x="7413625" y="2705100"/>
          <p14:tracePt t="56824" x="7423150" y="2695575"/>
          <p14:tracePt t="56841" x="7435850" y="2686050"/>
          <p14:tracePt t="56858" x="7448550" y="2663825"/>
          <p14:tracePt t="56875" x="7464425" y="2654300"/>
          <p14:tracePt t="56893" x="7470775" y="2635250"/>
          <p14:tracePt t="56908" x="7470775" y="2606675"/>
          <p14:tracePt t="56924" x="7470775" y="2584450"/>
          <p14:tracePt t="56941" x="7461250" y="2562225"/>
          <p14:tracePt t="56957" x="7439025" y="2524125"/>
          <p14:tracePt t="56974" x="7426325" y="2495550"/>
          <p14:tracePt t="56991" x="7407275" y="2470150"/>
          <p14:tracePt t="57007" x="7372350" y="2435225"/>
          <p14:tracePt t="57024" x="7346950" y="2413000"/>
          <p14:tracePt t="57040" x="7318375" y="2393950"/>
          <p14:tracePt t="57058" x="7302500" y="2371725"/>
          <p14:tracePt t="57074" x="7292975" y="2362200"/>
          <p14:tracePt t="57092" x="7270750" y="2346325"/>
          <p14:tracePt t="57108" x="7261225" y="2346325"/>
          <p14:tracePt t="57143" x="7261225" y="2343150"/>
          <p14:tracePt t="57164" x="7261225" y="2330450"/>
          <p14:tracePt t="57178" x="7261225" y="2327275"/>
          <p14:tracePt t="57228" x="7261225" y="2320925"/>
          <p14:tracePt t="57250" x="7258050" y="2320925"/>
          <p14:tracePt t="57257" x="7251700" y="2320925"/>
          <p14:tracePt t="57264" x="7245350" y="2317750"/>
          <p14:tracePt t="57274" x="7242175" y="2317750"/>
          <p14:tracePt t="57292" x="7223125" y="2311400"/>
          <p14:tracePt t="57324" x="7216775" y="2308225"/>
          <p14:tracePt t="57550" x="7219950" y="2301875"/>
          <p14:tracePt t="57557" x="7229475" y="2298700"/>
          <p14:tracePt t="57575" x="7239000" y="2279650"/>
          <p14:tracePt t="57591" x="7267575" y="2251075"/>
          <p14:tracePt t="57607" x="7305675" y="2219325"/>
          <p14:tracePt t="57624" x="7337425" y="2200275"/>
          <p14:tracePt t="57641" x="7369175" y="2190750"/>
          <p14:tracePt t="57658" x="7385050" y="2168525"/>
          <p14:tracePt t="57675" x="7394575" y="2159000"/>
          <p14:tracePt t="57692" x="7394575" y="2143125"/>
          <p14:tracePt t="57728" x="7394575" y="2139950"/>
          <p14:tracePt t="57734" x="7394575" y="2133600"/>
          <p14:tracePt t="57749" x="7394575" y="2130425"/>
          <p14:tracePt t="57757" x="7404100" y="2130425"/>
          <p14:tracePt t="57807" x="7404100" y="2117725"/>
          <p14:tracePt t="58156" x="7400925" y="2120900"/>
          <p14:tracePt t="58163" x="7397750" y="2124075"/>
          <p14:tracePt t="58174" x="7385050" y="2130425"/>
          <p14:tracePt t="58191" x="7385050" y="2146300"/>
          <p14:tracePt t="58208" x="7385050" y="2155825"/>
          <p14:tracePt t="58225" x="7385050" y="2165350"/>
          <p14:tracePt t="58257" x="7385050" y="2174875"/>
          <p14:tracePt t="58291" x="7385050" y="2181225"/>
          <p14:tracePt t="58307" x="7381875" y="2181225"/>
          <p14:tracePt t="58342" x="7366000" y="2184400"/>
          <p14:tracePt t="58357" x="7356475" y="2190750"/>
          <p14:tracePt t="58374" x="7346950" y="2193925"/>
          <p14:tracePt t="58391" x="7331075" y="2203450"/>
          <p14:tracePt t="58408" x="7321550" y="2219325"/>
          <p14:tracePt t="58424" x="7312025" y="2219325"/>
          <p14:tracePt t="58441" x="7296150" y="2225675"/>
          <p14:tracePt t="58457" x="7286625" y="2225675"/>
          <p14:tracePt t="58474" x="7283450" y="2228850"/>
          <p14:tracePt t="58491" x="7277100" y="2228850"/>
          <p14:tracePt t="58507" x="7270750" y="2235200"/>
          <p14:tracePt t="58525" x="7270750" y="2241550"/>
          <p14:tracePt t="58541" x="7270750" y="2251075"/>
          <p14:tracePt t="58642" x="7267575" y="2251075"/>
          <p14:tracePt t="58985" x="7267575" y="2247900"/>
          <p14:tracePt t="58992" x="7273925" y="2244725"/>
          <p14:tracePt t="59008" x="7289800" y="2232025"/>
          <p14:tracePt t="59025" x="7299325" y="2222500"/>
          <p14:tracePt t="59041" x="7305675" y="2212975"/>
          <p14:tracePt t="59057" x="7308850" y="2203450"/>
          <p14:tracePt t="59075" x="7318375" y="2203450"/>
          <p14:tracePt t="59107" x="7340600" y="2187575"/>
          <p14:tracePt t="59141" x="7359650" y="2168525"/>
          <p14:tracePt t="59157" x="7369175" y="2162175"/>
          <p14:tracePt t="59174" x="7378700" y="2146300"/>
          <p14:tracePt t="59192" x="7407275" y="2133600"/>
          <p14:tracePt t="59207" x="7416800" y="2127250"/>
          <p14:tracePt t="59225" x="7426325" y="2120900"/>
          <p14:tracePt t="59241" x="7445375" y="2120900"/>
          <p14:tracePt t="59557" x="7439025" y="2130425"/>
          <p14:tracePt t="59563" x="7432675" y="2133600"/>
          <p14:tracePt t="59574" x="7426325" y="2139950"/>
          <p14:tracePt t="59591" x="7413625" y="2155825"/>
          <p14:tracePt t="59607" x="7404100" y="2165350"/>
          <p14:tracePt t="59624" x="7388225" y="2181225"/>
          <p14:tracePt t="59641" x="7372350" y="2193925"/>
          <p14:tracePt t="59657" x="7372350" y="2203450"/>
          <p14:tracePt t="59674" x="7369175" y="2212975"/>
          <p14:tracePt t="59691" x="7359650" y="2235200"/>
          <p14:tracePt t="59708" x="7346950" y="2244725"/>
          <p14:tracePt t="59711" x="7337425" y="2247900"/>
          <p14:tracePt t="59725" x="7334250" y="2254250"/>
          <p14:tracePt t="59742" x="7318375" y="2270125"/>
          <p14:tracePt t="59757" x="7308850" y="2286000"/>
          <p14:tracePt t="59774" x="7299325" y="2289175"/>
          <p14:tracePt t="59791" x="7277100" y="2305050"/>
          <p14:tracePt t="59807" x="7267575" y="2308225"/>
          <p14:tracePt t="59824" x="7264400" y="2308225"/>
          <p14:tracePt t="60256" x="7264400" y="2301875"/>
          <p14:tracePt t="60263" x="7264400" y="2295525"/>
          <p14:tracePt t="60274" x="7264400" y="2292350"/>
          <p14:tracePt t="60291" x="7264400" y="2286000"/>
          <p14:tracePt t="60333" x="7270750" y="2286000"/>
          <p14:tracePt t="60384" x="7270750" y="2282825"/>
          <p14:tracePt t="60405" x="7270750" y="2273300"/>
          <p14:tracePt t="60469" x="7270750" y="2266950"/>
          <p14:tracePt t="60483" x="7273925" y="2263775"/>
          <p14:tracePt t="60491" x="7286625" y="2257425"/>
          <p14:tracePt t="60507" x="7296150" y="2251075"/>
          <p14:tracePt t="60524" x="7305675" y="2241550"/>
          <p14:tracePt t="60541" x="7315200" y="2222500"/>
          <p14:tracePt t="60558" x="7315200" y="2212975"/>
          <p14:tracePt t="60574" x="7324725" y="2203450"/>
          <p14:tracePt t="60591" x="7346950" y="2187575"/>
          <p14:tracePt t="60608" x="7369175" y="2168525"/>
          <p14:tracePt t="60624" x="7397750" y="2162175"/>
          <p14:tracePt t="60640" x="7426325" y="2159000"/>
          <p14:tracePt t="60657" x="7435850" y="2152650"/>
          <p14:tracePt t="60674" x="7451725" y="2152650"/>
          <p14:tracePt t="60691" x="7461250" y="2152650"/>
          <p14:tracePt t="61040" x="7454900" y="2155825"/>
          <p14:tracePt t="61047" x="7435850" y="2162175"/>
          <p14:tracePt t="61057" x="7423150" y="2165350"/>
          <p14:tracePt t="61074" x="7407275" y="2178050"/>
          <p14:tracePt t="61091" x="7378700" y="2200275"/>
          <p14:tracePt t="61108" x="7369175" y="2209800"/>
          <p14:tracePt t="61124" x="7359650" y="2219325"/>
          <p14:tracePt t="61141" x="7343775" y="2241550"/>
          <p14:tracePt t="61157" x="7327900" y="2251075"/>
          <p14:tracePt t="61204" x="7327900" y="2254250"/>
          <p14:tracePt t="61405" x="7321550" y="2254250"/>
          <p14:tracePt t="61476" x="7321550" y="2260600"/>
          <p14:tracePt t="61768" x="7324725" y="2257425"/>
          <p14:tracePt t="61775" x="7327900" y="2247900"/>
          <p14:tracePt t="61782" x="7334250" y="2244725"/>
          <p14:tracePt t="61790" x="7343775" y="2238375"/>
          <p14:tracePt t="61807" x="7353300" y="2228850"/>
          <p14:tracePt t="61824" x="7369175" y="2212975"/>
          <p14:tracePt t="61857" x="7378700" y="2209800"/>
          <p14:tracePt t="61918" x="7378700" y="2197100"/>
          <p14:tracePt t="62297" x="7378700" y="2200275"/>
          <p14:tracePt t="62304" x="7378700" y="2203450"/>
          <p14:tracePt t="62311" x="7378700" y="2209800"/>
          <p14:tracePt t="62324" x="7378700" y="2219325"/>
          <p14:tracePt t="62341" x="7378700" y="2235200"/>
          <p14:tracePt t="62374" x="7378700" y="2260600"/>
          <p14:tracePt t="62408" x="7372350" y="2279650"/>
          <p14:tracePt t="62424" x="7372350" y="2289175"/>
          <p14:tracePt t="62441" x="7369175" y="2298700"/>
          <p14:tracePt t="62458" x="7369175" y="2308225"/>
          <p14:tracePt t="62474" x="7362825" y="2327275"/>
          <p14:tracePt t="62490" x="7356475" y="2336800"/>
          <p14:tracePt t="62507" x="7353300" y="2349500"/>
          <p14:tracePt t="62524" x="7337425" y="2352675"/>
          <p14:tracePt t="62560" x="7337425" y="2359025"/>
          <p14:tracePt t="62882" x="7337425" y="2352675"/>
          <p14:tracePt t="62889" x="7337425" y="2339975"/>
          <p14:tracePt t="62896" x="7337425" y="2330450"/>
          <p14:tracePt t="62907" x="7337425" y="2324100"/>
          <p14:tracePt t="62924" x="7340600" y="2298700"/>
          <p14:tracePt t="62940" x="7350125" y="2282825"/>
          <p14:tracePt t="62957" x="7366000" y="2273300"/>
          <p14:tracePt t="62974" x="7375525" y="2251075"/>
          <p14:tracePt t="62991" x="7385050" y="2241550"/>
          <p14:tracePt t="63008" x="7394575" y="2238375"/>
          <p14:tracePt t="63024" x="7400925" y="2238375"/>
          <p14:tracePt t="63059" x="7410450" y="2238375"/>
          <p14:tracePt t="63073" x="7419975" y="2238375"/>
          <p14:tracePt t="63090" x="7429500" y="2232025"/>
          <p14:tracePt t="63107" x="7435850" y="2225675"/>
          <p14:tracePt t="63124" x="7445375" y="2225675"/>
          <p14:tracePt t="63157" x="7448550" y="2212975"/>
          <p14:tracePt t="63174" x="7461250" y="2206625"/>
          <p14:tracePt t="63190" x="7464425" y="2206625"/>
          <p14:tracePt t="63224" x="7470775" y="2203450"/>
          <p14:tracePt t="63261" x="7473950" y="2203450"/>
          <p14:tracePt t="63276" x="7473950" y="2197100"/>
          <p14:tracePt t="63724" x="7480300" y="2197100"/>
          <p14:tracePt t="63734" x="7486650" y="2197100"/>
          <p14:tracePt t="63740" x="7489825" y="2200275"/>
          <p14:tracePt t="63757" x="7499350" y="2209800"/>
          <p14:tracePt t="63773" x="7537450" y="2257425"/>
          <p14:tracePt t="63790" x="7566025" y="2330450"/>
          <p14:tracePt t="63807" x="7607300" y="2422525"/>
          <p14:tracePt t="63840" x="7731125" y="2641600"/>
          <p14:tracePt t="63874" x="7864475" y="2873375"/>
          <p14:tracePt t="63890" x="7893050" y="2943225"/>
          <p14:tracePt t="63907" x="7931150" y="3000375"/>
          <p14:tracePt t="63923" x="7959725" y="3101975"/>
          <p14:tracePt t="63941" x="7978775" y="3159125"/>
          <p14:tracePt t="63958" x="7991475" y="3194050"/>
          <p14:tracePt t="63974" x="8010525" y="3244850"/>
          <p14:tracePt t="63990" x="8016875" y="3267075"/>
          <p14:tracePt t="64007" x="8023225" y="3298825"/>
          <p14:tracePt t="64023" x="8023225" y="3311525"/>
          <p14:tracePt t="64040" x="8026400" y="3321050"/>
          <p14:tracePt t="64057" x="8026400" y="3336925"/>
          <p14:tracePt t="64074" x="8039100" y="3352800"/>
          <p14:tracePt t="64091" x="8048625" y="3362325"/>
          <p14:tracePt t="64109" x="8064500" y="3387725"/>
          <p14:tracePt t="64124" x="8093075" y="3413125"/>
          <p14:tracePt t="64141" x="8118475" y="3444875"/>
          <p14:tracePt t="64157" x="8143875" y="3457575"/>
          <p14:tracePt t="64174" x="8172450" y="3473450"/>
          <p14:tracePt t="64190" x="8181975" y="3482975"/>
          <p14:tracePt t="64207" x="8191500" y="3498850"/>
          <p14:tracePt t="64225" x="8220075" y="3508375"/>
          <p14:tracePt t="64241" x="8229600" y="3514725"/>
          <p14:tracePt t="64258" x="8239125" y="3521075"/>
          <p14:tracePt t="64274" x="8248650" y="3521075"/>
          <p14:tracePt t="64339" x="8255000" y="3521075"/>
          <p14:tracePt t="64345" x="8264525" y="3521075"/>
          <p14:tracePt t="64357" x="8267700" y="3521075"/>
          <p14:tracePt t="64374" x="8280400" y="3521075"/>
          <p14:tracePt t="64390" x="8283575" y="3521075"/>
          <p14:tracePt t="64407" x="8293100" y="3521075"/>
          <p14:tracePt t="64424" x="8299450" y="3521075"/>
          <p14:tracePt t="64440" x="8302625" y="3521075"/>
          <p14:tracePt t="64457" x="8315325" y="3521075"/>
          <p14:tracePt t="64559" x="8305800" y="3524250"/>
          <p14:tracePt t="64566" x="8299450" y="3530600"/>
          <p14:tracePt t="64573" x="8296275" y="3530600"/>
          <p14:tracePt t="64590" x="8286750" y="3533775"/>
          <p14:tracePt t="64607" x="8270875" y="3540125"/>
          <p14:tracePt t="64623" x="8229600" y="3559175"/>
          <p14:tracePt t="64641" x="8204200" y="3565525"/>
          <p14:tracePt t="64657" x="8175625" y="3575050"/>
          <p14:tracePt t="64674" x="8140700" y="3581400"/>
          <p14:tracePt t="64691" x="8124825" y="3594100"/>
          <p14:tracePt t="64707" x="8115300" y="3594100"/>
          <p14:tracePt t="64723" x="8099425" y="3597275"/>
          <p14:tracePt t="64740" x="8089900" y="3597275"/>
          <p14:tracePt t="64757" x="8070850" y="3597275"/>
          <p14:tracePt t="64774" x="8061325" y="3597275"/>
          <p14:tracePt t="64844" x="8061325" y="3603625"/>
          <p14:tracePt t="64867" x="8067675" y="3603625"/>
          <p14:tracePt t="64874" x="8070850" y="3603625"/>
          <p14:tracePt t="64891" x="8086725" y="3603625"/>
          <p14:tracePt t="64908" x="8128000" y="3603625"/>
          <p14:tracePt t="64924" x="8162925" y="3603625"/>
          <p14:tracePt t="64941" x="8207375" y="3603625"/>
          <p14:tracePt t="64957" x="8239125" y="3603625"/>
          <p14:tracePt t="64974" x="8277225" y="3603625"/>
          <p14:tracePt t="64990" x="8305800" y="3603625"/>
          <p14:tracePt t="65008" x="8334375" y="3603625"/>
          <p14:tracePt t="65024" x="8343900" y="3603625"/>
          <p14:tracePt t="65041" x="8347075" y="3603625"/>
          <p14:tracePt t="65259" x="8334375" y="3603625"/>
          <p14:tracePt t="65266" x="8324850" y="3603625"/>
          <p14:tracePt t="65273" x="8318500" y="3603625"/>
          <p14:tracePt t="65290" x="8299450" y="3603625"/>
          <p14:tracePt t="65308" x="8264525" y="3603625"/>
          <p14:tracePt t="65324" x="8248650" y="3603625"/>
          <p14:tracePt t="65340" x="8239125" y="3603625"/>
          <p14:tracePt t="65357" x="8220075" y="3603625"/>
          <p14:tracePt t="65373" x="8210550" y="3603625"/>
          <p14:tracePt t="65390" x="8197850" y="3603625"/>
          <p14:tracePt t="65430" x="8201025" y="3603625"/>
          <p14:tracePt t="65440" x="8207375" y="3603625"/>
          <p14:tracePt t="65458" x="8220075" y="3603625"/>
          <p14:tracePt t="65474" x="8235950" y="3600450"/>
          <p14:tracePt t="65490" x="8251825" y="3597275"/>
          <p14:tracePt t="65507" x="8293100" y="3584575"/>
          <p14:tracePt t="65523" x="8308975" y="3578225"/>
          <p14:tracePt t="65540" x="8318500" y="3578225"/>
          <p14:tracePt t="65558" x="8331200" y="3578225"/>
          <p14:tracePt t="65574" x="8343900" y="3578225"/>
          <p14:tracePt t="65590" x="8347075" y="3578225"/>
          <p14:tracePt t="65673" x="8334375" y="3575050"/>
          <p14:tracePt t="65680" x="8331200" y="3575050"/>
          <p14:tracePt t="65690" x="8324850" y="3568700"/>
          <p14:tracePt t="65708" x="8312150" y="3565525"/>
          <p14:tracePt t="65724" x="8305800" y="3565525"/>
          <p14:tracePt t="67393" x="8277225" y="3609975"/>
          <p14:tracePt t="67400" x="8242300" y="3692525"/>
          <p14:tracePt t="67408" x="8204200" y="3765550"/>
          <p14:tracePt t="67423" x="8153400" y="3876675"/>
          <p14:tracePt t="67439" x="8086725" y="4054475"/>
          <p14:tracePt t="67457" x="8013700" y="4302125"/>
          <p14:tracePt t="67490" x="7934325" y="4597400"/>
          <p14:tracePt t="67525" x="7854950" y="4908550"/>
          <p14:tracePt t="67542" x="7854950" y="5016500"/>
          <p14:tracePt t="67556" x="7854950" y="5076825"/>
          <p14:tracePt t="67573" x="7870825" y="5114925"/>
          <p14:tracePt t="67590" x="7896225" y="5146675"/>
          <p14:tracePt t="67606" x="7981950" y="5194300"/>
          <p14:tracePt t="67624" x="8026400" y="5207000"/>
          <p14:tracePt t="67640" x="8070850" y="5207000"/>
          <p14:tracePt t="67657" x="8134350" y="5191125"/>
          <p14:tracePt t="67674" x="8185150" y="5156200"/>
          <p14:tracePt t="67690" x="8232775" y="5114925"/>
          <p14:tracePt t="67706" x="8302625" y="5045075"/>
          <p14:tracePt t="67723" x="8343900" y="5010150"/>
          <p14:tracePt t="67740" x="8369300" y="4987925"/>
          <p14:tracePt t="67756" x="8397875" y="4956175"/>
          <p14:tracePt t="67774" x="8407400" y="4940300"/>
          <p14:tracePt t="67790" x="8413750" y="4924425"/>
          <p14:tracePt t="67806" x="8410575" y="4883150"/>
          <p14:tracePt t="67824" x="8397875" y="4854575"/>
          <p14:tracePt t="67842" x="8347075" y="4816475"/>
          <p14:tracePt t="67856" x="8293100" y="4781550"/>
          <p14:tracePt t="67873" x="8223250" y="4752975"/>
          <p14:tracePt t="67890" x="8143875" y="4702175"/>
          <p14:tracePt t="67906" x="7905750" y="4619625"/>
          <p14:tracePt t="67923" x="7775575" y="4584700"/>
          <p14:tracePt t="67940" x="7610475" y="4549775"/>
          <p14:tracePt t="67956" x="7400925" y="4505325"/>
          <p14:tracePt t="67973" x="7292975" y="4489450"/>
          <p14:tracePt t="67990" x="7185025" y="4464050"/>
          <p14:tracePt t="68006" x="7004050" y="4419600"/>
          <p14:tracePt t="68023" x="6908800" y="4403725"/>
          <p14:tracePt t="68040" x="6813550" y="4387850"/>
          <p14:tracePt t="68056" x="6657975" y="4362450"/>
          <p14:tracePt t="68074" x="6575425" y="4362450"/>
          <p14:tracePt t="68091" x="6515100" y="4362450"/>
          <p14:tracePt t="68107" x="6435725" y="4371975"/>
          <p14:tracePt t="68123" x="6372225" y="4387850"/>
          <p14:tracePt t="68139" x="6289675" y="4394200"/>
          <p14:tracePt t="68156" x="6146800" y="4410075"/>
          <p14:tracePt t="68173" x="6064250" y="4410075"/>
          <p14:tracePt t="68192" x="5911850" y="4410075"/>
          <p14:tracePt t="68207" x="5819775" y="4410075"/>
          <p14:tracePt t="68223" x="5746750" y="4410075"/>
          <p14:tracePt t="68241" x="5661025" y="4416425"/>
          <p14:tracePt t="68256" x="5607050" y="4422775"/>
          <p14:tracePt t="68273" x="5514975" y="4422775"/>
          <p14:tracePt t="68290" x="5407025" y="4448175"/>
          <p14:tracePt t="68307" x="5273675" y="4473575"/>
          <p14:tracePt t="68324" x="5197475" y="4486275"/>
          <p14:tracePt t="68341" x="5118100" y="4508500"/>
          <p14:tracePt t="68357" x="5095875" y="4524375"/>
          <p14:tracePt t="68374" x="5064125" y="4537075"/>
          <p14:tracePt t="68390" x="5035550" y="4565650"/>
          <p14:tracePt t="68406" x="5010150" y="4597400"/>
          <p14:tracePt t="68423" x="4984750" y="4622800"/>
          <p14:tracePt t="68441" x="4946650" y="4689475"/>
          <p14:tracePt t="68456" x="4933950" y="4718050"/>
          <p14:tracePt t="68474" x="4914900" y="4749800"/>
          <p14:tracePt t="68491" x="4899025" y="4794250"/>
          <p14:tracePt t="68507" x="4879975" y="4832350"/>
          <p14:tracePt t="68523" x="4867275" y="4867275"/>
          <p14:tracePt t="68540" x="4845050" y="4946650"/>
          <p14:tracePt t="68556" x="4832350" y="5013325"/>
          <p14:tracePt t="68573" x="4813300" y="5057775"/>
          <p14:tracePt t="68591" x="4794250" y="5121275"/>
          <p14:tracePt t="68607" x="4778375" y="5178425"/>
          <p14:tracePt t="68624" x="4778375" y="5245100"/>
          <p14:tracePt t="68640" x="4778375" y="5353050"/>
          <p14:tracePt t="68656" x="4778375" y="5413375"/>
          <p14:tracePt t="68673" x="4778375" y="5457825"/>
          <p14:tracePt t="68691" x="4781550" y="5527675"/>
          <p14:tracePt t="68707" x="4787900" y="5572125"/>
          <p14:tracePt t="68724" x="4800600" y="5616575"/>
          <p14:tracePt t="68741" x="4813300" y="5680075"/>
          <p14:tracePt t="68757" x="4835525" y="5718175"/>
          <p14:tracePt t="68774" x="4845050" y="5749925"/>
          <p14:tracePt t="68790" x="4864100" y="5791200"/>
          <p14:tracePt t="68806" x="4876800" y="5822950"/>
          <p14:tracePt t="68823" x="4895850" y="5848350"/>
          <p14:tracePt t="68840" x="4927600" y="5905500"/>
          <p14:tracePt t="68857" x="4959350" y="5937250"/>
          <p14:tracePt t="68873" x="5000625" y="5984875"/>
          <p14:tracePt t="68890" x="5060950" y="6029325"/>
          <p14:tracePt t="68906" x="5092700" y="6070600"/>
          <p14:tracePt t="68923" x="5133975" y="6118225"/>
          <p14:tracePt t="68940" x="5238750" y="6207125"/>
          <p14:tracePt t="68956" x="5295900" y="6242050"/>
          <p14:tracePt t="68973" x="5356225" y="6242050"/>
          <p14:tracePt t="68991" x="5419725" y="6242050"/>
          <p14:tracePt t="69006" x="5454650" y="6242050"/>
          <p14:tracePt t="69024" x="5476875" y="6242050"/>
          <p14:tracePt t="69040" x="5524500" y="6242050"/>
          <p14:tracePt t="69056" x="5568950" y="6242050"/>
          <p14:tracePt t="69073" x="5622925" y="6242050"/>
          <p14:tracePt t="69090" x="5699125" y="6242050"/>
          <p14:tracePt t="69107" x="5734050" y="6242050"/>
          <p14:tracePt t="69123" x="5778500" y="6242050"/>
          <p14:tracePt t="69140" x="5883275" y="6242050"/>
          <p14:tracePt t="69156" x="5975350" y="6242050"/>
          <p14:tracePt t="69173" x="6067425" y="6242050"/>
          <p14:tracePt t="69190" x="6169025" y="6232525"/>
          <p14:tracePt t="69206" x="6242050" y="6245225"/>
          <p14:tracePt t="69512" x="6305550" y="6270625"/>
          <p14:tracePt t="69520" x="6388100" y="6296025"/>
          <p14:tracePt t="69527" x="6461125" y="6315075"/>
          <p14:tracePt t="69540" x="6604000" y="6369050"/>
          <p14:tracePt t="69556" x="6746875" y="6403975"/>
          <p14:tracePt t="69573" x="6886575" y="6432550"/>
          <p14:tracePt t="69606" x="7156450" y="6454775"/>
          <p14:tracePt t="69640" x="7340600" y="6438900"/>
          <p14:tracePt t="69656" x="7378700" y="6419850"/>
          <p14:tracePt t="69673" x="7410450" y="6407150"/>
          <p14:tracePt t="69691" x="7448550" y="6356350"/>
          <p14:tracePt t="69707" x="7480300" y="6305550"/>
          <p14:tracePt t="69723" x="7508875" y="6257925"/>
          <p14:tracePt t="69740" x="7540625" y="6194425"/>
          <p14:tracePt t="69756" x="7553325" y="6146800"/>
          <p14:tracePt t="69773" x="7566025" y="6102350"/>
          <p14:tracePt t="69790" x="7581900" y="6038850"/>
          <p14:tracePt t="69807" x="7581900" y="6010275"/>
          <p14:tracePt t="69823" x="7581900" y="5981700"/>
          <p14:tracePt t="69827" x="7591425" y="5969000"/>
          <p14:tracePt t="69840" x="7604125" y="5937250"/>
          <p14:tracePt t="69856" x="7610475" y="5908675"/>
          <p14:tracePt t="69872" x="7610475" y="5886450"/>
          <p14:tracePt t="69890" x="7610475" y="5845175"/>
          <p14:tracePt t="69906" x="7610475" y="5826125"/>
          <p14:tracePt t="69923" x="7610475" y="5788025"/>
          <p14:tracePt t="69940" x="7610475" y="5734050"/>
          <p14:tracePt t="69956" x="7616825" y="5711825"/>
          <p14:tracePt t="69973" x="7629525" y="5680075"/>
          <p14:tracePt t="69990" x="7651750" y="5645150"/>
          <p14:tracePt t="70006" x="7664450" y="5619750"/>
          <p14:tracePt t="70023" x="7673975" y="5603875"/>
          <p14:tracePt t="70040" x="7689850" y="5584825"/>
          <p14:tracePt t="70056" x="7705725" y="5568950"/>
          <p14:tracePt t="70073" x="7715250" y="5559425"/>
          <p14:tracePt t="70091" x="7731125" y="5543550"/>
          <p14:tracePt t="70106" x="7747000" y="5534025"/>
          <p14:tracePt t="70123" x="7775575" y="5514975"/>
          <p14:tracePt t="70140" x="7813675" y="5492750"/>
          <p14:tracePt t="70156" x="7829550" y="5480050"/>
          <p14:tracePt t="70172" x="7845425" y="5457825"/>
          <p14:tracePt t="70190" x="7861300" y="5438775"/>
          <p14:tracePt t="70206" x="7877175" y="5426075"/>
          <p14:tracePt t="70223" x="7877175" y="5416550"/>
          <p14:tracePt t="70240" x="7877175" y="5407025"/>
          <p14:tracePt t="70311" x="7877175" y="5403850"/>
          <p14:tracePt t="70534" x="7864475" y="5403850"/>
          <p14:tracePt t="70541" x="7826375" y="5413375"/>
          <p14:tracePt t="70557" x="7753350" y="5426075"/>
          <p14:tracePt t="70573" x="7667625" y="5451475"/>
          <p14:tracePt t="70589" x="7489825" y="5467350"/>
          <p14:tracePt t="70606" x="7340600" y="5476875"/>
          <p14:tracePt t="70623" x="7191375" y="5476875"/>
          <p14:tracePt t="70640" x="6959600" y="5502275"/>
          <p14:tracePt t="70658" x="6800850" y="5502275"/>
          <p14:tracePt t="70673" x="6673850" y="5502275"/>
          <p14:tracePt t="70690" x="6454775" y="5511800"/>
          <p14:tracePt t="70706" x="6337300" y="5521325"/>
          <p14:tracePt t="70723" x="6245225" y="5521325"/>
          <p14:tracePt t="70740" x="6137275" y="5521325"/>
          <p14:tracePt t="70756" x="6057900" y="5521325"/>
          <p14:tracePt t="70773" x="5997575" y="5521325"/>
          <p14:tracePt t="70791" x="5927725" y="5521325"/>
          <p14:tracePt t="70807" x="5905500" y="5521325"/>
          <p14:tracePt t="70823" x="5876925" y="5521325"/>
          <p14:tracePt t="70840" x="5857875" y="5521325"/>
          <p14:tracePt t="70856" x="5842000" y="5521325"/>
          <p14:tracePt t="70873" x="5832475" y="5521325"/>
          <p14:tracePt t="70889" x="5816600" y="5521325"/>
          <p14:tracePt t="71181" x="5867400" y="5518150"/>
          <p14:tracePt t="71188" x="5937250" y="5508625"/>
          <p14:tracePt t="71196" x="6029325" y="5499100"/>
          <p14:tracePt t="71205" x="6111875" y="5499100"/>
          <p14:tracePt t="71222" x="6270625" y="5499100"/>
          <p14:tracePt t="71239" x="6530975" y="5499100"/>
          <p14:tracePt t="71255" x="6670675" y="5499100"/>
          <p14:tracePt t="71273" x="6829425" y="5499100"/>
          <p14:tracePt t="71289" x="7058025" y="5499100"/>
          <p14:tracePt t="71306" x="7162800" y="5499100"/>
          <p14:tracePt t="71323" x="7289800" y="5505450"/>
          <p14:tracePt t="71339" x="7429500" y="5505450"/>
          <p14:tracePt t="71356" x="7489825" y="5505450"/>
          <p14:tracePt t="71372" x="7534275" y="5505450"/>
          <p14:tracePt t="71389" x="7597775" y="5505450"/>
          <p14:tracePt t="71405" x="7642225" y="5495925"/>
          <p14:tracePt t="71422" x="7664450" y="5489575"/>
          <p14:tracePt t="71439" x="7705725" y="5470525"/>
          <p14:tracePt t="71455" x="7724775" y="5454650"/>
          <p14:tracePt t="71472" x="7740650" y="5441950"/>
          <p14:tracePt t="71490" x="7759700" y="5432425"/>
          <p14:tracePt t="71506" x="7766050" y="5432425"/>
          <p14:tracePt t="71704" x="7715250" y="5435600"/>
          <p14:tracePt t="71711" x="7654925" y="5445125"/>
          <p14:tracePt t="71723" x="7594600" y="5454650"/>
          <p14:tracePt t="71740" x="7407275" y="5480050"/>
          <p14:tracePt t="71756" x="7258050" y="5480050"/>
          <p14:tracePt t="71772" x="7134225" y="5480050"/>
          <p14:tracePt t="71789" x="6937375" y="5480050"/>
          <p14:tracePt t="71807" x="6810375" y="5480050"/>
          <p14:tracePt t="71823" x="6718300" y="5480050"/>
          <p14:tracePt t="71840" x="6600825" y="5480050"/>
          <p14:tracePt t="71856" x="6540500" y="5480050"/>
          <p14:tracePt t="71860" x="6521450" y="5480050"/>
          <p14:tracePt t="71873" x="6496050" y="5480050"/>
          <p14:tracePt t="71890" x="6426200" y="5480050"/>
          <p14:tracePt t="71906" x="6388100" y="5480050"/>
          <p14:tracePt t="71922" x="6346825" y="5480050"/>
          <p14:tracePt t="71940" x="6289675" y="5480050"/>
          <p14:tracePt t="71956" x="6267450" y="5486400"/>
          <p14:tracePt t="71972" x="6251575" y="5486400"/>
          <p14:tracePt t="71989" x="6238875" y="5486400"/>
          <p14:tracePt t="72006" x="6229350" y="5489575"/>
          <p14:tracePt t="72023" x="6213475" y="5489575"/>
          <p14:tracePt t="72039" x="6203950" y="5489575"/>
          <p14:tracePt t="72082" x="6203950" y="5495925"/>
          <p14:tracePt t="72124" x="6203950" y="5499100"/>
          <p14:tracePt t="72131" x="6197600" y="5505450"/>
          <p14:tracePt t="72139" x="6194425" y="5505450"/>
          <p14:tracePt t="72156" x="6181725" y="5508625"/>
          <p14:tracePt t="72173" x="6172200" y="5514975"/>
          <p14:tracePt t="72190" x="6159500" y="5521325"/>
          <p14:tracePt t="72205" x="6159500" y="5530850"/>
          <p14:tracePt t="72223" x="6153150" y="5534025"/>
          <p14:tracePt t="72239" x="6149975" y="5543550"/>
          <p14:tracePt t="72256" x="6143625" y="5553075"/>
          <p14:tracePt t="72273" x="6143625" y="5565775"/>
          <p14:tracePt t="72289" x="6143625" y="5584825"/>
          <p14:tracePt t="72306" x="6143625" y="5594350"/>
          <p14:tracePt t="72322" x="6143625" y="5603875"/>
          <p14:tracePt t="72339" x="6143625" y="5610225"/>
          <p14:tracePt t="72374" x="6137275" y="5610225"/>
          <p14:tracePt t="72461" x="6134100" y="5610225"/>
          <p14:tracePt t="72532" x="6127750" y="5610225"/>
          <p14:tracePt t="72960" x="6172200" y="5622925"/>
          <p14:tracePt t="72967" x="6245225" y="5638800"/>
          <p14:tracePt t="72975" x="6324600" y="5657850"/>
          <p14:tracePt t="72990" x="6499225" y="5676900"/>
          <p14:tracePt t="73006" x="6648450" y="5676900"/>
          <p14:tracePt t="73023" x="6889750" y="5661025"/>
          <p14:tracePt t="73057" x="7239000" y="5588000"/>
          <p14:tracePt t="73090" x="7594600" y="5499100"/>
          <p14:tracePt t="73108" x="7648575" y="5486400"/>
          <p14:tracePt t="73123" x="7696200" y="5467350"/>
          <p14:tracePt t="73139" x="7705725" y="5467350"/>
          <p14:tracePt t="73156" x="7718425" y="5467350"/>
          <p14:tracePt t="73172" x="7727950" y="5464175"/>
          <p14:tracePt t="73231" x="7727950" y="5451475"/>
          <p14:tracePt t="73239" x="7727950" y="5448300"/>
          <p14:tracePt t="73246" x="7727950" y="5441950"/>
          <p14:tracePt t="73259" x="7727950" y="5438775"/>
          <p14:tracePt t="73273" x="7727950" y="5429250"/>
          <p14:tracePt t="73289" x="7727950" y="5419725"/>
          <p14:tracePt t="73306" x="7731125" y="5413375"/>
          <p14:tracePt t="73324" x="7753350" y="5391150"/>
          <p14:tracePt t="73340" x="7762875" y="5381625"/>
          <p14:tracePt t="73356" x="7778750" y="5372100"/>
          <p14:tracePt t="73373" x="7804150" y="5362575"/>
          <p14:tracePt t="73390" x="7820025" y="5362575"/>
          <p14:tracePt t="73406" x="7829550" y="5362575"/>
          <p14:tracePt t="73423" x="7848600" y="5362575"/>
          <p14:tracePt t="73439" x="7854950" y="5362575"/>
          <p14:tracePt t="73474" x="7854950" y="5353050"/>
          <p14:tracePt t="73489" x="7854950" y="5343525"/>
          <p14:tracePt t="73506" x="7854950" y="5321300"/>
          <p14:tracePt t="73523" x="7854950" y="5267325"/>
          <p14:tracePt t="73540" x="7854950" y="5222875"/>
          <p14:tracePt t="73556" x="7854950" y="5162550"/>
          <p14:tracePt t="73573" x="7854950" y="5099050"/>
          <p14:tracePt t="73589" x="7854950" y="5083175"/>
          <p14:tracePt t="73607" x="7854950" y="5073650"/>
          <p14:tracePt t="73623" x="7854950" y="5070475"/>
          <p14:tracePt t="73674" x="7851775" y="5070475"/>
          <p14:tracePt t="73689" x="7842250" y="5070475"/>
          <p14:tracePt t="73695" x="7839075" y="5070475"/>
          <p14:tracePt t="73705" x="7832725" y="5076825"/>
          <p14:tracePt t="73723" x="7816850" y="5086350"/>
          <p14:tracePt t="73739" x="7807325" y="5095875"/>
          <p14:tracePt t="73756" x="7791450" y="5111750"/>
          <p14:tracePt t="73773" x="7778750" y="5127625"/>
          <p14:tracePt t="73790" x="7756525" y="5137150"/>
          <p14:tracePt t="73806" x="7734300" y="5149850"/>
          <p14:tracePt t="73823" x="7705725" y="5181600"/>
          <p14:tracePt t="73839" x="7670800" y="5229225"/>
          <p14:tracePt t="73856" x="7651750" y="5276850"/>
          <p14:tracePt t="73872" x="7632700" y="5365750"/>
          <p14:tracePt t="73889" x="7632700" y="5394325"/>
          <p14:tracePt t="73906" x="7632700" y="5422900"/>
          <p14:tracePt t="73922" x="7632700" y="5451475"/>
          <p14:tracePt t="73939" x="7632700" y="5461000"/>
          <p14:tracePt t="73956" x="7639050" y="5476875"/>
          <p14:tracePt t="73973" x="7658100" y="5486400"/>
          <p14:tracePt t="73989" x="7686675" y="5486400"/>
          <p14:tracePt t="74006" x="7702550" y="5486400"/>
          <p14:tracePt t="74022" x="7731125" y="5483225"/>
          <p14:tracePt t="74039" x="7740650" y="5480050"/>
          <p14:tracePt t="74056" x="7750175" y="5467350"/>
          <p14:tracePt t="74073" x="7750175" y="5457825"/>
          <p14:tracePt t="74090" x="7750175" y="5448300"/>
          <p14:tracePt t="74106" x="7750175" y="5432425"/>
          <p14:tracePt t="74122" x="7734300" y="5394325"/>
          <p14:tracePt t="74139" x="7705725" y="5368925"/>
          <p14:tracePt t="74157" x="7680325" y="5343525"/>
          <p14:tracePt t="74173" x="7613650" y="5318125"/>
          <p14:tracePt t="74189" x="7569200" y="5305425"/>
          <p14:tracePt t="74207" x="7537450" y="5286375"/>
          <p14:tracePt t="74223" x="7499350" y="5286375"/>
          <p14:tracePt t="74239" x="7489825" y="5286375"/>
          <p14:tracePt t="74256" x="7477125" y="5299075"/>
          <p14:tracePt t="74272" x="7480300" y="5324475"/>
          <p14:tracePt t="74289" x="7515225" y="5372100"/>
          <p14:tracePt t="74306" x="7575550" y="5435600"/>
          <p14:tracePt t="74324" x="7667625" y="5508625"/>
          <p14:tracePt t="74340" x="7756525" y="5549900"/>
          <p14:tracePt t="74356" x="7845425" y="5575300"/>
          <p14:tracePt t="74372" x="7953375" y="5591175"/>
          <p14:tracePt t="74389" x="7988300" y="5591175"/>
          <p14:tracePt t="74406" x="8013700" y="5575300"/>
          <p14:tracePt t="74423" x="8029575" y="5540375"/>
          <p14:tracePt t="74440" x="8045450" y="5480050"/>
          <p14:tracePt t="74457" x="8045450" y="5419725"/>
          <p14:tracePt t="74473" x="8035925" y="5368925"/>
          <p14:tracePt t="74490" x="8023225" y="5353050"/>
          <p14:tracePt t="74506" x="8007350" y="5343525"/>
          <p14:tracePt t="74522" x="7978775" y="5321300"/>
          <p14:tracePt t="74539" x="7969250" y="5321300"/>
          <p14:tracePt t="74556" x="7959725" y="5321300"/>
          <p14:tracePt t="74573" x="7940675" y="5321300"/>
          <p14:tracePt t="74590" x="7934325" y="5321300"/>
          <p14:tracePt t="74651" x="7931150" y="5321300"/>
          <p14:tracePt t="74666" x="7924800" y="5321300"/>
          <p14:tracePt t="74673" x="7921625" y="5321300"/>
          <p14:tracePt t="74688" x="7915275" y="5321300"/>
          <p14:tracePt t="74706" x="7908925" y="5337175"/>
          <p14:tracePt t="74723" x="7896225" y="5353050"/>
          <p14:tracePt t="74739" x="7883525" y="5362575"/>
          <p14:tracePt t="74756" x="7880350" y="5372100"/>
          <p14:tracePt t="74772" x="7870825" y="5391150"/>
          <p14:tracePt t="74789" x="7861300" y="5397500"/>
          <p14:tracePt t="74805" x="7854950" y="5397500"/>
          <p14:tracePt t="74822" x="7845425" y="5397500"/>
          <p14:tracePt t="74839" x="7839075" y="5391150"/>
          <p14:tracePt t="74855" x="7832725" y="5368925"/>
          <p14:tracePt t="74872" x="7823200" y="5334000"/>
          <p14:tracePt t="74889" x="7810500" y="5305425"/>
          <p14:tracePt t="74906" x="7797800" y="5280025"/>
          <p14:tracePt t="74922" x="7775575" y="5251450"/>
          <p14:tracePt t="74939" x="7766050" y="5241925"/>
          <p14:tracePt t="74956" x="7756525" y="5232400"/>
          <p14:tracePt t="74973" x="7747000" y="5210175"/>
          <p14:tracePt t="74990" x="7734300" y="5207000"/>
          <p14:tracePt t="75051" x="7727950" y="5207000"/>
          <p14:tracePt t="75065" x="7724775" y="5207000"/>
          <p14:tracePt t="75094" x="7718425" y="5207000"/>
          <p14:tracePt t="75201" x="7715250" y="5207000"/>
          <p14:tracePt t="75409" x="7689850" y="5219700"/>
          <p14:tracePt t="75416" x="7642225" y="5235575"/>
          <p14:tracePt t="75423" x="7600950" y="5260975"/>
          <p14:tracePt t="75439" x="7512050" y="5308600"/>
          <p14:tracePt t="75456" x="7419975" y="5359400"/>
          <p14:tracePt t="75489" x="7086600" y="5454650"/>
          <p14:tracePt t="75522" x="6854825" y="5511800"/>
          <p14:tracePt t="75539" x="6769100" y="5527675"/>
          <p14:tracePt t="75556" x="6696075" y="5527675"/>
          <p14:tracePt t="75573" x="6610350" y="5527675"/>
          <p14:tracePt t="75589" x="6550025" y="5527675"/>
          <p14:tracePt t="75606" x="6499225" y="5527675"/>
          <p14:tracePt t="75623" x="6400800" y="5518150"/>
          <p14:tracePt t="75639" x="6337300" y="5495925"/>
          <p14:tracePt t="75655" x="6289675" y="5483225"/>
          <p14:tracePt t="75672" x="6242050" y="5476875"/>
          <p14:tracePt t="75689" x="6213475" y="5470525"/>
          <p14:tracePt t="75707" x="6178550" y="5457825"/>
          <p14:tracePt t="75723" x="6146800" y="5445125"/>
          <p14:tracePt t="75739" x="6102350" y="5426075"/>
          <p14:tracePt t="75756" x="6029325" y="5419725"/>
          <p14:tracePt t="75772" x="5924550" y="5419725"/>
          <p14:tracePt t="75789" x="5870575" y="5419725"/>
          <p14:tracePt t="75806" x="5851525" y="5419725"/>
          <p14:tracePt t="75823" x="5835650" y="5419725"/>
          <p14:tracePt t="75839" x="5819775" y="5419725"/>
          <p14:tracePt t="75857" x="5810250" y="5419725"/>
          <p14:tracePt t="75873" x="5794375" y="5419725"/>
          <p14:tracePt t="75889" x="5791200" y="5419725"/>
          <p14:tracePt t="76130" x="5819775" y="5407025"/>
          <p14:tracePt t="76136" x="5845175" y="5400675"/>
          <p14:tracePt t="76144" x="5873750" y="5384800"/>
          <p14:tracePt t="76157" x="5911850" y="5372100"/>
          <p14:tracePt t="76172" x="5934075" y="5362575"/>
          <p14:tracePt t="76189" x="5946775" y="5356225"/>
          <p14:tracePt t="76223" x="5956300" y="5356225"/>
          <p14:tracePt t="79727" x="5972175" y="5356225"/>
          <p14:tracePt t="79733" x="5991225" y="5359400"/>
          <p14:tracePt t="79741" x="6016625" y="5365750"/>
          <p14:tracePt t="79755" x="6061075" y="5378450"/>
          <p14:tracePt t="79771" x="6137275" y="5394325"/>
          <p14:tracePt t="79788" x="6248400" y="5438775"/>
          <p14:tracePt t="79822" x="6515100" y="5530850"/>
          <p14:tracePt t="79855" x="6775450" y="5613400"/>
          <p14:tracePt t="79873" x="6838950" y="5635625"/>
          <p14:tracePt t="79888" x="6908800" y="5673725"/>
          <p14:tracePt t="79905" x="7000875" y="5702300"/>
          <p14:tracePt t="79922" x="7064375" y="5715000"/>
          <p14:tracePt t="79938" x="7108825" y="5727700"/>
          <p14:tracePt t="79941" x="7127875" y="5740400"/>
          <p14:tracePt t="79955" x="7153275" y="5753100"/>
          <p14:tracePt t="79972" x="7175500" y="5762625"/>
          <p14:tracePt t="79988" x="7185025" y="5772150"/>
          <p14:tracePt t="80005" x="7200900" y="5794375"/>
          <p14:tracePt t="80022" x="7200900" y="5803900"/>
          <p14:tracePt t="80039" x="7200900" y="5813425"/>
          <p14:tracePt t="80056" x="7200900" y="5829300"/>
          <p14:tracePt t="80072" x="7200900" y="5842000"/>
          <p14:tracePt t="80090" x="7200900" y="5870575"/>
          <p14:tracePt t="80105" x="7200900" y="5899150"/>
          <p14:tracePt t="80122" x="7200900" y="5921375"/>
          <p14:tracePt t="80138" x="7200900" y="5965825"/>
          <p14:tracePt t="80155" x="7185025" y="6029325"/>
          <p14:tracePt t="80171" x="7172325" y="6067425"/>
          <p14:tracePt t="80189" x="7153275" y="6111875"/>
          <p14:tracePt t="80206" x="7134225" y="6175375"/>
          <p14:tracePt t="80222" x="7118350" y="6238875"/>
          <p14:tracePt t="80239" x="7105650" y="6302375"/>
          <p14:tracePt t="80255" x="7080250" y="6365875"/>
          <p14:tracePt t="80271" x="7067550" y="6397625"/>
          <p14:tracePt t="80289" x="7061200" y="6429375"/>
          <p14:tracePt t="80305" x="7061200" y="6442075"/>
          <p14:tracePt t="80322" x="7061200" y="6451600"/>
          <p14:tracePt t="80340" x="7061200" y="6467475"/>
          <p14:tracePt t="80356" x="7061200" y="6483350"/>
          <p14:tracePt t="80419" x="7058025" y="6483350"/>
          <p14:tracePt t="80433" x="7051675" y="6483350"/>
          <p14:tracePt t="80441" x="7048500" y="6483350"/>
          <p14:tracePt t="80456" x="7032625" y="6483350"/>
          <p14:tracePt t="80472" x="7023100" y="6483350"/>
          <p14:tracePt t="80489" x="7010400" y="6470650"/>
          <p14:tracePt t="80505" x="6997700" y="6454775"/>
          <p14:tracePt t="80522" x="6991350" y="6445250"/>
          <p14:tracePt t="80539" x="6981825" y="6429375"/>
          <p14:tracePt t="80555" x="6981825" y="6410325"/>
          <p14:tracePt t="80571" x="6981825" y="6394450"/>
          <p14:tracePt t="80589" x="6981825" y="6353175"/>
          <p14:tracePt t="80605" x="6981825" y="6330950"/>
          <p14:tracePt t="80621" x="6981825" y="6280150"/>
          <p14:tracePt t="80639" x="6981825" y="6210300"/>
          <p14:tracePt t="80655" x="6965950" y="6111875"/>
          <p14:tracePt t="80672" x="6959600" y="6057900"/>
          <p14:tracePt t="80690" x="6953250" y="6003925"/>
          <p14:tracePt t="80706" x="6946900" y="5981700"/>
          <p14:tracePt t="80722" x="6946900" y="5949950"/>
          <p14:tracePt t="80740" x="6937375" y="5930900"/>
          <p14:tracePt t="80756" x="6937375" y="5921375"/>
          <p14:tracePt t="80772" x="6937375" y="5911850"/>
          <p14:tracePt t="80884" x="6931025" y="5911850"/>
          <p14:tracePt t="84360" x="6934200" y="5930900"/>
          <p14:tracePt t="84367" x="6940550" y="5956300"/>
          <p14:tracePt t="84374" x="6950075" y="5994400"/>
          <p14:tracePt t="84388" x="6981825" y="6083300"/>
          <p14:tracePt t="84405" x="7023100" y="6172200"/>
          <p14:tracePt t="84421" x="7054850" y="6261100"/>
          <p14:tracePt t="84438" x="7127875" y="6391275"/>
          <p14:tracePt t="84471" x="7191375" y="6496050"/>
          <p14:tracePt t="84504" x="7219950" y="6562725"/>
          <p14:tracePt t="84522" x="7239000" y="6578600"/>
          <p14:tracePt t="84538" x="7239000" y="6594475"/>
          <p14:tracePt t="84555" x="7239000" y="6600825"/>
          <p14:tracePt t="84589" x="7235825" y="6597650"/>
          <p14:tracePt t="84605" x="7219950" y="6588125"/>
          <p14:tracePt t="84622" x="7204075" y="6553200"/>
          <p14:tracePt t="84638" x="7172325" y="6486525"/>
          <p14:tracePt t="84655" x="7150100" y="6432550"/>
          <p14:tracePt t="84672" x="7127875" y="6356350"/>
          <p14:tracePt t="84688" x="7115175" y="6245225"/>
          <p14:tracePt t="84704" x="7115175" y="6184900"/>
          <p14:tracePt t="84722" x="7105650" y="6124575"/>
          <p14:tracePt t="84738" x="7099300" y="6016625"/>
          <p14:tracePt t="84755" x="7099300" y="5943600"/>
          <p14:tracePt t="84771" x="7086600" y="5905500"/>
          <p14:tracePt t="84788" x="7086600" y="5851525"/>
          <p14:tracePt t="84805" x="7086600" y="5822950"/>
          <p14:tracePt t="84821" x="7086600" y="5800725"/>
          <p14:tracePt t="84838" x="7086600" y="5746750"/>
          <p14:tracePt t="84855" x="7086600" y="5692775"/>
          <p14:tracePt t="84873" x="7080250" y="5613400"/>
          <p14:tracePt t="84889" x="7080250" y="5562600"/>
          <p14:tracePt t="84905" x="7080250" y="5518150"/>
          <p14:tracePt t="84923" x="7080250" y="5441950"/>
          <p14:tracePt t="84939" x="7080250" y="5397500"/>
          <p14:tracePt t="84954" x="7080250" y="5337175"/>
          <p14:tracePt t="84971" x="7080250" y="5283200"/>
          <p14:tracePt t="84988" x="7080250" y="5213350"/>
          <p14:tracePt t="85004" x="7080250" y="5168900"/>
          <p14:tracePt t="85021" x="7080250" y="5140325"/>
          <p14:tracePt t="85038" x="7080250" y="5099050"/>
          <p14:tracePt t="85055" x="7083425" y="5076825"/>
          <p14:tracePt t="85071" x="7083425" y="5048250"/>
          <p14:tracePt t="85088" x="7083425" y="5000625"/>
          <p14:tracePt t="85104" x="7083425" y="4972050"/>
          <p14:tracePt t="85123" x="7073900" y="4921250"/>
          <p14:tracePt t="85139" x="7061200" y="4899025"/>
          <p14:tracePt t="85155" x="7061200" y="4870450"/>
          <p14:tracePt t="85173" x="7051675" y="4835525"/>
          <p14:tracePt t="85188" x="7045325" y="4806950"/>
          <p14:tracePt t="85205" x="7026275" y="4781550"/>
          <p14:tracePt t="85221" x="7013575" y="4752975"/>
          <p14:tracePt t="85238" x="6994525" y="4708525"/>
          <p14:tracePt t="85254" x="6985000" y="4679950"/>
          <p14:tracePt t="85272" x="6978650" y="4667250"/>
          <p14:tracePt t="85289" x="6978650" y="4654550"/>
          <p14:tracePt t="85305" x="6978650" y="4638675"/>
          <p14:tracePt t="85322" x="6978650" y="4622800"/>
          <p14:tracePt t="85339" x="6978650" y="4613275"/>
          <p14:tracePt t="85355" x="6978650" y="4603750"/>
          <p14:tracePt t="85372" x="6978650" y="4591050"/>
          <p14:tracePt t="85610" x="6978650" y="4616450"/>
          <p14:tracePt t="85616" x="6978650" y="4651375"/>
          <p14:tracePt t="85623" x="6978650" y="4699000"/>
          <p14:tracePt t="85638" x="6978650" y="4768850"/>
          <p14:tracePt t="85655" x="6978650" y="4838700"/>
          <p14:tracePt t="85672" x="6978650" y="4956175"/>
          <p14:tracePt t="85688" x="6978650" y="5038725"/>
          <p14:tracePt t="85705" x="6978650" y="5143500"/>
          <p14:tracePt t="85723" x="6978650" y="5260975"/>
          <p14:tracePt t="85739" x="6972300" y="5343525"/>
          <p14:tracePt t="85755" x="6972300" y="5403850"/>
          <p14:tracePt t="85772" x="6972300" y="5476875"/>
          <p14:tracePt t="85788" x="6972300" y="5505450"/>
          <p14:tracePt t="85805" x="6972300" y="5527675"/>
          <p14:tracePt t="85821" x="6972300" y="5549900"/>
          <p14:tracePt t="85838" x="6953250" y="5584825"/>
          <p14:tracePt t="85855" x="6946900" y="5594350"/>
          <p14:tracePt t="85872" x="6943725" y="5613400"/>
          <p14:tracePt t="85889" x="6943725" y="5622925"/>
          <p14:tracePt t="85905" x="6943725" y="5632450"/>
          <p14:tracePt t="85922" x="6943725" y="5641975"/>
          <p14:tracePt t="85954" x="6943725" y="5629275"/>
          <p14:tracePt t="85972" x="6965950" y="5556250"/>
          <p14:tracePt t="85988" x="6978650" y="5483225"/>
          <p14:tracePt t="86005" x="6994525" y="5397500"/>
          <p14:tracePt t="86022" x="7029450" y="5219700"/>
          <p14:tracePt t="86038" x="7045325" y="5111750"/>
          <p14:tracePt t="86055" x="7070725" y="5013325"/>
          <p14:tracePt t="86072" x="7092950" y="4902200"/>
          <p14:tracePt t="86088" x="7099300" y="4797425"/>
          <p14:tracePt t="86105" x="7108825" y="4702175"/>
          <p14:tracePt t="86122" x="7108825" y="4625975"/>
          <p14:tracePt t="86138" x="7108825" y="4587875"/>
          <p14:tracePt t="86155" x="7108825" y="4559300"/>
          <p14:tracePt t="86172" x="7108825" y="4546600"/>
          <p14:tracePt t="86188" x="7108825" y="4540250"/>
          <p14:tracePt t="86244" x="7108825" y="4537075"/>
          <p14:tracePt t="86301" x="7108825" y="4530725"/>
          <p14:tracePt t="86344" x="7108825" y="4521200"/>
          <p14:tracePt t="86358" x="7108825" y="4514850"/>
          <p14:tracePt t="86366" x="7105650" y="4511675"/>
          <p14:tracePt t="86373" x="7102475" y="4505325"/>
          <p14:tracePt t="86388" x="7092950" y="4495800"/>
          <p14:tracePt t="86404" x="7083425" y="4486275"/>
          <p14:tracePt t="86421" x="7061200" y="4464050"/>
          <p14:tracePt t="86438" x="7051675" y="4457700"/>
          <p14:tracePt t="86455" x="7045325" y="4457700"/>
          <p14:tracePt t="86472" x="7032625" y="4457700"/>
          <p14:tracePt t="86488" x="7026275" y="4467225"/>
          <p14:tracePt t="86505" x="7016750" y="4479925"/>
          <p14:tracePt t="86521" x="7010400" y="4508500"/>
          <p14:tracePt t="86537" x="7004050" y="4537075"/>
          <p14:tracePt t="86554" x="7004050" y="4575175"/>
          <p14:tracePt t="86571" x="7004050" y="4622800"/>
          <p14:tracePt t="86587" x="7004050" y="4657725"/>
          <p14:tracePt t="86605" x="7004050" y="4689475"/>
          <p14:tracePt t="86622" x="7004050" y="4727575"/>
          <p14:tracePt t="86638" x="7004050" y="4749800"/>
          <p14:tracePt t="86655" x="7004050" y="4772025"/>
          <p14:tracePt t="86671" x="7004050" y="4787900"/>
          <p14:tracePt t="86687" x="7004050" y="4797425"/>
          <p14:tracePt t="86705" x="7004050" y="4806950"/>
          <p14:tracePt t="86722" x="7004050" y="4826000"/>
          <p14:tracePt t="86738" x="7004050" y="4835525"/>
          <p14:tracePt t="86755" x="7004050" y="4841875"/>
          <p14:tracePt t="86829" x="7004050" y="4838700"/>
          <p14:tracePt t="86836" x="7004050" y="4835525"/>
          <p14:tracePt t="86843" x="6997700" y="4822825"/>
          <p14:tracePt t="86855" x="6991350" y="4797425"/>
          <p14:tracePt t="86872" x="6962775" y="4705350"/>
          <p14:tracePt t="86888" x="6950075" y="4641850"/>
          <p14:tracePt t="86905" x="6937375" y="4587875"/>
          <p14:tracePt t="86922" x="6918325" y="4546600"/>
          <p14:tracePt t="86938" x="6918325" y="4511675"/>
          <p14:tracePt t="86954" x="6905625" y="4486275"/>
          <p14:tracePt t="86971" x="6902450" y="4460875"/>
          <p14:tracePt t="86987" x="6902450" y="4448175"/>
          <p14:tracePt t="87005" x="6902450" y="4445000"/>
          <p14:tracePt t="87236" x="6902450" y="4451350"/>
          <p14:tracePt t="87244" x="6905625" y="4470400"/>
          <p14:tracePt t="87255" x="6905625" y="4483100"/>
          <p14:tracePt t="87272" x="6931025" y="4546600"/>
          <p14:tracePt t="87288" x="6937375" y="4584700"/>
          <p14:tracePt t="87305" x="6940550" y="4613275"/>
          <p14:tracePt t="87338" x="6946900" y="4683125"/>
          <p14:tracePt t="87372" x="6946900" y="4752975"/>
          <p14:tracePt t="87388" x="6946900" y="4787900"/>
          <p14:tracePt t="87405" x="6946900" y="4810125"/>
          <p14:tracePt t="87422" x="6946900" y="4851400"/>
          <p14:tracePt t="87438" x="6946900" y="4873625"/>
          <p14:tracePt t="87455" x="6946900" y="4895850"/>
          <p14:tracePt t="87471" x="6946900" y="4911725"/>
          <p14:tracePt t="87487" x="6946900" y="4921250"/>
          <p14:tracePt t="87504" x="6946900" y="4937125"/>
          <p14:tracePt t="87522" x="6946900" y="4962525"/>
          <p14:tracePt t="87538" x="6946900" y="4978400"/>
          <p14:tracePt t="87555" x="6946900" y="5006975"/>
          <p14:tracePt t="87558" x="6946900" y="5013325"/>
          <p14:tracePt t="87572" x="6953250" y="5035550"/>
          <p14:tracePt t="87588" x="6953250" y="5064125"/>
          <p14:tracePt t="87604" x="6953250" y="5086350"/>
          <p14:tracePt t="87621" x="6953250" y="5124450"/>
          <p14:tracePt t="87637" x="6953250" y="5146675"/>
          <p14:tracePt t="87654" x="6953250" y="5175250"/>
          <p14:tracePt t="87672" x="6953250" y="5216525"/>
          <p14:tracePt t="87688" x="6953250" y="5245100"/>
          <p14:tracePt t="87705" x="6953250" y="5267325"/>
          <p14:tracePt t="87722" x="6953250" y="5308600"/>
          <p14:tracePt t="87738" x="6953250" y="5330825"/>
          <p14:tracePt t="87754" x="6953250" y="5353050"/>
          <p14:tracePt t="87771" x="6953250" y="5384800"/>
          <p14:tracePt t="87787" x="6953250" y="5413375"/>
          <p14:tracePt t="87804" x="6953250" y="5435600"/>
          <p14:tracePt t="87822" x="6953250" y="5476875"/>
          <p14:tracePt t="87838" x="6953250" y="5499100"/>
          <p14:tracePt t="87855" x="6953250" y="5521325"/>
          <p14:tracePt t="87871" x="6953250" y="5559425"/>
          <p14:tracePt t="87887" x="6953250" y="5575300"/>
          <p14:tracePt t="87904" x="6953250" y="5597525"/>
          <p14:tracePt t="87921" x="6953250" y="5638800"/>
          <p14:tracePt t="87937" x="6953250" y="5673725"/>
          <p14:tracePt t="87955" x="6965950" y="5711825"/>
          <p14:tracePt t="87972" x="6991350" y="5778500"/>
          <p14:tracePt t="87988" x="7007225" y="5822950"/>
          <p14:tracePt t="88004" x="7010400" y="5845175"/>
          <p14:tracePt t="88021" x="7016750" y="5886450"/>
          <p14:tracePt t="88038" x="7016750" y="5908675"/>
          <p14:tracePt t="88054" x="7016750" y="5937250"/>
          <p14:tracePt t="88056" x="7023100" y="5949950"/>
          <p14:tracePt t="88071" x="7029450" y="5978525"/>
          <p14:tracePt t="88088" x="7042150" y="6003925"/>
          <p14:tracePt t="88104" x="7054850" y="6042025"/>
          <p14:tracePt t="88122" x="7070725" y="6083300"/>
          <p14:tracePt t="88138" x="7077075" y="6111875"/>
          <p14:tracePt t="88154" x="7077075" y="6134100"/>
          <p14:tracePt t="88171" x="7077075" y="6169025"/>
          <p14:tracePt t="88187" x="7077075" y="6184900"/>
          <p14:tracePt t="88204" x="7077075" y="6207125"/>
          <p14:tracePt t="88221" x="7077075" y="6245225"/>
          <p14:tracePt t="88238" x="7077075" y="6273800"/>
          <p14:tracePt t="88255" x="7077075" y="6296025"/>
          <p14:tracePt t="88272" x="7077075" y="6318250"/>
          <p14:tracePt t="88288" x="7077075" y="6334125"/>
          <p14:tracePt t="88304" x="7077075" y="6343650"/>
          <p14:tracePt t="88321" x="7077075" y="6353175"/>
          <p14:tracePt t="88365" x="7077075" y="6350000"/>
          <p14:tracePt t="88372" x="7077075" y="6346825"/>
          <p14:tracePt t="88389" x="7077075" y="6330950"/>
          <p14:tracePt t="88405" x="7077075" y="6302375"/>
          <p14:tracePt t="88422" x="7077075" y="6254750"/>
          <p14:tracePt t="88438" x="7077075" y="6210300"/>
          <p14:tracePt t="88454" x="7073900" y="6149975"/>
          <p14:tracePt t="88471" x="7051675" y="6051550"/>
          <p14:tracePt t="88487" x="7045325" y="6013450"/>
          <p14:tracePt t="88506" x="7032625" y="5949950"/>
          <p14:tracePt t="88522" x="7026275" y="5905500"/>
          <p14:tracePt t="88538" x="7019925" y="5861050"/>
          <p14:tracePt t="88556" x="7013575" y="5781675"/>
          <p14:tracePt t="88571" x="7007225" y="5721350"/>
          <p14:tracePt t="88588" x="7000875" y="5667375"/>
          <p14:tracePt t="88604" x="6994525" y="5607050"/>
          <p14:tracePt t="88620" x="6985000" y="5499100"/>
          <p14:tracePt t="88638" x="6978650" y="5426075"/>
          <p14:tracePt t="88654" x="6978650" y="5375275"/>
          <p14:tracePt t="88671" x="6978650" y="5295900"/>
          <p14:tracePt t="88688" x="6978650" y="5245100"/>
          <p14:tracePt t="88705" x="6956425" y="5146675"/>
          <p14:tracePt t="88721" x="6950075" y="5051425"/>
          <p14:tracePt t="88738" x="6943725" y="4978400"/>
          <p14:tracePt t="88754" x="6943725" y="4918075"/>
          <p14:tracePt t="88771" x="6934200" y="4854575"/>
          <p14:tracePt t="88788" x="6934200" y="4803775"/>
          <p14:tracePt t="88805" x="6927850" y="4730750"/>
          <p14:tracePt t="88822" x="6915150" y="4676775"/>
          <p14:tracePt t="88838" x="6902450" y="4622800"/>
          <p14:tracePt t="88856" x="6883400" y="4568825"/>
          <p14:tracePt t="88871" x="6870700" y="4543425"/>
          <p14:tracePt t="88887" x="6870700" y="4521200"/>
          <p14:tracePt t="88904" x="6870700" y="4505325"/>
          <p14:tracePt t="88921" x="6870700" y="4492625"/>
          <p14:tracePt t="88938" x="6870700" y="4483100"/>
          <p14:tracePt t="88955" x="6870700" y="4476750"/>
          <p14:tracePt t="89057" x="6870700" y="4479925"/>
          <p14:tracePt t="89064" x="6870700" y="4483100"/>
          <p14:tracePt t="89072" x="6870700" y="4489450"/>
          <p14:tracePt t="89088" x="6870700" y="4498975"/>
          <p14:tracePt t="89106" x="6864350" y="4518025"/>
          <p14:tracePt t="89121" x="6861175" y="4533900"/>
          <p14:tracePt t="89138" x="6848475" y="4565650"/>
          <p14:tracePt t="89155" x="6826250" y="4651375"/>
          <p14:tracePt t="89171" x="6826250" y="4689475"/>
          <p14:tracePt t="89187" x="6826250" y="4749800"/>
          <p14:tracePt t="89205" x="6826250" y="4826000"/>
          <p14:tracePt t="89220" x="6826250" y="4886325"/>
          <p14:tracePt t="89237" x="6826250" y="4946650"/>
          <p14:tracePt t="89255" x="6826250" y="5010150"/>
          <p14:tracePt t="89271" x="6826250" y="5045075"/>
          <p14:tracePt t="89288" x="6826250" y="5067300"/>
          <p14:tracePt t="89305" x="6823075" y="5108575"/>
          <p14:tracePt t="89321" x="6823075" y="5130800"/>
          <p14:tracePt t="89337" x="6823075" y="5159375"/>
          <p14:tracePt t="89355" x="6823075" y="5213350"/>
          <p14:tracePt t="89371" x="6823075" y="5251450"/>
          <p14:tracePt t="89387" x="6823075" y="5286375"/>
          <p14:tracePt t="89405" x="6823075" y="5321300"/>
          <p14:tracePt t="89421" x="6823075" y="5343525"/>
          <p14:tracePt t="89437" x="6823075" y="5365750"/>
          <p14:tracePt t="89455" x="6835775" y="5407025"/>
          <p14:tracePt t="89471" x="6848475" y="5445125"/>
          <p14:tracePt t="89488" x="6861175" y="5489575"/>
          <p14:tracePt t="89505" x="6889750" y="5591175"/>
          <p14:tracePt t="89521" x="6908800" y="5629275"/>
          <p14:tracePt t="89538" x="6918325" y="5673725"/>
          <p14:tracePt t="89554" x="6918325" y="5715000"/>
          <p14:tracePt t="89570" x="6918325" y="5743575"/>
          <p14:tracePt t="89587" x="6918325" y="5788025"/>
          <p14:tracePt t="89605" x="6924675" y="5851525"/>
          <p14:tracePt t="89621" x="6931025" y="5911850"/>
          <p14:tracePt t="89638" x="6937375" y="5949950"/>
          <p14:tracePt t="89654" x="6937375" y="6003925"/>
          <p14:tracePt t="89671" x="6937375" y="6032500"/>
          <p14:tracePt t="89688" x="6937375" y="6054725"/>
          <p14:tracePt t="89704" x="6937375" y="6096000"/>
          <p14:tracePt t="89721" x="6946900" y="6111875"/>
          <p14:tracePt t="89738" x="6965950" y="6143625"/>
          <p14:tracePt t="89755" x="6981825" y="6184900"/>
          <p14:tracePt t="89771" x="6994525" y="6216650"/>
          <p14:tracePt t="89788" x="7000875" y="6238875"/>
          <p14:tracePt t="89805" x="7000875" y="6273800"/>
          <p14:tracePt t="89821" x="7000875" y="6283325"/>
          <p14:tracePt t="89838" x="7000875" y="6292850"/>
          <p14:tracePt t="89855" x="7000875" y="6311900"/>
          <p14:tracePt t="89934" x="7000875" y="6305550"/>
          <p14:tracePt t="89941" x="7000875" y="6299200"/>
          <p14:tracePt t="89954" x="7000875" y="6276975"/>
          <p14:tracePt t="89970" x="7000875" y="6235700"/>
          <p14:tracePt t="89988" x="7000875" y="6203950"/>
          <p14:tracePt t="90005" x="7000875" y="6149975"/>
          <p14:tracePt t="90021" x="7000875" y="6105525"/>
          <p14:tracePt t="90039" x="7000875" y="6061075"/>
          <p14:tracePt t="90055" x="7000875" y="6000750"/>
          <p14:tracePt t="90071" x="7000875" y="5962650"/>
          <p14:tracePt t="90087" x="7000875" y="5918200"/>
          <p14:tracePt t="90104" x="6997700" y="5857875"/>
          <p14:tracePt t="90120" x="6991350" y="5819775"/>
          <p14:tracePt t="90138" x="6985000" y="5775325"/>
          <p14:tracePt t="90155" x="6985000" y="5705475"/>
          <p14:tracePt t="90171" x="6985000" y="5645150"/>
          <p14:tracePt t="90188" x="6985000" y="5584825"/>
          <p14:tracePt t="90205" x="6985000" y="5499100"/>
          <p14:tracePt t="90221" x="6985000" y="5419725"/>
          <p14:tracePt t="90238" x="6985000" y="5305425"/>
          <p14:tracePt t="90254" x="6985000" y="5207000"/>
          <p14:tracePt t="90270" x="6985000" y="5156200"/>
          <p14:tracePt t="90288" x="6985000" y="5111750"/>
          <p14:tracePt t="90305" x="6985000" y="5048250"/>
          <p14:tracePt t="90321" x="6985000" y="4991100"/>
          <p14:tracePt t="90338" x="6985000" y="4930775"/>
          <p14:tracePt t="90355" x="6985000" y="4854575"/>
          <p14:tracePt t="90371" x="6985000" y="4816475"/>
          <p14:tracePt t="90388" x="6985000" y="4778375"/>
          <p14:tracePt t="90405" x="6985000" y="4746625"/>
          <p14:tracePt t="90421" x="6985000" y="4737100"/>
          <p14:tracePt t="90438" x="6985000" y="4727575"/>
          <p14:tracePt t="90455" x="6985000" y="4711700"/>
          <p14:tracePt t="90471" x="6985000" y="4692650"/>
          <p14:tracePt t="90488" x="6985000" y="4683125"/>
          <p14:tracePt t="90504" x="6985000" y="4667250"/>
          <p14:tracePt t="90612" x="6985000" y="4673600"/>
          <p14:tracePt t="90619" x="6985000" y="4679950"/>
          <p14:tracePt t="90626" x="6985000" y="4683125"/>
          <p14:tracePt t="90637" x="6978650" y="4689475"/>
          <p14:tracePt t="90654" x="6972300" y="4727575"/>
          <p14:tracePt t="90670" x="6972300" y="4797425"/>
          <p14:tracePt t="90688" x="6972300" y="4879975"/>
          <p14:tracePt t="90705" x="6972300" y="5006975"/>
          <p14:tracePt t="90721" x="6972300" y="5102225"/>
          <p14:tracePt t="90738" x="6972300" y="5194300"/>
          <p14:tracePt t="90755" x="6972300" y="5321300"/>
          <p14:tracePt t="90770" x="6972300" y="5372100"/>
          <p14:tracePt t="90788" x="6972300" y="5416550"/>
          <p14:tracePt t="90804" x="6972300" y="5502275"/>
          <p14:tracePt t="90821" x="6972300" y="5562600"/>
          <p14:tracePt t="90838" x="6972300" y="5622925"/>
          <p14:tracePt t="90854" x="6972300" y="5683250"/>
          <p14:tracePt t="90871" x="6972300" y="5705475"/>
          <p14:tracePt t="90887" x="6972300" y="5721350"/>
          <p14:tracePt t="90904" x="6972300" y="5743575"/>
          <p14:tracePt t="90921" x="6972300" y="5753100"/>
          <p14:tracePt t="90938" x="6972300" y="5762625"/>
          <p14:tracePt t="90955" x="6972300" y="5775325"/>
          <p14:tracePt t="91026" x="6972300" y="5788025"/>
          <p14:tracePt t="91076" x="6972300" y="5791200"/>
          <p14:tracePt t="91391" x="6965950" y="5756275"/>
          <p14:tracePt t="91398" x="6959600" y="5699125"/>
          <p14:tracePt t="91406" x="6950075" y="5648325"/>
          <p14:tracePt t="91422" x="6950075" y="5534025"/>
          <p14:tracePt t="91438" x="6950075" y="5397500"/>
          <p14:tracePt t="91455" x="6950075" y="5178425"/>
          <p14:tracePt t="91487" x="6950075" y="5038725"/>
          <p14:tracePt t="91521" x="6950075" y="4892675"/>
          <p14:tracePt t="91538" x="6950075" y="4848225"/>
          <p14:tracePt t="91554" x="6950075" y="4806950"/>
          <p14:tracePt t="91571" x="6950075" y="4778375"/>
          <p14:tracePt t="91587" x="6950075" y="4762500"/>
          <p14:tracePt t="91604" x="6950075" y="4724400"/>
          <p14:tracePt t="91620" x="6950075" y="4702175"/>
          <p14:tracePt t="91638" x="6950075" y="4673600"/>
          <p14:tracePt t="91654" x="6950075" y="4638675"/>
          <p14:tracePt t="91671" x="6953250" y="4616450"/>
          <p14:tracePt t="91688" x="6959600" y="4606925"/>
          <p14:tracePt t="91705" x="6975475" y="4575175"/>
          <p14:tracePt t="91721" x="6985000" y="4549775"/>
          <p14:tracePt t="91737" x="6991350" y="4540250"/>
          <p14:tracePt t="91754" x="6994525" y="4521200"/>
          <p14:tracePt t="91770" x="6994525" y="4511675"/>
          <p14:tracePt t="91788" x="6994525" y="4505325"/>
          <p14:tracePt t="91821" x="7004050" y="4505325"/>
          <p14:tracePt t="91838" x="7032625" y="4505325"/>
          <p14:tracePt t="91854" x="7080250" y="4505325"/>
          <p14:tracePt t="91871" x="7118350" y="4505325"/>
          <p14:tracePt t="91887" x="7153275" y="4505325"/>
          <p14:tracePt t="91904" x="7200900" y="4505325"/>
          <p14:tracePt t="91920" x="7239000" y="4505325"/>
          <p14:tracePt t="91938" x="7289800" y="4505325"/>
          <p14:tracePt t="91955" x="7391400" y="4486275"/>
          <p14:tracePt t="91971" x="7464425" y="4476750"/>
          <p14:tracePt t="91988" x="7524750" y="4470400"/>
          <p14:tracePt t="92004" x="7620000" y="4454525"/>
          <p14:tracePt t="92021" x="7670800" y="4454525"/>
          <p14:tracePt t="92037" x="7731125" y="4454525"/>
          <p14:tracePt t="92055" x="7826375" y="4454525"/>
          <p14:tracePt t="92071" x="7861300" y="4454525"/>
          <p14:tracePt t="92075" x="7886700" y="4454525"/>
          <p14:tracePt t="92087" x="7905750" y="4454525"/>
          <p14:tracePt t="92105" x="7997825" y="4479925"/>
          <p14:tracePt t="92121" x="8061325" y="4492625"/>
          <p14:tracePt t="92138" x="8124825" y="4508500"/>
          <p14:tracePt t="92154" x="8188325" y="4533900"/>
          <p14:tracePt t="92171" x="8232775" y="4546600"/>
          <p14:tracePt t="92188" x="8270875" y="4565650"/>
          <p14:tracePt t="92205" x="8328025" y="4584700"/>
          <p14:tracePt t="92221" x="8369300" y="4603750"/>
          <p14:tracePt t="92238" x="8397875" y="4616450"/>
          <p14:tracePt t="92255" x="8442325" y="4641850"/>
          <p14:tracePt t="92270" x="8470900" y="4657725"/>
          <p14:tracePt t="92287" x="8496300" y="4670425"/>
          <p14:tracePt t="92304" x="8515350" y="4686300"/>
          <p14:tracePt t="92320" x="8531225" y="4695825"/>
          <p14:tracePt t="92337" x="8543925" y="4711700"/>
          <p14:tracePt t="92354" x="8556625" y="4727575"/>
          <p14:tracePt t="92370" x="8566150" y="4737100"/>
          <p14:tracePt t="92387" x="8588375" y="4746625"/>
          <p14:tracePt t="92404" x="8626475" y="4778375"/>
          <p14:tracePt t="92421" x="8664575" y="4803775"/>
          <p14:tracePt t="92439" x="8721725" y="4857750"/>
          <p14:tracePt t="92455" x="8775700" y="4908550"/>
          <p14:tracePt t="92471" x="8807450" y="4940300"/>
          <p14:tracePt t="92489" x="8851900" y="4991100"/>
          <p14:tracePt t="92504" x="8870950" y="5029200"/>
          <p14:tracePt t="92521" x="8902700" y="5067300"/>
          <p14:tracePt t="92537" x="8934450" y="5137150"/>
          <p14:tracePt t="92554" x="8985250" y="5232400"/>
          <p14:tracePt t="92570" x="9010650" y="5280025"/>
          <p14:tracePt t="92589" x="9058275" y="5346700"/>
          <p14:tracePt t="92604" x="9070975" y="5391150"/>
          <p14:tracePt t="92621" x="9090025" y="5438775"/>
          <p14:tracePt t="92638" x="9121775" y="5540375"/>
          <p14:tracePt t="92654" x="9121775" y="5600700"/>
          <p14:tracePt t="92671" x="9121775" y="5645150"/>
          <p14:tracePt t="92688" x="9121775" y="5705475"/>
          <p14:tracePt t="92704" x="9121775" y="5743575"/>
          <p14:tracePt t="92721" x="9121775" y="5788025"/>
          <p14:tracePt t="92739" x="9121775" y="5848350"/>
          <p14:tracePt t="92754" x="9118600" y="5880100"/>
          <p14:tracePt t="92771" x="9099550" y="5911850"/>
          <p14:tracePt t="92789" x="9080500" y="5959475"/>
          <p14:tracePt t="92804" x="9067800" y="5984875"/>
          <p14:tracePt t="92820" x="9058275" y="6007100"/>
          <p14:tracePt t="92837" x="9039225" y="6045200"/>
          <p14:tracePt t="92853" x="9020175" y="6108700"/>
          <p14:tracePt t="92871" x="9007475" y="6153150"/>
          <p14:tracePt t="92887" x="8994775" y="6184900"/>
          <p14:tracePt t="92904" x="8959850" y="6242050"/>
          <p14:tracePt t="92921" x="8937625" y="6273800"/>
          <p14:tracePt t="92938" x="8893175" y="6311900"/>
          <p14:tracePt t="92954" x="8867775" y="6343650"/>
          <p14:tracePt t="92970" x="8829675" y="6369050"/>
          <p14:tracePt t="92988" x="8775700" y="6413500"/>
          <p14:tracePt t="93004" x="8743950" y="6438900"/>
          <p14:tracePt t="93021" x="8686800" y="6473825"/>
          <p14:tracePt t="93039" x="8594725" y="6505575"/>
          <p14:tracePt t="93055" x="8521700" y="6518275"/>
          <p14:tracePt t="93071" x="8461375" y="6518275"/>
          <p14:tracePt t="93075" x="8426450" y="6518275"/>
          <p14:tracePt t="93088" x="8388350" y="6518275"/>
          <p14:tracePt t="93104" x="8343900" y="6518275"/>
          <p14:tracePt t="93120" x="8315325" y="6518275"/>
          <p14:tracePt t="93138" x="8242300" y="6502400"/>
          <p14:tracePt t="93154" x="8178800" y="6489700"/>
          <p14:tracePt t="93171" x="8124825" y="6473825"/>
          <p14:tracePt t="93188" x="8064500" y="6461125"/>
          <p14:tracePt t="93204" x="8020050" y="6454775"/>
          <p14:tracePt t="93221" x="7988300" y="6454775"/>
          <p14:tracePt t="93238" x="7962900" y="6454775"/>
          <p14:tracePt t="93253" x="7953375" y="6454775"/>
          <p14:tracePt t="93270" x="7937500" y="6454775"/>
          <p14:tracePt t="93288" x="7921625" y="6454775"/>
          <p14:tracePt t="93305" x="7912100" y="6454775"/>
          <p14:tracePt t="93632" x="7927975" y="6423025"/>
          <p14:tracePt t="93639" x="7943850" y="6384925"/>
          <p14:tracePt t="93654" x="8004175" y="6283325"/>
          <p14:tracePt t="93670" x="8048625" y="6162675"/>
          <p14:tracePt t="93688" x="8115300" y="6010275"/>
          <p14:tracePt t="93703" x="8147050" y="5934075"/>
          <p14:tracePt t="93721" x="8185150" y="5832475"/>
          <p14:tracePt t="93739" x="8229600" y="5654675"/>
          <p14:tracePt t="93754" x="8251825" y="5565775"/>
          <p14:tracePt t="93771" x="8258175" y="5502275"/>
          <p14:tracePt t="93787" x="8258175" y="5416550"/>
          <p14:tracePt t="93804" x="8258175" y="5359400"/>
          <p14:tracePt t="93820" x="8258175" y="5314950"/>
          <p14:tracePt t="93838" x="8258175" y="5267325"/>
          <p14:tracePt t="93855" x="8258175" y="5235575"/>
          <p14:tracePt t="93871" x="8258175" y="5207000"/>
          <p14:tracePt t="93889" x="8258175" y="5175250"/>
          <p14:tracePt t="93904" x="8258175" y="5146675"/>
          <p14:tracePt t="93920" x="8258175" y="5108575"/>
          <p14:tracePt t="93938" x="8258175" y="5038725"/>
          <p14:tracePt t="93953" x="8258175" y="4978400"/>
          <p14:tracePt t="93970" x="8258175" y="4937125"/>
          <p14:tracePt t="93988" x="8264525" y="4886325"/>
          <p14:tracePt t="94004" x="8264525" y="4864100"/>
          <p14:tracePt t="94021" x="8264525" y="4835525"/>
          <p14:tracePt t="94038" x="8264525" y="4797425"/>
          <p14:tracePt t="94054" x="8264525" y="4752975"/>
          <p14:tracePt t="94071" x="8264525" y="4708525"/>
          <p14:tracePt t="94087" x="8264525" y="4654550"/>
          <p14:tracePt t="94103" x="8264525" y="4632325"/>
          <p14:tracePt t="94120" x="8264525" y="4616450"/>
          <p14:tracePt t="94138" x="8264525" y="4594225"/>
          <p14:tracePt t="94154" x="8264525" y="4591050"/>
          <p14:tracePt t="94388" x="8270875" y="4610100"/>
          <p14:tracePt t="94395" x="8280400" y="4657725"/>
          <p14:tracePt t="94403" x="8286750" y="4705350"/>
          <p14:tracePt t="94420" x="8305800" y="4822825"/>
          <p14:tracePt t="94438" x="8337550" y="4959350"/>
          <p14:tracePt t="94454" x="8350250" y="5045075"/>
          <p14:tracePt t="94471" x="8369300" y="5140325"/>
          <p14:tracePt t="94487" x="8397875" y="5241925"/>
          <p14:tracePt t="94503" x="8404225" y="5305425"/>
          <p14:tracePt t="94520" x="8410575" y="5343525"/>
          <p14:tracePt t="94537" x="8416925" y="5403850"/>
          <p14:tracePt t="94553" x="8429625" y="5451475"/>
          <p14:tracePt t="94571" x="8429625" y="5502275"/>
          <p14:tracePt t="94587" x="8429625" y="5578475"/>
          <p14:tracePt t="94604" x="8429625" y="5632450"/>
          <p14:tracePt t="94621" x="8429625" y="5667375"/>
          <p14:tracePt t="94638" x="8429625" y="5724525"/>
          <p14:tracePt t="94653" x="8429625" y="5759450"/>
          <p14:tracePt t="94670" x="8429625" y="5803900"/>
          <p14:tracePt t="94688" x="8429625" y="5883275"/>
          <p14:tracePt t="94704" x="8429625" y="5927725"/>
          <p14:tracePt t="94720" x="8429625" y="5962650"/>
          <p14:tracePt t="94737" x="8426450" y="6026150"/>
          <p14:tracePt t="94754" x="8413750" y="6076950"/>
          <p14:tracePt t="94770" x="8407400" y="6130925"/>
          <p14:tracePt t="94787" x="8401050" y="6200775"/>
          <p14:tracePt t="94803" x="8401050" y="6245225"/>
          <p14:tracePt t="94821" x="8401050" y="6267450"/>
          <p14:tracePt t="94838" x="8401050" y="6292850"/>
          <p14:tracePt t="94854" x="8401050" y="6302375"/>
          <p14:tracePt t="94871" x="8401050" y="6311900"/>
          <p14:tracePt t="94888" x="8401050" y="6324600"/>
          <p14:tracePt t="94920" x="8401050" y="6321425"/>
          <p14:tracePt t="94937" x="8401050" y="6302375"/>
          <p14:tracePt t="94954" x="8401050" y="6270625"/>
          <p14:tracePt t="94971" x="8410575" y="6235700"/>
          <p14:tracePt t="94988" x="8429625" y="6169025"/>
          <p14:tracePt t="95004" x="8448675" y="6096000"/>
          <p14:tracePt t="95021" x="8483600" y="5975350"/>
          <p14:tracePt t="95037" x="8509000" y="5832475"/>
          <p14:tracePt t="95053" x="8521700" y="5759450"/>
          <p14:tracePt t="95070" x="8543925" y="5702300"/>
          <p14:tracePt t="95087" x="8566150" y="5591175"/>
          <p14:tracePt t="95104" x="8582025" y="5518150"/>
          <p14:tracePt t="95120" x="8588375" y="5454650"/>
          <p14:tracePt t="95137" x="8594725" y="5359400"/>
          <p14:tracePt t="95154" x="8594725" y="5232400"/>
          <p14:tracePt t="95171" x="8594725" y="5118100"/>
          <p14:tracePt t="95187" x="8594725" y="5026025"/>
          <p14:tracePt t="95203" x="8594725" y="4981575"/>
          <p14:tracePt t="95220" x="8594725" y="4953000"/>
          <p14:tracePt t="95238" x="8594725" y="4911725"/>
          <p14:tracePt t="95254" x="8594725" y="4883150"/>
          <p14:tracePt t="95271" x="8594725" y="4854575"/>
          <p14:tracePt t="95288" x="8594725" y="4800600"/>
          <p14:tracePt t="95304" x="8591550" y="4768850"/>
          <p14:tracePt t="95320" x="8585200" y="4746625"/>
          <p14:tracePt t="95337" x="8582025" y="4733925"/>
          <p14:tracePt t="95353" x="8582025" y="4718050"/>
          <p14:tracePt t="95452" x="8575675" y="4718050"/>
          <p14:tracePt t="95466" x="8572500" y="4718050"/>
          <p14:tracePt t="95472" x="8572500" y="4730750"/>
          <p14:tracePt t="95487" x="8572500" y="4749800"/>
          <p14:tracePt t="95503" x="8572500" y="4794250"/>
          <p14:tracePt t="95520" x="8572500" y="4832350"/>
          <p14:tracePt t="95538" x="8562975" y="4895850"/>
          <p14:tracePt t="95554" x="8556625" y="4940300"/>
          <p14:tracePt t="95571" x="8543925" y="4991100"/>
          <p14:tracePt t="95587" x="8537575" y="5080000"/>
          <p14:tracePt t="95604" x="8524875" y="5130800"/>
          <p14:tracePt t="95621" x="8524875" y="5184775"/>
          <p14:tracePt t="95637" x="8524875" y="5264150"/>
          <p14:tracePt t="95653" x="8524875" y="5321300"/>
          <p14:tracePt t="95670" x="8524875" y="5365750"/>
          <p14:tracePt t="95688" x="8524875" y="5429250"/>
          <p14:tracePt t="95704" x="8524875" y="5473700"/>
          <p14:tracePt t="95721" x="8524875" y="5495925"/>
          <p14:tracePt t="95737" x="8524875" y="5543550"/>
          <p14:tracePt t="95754" x="8524875" y="5578475"/>
          <p14:tracePt t="95770" x="8524875" y="5622925"/>
          <p14:tracePt t="95787" x="8518525" y="5686425"/>
          <p14:tracePt t="95803" x="8512175" y="5730875"/>
          <p14:tracePt t="95820" x="8505825" y="5775325"/>
          <p14:tracePt t="95838" x="8505825" y="5829300"/>
          <p14:tracePt t="95854" x="8505825" y="5851525"/>
          <p14:tracePt t="95871" x="8505825" y="5873750"/>
          <p14:tracePt t="95887" x="8505825" y="5889625"/>
          <p14:tracePt t="95904" x="8505825" y="5899150"/>
          <p14:tracePt t="95920" x="8505825" y="5915025"/>
          <p14:tracePt t="95937" x="8505825" y="5918200"/>
          <p14:tracePt t="95988" x="8505825" y="5924550"/>
          <p14:tracePt t="96094" x="8499475" y="5924550"/>
          <p14:tracePt t="96109" x="8496300" y="5924550"/>
          <p14:tracePt t="96116" x="8483600" y="5924550"/>
          <p14:tracePt t="96123" x="8480425" y="5924550"/>
          <p14:tracePt t="96137" x="8464550" y="5921375"/>
          <p14:tracePt t="96154" x="8439150" y="5883275"/>
          <p14:tracePt t="96170" x="8385175" y="5803900"/>
          <p14:tracePt t="96187" x="8308975" y="5664200"/>
          <p14:tracePt t="96203" x="8251825" y="5581650"/>
          <p14:tracePt t="96220" x="8204200" y="5492750"/>
          <p14:tracePt t="96237" x="8115300" y="5318125"/>
          <p14:tracePt t="96253" x="8058150" y="5235575"/>
          <p14:tracePt t="96270" x="8010525" y="5156200"/>
          <p14:tracePt t="96287" x="7962900" y="5006975"/>
          <p14:tracePt t="96303" x="7927975" y="4899025"/>
          <p14:tracePt t="96320" x="7915275" y="4822825"/>
          <p14:tracePt t="96336" x="7896225" y="4759325"/>
          <p14:tracePt t="96353" x="7883525" y="4727575"/>
          <p14:tracePt t="96370" x="7864475" y="4699000"/>
          <p14:tracePt t="96387" x="7845425" y="4664075"/>
          <p14:tracePt t="96404" x="7835900" y="4638675"/>
          <p14:tracePt t="96421" x="7820025" y="4613275"/>
          <p14:tracePt t="96437" x="7800975" y="4581525"/>
          <p14:tracePt t="96453" x="7788275" y="4559300"/>
          <p14:tracePt t="96470" x="7778750" y="4549775"/>
          <p14:tracePt t="96487" x="7769225" y="4527550"/>
          <p14:tracePt t="96504" x="7769225" y="4524375"/>
          <p14:tracePt t="96537" x="7769225" y="4518025"/>
          <p14:tracePt t="96579" x="7769225" y="4514850"/>
          <p14:tracePt t="96608" x="7769225" y="4508500"/>
          <p14:tracePt t="96673" x="7769225" y="4502150"/>
          <p14:tracePt t="96694" x="7769225" y="4498975"/>
          <p14:tracePt t="96937" x="7769225" y="4518025"/>
          <p14:tracePt t="96944" x="7769225" y="4562475"/>
          <p14:tracePt t="96954" x="7762875" y="4597400"/>
          <p14:tracePt t="96987" x="7731125" y="4848225"/>
          <p14:tracePt t="97020" x="7699375" y="5019675"/>
          <p14:tracePt t="97037" x="7683500" y="5162550"/>
          <p14:tracePt t="97054" x="7683500" y="5232400"/>
          <p14:tracePt t="97071" x="7683500" y="5318125"/>
          <p14:tracePt t="97087" x="7683500" y="5362575"/>
          <p14:tracePt t="97104" x="7677150" y="5422900"/>
          <p14:tracePt t="97108" x="7677150" y="5457825"/>
          <p14:tracePt t="97121" x="7677150" y="5511800"/>
          <p14:tracePt t="97137" x="7677150" y="5562600"/>
          <p14:tracePt t="97153" x="7677150" y="5607050"/>
          <p14:tracePt t="97170" x="7677150" y="5654675"/>
          <p14:tracePt t="97187" x="7677150" y="5689600"/>
          <p14:tracePt t="97204" x="7677150" y="5734050"/>
          <p14:tracePt t="97221" x="7686675" y="5797550"/>
          <p14:tracePt t="97238" x="7699375" y="5842000"/>
          <p14:tracePt t="97254" x="7699375" y="5886450"/>
          <p14:tracePt t="97271" x="7718425" y="5949950"/>
          <p14:tracePt t="97287" x="7718425" y="5988050"/>
          <p14:tracePt t="97304" x="7724775" y="6032500"/>
          <p14:tracePt t="97320" x="7737475" y="6105525"/>
          <p14:tracePt t="97337" x="7737475" y="6156325"/>
          <p14:tracePt t="97354" x="7743825" y="6194425"/>
          <p14:tracePt t="97371" x="7743825" y="6248400"/>
          <p14:tracePt t="97387" x="7743825" y="6283325"/>
          <p14:tracePt t="97404" x="7743825" y="6315075"/>
          <p14:tracePt t="97420" x="7750175" y="6375400"/>
          <p14:tracePt t="97437" x="7756525" y="6419850"/>
          <p14:tracePt t="97453" x="7756525" y="6457950"/>
          <p14:tracePt t="97470" x="7762875" y="6499225"/>
          <p14:tracePt t="97487" x="7762875" y="6515100"/>
          <p14:tracePt t="97504" x="7762875" y="6530975"/>
          <p14:tracePt t="97521" x="7762875" y="6543675"/>
          <p14:tracePt t="97537" x="7762875" y="6553200"/>
          <p14:tracePt t="97610" x="7762875" y="6559550"/>
          <p14:tracePt t="97679" x="7762875" y="6556375"/>
          <p14:tracePt t="97685" x="7762875" y="6553200"/>
          <p14:tracePt t="97692" x="7762875" y="6543675"/>
          <p14:tracePt t="97703" x="7762875" y="6515100"/>
          <p14:tracePt t="97720" x="7762875" y="6432550"/>
          <p14:tracePt t="97736" x="7759700" y="6369050"/>
          <p14:tracePt t="97754" x="7759700" y="6276975"/>
          <p14:tracePt t="97771" x="7759700" y="6115050"/>
          <p14:tracePt t="97787" x="7759700" y="6032500"/>
          <p14:tracePt t="97804" x="7759700" y="5940425"/>
          <p14:tracePt t="97821" x="7762875" y="5756275"/>
          <p14:tracePt t="97837" x="7762875" y="5638800"/>
          <p14:tracePt t="97853" x="7762875" y="5524500"/>
          <p14:tracePt t="97870" x="7762875" y="5283200"/>
          <p14:tracePt t="97886" x="7762875" y="5181600"/>
          <p14:tracePt t="97904" x="7762875" y="5086350"/>
          <p14:tracePt t="97921" x="7762875" y="4981575"/>
          <p14:tracePt t="97937" x="7762875" y="4921250"/>
          <p14:tracePt t="97954" x="7762875" y="4860925"/>
          <p14:tracePt t="97970" x="7762875" y="4791075"/>
          <p14:tracePt t="97986" x="7762875" y="4730750"/>
          <p14:tracePt t="98003" x="7762875" y="4660900"/>
          <p14:tracePt t="98020" x="7759700" y="4565650"/>
          <p14:tracePt t="98037" x="7759700" y="4511675"/>
          <p14:tracePt t="98054" x="7759700" y="4473575"/>
          <p14:tracePt t="98071" x="7759700" y="4435475"/>
          <p14:tracePt t="98087" x="7759700" y="4403725"/>
          <p14:tracePt t="98103" x="7759700" y="4375150"/>
          <p14:tracePt t="98120" x="7759700" y="4314825"/>
          <p14:tracePt t="98136" x="7759700" y="4283075"/>
          <p14:tracePt t="98153" x="7759700" y="4267200"/>
          <p14:tracePt t="98171" x="7759700" y="4254500"/>
          <p14:tracePt t="98257" x="7759700" y="4248150"/>
          <p14:tracePt t="98486" x="7759700" y="4283075"/>
          <p14:tracePt t="98493" x="7759700" y="4340225"/>
          <p14:tracePt t="98503" x="7759700" y="4375150"/>
          <p14:tracePt t="98536" x="7759700" y="4587875"/>
          <p14:tracePt t="98571" x="7759700" y="4797425"/>
          <p14:tracePt t="98587" x="7759700" y="4879975"/>
          <p14:tracePt t="98604" x="7759700" y="4959350"/>
          <p14:tracePt t="98621" x="7753350" y="5102225"/>
          <p14:tracePt t="98637" x="7753350" y="5184775"/>
          <p14:tracePt t="98653" x="7753350" y="5245100"/>
          <p14:tracePt t="98670" x="7753350" y="5330825"/>
          <p14:tracePt t="98686" x="7753350" y="5391150"/>
          <p14:tracePt t="98704" x="7753350" y="5461000"/>
          <p14:tracePt t="98721" x="7753350" y="5556250"/>
          <p14:tracePt t="98737" x="7737475" y="5619750"/>
          <p14:tracePt t="98754" x="7731125" y="5692775"/>
          <p14:tracePt t="98770" x="7708900" y="5794375"/>
          <p14:tracePt t="98787" x="7702550" y="5854700"/>
          <p14:tracePt t="98803" x="7696200" y="5892800"/>
          <p14:tracePt t="98819" x="7689850" y="5940425"/>
          <p14:tracePt t="98837" x="7683500" y="5969000"/>
          <p14:tracePt t="98853" x="7680325" y="5994400"/>
          <p14:tracePt t="98871" x="7670800" y="6007100"/>
          <p14:tracePt t="98887" x="7664450" y="6022975"/>
          <p14:tracePt t="98904" x="7664450" y="6032500"/>
          <p14:tracePt t="98921" x="7654925" y="6054725"/>
          <p14:tracePt t="98937" x="7648575" y="6080125"/>
          <p14:tracePt t="98953" x="7648575" y="6102350"/>
          <p14:tracePt t="98970" x="7635875" y="6137275"/>
          <p14:tracePt t="98986" x="7635875" y="6159500"/>
          <p14:tracePt t="99004" x="7629525" y="6188075"/>
          <p14:tracePt t="99021" x="7623175" y="6223000"/>
          <p14:tracePt t="99037" x="7623175" y="6251575"/>
          <p14:tracePt t="99054" x="7616825" y="6273800"/>
          <p14:tracePt t="99071" x="7616825" y="6315075"/>
          <p14:tracePt t="99086" x="7616825" y="6330950"/>
          <p14:tracePt t="99103" x="7616825" y="6340475"/>
          <p14:tracePt t="99119" x="7616825" y="6359525"/>
          <p14:tracePt t="99137" x="7616825" y="6369050"/>
          <p14:tracePt t="99153" x="7616825" y="6375400"/>
          <p14:tracePt t="99187" x="7616825" y="6381750"/>
          <p14:tracePt t="99442" x="7616825" y="6365875"/>
          <p14:tracePt t="99449" x="7616825" y="6350000"/>
          <p14:tracePt t="99456" x="7616825" y="6337300"/>
          <p14:tracePt t="99471" x="7616825" y="6327775"/>
          <p14:tracePt t="99487" x="7620000" y="6318250"/>
          <p14:tracePt t="99503" x="7623175" y="6308725"/>
          <p14:tracePt t="99520" x="7642225" y="6286500"/>
          <p14:tracePt t="99537" x="7642225" y="6270625"/>
          <p14:tracePt t="99553" x="7642225" y="6261100"/>
          <p14:tracePt t="99571" x="7645400" y="6242050"/>
          <p14:tracePt t="99587" x="7645400" y="6232525"/>
          <p14:tracePt t="99603" x="7645400" y="6223000"/>
          <p14:tracePt t="99621" x="7645400" y="6213475"/>
          <p14:tracePt t="99637" x="7654925" y="6207125"/>
          <p14:tracePt t="99653" x="7667625" y="6191250"/>
          <p14:tracePt t="99670" x="7699375" y="6175375"/>
          <p14:tracePt t="99687" x="7721600" y="6165850"/>
          <p14:tracePt t="99703" x="7753350" y="6153150"/>
          <p14:tracePt t="99720" x="7797800" y="6115050"/>
          <p14:tracePt t="99736" x="7842250" y="6086475"/>
          <p14:tracePt t="99753" x="7893050" y="6054725"/>
          <p14:tracePt t="99770" x="7975600" y="6013450"/>
          <p14:tracePt t="99787" x="8045450" y="5975350"/>
          <p14:tracePt t="99803" x="8112125" y="5943600"/>
          <p14:tracePt t="99820" x="8178800" y="5899150"/>
          <p14:tracePt t="99837" x="8216900" y="5880100"/>
          <p14:tracePt t="99853" x="8261350" y="5851525"/>
          <p14:tracePt t="99870" x="8328025" y="5832475"/>
          <p14:tracePt t="99887" x="8372475" y="5819775"/>
          <p14:tracePt t="99904" x="8410575" y="5807075"/>
          <p14:tracePt t="99920" x="8451850" y="5784850"/>
          <p14:tracePt t="99937" x="8483600" y="5772150"/>
          <p14:tracePt t="99953" x="8493125" y="5762625"/>
          <p14:tracePt t="99970" x="8509000" y="5734050"/>
          <p14:tracePt t="99986" x="8518525" y="5718175"/>
          <p14:tracePt t="100003" x="8537575" y="5702300"/>
          <p14:tracePt t="100021" x="8550275" y="5680075"/>
          <p14:tracePt t="100037" x="8559800" y="5670550"/>
          <p14:tracePt t="100054" x="8569325" y="5661025"/>
          <p14:tracePt t="100070" x="8591550" y="5638800"/>
          <p14:tracePt t="100086" x="8597900" y="5622925"/>
          <p14:tracePt t="100103" x="8601075" y="5613400"/>
          <p14:tracePt t="100120" x="8607425" y="5600700"/>
          <p14:tracePt t="100136" x="8607425" y="5591175"/>
          <p14:tracePt t="100153" x="8607425" y="5575300"/>
          <p14:tracePt t="100170" x="8610600" y="5568950"/>
          <p14:tracePt t="100186" x="8616950" y="5565775"/>
          <p14:tracePt t="100203" x="8626475" y="5565775"/>
          <p14:tracePt t="100220" x="8636000" y="5553075"/>
          <p14:tracePt t="100237" x="8636000" y="5549900"/>
          <p14:tracePt t="100254" x="8642350" y="5549900"/>
          <p14:tracePt t="100271" x="8651875" y="5543550"/>
          <p14:tracePt t="100287" x="8661400" y="5543550"/>
          <p14:tracePt t="100304" x="8670925" y="5543550"/>
          <p14:tracePt t="100320" x="8686800" y="5540375"/>
          <p14:tracePt t="100406" x="8677275" y="5540375"/>
          <p14:tracePt t="100412" x="8674100" y="5540375"/>
          <p14:tracePt t="100420" x="8667750" y="5540375"/>
          <p14:tracePt t="100436" x="8658225" y="5540375"/>
          <p14:tracePt t="100453" x="8636000" y="5524500"/>
          <p14:tracePt t="100470" x="8594725" y="5505450"/>
          <p14:tracePt t="100486" x="8556625" y="5486400"/>
          <p14:tracePt t="100505" x="8489950" y="5438775"/>
          <p14:tracePt t="100520" x="8423275" y="5410200"/>
          <p14:tracePt t="100537" x="8362950" y="5365750"/>
          <p14:tracePt t="100553" x="8302625" y="5318125"/>
          <p14:tracePt t="100571" x="8235950" y="5280025"/>
          <p14:tracePt t="100587" x="8188325" y="5245100"/>
          <p14:tracePt t="100603" x="8156575" y="5219700"/>
          <p14:tracePt t="100620" x="8112125" y="5191125"/>
          <p14:tracePt t="100636" x="8102600" y="5181600"/>
          <p14:tracePt t="100653" x="8086725" y="5172075"/>
          <p14:tracePt t="100670" x="8074025" y="5156200"/>
          <p14:tracePt t="100687" x="8074025" y="5133975"/>
          <p14:tracePt t="100705" x="8061325" y="5080000"/>
          <p14:tracePt t="100721" x="8061325" y="5041900"/>
          <p14:tracePt t="100737" x="8061325" y="4997450"/>
          <p14:tracePt t="100753" x="8061325" y="4962525"/>
          <p14:tracePt t="100770" x="8061325" y="4927600"/>
          <p14:tracePt t="100786" x="8061325" y="4892675"/>
          <p14:tracePt t="100805" x="8064500" y="4841875"/>
          <p14:tracePt t="100821" x="8070850" y="4806950"/>
          <p14:tracePt t="100837" x="8070850" y="4762500"/>
          <p14:tracePt t="100855" x="8070850" y="4721225"/>
          <p14:tracePt t="100870" x="8070850" y="4705350"/>
          <p14:tracePt t="100887" x="8070850" y="4695825"/>
          <p14:tracePt t="100904" x="8070850" y="4683125"/>
          <p14:tracePt t="100919" x="8070850" y="4676775"/>
          <p14:tracePt t="100936" x="8070850" y="4667250"/>
          <p14:tracePt t="100971" x="8070850" y="4660900"/>
          <p14:tracePt t="101377" x="8026400" y="4654550"/>
          <p14:tracePt t="101384" x="7969250" y="4654550"/>
          <p14:tracePt t="101391" x="7908925" y="4648200"/>
          <p14:tracePt t="101404" x="7826375" y="4648200"/>
          <p14:tracePt t="101437" x="7581900" y="4622800"/>
          <p14:tracePt t="101470" x="7391400" y="4622800"/>
          <p14:tracePt t="101486" x="7331075" y="4622800"/>
          <p14:tracePt t="101503" x="7270750" y="4622800"/>
          <p14:tracePt t="101520" x="7226300" y="4622800"/>
          <p14:tracePt t="101537" x="7175500" y="4622800"/>
          <p14:tracePt t="101554" x="7102475" y="4606925"/>
          <p14:tracePt t="101571" x="7067550" y="4606925"/>
          <p14:tracePt t="101587" x="7029450" y="4606925"/>
          <p14:tracePt t="101603" x="7004050" y="4606925"/>
          <p14:tracePt t="101619" x="6994525" y="4606925"/>
          <p14:tracePt t="101636" x="6985000" y="4606925"/>
          <p14:tracePt t="101654" x="6969125" y="4606925"/>
          <p14:tracePt t="101670" x="6959600" y="4606925"/>
          <p14:tracePt t="101687" x="6937375" y="4606925"/>
          <p14:tracePt t="101704" x="6905625" y="4606925"/>
          <p14:tracePt t="101720" x="6877050" y="4606925"/>
          <p14:tracePt t="101737" x="6867525" y="4606925"/>
          <p14:tracePt t="101753" x="6851650" y="4606925"/>
          <p14:tracePt t="101770" x="6835775" y="4606925"/>
          <p14:tracePt t="101786" x="6832600" y="4606925"/>
          <p14:tracePt t="101803" x="6832600" y="4603750"/>
          <p14:tracePt t="101836" x="6832600" y="4594225"/>
          <p14:tracePt t="101854" x="6848475" y="4587875"/>
          <p14:tracePt t="101870" x="6858000" y="4581525"/>
          <p14:tracePt t="101887" x="6867525" y="4572000"/>
          <p14:tracePt t="101903" x="6902450" y="4549775"/>
          <p14:tracePt t="101920" x="6927850" y="4537075"/>
          <p14:tracePt t="101937" x="6943725" y="4527550"/>
          <p14:tracePt t="101954" x="6969125" y="4511675"/>
          <p14:tracePt t="101970" x="6978650" y="4495800"/>
          <p14:tracePt t="101987" x="6988175" y="4486275"/>
          <p14:tracePt t="102004" x="7010400" y="4473575"/>
          <p14:tracePt t="102020" x="7032625" y="4460875"/>
          <p14:tracePt t="102036" x="7064375" y="4441825"/>
          <p14:tracePt t="102053" x="7121525" y="4422775"/>
          <p14:tracePt t="102069" x="7150100" y="4410075"/>
          <p14:tracePt t="102087" x="7188200" y="4397375"/>
          <p14:tracePt t="102104" x="7226300" y="4375150"/>
          <p14:tracePt t="102120" x="7270750" y="4375150"/>
          <p14:tracePt t="102137" x="7315200" y="4368800"/>
          <p14:tracePt t="102154" x="7413625" y="4362450"/>
          <p14:tracePt t="102169" x="7505700" y="4362450"/>
          <p14:tracePt t="102186" x="7588250" y="4365625"/>
          <p14:tracePt t="102203" x="7753350" y="4381500"/>
          <p14:tracePt t="102219" x="7880350" y="4391025"/>
          <p14:tracePt t="102236" x="7966075" y="4406900"/>
          <p14:tracePt t="102253" x="8054975" y="4419600"/>
          <p14:tracePt t="102269" x="8118475" y="4435475"/>
          <p14:tracePt t="102287" x="8204200" y="4448175"/>
          <p14:tracePt t="102303" x="8328025" y="4479925"/>
          <p14:tracePt t="102319" x="8391525" y="4502150"/>
          <p14:tracePt t="102337" x="8429625" y="4521200"/>
          <p14:tracePt t="102353" x="8496300" y="4552950"/>
          <p14:tracePt t="102370" x="8528050" y="4565650"/>
          <p14:tracePt t="102387" x="8550275" y="4578350"/>
          <p14:tracePt t="102403" x="8591550" y="4597400"/>
          <p14:tracePt t="102420" x="8623300" y="4613275"/>
          <p14:tracePt t="102437" x="8661400" y="4625975"/>
          <p14:tracePt t="102453" x="8718550" y="4645025"/>
          <p14:tracePt t="102469" x="8743950" y="4676775"/>
          <p14:tracePt t="102487" x="8782050" y="4702175"/>
          <p14:tracePt t="102503" x="8820150" y="4746625"/>
          <p14:tracePt t="102520" x="8851900" y="4772025"/>
          <p14:tracePt t="102537" x="8870950" y="4803775"/>
          <p14:tracePt t="102553" x="8893175" y="4838700"/>
          <p14:tracePt t="102570" x="8905875" y="4860925"/>
          <p14:tracePt t="102586" x="8915400" y="4870450"/>
          <p14:tracePt t="102603" x="8921750" y="4886325"/>
          <p14:tracePt t="102619" x="8921750" y="4895850"/>
          <p14:tracePt t="102636" x="8921750" y="4911725"/>
          <p14:tracePt t="102653" x="8918575" y="4930775"/>
          <p14:tracePt t="102669" x="8905875" y="4978400"/>
          <p14:tracePt t="102686" x="8867775" y="5057775"/>
          <p14:tracePt t="102703" x="8836025" y="5172075"/>
          <p14:tracePt t="102720" x="8823325" y="5235575"/>
          <p14:tracePt t="102736" x="8801100" y="5299075"/>
          <p14:tracePt t="102753" x="8775700" y="5445125"/>
          <p14:tracePt t="102770" x="8759825" y="5530850"/>
          <p14:tracePt t="102787" x="8743950" y="5613400"/>
          <p14:tracePt t="102803" x="8737600" y="5743575"/>
          <p14:tracePt t="102820" x="8721725" y="5842000"/>
          <p14:tracePt t="102837" x="8721725" y="5921375"/>
          <p14:tracePt t="102853" x="8721725" y="5994400"/>
          <p14:tracePt t="102870" x="8721725" y="6038850"/>
          <p14:tracePt t="102886" x="8721725" y="6061075"/>
          <p14:tracePt t="102902" x="8715375" y="6102350"/>
          <p14:tracePt t="102920" x="8715375" y="6146800"/>
          <p14:tracePt t="102937" x="8715375" y="6175375"/>
          <p14:tracePt t="102954" x="8715375" y="6213475"/>
          <p14:tracePt t="102970" x="8715375" y="6235700"/>
          <p14:tracePt t="102987" x="8715375" y="6267450"/>
          <p14:tracePt t="103003" x="8715375" y="6286500"/>
          <p14:tracePt t="103019" x="8709025" y="6296025"/>
          <p14:tracePt t="103036" x="8705850" y="6311900"/>
          <p14:tracePt t="103053" x="8696325" y="6327775"/>
          <p14:tracePt t="103070" x="8686800" y="6337300"/>
          <p14:tracePt t="103087" x="8670925" y="6337300"/>
          <p14:tracePt t="103103" x="8655050" y="6337300"/>
          <p14:tracePt t="103120" x="8636000" y="6337300"/>
          <p14:tracePt t="103136" x="8597900" y="6334125"/>
          <p14:tracePt t="103152" x="8534400" y="6315075"/>
          <p14:tracePt t="103169" x="8480425" y="6292850"/>
          <p14:tracePt t="103186" x="8432800" y="6280150"/>
          <p14:tracePt t="103203" x="8375650" y="6261100"/>
          <p14:tracePt t="103220" x="8347075" y="6248400"/>
          <p14:tracePt t="103236" x="8321675" y="6232525"/>
          <p14:tracePt t="103252" x="8302625" y="6226175"/>
          <p14:tracePt t="103270" x="8286750" y="6226175"/>
          <p14:tracePt t="103286" x="8277225" y="6226175"/>
          <p14:tracePt t="103302" x="8261350" y="6226175"/>
          <p14:tracePt t="103320" x="8248650" y="6226175"/>
          <p14:tracePt t="103337" x="8235950" y="6226175"/>
          <p14:tracePt t="103353" x="8223250" y="6226175"/>
          <p14:tracePt t="103370" x="8213725" y="6226175"/>
          <p14:tracePt t="103403" x="8201025" y="6219825"/>
          <p14:tracePt t="103420" x="8191500" y="6210300"/>
          <p14:tracePt t="103436" x="8188325" y="6200775"/>
          <p14:tracePt t="103453" x="8178800" y="6188075"/>
          <p14:tracePt t="103470" x="8172450" y="6172200"/>
          <p14:tracePt t="103487" x="8172450" y="6162675"/>
          <p14:tracePt t="103520" x="8172450" y="6156325"/>
          <p14:tracePt t="103775" x="8147050" y="6172200"/>
          <p14:tracePt t="103782" x="8108950" y="6197600"/>
          <p14:tracePt t="103789" x="8077200" y="6219825"/>
          <p14:tracePt t="103803" x="8020050" y="6248400"/>
          <p14:tracePt t="103820" x="7966075" y="6267450"/>
          <p14:tracePt t="103836" x="7899400" y="6289675"/>
          <p14:tracePt t="103853" x="7810500" y="6302375"/>
          <p14:tracePt t="103869" x="7766050" y="6302375"/>
          <p14:tracePt t="103886" x="7731125" y="6302375"/>
          <p14:tracePt t="103903" x="7667625" y="6302375"/>
          <p14:tracePt t="103920" x="7632700" y="6302375"/>
          <p14:tracePt t="103937" x="7610475" y="6302375"/>
          <p14:tracePt t="103953" x="7569200" y="6302375"/>
          <p14:tracePt t="103969" x="7546975" y="6302375"/>
          <p14:tracePt t="103986" x="7502525" y="6302375"/>
          <p14:tracePt t="104003" x="7448550" y="6302375"/>
          <p14:tracePt t="104019" x="7419975" y="6302375"/>
          <p14:tracePt t="104037" x="7391400" y="6302375"/>
          <p14:tracePt t="104053" x="7356475" y="6302375"/>
          <p14:tracePt t="104070" x="7334250" y="6302375"/>
          <p14:tracePt t="104086" x="7305675" y="6302375"/>
          <p14:tracePt t="104103" x="7242175" y="6302375"/>
          <p14:tracePt t="104120" x="7207250" y="6302375"/>
          <p14:tracePt t="104136" x="7162800" y="6302375"/>
          <p14:tracePt t="104152" x="7121525" y="6302375"/>
          <p14:tracePt t="104169" x="7105650" y="6302375"/>
          <p14:tracePt t="104186" x="7096125" y="6302375"/>
          <p14:tracePt t="104188" x="7092950" y="6302375"/>
          <p14:tracePt t="104202" x="7083425" y="6302375"/>
          <p14:tracePt t="104219" x="7070725" y="6302375"/>
          <p14:tracePt t="104482" x="7000875" y="6302375"/>
          <p14:tracePt t="104489" x="6908800" y="6302375"/>
          <p14:tracePt t="104503" x="6737350" y="6280150"/>
          <p14:tracePt t="104520" x="6540500" y="6261100"/>
          <p14:tracePt t="104536" x="6321425" y="6223000"/>
          <p14:tracePt t="104553" x="5962650" y="6130925"/>
          <p14:tracePt t="104570" x="5730875" y="6051550"/>
          <p14:tracePt t="104587" x="5626100" y="6013450"/>
          <p14:tracePt t="104817" x="5508625" y="5984875"/>
          <p14:tracePt t="104823" x="5362575" y="5953125"/>
          <p14:tracePt t="104836" x="5127625" y="5883275"/>
          <p14:tracePt t="104852" x="4622800" y="5765800"/>
          <p14:tracePt t="104870" x="4279900" y="5683250"/>
          <p14:tracePt t="104887" x="3797300" y="5518150"/>
          <p14:tracePt t="104904" x="3527425" y="5422900"/>
          <p14:tracePt t="104920" x="3276600" y="5314950"/>
          <p14:tracePt t="104938" x="3044825" y="5207000"/>
          <p14:tracePt t="104954" x="2943225" y="5137150"/>
          <p14:tracePt t="104969" x="2882900" y="5083175"/>
          <p14:tracePt t="104987" x="2790825" y="5010150"/>
          <p14:tracePt t="105003" x="2755900" y="4965700"/>
          <p14:tracePt t="105019" x="2724150" y="4943475"/>
          <p14:tracePt t="105037" x="2679700" y="4889500"/>
          <p14:tracePt t="105053" x="2641600" y="4851400"/>
          <p14:tracePt t="105070" x="2606675" y="4810125"/>
          <p14:tracePt t="105086" x="2552700" y="4740275"/>
          <p14:tracePt t="105102" x="2524125" y="4695825"/>
          <p14:tracePt t="105119" x="2511425" y="4651375"/>
          <p14:tracePt t="105137" x="2511425" y="4610100"/>
          <p14:tracePt t="105153" x="2511425" y="4581525"/>
          <p14:tracePt t="105170" x="2511425" y="4559300"/>
          <p14:tracePt t="105187" x="2511425" y="4511675"/>
          <p14:tracePt t="105203" x="2511425" y="4483100"/>
          <p14:tracePt t="105219" x="2511425" y="4460875"/>
          <p14:tracePt t="105237" x="2530475" y="4425950"/>
          <p14:tracePt t="105252" x="2555875" y="4406900"/>
          <p14:tracePt t="105269" x="2600325" y="4381500"/>
          <p14:tracePt t="105287" x="2676525" y="4346575"/>
          <p14:tracePt t="105303" x="2714625" y="4333875"/>
          <p14:tracePt t="105319" x="2743200" y="4327525"/>
          <p14:tracePt t="105337" x="2765425" y="4321175"/>
          <p14:tracePt t="105352" x="2781300" y="4321175"/>
          <p14:tracePt t="105369" x="2790825" y="4318000"/>
          <p14:tracePt t="105386" x="2822575" y="4318000"/>
          <p14:tracePt t="105403" x="2851150" y="4318000"/>
          <p14:tracePt t="105419" x="2895600" y="4321175"/>
          <p14:tracePt t="105437" x="2936875" y="4333875"/>
          <p14:tracePt t="105453" x="2968625" y="4337050"/>
          <p14:tracePt t="105470" x="2978150" y="4343400"/>
          <p14:tracePt t="105486" x="2990850" y="4352925"/>
          <p14:tracePt t="105502" x="3009900" y="4368800"/>
          <p14:tracePt t="105519" x="3025775" y="4381500"/>
          <p14:tracePt t="105536" x="3067050" y="4403725"/>
          <p14:tracePt t="105553" x="3092450" y="4435475"/>
          <p14:tracePt t="105569" x="3130550" y="4460875"/>
          <p14:tracePt t="105588" x="3190875" y="4508500"/>
          <p14:tracePt t="105603" x="3228975" y="4533900"/>
          <p14:tracePt t="105619" x="3254375" y="4565650"/>
          <p14:tracePt t="105636" x="3298825" y="4622800"/>
          <p14:tracePt t="105653" x="3333750" y="4664075"/>
          <p14:tracePt t="105669" x="3362325" y="4721225"/>
          <p14:tracePt t="105686" x="3406775" y="4797425"/>
          <p14:tracePt t="105703" x="3444875" y="4864100"/>
          <p14:tracePt t="105719" x="3492500" y="4933950"/>
          <p14:tracePt t="105723" x="3514725" y="4962525"/>
          <p14:tracePt t="105737" x="3562350" y="5032375"/>
          <p14:tracePt t="105753" x="3606800" y="5092700"/>
          <p14:tracePt t="105770" x="3654425" y="5137150"/>
          <p14:tracePt t="105786" x="3698875" y="5165725"/>
          <p14:tracePt t="105802" x="3708400" y="5175250"/>
          <p14:tracePt t="105819" x="3717925" y="5191125"/>
          <p14:tracePt t="105837" x="3717925" y="5200650"/>
          <p14:tracePt t="105915" x="3717925" y="5194300"/>
          <p14:tracePt t="105922" x="3717925" y="5172075"/>
          <p14:tracePt t="105936" x="3708400" y="5099050"/>
          <p14:tracePt t="105952" x="3683000" y="5022850"/>
          <p14:tracePt t="105970" x="3644900" y="4953000"/>
          <p14:tracePt t="105987" x="3568700" y="4791075"/>
          <p14:tracePt t="106003" x="3533775" y="4670425"/>
          <p14:tracePt t="106020" x="3495675" y="4591050"/>
          <p14:tracePt t="106036" x="3454400" y="4524375"/>
          <p14:tracePt t="106052" x="3422650" y="4498975"/>
          <p14:tracePt t="106069" x="3406775" y="4467225"/>
          <p14:tracePt t="106087" x="3378200" y="4445000"/>
          <p14:tracePt t="106103" x="3359150" y="4413250"/>
          <p14:tracePt t="106120" x="3343275" y="4397375"/>
          <p14:tracePt t="106137" x="3317875" y="4356100"/>
          <p14:tracePt t="106153" x="3308350" y="4333875"/>
          <p14:tracePt t="106170" x="3295650" y="4314825"/>
          <p14:tracePt t="106186" x="3279775" y="4295775"/>
          <p14:tracePt t="106202" x="3279775" y="4286250"/>
          <p14:tracePt t="106219" x="3279775" y="4276725"/>
          <p14:tracePt t="106236" x="3279775" y="4260850"/>
          <p14:tracePt t="106252" x="3279775" y="4251325"/>
          <p14:tracePt t="106270" x="3279775" y="4244975"/>
          <p14:tracePt t="106287" x="3279775" y="4232275"/>
          <p14:tracePt t="106319" x="3282950" y="4225925"/>
          <p14:tracePt t="106336" x="3298825" y="4216400"/>
          <p14:tracePt t="106352" x="3327400" y="4216400"/>
          <p14:tracePt t="106369" x="3340100" y="4216400"/>
          <p14:tracePt t="106386" x="3362325" y="4216400"/>
          <p14:tracePt t="106403" x="3390900" y="4216400"/>
          <p14:tracePt t="106420" x="3413125" y="4219575"/>
          <p14:tracePt t="106437" x="3444875" y="4235450"/>
          <p14:tracePt t="106453" x="3470275" y="4248150"/>
          <p14:tracePt t="106469" x="3502025" y="4273550"/>
          <p14:tracePt t="106486" x="3517900" y="4308475"/>
          <p14:tracePt t="106502" x="3530600" y="4340225"/>
          <p14:tracePt t="106519" x="3556000" y="4378325"/>
          <p14:tracePt t="106537" x="3575050" y="4441825"/>
          <p14:tracePt t="106553" x="3587750" y="4486275"/>
          <p14:tracePt t="106570" x="3600450" y="4530725"/>
          <p14:tracePt t="106586" x="3625850" y="4575175"/>
          <p14:tracePt t="106603" x="3625850" y="4603750"/>
          <p14:tracePt t="106619" x="3625850" y="4613275"/>
          <p14:tracePt t="106636" x="3625850" y="4629150"/>
          <p14:tracePt t="106652" x="3625850" y="4641850"/>
          <p14:tracePt t="106670" x="3625850" y="4648200"/>
          <p14:tracePt t="106723" x="3625850" y="4651375"/>
          <p14:tracePt t="106758" x="3625850" y="4657725"/>
          <p14:tracePt t="106837" x="3625850" y="4664075"/>
          <p14:tracePt t="107286" x="3625850" y="4667250"/>
          <p14:tracePt t="107293" x="3625850" y="4673600"/>
          <p14:tracePt t="107303" x="3625850" y="4664075"/>
          <p14:tracePt t="109599" x="3679825" y="4664075"/>
          <p14:tracePt t="109606" x="3790950" y="4664075"/>
          <p14:tracePt t="109619" x="4041775" y="4664075"/>
          <p14:tracePt t="109635" x="4286250" y="4683125"/>
          <p14:tracePt t="109652" x="4549775" y="4702175"/>
          <p14:tracePt t="109670" x="4879975" y="4740275"/>
          <p14:tracePt t="109703" x="5254625" y="4822825"/>
          <p14:tracePt t="109736" x="5641975" y="4924425"/>
          <p14:tracePt t="109753" x="5781675" y="4949825"/>
          <p14:tracePt t="109770" x="5972175" y="4975225"/>
          <p14:tracePt t="109786" x="6045200" y="4991100"/>
          <p14:tracePt t="109803" x="6105525" y="4991100"/>
          <p14:tracePt t="109820" x="6159500" y="4991100"/>
          <p14:tracePt t="109836" x="6175375" y="4991100"/>
          <p14:tracePt t="109853" x="6184900" y="4991100"/>
          <p14:tracePt t="109869" x="6191250" y="4991100"/>
          <p14:tracePt t="109950" x="6194425" y="4991100"/>
          <p14:tracePt t="109957" x="6200775" y="4991100"/>
          <p14:tracePt t="109970" x="6216650" y="4991100"/>
          <p14:tracePt t="109986" x="6232525" y="4984750"/>
          <p14:tracePt t="110003" x="6276975" y="4962525"/>
          <p14:tracePt t="110019" x="6359525" y="4889500"/>
          <p14:tracePt t="110035" x="6410325" y="4838700"/>
          <p14:tracePt t="110052" x="6480175" y="4794250"/>
          <p14:tracePt t="110070" x="6594475" y="4752975"/>
          <p14:tracePt t="110086" x="6670675" y="4740275"/>
          <p14:tracePt t="110103" x="6731000" y="4740275"/>
          <p14:tracePt t="110120" x="6791325" y="4740275"/>
          <p14:tracePt t="110136" x="6829425" y="4740275"/>
          <p14:tracePt t="110152" x="6870700" y="4740275"/>
          <p14:tracePt t="110169" x="6918325" y="4740275"/>
          <p14:tracePt t="110185" x="6950075" y="4740275"/>
          <p14:tracePt t="110202" x="6978650" y="4740275"/>
          <p14:tracePt t="110220" x="6997700" y="4740275"/>
          <p14:tracePt t="110235" x="7010400" y="4740275"/>
          <p14:tracePt t="110252" x="7023100" y="4733925"/>
          <p14:tracePt t="110269" x="7023100" y="4724400"/>
          <p14:tracePt t="110285" x="7023100" y="4714875"/>
          <p14:tracePt t="110302" x="7023100" y="4705350"/>
          <p14:tracePt t="110319" x="7023100" y="4695825"/>
          <p14:tracePt t="110335" x="7023100" y="4686300"/>
          <p14:tracePt t="110352" x="7023100" y="4679950"/>
          <p14:tracePt t="110370" x="7010400" y="4664075"/>
          <p14:tracePt t="110386" x="7000875" y="4654550"/>
          <p14:tracePt t="110403" x="6985000" y="4632325"/>
          <p14:tracePt t="110419" x="6956425" y="4606925"/>
          <p14:tracePt t="110435" x="6946900" y="4575175"/>
          <p14:tracePt t="110452" x="6934200" y="4559300"/>
          <p14:tracePt t="110469" x="6924675" y="4537075"/>
          <p14:tracePt t="110485" x="6924675" y="4521200"/>
          <p14:tracePt t="110502" x="6924675" y="4511675"/>
          <p14:tracePt t="110520" x="6924675" y="4498975"/>
          <p14:tracePt t="110536" x="6924675" y="4489450"/>
          <p14:tracePt t="110553" x="6924675" y="4473575"/>
          <p14:tracePt t="110569" x="6924675" y="4457700"/>
          <p14:tracePt t="110585" x="6924675" y="4454525"/>
          <p14:tracePt t="110620" x="6931025" y="4445000"/>
          <p14:tracePt t="110636" x="6946900" y="4432300"/>
          <p14:tracePt t="110653" x="6978650" y="4416425"/>
          <p14:tracePt t="110670" x="7038975" y="4410075"/>
          <p14:tracePt t="110686" x="7077075" y="4410075"/>
          <p14:tracePt t="110702" x="7121525" y="4403725"/>
          <p14:tracePt t="110719" x="7207250" y="4403725"/>
          <p14:tracePt t="110735" x="7267575" y="4387850"/>
          <p14:tracePt t="110753" x="7340600" y="4387850"/>
          <p14:tracePt t="110770" x="7413625" y="4381500"/>
          <p14:tracePt t="110786" x="7448550" y="4378325"/>
          <p14:tracePt t="110803" x="7473950" y="4359275"/>
          <p14:tracePt t="110819" x="7508875" y="4340225"/>
          <p14:tracePt t="110835" x="7524750" y="4330700"/>
          <p14:tracePt t="110852" x="7546975" y="4321175"/>
          <p14:tracePt t="110869" x="7575550" y="4298950"/>
          <p14:tracePt t="110886" x="7585075" y="4292600"/>
          <p14:tracePt t="110903" x="7600950" y="4289425"/>
          <p14:tracePt t="110920" x="7616825" y="4289425"/>
          <p14:tracePt t="110936" x="7629525" y="4289425"/>
          <p14:tracePt t="110953" x="7654925" y="4289425"/>
          <p14:tracePt t="110969" x="7686675" y="4289425"/>
          <p14:tracePt t="110985" x="7715250" y="4292600"/>
          <p14:tracePt t="111002" x="7740650" y="4302125"/>
          <p14:tracePt t="111019" x="7781925" y="4327525"/>
          <p14:tracePt t="111036" x="7826375" y="4340225"/>
          <p14:tracePt t="111053" x="7858125" y="4352925"/>
          <p14:tracePt t="111070" x="7921625" y="4359275"/>
          <p14:tracePt t="111086" x="7956550" y="4359275"/>
          <p14:tracePt t="111103" x="7994650" y="4378325"/>
          <p14:tracePt t="111119" x="8045450" y="4384675"/>
          <p14:tracePt t="111135" x="8080375" y="4397375"/>
          <p14:tracePt t="111152" x="8112125" y="4410075"/>
          <p14:tracePt t="111169" x="8169275" y="4429125"/>
          <p14:tracePt t="111186" x="8207375" y="4448175"/>
          <p14:tracePt t="111203" x="8229600" y="4457700"/>
          <p14:tracePt t="111220" x="8280400" y="4476750"/>
          <p14:tracePt t="111236" x="8305800" y="4508500"/>
          <p14:tracePt t="111252" x="8337550" y="4533900"/>
          <p14:tracePt t="111268" x="8366125" y="4578350"/>
          <p14:tracePt t="111285" x="8397875" y="4600575"/>
          <p14:tracePt t="111302" x="8423275" y="4632325"/>
          <p14:tracePt t="111319" x="8474075" y="4670425"/>
          <p14:tracePt t="111336" x="8521700" y="4705350"/>
          <p14:tracePt t="111353" x="8559800" y="4730750"/>
          <p14:tracePt t="111356" x="8588375" y="4743450"/>
          <p14:tracePt t="111369" x="8620125" y="4775200"/>
          <p14:tracePt t="111385" x="8651875" y="4800600"/>
          <p14:tracePt t="111402" x="8677275" y="4826000"/>
          <p14:tracePt t="111419" x="8721725" y="4892675"/>
          <p14:tracePt t="111436" x="8747125" y="4930775"/>
          <p14:tracePt t="111452" x="8782050" y="4978400"/>
          <p14:tracePt t="111469" x="8820150" y="5035550"/>
          <p14:tracePt t="111486" x="8855075" y="5083175"/>
          <p14:tracePt t="111503" x="8880475" y="5121275"/>
          <p14:tracePt t="111519" x="8924925" y="5187950"/>
          <p14:tracePt t="111536" x="8953500" y="5235575"/>
          <p14:tracePt t="111552" x="8988425" y="5283200"/>
          <p14:tracePt t="111568" x="9023350" y="5318125"/>
          <p14:tracePt t="111585" x="9048750" y="5349875"/>
          <p14:tracePt t="111603" x="9061450" y="5375275"/>
          <p14:tracePt t="111620" x="9077325" y="5416550"/>
          <p14:tracePt t="111636" x="9090025" y="5454650"/>
          <p14:tracePt t="111653" x="9109075" y="5499100"/>
          <p14:tracePt t="111669" x="9109075" y="5572125"/>
          <p14:tracePt t="111685" x="9109075" y="5613400"/>
          <p14:tracePt t="111702" x="9109075" y="5657850"/>
          <p14:tracePt t="111719" x="9099550" y="5737225"/>
          <p14:tracePt t="111736" x="9083675" y="5822950"/>
          <p14:tracePt t="111753" x="9061450" y="5899150"/>
          <p14:tracePt t="111770" x="9010650" y="5988050"/>
          <p14:tracePt t="111786" x="8982075" y="6032500"/>
          <p14:tracePt t="111802" x="8943975" y="6067425"/>
          <p14:tracePt t="111819" x="8867775" y="6146800"/>
          <p14:tracePt t="111835" x="8823325" y="6207125"/>
          <p14:tracePt t="111853" x="8756650" y="6299200"/>
          <p14:tracePt t="111869" x="8648700" y="6426200"/>
          <p14:tracePt t="111886" x="8566150" y="6489700"/>
          <p14:tracePt t="111903" x="8499475" y="6527800"/>
          <p14:tracePt t="111919" x="8401050" y="6537325"/>
          <p14:tracePt t="111935" x="8356600" y="6537325"/>
          <p14:tracePt t="111953" x="8270875" y="6537325"/>
          <p14:tracePt t="112075" x="8261350" y="6537325"/>
          <p14:tracePt t="112082" x="8248650" y="6537325"/>
          <p14:tracePt t="112089" x="8239125" y="6537325"/>
          <p14:tracePt t="112102" x="8226425" y="6537325"/>
          <p14:tracePt t="112118" x="8201025" y="6537325"/>
          <p14:tracePt t="112136" x="8191500" y="6537325"/>
          <p14:tracePt t="112154" x="8162925" y="6537325"/>
          <p14:tracePt t="112169" x="8147050" y="6537325"/>
          <p14:tracePt t="112186" x="8137525" y="6537325"/>
          <p14:tracePt t="112203" x="8124825" y="6537325"/>
          <p14:tracePt t="112219" x="8108950" y="6537325"/>
          <p14:tracePt t="112236" x="8099425" y="6537325"/>
          <p14:tracePt t="112251" x="8093075" y="6537325"/>
          <p14:tracePt t="112541" x="8039100" y="6537325"/>
          <p14:tracePt t="112547" x="7950200" y="6537325"/>
          <p14:tracePt t="112554" x="7870825" y="6537325"/>
          <p14:tracePt t="112569" x="7721600" y="6537325"/>
          <p14:tracePt t="112585" x="7572375" y="6537325"/>
          <p14:tracePt t="112603" x="7407275" y="6543675"/>
          <p14:tracePt t="112619" x="7356475" y="6556375"/>
          <p14:tracePt t="112635" x="7312025" y="6569075"/>
          <p14:tracePt t="112651" x="7264400" y="6584950"/>
          <p14:tracePt t="112668" x="7191375" y="6610350"/>
          <p14:tracePt t="112686" x="7140575" y="6623050"/>
          <p14:tracePt t="112703" x="7073900" y="6642100"/>
          <p14:tracePt t="112719" x="7045325" y="6654800"/>
          <p14:tracePt t="112736" x="7016750" y="6654800"/>
          <p14:tracePt t="112753" x="7000875" y="6654800"/>
          <p14:tracePt t="112769" x="6991350" y="6654800"/>
          <p14:tracePt t="112801" x="6991350" y="6648450"/>
          <p14:tracePt t="112819" x="6991350" y="6632575"/>
          <p14:tracePt t="112835" x="6991350" y="6623050"/>
          <p14:tracePt t="112851" x="6991350" y="6607175"/>
          <p14:tracePt t="112868" x="7000875" y="6594475"/>
          <p14:tracePt t="112886" x="7013575" y="6584950"/>
          <p14:tracePt t="112889" x="7029450" y="6578600"/>
          <p14:tracePt t="112903" x="7067550" y="6565900"/>
          <p14:tracePt t="112919" x="7096125" y="6553200"/>
          <p14:tracePt t="112935" x="7121525" y="6540500"/>
          <p14:tracePt t="112951" x="7137400" y="6530975"/>
          <p14:tracePt t="112969" x="7156450" y="6524625"/>
          <p14:tracePt t="112985" x="7165975" y="6524625"/>
          <p14:tracePt t="113019" x="7165975" y="6521450"/>
          <p14:tracePt t="113035" x="7172325" y="6521450"/>
          <p14:tracePt t="113052" x="7178675" y="6508750"/>
          <p14:tracePt t="113068" x="7178675" y="6505575"/>
          <p14:tracePt t="113085" x="7181850" y="6496050"/>
          <p14:tracePt t="113103" x="7181850" y="6480175"/>
          <p14:tracePt t="113119" x="7181850" y="6477000"/>
          <p14:tracePt t="113203" x="7181850" y="6470650"/>
          <p14:tracePt t="113210" x="7178675" y="6461125"/>
          <p14:tracePt t="113218" x="7175500" y="6454775"/>
          <p14:tracePt t="113235" x="7165975" y="6445250"/>
          <p14:tracePt t="113252" x="7150100" y="6432550"/>
          <p14:tracePt t="113268" x="7134225" y="6419850"/>
          <p14:tracePt t="113285" x="7124700" y="6403975"/>
          <p14:tracePt t="113303" x="7124700" y="6391275"/>
          <p14:tracePt t="113319" x="7124700" y="6384925"/>
          <p14:tracePt t="113335" x="7118350" y="6384925"/>
          <p14:tracePt t="113352" x="7115175" y="6375400"/>
          <p14:tracePt t="113369" x="7115175" y="6365875"/>
          <p14:tracePt t="113386" x="7115175" y="6356350"/>
          <p14:tracePt t="113403" x="7108825" y="6350000"/>
          <p14:tracePt t="113440" x="7108825" y="6346825"/>
          <p14:tracePt t="113446" x="7108825" y="6340475"/>
          <p14:tracePt t="113453" x="7108825" y="6337300"/>
          <p14:tracePt t="113468" x="7099300" y="6330950"/>
          <p14:tracePt t="113485" x="7083425" y="6321425"/>
          <p14:tracePt t="113502" x="7073900" y="6305550"/>
          <p14:tracePt t="113518" x="7061200" y="6289675"/>
          <p14:tracePt t="113535" x="7051675" y="6286500"/>
          <p14:tracePt t="113552" x="7051675" y="6280150"/>
          <p14:tracePt t="115446" x="7051675" y="6276975"/>
          <p14:tracePt t="115502" x="7051675" y="6270625"/>
          <p14:tracePt t="117016" x="7051675" y="6267450"/>
          <p14:tracePt t="117023" x="7058025" y="6261100"/>
          <p14:tracePt t="117036" x="7067550" y="6232525"/>
          <p14:tracePt t="117069" x="7105650" y="6057900"/>
          <p14:tracePt t="117101" x="7112000" y="5734050"/>
          <p14:tracePt t="117118" x="7108825" y="5572125"/>
          <p14:tracePt t="117136" x="7073900" y="5362575"/>
          <p14:tracePt t="117152" x="7054850" y="5232400"/>
          <p14:tracePt t="117169" x="7038975" y="5146675"/>
          <p14:tracePt t="117186" x="7016750" y="5003800"/>
          <p14:tracePt t="117202" x="6997700" y="4864100"/>
          <p14:tracePt t="117218" x="6981825" y="4733925"/>
          <p14:tracePt t="117235" x="6959600" y="4600575"/>
          <p14:tracePt t="117251" x="6943725" y="4537075"/>
          <p14:tracePt t="117268" x="6924675" y="4498975"/>
          <p14:tracePt t="117285" x="6924675" y="4451350"/>
          <p14:tracePt t="117302" x="6924675" y="4422775"/>
          <p14:tracePt t="117319" x="6924675" y="4400550"/>
          <p14:tracePt t="117335" x="6918325" y="4359275"/>
          <p14:tracePt t="117351" x="6918325" y="4330700"/>
          <p14:tracePt t="117368" x="6911975" y="4298950"/>
          <p14:tracePt t="117385" x="6911975" y="4267200"/>
          <p14:tracePt t="117401" x="6911975" y="4251325"/>
          <p14:tracePt t="117419" x="6911975" y="4241800"/>
          <p14:tracePt t="117499" x="6911975" y="4244975"/>
          <p14:tracePt t="117506" x="6911975" y="4248150"/>
          <p14:tracePt t="117517" x="6911975" y="4257675"/>
          <p14:tracePt t="117534" x="6911975" y="4273550"/>
          <p14:tracePt t="117551" x="6911975" y="4289425"/>
          <p14:tracePt t="117568" x="6911975" y="4324350"/>
          <p14:tracePt t="117585" x="6911975" y="4387850"/>
          <p14:tracePt t="117601" x="6911975" y="4422775"/>
          <p14:tracePt t="117618" x="6911975" y="4467225"/>
          <p14:tracePt t="117635" x="6924675" y="4549775"/>
          <p14:tracePt t="117652" x="6924675" y="4610100"/>
          <p14:tracePt t="117669" x="6924675" y="4654550"/>
          <p14:tracePt t="117686" x="6924675" y="4702175"/>
          <p14:tracePt t="117701" x="6924675" y="4724400"/>
          <p14:tracePt t="117718" x="6924675" y="4737100"/>
          <p14:tracePt t="117734" x="6924675" y="4759325"/>
          <p14:tracePt t="117751" x="6924675" y="4768850"/>
          <p14:tracePt t="117768" x="6924675" y="4778375"/>
          <p14:tracePt t="117785" x="6924675" y="4787900"/>
          <p14:tracePt t="117818" x="6924675" y="4797425"/>
          <p14:tracePt t="117936" x="6924675" y="4791075"/>
          <p14:tracePt t="117943" x="6924675" y="4784725"/>
          <p14:tracePt t="117951" x="6924675" y="4781550"/>
          <p14:tracePt t="117969" x="6924675" y="4772025"/>
          <p14:tracePt t="117971" x="6927850" y="4765675"/>
          <p14:tracePt t="117985" x="6940550" y="4756150"/>
          <p14:tracePt t="118001" x="6940550" y="4727575"/>
          <p14:tracePt t="118018" x="6940550" y="4711700"/>
          <p14:tracePt t="118035" x="6940550" y="4679950"/>
          <p14:tracePt t="118051" x="6940550" y="4657725"/>
          <p14:tracePt t="118069" x="6940550" y="4648200"/>
          <p14:tracePt t="118085" x="6940550" y="4625975"/>
          <p14:tracePt t="118102" x="6940550" y="4616450"/>
          <p14:tracePt t="118150" x="6940550" y="4613275"/>
          <p14:tracePt t="118193" x="6940550" y="4606925"/>
          <p14:tracePt t="118958" x="6940550" y="4603750"/>
          <p14:tracePt t="119506" x="6940550" y="4638675"/>
          <p14:tracePt t="119513" x="6940550" y="4695825"/>
          <p14:tracePt t="119521" x="6940550" y="4740275"/>
          <p14:tracePt t="119535" x="6940550" y="4822825"/>
          <p14:tracePt t="119551" x="6940550" y="4892675"/>
          <p14:tracePt t="119568" x="6946900" y="4997450"/>
          <p14:tracePt t="119601" x="6991350" y="5368925"/>
          <p14:tracePt t="119635" x="7080250" y="5737225"/>
          <p14:tracePt t="119653" x="7121525" y="5816600"/>
          <p14:tracePt t="119669" x="7175500" y="5934075"/>
          <p14:tracePt t="119685" x="7197725" y="6010275"/>
          <p14:tracePt t="119701" x="7219950" y="6073775"/>
          <p14:tracePt t="119718" x="7232650" y="6118225"/>
          <p14:tracePt t="119735" x="7258050" y="6184900"/>
          <p14:tracePt t="119752" x="7280275" y="6238875"/>
          <p14:tracePt t="119769" x="7318375" y="6353175"/>
          <p14:tracePt t="119785" x="7334250" y="6416675"/>
          <p14:tracePt t="119802" x="7346950" y="6464300"/>
          <p14:tracePt t="119818" x="7346950" y="6505575"/>
          <p14:tracePt t="119834" x="7346950" y="6569075"/>
          <p14:tracePt t="119851" x="7346950" y="6629400"/>
          <p14:tracePt t="119869" x="7346950" y="6724650"/>
          <p14:tracePt t="119885" x="7343775" y="6784975"/>
          <p14:tracePt t="119902" x="7327900" y="6835775"/>
          <p14:tracePt t="119919" x="7305675" y="6854825"/>
          <p14:tracePt t="119935" x="7292975" y="6854825"/>
          <p14:tracePt t="119951" x="7283450" y="6854825"/>
          <p14:tracePt t="119968" x="7270750" y="6854825"/>
          <p14:tracePt t="119984" x="7254875" y="6854825"/>
          <p14:tracePt t="120001" x="7239000" y="6842125"/>
          <p14:tracePt t="120018" x="7194550" y="6791325"/>
          <p14:tracePt t="120035" x="7169150" y="6746875"/>
          <p14:tracePt t="120051" x="7134225" y="6705600"/>
          <p14:tracePt t="120069" x="7112000" y="6657975"/>
          <p14:tracePt t="120085" x="7099300" y="6626225"/>
          <p14:tracePt t="120101" x="7086600" y="6594475"/>
          <p14:tracePt t="120118" x="7073900" y="6546850"/>
          <p14:tracePt t="120135" x="7073900" y="6502400"/>
          <p14:tracePt t="120151" x="7073900" y="6467475"/>
          <p14:tracePt t="120169" x="7073900" y="6419850"/>
          <p14:tracePt t="120185" x="7073900" y="6410325"/>
          <p14:tracePt t="120201" x="7073900" y="6400800"/>
          <p14:tracePt t="120219" x="7073900" y="6378575"/>
          <p14:tracePt t="120420" x="7077075" y="6381750"/>
          <p14:tracePt t="120427" x="7080250" y="6384925"/>
          <p14:tracePt t="120435" x="7092950" y="6391275"/>
          <p14:tracePt t="120452" x="7121525" y="6403975"/>
          <p14:tracePt t="120469" x="7188200" y="6429375"/>
          <p14:tracePt t="120485" x="7232650" y="6442075"/>
          <p14:tracePt t="120501" x="7270750" y="6448425"/>
          <p14:tracePt t="120518" x="7289800" y="6448425"/>
          <p14:tracePt t="120535" x="7299325" y="6448425"/>
          <p14:tracePt t="120551" x="7305675" y="6448425"/>
          <p14:tracePt t="120569" x="7308850" y="6438900"/>
          <p14:tracePt t="120585" x="7321550" y="6407150"/>
          <p14:tracePt t="120602" x="7331075" y="6378575"/>
          <p14:tracePt t="120619" x="7353300" y="6305550"/>
          <p14:tracePt t="120635" x="7366000" y="6232525"/>
          <p14:tracePt t="120651" x="7404100" y="6067425"/>
          <p14:tracePt t="120668" x="7429500" y="5880100"/>
          <p14:tracePt t="120684" x="7448550" y="5705475"/>
          <p14:tracePt t="120701" x="7464425" y="5521325"/>
          <p14:tracePt t="120719" x="7464425" y="5349875"/>
          <p14:tracePt t="120735" x="7464425" y="5200650"/>
          <p14:tracePt t="120752" x="7464425" y="5073650"/>
          <p14:tracePt t="120769" x="7464425" y="4965700"/>
          <p14:tracePt t="120784" x="7461250" y="4886325"/>
          <p14:tracePt t="120801" x="7461250" y="4781550"/>
          <p14:tracePt t="120818" x="7454900" y="4641850"/>
          <p14:tracePt t="120835" x="7439025" y="4578350"/>
          <p14:tracePt t="120852" x="7423150" y="4492625"/>
          <p14:tracePt t="120869" x="7369175" y="4375150"/>
          <p14:tracePt t="120885" x="7337425" y="4298950"/>
          <p14:tracePt t="120902" x="7305675" y="4257675"/>
          <p14:tracePt t="120919" x="7286625" y="4210050"/>
          <p14:tracePt t="120934" x="7277100" y="4191000"/>
          <p14:tracePt t="120951" x="7270750" y="4171950"/>
          <p14:tracePt t="120968" x="7270750" y="4156075"/>
          <p14:tracePt t="121002" x="7270750" y="4149725"/>
          <p14:tracePt t="121084" x="7273925" y="4149725"/>
          <p14:tracePt t="121091" x="7283450" y="4146550"/>
          <p14:tracePt t="121102" x="7296150" y="4140200"/>
          <p14:tracePt t="121119" x="7356475" y="4140200"/>
          <p14:tracePt t="121135" x="7410450" y="4140200"/>
          <p14:tracePt t="121152" x="7470775" y="4140200"/>
          <p14:tracePt t="121169" x="7578725" y="4143375"/>
          <p14:tracePt t="121185" x="7639050" y="4149725"/>
          <p14:tracePt t="121202" x="7702550" y="4165600"/>
          <p14:tracePt t="121218" x="7775575" y="4165600"/>
          <p14:tracePt t="121234" x="7820025" y="4165600"/>
          <p14:tracePt t="121251" x="7848600" y="4165600"/>
          <p14:tracePt t="121268" x="7883525" y="4165600"/>
          <p14:tracePt t="121284" x="7893050" y="4165600"/>
          <p14:tracePt t="121301" x="7902575" y="4165600"/>
          <p14:tracePt t="121318" x="7921625" y="4165600"/>
          <p14:tracePt t="121334" x="7931150" y="4165600"/>
          <p14:tracePt t="121351" x="7940675" y="4165600"/>
          <p14:tracePt t="121369" x="7966075" y="4165600"/>
          <p14:tracePt t="121384" x="7975600" y="4165600"/>
          <p14:tracePt t="121402" x="7988300" y="4165600"/>
          <p14:tracePt t="121418" x="8007350" y="4165600"/>
          <p14:tracePt t="121435" x="8035925" y="4168775"/>
          <p14:tracePt t="121452" x="8080375" y="4181475"/>
          <p14:tracePt t="121468" x="8166100" y="4225925"/>
          <p14:tracePt t="121484" x="8223250" y="4254500"/>
          <p14:tracePt t="121501" x="8270875" y="4289425"/>
          <p14:tracePt t="121518" x="8337550" y="4333875"/>
          <p14:tracePt t="121534" x="8404225" y="4362450"/>
          <p14:tracePt t="121552" x="8470900" y="4394200"/>
          <p14:tracePt t="121569" x="8578850" y="4448175"/>
          <p14:tracePt t="121585" x="8648700" y="4483100"/>
          <p14:tracePt t="121602" x="8705850" y="4511675"/>
          <p14:tracePt t="121618" x="8772525" y="4559300"/>
          <p14:tracePt t="121634" x="8816975" y="4584700"/>
          <p14:tracePt t="121650" x="8858250" y="4619625"/>
          <p14:tracePt t="121668" x="8899525" y="4654550"/>
          <p14:tracePt t="121684" x="8934450" y="4686300"/>
          <p14:tracePt t="121701" x="8956675" y="4711700"/>
          <p14:tracePt t="121718" x="8982075" y="4752975"/>
          <p14:tracePt t="121735" x="9007475" y="4778375"/>
          <p14:tracePt t="121751" x="9017000" y="4794250"/>
          <p14:tracePt t="121768" x="9036050" y="4835525"/>
          <p14:tracePt t="121784" x="9051925" y="4867275"/>
          <p14:tracePt t="121801" x="9064625" y="4889500"/>
          <p14:tracePt t="121818" x="9090025" y="4953000"/>
          <p14:tracePt t="121834" x="9102725" y="5000625"/>
          <p14:tracePt t="121852" x="9121775" y="5038725"/>
          <p14:tracePt t="121868" x="9140825" y="5102225"/>
          <p14:tracePt t="122019" x="9140825" y="5730875"/>
          <p14:tracePt t="122025" x="9140825" y="5743575"/>
          <p14:tracePt t="122034" x="9134475" y="5753100"/>
          <p14:tracePt t="122052" x="9128125" y="5791200"/>
          <p14:tracePt t="122056" x="9128125" y="5803900"/>
          <p14:tracePt t="122069" x="9121775" y="5826125"/>
          <p14:tracePt t="122085" x="9109075" y="5870575"/>
          <p14:tracePt t="122102" x="9109075" y="5915025"/>
          <p14:tracePt t="122118" x="9090025" y="5978525"/>
          <p14:tracePt t="122134" x="9083675" y="6016625"/>
          <p14:tracePt t="122151" x="9070975" y="6061075"/>
          <p14:tracePt t="122167" x="9045575" y="6111875"/>
          <p14:tracePt t="122184" x="9026525" y="6149975"/>
          <p14:tracePt t="122201" x="9001125" y="6194425"/>
          <p14:tracePt t="122217" x="8950325" y="6289675"/>
          <p14:tracePt t="122235" x="8921750" y="6337300"/>
          <p14:tracePt t="122251" x="8896350" y="6375400"/>
          <p14:tracePt t="122268" x="8870950" y="6419850"/>
          <p14:tracePt t="122284" x="8861425" y="6448425"/>
          <p14:tracePt t="122300" x="8836025" y="6467475"/>
          <p14:tracePt t="122318" x="8801100" y="6486525"/>
          <p14:tracePt t="122334" x="8769350" y="6508750"/>
          <p14:tracePt t="122351" x="8747125" y="6521450"/>
          <p14:tracePt t="122368" x="8718550" y="6537325"/>
          <p14:tracePt t="122385" x="8702675" y="6546850"/>
          <p14:tracePt t="122401" x="8686800" y="6565900"/>
          <p14:tracePt t="122418" x="8645525" y="6578600"/>
          <p14:tracePt t="122434" x="8616950" y="6578600"/>
          <p14:tracePt t="122451" x="8591550" y="6581775"/>
          <p14:tracePt t="122467" x="8553450" y="6581775"/>
          <p14:tracePt t="122485" x="8531225" y="6581775"/>
          <p14:tracePt t="122501" x="8502650" y="6581775"/>
          <p14:tracePt t="122518" x="8439150" y="6581775"/>
          <p14:tracePt t="122535" x="8394700" y="6572250"/>
          <p14:tracePt t="122551" x="8328025" y="6553200"/>
          <p14:tracePt t="122567" x="8255000" y="6537325"/>
          <p14:tracePt t="122584" x="8210550" y="6530975"/>
          <p14:tracePt t="122602" x="8169275" y="6530975"/>
          <p14:tracePt t="122618" x="8124825" y="6515100"/>
          <p14:tracePt t="122635" x="8096250" y="6508750"/>
          <p14:tracePt t="122652" x="8064500" y="6489700"/>
          <p14:tracePt t="122668" x="8013700" y="6470650"/>
          <p14:tracePt t="122684" x="7985125" y="6457950"/>
          <p14:tracePt t="122700" x="7959725" y="6448425"/>
          <p14:tracePt t="122717" x="7918450" y="6423025"/>
          <p14:tracePt t="122735" x="7893050" y="6403975"/>
          <p14:tracePt t="122752" x="7883525" y="6388100"/>
          <p14:tracePt t="122768" x="7861300" y="6346825"/>
          <p14:tracePt t="122785" x="7848600" y="6324600"/>
          <p14:tracePt t="122802" x="7835900" y="6292850"/>
          <p14:tracePt t="122818" x="7823200" y="6257925"/>
          <p14:tracePt t="122834" x="7813675" y="6223000"/>
          <p14:tracePt t="122851" x="7797800" y="6169025"/>
          <p14:tracePt t="122868" x="7785100" y="6089650"/>
          <p14:tracePt t="122884" x="7778750" y="6026150"/>
          <p14:tracePt t="122901" x="7772400" y="5965825"/>
          <p14:tracePt t="122918" x="7756525" y="5873750"/>
          <p14:tracePt t="122935" x="7740650" y="5765800"/>
          <p14:tracePt t="122951" x="7715250" y="5648325"/>
          <p14:tracePt t="122968" x="7708900" y="5540375"/>
          <p14:tracePt t="122984" x="7699375" y="5435600"/>
          <p14:tracePt t="123001" x="7699375" y="5318125"/>
          <p14:tracePt t="123018" x="7699375" y="5168900"/>
          <p14:tracePt t="123034" x="7705725" y="5073650"/>
          <p14:tracePt t="123052" x="7724775" y="4911725"/>
          <p14:tracePt t="123069" x="7750175" y="4711700"/>
          <p14:tracePt t="123085" x="7759700" y="4597400"/>
          <p14:tracePt t="123101" x="7766050" y="4489450"/>
          <p14:tracePt t="123118" x="7788275" y="4378325"/>
          <p14:tracePt t="123134" x="7804150" y="4324350"/>
          <p14:tracePt t="123151" x="7823200" y="4286250"/>
          <p14:tracePt t="123168" x="7839075" y="4264025"/>
          <p14:tracePt t="123184" x="7842250" y="4254500"/>
          <p14:tracePt t="123203" x="7842250" y="4232275"/>
          <p14:tracePt t="123218" x="7842250" y="4229100"/>
          <p14:tracePt t="124125" x="7854950" y="4257675"/>
          <p14:tracePt t="124132" x="7870825" y="4286250"/>
          <p14:tracePt t="124139" x="7893050" y="4324350"/>
          <p14:tracePt t="124152" x="7947025" y="4397375"/>
          <p14:tracePt t="124185" x="8023225" y="4533900"/>
          <p14:tracePt t="124218" x="8093075" y="4648200"/>
          <p14:tracePt t="124234" x="8105775" y="4692650"/>
          <p14:tracePt t="124250" x="8131175" y="4740275"/>
          <p14:tracePt t="124267" x="8159750" y="4832350"/>
          <p14:tracePt t="124284" x="8172450" y="4883150"/>
          <p14:tracePt t="124302" x="8201025" y="4949825"/>
          <p14:tracePt t="124318" x="8210550" y="4978400"/>
          <p14:tracePt t="124335" x="8216900" y="5010150"/>
          <p14:tracePt t="124351" x="8216900" y="5041900"/>
          <p14:tracePt t="124368" x="8216900" y="5073650"/>
          <p14:tracePt t="124384" x="8216900" y="5092700"/>
          <p14:tracePt t="124401" x="8216900" y="5133975"/>
          <p14:tracePt t="124417" x="8223250" y="5143500"/>
          <p14:tracePt t="124435" x="8226425" y="5153025"/>
          <p14:tracePt t="124452" x="8226425" y="5175250"/>
          <p14:tracePt t="124467" x="8226425" y="5184775"/>
          <p14:tracePt t="124485" x="8232775" y="5194300"/>
          <p14:tracePt t="124501" x="8232775" y="5203825"/>
          <p14:tracePt t="124533" x="8232775" y="5207000"/>
          <p14:tracePt t="124551" x="8255000" y="5226050"/>
          <p14:tracePt t="124567" x="8264525" y="5226050"/>
          <p14:tracePt t="124584" x="8286750" y="5226050"/>
          <p14:tracePt t="124601" x="8324850" y="5226050"/>
          <p14:tracePt t="124617" x="8369300" y="5226050"/>
          <p14:tracePt t="124634" x="8407400" y="5232400"/>
          <p14:tracePt t="124651" x="8470900" y="5245100"/>
          <p14:tracePt t="124667" x="8515350" y="5257800"/>
          <p14:tracePt t="124685" x="8559800" y="5270500"/>
          <p14:tracePt t="124701" x="8594725" y="5286375"/>
          <p14:tracePt t="124717" x="8616950" y="5286375"/>
          <p14:tracePt t="124734" x="8632825" y="5286375"/>
          <p14:tracePt t="124751" x="8648700" y="5286375"/>
          <p14:tracePt t="124767" x="8658225" y="5286375"/>
          <p14:tracePt t="124784" x="8674100" y="5292725"/>
          <p14:tracePt t="124801" x="8686800" y="5295900"/>
          <p14:tracePt t="124817" x="8693150" y="5302250"/>
          <p14:tracePt t="124881" x="8693150" y="5308600"/>
          <p14:tracePt t="124888" x="8693150" y="5311775"/>
          <p14:tracePt t="124901" x="8693150" y="5321300"/>
          <p14:tracePt t="124917" x="8693150" y="5337175"/>
          <p14:tracePt t="124934" x="8693150" y="5340350"/>
          <p14:tracePt t="124951" x="8693150" y="5346700"/>
          <p14:tracePt t="124967" x="8693150" y="5353050"/>
          <p14:tracePt t="125030" x="8689975" y="5353050"/>
          <p14:tracePt t="125037" x="8686800" y="5353050"/>
          <p14:tracePt t="125050" x="8677275" y="5353050"/>
          <p14:tracePt t="125067" x="8661400" y="5353050"/>
          <p14:tracePt t="125084" x="8651875" y="5353050"/>
          <p14:tracePt t="125087" x="8645525" y="5353050"/>
          <p14:tracePt t="125101" x="8629650" y="5353050"/>
          <p14:tracePt t="125117" x="8601075" y="5353050"/>
          <p14:tracePt t="125134" x="8585200" y="5353050"/>
          <p14:tracePt t="125151" x="8572500" y="5353050"/>
          <p14:tracePt t="125167" x="8556625" y="5353050"/>
          <p14:tracePt t="125184" x="8547100" y="5353050"/>
          <p14:tracePt t="125201" x="8531225" y="5353050"/>
          <p14:tracePt t="125217" x="8528050" y="5353050"/>
          <p14:tracePt t="125234" x="8521700" y="5353050"/>
          <p14:tracePt t="125344" x="8524875" y="5353050"/>
          <p14:tracePt t="125351" x="8528050" y="5353050"/>
          <p14:tracePt t="125358" x="8534400" y="5353050"/>
          <p14:tracePt t="125367" x="8543925" y="5353050"/>
          <p14:tracePt t="125384" x="8588375" y="5353050"/>
          <p14:tracePt t="125401" x="8642350" y="5359400"/>
          <p14:tracePt t="125418" x="8667750" y="5362575"/>
          <p14:tracePt t="125434" x="8696325" y="5362575"/>
          <p14:tracePt t="125450" x="8731250" y="5375275"/>
          <p14:tracePt t="125467" x="8743950" y="5375275"/>
          <p14:tracePt t="125484" x="8753475" y="5375275"/>
          <p14:tracePt t="125501" x="8769350" y="5375275"/>
          <p14:tracePt t="125517" x="8778875" y="5375275"/>
          <p14:tracePt t="125535" x="8794750" y="5375275"/>
          <p14:tracePt t="125551" x="8810625" y="5375275"/>
          <p14:tracePt t="125568" x="8813800" y="5375275"/>
          <p14:tracePt t="125795" x="8801100" y="5375275"/>
          <p14:tracePt t="125802" x="8782050" y="5375275"/>
          <p14:tracePt t="125818" x="8763000" y="5375275"/>
          <p14:tracePt t="125834" x="8731250" y="5375275"/>
          <p14:tracePt t="125851" x="8699500" y="5375275"/>
          <p14:tracePt t="125867" x="8689975" y="5375275"/>
          <p14:tracePt t="125883" x="8674100" y="5375275"/>
          <p14:tracePt t="125901" x="8661400" y="5375275"/>
          <p14:tracePt t="125917" x="8648700" y="5375275"/>
          <p14:tracePt t="126000" x="8651875" y="5375275"/>
          <p14:tracePt t="126008" x="8658225" y="5375275"/>
          <p14:tracePt t="126017" x="8661400" y="5368925"/>
          <p14:tracePt t="126034" x="8689975" y="5368925"/>
          <p14:tracePt t="126051" x="8721725" y="5368925"/>
          <p14:tracePt t="126068" x="8753475" y="5368925"/>
          <p14:tracePt t="126084" x="8769350" y="5368925"/>
          <p14:tracePt t="126101" x="8788400" y="5368925"/>
          <p14:tracePt t="126118" x="8804275" y="5368925"/>
          <p14:tracePt t="126134" x="8813800" y="5368925"/>
          <p14:tracePt t="126150" x="8826500" y="5368925"/>
          <p14:tracePt t="126167" x="8839200" y="5368925"/>
          <p14:tracePt t="126183" x="8851900" y="5368925"/>
          <p14:tracePt t="126200" x="8867775" y="5368925"/>
          <p14:tracePt t="126744" x="8864600" y="5368925"/>
          <p14:tracePt t="126751" x="8855075" y="5368925"/>
          <p14:tracePt t="126758" x="8836025" y="5368925"/>
          <p14:tracePt t="126767" x="8826500" y="5368925"/>
          <p14:tracePt t="126784" x="8797925" y="5368925"/>
          <p14:tracePt t="126801" x="8734425" y="5368925"/>
          <p14:tracePt t="126817" x="8705850" y="5368925"/>
          <p14:tracePt t="126851" x="8664575" y="5368925"/>
          <p14:tracePt t="126884" x="8642350" y="5368925"/>
          <p14:tracePt t="126901" x="8629650" y="5368925"/>
          <p14:tracePt t="126986" x="8636000" y="5368925"/>
          <p14:tracePt t="127000" x="8639175" y="5368925"/>
          <p14:tracePt t="127080" x="8645525" y="5368925"/>
          <p14:tracePt t="127122" x="8651875" y="5368925"/>
          <p14:tracePt t="127136" x="8655050" y="5368925"/>
          <p14:tracePt t="127142" x="8661400" y="5368925"/>
          <p14:tracePt t="127150" x="8664575" y="5368925"/>
          <p14:tracePt t="127167" x="8680450" y="5368925"/>
          <p14:tracePt t="127184" x="8689975" y="5368925"/>
          <p14:tracePt t="127201" x="8709025" y="5368925"/>
          <p14:tracePt t="127218" x="8731250" y="5368925"/>
          <p14:tracePt t="127235" x="8750300" y="5368925"/>
          <p14:tracePt t="127251" x="8763000" y="5368925"/>
          <p14:tracePt t="127268" x="8775700" y="5368925"/>
          <p14:tracePt t="127285" x="8797925" y="5368925"/>
          <p14:tracePt t="127300" x="8810625" y="5368925"/>
          <p14:tracePt t="127317" x="8826500" y="5368925"/>
          <p14:tracePt t="127333" x="8842375" y="5368925"/>
          <p14:tracePt t="127350" x="8864600" y="5368925"/>
          <p14:tracePt t="127367" x="8877300" y="5368925"/>
          <p14:tracePt t="127383" x="8886825" y="5368925"/>
          <p14:tracePt t="127651" x="8877300" y="5368925"/>
          <p14:tracePt t="127657" x="8870950" y="5368925"/>
          <p14:tracePt t="127667" x="8867775" y="5368925"/>
          <p14:tracePt t="127684" x="8851900" y="5368925"/>
          <p14:tracePt t="127700" x="8823325" y="5368925"/>
          <p14:tracePt t="127717" x="8807450" y="5368925"/>
          <p14:tracePt t="127734" x="8782050" y="5368925"/>
          <p14:tracePt t="127751" x="8759825" y="5368925"/>
          <p14:tracePt t="127768" x="8737600" y="5368925"/>
          <p14:tracePt t="127785" x="8712200" y="5368925"/>
          <p14:tracePt t="127801" x="8702675" y="5368925"/>
          <p14:tracePt t="127817" x="8689975" y="5368925"/>
          <p14:tracePt t="127834" x="8677275" y="5368925"/>
          <p14:tracePt t="127850" x="8661400" y="5368925"/>
          <p14:tracePt t="127867" x="8651875" y="5368925"/>
          <p14:tracePt t="127883" x="8642350" y="5368925"/>
          <p14:tracePt t="127917" x="8636000" y="5368925"/>
          <p14:tracePt t="128649" x="8645525" y="5368925"/>
          <p14:tracePt t="128657" x="8655050" y="5368925"/>
          <p14:tracePt t="128667" x="8667750" y="5368925"/>
          <p14:tracePt t="128684" x="8699500" y="5368925"/>
          <p14:tracePt t="128700" x="8728075" y="5368925"/>
          <p14:tracePt t="128718" x="8750300" y="5368925"/>
          <p14:tracePt t="128750" x="8801100" y="5368925"/>
          <p14:tracePt t="128784" x="8823325" y="5368925"/>
          <p14:tracePt t="129350" x="8816975" y="5368925"/>
          <p14:tracePt t="129355" x="8813800" y="5368925"/>
          <p14:tracePt t="129367" x="8807450" y="5368925"/>
          <p14:tracePt t="129383" x="8782050" y="5368925"/>
          <p14:tracePt t="129400" x="8759825" y="5368925"/>
          <p14:tracePt t="129417" x="8743950" y="5368925"/>
          <p14:tracePt t="129450" x="8696325" y="5368925"/>
          <p14:tracePt t="129484" x="8655050" y="5368925"/>
          <p14:tracePt t="129501" x="8632825" y="5368925"/>
          <p14:tracePt t="129517" x="8616950" y="5368925"/>
          <p14:tracePt t="129533" x="8597900" y="5368925"/>
          <p14:tracePt t="129550" x="8585200" y="5368925"/>
          <p14:tracePt t="129567" x="8575675" y="5368925"/>
          <p14:tracePt t="129583" x="8566150" y="5368925"/>
          <p14:tracePt t="129692" x="8566150" y="5365750"/>
          <p14:tracePt t="130670" x="8547100" y="5340350"/>
          <p14:tracePt t="130677" x="8524875" y="5289550"/>
          <p14:tracePt t="130684" x="8493125" y="5257800"/>
          <p14:tracePt t="130701" x="8461375" y="5191125"/>
          <p14:tracePt t="130719" x="8416925" y="5124450"/>
          <p14:tracePt t="130734" x="8391525" y="5086350"/>
          <p14:tracePt t="130750" x="8372475" y="5054600"/>
          <p14:tracePt t="130783" x="8328025" y="4959350"/>
          <p14:tracePt t="130818" x="8296275" y="4864100"/>
          <p14:tracePt t="130834" x="8289925" y="4841875"/>
          <p14:tracePt t="130851" x="8289925" y="4832350"/>
          <p14:tracePt t="130869" x="8289925" y="4813300"/>
          <p14:tracePt t="130884" x="8289925" y="4800600"/>
          <p14:tracePt t="130916" x="8289925" y="4797425"/>
          <p14:tracePt t="130933" x="8289925" y="4781550"/>
          <p14:tracePt t="130950" x="8289925" y="4768850"/>
          <p14:tracePt t="130968" x="8289925" y="4752975"/>
          <p14:tracePt t="130984" x="8289925" y="4743450"/>
          <p14:tracePt t="131001" x="8289925" y="4733925"/>
          <p14:tracePt t="131018" x="8289925" y="4702175"/>
          <p14:tracePt t="131034" x="8289925" y="4686300"/>
          <p14:tracePt t="131050" x="8289925" y="4670425"/>
          <p14:tracePt t="131067" x="8289925" y="4660900"/>
          <p14:tracePt t="131084" x="8289925" y="4645025"/>
          <p14:tracePt t="131100" x="8289925" y="4635500"/>
          <p14:tracePt t="131118" x="8289925" y="4616450"/>
          <p14:tracePt t="131134" x="8289925" y="4606925"/>
          <p14:tracePt t="131151" x="8289925" y="4597400"/>
          <p14:tracePt t="131155" x="8289925" y="4591050"/>
          <p14:tracePt t="131168" x="8283575" y="4581525"/>
          <p14:tracePt t="131184" x="8280400" y="4565650"/>
          <p14:tracePt t="131200" x="8274050" y="4562475"/>
          <p14:tracePt t="131218" x="8261350" y="4556125"/>
          <p14:tracePt t="131233" x="8245475" y="4552950"/>
          <p14:tracePt t="131250" x="8235950" y="4546600"/>
          <p14:tracePt t="131268" x="8220075" y="4546600"/>
          <p14:tracePt t="131859" x="8229600" y="4591050"/>
          <p14:tracePt t="131867" x="8248650" y="4651375"/>
          <p14:tracePt t="131874" x="8264525" y="4711700"/>
          <p14:tracePt t="131882" x="8283575" y="4772025"/>
          <p14:tracePt t="131900" x="8321675" y="4860925"/>
          <p14:tracePt t="131917" x="8353425" y="4984750"/>
          <p14:tracePt t="131949" x="8394700" y="5168900"/>
          <p14:tracePt t="131983" x="8394700" y="5327650"/>
          <p14:tracePt t="132000" x="8385175" y="5381625"/>
          <p14:tracePt t="132017" x="8353425" y="5492750"/>
          <p14:tracePt t="132034" x="8340725" y="5556250"/>
          <p14:tracePt t="132050" x="8328025" y="5603875"/>
          <p14:tracePt t="132067" x="8302625" y="5667375"/>
          <p14:tracePt t="132083" x="8289925" y="5711825"/>
          <p14:tracePt t="132099" x="8274050" y="5775325"/>
          <p14:tracePt t="132117" x="8267700" y="5864225"/>
          <p14:tracePt t="132133" x="8267700" y="5915025"/>
          <p14:tracePt t="132149" x="8267700" y="5959475"/>
          <p14:tracePt t="132167" x="8270875" y="6000750"/>
          <p14:tracePt t="132184" x="8277225" y="6032500"/>
          <p14:tracePt t="132200" x="8283575" y="6054725"/>
          <p14:tracePt t="132217" x="8283575" y="6086475"/>
          <p14:tracePt t="132233" x="8286750" y="6096000"/>
          <p14:tracePt t="132250" x="8286750" y="6108700"/>
          <p14:tracePt t="132267" x="8286750" y="6127750"/>
          <p14:tracePt t="132284" x="8286750" y="6137275"/>
          <p14:tracePt t="132300" x="8286750" y="6140450"/>
          <p14:tracePt t="132318" x="8286750" y="6146800"/>
          <p14:tracePt t="132403" x="8286750" y="6153150"/>
          <p14:tracePt t="132425" x="8286750" y="6156325"/>
          <p14:tracePt t="132446" x="8286750" y="6162675"/>
          <p14:tracePt t="139149" x="8299450" y="6159500"/>
          <p14:tracePt t="139157" x="8315325" y="6153150"/>
          <p14:tracePt t="139166" x="8328025" y="6146800"/>
          <p14:tracePt t="139183" x="8372475" y="6134100"/>
          <p14:tracePt t="139200" x="8445500" y="6115050"/>
          <p14:tracePt t="139217" x="8531225" y="6089650"/>
          <p14:tracePt t="139233" x="8626475" y="6083300"/>
          <p14:tracePt t="139266" x="8826500" y="6083300"/>
          <p14:tracePt t="139300" x="9001125" y="6083300"/>
          <p14:tracePt t="139317" x="9074150" y="6083300"/>
          <p14:tracePt t="139333" x="9124950" y="6083300"/>
          <p14:tracePt t="139692" x="9140825" y="5683250"/>
          <p14:tracePt t="139699" x="9134475" y="5673725"/>
          <p14:tracePt t="139706" x="9131300" y="5667375"/>
          <p14:tracePt t="139715" x="9124950" y="5664200"/>
          <p14:tracePt t="139732" x="9115425" y="5651500"/>
          <p14:tracePt t="139750" x="9096375" y="5638800"/>
          <p14:tracePt t="139783" x="9074150" y="5607050"/>
          <p14:tracePt t="139787" x="9070975" y="5600700"/>
          <p14:tracePt t="139816" x="9045575" y="5581650"/>
          <p14:tracePt t="139832" x="9032875" y="5556250"/>
          <p14:tracePt t="139849" x="9013825" y="5508625"/>
          <p14:tracePt t="139867" x="9001125" y="5470525"/>
          <p14:tracePt t="139883" x="8982075" y="5407025"/>
          <p14:tracePt t="139900" x="8959850" y="5334000"/>
          <p14:tracePt t="139916" x="8950325" y="5295900"/>
          <p14:tracePt t="139933" x="8937625" y="5273675"/>
          <p14:tracePt t="139949" x="8921750" y="5257800"/>
          <p14:tracePt t="139966" x="8921750" y="5248275"/>
          <p14:tracePt t="140000" x="8912225" y="5248275"/>
          <p14:tracePt t="140016" x="8902700" y="5248275"/>
          <p14:tracePt t="140033" x="8896350" y="5248275"/>
          <p14:tracePt t="140106" x="8896350" y="5254625"/>
          <p14:tracePt t="140113" x="8896350" y="5260975"/>
          <p14:tracePt t="140120" x="8896350" y="5264150"/>
          <p14:tracePt t="140134" x="8896350" y="5270500"/>
          <p14:tracePt t="140150" x="8886825" y="5283200"/>
          <p14:tracePt t="140167" x="8867775" y="5314950"/>
          <p14:tracePt t="140184" x="8851900" y="5349875"/>
          <p14:tracePt t="140200" x="8839200" y="5381625"/>
          <p14:tracePt t="140216" x="8826500" y="5403850"/>
          <p14:tracePt t="140233" x="8804275" y="5438775"/>
          <p14:tracePt t="140249" x="8794750" y="5448300"/>
          <p14:tracePt t="140266" x="8785225" y="5457825"/>
          <p14:tracePt t="140284" x="8769350" y="5473700"/>
          <p14:tracePt t="140300" x="8753475" y="5489575"/>
          <p14:tracePt t="140317" x="8743950" y="5489575"/>
          <p14:tracePt t="140334" x="8731250" y="5489575"/>
          <p14:tracePt t="140350" x="8718550" y="5492750"/>
          <p14:tracePt t="140365" x="8709025" y="5492750"/>
          <p14:tracePt t="140382" x="8699500" y="5499100"/>
          <p14:tracePt t="140400" x="8686800" y="5499100"/>
          <p14:tracePt t="140417" x="8674100" y="5499100"/>
          <p14:tracePt t="140434" x="8655050" y="5499100"/>
          <p14:tracePt t="140450" x="8651875" y="5499100"/>
          <p14:tracePt t="141278" x="8636000" y="5461000"/>
          <p14:tracePt t="141284" x="8607425" y="5391150"/>
          <p14:tracePt t="141300" x="8524875" y="5232400"/>
          <p14:tracePt t="141316" x="8464550" y="5130800"/>
          <p14:tracePt t="141333" x="8388350" y="5038725"/>
          <p14:tracePt t="141349" x="8353425" y="4991100"/>
          <p14:tracePt t="141366" x="8321675" y="4965700"/>
          <p14:tracePt t="141399" x="8261350" y="4914900"/>
          <p14:tracePt t="141433" x="8239125" y="4902200"/>
          <p14:tracePt t="141450" x="8229600" y="4902200"/>
          <p14:tracePt t="141491" x="8229600" y="4892675"/>
          <p14:tracePt t="141555" x="8229600" y="4886325"/>
          <p14:tracePt t="141562" x="8229600" y="4883150"/>
          <p14:tracePt t="141569" x="8229600" y="4876800"/>
          <p14:tracePt t="141583" x="8229600" y="4867275"/>
          <p14:tracePt t="141599" x="8216900" y="4857750"/>
          <p14:tracePt t="141615" x="8207375" y="4841875"/>
          <p14:tracePt t="141632" x="8191500" y="4826000"/>
          <p14:tracePt t="141648" x="8188325" y="4816475"/>
          <p14:tracePt t="141666" x="8181975" y="4787900"/>
          <p14:tracePt t="141682" x="8175625" y="4765675"/>
          <p14:tracePt t="141699" x="8166100" y="4749800"/>
          <p14:tracePt t="141716" x="8156575" y="4733925"/>
          <p14:tracePt t="141732" x="8150225" y="4721225"/>
          <p14:tracePt t="141749" x="8143875" y="4711700"/>
          <p14:tracePt t="141790" x="8140700" y="4711700"/>
          <p14:tracePt t="142270" x="8115300" y="4718050"/>
          <p14:tracePt t="142276" x="8089900" y="4724400"/>
          <p14:tracePt t="142284" x="8051800" y="4733925"/>
          <p14:tracePt t="142300" x="8004175" y="4752975"/>
          <p14:tracePt t="142316" x="7950200" y="4765675"/>
          <p14:tracePt t="142318" x="7915275" y="4775200"/>
          <p14:tracePt t="142332" x="7877175" y="4794250"/>
          <p14:tracePt t="142349" x="7826375" y="4806950"/>
          <p14:tracePt t="142383" x="7670800" y="4841875"/>
          <p14:tracePt t="142416" x="7594600" y="4873625"/>
          <p14:tracePt t="142433" x="7553325" y="4879975"/>
          <p14:tracePt t="142449" x="7524750" y="4879975"/>
          <p14:tracePt t="142465" x="7508875" y="4879975"/>
          <p14:tracePt t="142482" x="7486650" y="4879975"/>
          <p14:tracePt t="142499" x="7467600" y="4879975"/>
          <p14:tracePt t="142515" x="7445375" y="4879975"/>
          <p14:tracePt t="142532" x="7404100" y="4879975"/>
          <p14:tracePt t="142549" x="7381875" y="4879975"/>
          <p14:tracePt t="142566" x="7353300" y="4879975"/>
          <p14:tracePt t="142582" x="7312025" y="4870450"/>
          <p14:tracePt t="142598" x="7267575" y="4857750"/>
          <p14:tracePt t="142616" x="7223125" y="4857750"/>
          <p14:tracePt t="142632" x="7150100" y="4838700"/>
          <p14:tracePt t="142649" x="7096125" y="4826000"/>
          <p14:tracePt t="142666" x="7058025" y="4819650"/>
          <p14:tracePt t="142682" x="7000875" y="4800600"/>
          <p14:tracePt t="142700" x="6972300" y="4800600"/>
          <p14:tracePt t="142716" x="6956425" y="4794250"/>
          <p14:tracePt t="142732" x="6940550" y="4775200"/>
          <p14:tracePt t="142749" x="6931025" y="4765675"/>
          <p14:tracePt t="142765" x="6915150" y="4759325"/>
          <p14:tracePt t="142783" x="6911975" y="4752975"/>
          <p14:tracePt t="142800" x="6911975" y="4749800"/>
          <p14:tracePt t="143111" x="6915150" y="4762500"/>
          <p14:tracePt t="143119" x="6918325" y="4772025"/>
          <p14:tracePt t="143132" x="6956425" y="4848225"/>
          <p14:tracePt t="143149" x="6991350" y="4946650"/>
          <p14:tracePt t="143165" x="7054850" y="5102225"/>
          <p14:tracePt t="143182" x="7146925" y="5353050"/>
          <p14:tracePt t="143199" x="7210425" y="5486400"/>
          <p14:tracePt t="143233" x="7362825" y="5848350"/>
          <p14:tracePt t="143268" x="7512050" y="6134100"/>
          <p14:tracePt t="143284" x="7543800" y="6245225"/>
          <p14:tracePt t="143299" x="7585075" y="6334125"/>
          <p14:tracePt t="143315" x="7600950" y="6419850"/>
          <p14:tracePt t="143317" x="7607300" y="6457950"/>
          <p14:tracePt t="143332" x="7623175" y="6530975"/>
          <p14:tracePt t="143349" x="7623175" y="6591300"/>
          <p14:tracePt t="143366" x="7623175" y="6635750"/>
          <p14:tracePt t="143383" x="7623175" y="6677025"/>
          <p14:tracePt t="143399" x="7623175" y="6692900"/>
          <p14:tracePt t="143415" x="7623175" y="6702425"/>
          <p14:tracePt t="143432" x="7623175" y="6718300"/>
          <p14:tracePt t="143448" x="7623175" y="6731000"/>
          <p14:tracePt t="143465" x="7623175" y="6743700"/>
          <p14:tracePt t="143512" x="7620000" y="6743700"/>
          <p14:tracePt t="143518" x="7616825" y="6743700"/>
          <p14:tracePt t="143533" x="7607300" y="6734175"/>
          <p14:tracePt t="143549" x="7588250" y="6699250"/>
          <p14:tracePt t="143566" x="7553325" y="6651625"/>
          <p14:tracePt t="143582" x="7477125" y="6550025"/>
          <p14:tracePt t="143598" x="7439025" y="6492875"/>
          <p14:tracePt t="143615" x="7394575" y="6423025"/>
          <p14:tracePt t="143632" x="7353300" y="6346825"/>
          <p14:tracePt t="143649" x="7327900" y="6308725"/>
          <p14:tracePt t="143666" x="7308850" y="6276975"/>
          <p14:tracePt t="143683" x="7289800" y="6251575"/>
          <p14:tracePt t="143699" x="7273925" y="6232525"/>
          <p14:tracePt t="143715" x="7264400" y="6223000"/>
          <p14:tracePt t="143732" x="7251700" y="6210300"/>
          <p14:tracePt t="143749" x="7251700" y="6197600"/>
          <p14:tracePt t="143767" x="7251700" y="6178550"/>
          <p14:tracePt t="143783" x="7251700" y="6175375"/>
          <p14:tracePt t="143799" x="7251700" y="6169025"/>
          <p14:tracePt t="143833" x="7239000" y="6165850"/>
          <p14:tracePt t="143849" x="7229475" y="6165850"/>
          <p14:tracePt t="143866" x="7226300" y="6159500"/>
          <p14:tracePt t="143882" x="7210425" y="6153150"/>
          <p14:tracePt t="143898" x="7200900" y="6143625"/>
          <p14:tracePt t="143917" x="7178675" y="6134100"/>
          <p14:tracePt t="143933" x="7169150" y="6127750"/>
          <p14:tracePt t="143949" x="7159625" y="6124575"/>
          <p14:tracePt t="143967" x="7146925" y="6118225"/>
          <p14:tracePt t="143982" x="7131050" y="6118225"/>
          <p14:tracePt t="143998" x="7121525" y="6118225"/>
          <p14:tracePt t="144016" x="7112000" y="6118225"/>
          <p14:tracePt t="144049" x="7105650" y="6118225"/>
          <p14:tracePt t="144067" x="7096125" y="6118225"/>
          <p14:tracePt t="144431" x="7115175" y="6121400"/>
          <p14:tracePt t="144438" x="7153275" y="6137275"/>
          <p14:tracePt t="144448" x="7194550" y="6153150"/>
          <p14:tracePt t="144467" x="7331075" y="6210300"/>
          <p14:tracePt t="144499" x="7477125" y="6280150"/>
          <p14:tracePt t="144532" x="7626350" y="6334125"/>
          <p14:tracePt t="144548" x="7664450" y="6346825"/>
          <p14:tracePt t="144566" x="7718425" y="6353175"/>
          <p14:tracePt t="144582" x="7750175" y="6353175"/>
          <p14:tracePt t="144598" x="7772400" y="6353175"/>
          <p14:tracePt t="144616" x="7813675" y="6353175"/>
          <p14:tracePt t="144632" x="7832725" y="6353175"/>
          <p14:tracePt t="144649" x="7870825" y="6340475"/>
          <p14:tracePt t="144666" x="7915275" y="6321425"/>
          <p14:tracePt t="144681" x="7959725" y="6315075"/>
          <p14:tracePt t="144699" x="8004175" y="6302375"/>
          <p14:tracePt t="144717" x="8067675" y="6283325"/>
          <p14:tracePt t="144733" x="8105775" y="6270625"/>
          <p14:tracePt t="144750" x="8169275" y="6248400"/>
          <p14:tracePt t="144767" x="8232775" y="6229350"/>
          <p14:tracePt t="144782" x="8277225" y="6223000"/>
          <p14:tracePt t="144799" x="8299450" y="6216650"/>
          <p14:tracePt t="144815" x="8315325" y="6210300"/>
          <p14:tracePt t="144831" x="8324850" y="6210300"/>
          <p14:tracePt t="144849" x="8324850" y="6197600"/>
          <p14:tracePt t="144866" x="8324850" y="6181725"/>
          <p14:tracePt t="144883" x="8324850" y="6172200"/>
          <p14:tracePt t="144900" x="8324850" y="6165850"/>
          <p14:tracePt t="144916" x="8324850" y="6156325"/>
          <p14:tracePt t="144949" x="8324850" y="6146800"/>
          <p14:tracePt t="144966" x="8324850" y="6137275"/>
          <p14:tracePt t="144999" x="8324850" y="6130925"/>
          <p14:tracePt t="146600" x="8258175" y="6111875"/>
          <p14:tracePt t="146608" x="8153400" y="6083300"/>
          <p14:tracePt t="146615" x="8032750" y="6042025"/>
          <p14:tracePt t="146632" x="7835900" y="5994400"/>
          <p14:tracePt t="146649" x="7607300" y="5946775"/>
          <p14:tracePt t="146665" x="7318375" y="5902325"/>
          <p14:tracePt t="146682" x="7156450" y="5883275"/>
          <p14:tracePt t="146715" x="6924675" y="5835650"/>
          <p14:tracePt t="146749" x="6778625" y="5775325"/>
          <p14:tracePt t="146765" x="6642100" y="5724525"/>
          <p14:tracePt t="146782" x="6553200" y="5683250"/>
          <p14:tracePt t="146799" x="6505575" y="5664200"/>
          <p14:tracePt t="146815" x="6461125" y="5632450"/>
          <p14:tracePt t="146832" x="6451600" y="5616575"/>
          <p14:tracePt t="146849" x="6432550" y="5594350"/>
          <p14:tracePt t="146865" x="6416675" y="5543550"/>
          <p14:tracePt t="146881" x="6400800" y="5483225"/>
          <p14:tracePt t="146898" x="6359525" y="5381625"/>
          <p14:tracePt t="146915" x="6305550" y="5254625"/>
          <p14:tracePt t="146932" x="6251575" y="5184775"/>
          <p14:tracePt t="146948" x="6197600" y="5130800"/>
          <p14:tracePt t="146965" x="6118225" y="5019675"/>
          <p14:tracePt t="146982" x="6073775" y="4949825"/>
          <p14:tracePt t="146999" x="6019800" y="4899025"/>
          <p14:tracePt t="147015" x="5949950" y="4832350"/>
          <p14:tracePt t="147032" x="5880100" y="4794250"/>
          <p14:tracePt t="147049" x="5826125" y="4768850"/>
          <p14:tracePt t="147065" x="5740400" y="4718050"/>
          <p14:tracePt t="147082" x="5661025" y="4686300"/>
          <p14:tracePt t="147099" x="5540375" y="4645025"/>
          <p14:tracePt t="147115" x="5318125" y="4606925"/>
          <p14:tracePt t="147131" x="5159375" y="4606925"/>
          <p14:tracePt t="147148" x="5010150" y="4606925"/>
          <p14:tracePt t="147165" x="4854575" y="4629150"/>
          <p14:tracePt t="147181" x="4768850" y="4651375"/>
          <p14:tracePt t="147199" x="4692650" y="4667250"/>
          <p14:tracePt t="147215" x="4591050" y="4689475"/>
          <p14:tracePt t="147231" x="4552950" y="4708525"/>
          <p14:tracePt t="147248" x="4505325" y="4743450"/>
          <p14:tracePt t="147265" x="4441825" y="4822825"/>
          <p14:tracePt t="147281" x="4410075" y="4908550"/>
          <p14:tracePt t="147298" x="4381500" y="4987925"/>
          <p14:tracePt t="147315" x="4356100" y="5153025"/>
          <p14:tracePt t="147332" x="4356100" y="5257800"/>
          <p14:tracePt t="147349" x="4356100" y="5372100"/>
          <p14:tracePt t="147366" x="4356100" y="5546725"/>
          <p14:tracePt t="147382" x="4359275" y="5673725"/>
          <p14:tracePt t="147398" x="4378325" y="5791200"/>
          <p14:tracePt t="147415" x="4410075" y="5959475"/>
          <p14:tracePt t="147431" x="4445000" y="6067425"/>
          <p14:tracePt t="147449" x="4502150" y="6159500"/>
          <p14:tracePt t="147466" x="4584700" y="6280150"/>
          <p14:tracePt t="147482" x="4648200" y="6353175"/>
          <p14:tracePt t="147501" x="4762500" y="6457950"/>
          <p14:tracePt t="147516" x="4867275" y="6537325"/>
          <p14:tracePt t="147532" x="4991100" y="6607175"/>
          <p14:tracePt t="147548" x="5083175" y="6657975"/>
          <p14:tracePt t="147565" x="5241925" y="6724650"/>
          <p14:tracePt t="147581" x="5353050" y="6759575"/>
          <p14:tracePt t="147598" x="5451475" y="6800850"/>
          <p14:tracePt t="147615" x="5575300" y="6823075"/>
          <p14:tracePt t="147631" x="5657850" y="6823075"/>
          <p14:tracePt t="147648" x="5749925" y="6823075"/>
          <p14:tracePt t="147665" x="5880100" y="6819900"/>
          <p14:tracePt t="147681" x="5943600" y="6813550"/>
          <p14:tracePt t="147699" x="5994400" y="6813550"/>
          <p14:tracePt t="147716" x="6089650" y="6807200"/>
          <p14:tracePt t="147732" x="6149975" y="6807200"/>
          <p14:tracePt t="147751" x="6210300" y="6807200"/>
          <p14:tracePt t="147766" x="6248400" y="6800850"/>
          <p14:tracePt t="147782" x="6276975" y="6800850"/>
          <p14:tracePt t="147798" x="6292850" y="6800850"/>
          <p14:tracePt t="147815" x="6308725" y="6800850"/>
          <p14:tracePt t="147832" x="6318250" y="6800850"/>
          <p14:tracePt t="147881" x="6321425" y="6800850"/>
          <p14:tracePt t="152099" x="6369050" y="6800850"/>
          <p14:tracePt t="152106" x="6438900" y="6791325"/>
          <p14:tracePt t="152115" x="6508750" y="6781800"/>
          <p14:tracePt t="152133" x="6702425" y="6781800"/>
          <p14:tracePt t="152149" x="6877050" y="6765925"/>
          <p14:tracePt t="152165" x="7048500" y="6746875"/>
          <p14:tracePt t="152181" x="7235825" y="6699250"/>
          <p14:tracePt t="152214" x="7670800" y="6588125"/>
          <p14:tracePt t="152249" x="8001000" y="6419850"/>
          <p14:tracePt t="152266" x="8083550" y="6362700"/>
          <p14:tracePt t="152283" x="8178800" y="6267450"/>
          <p14:tracePt t="152299" x="8223250" y="6210300"/>
          <p14:tracePt t="152315" x="8267700" y="6149975"/>
          <p14:tracePt t="152331" x="8293100" y="6102350"/>
          <p14:tracePt t="152351" x="8328025" y="6038850"/>
          <p14:tracePt t="152364" x="8334375" y="6000750"/>
          <p14:tracePt t="152381" x="8334375" y="5956300"/>
          <p14:tracePt t="152398" x="8321675" y="5883275"/>
          <p14:tracePt t="152415" x="8302625" y="5822950"/>
          <p14:tracePt t="152431" x="8286750" y="5746750"/>
          <p14:tracePt t="152448" x="8270875" y="5638800"/>
          <p14:tracePt t="152465" x="8270875" y="5543550"/>
          <p14:tracePt t="152481" x="8286750" y="5416550"/>
          <p14:tracePt t="152498" x="8312150" y="5238750"/>
          <p14:tracePt t="152515" x="8328025" y="5121275"/>
          <p14:tracePt t="152531" x="8337550" y="5035550"/>
          <p14:tracePt t="152548" x="8337550" y="4953000"/>
          <p14:tracePt t="152565" x="8334375" y="4905375"/>
          <p14:tracePt t="152582" x="8321675" y="4876800"/>
          <p14:tracePt t="152598" x="8315325" y="4848225"/>
          <p14:tracePt t="152615" x="8315325" y="4838700"/>
          <p14:tracePt t="152631" x="8315325" y="4835525"/>
          <p14:tracePt t="152849" x="8312150" y="4829175"/>
          <p14:tracePt t="152855" x="8305800" y="4822825"/>
          <p14:tracePt t="152865" x="8299450" y="4819650"/>
          <p14:tracePt t="152883" x="8251825" y="4794250"/>
          <p14:tracePt t="152898" x="8178800" y="4756150"/>
          <p14:tracePt t="152914" x="8077200" y="4714875"/>
          <p14:tracePt t="152931" x="7966075" y="4673600"/>
          <p14:tracePt t="152948" x="7816850" y="4616450"/>
          <p14:tracePt t="152965" x="7686675" y="4581525"/>
          <p14:tracePt t="152968" x="7626350" y="4572000"/>
          <p14:tracePt t="152983" x="7540625" y="4556125"/>
          <p14:tracePt t="152999" x="7458075" y="4549775"/>
          <p14:tracePt t="153015" x="7394575" y="4543425"/>
          <p14:tracePt t="153032" x="7318375" y="4543425"/>
          <p14:tracePt t="153048" x="7296150" y="4543425"/>
          <p14:tracePt t="153065" x="7267575" y="4543425"/>
          <p14:tracePt t="153081" x="7251700" y="4543425"/>
          <p14:tracePt t="153098" x="7235825" y="4543425"/>
          <p14:tracePt t="153115" x="7213600" y="4543425"/>
          <p14:tracePt t="153133" x="7181850" y="4543425"/>
          <p14:tracePt t="153149" x="7165975" y="4543425"/>
          <p14:tracePt t="153165" x="7150100" y="4543425"/>
          <p14:tracePt t="153182" x="7137400" y="4549775"/>
          <p14:tracePt t="153198" x="7121525" y="4552950"/>
          <p14:tracePt t="153214" x="7112000" y="4562475"/>
          <p14:tracePt t="153231" x="7102475" y="4568825"/>
          <p14:tracePt t="153248" x="7086600" y="4578350"/>
          <p14:tracePt t="153265" x="7070725" y="4584700"/>
          <p14:tracePt t="153282" x="7054850" y="4603750"/>
          <p14:tracePt t="153298" x="7045325" y="4610100"/>
          <p14:tracePt t="153314" x="7035800" y="4610100"/>
          <p14:tracePt t="153331" x="7019925" y="4610100"/>
          <p14:tracePt t="153348" x="7016750" y="4613275"/>
          <p14:tracePt t="153382" x="7010400" y="4613275"/>
          <p14:tracePt t="153412" x="7010400" y="4619625"/>
          <p14:tracePt t="153419" x="7010400" y="4625975"/>
          <p14:tracePt t="153432" x="7010400" y="4629150"/>
          <p14:tracePt t="153448" x="7010400" y="4645025"/>
          <p14:tracePt t="153465" x="7010400" y="4654550"/>
          <p14:tracePt t="153481" x="7010400" y="4664075"/>
          <p14:tracePt t="153483" x="7013575" y="4670425"/>
          <p14:tracePt t="153498" x="7035800" y="4686300"/>
          <p14:tracePt t="153515" x="7077075" y="4724400"/>
          <p14:tracePt t="153532" x="7254875" y="4870450"/>
          <p14:tracePt t="153548" x="7413625" y="4981575"/>
          <p14:tracePt t="153565" x="7594600" y="5076825"/>
          <p14:tracePt t="153582" x="7902575" y="5213350"/>
          <p14:tracePt t="153598" x="8102600" y="5308600"/>
          <p14:tracePt t="153616" x="8343900" y="5397500"/>
          <p14:tracePt t="153632" x="8559800" y="5470525"/>
          <p14:tracePt t="153649" x="8677275" y="5495925"/>
          <p14:tracePt t="153665" x="8772525" y="5505450"/>
          <p14:tracePt t="153682" x="8842375" y="5505450"/>
          <p14:tracePt t="153698" x="8864600" y="5502275"/>
          <p14:tracePt t="153715" x="8886825" y="5489575"/>
          <p14:tracePt t="153731" x="8912225" y="5480050"/>
          <p14:tracePt t="153747" x="8931275" y="5457825"/>
          <p14:tracePt t="153764" x="8943975" y="5448300"/>
          <p14:tracePt t="153782" x="8963025" y="5432425"/>
          <p14:tracePt t="153798" x="8972550" y="5422900"/>
          <p14:tracePt t="153815" x="8972550" y="5407025"/>
          <p14:tracePt t="153832" x="8972550" y="5403850"/>
          <p14:tracePt t="153905" x="8972550" y="5397500"/>
          <p14:tracePt t="154004" x="8972550" y="5394325"/>
          <p14:tracePt t="154090" x="8966200" y="5394325"/>
          <p14:tracePt t="154097" x="8959850" y="5400675"/>
          <p14:tracePt t="154105" x="8956675" y="5416550"/>
          <p14:tracePt t="154115" x="8943975" y="5435600"/>
          <p14:tracePt t="154132" x="8921750" y="5514975"/>
          <p14:tracePt t="154148" x="8909050" y="5591175"/>
          <p14:tracePt t="154164" x="8893175" y="5686425"/>
          <p14:tracePt t="154181" x="8858250" y="5842000"/>
          <p14:tracePt t="154198" x="8842375" y="5927725"/>
          <p14:tracePt t="154215" x="8829675" y="6013450"/>
          <p14:tracePt t="154232" x="8788400" y="6149975"/>
          <p14:tracePt t="154248" x="8756650" y="6229350"/>
          <p14:tracePt t="154265" x="8728075" y="6286500"/>
          <p14:tracePt t="154281" x="8683625" y="6337300"/>
          <p14:tracePt t="154297" x="8667750" y="6359525"/>
          <p14:tracePt t="154314" x="8648700" y="6384925"/>
          <p14:tracePt t="154332" x="8613775" y="6407150"/>
          <p14:tracePt t="154348" x="8582025" y="6419850"/>
          <p14:tracePt t="154365" x="8559800" y="6432550"/>
          <p14:tracePt t="154382" x="8515350" y="6457950"/>
          <p14:tracePt t="154398" x="8499475" y="6464300"/>
          <p14:tracePt t="154415" x="8489950" y="6464300"/>
          <p14:tracePt t="154431" x="8470900" y="6464300"/>
          <p14:tracePt t="154447" x="8458200" y="6464300"/>
          <p14:tracePt t="154465" x="8448675" y="6464300"/>
          <p14:tracePt t="154482" x="8407400" y="6442075"/>
          <p14:tracePt t="154498" x="8391525" y="6432550"/>
          <p14:tracePt t="154515" x="8375650" y="6419850"/>
          <p14:tracePt t="154532" x="8350250" y="6388100"/>
          <p14:tracePt t="154548" x="8337550" y="6365875"/>
          <p14:tracePt t="154565" x="8331200" y="6327775"/>
          <p14:tracePt t="154581" x="8324850" y="6264275"/>
          <p14:tracePt t="154597" x="8318500" y="6226175"/>
          <p14:tracePt t="154615" x="8305800" y="6197600"/>
          <p14:tracePt t="154632" x="8296275" y="6175375"/>
          <p14:tracePt t="154648" x="8296275" y="6165850"/>
          <p14:tracePt t="154665" x="8296275" y="6149975"/>
          <p14:tracePt t="154698" x="8296275" y="6146800"/>
          <p14:tracePt t="154790" x="8289925" y="6146800"/>
          <p14:tracePt t="154912" x="8286750" y="6146800"/>
          <p14:tracePt t="154918" x="8280400" y="6146800"/>
          <p14:tracePt t="154932" x="8270875" y="6146800"/>
          <p14:tracePt t="154948" x="8248650" y="6159500"/>
          <p14:tracePt t="154965" x="8216900" y="6178550"/>
          <p14:tracePt t="154981" x="8128000" y="6261100"/>
          <p14:tracePt t="154997" x="8045450" y="6324600"/>
          <p14:tracePt t="155014" x="7940675" y="6403975"/>
          <p14:tracePt t="155032" x="7766050" y="6499225"/>
          <p14:tracePt t="155048" x="7654925" y="6553200"/>
          <p14:tracePt t="155065" x="7566025" y="6591300"/>
          <p14:tracePt t="155082" x="7419975" y="6626225"/>
          <p14:tracePt t="155098" x="7334250" y="6632575"/>
          <p14:tracePt t="155114" x="7251700" y="6626225"/>
          <p14:tracePt t="155131" x="7178675" y="6607175"/>
          <p14:tracePt t="155147" x="7143750" y="6594475"/>
          <p14:tracePt t="155165" x="7118350" y="6578600"/>
          <p14:tracePt t="155182" x="7083425" y="6553200"/>
          <p14:tracePt t="155198" x="7058025" y="6527800"/>
          <p14:tracePt t="155215" x="7032625" y="6496050"/>
          <p14:tracePt t="155232" x="7019925" y="6477000"/>
          <p14:tracePt t="155248" x="7007225" y="6461125"/>
          <p14:tracePt t="155264" x="7007225" y="6451600"/>
          <p14:tracePt t="155280" x="7007225" y="6435725"/>
          <p14:tracePt t="155297" x="7007225" y="6426200"/>
          <p14:tracePt t="155315" x="7007225" y="6416675"/>
          <p14:tracePt t="155332" x="7007225" y="6397625"/>
          <p14:tracePt t="155348" x="7007225" y="6388100"/>
          <p14:tracePt t="155365" x="7007225" y="6378575"/>
          <p14:tracePt t="155381" x="7007225" y="6356350"/>
          <p14:tracePt t="155398" x="7007225" y="6346825"/>
          <p14:tracePt t="155414" x="7007225" y="6337300"/>
          <p14:tracePt t="155430" x="7019925" y="6327775"/>
          <p14:tracePt t="155447" x="7029450" y="6318250"/>
          <p14:tracePt t="155465" x="7045325" y="6305550"/>
          <p14:tracePt t="155482" x="7061200" y="6302375"/>
          <p14:tracePt t="155498" x="7070725" y="6302375"/>
          <p14:tracePt t="155515" x="7080250" y="6302375"/>
          <p14:tracePt t="155531" x="7083425" y="6302375"/>
          <p14:tracePt t="155653" x="7089775" y="6296025"/>
          <p14:tracePt t="155660" x="7092950" y="6296025"/>
          <p14:tracePt t="155667" x="7099300" y="6292850"/>
          <p14:tracePt t="155681" x="7108825" y="6292850"/>
          <p14:tracePt t="157368" x="7115175" y="6261100"/>
          <p14:tracePt t="157374" x="7121525" y="6223000"/>
          <p14:tracePt t="157381" x="7131050" y="6188075"/>
          <p14:tracePt t="157398" x="7137400" y="6115050"/>
          <p14:tracePt t="157415" x="7146925" y="5953125"/>
          <p14:tracePt t="157432" x="7162800" y="5810250"/>
          <p14:tracePt t="157448" x="7162800" y="5686425"/>
          <p14:tracePt t="157480" x="7197725" y="5381625"/>
          <p14:tracePt t="157516" x="7197725" y="5295900"/>
          <p14:tracePt t="157530" x="7197725" y="5280025"/>
          <p14:tracePt t="157548" x="7197725" y="5267325"/>
          <p14:tracePt t="157564" x="7197725" y="5251450"/>
          <p14:tracePt t="157581" x="7213600" y="5222875"/>
          <p14:tracePt t="157597" x="7226300" y="5191125"/>
          <p14:tracePt t="157615" x="7251700" y="5149850"/>
          <p14:tracePt t="157631" x="7264400" y="5127625"/>
          <p14:tracePt t="157647" x="7267575" y="5105400"/>
          <p14:tracePt t="157665" x="7286625" y="5067300"/>
          <p14:tracePt t="157680" x="7296150" y="5057775"/>
          <p14:tracePt t="157697" x="7312025" y="5035550"/>
          <p14:tracePt t="157715" x="7334250" y="5013325"/>
          <p14:tracePt t="157730" x="7366000" y="4987925"/>
          <p14:tracePt t="157747" x="7397750" y="4956175"/>
          <p14:tracePt t="157765" x="7448550" y="4924425"/>
          <p14:tracePt t="157781" x="7480300" y="4899025"/>
          <p14:tracePt t="157797" x="7508875" y="4889500"/>
          <p14:tracePt t="157814" x="7534275" y="4876800"/>
          <p14:tracePt t="157831" x="7575550" y="4864100"/>
          <p14:tracePt t="157848" x="7585075" y="4851400"/>
          <p14:tracePt t="157865" x="7604125" y="4848225"/>
          <p14:tracePt t="157881" x="7613650" y="4848225"/>
          <p14:tracePt t="157916" x="7613650" y="4841875"/>
          <p14:tracePt t="157931" x="7613650" y="4838700"/>
          <p14:tracePt t="157952" x="7607300" y="4838700"/>
          <p14:tracePt t="157965" x="7597775" y="4832350"/>
          <p14:tracePt t="157987" x="7597775" y="4829175"/>
          <p14:tracePt t="157998" x="7591425" y="4829175"/>
          <p14:tracePt t="158015" x="7578725" y="4813300"/>
          <p14:tracePt t="158031" x="7569200" y="4797425"/>
          <p14:tracePt t="158048" x="7556500" y="4787900"/>
          <p14:tracePt t="158052" x="7546975" y="4778375"/>
          <p14:tracePt t="158065" x="7540625" y="4765675"/>
          <p14:tracePt t="158081" x="7540625" y="4752975"/>
          <p14:tracePt t="158098" x="7540625" y="4743450"/>
          <p14:tracePt t="158115" x="7540625" y="4727575"/>
          <p14:tracePt t="158172" x="7537450" y="4727575"/>
          <p14:tracePt t="158273" x="7543800" y="4727575"/>
          <p14:tracePt t="158279" x="7559675" y="4727575"/>
          <p14:tracePt t="158286" x="7572375" y="4727575"/>
          <p14:tracePt t="158297" x="7581900" y="4727575"/>
          <p14:tracePt t="158314" x="7623175" y="4727575"/>
          <p14:tracePt t="158331" x="7651750" y="4727575"/>
          <p14:tracePt t="158348" x="7683500" y="4737100"/>
          <p14:tracePt t="158365" x="7718425" y="4752975"/>
          <p14:tracePt t="158381" x="7756525" y="4772025"/>
          <p14:tracePt t="158398" x="7778750" y="4784725"/>
          <p14:tracePt t="158415" x="7807325" y="4800600"/>
          <p14:tracePt t="158430" x="7816850" y="4810125"/>
          <p14:tracePt t="158447" x="7829550" y="4826000"/>
          <p14:tracePt t="158464" x="7842250" y="4826000"/>
          <p14:tracePt t="158501" x="7848600" y="4826000"/>
          <p14:tracePt t="158594" x="7845425" y="4826000"/>
          <p14:tracePt t="158600" x="7835900" y="4826000"/>
          <p14:tracePt t="158615" x="7826375" y="4813300"/>
          <p14:tracePt t="158631" x="7816850" y="4813300"/>
          <p14:tracePt t="158648" x="7807325" y="4810125"/>
          <p14:tracePt t="158665" x="7788275" y="4800600"/>
          <p14:tracePt t="158681" x="7772400" y="4800600"/>
          <p14:tracePt t="158697" x="7747000" y="4787900"/>
          <p14:tracePt t="158714" x="7705725" y="4768850"/>
          <p14:tracePt t="158730" x="7683500" y="4756150"/>
          <p14:tracePt t="158747" x="7654925" y="4756150"/>
          <p14:tracePt t="158764" x="7639050" y="4756150"/>
          <p14:tracePt t="158780" x="7629525" y="4756150"/>
          <p14:tracePt t="158797" x="7613650" y="4756150"/>
          <p14:tracePt t="158814" x="7588250" y="4756150"/>
          <p14:tracePt t="158831" x="7559675" y="4756150"/>
          <p14:tracePt t="158847" x="7546975" y="4756150"/>
          <p14:tracePt t="158864" x="7534275" y="4756150"/>
          <p14:tracePt t="158880" x="7524750" y="4756150"/>
          <p14:tracePt t="158898" x="7508875" y="4756150"/>
          <p14:tracePt t="158915" x="7493000" y="4756150"/>
          <p14:tracePt t="158931" x="7483475" y="4756150"/>
          <p14:tracePt t="158964" x="7473950" y="4756150"/>
          <p14:tracePt t="159072" x="7477125" y="4756150"/>
          <p14:tracePt t="159086" x="7480300" y="4756150"/>
          <p14:tracePt t="159093" x="7486650" y="4756150"/>
          <p14:tracePt t="159100" x="7489825" y="4756150"/>
          <p14:tracePt t="159114" x="7505700" y="4756150"/>
          <p14:tracePt t="159130" x="7550150" y="4756150"/>
          <p14:tracePt t="159147" x="7594600" y="4756150"/>
          <p14:tracePt t="159164" x="7654925" y="4756150"/>
          <p14:tracePt t="159180" x="7686675" y="4756150"/>
          <p14:tracePt t="159197" x="7696200" y="4756150"/>
          <p14:tracePt t="159214" x="7715250" y="4756150"/>
          <p14:tracePt t="159231" x="7724775" y="4756150"/>
          <p14:tracePt t="159248" x="7731125" y="4756150"/>
          <p14:tracePt t="159264" x="7740650" y="4756150"/>
          <p14:tracePt t="159281" x="7743825" y="4756150"/>
          <p14:tracePt t="159298" x="7756525" y="4756150"/>
          <p14:tracePt t="159315" x="7759700" y="4752975"/>
          <p14:tracePt t="159331" x="7759700" y="4746625"/>
          <p14:tracePt t="159364" x="7759700" y="4743450"/>
          <p14:tracePt t="159422" x="7747000" y="4743450"/>
          <p14:tracePt t="159430" x="7743825" y="4743450"/>
          <p14:tracePt t="159436" x="7737475" y="4743450"/>
          <p14:tracePt t="159448" x="7734300" y="4743450"/>
          <p14:tracePt t="159464" x="7718425" y="4743450"/>
          <p14:tracePt t="159481" x="7708900" y="4743450"/>
          <p14:tracePt t="159498" x="7680325" y="4743450"/>
          <p14:tracePt t="159514" x="7654925" y="4743450"/>
          <p14:tracePt t="159530" x="7632700" y="4743450"/>
          <p14:tracePt t="159548" x="7623175" y="4743450"/>
          <p14:tracePt t="159565" x="7610475" y="4743450"/>
          <p14:tracePt t="159581" x="7594600" y="4743450"/>
          <p14:tracePt t="159598" x="7585075" y="4743450"/>
          <p14:tracePt t="159614" x="7569200" y="4743450"/>
          <p14:tracePt t="159631" x="7559675" y="4743450"/>
          <p14:tracePt t="159647" x="7543800" y="4743450"/>
          <p14:tracePt t="159664" x="7540625" y="4743450"/>
          <p14:tracePt t="159964" x="7591425" y="4759325"/>
          <p14:tracePt t="159970" x="7664450" y="4778375"/>
          <p14:tracePt t="159980" x="7712075" y="4794250"/>
          <p14:tracePt t="159998" x="7797800" y="4819650"/>
          <p14:tracePt t="160015" x="7877175" y="4845050"/>
          <p14:tracePt t="160030" x="7912100" y="4857750"/>
          <p14:tracePt t="160048" x="7937500" y="4870450"/>
          <p14:tracePt t="160080" x="8032750" y="4908550"/>
          <p14:tracePt t="160113" x="8089900" y="4930775"/>
          <p14:tracePt t="160130" x="8099425" y="4937125"/>
          <p14:tracePt t="160148" x="8108950" y="4937125"/>
          <p14:tracePt t="160164" x="8115300" y="4937125"/>
          <p14:tracePt t="160186" x="8115300" y="4940300"/>
          <p14:tracePt t="160200" x="8121650" y="4940300"/>
          <p14:tracePt t="160235" x="8131175" y="4940300"/>
          <p14:tracePt t="160242" x="8134350" y="4940300"/>
          <p14:tracePt t="160250" x="8140700" y="4940300"/>
          <p14:tracePt t="160265" x="8150225" y="4940300"/>
          <p14:tracePt t="160281" x="8159750" y="4940300"/>
          <p14:tracePt t="160298" x="8169275" y="4940300"/>
          <p14:tracePt t="160314" x="8188325" y="4940300"/>
          <p14:tracePt t="160331" x="8197850" y="4940300"/>
          <p14:tracePt t="160347" x="8210550" y="4940300"/>
          <p14:tracePt t="160364" x="8229600" y="4940300"/>
          <p14:tracePt t="160380" x="8239125" y="4940300"/>
          <p14:tracePt t="160397" x="8248650" y="4940300"/>
          <p14:tracePt t="160414" x="8289925" y="4933950"/>
          <p14:tracePt t="160431" x="8312150" y="4921250"/>
          <p14:tracePt t="160448" x="8337550" y="4908550"/>
          <p14:tracePt t="160464" x="8366125" y="4902200"/>
          <p14:tracePt t="160480" x="8375650" y="4902200"/>
          <p14:tracePt t="160497" x="8378825" y="4902200"/>
          <p14:tracePt t="160565" x="8378825" y="4905375"/>
          <p14:tracePt t="160580" x="8378825" y="4911725"/>
          <p14:tracePt t="160593" x="8378825" y="4914900"/>
          <p14:tracePt t="160614" x="8378825" y="4921250"/>
          <p14:tracePt t="160620" x="8378825" y="4924425"/>
          <p14:tracePt t="160630" x="8378825" y="4930775"/>
          <p14:tracePt t="160647" x="8378825" y="4943475"/>
          <p14:tracePt t="160663" x="8378825" y="4959350"/>
          <p14:tracePt t="160680" x="8378825" y="4968875"/>
          <p14:tracePt t="160699" x="8378825" y="4994275"/>
          <p14:tracePt t="160714" x="8378825" y="5016500"/>
          <p14:tracePt t="160731" x="8378825" y="5038725"/>
          <p14:tracePt t="160749" x="8378825" y="5080000"/>
          <p14:tracePt t="160764" x="8385175" y="5095875"/>
          <p14:tracePt t="160780" x="8401050" y="5111750"/>
          <p14:tracePt t="160797" x="8401050" y="5121275"/>
          <p14:tracePt t="160814" x="8407400" y="5137150"/>
          <p14:tracePt t="160831" x="8407400" y="5146675"/>
          <p14:tracePt t="160864" x="8410575" y="5146675"/>
          <p14:tracePt t="160899" x="8410575" y="5156200"/>
          <p14:tracePt t="160906" x="8416925" y="5162550"/>
          <p14:tracePt t="160913" x="8420100" y="5165725"/>
          <p14:tracePt t="160930" x="8426450" y="5175250"/>
          <p14:tracePt t="160947" x="8435975" y="5197475"/>
          <p14:tracePt t="160964" x="8474075" y="5302250"/>
          <p14:tracePt t="160981" x="8489950" y="5387975"/>
          <p14:tracePt t="160999" x="8512175" y="5489575"/>
          <p14:tracePt t="161014" x="8518525" y="5553075"/>
          <p14:tracePt t="161030" x="8518525" y="5610225"/>
          <p14:tracePt t="161047" x="8531225" y="5673725"/>
          <p14:tracePt t="161063" x="8540750" y="5753100"/>
          <p14:tracePt t="161081" x="8540750" y="5797550"/>
          <p14:tracePt t="161098" x="8540750" y="5832475"/>
          <p14:tracePt t="161114" x="8540750" y="5854700"/>
          <p14:tracePt t="161131" x="8540750" y="5864225"/>
          <p14:tracePt t="161148" x="8540750" y="5880100"/>
          <p14:tracePt t="161164" x="8540750" y="5889625"/>
          <p14:tracePt t="161180" x="8540750" y="5905500"/>
          <p14:tracePt t="161236" x="8540750" y="5902325"/>
          <p14:tracePt t="161242" x="8540750" y="5892800"/>
          <p14:tracePt t="161249" x="8540750" y="5880100"/>
          <p14:tracePt t="161264" x="8540750" y="5851525"/>
          <p14:tracePt t="161281" x="8540750" y="5807075"/>
          <p14:tracePt t="161298" x="8540750" y="5746750"/>
          <p14:tracePt t="161313" x="8540750" y="5715000"/>
          <p14:tracePt t="161330" x="8540750" y="5686425"/>
          <p14:tracePt t="161349" x="8540750" y="5667375"/>
          <p14:tracePt t="161364" x="8540750" y="5651500"/>
          <p14:tracePt t="161381" x="8540750" y="5641975"/>
          <p14:tracePt t="161398" x="8540750" y="5632450"/>
          <p14:tracePt t="161485" x="8537575" y="5632450"/>
          <p14:tracePt t="161507" x="8528050" y="5632450"/>
          <p14:tracePt t="161514" x="8521700" y="5632450"/>
          <p14:tracePt t="161531" x="8518525" y="5632450"/>
          <p14:tracePt t="161548" x="8502650" y="5632450"/>
          <p14:tracePt t="161564" x="8493125" y="5632450"/>
          <p14:tracePt t="161580" x="8477250" y="5638800"/>
          <p14:tracePt t="161597" x="8461375" y="5657850"/>
          <p14:tracePt t="161613" x="8445500" y="5670550"/>
          <p14:tracePt t="161630" x="8416925" y="5686425"/>
          <p14:tracePt t="161648" x="8401050" y="5702300"/>
          <p14:tracePt t="161664" x="8391525" y="5718175"/>
          <p14:tracePt t="161681" x="8382000" y="5727700"/>
          <p14:tracePt t="161698" x="8359775" y="5743575"/>
          <p14:tracePt t="161921" x="8356600" y="5753100"/>
          <p14:tracePt t="161927" x="8337550" y="5765800"/>
          <p14:tracePt t="161934" x="8315325" y="5794375"/>
          <p14:tracePt t="161948" x="8229600" y="5880100"/>
          <p14:tracePt t="161964" x="8134350" y="5975350"/>
          <p14:tracePt t="161981" x="8048625" y="6070600"/>
          <p14:tracePt t="161997" x="7966075" y="6153150"/>
          <p14:tracePt t="162013" x="7927975" y="6178550"/>
          <p14:tracePt t="162030" x="7902575" y="6194425"/>
          <p14:tracePt t="162047" x="7861300" y="6213475"/>
          <p14:tracePt t="162064" x="7839075" y="6213475"/>
          <p14:tracePt t="162080" x="7810500" y="6213475"/>
          <p14:tracePt t="162098" x="7794625" y="6213475"/>
          <p14:tracePt t="162114" x="7785100" y="6213475"/>
          <p14:tracePt t="162130" x="7775575" y="6207125"/>
          <p14:tracePt t="162147" x="7756525" y="6191250"/>
          <p14:tracePt t="162163" x="7747000" y="6181725"/>
          <p14:tracePt t="162181" x="7740650" y="6172200"/>
          <p14:tracePt t="162198" x="7737475" y="6156325"/>
          <p14:tracePt t="162214" x="7737475" y="6146800"/>
          <p14:tracePt t="162231" x="7731125" y="6143625"/>
          <p14:tracePt t="162248" x="7731125" y="6134100"/>
          <p14:tracePt t="162264" x="7731125" y="6127750"/>
          <p14:tracePt t="162280" x="7731125" y="6118225"/>
          <p14:tracePt t="162297" x="7721600" y="6102350"/>
          <p14:tracePt t="162313" x="7705725" y="6092825"/>
          <p14:tracePt t="162330" x="7696200" y="6076950"/>
          <p14:tracePt t="162348" x="7680325" y="6064250"/>
          <p14:tracePt t="162364" x="7670800" y="6054725"/>
          <p14:tracePt t="162381" x="7654925" y="6048375"/>
          <p14:tracePt t="162397" x="7645400" y="6048375"/>
          <p14:tracePt t="162478" x="7642225" y="6048375"/>
          <p14:tracePt t="162492" x="7635875" y="6048375"/>
          <p14:tracePt t="162507" x="7632700" y="6048375"/>
          <p14:tracePt t="162514" x="7626350" y="6048375"/>
          <p14:tracePt t="162531" x="7610475" y="6048375"/>
          <p14:tracePt t="162547" x="7597775" y="6048375"/>
          <p14:tracePt t="162563" x="7588250" y="6048375"/>
          <p14:tracePt t="162580" x="7578725" y="6048375"/>
          <p14:tracePt t="162598" x="7550150" y="6048375"/>
          <p14:tracePt t="162614" x="7527925" y="6048375"/>
          <p14:tracePt t="162631" x="7499350" y="6048375"/>
          <p14:tracePt t="162648" x="7473950" y="6048375"/>
          <p14:tracePt t="162664" x="7451725" y="6048375"/>
          <p14:tracePt t="162680" x="7442200" y="6048375"/>
          <p14:tracePt t="162697" x="7426325" y="6048375"/>
          <p14:tracePt t="162713" x="7416800" y="6048375"/>
          <p14:tracePt t="162776" x="7416800" y="6051550"/>
          <p14:tracePt t="162790" x="7416800" y="6054725"/>
          <p14:tracePt t="162805" x="7416800" y="6061075"/>
          <p14:tracePt t="162813" x="7416800" y="6064250"/>
          <p14:tracePt t="162830" x="7416800" y="6070600"/>
          <p14:tracePt t="162846" x="7416800" y="6073775"/>
          <p14:tracePt t="162863" x="7416800" y="6089650"/>
          <p14:tracePt t="162897" x="7423150" y="6096000"/>
          <p14:tracePt t="162913" x="7439025" y="6096000"/>
          <p14:tracePt t="162930" x="7477125" y="6096000"/>
          <p14:tracePt t="162947" x="7531100" y="6105525"/>
          <p14:tracePt t="162963" x="7553325" y="6105525"/>
          <p14:tracePt t="162980" x="7585075" y="6118225"/>
          <p14:tracePt t="162997" x="7600950" y="6124575"/>
          <p14:tracePt t="163013" x="7610475" y="6124575"/>
          <p14:tracePt t="163030" x="7620000" y="6124575"/>
          <p14:tracePt t="163047" x="7639050" y="6124575"/>
          <p14:tracePt t="163063" x="7648575" y="6124575"/>
          <p14:tracePt t="163080" x="7658100" y="6124575"/>
          <p14:tracePt t="163097" x="7673975" y="6124575"/>
          <p14:tracePt t="163113" x="7689850" y="6124575"/>
          <p14:tracePt t="163130" x="7699375" y="6124575"/>
          <p14:tracePt t="163147" x="7702550" y="6124575"/>
          <p14:tracePt t="163183" x="7702550" y="6121400"/>
          <p14:tracePt t="163197" x="7708900" y="6118225"/>
          <p14:tracePt t="163214" x="7712075" y="6111875"/>
          <p14:tracePt t="163230" x="7718425" y="6102350"/>
          <p14:tracePt t="163247" x="7718425" y="6086475"/>
          <p14:tracePt t="163264" x="7718425" y="6083300"/>
          <p14:tracePt t="163281" x="7718425" y="6073775"/>
          <p14:tracePt t="163297" x="7718425" y="6064250"/>
          <p14:tracePt t="163330" x="7718425" y="6057900"/>
          <p14:tracePt t="163384" x="7715250" y="6057900"/>
          <p14:tracePt t="163390" x="7712075" y="6057900"/>
          <p14:tracePt t="163398" x="7705725" y="6054725"/>
          <p14:tracePt t="163414" x="7696200" y="6054725"/>
          <p14:tracePt t="163431" x="7686675" y="6048375"/>
          <p14:tracePt t="163448" x="7667625" y="6048375"/>
          <p14:tracePt t="163464" x="7654925" y="6038850"/>
          <p14:tracePt t="163480" x="7645400" y="6038850"/>
          <p14:tracePt t="163496" x="7613650" y="6032500"/>
          <p14:tracePt t="163513" x="7591425" y="6019800"/>
          <p14:tracePt t="163530" x="7559675" y="6007100"/>
          <p14:tracePt t="163547" x="7518400" y="6000750"/>
          <p14:tracePt t="163564" x="7489825" y="6000750"/>
          <p14:tracePt t="163580" x="7473950" y="6000750"/>
          <p14:tracePt t="163597" x="7454900" y="6000750"/>
          <p14:tracePt t="163614" x="7442200" y="6000750"/>
          <p14:tracePt t="163630" x="7432675" y="6000750"/>
          <p14:tracePt t="163633" x="7429500" y="6000750"/>
          <p14:tracePt t="163647" x="7419975" y="6000750"/>
          <p14:tracePt t="163663" x="7404100" y="6000750"/>
          <p14:tracePt t="163680" x="7394575" y="6000750"/>
          <p14:tracePt t="163697" x="7388225" y="6000750"/>
          <p14:tracePt t="163714" x="7388225" y="6003925"/>
          <p14:tracePt t="163730" x="7388225" y="6010275"/>
          <p14:tracePt t="163747" x="7385050" y="6022975"/>
          <p14:tracePt t="163764" x="7385050" y="6038850"/>
          <p14:tracePt t="163780" x="7385050" y="6048375"/>
          <p14:tracePt t="163797" x="7385050" y="6064250"/>
          <p14:tracePt t="163814" x="7385050" y="6092825"/>
          <p14:tracePt t="163830" x="7385050" y="6108700"/>
          <p14:tracePt t="163847" x="7385050" y="6127750"/>
          <p14:tracePt t="163864" x="7385050" y="6143625"/>
          <p14:tracePt t="163880" x="7385050" y="6153150"/>
          <p14:tracePt t="163896" x="7385050" y="6165850"/>
          <p14:tracePt t="163913" x="7391400" y="6178550"/>
          <p14:tracePt t="163930" x="7394575" y="6188075"/>
          <p14:tracePt t="163947" x="7410450" y="6197600"/>
          <p14:tracePt t="163964" x="7419975" y="6197600"/>
          <p14:tracePt t="163981" x="7429500" y="6197600"/>
          <p14:tracePt t="163997" x="7464425" y="6197600"/>
          <p14:tracePt t="164013" x="7486650" y="6197600"/>
          <p14:tracePt t="164030" x="7508875" y="6197600"/>
          <p14:tracePt t="164047" x="7546975" y="6197600"/>
          <p14:tracePt t="164063" x="7578725" y="6197600"/>
          <p14:tracePt t="164080" x="7600950" y="6197600"/>
          <p14:tracePt t="164096" x="7632700" y="6197600"/>
          <p14:tracePt t="164114" x="7648575" y="6197600"/>
          <p14:tracePt t="164130" x="7670800" y="6194425"/>
          <p14:tracePt t="164147" x="7712075" y="6181725"/>
          <p14:tracePt t="164164" x="7734300" y="6181725"/>
          <p14:tracePt t="164180" x="7756525" y="6181725"/>
          <p14:tracePt t="164197" x="7772400" y="6181725"/>
          <p14:tracePt t="164213" x="7781925" y="6181725"/>
          <p14:tracePt t="164230" x="7788275" y="6181725"/>
          <p14:tracePt t="164247" x="7797800" y="6181725"/>
          <p14:tracePt t="164282" x="7800975" y="6178550"/>
          <p14:tracePt t="164289" x="7807325" y="6172200"/>
          <p14:tracePt t="164297" x="7813675" y="6169025"/>
          <p14:tracePt t="164313" x="7823200" y="6156325"/>
          <p14:tracePt t="164330" x="7832725" y="6146800"/>
          <p14:tracePt t="164347" x="7842250" y="6127750"/>
          <p14:tracePt t="164364" x="7842250" y="6118225"/>
          <p14:tracePt t="164380" x="7851775" y="6108700"/>
          <p14:tracePt t="164397" x="7858125" y="6099175"/>
          <p14:tracePt t="164413" x="7861300" y="6099175"/>
          <p14:tracePt t="164430" x="7870825" y="6099175"/>
          <p14:tracePt t="164446" x="7877175" y="6092825"/>
          <p14:tracePt t="164481" x="7877175" y="6083300"/>
          <p14:tracePt t="164504" x="7877175" y="6076950"/>
          <p14:tracePt t="164513" x="7877175" y="6073775"/>
          <p14:tracePt t="164553" x="7877175" y="6067425"/>
          <p14:tracePt t="164568" x="7877175" y="6064250"/>
          <p14:tracePt t="166381" x="7842250" y="6057900"/>
          <p14:tracePt t="166388" x="7785100" y="6057900"/>
          <p14:tracePt t="166396" x="7747000" y="6057900"/>
          <p14:tracePt t="166413" x="7654925" y="6048375"/>
          <p14:tracePt t="166431" x="7562850" y="6029325"/>
          <p14:tracePt t="166447" x="7486650" y="6003925"/>
          <p14:tracePt t="166463" x="7416800" y="5959475"/>
          <p14:tracePt t="166496" x="7254875" y="5762625"/>
          <p14:tracePt t="166530" x="7200900" y="5638800"/>
          <p14:tracePt t="166546" x="7188200" y="5594350"/>
          <p14:tracePt t="166563" x="7188200" y="5543550"/>
          <p14:tracePt t="166580" x="7188200" y="5480050"/>
          <p14:tracePt t="166596" x="7188200" y="5445125"/>
          <p14:tracePt t="166613" x="7188200" y="5407025"/>
          <p14:tracePt t="166631" x="7188200" y="5375275"/>
          <p14:tracePt t="166646" x="7188200" y="5359400"/>
          <p14:tracePt t="166663" x="7188200" y="5349875"/>
          <p14:tracePt t="166680" x="7188200" y="5334000"/>
          <p14:tracePt t="166696" x="7181850" y="5311775"/>
          <p14:tracePt t="166714" x="7172325" y="5289550"/>
          <p14:tracePt t="166730" x="7153275" y="5245100"/>
          <p14:tracePt t="166747" x="7134225" y="5216525"/>
          <p14:tracePt t="166763" x="7121525" y="5168900"/>
          <p14:tracePt t="166780" x="7108825" y="5108575"/>
          <p14:tracePt t="166796" x="7096125" y="5083175"/>
          <p14:tracePt t="166813" x="7096125" y="5054600"/>
          <p14:tracePt t="166829" x="7080250" y="5019675"/>
          <p14:tracePt t="166846" x="7073900" y="4991100"/>
          <p14:tracePt t="166863" x="7067550" y="4965700"/>
          <p14:tracePt t="166880" x="7061200" y="4905375"/>
          <p14:tracePt t="166896" x="7054850" y="4860925"/>
          <p14:tracePt t="166913" x="7054850" y="4816475"/>
          <p14:tracePt t="166930" x="7054850" y="4781550"/>
          <p14:tracePt t="166946" x="7054850" y="4772025"/>
          <p14:tracePt t="166963" x="7054850" y="4759325"/>
          <p14:tracePt t="166980" x="7054850" y="4752975"/>
          <p14:tracePt t="167174" x="7054850" y="4765675"/>
          <p14:tracePt t="167181" x="7054850" y="4791075"/>
          <p14:tracePt t="167196" x="7054850" y="4819650"/>
          <p14:tracePt t="167213" x="7054850" y="4864100"/>
          <p14:tracePt t="167230" x="7054850" y="4937125"/>
          <p14:tracePt t="167246" x="7054850" y="4987925"/>
          <p14:tracePt t="167263" x="7054850" y="5022850"/>
          <p14:tracePt t="167280" x="7054850" y="5070475"/>
          <p14:tracePt t="167296" x="7054850" y="5092700"/>
          <p14:tracePt t="167313" x="7054850" y="5121275"/>
          <p14:tracePt t="167330" x="7054850" y="5162550"/>
          <p14:tracePt t="167346" x="7054850" y="5184775"/>
          <p14:tracePt t="167363" x="7054850" y="5207000"/>
          <p14:tracePt t="167380" x="7054850" y="5248275"/>
          <p14:tracePt t="167397" x="7054850" y="5276850"/>
          <p14:tracePt t="167413" x="7054850" y="5292725"/>
          <p14:tracePt t="167430" x="7054850" y="5318125"/>
          <p14:tracePt t="167447" x="7054850" y="5340350"/>
          <p14:tracePt t="167463" x="7054850" y="5362575"/>
          <p14:tracePt t="167479" x="7054850" y="5397500"/>
          <p14:tracePt t="167496" x="7054850" y="5410200"/>
          <p14:tracePt t="167513" x="7054850" y="5426075"/>
          <p14:tracePt t="167529" x="7054850" y="5448300"/>
          <p14:tracePt t="167546" x="7054850" y="5461000"/>
          <p14:tracePt t="167563" x="7054850" y="5470525"/>
          <p14:tracePt t="167579" x="7054850" y="5499100"/>
          <p14:tracePt t="167596" x="7054850" y="5511800"/>
          <p14:tracePt t="167613" x="7054850" y="5527675"/>
          <p14:tracePt t="167630" x="7054850" y="5568950"/>
          <p14:tracePt t="167647" x="7054850" y="5603875"/>
          <p14:tracePt t="167663" x="7054850" y="5641975"/>
          <p14:tracePt t="167680" x="7054850" y="5695950"/>
          <p14:tracePt t="167697" x="7054850" y="5724525"/>
          <p14:tracePt t="167714" x="7054850" y="5746750"/>
          <p14:tracePt t="167730" x="7054850" y="5794375"/>
          <p14:tracePt t="167746" x="7054850" y="5822950"/>
          <p14:tracePt t="167763" x="7054850" y="5845175"/>
          <p14:tracePt t="167779" x="7054850" y="5892800"/>
          <p14:tracePt t="167796" x="7054850" y="5915025"/>
          <p14:tracePt t="167813" x="7054850" y="5943600"/>
          <p14:tracePt t="167830" x="7054850" y="5978525"/>
          <p14:tracePt t="167846" x="7054850" y="6000750"/>
          <p14:tracePt t="167863" x="7054850" y="6010275"/>
          <p14:tracePt t="167880" x="7054850" y="6022975"/>
          <p14:tracePt t="167896" x="7054850" y="6032500"/>
          <p14:tracePt t="167913" x="7054850" y="6048375"/>
          <p14:tracePt t="167929" x="7054850" y="6064250"/>
          <p14:tracePt t="167987" x="7054850" y="6061075"/>
          <p14:tracePt t="167994" x="7054850" y="6057900"/>
          <p14:tracePt t="168001" x="7054850" y="6042025"/>
          <p14:tracePt t="168013" x="7054850" y="6029325"/>
          <p14:tracePt t="168029" x="7054850" y="5965825"/>
          <p14:tracePt t="168047" x="7058025" y="5930900"/>
          <p14:tracePt t="168063" x="7058025" y="5886450"/>
          <p14:tracePt t="168081" x="7058025" y="5845175"/>
          <p14:tracePt t="168097" x="7058025" y="5822950"/>
          <p14:tracePt t="168113" x="7058025" y="5800725"/>
          <p14:tracePt t="168130" x="7058025" y="5768975"/>
          <p14:tracePt t="168146" x="7058025" y="5730875"/>
          <p14:tracePt t="168163" x="7058025" y="5695950"/>
          <p14:tracePt t="168180" x="7058025" y="5654675"/>
          <p14:tracePt t="168196" x="7058025" y="5626100"/>
          <p14:tracePt t="168213" x="7058025" y="5603875"/>
          <p14:tracePt t="168230" x="7058025" y="5578475"/>
          <p14:tracePt t="168247" x="7058025" y="5562600"/>
          <p14:tracePt t="168263" x="7058025" y="5546725"/>
          <p14:tracePt t="168280" x="7058025" y="5508625"/>
          <p14:tracePt t="168296" x="7058025" y="5492750"/>
          <p14:tracePt t="168313" x="7058025" y="5464175"/>
          <p14:tracePt t="168330" x="7058025" y="5432425"/>
          <p14:tracePt t="168347" x="7058025" y="5400675"/>
          <p14:tracePt t="168363" x="7058025" y="5378450"/>
          <p14:tracePt t="168381" x="7058025" y="5346700"/>
          <p14:tracePt t="168397" x="7058025" y="5324475"/>
          <p14:tracePt t="168414" x="7058025" y="5314950"/>
          <p14:tracePt t="168430" x="7058025" y="5289550"/>
          <p14:tracePt t="168446" x="7058025" y="5273675"/>
          <p14:tracePt t="168463" x="7058025" y="5264150"/>
          <p14:tracePt t="168480" x="7058025" y="5241925"/>
          <p14:tracePt t="168497" x="7058025" y="5232400"/>
          <p14:tracePt t="168514" x="7058025" y="5229225"/>
          <p14:tracePt t="168531" x="7058025" y="5219700"/>
          <p14:tracePt t="168547" x="7058025" y="5203825"/>
          <p14:tracePt t="168563" x="7058025" y="5194300"/>
          <p14:tracePt t="168579" x="7058025" y="5178425"/>
          <p14:tracePt t="168596" x="7058025" y="5168900"/>
          <p14:tracePt t="168613" x="7058025" y="5153025"/>
          <p14:tracePt t="168630" x="7058025" y="5140325"/>
          <p14:tracePt t="168647" x="7058025" y="5124450"/>
          <p14:tracePt t="168663" x="7061200" y="5095875"/>
          <p14:tracePt t="168680" x="7061200" y="5064125"/>
          <p14:tracePt t="168697" x="7061200" y="5041900"/>
          <p14:tracePt t="168713" x="7061200" y="5019675"/>
          <p14:tracePt t="168715" x="7061200" y="5013325"/>
          <p14:tracePt t="168729" x="7061200" y="5000625"/>
          <p14:tracePt t="168746" x="7061200" y="4984750"/>
          <p14:tracePt t="168763" x="7061200" y="4972050"/>
          <p14:tracePt t="168780" x="7061200" y="4959350"/>
          <p14:tracePt t="168796" x="7061200" y="4949825"/>
          <p14:tracePt t="168813" x="7061200" y="4933950"/>
          <p14:tracePt t="168830" x="7061200" y="4918075"/>
          <p14:tracePt t="168846" x="7061200" y="4914900"/>
          <p14:tracePt t="168863" x="7061200" y="4908550"/>
          <p14:tracePt t="175733" x="7134225" y="4914900"/>
          <p14:tracePt t="175740" x="7226300" y="4921250"/>
          <p14:tracePt t="175747" x="7305675" y="4930775"/>
          <p14:tracePt t="175763" x="7527925" y="4968875"/>
          <p14:tracePt t="175780" x="7747000" y="5016500"/>
          <p14:tracePt t="175797" x="8035925" y="5054600"/>
          <p14:tracePt t="175812" x="8207375" y="5073650"/>
          <p14:tracePt t="175846" x="8439150" y="5121275"/>
          <p14:tracePt t="175878" x="8505825" y="5146675"/>
          <p14:tracePt t="175896" x="8521700" y="5165725"/>
          <p14:tracePt t="175913" x="8521700" y="5178425"/>
          <p14:tracePt t="175929" x="8521700" y="5187950"/>
          <p14:tracePt t="175947" x="8512175" y="5207000"/>
          <p14:tracePt t="175963" x="8502650" y="5216525"/>
          <p14:tracePt t="175979" x="8474075" y="5229225"/>
          <p14:tracePt t="175996" x="8388350" y="5270500"/>
          <p14:tracePt t="176012" x="8293100" y="5286375"/>
          <p14:tracePt t="176029" x="8204200" y="5311775"/>
          <p14:tracePt t="176047" x="8093075" y="5334000"/>
          <p14:tracePt t="176063" x="8054975" y="5353050"/>
          <p14:tracePt t="176080" x="8023225" y="5365750"/>
          <p14:tracePt t="176097" x="8010525" y="5378450"/>
          <p14:tracePt t="176113" x="8001000" y="5384800"/>
          <p14:tracePt t="176129" x="7985125" y="5384800"/>
          <p14:tracePt t="176146" x="7978775" y="5384800"/>
          <p14:tracePt t="176179" x="7981950" y="5378450"/>
          <p14:tracePt t="176196" x="8035925" y="5318125"/>
          <p14:tracePt t="176213" x="8140700" y="5238750"/>
          <p14:tracePt t="176229" x="8229600" y="5187950"/>
          <p14:tracePt t="176246" x="8324850" y="5143500"/>
          <p14:tracePt t="176262" x="8356600" y="5133975"/>
          <p14:tracePt t="176279" x="8378825" y="5133975"/>
          <p14:tracePt t="176296" x="8388350" y="5133975"/>
          <p14:tracePt t="176340" x="8385175" y="5133975"/>
          <p14:tracePt t="176347" x="8382000" y="5133975"/>
          <p14:tracePt t="176363" x="8359775" y="5140325"/>
          <p14:tracePt t="176380" x="8274050" y="5156200"/>
          <p14:tracePt t="176396" x="8013700" y="5229225"/>
          <p14:tracePt t="176412" x="7788275" y="5318125"/>
          <p14:tracePt t="176428" x="7597775" y="5394325"/>
          <p14:tracePt t="176446" x="7337425" y="5495925"/>
          <p14:tracePt t="176463" x="7239000" y="5530850"/>
          <p14:tracePt t="176480" x="7181850" y="5556250"/>
          <p14:tracePt t="176496" x="7146925" y="5575300"/>
          <p14:tracePt t="176513" x="7137400" y="5584825"/>
          <p14:tracePt t="176529" x="7127875" y="5584825"/>
          <p14:tracePt t="176546" x="7121525" y="5584825"/>
          <p14:tracePt t="176618" x="7124700" y="5584825"/>
          <p14:tracePt t="176625" x="7131050" y="5584825"/>
          <p14:tracePt t="176632" x="7134225" y="5584825"/>
          <p14:tracePt t="176646" x="7156450" y="5584825"/>
          <p14:tracePt t="176662" x="7210425" y="5581650"/>
          <p14:tracePt t="176679" x="7283450" y="5565775"/>
          <p14:tracePt t="176696" x="7464425" y="5514975"/>
          <p14:tracePt t="176712" x="7629525" y="5476875"/>
          <p14:tracePt t="176729" x="7737475" y="5445125"/>
          <p14:tracePt t="176746" x="7829550" y="5429250"/>
          <p14:tracePt t="176763" x="7867650" y="5429250"/>
          <p14:tracePt t="176779" x="7889875" y="5429250"/>
          <p14:tracePt t="176795" x="7902575" y="5429250"/>
          <p14:tracePt t="176812" x="7915275" y="5429250"/>
          <p14:tracePt t="176968" x="7905750" y="5429250"/>
          <p14:tracePt t="176975" x="7902575" y="5429250"/>
          <p14:tracePt t="177632" x="7823200" y="5413375"/>
          <p14:tracePt t="177639" x="7731125" y="5394325"/>
          <p14:tracePt t="177646" x="7648575" y="5375275"/>
          <p14:tracePt t="177662" x="7540625" y="5349875"/>
          <p14:tracePt t="177679" x="7464425" y="5334000"/>
          <p14:tracePt t="177695" x="7416800" y="5334000"/>
          <p14:tracePt t="177729" x="7397750" y="5334000"/>
          <p14:tracePt t="177763" x="7369175" y="5334000"/>
          <p14:tracePt t="177779" x="7362825" y="5334000"/>
          <p14:tracePt t="177795" x="7362825" y="5343525"/>
          <p14:tracePt t="177910" x="7359650" y="5343525"/>
          <p14:tracePt t="177917" x="7353300" y="5343525"/>
          <p14:tracePt t="177929" x="7350125" y="5343525"/>
          <p14:tracePt t="177945" x="7321550" y="5334000"/>
          <p14:tracePt t="177961" x="7296150" y="5311775"/>
          <p14:tracePt t="177979" x="7273925" y="5286375"/>
          <p14:tracePt t="177995" x="7229475" y="5254625"/>
          <p14:tracePt t="178013" x="7197725" y="5222875"/>
          <p14:tracePt t="178029" x="7175500" y="5210175"/>
          <p14:tracePt t="178046" x="7153275" y="5187950"/>
          <p14:tracePt t="178062" x="7134225" y="5165725"/>
          <p14:tracePt t="178079" x="7121525" y="5140325"/>
          <p14:tracePt t="178095" x="7105650" y="5099050"/>
          <p14:tracePt t="178112" x="7092950" y="5076825"/>
          <p14:tracePt t="178129" x="7073900" y="5045075"/>
          <p14:tracePt t="178145" x="7058025" y="5016500"/>
          <p14:tracePt t="178162" x="7048500" y="5006975"/>
          <p14:tracePt t="178179" x="7038975" y="4984750"/>
          <p14:tracePt t="178195" x="7023100" y="4968875"/>
          <p14:tracePt t="178211" x="7016750" y="4959350"/>
          <p14:tracePt t="178229" x="7016750" y="4940300"/>
          <p14:tracePt t="178245" x="7016750" y="4924425"/>
          <p14:tracePt t="178263" x="7016750" y="4914900"/>
          <p14:tracePt t="178279" x="7016750" y="4905375"/>
          <p14:tracePt t="178296" x="7007225" y="4883150"/>
          <p14:tracePt t="178312" x="6997700" y="4873625"/>
          <p14:tracePt t="178329" x="6991350" y="4864100"/>
          <p14:tracePt t="178345" x="6988175" y="4864100"/>
          <p14:tracePt t="178361" x="6988175" y="4860925"/>
          <p14:tracePt t="178425" x="6988175" y="4867275"/>
          <p14:tracePt t="178431" x="6988175" y="4870450"/>
          <p14:tracePt t="178446" x="6988175" y="4886325"/>
          <p14:tracePt t="178462" x="6988175" y="4914900"/>
          <p14:tracePt t="178478" x="6988175" y="4959350"/>
          <p14:tracePt t="178495" x="6997700" y="5022850"/>
          <p14:tracePt t="178511" x="7004050" y="5054600"/>
          <p14:tracePt t="178529" x="7010400" y="5083175"/>
          <p14:tracePt t="178545" x="7010400" y="5124450"/>
          <p14:tracePt t="178562" x="7010400" y="5159375"/>
          <p14:tracePt t="178579" x="7010400" y="5187950"/>
          <p14:tracePt t="178595" x="7010400" y="5245100"/>
          <p14:tracePt t="178611" x="7013575" y="5273675"/>
          <p14:tracePt t="178630" x="7013575" y="5321300"/>
          <p14:tracePt t="178646" x="7019925" y="5343525"/>
          <p14:tracePt t="178662" x="7019925" y="5365750"/>
          <p14:tracePt t="178680" x="7019925" y="5407025"/>
          <p14:tracePt t="178696" x="7032625" y="5429250"/>
          <p14:tracePt t="178712" x="7045325" y="5454650"/>
          <p14:tracePt t="178728" x="7051675" y="5483225"/>
          <p14:tracePt t="178745" x="7064375" y="5530850"/>
          <p14:tracePt t="178761" x="7070725" y="5568950"/>
          <p14:tracePt t="178780" x="7077075" y="5626100"/>
          <p14:tracePt t="178796" x="7086600" y="5654675"/>
          <p14:tracePt t="178812" x="7105650" y="5692775"/>
          <p14:tracePt t="178830" x="7124700" y="5756275"/>
          <p14:tracePt t="178846" x="7137400" y="5803900"/>
          <p14:tracePt t="178862" x="7153275" y="5854700"/>
          <p14:tracePt t="178878" x="7172325" y="5921375"/>
          <p14:tracePt t="178895" x="7191375" y="5978525"/>
          <p14:tracePt t="178912" x="7197725" y="6007100"/>
          <p14:tracePt t="178929" x="7197725" y="6029325"/>
          <p14:tracePt t="178945" x="7197725" y="6038850"/>
          <p14:tracePt t="178962" x="7197725" y="6048375"/>
          <p14:tracePt t="178979" x="7197725" y="6067425"/>
          <p14:tracePt t="179038" x="7191375" y="6067425"/>
          <p14:tracePt t="179045" x="7185025" y="6067425"/>
          <p14:tracePt t="179051" x="7181850" y="6061075"/>
          <p14:tracePt t="179061" x="7169150" y="6045200"/>
          <p14:tracePt t="179079" x="7159625" y="6013450"/>
          <p14:tracePt t="179096" x="7140575" y="5949950"/>
          <p14:tracePt t="179112" x="7124700" y="5889625"/>
          <p14:tracePt t="179129" x="7092950" y="5753100"/>
          <p14:tracePt t="179145" x="7077075" y="5667375"/>
          <p14:tracePt t="179162" x="7070725" y="5607050"/>
          <p14:tracePt t="179179" x="7058025" y="5543550"/>
          <p14:tracePt t="179196" x="7054850" y="5521325"/>
          <p14:tracePt t="179212" x="7054850" y="5499100"/>
          <p14:tracePt t="179230" x="7054850" y="5464175"/>
          <p14:tracePt t="179246" x="7054850" y="5429250"/>
          <p14:tracePt t="179262" x="7054850" y="5391150"/>
          <p14:tracePt t="179279" x="7054850" y="5330825"/>
          <p14:tracePt t="179295" x="7054850" y="5270500"/>
          <p14:tracePt t="179311" x="7054850" y="5216525"/>
          <p14:tracePt t="179330" x="7054850" y="5130800"/>
          <p14:tracePt t="179346" x="7054850" y="5080000"/>
          <p14:tracePt t="179362" x="7054850" y="5035550"/>
          <p14:tracePt t="179365" x="7054850" y="5016500"/>
          <p14:tracePt t="179380" x="7054850" y="4981575"/>
          <p14:tracePt t="179396" x="7054850" y="4959350"/>
          <p14:tracePt t="179412" x="7054850" y="4930775"/>
          <p14:tracePt t="179429" x="7054850" y="4921250"/>
          <p14:tracePt t="179445" x="7054850" y="4905375"/>
          <p14:tracePt t="179462" x="7054850" y="4895850"/>
          <p14:tracePt t="179480" x="7054850" y="4876800"/>
          <p14:tracePt t="179496" x="7054850" y="4864100"/>
          <p14:tracePt t="179512" x="7054850" y="4860925"/>
          <p14:tracePt t="179530" x="7038975" y="4854575"/>
          <p14:tracePt t="179546" x="7032625" y="4851400"/>
          <p14:tracePt t="179562" x="7029450" y="4845050"/>
          <p14:tracePt t="179579" x="7029450" y="4835525"/>
          <p14:tracePt t="179646" x="7023100" y="4835525"/>
          <p14:tracePt t="179660" x="7019925" y="4835525"/>
          <p14:tracePt t="179666" x="7013575" y="4835525"/>
          <p14:tracePt t="179687" x="7013575" y="4841875"/>
          <p14:tracePt t="179695" x="7013575" y="4848225"/>
          <p14:tracePt t="179712" x="7013575" y="4857750"/>
          <p14:tracePt t="179729" x="7013575" y="4873625"/>
          <p14:tracePt t="179745" x="7013575" y="4902200"/>
          <p14:tracePt t="179762" x="7013575" y="4937125"/>
          <p14:tracePt t="179780" x="7013575" y="5022850"/>
          <p14:tracePt t="179796" x="7013575" y="5067300"/>
          <p14:tracePt t="179813" x="7013575" y="5111750"/>
          <p14:tracePt t="179830" x="7013575" y="5187950"/>
          <p14:tracePt t="179846" x="7013575" y="5248275"/>
          <p14:tracePt t="179862" x="7013575" y="5308600"/>
          <p14:tracePt t="179865" x="7013575" y="5324475"/>
          <p14:tracePt t="179879" x="7013575" y="5368925"/>
          <p14:tracePt t="179895" x="7013575" y="5407025"/>
          <p14:tracePt t="179912" x="7013575" y="5429250"/>
          <p14:tracePt t="179929" x="7013575" y="5467350"/>
          <p14:tracePt t="179946" x="7013575" y="5499100"/>
          <p14:tracePt t="179962" x="7013575" y="5534025"/>
          <p14:tracePt t="179980" x="7013575" y="5597525"/>
          <p14:tracePt t="179996" x="7013575" y="5641975"/>
          <p14:tracePt t="180012" x="7013575" y="5676900"/>
          <p14:tracePt t="180029" x="7013575" y="5730875"/>
          <p14:tracePt t="180045" x="7013575" y="5768975"/>
          <p14:tracePt t="180062" x="7013575" y="5797550"/>
          <p14:tracePt t="180079" x="7013575" y="5845175"/>
          <p14:tracePt t="180096" x="7013575" y="5867400"/>
          <p14:tracePt t="180112" x="7013575" y="5895975"/>
          <p14:tracePt t="180129" x="7013575" y="5937250"/>
          <p14:tracePt t="180145" x="7013575" y="5959475"/>
          <p14:tracePt t="180162" x="7013575" y="5981700"/>
          <p14:tracePt t="180179" x="7013575" y="6019800"/>
          <p14:tracePt t="180195" x="7013575" y="6057900"/>
          <p14:tracePt t="180212" x="7013575" y="6080125"/>
          <p14:tracePt t="180230" x="7013575" y="6127750"/>
          <p14:tracePt t="180246" x="7013575" y="6149975"/>
          <p14:tracePt t="180262" x="7013575" y="6172200"/>
          <p14:tracePt t="180279" x="7013575" y="6184900"/>
          <p14:tracePt t="180295" x="7013575" y="6194425"/>
          <p14:tracePt t="180311" x="7013575" y="6203950"/>
          <p14:tracePt t="180352" x="7013575" y="6191250"/>
          <p14:tracePt t="180362" x="7013575" y="6181725"/>
          <p14:tracePt t="180379" x="7013575" y="6118225"/>
          <p14:tracePt t="180396" x="7013575" y="6067425"/>
          <p14:tracePt t="180412" x="7013575" y="6007100"/>
          <p14:tracePt t="180429" x="7013575" y="5937250"/>
          <p14:tracePt t="180445" x="7013575" y="5886450"/>
          <p14:tracePt t="180462" x="7013575" y="5842000"/>
          <p14:tracePt t="180479" x="7013575" y="5749925"/>
          <p14:tracePt t="180496" x="7013575" y="5667375"/>
          <p14:tracePt t="180512" x="7013575" y="5594350"/>
          <p14:tracePt t="180529" x="7013575" y="5527675"/>
          <p14:tracePt t="180545" x="7007225" y="5495925"/>
          <p14:tracePt t="180561" x="7007225" y="5467350"/>
          <p14:tracePt t="180579" x="7000875" y="5426075"/>
          <p14:tracePt t="180595" x="6994525" y="5403850"/>
          <p14:tracePt t="180612" x="6981825" y="5356225"/>
          <p14:tracePt t="180629" x="6975475" y="5286375"/>
          <p14:tracePt t="180645" x="6969125" y="5235575"/>
          <p14:tracePt t="180662" x="6969125" y="5197475"/>
          <p14:tracePt t="180679" x="6962775" y="5133975"/>
          <p14:tracePt t="180695" x="6962775" y="5089525"/>
          <p14:tracePt t="180712" x="6962775" y="5054600"/>
          <p14:tracePt t="180728" x="6962775" y="5032375"/>
          <p14:tracePt t="180745" x="6962775" y="5029200"/>
          <p14:tracePt t="180762" x="6962775" y="5022850"/>
          <p14:tracePt t="181002" x="6978650" y="4984750"/>
          <p14:tracePt t="181008" x="6994525" y="4943475"/>
          <p14:tracePt t="181015" x="7010400" y="4895850"/>
          <p14:tracePt t="181029" x="7070725" y="4794250"/>
          <p14:tracePt t="181046" x="7115175" y="4683125"/>
          <p14:tracePt t="181062" x="7143750" y="4616450"/>
          <p14:tracePt t="181078" x="7156450" y="4565650"/>
          <p14:tracePt t="181095" x="7156450" y="4556125"/>
          <p14:tracePt t="181112" x="7156450" y="4546600"/>
          <p14:tracePt t="181145" x="7165975" y="4530725"/>
          <p14:tracePt t="181162" x="7181850" y="4521200"/>
          <p14:tracePt t="181179" x="7223125" y="4514850"/>
          <p14:tracePt t="181196" x="7251700" y="4514850"/>
          <p14:tracePt t="181212" x="7267575" y="4514850"/>
          <p14:tracePt t="181228" x="7308850" y="4514850"/>
          <p14:tracePt t="181245" x="7337425" y="4514850"/>
          <p14:tracePt t="181261" x="7381875" y="4514850"/>
          <p14:tracePt t="181279" x="7486650" y="4514850"/>
          <p14:tracePt t="181296" x="7591425" y="4508500"/>
          <p14:tracePt t="181312" x="7731125" y="4498975"/>
          <p14:tracePt t="181329" x="7937500" y="4479925"/>
          <p14:tracePt t="181346" x="8010525" y="4473575"/>
          <p14:tracePt t="181362" x="8093075" y="4473575"/>
          <p14:tracePt t="181379" x="8232775" y="4473575"/>
          <p14:tracePt t="181395" x="8318500" y="4486275"/>
          <p14:tracePt t="181412" x="8404225" y="4502150"/>
          <p14:tracePt t="181429" x="8559800" y="4524375"/>
          <p14:tracePt t="181446" x="8655050" y="4549775"/>
          <p14:tracePt t="181462" x="8718550" y="4565650"/>
          <p14:tracePt t="181479" x="8791575" y="4584700"/>
          <p14:tracePt t="181495" x="8836025" y="4597400"/>
          <p14:tracePt t="181512" x="8861425" y="4606925"/>
          <p14:tracePt t="181528" x="8918575" y="4641850"/>
          <p14:tracePt t="181545" x="8950325" y="4664075"/>
          <p14:tracePt t="181562" x="8994775" y="4686300"/>
          <p14:tracePt t="181579" x="9058275" y="4711700"/>
          <p14:tracePt t="181596" x="9099550" y="4737100"/>
          <p14:tracePt t="181612" x="9124950" y="4768850"/>
          <p14:tracePt t="181837" x="9131300" y="5524500"/>
          <p14:tracePt t="181844" x="9118600" y="5543550"/>
          <p14:tracePt t="181851" x="9105900" y="5562600"/>
          <p14:tracePt t="181862" x="9099550" y="5588000"/>
          <p14:tracePt t="181879" x="9061450" y="5645150"/>
          <p14:tracePt t="181894" x="9048750" y="5692775"/>
          <p14:tracePt t="181929" x="8994775" y="5813425"/>
          <p14:tracePt t="181961" x="8943975" y="5873750"/>
          <p14:tracePt t="181978" x="8905875" y="5918200"/>
          <p14:tracePt t="181995" x="8874125" y="5943600"/>
          <p14:tracePt t="182012" x="8851900" y="5969000"/>
          <p14:tracePt t="182029" x="8782050" y="6013450"/>
          <p14:tracePt t="182044" x="8728075" y="6035675"/>
          <p14:tracePt t="182061" x="8683625" y="6054725"/>
          <p14:tracePt t="182079" x="8632825" y="6073775"/>
          <p14:tracePt t="182095" x="8604250" y="6086475"/>
          <p14:tracePt t="182111" x="8578850" y="6096000"/>
          <p14:tracePt t="182129" x="8537575" y="6096000"/>
          <p14:tracePt t="182145" x="8509000" y="6096000"/>
          <p14:tracePt t="182162" x="8464550" y="6096000"/>
          <p14:tracePt t="182179" x="8404225" y="6096000"/>
          <p14:tracePt t="182195" x="8366125" y="6096000"/>
          <p14:tracePt t="182212" x="8343900" y="6096000"/>
          <p14:tracePt t="182228" x="8312150" y="6096000"/>
          <p14:tracePt t="182245" x="8302625" y="6096000"/>
          <p14:tracePt t="182262" x="8289925" y="6096000"/>
          <p14:tracePt t="182278" x="8277225" y="6096000"/>
          <p14:tracePt t="182295" x="8261350" y="6096000"/>
          <p14:tracePt t="182311" x="8251825" y="6096000"/>
          <p14:tracePt t="182328" x="8235950" y="6096000"/>
          <p14:tracePt t="182345" x="8226425" y="6096000"/>
          <p14:tracePt t="182362" x="8210550" y="6096000"/>
        </p14:tracePtLst>
      </p14:laserTraceLst>
    </p:ext>
  </p:extLs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Résultat de recherche d'images pour &quot;fleur apiaceae&quot;"/>
          <p:cNvPicPr>
            <a:picLocks noChangeAspect="1" noChangeArrowheads="1"/>
          </p:cNvPicPr>
          <p:nvPr/>
        </p:nvPicPr>
        <p:blipFill>
          <a:blip r:embed="rId3">
            <a:extLst>
              <a:ext uri="{28A0092B-C50C-407E-A947-70E740481C1C}">
                <a14:useLocalDpi xmlns:a14="http://schemas.microsoft.com/office/drawing/2010/main" xmlns="" val="0"/>
              </a:ext>
            </a:extLst>
          </a:blip>
          <a:srcRect l="16307" t="10866" r="13026" b="3561"/>
          <a:stretch>
            <a:fillRect/>
          </a:stretch>
        </p:blipFill>
        <p:spPr bwMode="auto">
          <a:xfrm>
            <a:off x="5357813" y="357188"/>
            <a:ext cx="3271837" cy="26431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411" name="Picture 4" descr="Résultat de recherche d'images pour &quot;fleur apiaceae&quot;"/>
          <p:cNvPicPr>
            <a:picLocks noChangeAspect="1" noChangeArrowheads="1"/>
          </p:cNvPicPr>
          <p:nvPr/>
        </p:nvPicPr>
        <p:blipFill>
          <a:blip r:embed="rId4">
            <a:extLst>
              <a:ext uri="{28A0092B-C50C-407E-A947-70E740481C1C}">
                <a14:useLocalDpi xmlns:a14="http://schemas.microsoft.com/office/drawing/2010/main" xmlns="" val="0"/>
              </a:ext>
            </a:extLst>
          </a:blip>
          <a:srcRect b="5769"/>
          <a:stretch>
            <a:fillRect/>
          </a:stretch>
        </p:blipFill>
        <p:spPr bwMode="auto">
          <a:xfrm>
            <a:off x="500063" y="357188"/>
            <a:ext cx="4543425" cy="2857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412" name="Picture 6" descr="Résultat de recherche d'images pour &quot;fleur apiaceae&quot;"/>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1071563" y="3336925"/>
            <a:ext cx="3357562" cy="2801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413" name="Picture 8" descr="Résultat de recherche d'images pour &quot;fruit apiaceae&quot;"/>
          <p:cNvPicPr>
            <a:picLocks noChangeAspect="1" noChangeArrowheads="1"/>
          </p:cNvPicPr>
          <p:nvPr/>
        </p:nvPicPr>
        <p:blipFill>
          <a:blip r:embed="rId6">
            <a:extLst>
              <a:ext uri="{28A0092B-C50C-407E-A947-70E740481C1C}">
                <a14:useLocalDpi xmlns:a14="http://schemas.microsoft.com/office/drawing/2010/main" xmlns="" val="0"/>
              </a:ext>
            </a:extLst>
          </a:blip>
          <a:srcRect l="13214" t="16667" r="10715" b="2563"/>
          <a:stretch>
            <a:fillRect/>
          </a:stretch>
        </p:blipFill>
        <p:spPr bwMode="auto">
          <a:xfrm>
            <a:off x="4929188" y="3357563"/>
            <a:ext cx="3541712" cy="3143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 name="Audio 1">
            <a:hlinkClick r:id="" action="ppaction://media"/>
          </p:cNvPr>
          <p:cNvPicPr>
            <a:picLocks noChangeAspect="1"/>
          </p:cNvPicPr>
          <p:nvPr>
            <a:videoFile r:link="rId1"/>
            <p:extLst>
              <p:ext uri="{DAA4B4D4-6D71-4841-9C94-3DE7FCFB9230}">
                <p14:media xmlns:p14="http://schemas.microsoft.com/office/powerpoint/2010/main" xmlns="" r:embed="rId7"/>
              </p:ext>
            </p:extLst>
          </p:nvPr>
        </p:nvPicPr>
        <p:blipFill>
          <a:blip r:embed="rId8" cstate="print"/>
          <a:stretch>
            <a:fillRect/>
          </a:stretch>
        </p:blipFill>
        <p:spPr>
          <a:xfrm>
            <a:off x="8724900" y="6438900"/>
            <a:ext cx="203200" cy="203200"/>
          </a:xfrm>
          <a:prstGeom prst="rect">
            <a:avLst/>
          </a:prstGeom>
        </p:spPr>
      </p:pic>
    </p:spTree>
  </p:cSld>
  <p:clrMapOvr>
    <a:masterClrMapping/>
  </p:clrMapOvr>
  <mc:AlternateContent xmlns:mc="http://schemas.openxmlformats.org/markup-compatibility/2006">
    <mc:Choice xmlns:p14="http://schemas.microsoft.com/office/powerpoint/2010/main" xmlns="" Requires="p14">
      <p:transition spd="slow" p14:dur="2000" advTm="82140"/>
    </mc:Choice>
    <mc:Fallback>
      <p:transition spd="slow" advTm="821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showWhenStopped="0">
                <p:cTn id="7" fill="hold" display="0">
                  <p:stCondLst>
                    <p:cond delay="indefinite"/>
                  </p:stCondLst>
                  <p:endCondLst>
                    <p:cond evt="onStopAudio" delay="0">
                      <p:tgtEl>
                        <p:sldTgt/>
                      </p:tgtEl>
                    </p:cond>
                  </p:endCondLst>
                </p:cTn>
                <p:tgtEl>
                  <p:spTgt spid="2"/>
                </p:tgtEl>
              </p:cMediaNode>
            </p:video>
          </p:childTnLst>
        </p:cTn>
      </p:par>
    </p:tnLst>
  </p:timing>
  <p:extLst>
    <p:ext uri="{3A86A75C-4F4B-4683-9AE1-C65F6400EC91}">
      <p14:laserTraceLst xmlns:p14="http://schemas.microsoft.com/office/powerpoint/2010/main" xmlns="">
        <p14:tracePtLst>
          <p14:tracePt t="2216" x="8267700" y="6042025"/>
          <p14:tracePt t="2223" x="8366125" y="5911850"/>
          <p14:tracePt t="2231" x="8480425" y="5746750"/>
          <p14:tracePt t="2243" x="8566150" y="5626100"/>
          <p14:tracePt t="2259" x="8813800" y="5175250"/>
          <p14:tracePt t="2277" x="8890000" y="4959350"/>
          <p14:tracePt t="2310" x="8978900" y="4419600"/>
          <p14:tracePt t="2343" x="8956675" y="3981450"/>
          <p14:tracePt t="2360" x="8899525" y="3692525"/>
          <p14:tracePt t="2377" x="8864600" y="3549650"/>
          <p14:tracePt t="2393" x="8842375" y="3463925"/>
          <p14:tracePt t="2396" x="8826500" y="3435350"/>
          <p14:tracePt t="2409" x="8810625" y="3349625"/>
          <p14:tracePt t="2426" x="8794750" y="3263900"/>
          <p14:tracePt t="2442" x="8782050" y="3187700"/>
          <p14:tracePt t="2460" x="8759825" y="3089275"/>
          <p14:tracePt t="2476" x="8718550" y="3000375"/>
          <p14:tracePt t="2493" x="8610600" y="2870200"/>
          <p14:tracePt t="2510" x="8350250" y="2660650"/>
          <p14:tracePt t="2528" x="8080375" y="2505075"/>
          <p14:tracePt t="2544" x="7613650" y="2317750"/>
          <p14:tracePt t="2561" x="7188200" y="2184400"/>
          <p14:tracePt t="2578" x="6702425" y="2060575"/>
          <p14:tracePt t="2595" x="5826125" y="1835150"/>
          <p14:tracePt t="2612" x="5305425" y="1736725"/>
          <p14:tracePt t="2628" x="4889500" y="1631950"/>
          <p14:tracePt t="2644" x="4514850" y="1533525"/>
          <p14:tracePt t="2662" x="4349750" y="1485900"/>
          <p14:tracePt t="2678" x="4206875" y="1441450"/>
          <p14:tracePt t="2693" x="4054475" y="1397000"/>
          <p14:tracePt t="2710" x="3911600" y="1387475"/>
          <p14:tracePt t="2989" x="3841750" y="1377950"/>
          <p14:tracePt t="2996" x="3749675" y="1371600"/>
          <p14:tracePt t="3010" x="3565525" y="1352550"/>
          <p14:tracePt t="3027" x="3381375" y="1333500"/>
          <p14:tracePt t="3043" x="3209925" y="1314450"/>
          <p14:tracePt t="3059" x="3067050" y="1314450"/>
          <p14:tracePt t="3077" x="3022600" y="1314450"/>
          <p14:tracePt t="3094" x="2997200" y="1314450"/>
          <p14:tracePt t="3110" x="2981325" y="1314450"/>
          <p14:tracePt t="3127" x="2971800" y="1314450"/>
          <p14:tracePt t="3144" x="2955925" y="1314450"/>
          <p14:tracePt t="3160" x="2946400" y="1314450"/>
          <p14:tracePt t="3176" x="2930525" y="1314450"/>
          <p14:tracePt t="3193" x="2921000" y="1320800"/>
          <p14:tracePt t="3209" x="2917825" y="1336675"/>
          <p14:tracePt t="3226" x="2911475" y="1346200"/>
          <p14:tracePt t="3242" x="2905125" y="1368425"/>
          <p14:tracePt t="3259" x="2889250" y="1409700"/>
          <p14:tracePt t="3276" x="2870200" y="1441450"/>
          <p14:tracePt t="3293" x="2857500" y="1479550"/>
          <p14:tracePt t="3309" x="2832100" y="1543050"/>
          <p14:tracePt t="3326" x="2803525" y="1600200"/>
          <p14:tracePt t="3343" x="2787650" y="1673225"/>
          <p14:tracePt t="3359" x="2787650" y="1793875"/>
          <p14:tracePt t="3376" x="2787650" y="1854200"/>
          <p14:tracePt t="3394" x="2787650" y="1936750"/>
          <p14:tracePt t="3410" x="2787650" y="1997075"/>
          <p14:tracePt t="3427" x="2787650" y="2057400"/>
          <p14:tracePt t="3431" x="2787650" y="2092325"/>
          <p14:tracePt t="3443" x="2787650" y="2155825"/>
          <p14:tracePt t="3459" x="2787650" y="2212975"/>
          <p14:tracePt t="3476" x="2790825" y="2266950"/>
          <p14:tracePt t="3494" x="2816225" y="2330450"/>
          <p14:tracePt t="3510" x="2828925" y="2378075"/>
          <p14:tracePt t="3527" x="2841625" y="2413000"/>
          <p14:tracePt t="3544" x="2860675" y="2479675"/>
          <p14:tracePt t="3560" x="2886075" y="2517775"/>
          <p14:tracePt t="3577" x="2911475" y="2549525"/>
          <p14:tracePt t="3593" x="2981325" y="2609850"/>
          <p14:tracePt t="3609" x="3019425" y="2641600"/>
          <p14:tracePt t="3626" x="3044825" y="2667000"/>
          <p14:tracePt t="3643" x="3082925" y="2705100"/>
          <p14:tracePt t="3660" x="3092450" y="2714625"/>
          <p14:tracePt t="3677" x="3101975" y="2724150"/>
          <p14:tracePt t="3694" x="3111500" y="2743200"/>
          <p14:tracePt t="3710" x="3127375" y="2755900"/>
          <p14:tracePt t="3726" x="3136900" y="2765425"/>
          <p14:tracePt t="3743" x="3152775" y="2778125"/>
          <p14:tracePt t="3760" x="3162300" y="2794000"/>
          <p14:tracePt t="3776" x="3178175" y="2803525"/>
          <p14:tracePt t="3794" x="3181350" y="2819400"/>
          <p14:tracePt t="3810" x="3187700" y="2828925"/>
          <p14:tracePt t="3827" x="3190875" y="2844800"/>
          <p14:tracePt t="3843" x="3197225" y="2854325"/>
          <p14:tracePt t="3859" x="3197225" y="2857500"/>
          <p14:tracePt t="3894" x="3197225" y="2863850"/>
          <p14:tracePt t="3944" x="3197225" y="2870200"/>
          <p14:tracePt t="3952" x="3200400" y="2870200"/>
          <p14:tracePt t="3966" x="3200400" y="2873375"/>
          <p14:tracePt t="3976" x="3200400" y="2879725"/>
          <p14:tracePt t="3993" x="3200400" y="2882900"/>
          <p14:tracePt t="4201" x="3206750" y="2882900"/>
          <p14:tracePt t="4209" x="3216275" y="2889250"/>
          <p14:tracePt t="4216" x="3228975" y="2889250"/>
          <p14:tracePt t="4227" x="3263900" y="2889250"/>
          <p14:tracePt t="4244" x="3371850" y="2901950"/>
          <p14:tracePt t="4259" x="3489325" y="2921000"/>
          <p14:tracePt t="4276" x="3609975" y="2946400"/>
          <p14:tracePt t="4293" x="3775075" y="2968625"/>
          <p14:tracePt t="4309" x="3870325" y="2978150"/>
          <p14:tracePt t="4326" x="3921125" y="2978150"/>
          <p14:tracePt t="4343" x="4016375" y="2978150"/>
          <p14:tracePt t="4359" x="4108450" y="2978150"/>
          <p14:tracePt t="4377" x="4213225" y="2971800"/>
          <p14:tracePt t="4394" x="4365625" y="2971800"/>
          <p14:tracePt t="4410" x="4470400" y="2971800"/>
          <p14:tracePt t="4426" x="4584700" y="2971800"/>
          <p14:tracePt t="4429" x="4619625" y="2971800"/>
          <p14:tracePt t="4443" x="4679950" y="2971800"/>
          <p14:tracePt t="4459" x="4743450" y="2959100"/>
          <p14:tracePt t="4477" x="4816475" y="2946400"/>
          <p14:tracePt t="4493" x="4987925" y="2876550"/>
          <p14:tracePt t="4510" x="5080000" y="2825750"/>
          <p14:tracePt t="4527" x="5159375" y="2787650"/>
          <p14:tracePt t="4543" x="5276850" y="2733675"/>
          <p14:tracePt t="4559" x="5356225" y="2686050"/>
          <p14:tracePt t="4576" x="5403850" y="2657475"/>
          <p14:tracePt t="4593" x="5470525" y="2613025"/>
          <p14:tracePt t="4610" x="5502275" y="2587625"/>
          <p14:tracePt t="4627" x="5537200" y="2520950"/>
          <p14:tracePt t="4644" x="5607050" y="2349500"/>
          <p14:tracePt t="4659" x="5619750" y="2276475"/>
          <p14:tracePt t="4677" x="5645150" y="2187575"/>
          <p14:tracePt t="4693" x="5645150" y="2038350"/>
          <p14:tracePt t="4709" x="5632450" y="1952625"/>
          <p14:tracePt t="4726" x="5619750" y="1889125"/>
          <p14:tracePt t="4743" x="5578475" y="1812925"/>
          <p14:tracePt t="4760" x="5537200" y="1765300"/>
          <p14:tracePt t="4777" x="5489575" y="1695450"/>
          <p14:tracePt t="4793" x="5429250" y="1597025"/>
          <p14:tracePt t="4810" x="5394325" y="1539875"/>
          <p14:tracePt t="4826" x="5343525" y="1495425"/>
          <p14:tracePt t="4843" x="5270500" y="1425575"/>
          <p14:tracePt t="4859" x="5229225" y="1381125"/>
          <p14:tracePt t="4877" x="5184775" y="1355725"/>
          <p14:tracePt t="4894" x="5114925" y="1308100"/>
          <p14:tracePt t="4910" x="5092700" y="1295400"/>
          <p14:tracePt t="4927" x="5060950" y="1285875"/>
          <p14:tracePt t="4943" x="5045075" y="1266825"/>
          <p14:tracePt t="4960" x="5035550" y="1266825"/>
          <p14:tracePt t="4976" x="5022850" y="1266825"/>
          <p14:tracePt t="4993" x="5006975" y="1266825"/>
          <p14:tracePt t="5009" x="4997450" y="1266825"/>
          <p14:tracePt t="5027" x="4991100" y="1266825"/>
          <p14:tracePt t="5043" x="4972050" y="1266825"/>
          <p14:tracePt t="5060" x="4968875" y="1266825"/>
          <p14:tracePt t="5077" x="4956175" y="1266825"/>
          <p14:tracePt t="5093" x="4943475" y="1285875"/>
          <p14:tracePt t="5110" x="4933950" y="1295400"/>
          <p14:tracePt t="5127" x="4918075" y="1304925"/>
          <p14:tracePt t="5143" x="4889500" y="1320800"/>
          <p14:tracePt t="5160" x="4803775" y="1352550"/>
          <p14:tracePt t="5177" x="4673600" y="1377950"/>
          <p14:tracePt t="5193" x="4406900" y="1450975"/>
          <p14:tracePt t="5210" x="4305300" y="1485900"/>
          <p14:tracePt t="5226" x="4248150" y="1520825"/>
          <p14:tracePt t="5243" x="4213225" y="1552575"/>
          <p14:tracePt t="5259" x="4200525" y="1574800"/>
          <p14:tracePt t="5276" x="4184650" y="1587500"/>
          <p14:tracePt t="5292" x="4168775" y="1600200"/>
          <p14:tracePt t="5309" x="4165600" y="1609725"/>
          <p14:tracePt t="5327" x="4165600" y="1625600"/>
          <p14:tracePt t="5343" x="4165600" y="1641475"/>
          <p14:tracePt t="5360" x="4165600" y="1651000"/>
          <p14:tracePt t="5421" x="4159250" y="1651000"/>
          <p14:tracePt t="5437" x="4156075" y="1651000"/>
          <p14:tracePt t="5461" x="4156075" y="1647825"/>
          <p14:tracePt t="5466" x="4156075" y="1644650"/>
          <p14:tracePt t="5476" x="4156075" y="1638300"/>
          <p14:tracePt t="5494" x="4162425" y="1619250"/>
          <p14:tracePt t="5510" x="4178300" y="1603375"/>
          <p14:tracePt t="5526" x="4210050" y="1584325"/>
          <p14:tracePt t="5542" x="4273550" y="1543050"/>
          <p14:tracePt t="5559" x="4305300" y="1533525"/>
          <p14:tracePt t="5576" x="4333875" y="1520825"/>
          <p14:tracePt t="5593" x="4356100" y="1508125"/>
          <p14:tracePt t="5609" x="4365625" y="1508125"/>
          <p14:tracePt t="5627" x="4381500" y="1508125"/>
          <p14:tracePt t="5643" x="4391025" y="1508125"/>
          <p14:tracePt t="5678" x="4397375" y="1508125"/>
          <p14:tracePt t="5707" x="4400550" y="1508125"/>
          <p14:tracePt t="5721" x="4406900" y="1508125"/>
          <p14:tracePt t="5737" x="4410075" y="1508125"/>
          <p14:tracePt t="5744" x="4416425" y="1511300"/>
          <p14:tracePt t="5759" x="4419600" y="1520825"/>
          <p14:tracePt t="5777" x="4435475" y="1530350"/>
          <p14:tracePt t="5793" x="4451350" y="1546225"/>
          <p14:tracePt t="5810" x="4464050" y="1574800"/>
          <p14:tracePt t="5826" x="4473575" y="1597025"/>
          <p14:tracePt t="5843" x="4518025" y="1641475"/>
          <p14:tracePt t="5859" x="4549775" y="1666875"/>
          <p14:tracePt t="5876" x="4575175" y="1698625"/>
          <p14:tracePt t="5892" x="4600575" y="1739900"/>
          <p14:tracePt t="5909" x="4616450" y="1765300"/>
          <p14:tracePt t="5927" x="4629150" y="1787525"/>
          <p14:tracePt t="5943" x="4667250" y="1854200"/>
          <p14:tracePt t="5959" x="4692650" y="1892300"/>
          <p14:tracePt t="5976" x="4721225" y="1939925"/>
          <p14:tracePt t="5993" x="4762500" y="1978025"/>
          <p14:tracePt t="6009" x="4791075" y="2016125"/>
          <p14:tracePt t="6027" x="4810125" y="2047875"/>
          <p14:tracePt t="6043" x="4826000" y="2089150"/>
          <p14:tracePt t="6059" x="4832350" y="2120900"/>
          <p14:tracePt t="6076" x="4832350" y="2139950"/>
          <p14:tracePt t="6093" x="4832350" y="2181225"/>
          <p14:tracePt t="6109" x="4832350" y="2197100"/>
          <p14:tracePt t="6126" x="4832350" y="2219325"/>
          <p14:tracePt t="6142" x="4826000" y="2244725"/>
          <p14:tracePt t="6159" x="4813300" y="2270125"/>
          <p14:tracePt t="6176" x="4797425" y="2292350"/>
          <p14:tracePt t="6192" x="4781550" y="2314575"/>
          <p14:tracePt t="6209" x="4772025" y="2324100"/>
          <p14:tracePt t="6226" x="4765675" y="2339975"/>
          <p14:tracePt t="6242" x="4749800" y="2352675"/>
          <p14:tracePt t="6259" x="4740275" y="2362200"/>
          <p14:tracePt t="6276" x="4730750" y="2371725"/>
          <p14:tracePt t="6292" x="4714875" y="2400300"/>
          <p14:tracePt t="6310" x="4699000" y="2416175"/>
          <p14:tracePt t="6328" x="4683125" y="2441575"/>
          <p14:tracePt t="6343" x="4673600" y="2460625"/>
          <p14:tracePt t="6359" x="4660900" y="2476500"/>
          <p14:tracePt t="6376" x="4651375" y="2498725"/>
          <p14:tracePt t="6392" x="4629150" y="2520950"/>
          <p14:tracePt t="6409" x="4610100" y="2536825"/>
          <p14:tracePt t="6426" x="4600575" y="2552700"/>
          <p14:tracePt t="6442" x="4572000" y="2574925"/>
          <p14:tracePt t="6459" x="4556125" y="2590800"/>
          <p14:tracePt t="6476" x="4524375" y="2616200"/>
          <p14:tracePt t="6479" x="4511675" y="2622550"/>
          <p14:tracePt t="6493" x="4486275" y="2647950"/>
          <p14:tracePt t="6509" x="4438650" y="2682875"/>
          <p14:tracePt t="6526" x="4394200" y="2708275"/>
          <p14:tracePt t="6542" x="4327525" y="2755900"/>
          <p14:tracePt t="6560" x="4289425" y="2768600"/>
          <p14:tracePt t="6577" x="4244975" y="2781300"/>
          <p14:tracePt t="6593" x="4168775" y="2816225"/>
          <p14:tracePt t="6610" x="4092575" y="2828925"/>
          <p14:tracePt t="6627" x="4010025" y="2844800"/>
          <p14:tracePt t="6643" x="3908425" y="2867025"/>
          <p14:tracePt t="6659" x="3848100" y="2867025"/>
          <p14:tracePt t="6676" x="3794125" y="2873375"/>
          <p14:tracePt t="6693" x="3702050" y="2873375"/>
          <p14:tracePt t="6710" x="3663950" y="2873375"/>
          <p14:tracePt t="6727" x="3600450" y="2873375"/>
          <p14:tracePt t="6743" x="3556000" y="2863850"/>
          <p14:tracePt t="6760" x="3502025" y="2851150"/>
          <p14:tracePt t="6776" x="3451225" y="2838450"/>
          <p14:tracePt t="6793" x="3378200" y="2809875"/>
          <p14:tracePt t="6809" x="3330575" y="2790825"/>
          <p14:tracePt t="6826" x="3298825" y="2778125"/>
          <p14:tracePt t="6843" x="3254375" y="2733675"/>
          <p14:tracePt t="6860" x="3232150" y="2714625"/>
          <p14:tracePt t="6877" x="3187700" y="2676525"/>
          <p14:tracePt t="6893" x="3175000" y="2654300"/>
          <p14:tracePt t="6910" x="3165475" y="2632075"/>
          <p14:tracePt t="6927" x="3146425" y="2568575"/>
          <p14:tracePt t="6943" x="3124200" y="2527300"/>
          <p14:tracePt t="6959" x="3124200" y="2505075"/>
          <p14:tracePt t="6976" x="3124200" y="2482850"/>
          <p14:tracePt t="6993" x="3121025" y="2466975"/>
          <p14:tracePt t="7010" x="3114675" y="2457450"/>
          <p14:tracePt t="7027" x="3111500" y="2438400"/>
          <p14:tracePt t="7043" x="3111500" y="2428875"/>
          <p14:tracePt t="7059" x="3111500" y="2419350"/>
          <p14:tracePt t="7076" x="3111500" y="2409825"/>
          <p14:tracePt t="7186" x="3111500" y="2416175"/>
          <p14:tracePt t="7193" x="3111500" y="2419350"/>
          <p14:tracePt t="7210" x="3111500" y="2428875"/>
          <p14:tracePt t="7227" x="3111500" y="2451100"/>
          <p14:tracePt t="7242" x="3121025" y="2460625"/>
          <p14:tracePt t="7259" x="3127375" y="2470150"/>
          <p14:tracePt t="7277" x="3149600" y="2505075"/>
          <p14:tracePt t="7293" x="3162300" y="2530475"/>
          <p14:tracePt t="7309" x="3184525" y="2552700"/>
          <p14:tracePt t="7327" x="3273425" y="2625725"/>
          <p14:tracePt t="7343" x="3324225" y="2660650"/>
          <p14:tracePt t="7359" x="3371850" y="2689225"/>
          <p14:tracePt t="7376" x="3413125" y="2717800"/>
          <p14:tracePt t="7393" x="3444875" y="2730500"/>
          <p14:tracePt t="7409" x="3482975" y="2743200"/>
          <p14:tracePt t="7427" x="3565525" y="2778125"/>
          <p14:tracePt t="7443" x="3651250" y="2794000"/>
          <p14:tracePt t="7460" x="3736975" y="2809875"/>
          <p14:tracePt t="7477" x="3854450" y="2809875"/>
          <p14:tracePt t="7492" x="3905250" y="2809875"/>
          <p14:tracePt t="7509" x="3943350" y="2809875"/>
          <p14:tracePt t="7526" x="3997325" y="2809875"/>
          <p14:tracePt t="7542" x="4025900" y="2809875"/>
          <p14:tracePt t="7560" x="4054475" y="2809875"/>
          <p14:tracePt t="7577" x="4124325" y="2809875"/>
          <p14:tracePt t="7593" x="4197350" y="2816225"/>
          <p14:tracePt t="7610" x="4270375" y="2825750"/>
          <p14:tracePt t="7627" x="4340225" y="2825750"/>
          <p14:tracePt t="7642" x="4378325" y="2825750"/>
          <p14:tracePt t="7659" x="4400550" y="2825750"/>
          <p14:tracePt t="7676" x="4435475" y="2809875"/>
          <p14:tracePt t="7693" x="4457700" y="2800350"/>
          <p14:tracePt t="7710" x="4489450" y="2768600"/>
          <p14:tracePt t="7727" x="4556125" y="2727325"/>
          <p14:tracePt t="7743" x="4613275" y="2692400"/>
          <p14:tracePt t="7760" x="4664075" y="2651125"/>
          <p14:tracePt t="7776" x="4743450" y="2530475"/>
          <p14:tracePt t="7792" x="4794250" y="2438400"/>
          <p14:tracePt t="7809" x="4822825" y="2362200"/>
          <p14:tracePt t="7826" x="4870450" y="2257425"/>
          <p14:tracePt t="7842" x="4886325" y="2149475"/>
          <p14:tracePt t="7859" x="4899025" y="2073275"/>
          <p14:tracePt t="7877" x="4927600" y="1993900"/>
          <p14:tracePt t="7893" x="4933950" y="1949450"/>
          <p14:tracePt t="7909" x="4940300" y="1917700"/>
          <p14:tracePt t="7926" x="4953000" y="1838325"/>
          <p14:tracePt t="7942" x="4953000" y="1768475"/>
          <p14:tracePt t="7959" x="4953000" y="1698625"/>
          <p14:tracePt t="7977" x="4953000" y="1628775"/>
          <p14:tracePt t="7993" x="4953000" y="1597025"/>
          <p14:tracePt t="8010" x="4953000" y="1584325"/>
          <p14:tracePt t="8026" x="4953000" y="1555750"/>
          <p14:tracePt t="8042" x="4953000" y="1536700"/>
          <p14:tracePt t="8058" x="4953000" y="1504950"/>
          <p14:tracePt t="8076" x="4949825" y="1463675"/>
          <p14:tracePt t="8092" x="4943475" y="1428750"/>
          <p14:tracePt t="8109" x="4943475" y="1406525"/>
          <p14:tracePt t="8126" x="4943475" y="1365250"/>
          <p14:tracePt t="8142" x="4943475" y="1355725"/>
          <p14:tracePt t="8159" x="4943475" y="1346200"/>
          <p14:tracePt t="8176" x="4943475" y="1339850"/>
          <p14:tracePt t="8228" x="4940300" y="1339850"/>
          <p14:tracePt t="8242" x="4933950" y="1339850"/>
          <p14:tracePt t="8249" x="4927600" y="1339850"/>
          <p14:tracePt t="8259" x="4918075" y="1343025"/>
          <p14:tracePt t="8277" x="4908550" y="1365250"/>
          <p14:tracePt t="8292" x="4902200" y="1387475"/>
          <p14:tracePt t="8309" x="4902200" y="1431925"/>
          <p14:tracePt t="8326" x="4883150" y="1501775"/>
          <p14:tracePt t="8342" x="4867275" y="1577975"/>
          <p14:tracePt t="8359" x="4841875" y="1708150"/>
          <p14:tracePt t="8377" x="4810125" y="1831975"/>
          <p14:tracePt t="8393" x="4768850" y="1939925"/>
          <p14:tracePt t="8410" x="4733925" y="2041525"/>
          <p14:tracePt t="8426" x="4679950" y="2168525"/>
          <p14:tracePt t="8442" x="4657725" y="2244725"/>
          <p14:tracePt t="8458" x="4641850" y="2308225"/>
          <p14:tracePt t="8476" x="4622800" y="2409825"/>
          <p14:tracePt t="8492" x="4600575" y="2473325"/>
          <p14:tracePt t="8509" x="4587875" y="2527300"/>
          <p14:tracePt t="8526" x="4568825" y="2590800"/>
          <p14:tracePt t="8542" x="4556125" y="2622550"/>
          <p14:tracePt t="8559" x="4537075" y="2647950"/>
          <p14:tracePt t="8576" x="4518025" y="2695575"/>
          <p14:tracePt t="8592" x="4505325" y="2733675"/>
          <p14:tracePt t="8608" x="4495800" y="2755900"/>
          <p14:tracePt t="8626" x="4470400" y="2800350"/>
          <p14:tracePt t="8643" x="4457700" y="2822575"/>
          <p14:tracePt t="8659" x="4448175" y="2847975"/>
          <p14:tracePt t="8676" x="4381500" y="2867025"/>
          <p14:tracePt t="8693" x="4318000" y="2879725"/>
          <p14:tracePt t="8709" x="4235450" y="2879725"/>
          <p14:tracePt t="8726" x="4130675" y="2879725"/>
          <p14:tracePt t="8742" x="4076700" y="2870200"/>
          <p14:tracePt t="8759" x="4003675" y="2854325"/>
          <p14:tracePt t="8776" x="3879850" y="2822575"/>
          <p14:tracePt t="8793" x="3794125" y="2806700"/>
          <p14:tracePt t="8809" x="3663950" y="2790825"/>
          <p14:tracePt t="8826" x="3521075" y="2765425"/>
          <p14:tracePt t="8842" x="3467100" y="2752725"/>
          <p14:tracePt t="8858" x="3422650" y="2740025"/>
          <p14:tracePt t="8876" x="3387725" y="2733675"/>
          <p14:tracePt t="8892" x="3378200" y="2727325"/>
          <p14:tracePt t="8909" x="3368675" y="2727325"/>
          <p14:tracePt t="8926" x="3352800" y="2724150"/>
          <p14:tracePt t="8943" x="3336925" y="2714625"/>
          <p14:tracePt t="8959" x="3327400" y="2714625"/>
          <p14:tracePt t="8976" x="3311525" y="2714625"/>
          <p14:tracePt t="8992" x="3302000" y="2708275"/>
          <p14:tracePt t="9008" x="3286125" y="2708275"/>
          <p14:tracePt t="9026" x="3276600" y="2708275"/>
          <p14:tracePt t="9043" x="3273425" y="2708275"/>
          <p14:tracePt t="9062" x="3273425" y="2698750"/>
          <p14:tracePt t="9178" x="3267075" y="2698750"/>
          <p14:tracePt t="9247" x="3267075" y="2692400"/>
          <p14:tracePt t="9254" x="3267075" y="2689225"/>
          <p14:tracePt t="9261" x="3270250" y="2676525"/>
          <p14:tracePt t="9275" x="3321050" y="2619375"/>
          <p14:tracePt t="9292" x="3394075" y="2546350"/>
          <p14:tracePt t="9308" x="3498850" y="2460625"/>
          <p14:tracePt t="9326" x="3654425" y="2355850"/>
          <p14:tracePt t="9343" x="3705225" y="2305050"/>
          <p14:tracePt t="9360" x="3746500" y="2270125"/>
          <p14:tracePt t="9376" x="3794125" y="2203450"/>
          <p14:tracePt t="9392" x="3838575" y="2133600"/>
          <p14:tracePt t="9408" x="3876675" y="2076450"/>
          <p14:tracePt t="9426" x="3914775" y="2009775"/>
          <p14:tracePt t="9443" x="3940175" y="1978025"/>
          <p14:tracePt t="9459" x="3959225" y="1955800"/>
          <p14:tracePt t="9476" x="3978275" y="1939925"/>
          <p14:tracePt t="9493" x="3984625" y="1930400"/>
          <p14:tracePt t="9526" x="3984625" y="1920875"/>
          <p14:tracePt t="9542" x="3984625" y="1911350"/>
          <p14:tracePt t="9558" x="3987800" y="1901825"/>
          <p14:tracePt t="9575" x="3994150" y="1885950"/>
          <p14:tracePt t="9593" x="3994150" y="1876425"/>
          <p14:tracePt t="9610" x="3994150" y="1854200"/>
          <p14:tracePt t="9626" x="3994150" y="1822450"/>
          <p14:tracePt t="9643" x="3994150" y="1793875"/>
          <p14:tracePt t="9659" x="3984625" y="1762125"/>
          <p14:tracePt t="9676" x="3959225" y="1720850"/>
          <p14:tracePt t="9692" x="3940175" y="1679575"/>
          <p14:tracePt t="9709" x="3921125" y="1657350"/>
          <p14:tracePt t="9725" x="3898900" y="1619250"/>
          <p14:tracePt t="9742" x="3889375" y="1609725"/>
          <p14:tracePt t="9759" x="3879850" y="1600200"/>
          <p14:tracePt t="9775" x="3857625" y="1597025"/>
          <p14:tracePt t="9792" x="3848100" y="1597025"/>
          <p14:tracePt t="9809" x="3838575" y="1597025"/>
          <p14:tracePt t="9825" x="3825875" y="1597025"/>
          <p14:tracePt t="9842" x="3790950" y="1597025"/>
          <p14:tracePt t="9858" x="3736975" y="1597025"/>
          <p14:tracePt t="9875" x="3673475" y="1590675"/>
          <p14:tracePt t="9892" x="3644900" y="1590675"/>
          <p14:tracePt t="9908" x="3616325" y="1590675"/>
          <p14:tracePt t="9925" x="3600450" y="1590675"/>
          <p14:tracePt t="9942" x="3590925" y="1590675"/>
          <p14:tracePt t="9959" x="3571875" y="1584325"/>
          <p14:tracePt t="9975" x="3536950" y="1565275"/>
          <p14:tracePt t="9992" x="3511550" y="1558925"/>
          <p14:tracePt t="10010" x="3502025" y="1558925"/>
          <p14:tracePt t="10026" x="3486150" y="1558925"/>
          <p14:tracePt t="10043" x="3476625" y="1558925"/>
          <p14:tracePt t="10059" x="3467100" y="1558925"/>
          <p14:tracePt t="10076" x="3467100" y="1562100"/>
          <p14:tracePt t="10092" x="3467100" y="1577975"/>
          <p14:tracePt t="10108" x="3467100" y="1587500"/>
          <p14:tracePt t="10125" x="3457575" y="1600200"/>
          <p14:tracePt t="10142" x="3451225" y="1631950"/>
          <p14:tracePt t="10159" x="3451225" y="1654175"/>
          <p14:tracePt t="10176" x="3444875" y="1692275"/>
          <p14:tracePt t="10192" x="3444875" y="1708150"/>
          <p14:tracePt t="10209" x="3444875" y="1724025"/>
          <p14:tracePt t="10225" x="3444875" y="1765300"/>
          <p14:tracePt t="10242" x="3444875" y="1793875"/>
          <p14:tracePt t="10258" x="3444875" y="1816100"/>
          <p14:tracePt t="10275" x="3454400" y="1857375"/>
          <p14:tracePt t="10292" x="3460750" y="1873250"/>
          <p14:tracePt t="10308" x="3476625" y="1889125"/>
          <p14:tracePt t="10325" x="3492500" y="1911350"/>
          <p14:tracePt t="10342" x="3502025" y="1920875"/>
          <p14:tracePt t="10360" x="3530600" y="1927225"/>
          <p14:tracePt t="10376" x="3578225" y="1933575"/>
          <p14:tracePt t="10393" x="3648075" y="1933575"/>
          <p14:tracePt t="10409" x="3721100" y="1939925"/>
          <p14:tracePt t="10426" x="3800475" y="1939925"/>
          <p14:tracePt t="10443" x="3829050" y="1939925"/>
          <p14:tracePt t="10459" x="3860800" y="1939925"/>
          <p14:tracePt t="10475" x="3892550" y="1936750"/>
          <p14:tracePt t="10492" x="3902075" y="1927225"/>
          <p14:tracePt t="10509" x="3917950" y="1917700"/>
          <p14:tracePt t="10525" x="3940175" y="1895475"/>
          <p14:tracePt t="10543" x="3949700" y="1885950"/>
          <p14:tracePt t="10559" x="3959225" y="1870075"/>
          <p14:tracePt t="10576" x="3975100" y="1835150"/>
          <p14:tracePt t="10593" x="3987800" y="1819275"/>
          <p14:tracePt t="10609" x="3997325" y="1790700"/>
          <p14:tracePt t="10625" x="4022725" y="1755775"/>
          <p14:tracePt t="10642" x="4035425" y="1724025"/>
          <p14:tracePt t="10658" x="4035425" y="1708150"/>
          <p14:tracePt t="10675" x="4035425" y="1676400"/>
          <p14:tracePt t="10693" x="4035425" y="1654175"/>
          <p14:tracePt t="10710" x="4025900" y="1590675"/>
          <p14:tracePt t="10725" x="3997325" y="1552575"/>
          <p14:tracePt t="10742" x="3971925" y="1520825"/>
          <p14:tracePt t="10759" x="3946525" y="1489075"/>
          <p14:tracePt t="10775" x="3921125" y="1466850"/>
          <p14:tracePt t="10792" x="3905250" y="1454150"/>
          <p14:tracePt t="10809" x="3873500" y="1447800"/>
          <p14:tracePt t="10825" x="3819525" y="1438275"/>
          <p14:tracePt t="10843" x="3797300" y="1438275"/>
          <p14:tracePt t="10860" x="3756025" y="1438275"/>
          <p14:tracePt t="10876" x="3746500" y="1438275"/>
          <p14:tracePt t="10892" x="3736975" y="1438275"/>
          <p14:tracePt t="10908" x="3714750" y="1438275"/>
          <p14:tracePt t="10925" x="3683000" y="1438275"/>
          <p14:tracePt t="10942" x="3651250" y="1444625"/>
          <p14:tracePt t="10960" x="3616325" y="1463675"/>
          <p14:tracePt t="10976" x="3587750" y="1476375"/>
          <p14:tracePt t="10993" x="3568700" y="1485900"/>
          <p14:tracePt t="11010" x="3549650" y="1508125"/>
          <p14:tracePt t="11026" x="3540125" y="1511300"/>
          <p14:tracePt t="11042" x="3530600" y="1517650"/>
          <p14:tracePt t="11059" x="3514725" y="1530350"/>
          <p14:tracePt t="11075" x="3498850" y="1546225"/>
          <p14:tracePt t="11092" x="3489325" y="1558925"/>
          <p14:tracePt t="11110" x="3473450" y="1571625"/>
          <p14:tracePt t="11126" x="3463925" y="1581150"/>
          <p14:tracePt t="11143" x="3460750" y="1597025"/>
          <p14:tracePt t="11160" x="3460750" y="1612900"/>
          <p14:tracePt t="11175" x="3460750" y="1631950"/>
          <p14:tracePt t="11192" x="3463925" y="1670050"/>
          <p14:tracePt t="11209" x="3489325" y="1743075"/>
          <p14:tracePt t="11226" x="3524250" y="1790700"/>
          <p14:tracePt t="11243" x="3549650" y="1828800"/>
          <p14:tracePt t="11260" x="3594100" y="1873250"/>
          <p14:tracePt t="11276" x="3619500" y="1898650"/>
          <p14:tracePt t="11293" x="3651250" y="1924050"/>
          <p14:tracePt t="11308" x="3673475" y="1936750"/>
          <p14:tracePt t="11325" x="3714750" y="1952625"/>
          <p14:tracePt t="11342" x="3752850" y="1958975"/>
          <p14:tracePt t="11359" x="3806825" y="1958975"/>
          <p14:tracePt t="11375" x="3844925" y="1958975"/>
          <p14:tracePt t="11393" x="3873500" y="1958975"/>
          <p14:tracePt t="11410" x="3914775" y="1955800"/>
          <p14:tracePt t="11426" x="3924300" y="1952625"/>
          <p14:tracePt t="11443" x="3933825" y="1943100"/>
          <p14:tracePt t="11459" x="3956050" y="1933575"/>
          <p14:tracePt t="11475" x="3959225" y="1924050"/>
          <p14:tracePt t="11492" x="3971925" y="1901825"/>
          <p14:tracePt t="11509" x="3971925" y="1866900"/>
          <p14:tracePt t="11526" x="3971925" y="1822450"/>
          <p14:tracePt t="11543" x="3971925" y="1787525"/>
          <p14:tracePt t="11560" x="3971925" y="1746250"/>
          <p14:tracePt t="11576" x="3962400" y="1717675"/>
          <p14:tracePt t="11592" x="3949700" y="1685925"/>
          <p14:tracePt t="11609" x="3905250" y="1631950"/>
          <p14:tracePt t="11625" x="3879850" y="1600200"/>
          <p14:tracePt t="11642" x="3848100" y="1577975"/>
          <p14:tracePt t="11660" x="3803650" y="1558925"/>
          <p14:tracePt t="11676" x="3781425" y="1539875"/>
          <p14:tracePt t="11693" x="3759200" y="1527175"/>
          <p14:tracePt t="11710" x="3692525" y="1501775"/>
          <p14:tracePt t="11725" x="3644900" y="1470025"/>
          <p14:tracePt t="11741" x="3616325" y="1450975"/>
          <p14:tracePt t="11759" x="3578225" y="1425575"/>
          <p14:tracePt t="11775" x="3556000" y="1409700"/>
          <p14:tracePt t="11793" x="3546475" y="1403350"/>
          <p14:tracePt t="11810" x="3530600" y="1403350"/>
          <p14:tracePt t="11826" x="3521075" y="1403350"/>
          <p14:tracePt t="11843" x="3505200" y="1403350"/>
          <p14:tracePt t="11859" x="3486150" y="1422400"/>
          <p14:tracePt t="11875" x="3460750" y="1431925"/>
          <p14:tracePt t="11892" x="3444875" y="1444625"/>
          <p14:tracePt t="11909" x="3432175" y="1457325"/>
          <p14:tracePt t="11925" x="3419475" y="1479550"/>
          <p14:tracePt t="11942" x="3409950" y="1501775"/>
          <p14:tracePt t="11960" x="3390900" y="1552575"/>
          <p14:tracePt t="11976" x="3390900" y="1590675"/>
          <p14:tracePt t="11992" x="3390900" y="1647825"/>
          <p14:tracePt t="12009" x="3390900" y="1720850"/>
          <p14:tracePt t="12025" x="3390900" y="1749425"/>
          <p14:tracePt t="12042" x="3390900" y="1771650"/>
          <p14:tracePt t="12060" x="3390900" y="1790700"/>
          <p14:tracePt t="12076" x="3409950" y="1806575"/>
          <p14:tracePt t="12093" x="3448050" y="1831975"/>
          <p14:tracePt t="12096" x="3476625" y="1854200"/>
          <p14:tracePt t="12109" x="3540125" y="1876425"/>
          <p14:tracePt t="12125" x="3578225" y="1889125"/>
          <p14:tracePt t="12142" x="3632200" y="1901825"/>
          <p14:tracePt t="12159" x="3695700" y="1914525"/>
          <p14:tracePt t="12175" x="3740150" y="1914525"/>
          <p14:tracePt t="12192" x="3768725" y="1914525"/>
          <p14:tracePt t="12209" x="3816350" y="1914525"/>
          <p14:tracePt t="12225" x="3838575" y="1914525"/>
          <p14:tracePt t="12243" x="3867150" y="1914525"/>
          <p14:tracePt t="12259" x="3895725" y="1914525"/>
          <p14:tracePt t="12275" x="3911600" y="1914525"/>
          <p14:tracePt t="12292" x="3921125" y="1914525"/>
          <p14:tracePt t="12309" x="3924300" y="1901825"/>
          <p14:tracePt t="12325" x="3930650" y="1892300"/>
          <p14:tracePt t="12342" x="3933825" y="1876425"/>
          <p14:tracePt t="12359" x="3940175" y="1835150"/>
          <p14:tracePt t="12376" x="3946525" y="1812925"/>
          <p14:tracePt t="12392" x="3946525" y="1784350"/>
          <p14:tracePt t="12409" x="3946525" y="1736725"/>
          <p14:tracePt t="12425" x="3946525" y="1714500"/>
          <p14:tracePt t="12442" x="3946525" y="1704975"/>
          <p14:tracePt t="12459" x="3940175" y="1685925"/>
          <p14:tracePt t="12475" x="3930650" y="1676400"/>
          <p14:tracePt t="12492" x="3921125" y="1670050"/>
          <p14:tracePt t="12510" x="3898900" y="1670050"/>
          <p14:tracePt t="12526" x="3876675" y="1663700"/>
          <p14:tracePt t="12542" x="3832225" y="1657350"/>
          <p14:tracePt t="12559" x="3762375" y="1657350"/>
          <p14:tracePt t="12575" x="3727450" y="1657350"/>
          <p14:tracePt t="12592" x="3689350" y="1657350"/>
          <p14:tracePt t="12609" x="3657600" y="1660525"/>
          <p14:tracePt t="12625" x="3644900" y="1666875"/>
          <p14:tracePt t="12643" x="3635375" y="1670050"/>
          <p14:tracePt t="12659" x="3622675" y="1692275"/>
          <p14:tracePt t="12676" x="3606800" y="1701800"/>
          <p14:tracePt t="12692" x="3597275" y="1711325"/>
          <p14:tracePt t="12709" x="3581400" y="1724025"/>
          <p14:tracePt t="12725" x="3581400" y="1730375"/>
          <p14:tracePt t="12759" x="3587750" y="1730375"/>
          <p14:tracePt t="12776" x="3603625" y="1730375"/>
          <p14:tracePt t="12792" x="3619500" y="1730375"/>
          <p14:tracePt t="12809" x="3635375" y="1730375"/>
          <p14:tracePt t="12858" x="3635375" y="1739900"/>
          <p14:tracePt t="12866" x="3635375" y="1746250"/>
          <p14:tracePt t="12874" x="3635375" y="1749425"/>
          <p14:tracePt t="12891" x="3635375" y="1758950"/>
          <p14:tracePt t="12908" x="3635375" y="1774825"/>
          <p14:tracePt t="12925" x="3635375" y="1797050"/>
          <p14:tracePt t="12941" x="3625850" y="1819275"/>
          <p14:tracePt t="12958" x="3600450" y="1863725"/>
          <p14:tracePt t="12975" x="3594100" y="1885950"/>
          <p14:tracePt t="12992" x="3587750" y="1920875"/>
          <p14:tracePt t="13009" x="3587750" y="1949450"/>
          <p14:tracePt t="13025" x="3587750" y="1965325"/>
          <p14:tracePt t="13042" x="3587750" y="1974850"/>
          <p14:tracePt t="13059" x="3590925" y="1978025"/>
          <p14:tracePt t="13075" x="3606800" y="1978025"/>
          <p14:tracePt t="13092" x="3622675" y="1978025"/>
          <p14:tracePt t="13109" x="3686175" y="1952625"/>
          <p14:tracePt t="13125" x="3730625" y="1939925"/>
          <p14:tracePt t="13142" x="3768725" y="1927225"/>
          <p14:tracePt t="13158" x="3819525" y="1908175"/>
          <p14:tracePt t="13175" x="3841750" y="1901825"/>
          <p14:tracePt t="13191" x="3857625" y="1889125"/>
          <p14:tracePt t="13209" x="3873500" y="1879600"/>
          <p14:tracePt t="13225" x="3883025" y="1879600"/>
          <p14:tracePt t="13242" x="3892550" y="1879600"/>
          <p14:tracePt t="13258" x="3911600" y="1870075"/>
          <p14:tracePt t="13275" x="3921125" y="1860550"/>
          <p14:tracePt t="13292" x="3930650" y="1851025"/>
          <p14:tracePt t="13308" x="3956050" y="1816100"/>
          <p14:tracePt t="13325" x="3962400" y="1793875"/>
          <p14:tracePt t="13342" x="3962400" y="1765300"/>
          <p14:tracePt t="13358" x="3962400" y="1749425"/>
          <p14:tracePt t="13375" x="3959225" y="1739900"/>
          <p14:tracePt t="13392" x="3943350" y="1724025"/>
          <p14:tracePt t="13409" x="3927475" y="1708150"/>
          <p14:tracePt t="13425" x="3911600" y="1704975"/>
          <p14:tracePt t="13441" x="3876675" y="1692275"/>
          <p14:tracePt t="13458" x="3794125" y="1663700"/>
          <p14:tracePt t="13475" x="3736975" y="1651000"/>
          <p14:tracePt t="13492" x="3686175" y="1644650"/>
          <p14:tracePt t="13509" x="3622675" y="1638300"/>
          <p14:tracePt t="13525" x="3594100" y="1631950"/>
          <p14:tracePt t="13542" x="3562350" y="1625600"/>
          <p14:tracePt t="13559" x="3543300" y="1625600"/>
          <p14:tracePt t="13576" x="3533775" y="1625600"/>
          <p14:tracePt t="13592" x="3517900" y="1625600"/>
          <p14:tracePt t="13609" x="3502025" y="1625600"/>
          <p14:tracePt t="13625" x="3492500" y="1625600"/>
          <p14:tracePt t="13641" x="3482975" y="1625600"/>
          <p14:tracePt t="13643" x="3479800" y="1625600"/>
          <p14:tracePt t="13658" x="3463925" y="1625600"/>
          <p14:tracePt t="13675" x="3454400" y="1638300"/>
          <p14:tracePt t="13693" x="3448050" y="1647825"/>
          <p14:tracePt t="13709" x="3444875" y="1666875"/>
          <p14:tracePt t="13726" x="3444875" y="1676400"/>
          <p14:tracePt t="13742" x="3444875" y="1685925"/>
          <p14:tracePt t="13758" x="3444875" y="1720850"/>
          <p14:tracePt t="13775" x="3444875" y="1733550"/>
          <p14:tracePt t="13792" x="3444875" y="1746250"/>
          <p14:tracePt t="13809" x="3444875" y="1758950"/>
          <p14:tracePt t="13825" x="3444875" y="1774825"/>
          <p14:tracePt t="13842" x="3451225" y="1797050"/>
          <p14:tracePt t="13859" x="3505200" y="1835150"/>
          <p14:tracePt t="13876" x="3527425" y="1847850"/>
          <p14:tracePt t="13892" x="3559175" y="1860550"/>
          <p14:tracePt t="13908" x="3584575" y="1876425"/>
          <p14:tracePt t="13925" x="3603625" y="1892300"/>
          <p14:tracePt t="13942" x="3613150" y="1892300"/>
          <p14:tracePt t="13959" x="3632200" y="1898650"/>
          <p14:tracePt t="13976" x="3660775" y="1898650"/>
          <p14:tracePt t="13992" x="3683000" y="1898650"/>
          <p14:tracePt t="14009" x="3724275" y="1898650"/>
          <p14:tracePt t="14025" x="3746500" y="1898650"/>
          <p14:tracePt t="14041" x="3775075" y="1898650"/>
          <p14:tracePt t="14058" x="3790950" y="1898650"/>
          <p14:tracePt t="14076" x="3800475" y="1898650"/>
          <p14:tracePt t="14092" x="3810000" y="1901825"/>
          <p14:tracePt t="14109" x="3835400" y="1901825"/>
          <p14:tracePt t="14126" x="3844925" y="1901825"/>
          <p14:tracePt t="14142" x="3854450" y="1901825"/>
          <p14:tracePt t="14145" x="3860800" y="1901825"/>
          <p14:tracePt t="14158" x="3876675" y="1901825"/>
          <p14:tracePt t="14175" x="3886200" y="1901825"/>
          <p14:tracePt t="14209" x="3892550" y="1876425"/>
          <p14:tracePt t="14225" x="3892550" y="1854200"/>
          <p14:tracePt t="14242" x="3892550" y="1822450"/>
          <p14:tracePt t="14259" x="3892550" y="1774825"/>
          <p14:tracePt t="14276" x="3889375" y="1746250"/>
          <p14:tracePt t="14292" x="3876675" y="1730375"/>
          <p14:tracePt t="14309" x="3860800" y="1708150"/>
          <p14:tracePt t="14325" x="3857625" y="1698625"/>
          <p14:tracePt t="14341" x="3857625" y="1689100"/>
          <p14:tracePt t="14380" x="3851275" y="1689100"/>
          <p14:tracePt t="14394" x="3841750" y="1689100"/>
          <p14:tracePt t="14409" x="3832225" y="1682750"/>
          <p14:tracePt t="14426" x="3822700" y="1682750"/>
          <p14:tracePt t="14442" x="3806825" y="1682750"/>
          <p14:tracePt t="14458" x="3794125" y="1679575"/>
          <p14:tracePt t="14475" x="3784600" y="1679575"/>
          <p14:tracePt t="14492" x="3775075" y="1679575"/>
          <p14:tracePt t="14526" x="3762375" y="1679575"/>
          <p14:tracePt t="14950" x="3762375" y="1673225"/>
          <p14:tracePt t="16149" x="3841750" y="1714500"/>
          <p14:tracePt t="16158" x="4041775" y="1809750"/>
          <p14:tracePt t="16164" x="4295775" y="1879600"/>
          <p14:tracePt t="16179" x="4756150" y="1987550"/>
          <p14:tracePt t="16197" x="5207000" y="2070100"/>
          <p14:tracePt t="16213" x="5721350" y="2105025"/>
          <p14:tracePt t="16233" x="5975350" y="2098675"/>
          <p14:tracePt t="16259" x="6365875" y="2041525"/>
          <p14:tracePt t="16292" x="6762750" y="1981200"/>
          <p14:tracePt t="16309" x="6915150" y="1952625"/>
          <p14:tracePt t="16325" x="7077075" y="1936750"/>
          <p14:tracePt t="16342" x="7229475" y="1917700"/>
          <p14:tracePt t="16358" x="7318375" y="1895475"/>
          <p14:tracePt t="16375" x="7426325" y="1851025"/>
          <p14:tracePt t="16392" x="7600950" y="1774825"/>
          <p14:tracePt t="16408" x="7702550" y="1714500"/>
          <p14:tracePt t="16425" x="7835900" y="1663700"/>
          <p14:tracePt t="16442" x="8039100" y="1600200"/>
          <p14:tracePt t="16459" x="8137525" y="1574800"/>
          <p14:tracePt t="16475" x="8226425" y="1543050"/>
          <p14:tracePt t="16492" x="8362950" y="1504950"/>
          <p14:tracePt t="16509" x="8429625" y="1466850"/>
          <p14:tracePt t="16525" x="8477250" y="1438275"/>
          <p14:tracePt t="16542" x="8515350" y="1397000"/>
          <p14:tracePt t="16558" x="8540750" y="1355725"/>
          <p14:tracePt t="16575" x="8553450" y="1320800"/>
          <p14:tracePt t="16592" x="8566150" y="1263650"/>
          <p14:tracePt t="16609" x="8566150" y="1225550"/>
          <p14:tracePt t="16625" x="8566150" y="1174750"/>
          <p14:tracePt t="16642" x="8547100" y="1095375"/>
          <p14:tracePt t="16658" x="8534400" y="1050925"/>
          <p14:tracePt t="16675" x="8502650" y="1025525"/>
          <p14:tracePt t="16692" x="8458200" y="987425"/>
          <p14:tracePt t="16708" x="8435975" y="974725"/>
          <p14:tracePt t="16725" x="8413750" y="962025"/>
          <p14:tracePt t="16742" x="8369300" y="939800"/>
          <p14:tracePt t="16759" x="8331200" y="927100"/>
          <p14:tracePt t="16775" x="8293100" y="914400"/>
          <p14:tracePt t="16792" x="8201025" y="876300"/>
          <p14:tracePt t="16808" x="8156575" y="863600"/>
          <p14:tracePt t="16825" x="8112125" y="850900"/>
          <p14:tracePt t="16842" x="8054975" y="831850"/>
          <p14:tracePt t="16859" x="8023225" y="815975"/>
          <p14:tracePt t="16876" x="7985125" y="803275"/>
          <p14:tracePt t="16892" x="7915275" y="796925"/>
          <p14:tracePt t="16909" x="7854950" y="787400"/>
          <p14:tracePt t="16925" x="7794625" y="787400"/>
          <p14:tracePt t="16941" x="7724775" y="787400"/>
          <p14:tracePt t="16958" x="7670800" y="787400"/>
          <p14:tracePt t="16975" x="7613650" y="787400"/>
          <p14:tracePt t="16991" x="7527925" y="787400"/>
          <p14:tracePt t="17008" x="7467600" y="787400"/>
          <p14:tracePt t="17025" x="7407275" y="787400"/>
          <p14:tracePt t="17042" x="7312025" y="787400"/>
          <p14:tracePt t="17059" x="7229475" y="787400"/>
          <p14:tracePt t="17075" x="7115175" y="781050"/>
          <p14:tracePt t="17091" x="7007225" y="781050"/>
          <p14:tracePt t="17108" x="6946900" y="781050"/>
          <p14:tracePt t="17124" x="6877050" y="781050"/>
          <p14:tracePt t="17141" x="6765925" y="781050"/>
          <p14:tracePt t="17158" x="6715125" y="781050"/>
          <p14:tracePt t="17175" x="6661150" y="781050"/>
          <p14:tracePt t="17191" x="6597650" y="781050"/>
          <p14:tracePt t="17208" x="6562725" y="781050"/>
          <p14:tracePt t="17225" x="6534150" y="781050"/>
          <p14:tracePt t="17241" x="6477000" y="784225"/>
          <p14:tracePt t="17258" x="6438900" y="790575"/>
          <p14:tracePt t="17274" x="6403975" y="796925"/>
          <p14:tracePt t="17292" x="6346825" y="809625"/>
          <p14:tracePt t="17308" x="6308725" y="828675"/>
          <p14:tracePt t="17325" x="6283325" y="841375"/>
          <p14:tracePt t="17342" x="6235700" y="857250"/>
          <p14:tracePt t="17358" x="6197600" y="869950"/>
          <p14:tracePt t="17375" x="6159500" y="889000"/>
          <p14:tracePt t="17391" x="6102350" y="908050"/>
          <p14:tracePt t="17408" x="6054725" y="930275"/>
          <p14:tracePt t="17425" x="6016625" y="962025"/>
          <p14:tracePt t="17441" x="5956300" y="1022350"/>
          <p14:tracePt t="17459" x="5905500" y="1066800"/>
          <p14:tracePt t="17475" x="5835650" y="1120775"/>
          <p14:tracePt t="17492" x="5734050" y="1196975"/>
          <p14:tracePt t="17508" x="5686425" y="1241425"/>
          <p14:tracePt t="17525" x="5632450" y="1292225"/>
          <p14:tracePt t="17542" x="5591175" y="1368425"/>
          <p14:tracePt t="17558" x="5556250" y="1425575"/>
          <p14:tracePt t="17575" x="5543550" y="1470025"/>
          <p14:tracePt t="17592" x="5524500" y="1533525"/>
          <p14:tracePt t="17608" x="5508625" y="1597025"/>
          <p14:tracePt t="17625" x="5489575" y="1654175"/>
          <p14:tracePt t="17642" x="5467350" y="1743075"/>
          <p14:tracePt t="17658" x="5461000" y="1787525"/>
          <p14:tracePt t="17675" x="5454650" y="1825625"/>
          <p14:tracePt t="17692" x="5441950" y="1889125"/>
          <p14:tracePt t="17709" x="5422900" y="1943100"/>
          <p14:tracePt t="17713" x="5416550" y="1968500"/>
          <p14:tracePt t="17725" x="5407025" y="2016125"/>
          <p14:tracePt t="17742" x="5384800" y="2139950"/>
          <p14:tracePt t="17758" x="5356225" y="2197100"/>
          <p14:tracePt t="17775" x="5343525" y="2251075"/>
          <p14:tracePt t="17791" x="5324475" y="2324100"/>
          <p14:tracePt t="17808" x="5311775" y="2371725"/>
          <p14:tracePt t="17827" x="5292725" y="2435225"/>
          <p14:tracePt t="17842" x="5280025" y="2479675"/>
          <p14:tracePt t="17859" x="5280025" y="2501900"/>
          <p14:tracePt t="17875" x="5280025" y="2524125"/>
          <p14:tracePt t="17891" x="5280025" y="2562225"/>
          <p14:tracePt t="17908" x="5280025" y="2584450"/>
          <p14:tracePt t="17924" x="5280025" y="2616200"/>
          <p14:tracePt t="17941" x="5299075" y="2657475"/>
          <p14:tracePt t="17958" x="5318125" y="2689225"/>
          <p14:tracePt t="17975" x="5368925" y="2740025"/>
          <p14:tracePt t="17992" x="5448300" y="2813050"/>
          <p14:tracePt t="18009" x="5530850" y="2860675"/>
          <p14:tracePt t="18025" x="5641975" y="2921000"/>
          <p14:tracePt t="18041" x="5772150" y="2974975"/>
          <p14:tracePt t="18058" x="5826125" y="3003550"/>
          <p14:tracePt t="18076" x="5930900" y="3041650"/>
          <p14:tracePt t="18092" x="5994400" y="3054350"/>
          <p14:tracePt t="18108" x="6032500" y="3060700"/>
          <p14:tracePt t="18126" x="6073775" y="3067050"/>
          <p14:tracePt t="18142" x="6096000" y="3067050"/>
          <p14:tracePt t="18158" x="6134100" y="3073400"/>
          <p14:tracePt t="18174" x="6156325" y="3086100"/>
          <p14:tracePt t="18191" x="6191250" y="3105150"/>
          <p14:tracePt t="18208" x="6200775" y="3108325"/>
          <p14:tracePt t="18212" x="6207125" y="3114675"/>
          <p14:tracePt t="18226" x="6223000" y="3121025"/>
          <p14:tracePt t="18242" x="6232525" y="3121025"/>
          <p14:tracePt t="18258" x="6242050" y="3121025"/>
          <p14:tracePt t="18275" x="6257925" y="3121025"/>
          <p14:tracePt t="18292" x="6311900" y="3121025"/>
          <p14:tracePt t="18307" x="6362700" y="3121025"/>
          <p14:tracePt t="18325" x="6448425" y="3121025"/>
          <p14:tracePt t="18341" x="6527800" y="3121025"/>
          <p14:tracePt t="18358" x="6632575" y="3121025"/>
          <p14:tracePt t="18376" x="6759575" y="3121025"/>
          <p14:tracePt t="18392" x="6835775" y="3108325"/>
          <p14:tracePt t="18408" x="6899275" y="3095625"/>
          <p14:tracePt t="18426" x="7010400" y="3063875"/>
          <p14:tracePt t="18442" x="7096125" y="3048000"/>
          <p14:tracePt t="18458" x="7159625" y="3035300"/>
          <p14:tracePt t="18474" x="7204075" y="3022600"/>
          <p14:tracePt t="18491" x="7258050" y="2974975"/>
          <p14:tracePt t="18508" x="7292975" y="2936875"/>
          <p14:tracePt t="18526" x="7324725" y="2863850"/>
          <p14:tracePt t="18542" x="7343775" y="2825750"/>
          <p14:tracePt t="18558" x="7362825" y="2778125"/>
          <p14:tracePt t="18576" x="7388225" y="2714625"/>
          <p14:tracePt t="18592" x="7423150" y="2667000"/>
          <p14:tracePt t="18608" x="7448550" y="2628900"/>
          <p14:tracePt t="18625" x="7496175" y="2562225"/>
          <p14:tracePt t="18641" x="7521575" y="2514600"/>
          <p14:tracePt t="18658" x="7534275" y="2492375"/>
          <p14:tracePt t="18676" x="7556500" y="2460625"/>
          <p14:tracePt t="18692" x="7566025" y="2451100"/>
          <p14:tracePt t="18708" x="7566025" y="2441575"/>
          <p14:tracePt t="18726" x="7566025" y="2422525"/>
          <p14:tracePt t="18742" x="7566025" y="2413000"/>
          <p14:tracePt t="18758" x="7566025" y="2403475"/>
          <p14:tracePt t="18774" x="7566025" y="2393950"/>
          <p14:tracePt t="18791" x="7566025" y="2352675"/>
          <p14:tracePt t="18808" x="7562850" y="2330450"/>
          <p14:tracePt t="18826" x="7540625" y="2295525"/>
          <p14:tracePt t="18842" x="7531100" y="2279650"/>
          <p14:tracePt t="18858" x="7518400" y="2263775"/>
          <p14:tracePt t="18876" x="7499350" y="2241550"/>
          <p14:tracePt t="18892" x="7477125" y="2225675"/>
          <p14:tracePt t="18908" x="7451725" y="2212975"/>
          <p14:tracePt t="18925" x="7410450" y="2190750"/>
          <p14:tracePt t="18941" x="7385050" y="2171700"/>
          <p14:tracePt t="18958" x="7353300" y="2152650"/>
          <p14:tracePt t="18975" x="7340600" y="2130425"/>
          <p14:tracePt t="18992" x="7327900" y="2120900"/>
          <p14:tracePt t="19008" x="7315200" y="2111375"/>
          <p14:tracePt t="19025" x="7299325" y="2092325"/>
          <p14:tracePt t="19041" x="7289800" y="2079625"/>
          <p14:tracePt t="19058" x="7280275" y="2070100"/>
          <p14:tracePt t="19075" x="7258050" y="2060575"/>
          <p14:tracePt t="19091" x="7248525" y="2060575"/>
          <p14:tracePt t="19108" x="7245350" y="2060575"/>
          <p14:tracePt t="19198" x="7254875" y="2060575"/>
          <p14:tracePt t="19204" x="7273925" y="2063750"/>
          <p14:tracePt t="19211" x="7292975" y="2070100"/>
          <p14:tracePt t="19225" x="7337425" y="2082800"/>
          <p14:tracePt t="19241" x="7385050" y="2095500"/>
          <p14:tracePt t="19258" x="7451725" y="2133600"/>
          <p14:tracePt t="19275" x="7540625" y="2184400"/>
          <p14:tracePt t="19292" x="7581900" y="2225675"/>
          <p14:tracePt t="19307" x="7607300" y="2263775"/>
          <p14:tracePt t="19325" x="7639050" y="2324100"/>
          <p14:tracePt t="19341" x="7651750" y="2346325"/>
          <p14:tracePt t="19358" x="7664450" y="2371725"/>
          <p14:tracePt t="19376" x="7680325" y="2413000"/>
          <p14:tracePt t="19392" x="7680325" y="2441575"/>
          <p14:tracePt t="19409" x="7680325" y="2451100"/>
          <p14:tracePt t="19426" x="7680325" y="2466975"/>
          <p14:tracePt t="19442" x="7673975" y="2476500"/>
          <p14:tracePt t="19458" x="7664450" y="2476500"/>
          <p14:tracePt t="19475" x="7648575" y="2476500"/>
          <p14:tracePt t="19491" x="7635875" y="2476500"/>
          <p14:tracePt t="19508" x="7604125" y="2473325"/>
          <p14:tracePt t="19525" x="7556500" y="2454275"/>
          <p14:tracePt t="19542" x="7531100" y="2444750"/>
          <p14:tracePt t="19558" x="7499350" y="2425700"/>
          <p14:tracePt t="19576" x="7467600" y="2413000"/>
          <p14:tracePt t="19592" x="7435850" y="2413000"/>
          <p14:tracePt t="19608" x="7426325" y="2413000"/>
          <p14:tracePt t="19625" x="7413625" y="2413000"/>
          <p14:tracePt t="19641" x="7404100" y="2413000"/>
          <p14:tracePt t="19658" x="7388225" y="2413000"/>
          <p14:tracePt t="19712" x="7400925" y="2406650"/>
          <p14:tracePt t="19719" x="7404100" y="2403475"/>
          <p14:tracePt t="19729" x="7416800" y="2397125"/>
          <p14:tracePt t="19741" x="7432675" y="2390775"/>
          <p14:tracePt t="19758" x="7461250" y="2387600"/>
          <p14:tracePt t="19775" x="7496175" y="2368550"/>
          <p14:tracePt t="19791" x="7527925" y="2355850"/>
          <p14:tracePt t="19808" x="7550150" y="2349500"/>
          <p14:tracePt t="19825" x="7591425" y="2330450"/>
          <p14:tracePt t="19842" x="7613650" y="2320925"/>
          <p14:tracePt t="19858" x="7645400" y="2301875"/>
          <p14:tracePt t="19875" x="7661275" y="2286000"/>
          <p14:tracePt t="19891" x="7670800" y="2276475"/>
          <p14:tracePt t="19907" x="7686675" y="2260600"/>
          <p14:tracePt t="19924" x="7693025" y="2238375"/>
          <p14:tracePt t="19941" x="7693025" y="2228850"/>
          <p14:tracePt t="19958" x="7693025" y="2219325"/>
          <p14:tracePt t="19976" x="7693025" y="2200275"/>
          <p14:tracePt t="19992" x="7693025" y="2190750"/>
          <p14:tracePt t="20008" x="7693025" y="2181225"/>
          <p14:tracePt t="20024" x="7693025" y="2165350"/>
          <p14:tracePt t="20041" x="7680325" y="2149475"/>
          <p14:tracePt t="20058" x="7670800" y="2139950"/>
          <p14:tracePt t="20075" x="7654925" y="2124075"/>
          <p14:tracePt t="20092" x="7645400" y="2114550"/>
          <p14:tracePt t="20108" x="7629525" y="2111375"/>
          <p14:tracePt t="20125" x="7610475" y="2089150"/>
          <p14:tracePt t="20142" x="7585075" y="2076450"/>
          <p14:tracePt t="20158" x="7556500" y="2063750"/>
          <p14:tracePt t="20174" x="7512050" y="2038350"/>
          <p14:tracePt t="20191" x="7489825" y="2028825"/>
          <p14:tracePt t="20208" x="7467600" y="2016125"/>
          <p14:tracePt t="20225" x="7423150" y="1997075"/>
          <p14:tracePt t="20242" x="7394575" y="1987550"/>
          <p14:tracePt t="20258" x="7362825" y="1968500"/>
          <p14:tracePt t="20275" x="7321550" y="1949450"/>
          <p14:tracePt t="20292" x="7296150" y="1930400"/>
          <p14:tracePt t="20307" x="7273925" y="1920875"/>
          <p14:tracePt t="20324" x="7258050" y="1914525"/>
          <p14:tracePt t="20341" x="7248525" y="1914525"/>
          <p14:tracePt t="20358" x="7239000" y="1914525"/>
          <p14:tracePt t="20375" x="7223125" y="1914525"/>
          <p14:tracePt t="20575" x="7239000" y="1914525"/>
          <p14:tracePt t="20582" x="7258050" y="1908175"/>
          <p14:tracePt t="20590" x="7283450" y="1908175"/>
          <p14:tracePt t="20609" x="7343775" y="1908175"/>
          <p14:tracePt t="20624" x="7439025" y="1911350"/>
          <p14:tracePt t="20642" x="7489825" y="1927225"/>
          <p14:tracePt t="20659" x="7556500" y="1955800"/>
          <p14:tracePt t="20675" x="7635875" y="1997075"/>
          <p14:tracePt t="20691" x="7673975" y="2022475"/>
          <p14:tracePt t="20708" x="7693025" y="2047875"/>
          <p14:tracePt t="20724" x="7715250" y="2089150"/>
          <p14:tracePt t="20741" x="7727950" y="2105025"/>
          <p14:tracePt t="20758" x="7731125" y="2120900"/>
          <p14:tracePt t="20775" x="7737475" y="2146300"/>
          <p14:tracePt t="20792" x="7737475" y="2178050"/>
          <p14:tracePt t="20809" x="7737475" y="2200275"/>
          <p14:tracePt t="20824" x="7737475" y="2232025"/>
          <p14:tracePt t="20842" x="7737475" y="2247900"/>
          <p14:tracePt t="20858" x="7737475" y="2263775"/>
          <p14:tracePt t="20874" x="7724775" y="2282825"/>
          <p14:tracePt t="20891" x="7715250" y="2292350"/>
          <p14:tracePt t="20908" x="7705725" y="2305050"/>
          <p14:tracePt t="20925" x="7699375" y="2317750"/>
          <p14:tracePt t="20942" x="7699375" y="2327275"/>
          <p14:tracePt t="20958" x="7696200" y="2327275"/>
          <p14:tracePt t="20975" x="7689850" y="2327275"/>
          <p14:tracePt t="20991" x="7689850" y="2320925"/>
          <p14:tracePt t="21008" x="7686675" y="2305050"/>
          <p14:tracePt t="21024" x="7686675" y="2257425"/>
          <p14:tracePt t="21041" x="7686675" y="2235200"/>
          <p14:tracePt t="21058" x="7686675" y="2225675"/>
          <p14:tracePt t="21075" x="7680325" y="2206625"/>
          <p14:tracePt t="21092" x="7680325" y="2197100"/>
          <p14:tracePt t="21108" x="7680325" y="2187575"/>
          <p14:tracePt t="21124" x="7670800" y="2165350"/>
          <p14:tracePt t="21141" x="7664450" y="2143125"/>
          <p14:tracePt t="21158" x="7645400" y="2120900"/>
          <p14:tracePt t="21174" x="7629525" y="2070100"/>
          <p14:tracePt t="21191" x="7616825" y="2038350"/>
          <p14:tracePt t="21210" x="7591425" y="2016125"/>
          <p14:tracePt t="21225" x="7575550" y="2000250"/>
          <p14:tracePt t="21241" x="7553325" y="1984375"/>
          <p14:tracePt t="21258" x="7521575" y="1971675"/>
          <p14:tracePt t="21260" x="7512050" y="1965325"/>
          <p14:tracePt t="21274" x="7486650" y="1939925"/>
          <p14:tracePt t="21290" x="7454900" y="1927225"/>
          <p14:tracePt t="21308" x="7432675" y="1917700"/>
          <p14:tracePt t="21324" x="7391400" y="1898650"/>
          <p14:tracePt t="21341" x="7366000" y="1879600"/>
          <p14:tracePt t="21359" x="7343775" y="1873250"/>
          <p14:tracePt t="21375" x="7327900" y="1870075"/>
          <p14:tracePt t="21391" x="7318375" y="1863725"/>
          <p14:tracePt t="21408" x="7302500" y="1863725"/>
          <p14:tracePt t="21424" x="7289800" y="1863725"/>
          <p14:tracePt t="21441" x="7283450" y="1863725"/>
          <p14:tracePt t="21475" x="7267575" y="1863725"/>
          <p14:tracePt t="21491" x="7254875" y="1863725"/>
          <p14:tracePt t="21508" x="7245350" y="1863725"/>
          <p14:tracePt t="21525" x="7229475" y="1863725"/>
          <p14:tracePt t="21541" x="7223125" y="1863725"/>
          <p14:tracePt t="21558" x="7219950" y="1863725"/>
          <p14:tracePt t="21846" x="7232650" y="1866900"/>
          <p14:tracePt t="21852" x="7261225" y="1879600"/>
          <p14:tracePt t="21859" x="7273925" y="1892300"/>
          <p14:tracePt t="21874" x="7321550" y="1927225"/>
          <p14:tracePt t="21891" x="7343775" y="1949450"/>
          <p14:tracePt t="21909" x="7388225" y="1987550"/>
          <p14:tracePt t="21924" x="7400925" y="2019300"/>
          <p14:tracePt t="21941" x="7416800" y="2035175"/>
          <p14:tracePt t="21959" x="7439025" y="2051050"/>
          <p14:tracePt t="21974" x="7448550" y="2060575"/>
          <p14:tracePt t="21990" x="7458075" y="2076450"/>
          <p14:tracePt t="22007" x="7464425" y="2085975"/>
          <p14:tracePt t="22024" x="7464425" y="2101850"/>
          <p14:tracePt t="22041" x="7464425" y="2111375"/>
          <p14:tracePt t="22058" x="7464425" y="2120900"/>
          <p14:tracePt t="22075" x="7464425" y="2124075"/>
          <p14:tracePt t="22091" x="7467600" y="2133600"/>
          <p14:tracePt t="22108" x="7483475" y="2146300"/>
          <p14:tracePt t="22124" x="7499350" y="2159000"/>
          <p14:tracePt t="22141" x="7515225" y="2159000"/>
          <p14:tracePt t="22157" x="7524750" y="2159000"/>
          <p14:tracePt t="22174" x="7537450" y="2159000"/>
          <p14:tracePt t="22191" x="7546975" y="2159000"/>
          <p14:tracePt t="22209" x="7559675" y="2159000"/>
          <p14:tracePt t="22241" x="7562850" y="2159000"/>
          <p14:tracePt t="22258" x="7569200" y="2159000"/>
          <p14:tracePt t="22294" x="7572375" y="2159000"/>
          <p14:tracePt t="22302" x="7585075" y="2152650"/>
          <p14:tracePt t="22309" x="7585075" y="2149475"/>
          <p14:tracePt t="22324" x="7585075" y="2136775"/>
          <p14:tracePt t="22341" x="7585075" y="2127250"/>
          <p14:tracePt t="22359" x="7585075" y="2108200"/>
          <p14:tracePt t="22375" x="7585075" y="2098675"/>
          <p14:tracePt t="22391" x="7585075" y="2089150"/>
          <p14:tracePt t="22408" x="7585075" y="2047875"/>
          <p14:tracePt t="22424" x="7569200" y="2025650"/>
          <p14:tracePt t="22440" x="7556500" y="1993900"/>
          <p14:tracePt t="22459" x="7537450" y="1958975"/>
          <p14:tracePt t="22475" x="7527925" y="1943100"/>
          <p14:tracePt t="22491" x="7512050" y="1933575"/>
          <p14:tracePt t="22509" x="7496175" y="1917700"/>
          <p14:tracePt t="22525" x="7486650" y="1914525"/>
          <p14:tracePt t="22541" x="7477125" y="1898650"/>
          <p14:tracePt t="22558" x="7458075" y="1892300"/>
          <p14:tracePt t="22574" x="7448550" y="1889125"/>
          <p14:tracePt t="22591" x="7439025" y="1889125"/>
          <p14:tracePt t="22608" x="7416800" y="1882775"/>
          <p14:tracePt t="22625" x="7407275" y="1879600"/>
          <p14:tracePt t="22642" x="7397750" y="1879600"/>
          <p14:tracePt t="22659" x="7385050" y="1879600"/>
          <p14:tracePt t="22674" x="7369175" y="1879600"/>
          <p14:tracePt t="22691" x="7359650" y="1879600"/>
          <p14:tracePt t="22708" x="7343775" y="1879600"/>
          <p14:tracePt t="22724" x="7334250" y="1879600"/>
          <p14:tracePt t="22741" x="7318375" y="1879600"/>
          <p14:tracePt t="22759" x="7308850" y="1879600"/>
          <p14:tracePt t="22788" x="7305675" y="1879600"/>
          <p14:tracePt t="22795" x="7299325" y="1879600"/>
          <p14:tracePt t="22808" x="7296150" y="1879600"/>
          <p14:tracePt t="22824" x="7283450" y="1879600"/>
          <p14:tracePt t="22841" x="7270750" y="1879600"/>
          <p14:tracePt t="22858" x="7254875" y="1879600"/>
          <p14:tracePt t="22875" x="7251700" y="1879600"/>
          <p14:tracePt t="22891" x="7245350" y="1879600"/>
          <p14:tracePt t="22930" x="7239000" y="1879600"/>
          <p14:tracePt t="23838" x="7223125" y="1885950"/>
          <p14:tracePt t="23845" x="7204075" y="1898650"/>
          <p14:tracePt t="23858" x="7165975" y="1924050"/>
          <p14:tracePt t="23891" x="7115175" y="1981200"/>
          <p14:tracePt t="23924" x="7086600" y="2047875"/>
          <p14:tracePt t="23941" x="7073900" y="2098675"/>
          <p14:tracePt t="23958" x="7067550" y="2178050"/>
          <p14:tracePt t="23974" x="7067550" y="2238375"/>
          <p14:tracePt t="23991" x="7067550" y="2282825"/>
          <p14:tracePt t="24008" x="7067550" y="2343150"/>
          <p14:tracePt t="24025" x="7073900" y="2368550"/>
          <p14:tracePt t="24041" x="7073900" y="2397125"/>
          <p14:tracePt t="24057" x="7073900" y="2413000"/>
          <p14:tracePt t="24074" x="7073900" y="2422525"/>
          <p14:tracePt t="24117" x="7073900" y="2419350"/>
          <p14:tracePt t="24124" x="7080250" y="2416175"/>
          <p14:tracePt t="24141" x="7092950" y="2378075"/>
          <p14:tracePt t="24158" x="7112000" y="2295525"/>
          <p14:tracePt t="24174" x="7127875" y="2209800"/>
          <p14:tracePt t="24191" x="7134225" y="2149475"/>
          <p14:tracePt t="24207" x="7140575" y="2063750"/>
          <p14:tracePt t="24224" x="7156450" y="1990725"/>
          <p14:tracePt t="24241" x="7156450" y="1933575"/>
          <p14:tracePt t="24258" x="7175500" y="1860550"/>
          <p14:tracePt t="24275" x="7191375" y="1835150"/>
          <p14:tracePt t="24291" x="7204075" y="1819275"/>
          <p14:tracePt t="24308" x="7213600" y="1806575"/>
          <p14:tracePt t="24324" x="7216775" y="1797050"/>
          <p14:tracePt t="24341" x="7223125" y="1781175"/>
          <p14:tracePt t="24358" x="7223125" y="1774825"/>
          <p14:tracePt t="24374" x="7223125" y="1765300"/>
          <p14:tracePt t="24444" x="7229475" y="1762125"/>
          <p14:tracePt t="24451" x="7232650" y="1762125"/>
          <p14:tracePt t="24458" x="7239000" y="1755775"/>
          <p14:tracePt t="24474" x="7242175" y="1755775"/>
          <p14:tracePt t="24501" x="7248525" y="1755775"/>
          <p14:tracePt t="24516" x="7251700" y="1755775"/>
          <p14:tracePt t="24524" x="7258050" y="1755775"/>
          <p14:tracePt t="24541" x="7267575" y="1752600"/>
          <p14:tracePt t="24558" x="7292975" y="1746250"/>
          <p14:tracePt t="24575" x="7308850" y="1739900"/>
          <p14:tracePt t="24591" x="7324725" y="1730375"/>
          <p14:tracePt t="24607" x="7366000" y="1717675"/>
          <p14:tracePt t="24624" x="7397750" y="1711325"/>
          <p14:tracePt t="24640" x="7413625" y="1701800"/>
          <p14:tracePt t="24658" x="7439025" y="1689100"/>
          <p14:tracePt t="24675" x="7461250" y="1685925"/>
          <p14:tracePt t="24691" x="7470775" y="1673225"/>
          <p14:tracePt t="24708" x="7486650" y="1663700"/>
          <p14:tracePt t="24724" x="7502525" y="1654175"/>
          <p14:tracePt t="24741" x="7505700" y="1644650"/>
          <p14:tracePt t="24757" x="7505700" y="1625600"/>
          <p14:tracePt t="24774" x="7505700" y="1612900"/>
          <p14:tracePt t="24790" x="7505700" y="1609725"/>
          <p14:tracePt t="24793" x="7505700" y="1603375"/>
          <p14:tracePt t="24808" x="7518400" y="1600200"/>
          <p14:tracePt t="24825" x="7521575" y="1600200"/>
          <p14:tracePt t="24841" x="7527925" y="1593850"/>
          <p14:tracePt t="24858" x="7540625" y="1584325"/>
          <p14:tracePt t="24875" x="7556500" y="1574800"/>
          <p14:tracePt t="24891" x="7566025" y="1574800"/>
          <p14:tracePt t="24907" x="7594600" y="1558925"/>
          <p14:tracePt t="24924" x="7626350" y="1546225"/>
          <p14:tracePt t="24941" x="7670800" y="1533525"/>
          <p14:tracePt t="24957" x="7734300" y="1514475"/>
          <p14:tracePt t="24974" x="7772400" y="1501775"/>
          <p14:tracePt t="24991" x="7826375" y="1485900"/>
          <p14:tracePt t="25008" x="7896225" y="1485900"/>
          <p14:tracePt t="25024" x="7950200" y="1479550"/>
          <p14:tracePt t="25041" x="7994650" y="1473200"/>
          <p14:tracePt t="25058" x="8058150" y="1460500"/>
          <p14:tracePt t="25074" x="8080375" y="1460500"/>
          <p14:tracePt t="25091" x="8096250" y="1460500"/>
          <p14:tracePt t="25108" x="8115300" y="1460500"/>
          <p14:tracePt t="25125" x="8121650" y="1460500"/>
          <p14:tracePt t="25164" x="8124825" y="1460500"/>
          <p14:tracePt t="25493" x="8074025" y="1441450"/>
          <p14:tracePt t="25499" x="8013700" y="1422400"/>
          <p14:tracePt t="25507" x="7953375" y="1416050"/>
          <p14:tracePt t="25524" x="7810500" y="1377950"/>
          <p14:tracePt t="25541" x="7667625" y="1333500"/>
          <p14:tracePt t="25558" x="7486650" y="1273175"/>
          <p14:tracePt t="25574" x="7397750" y="1241425"/>
          <p14:tracePt t="25592" x="7258050" y="1184275"/>
          <p14:tracePt t="25607" x="7181850" y="1162050"/>
          <p14:tracePt t="25624" x="7137400" y="1149350"/>
          <p14:tracePt t="25641" x="7099300" y="1136650"/>
          <p14:tracePt t="25658" x="7064375" y="1114425"/>
          <p14:tracePt t="25674" x="7042150" y="1095375"/>
          <p14:tracePt t="25691" x="7029450" y="1079500"/>
          <p14:tracePt t="25708" x="7019925" y="1057275"/>
          <p14:tracePt t="25724" x="7019925" y="1041400"/>
          <p14:tracePt t="25741" x="7019925" y="1028700"/>
          <p14:tracePt t="25757" x="7019925" y="987425"/>
          <p14:tracePt t="25774" x="7013575" y="949325"/>
          <p14:tracePt t="25792" x="6994525" y="914400"/>
          <p14:tracePt t="25808" x="6969125" y="882650"/>
          <p14:tracePt t="25824" x="6956425" y="873125"/>
          <p14:tracePt t="25842" x="6911975" y="854075"/>
          <p14:tracePt t="25858" x="6889750" y="844550"/>
          <p14:tracePt t="25874" x="6845300" y="822325"/>
          <p14:tracePt t="25891" x="6781800" y="815975"/>
          <p14:tracePt t="25907" x="6743700" y="815975"/>
          <p14:tracePt t="25924" x="6715125" y="815975"/>
          <p14:tracePt t="25942" x="6699250" y="815975"/>
          <p14:tracePt t="25958" x="6689725" y="815975"/>
          <p14:tracePt t="25974" x="6677025" y="815975"/>
          <p14:tracePt t="25992" x="6677025" y="835025"/>
          <p14:tracePt t="26008" x="6677025" y="850900"/>
          <p14:tracePt t="26024" x="6692900" y="904875"/>
          <p14:tracePt t="26041" x="6721475" y="1006475"/>
          <p14:tracePt t="26057" x="6756400" y="1095375"/>
          <p14:tracePt t="26074" x="6797675" y="1193800"/>
          <p14:tracePt t="26090" x="6829425" y="1314450"/>
          <p14:tracePt t="26107" x="6886575" y="1444625"/>
          <p14:tracePt t="26123" x="6918325" y="1533525"/>
          <p14:tracePt t="26141" x="6975475" y="1670050"/>
          <p14:tracePt t="26157" x="7000875" y="1746250"/>
          <p14:tracePt t="26174" x="7023100" y="1822450"/>
          <p14:tracePt t="26192" x="7023100" y="1901825"/>
          <p14:tracePt t="26208" x="7029450" y="1946275"/>
          <p14:tracePt t="26225" x="7035800" y="2006600"/>
          <p14:tracePt t="26242" x="7035800" y="2079625"/>
          <p14:tracePt t="26258" x="7035800" y="2114550"/>
          <p14:tracePt t="26274" x="7035800" y="2143125"/>
          <p14:tracePt t="26291" x="7035800" y="2184400"/>
          <p14:tracePt t="26307" x="7035800" y="2206625"/>
          <p14:tracePt t="26323" x="7035800" y="2222500"/>
          <p14:tracePt t="26340" x="7035800" y="2232025"/>
          <p14:tracePt t="26357" x="7035800" y="2247900"/>
          <p14:tracePt t="26374" x="7035800" y="2257425"/>
          <p14:tracePt t="26391" x="7035800" y="2260600"/>
          <p14:tracePt t="26470" x="7035800" y="2270125"/>
          <p14:tracePt t="27178" x="7035800" y="2257425"/>
          <p14:tracePt t="27185" x="7048500" y="2238375"/>
          <p14:tracePt t="27192" x="7054850" y="2209800"/>
          <p14:tracePt t="27208" x="7061200" y="2174875"/>
          <p14:tracePt t="27224" x="7067550" y="2130425"/>
          <p14:tracePt t="27241" x="7073900" y="2073275"/>
          <p14:tracePt t="27274" x="7080250" y="2022475"/>
          <p14:tracePt t="27307" x="7092950" y="1997075"/>
          <p14:tracePt t="27324" x="7112000" y="1971675"/>
          <p14:tracePt t="27326" x="7112000" y="1968500"/>
          <p14:tracePt t="27340" x="7115175" y="1952625"/>
          <p14:tracePt t="27357" x="7127875" y="1936750"/>
          <p14:tracePt t="27373" x="7137400" y="1914525"/>
          <p14:tracePt t="27390" x="7159625" y="1879600"/>
          <p14:tracePt t="27408" x="7172325" y="1835150"/>
          <p14:tracePt t="27424" x="7194550" y="1781175"/>
          <p14:tracePt t="27441" x="7219950" y="1717675"/>
          <p14:tracePt t="27457" x="7232650" y="1685925"/>
          <p14:tracePt t="27474" x="7245350" y="1654175"/>
          <p14:tracePt t="27491" x="7245350" y="1641475"/>
          <p14:tracePt t="27508" x="7245350" y="1631950"/>
          <p14:tracePt t="27525" x="7245350" y="1616075"/>
          <p14:tracePt t="27720" x="7242175" y="1616075"/>
          <p14:tracePt t="27727" x="7239000" y="1622425"/>
          <p14:tracePt t="27741" x="7232650" y="1631950"/>
          <p14:tracePt t="27758" x="7216775" y="1654175"/>
          <p14:tracePt t="27774" x="7204075" y="1685925"/>
          <p14:tracePt t="27791" x="7191375" y="1727200"/>
          <p14:tracePt t="27807" x="7185025" y="1749425"/>
          <p14:tracePt t="27825" x="7185025" y="1758950"/>
          <p14:tracePt t="27841" x="7185025" y="1778000"/>
          <p14:tracePt t="27857" x="7185025" y="1790700"/>
          <p14:tracePt t="27874" x="7185025" y="1800225"/>
          <p14:tracePt t="27890" x="7185025" y="1812925"/>
          <p14:tracePt t="27907" x="7185025" y="1828800"/>
          <p14:tracePt t="27924" x="7185025" y="1838325"/>
          <p14:tracePt t="27941" x="7185025" y="1854200"/>
          <p14:tracePt t="27957" x="7185025" y="1863725"/>
          <p14:tracePt t="27974" x="7185025" y="1879600"/>
          <p14:tracePt t="27991" x="7185025" y="1882775"/>
          <p14:tracePt t="28007" x="7181850" y="1882775"/>
          <p14:tracePt t="28023" x="7175500" y="1882775"/>
          <p14:tracePt t="28048" x="7165975" y="1870075"/>
          <p14:tracePt t="28056" x="7165975" y="1866900"/>
          <p14:tracePt t="28073" x="7165975" y="1854200"/>
          <p14:tracePt t="28091" x="7159625" y="1841500"/>
          <p14:tracePt t="28107" x="7159625" y="1831975"/>
          <p14:tracePt t="28124" x="7153275" y="1809750"/>
          <p14:tracePt t="28141" x="7150100" y="1781175"/>
          <p14:tracePt t="28157" x="7150100" y="1752600"/>
          <p14:tracePt t="28173" x="7150100" y="1736725"/>
          <p14:tracePt t="28190" x="7150100" y="1724025"/>
          <p14:tracePt t="28207" x="7150100" y="1708150"/>
          <p14:tracePt t="28224" x="7143750" y="1698625"/>
          <p14:tracePt t="28469" x="7140575" y="1704975"/>
          <p14:tracePt t="28476" x="7140575" y="1711325"/>
          <p14:tracePt t="28490" x="7134225" y="1720850"/>
          <p14:tracePt t="28507" x="7131050" y="1730375"/>
          <p14:tracePt t="28523" x="7131050" y="1739900"/>
          <p14:tracePt t="28540" x="7118350" y="1758950"/>
          <p14:tracePt t="28557" x="7118350" y="1774825"/>
          <p14:tracePt t="28574" x="7115175" y="1784350"/>
          <p14:tracePt t="28590" x="7115175" y="1806575"/>
          <p14:tracePt t="28607" x="7115175" y="1816100"/>
          <p14:tracePt t="28624" x="7108825" y="1825625"/>
          <p14:tracePt t="28641" x="7099300" y="1825625"/>
          <p14:tracePt t="28657" x="7083425" y="1825625"/>
          <p14:tracePt t="28674" x="7080250" y="1825625"/>
          <p14:tracePt t="28690" x="7070725" y="1825625"/>
          <p14:tracePt t="28707" x="7064375" y="1822450"/>
          <p14:tracePt t="28724" x="7064375" y="1812925"/>
          <p14:tracePt t="28741" x="7061200" y="1793875"/>
          <p14:tracePt t="28757" x="7061200" y="1784350"/>
          <p14:tracePt t="28774" x="7061200" y="1774825"/>
          <p14:tracePt t="28791" x="7061200" y="1749425"/>
          <p14:tracePt t="28808" x="7061200" y="1736725"/>
          <p14:tracePt t="28824" x="7061200" y="1727200"/>
          <p14:tracePt t="28841" x="7061200" y="1714500"/>
          <p14:tracePt t="28857" x="7061200" y="1698625"/>
          <p14:tracePt t="28861" x="7061200" y="1692275"/>
          <p14:tracePt t="28875" x="7061200" y="1682750"/>
          <p14:tracePt t="28891" x="7061200" y="1679575"/>
          <p14:tracePt t="29161" x="7042150" y="1708150"/>
          <p14:tracePt t="29168" x="7026275" y="1736725"/>
          <p14:tracePt t="29176" x="7019925" y="1762125"/>
          <p14:tracePt t="29190" x="7007225" y="1825625"/>
          <p14:tracePt t="29208" x="6978650" y="1873250"/>
          <p14:tracePt t="29225" x="6959600" y="1898650"/>
          <p14:tracePt t="29241" x="6915150" y="1943100"/>
          <p14:tracePt t="29257" x="6892925" y="1974850"/>
          <p14:tracePt t="29275" x="6848475" y="1997075"/>
          <p14:tracePt t="29291" x="6832600" y="2009775"/>
          <p14:tracePt t="29307" x="6823075" y="2019300"/>
          <p14:tracePt t="29325" x="6797675" y="2028825"/>
          <p14:tracePt t="29341" x="6778625" y="2028825"/>
          <p14:tracePt t="29358" x="6769100" y="2028825"/>
          <p14:tracePt t="29361" x="6762750" y="2028825"/>
          <p14:tracePt t="29374" x="6759575" y="2028825"/>
          <p14:tracePt t="29390" x="6737350" y="2009775"/>
          <p14:tracePt t="29406" x="6727825" y="1993900"/>
          <p14:tracePt t="29423" x="6718300" y="1981200"/>
          <p14:tracePt t="29440" x="6699250" y="1952625"/>
          <p14:tracePt t="29457" x="6699250" y="1939925"/>
          <p14:tracePt t="29474" x="6689725" y="1939925"/>
          <p14:tracePt t="29491" x="6677025" y="1939925"/>
          <p14:tracePt t="29507" x="6667500" y="1939925"/>
          <p14:tracePt t="29525" x="6651625" y="1939925"/>
          <p14:tracePt t="29540" x="6635750" y="1939925"/>
          <p14:tracePt t="29557" x="6626225" y="1939925"/>
          <p14:tracePt t="29573" x="6616700" y="1939925"/>
          <p14:tracePt t="29590" x="6600825" y="1939925"/>
          <p14:tracePt t="29607" x="6588125" y="1939925"/>
          <p14:tracePt t="29623" x="6578600" y="1939925"/>
          <p14:tracePt t="29641" x="6562725" y="1939925"/>
          <p14:tracePt t="29674" x="6556375" y="1939925"/>
          <p14:tracePt t="29891" x="6559550" y="1943100"/>
          <p14:tracePt t="29897" x="6562725" y="1949450"/>
          <p14:tracePt t="29911" x="6569075" y="1949450"/>
          <p14:tracePt t="29924" x="6578600" y="1958975"/>
          <p14:tracePt t="29941" x="6588125" y="1958975"/>
          <p14:tracePt t="29958" x="6604000" y="1968500"/>
          <p14:tracePt t="29975" x="6632575" y="1974850"/>
          <p14:tracePt t="29991" x="6642100" y="1974850"/>
          <p14:tracePt t="30008" x="6657975" y="1981200"/>
          <p14:tracePt t="30024" x="6667500" y="1981200"/>
          <p14:tracePt t="30061" x="6670675" y="1981200"/>
          <p14:tracePt t="30074" x="6680200" y="1981200"/>
          <p14:tracePt t="30090" x="6689725" y="1981200"/>
          <p14:tracePt t="30106" x="6705600" y="1981200"/>
          <p14:tracePt t="30124" x="6721475" y="1981200"/>
          <p14:tracePt t="30140" x="6731000" y="1981200"/>
          <p14:tracePt t="30158" x="6734175" y="1981200"/>
          <p14:tracePt t="31297" x="6657975" y="2009775"/>
          <p14:tracePt t="31303" x="6550025" y="2066925"/>
          <p14:tracePt t="31311" x="6454775" y="2105025"/>
          <p14:tracePt t="31324" x="6210300" y="2209800"/>
          <p14:tracePt t="31341" x="5981700" y="2298700"/>
          <p14:tracePt t="31357" x="5803900" y="2393950"/>
          <p14:tracePt t="31390" x="5378450" y="2676525"/>
          <p14:tracePt t="31428" x="4994275" y="2984500"/>
          <p14:tracePt t="31441" x="4864100" y="3105150"/>
          <p14:tracePt t="31457" x="4692650" y="3248025"/>
          <p14:tracePt t="31474" x="4445000" y="3486150"/>
          <p14:tracePt t="31491" x="4305300" y="3625850"/>
          <p14:tracePt t="31509" x="4070350" y="3825875"/>
          <p14:tracePt t="31523" x="3962400" y="3933825"/>
          <p14:tracePt t="31542" x="3876675" y="4019550"/>
          <p14:tracePt t="31557" x="3803650" y="4092575"/>
          <p14:tracePt t="31573" x="3711575" y="4168775"/>
          <p14:tracePt t="31590" x="3660775" y="4219575"/>
          <p14:tracePt t="31607" x="3622675" y="4257675"/>
          <p14:tracePt t="31623" x="3552825" y="4321175"/>
          <p14:tracePt t="31639" x="3517900" y="4352925"/>
          <p14:tracePt t="31656" x="3495675" y="4378325"/>
          <p14:tracePt t="31674" x="3467100" y="4406900"/>
          <p14:tracePt t="31690" x="3457575" y="4416425"/>
          <p14:tracePt t="31707" x="3448050" y="4425950"/>
          <p14:tracePt t="31723" x="3438525" y="4429125"/>
          <p14:tracePt t="31974" x="3397250" y="4413250"/>
          <p14:tracePt t="31982" x="3314700" y="4384675"/>
          <p14:tracePt t="31990" x="3232150" y="4368800"/>
          <p14:tracePt t="32007" x="3067050" y="4321175"/>
          <p14:tracePt t="32023" x="2892425" y="4295775"/>
          <p14:tracePt t="32040" x="2784475" y="4279900"/>
          <p14:tracePt t="32056" x="2686050" y="4254500"/>
          <p14:tracePt t="32073" x="2552700" y="4232275"/>
          <p14:tracePt t="32090" x="2479675" y="4216400"/>
          <p14:tracePt t="32106" x="2403475" y="4203700"/>
          <p14:tracePt t="32123" x="2292350" y="4171950"/>
          <p14:tracePt t="32140" x="2244725" y="4159250"/>
          <p14:tracePt t="32156" x="2200275" y="4152900"/>
          <p14:tracePt t="32173" x="2162175" y="4152900"/>
          <p14:tracePt t="32190" x="2139950" y="4146550"/>
          <p14:tracePt t="32207" x="2101850" y="4140200"/>
          <p14:tracePt t="32223" x="2044700" y="4114800"/>
          <p14:tracePt t="32241" x="2000250" y="4114800"/>
          <p14:tracePt t="32258" x="1949450" y="4114800"/>
          <p14:tracePt t="32274" x="1901825" y="4114800"/>
          <p14:tracePt t="32290" x="1885950" y="4114800"/>
          <p14:tracePt t="32307" x="1876425" y="4114800"/>
          <p14:tracePt t="32323" x="1854200" y="4114800"/>
          <p14:tracePt t="32340" x="1831975" y="4105275"/>
          <p14:tracePt t="32356" x="1803400" y="4092575"/>
          <p14:tracePt t="32373" x="1765300" y="4054475"/>
          <p14:tracePt t="32390" x="1755775" y="4044950"/>
          <p14:tracePt t="32407" x="1739900" y="4035425"/>
          <p14:tracePt t="32411" x="1736725" y="4035425"/>
          <p14:tracePt t="32424" x="1727200" y="4035425"/>
          <p14:tracePt t="32466" x="1727200" y="4041775"/>
          <p14:tracePt t="32473" x="1727200" y="4044950"/>
          <p14:tracePt t="32489" x="1727200" y="4067175"/>
          <p14:tracePt t="32507" x="1727200" y="4089400"/>
          <p14:tracePt t="32523" x="1727200" y="4130675"/>
          <p14:tracePt t="32540" x="1727200" y="4149725"/>
          <p14:tracePt t="32557" x="1727200" y="4181475"/>
          <p14:tracePt t="32573" x="1730375" y="4244975"/>
          <p14:tracePt t="32590" x="1736725" y="4295775"/>
          <p14:tracePt t="32607" x="1736725" y="4356100"/>
          <p14:tracePt t="32623" x="1736725" y="4410075"/>
          <p14:tracePt t="32640" x="1736725" y="4438650"/>
          <p14:tracePt t="32657" x="1736725" y="4460875"/>
          <p14:tracePt t="32674" x="1736725" y="4502150"/>
          <p14:tracePt t="32690" x="1736725" y="4518025"/>
          <p14:tracePt t="32706" x="1736725" y="4530725"/>
          <p14:tracePt t="32723" x="1736725" y="4546600"/>
          <p14:tracePt t="32740" x="1736725" y="4556125"/>
          <p14:tracePt t="32757" x="1736725" y="4565650"/>
          <p14:tracePt t="32774" x="1736725" y="4581525"/>
          <p14:tracePt t="32791" x="1736725" y="4587875"/>
          <p14:tracePt t="32807" x="1736725" y="4597400"/>
          <p14:tracePt t="32824" x="1736725" y="4606925"/>
          <p14:tracePt t="32840" x="1746250" y="4616450"/>
          <p14:tracePt t="32856" x="1762125" y="4632325"/>
          <p14:tracePt t="32873" x="1778000" y="4648200"/>
          <p14:tracePt t="32890" x="1800225" y="4670425"/>
          <p14:tracePt t="32909" x="1838325" y="4714875"/>
          <p14:tracePt t="32924" x="1854200" y="4730750"/>
          <p14:tracePt t="32940" x="1882775" y="4759325"/>
          <p14:tracePt t="32958" x="1914525" y="4791075"/>
          <p14:tracePt t="32973" x="1943100" y="4819650"/>
          <p14:tracePt t="32989" x="1955800" y="4835525"/>
          <p14:tracePt t="33006" x="1965325" y="4851400"/>
          <p14:tracePt t="33023" x="1981200" y="4892675"/>
          <p14:tracePt t="33040" x="2000250" y="4924425"/>
          <p14:tracePt t="33058" x="2028825" y="4953000"/>
          <p14:tracePt t="33074" x="2060575" y="4972050"/>
          <p14:tracePt t="33090" x="2092325" y="5003800"/>
          <p14:tracePt t="33107" x="2136775" y="5016500"/>
          <p14:tracePt t="33123" x="2200275" y="5041900"/>
          <p14:tracePt t="33139" x="2247900" y="5060950"/>
          <p14:tracePt t="33156" x="2276475" y="5073650"/>
          <p14:tracePt t="33173" x="2320925" y="5086350"/>
          <p14:tracePt t="33189" x="2333625" y="5089525"/>
          <p14:tracePt t="33206" x="2343150" y="5095875"/>
          <p14:tracePt t="33223" x="2365375" y="5095875"/>
          <p14:tracePt t="33239" x="2374900" y="5095875"/>
          <p14:tracePt t="33257" x="2384425" y="5095875"/>
          <p14:tracePt t="33274" x="2397125" y="5095875"/>
          <p14:tracePt t="33338" x="2397125" y="5092700"/>
          <p14:tracePt t="33345" x="2397125" y="5089525"/>
          <p14:tracePt t="33358" x="2397125" y="5080000"/>
          <p14:tracePt t="33373" x="2397125" y="5070475"/>
          <p14:tracePt t="33390" x="2387600" y="5054600"/>
          <p14:tracePt t="33406" x="2378075" y="5045075"/>
          <p14:tracePt t="33424" x="2362200" y="5022850"/>
          <p14:tracePt t="33440" x="2343150" y="4994275"/>
          <p14:tracePt t="33458" x="2317750" y="4978400"/>
          <p14:tracePt t="33474" x="2279650" y="4959350"/>
          <p14:tracePt t="33490" x="2209800" y="4921250"/>
          <p14:tracePt t="33507" x="2124075" y="4892675"/>
          <p14:tracePt t="33523" x="2079625" y="4879975"/>
          <p14:tracePt t="33539" x="2057400" y="4873625"/>
          <p14:tracePt t="33558" x="2022475" y="4860925"/>
          <p14:tracePt t="33574" x="2006600" y="4857750"/>
          <p14:tracePt t="33590" x="1990725" y="4851400"/>
          <p14:tracePt t="33608" x="1965325" y="4838700"/>
          <p14:tracePt t="33624" x="1955800" y="4838700"/>
          <p14:tracePt t="33640" x="1946275" y="4838700"/>
          <p14:tracePt t="33657" x="1930400" y="4838700"/>
          <p14:tracePt t="33673" x="1920875" y="4838700"/>
          <p14:tracePt t="33950" x="1946275" y="4819650"/>
          <p14:tracePt t="33957" x="1987550" y="4775200"/>
          <p14:tracePt t="33965" x="2019300" y="4746625"/>
          <p14:tracePt t="33973" x="2051050" y="4705350"/>
          <p14:tracePt t="33989" x="2089150" y="4635500"/>
          <p14:tracePt t="34007" x="2133600" y="4540250"/>
          <p14:tracePt t="34023" x="2146300" y="4476750"/>
          <p14:tracePt t="34040" x="2152650" y="4425950"/>
          <p14:tracePt t="34058" x="2152650" y="4378325"/>
          <p14:tracePt t="34073" x="2152650" y="4352925"/>
          <p14:tracePt t="34090" x="2152650" y="4343400"/>
          <p14:tracePt t="34107" x="2152650" y="4330700"/>
          <p14:tracePt t="34140" x="2152650" y="4324350"/>
          <p14:tracePt t="34236" x="2146300" y="4324350"/>
          <p14:tracePt t="34243" x="2143125" y="4321175"/>
          <p14:tracePt t="34257" x="2120900" y="4308475"/>
          <p14:tracePt t="34274" x="2098675" y="4298950"/>
          <p14:tracePt t="34290" x="2073275" y="4286250"/>
          <p14:tracePt t="34307" x="2032000" y="4260850"/>
          <p14:tracePt t="34323" x="2022475" y="4251325"/>
          <p14:tracePt t="34340" x="2006600" y="4251325"/>
          <p14:tracePt t="34357" x="1990725" y="4251325"/>
          <p14:tracePt t="34373" x="1981200" y="4251325"/>
          <p14:tracePt t="34390" x="1971675" y="4251325"/>
          <p14:tracePt t="34408" x="1952625" y="4251325"/>
          <p14:tracePt t="34423" x="1943100" y="4251325"/>
          <p14:tracePt t="34440" x="1933575" y="4251325"/>
          <p14:tracePt t="34457" x="1917700" y="4251325"/>
          <p14:tracePt t="34474" x="1901825" y="4251325"/>
          <p14:tracePt t="34489" x="1892300" y="4251325"/>
          <p14:tracePt t="34507" x="1879600" y="4251325"/>
          <p14:tracePt t="34522" x="1866900" y="4248150"/>
          <p14:tracePt t="34539" x="1857375" y="4248150"/>
          <p14:tracePt t="34622" x="1866900" y="4248150"/>
          <p14:tracePt t="34629" x="1870075" y="4248150"/>
          <p14:tracePt t="34640" x="1876425" y="4248150"/>
          <p14:tracePt t="34657" x="1885950" y="4248150"/>
          <p14:tracePt t="34673" x="1895475" y="4248150"/>
          <p14:tracePt t="34690" x="1898650" y="4248150"/>
          <p14:tracePt t="34708" x="1920875" y="4248150"/>
          <p14:tracePt t="34724" x="1930400" y="4248150"/>
          <p14:tracePt t="34740" x="1939925" y="4248150"/>
          <p14:tracePt t="34758" x="1952625" y="4248150"/>
          <p14:tracePt t="34773" x="1974850" y="4248150"/>
          <p14:tracePt t="34790" x="1997075" y="4248150"/>
          <p14:tracePt t="34806" x="2032000" y="4254500"/>
          <p14:tracePt t="34823" x="2051050" y="4254500"/>
          <p14:tracePt t="34839" x="2073275" y="4254500"/>
          <p14:tracePt t="34856" x="2108200" y="4254500"/>
          <p14:tracePt t="34873" x="2127250" y="4254500"/>
          <p14:tracePt t="34890" x="2136775" y="4254500"/>
          <p14:tracePt t="34907" x="2152650" y="4254500"/>
          <p14:tracePt t="34923" x="2162175" y="4254500"/>
          <p14:tracePt t="34940" x="2178050" y="4254500"/>
          <p14:tracePt t="34942" x="2181225" y="4254500"/>
          <p14:tracePt t="34957" x="2190750" y="4254500"/>
          <p14:tracePt t="34973" x="2200275" y="4254500"/>
          <p14:tracePt t="34989" x="2212975" y="4254500"/>
          <p14:tracePt t="35006" x="2232025" y="4251325"/>
          <p14:tracePt t="35023" x="2241550" y="4248150"/>
          <p14:tracePt t="35040" x="2251075" y="4248150"/>
          <p14:tracePt t="35057" x="2257425" y="4248150"/>
          <p14:tracePt t="35479" x="2235200" y="4251325"/>
          <p14:tracePt t="35486" x="2219325" y="4251325"/>
          <p14:tracePt t="35493" x="2200275" y="4251325"/>
          <p14:tracePt t="35523" x="2133600" y="4251325"/>
          <p14:tracePt t="35557" x="2089150" y="4251325"/>
          <p14:tracePt t="35573" x="2079625" y="4244975"/>
          <p14:tracePt t="35590" x="2051050" y="4232275"/>
          <p14:tracePt t="35607" x="2025650" y="4210050"/>
          <p14:tracePt t="35624" x="2000250" y="4203700"/>
          <p14:tracePt t="35640" x="1990725" y="4200525"/>
          <p14:tracePt t="35657" x="1974850" y="4200525"/>
          <p14:tracePt t="35673" x="1962150" y="4200525"/>
          <p14:tracePt t="35690" x="1952625" y="4200525"/>
          <p14:tracePt t="35706" x="1936750" y="4200525"/>
          <p14:tracePt t="35723" x="1927225" y="4200525"/>
          <p14:tracePt t="35740" x="1911350" y="4200525"/>
          <p14:tracePt t="35842" x="1920875" y="4200525"/>
          <p14:tracePt t="35858" x="1924050" y="4200525"/>
          <p14:tracePt t="35864" x="1930400" y="4200525"/>
          <p14:tracePt t="35873" x="1933575" y="4200525"/>
          <p14:tracePt t="35890" x="1943100" y="4200525"/>
          <p14:tracePt t="35907" x="1958975" y="4206875"/>
          <p14:tracePt t="35923" x="1981200" y="4213225"/>
          <p14:tracePt t="35940" x="2009775" y="4213225"/>
          <p14:tracePt t="35956" x="2079625" y="4213225"/>
          <p14:tracePt t="35972" x="2139950" y="4213225"/>
          <p14:tracePt t="35990" x="2190750" y="4213225"/>
          <p14:tracePt t="36007" x="2254250" y="4213225"/>
          <p14:tracePt t="36023" x="2282825" y="4213225"/>
          <p14:tracePt t="36039" x="2311400" y="4210050"/>
          <p14:tracePt t="36056" x="2359025" y="4210050"/>
          <p14:tracePt t="36072" x="2381250" y="4210050"/>
          <p14:tracePt t="36089" x="2409825" y="4210050"/>
          <p14:tracePt t="36107" x="2425700" y="4210050"/>
          <p14:tracePt t="36124" x="2428875" y="4210050"/>
          <p14:tracePt t="36457" x="2438400" y="4260850"/>
          <p14:tracePt t="36466" x="2447925" y="4352925"/>
          <p14:tracePt t="36473" x="2454275" y="4445000"/>
          <p14:tracePt t="36489" x="2473325" y="4606925"/>
          <p14:tracePt t="36506" x="2555875" y="4867275"/>
          <p14:tracePt t="36523" x="2609850" y="5000625"/>
          <p14:tracePt t="36557" x="2654300" y="5143500"/>
          <p14:tracePt t="36590" x="2654300" y="5181600"/>
          <p14:tracePt t="36607" x="2654300" y="5197475"/>
          <p14:tracePt t="36623" x="2654300" y="5207000"/>
          <p14:tracePt t="36639" x="2654300" y="5222875"/>
          <p14:tracePt t="36656" x="2644775" y="5226050"/>
          <p14:tracePt t="36735" x="2641600" y="5226050"/>
          <p14:tracePt t="36743" x="2635250" y="5219700"/>
          <p14:tracePt t="36756" x="2625725" y="5203825"/>
          <p14:tracePt t="36772" x="2609850" y="5194300"/>
          <p14:tracePt t="36790" x="2590800" y="5165725"/>
          <p14:tracePt t="36806" x="2536825" y="5080000"/>
          <p14:tracePt t="36823" x="2501900" y="5032375"/>
          <p14:tracePt t="36841" x="2447925" y="4962525"/>
          <p14:tracePt t="36857" x="2416175" y="4930775"/>
          <p14:tracePt t="36873" x="2390775" y="4908550"/>
          <p14:tracePt t="36891" x="2324100" y="4854575"/>
          <p14:tracePt t="36907" x="2276475" y="4826000"/>
          <p14:tracePt t="36923" x="2235200" y="4778375"/>
          <p14:tracePt t="36941" x="2190750" y="4724400"/>
          <p14:tracePt t="36957" x="2165350" y="4702175"/>
          <p14:tracePt t="36974" x="2139950" y="4676775"/>
          <p14:tracePt t="36977" x="2133600" y="4670425"/>
          <p14:tracePt t="36989" x="2130425" y="4667250"/>
          <p14:tracePt t="37007" x="2114550" y="4645025"/>
          <p14:tracePt t="37024" x="2098675" y="4622800"/>
          <p14:tracePt t="37039" x="2089150" y="4613275"/>
          <p14:tracePt t="37056" x="2073275" y="4600575"/>
          <p14:tracePt t="37073" x="2063750" y="4591050"/>
          <p14:tracePt t="37089" x="2041525" y="4575175"/>
          <p14:tracePt t="37106" x="2006600" y="4556125"/>
          <p14:tracePt t="37123" x="1984375" y="4546600"/>
          <p14:tracePt t="37141" x="1965325" y="4546600"/>
          <p14:tracePt t="37157" x="1952625" y="4546600"/>
          <p14:tracePt t="37173" x="1939925" y="4546600"/>
          <p14:tracePt t="37189" x="1930400" y="4546600"/>
          <p14:tracePt t="37206" x="1914525" y="4546600"/>
          <p14:tracePt t="37241" x="1908175" y="4546600"/>
          <p14:tracePt t="37285" x="1908175" y="4552950"/>
          <p14:tracePt t="37292" x="1908175" y="4556125"/>
          <p14:tracePt t="37307" x="1908175" y="4565650"/>
          <p14:tracePt t="37323" x="1908175" y="4587875"/>
          <p14:tracePt t="37339" x="1908175" y="4610100"/>
          <p14:tracePt t="37356" x="1911350" y="4657725"/>
          <p14:tracePt t="37373" x="1911350" y="4679950"/>
          <p14:tracePt t="37391" x="1911350" y="4721225"/>
          <p14:tracePt t="37407" x="1917700" y="4730750"/>
          <p14:tracePt t="37423" x="1924050" y="4746625"/>
          <p14:tracePt t="37441" x="1933575" y="4759325"/>
          <p14:tracePt t="37457" x="1949450" y="4772025"/>
          <p14:tracePt t="37473" x="1958975" y="4781550"/>
          <p14:tracePt t="37477" x="1958975" y="4784725"/>
          <p14:tracePt t="37489" x="1962150" y="4794250"/>
          <p14:tracePt t="37506" x="1978025" y="4822825"/>
          <p14:tracePt t="37522" x="1984375" y="4851400"/>
          <p14:tracePt t="37540" x="2003425" y="4876800"/>
          <p14:tracePt t="37556" x="2016125" y="4918075"/>
          <p14:tracePt t="37574" x="2019300" y="4933950"/>
          <p14:tracePt t="37591" x="2025650" y="4962525"/>
          <p14:tracePt t="37607" x="2025650" y="4981575"/>
          <p14:tracePt t="37623" x="2032000" y="4997450"/>
          <p14:tracePt t="37640" x="2032000" y="5022850"/>
          <p14:tracePt t="37656" x="2035175" y="5032375"/>
          <p14:tracePt t="37672" x="2035175" y="5045075"/>
          <p14:tracePt t="37690" x="2041525" y="5057775"/>
          <p14:tracePt t="37706" x="2041525" y="5073650"/>
          <p14:tracePt t="37723" x="2041525" y="5083175"/>
          <p14:tracePt t="37739" x="2041525" y="5092700"/>
          <p14:tracePt t="37756" x="2041525" y="5102225"/>
          <p14:tracePt t="37789" x="2044700" y="5111750"/>
          <p14:tracePt t="38697" x="2057400" y="5083175"/>
          <p14:tracePt t="38704" x="2076450" y="5022850"/>
          <p14:tracePt t="38710" x="2082800" y="4965700"/>
          <p14:tracePt t="38722" x="2092325" y="4895850"/>
          <p14:tracePt t="38739" x="2111375" y="4686300"/>
          <p14:tracePt t="38756" x="2127250" y="4591050"/>
          <p14:tracePt t="38772" x="2139950" y="4514850"/>
          <p14:tracePt t="38805" x="2181225" y="4298950"/>
          <p14:tracePt t="38839" x="2206625" y="4178300"/>
          <p14:tracePt t="38856" x="2212975" y="4149725"/>
          <p14:tracePt t="38873" x="2219325" y="4111625"/>
          <p14:tracePt t="38890" x="2219325" y="4079875"/>
          <p14:tracePt t="38906" x="2219325" y="4051300"/>
          <p14:tracePt t="38923" x="2225675" y="4029075"/>
          <p14:tracePt t="38940" x="2225675" y="3994150"/>
          <p14:tracePt t="38956" x="2225675" y="3975100"/>
          <p14:tracePt t="38973" x="2225675" y="3943350"/>
          <p14:tracePt t="38989" x="2225675" y="3930650"/>
          <p14:tracePt t="39005" x="2225675" y="3921125"/>
          <p14:tracePt t="39023" x="2225675" y="3914775"/>
          <p14:tracePt t="39040" x="2225675" y="3911600"/>
          <p14:tracePt t="39104" x="2225675" y="3905250"/>
          <p14:tracePt t="39547" x="2222500" y="3895725"/>
          <p14:tracePt t="39553" x="2219325" y="3883025"/>
          <p14:tracePt t="39561" x="2212975" y="3863975"/>
          <p14:tracePt t="39573" x="2206625" y="3851275"/>
          <p14:tracePt t="39589" x="2174875" y="3829050"/>
          <p14:tracePt t="39607" x="2152650" y="3816350"/>
          <p14:tracePt t="39640" x="2101850" y="3784600"/>
          <p14:tracePt t="39673" x="2076450" y="3762375"/>
          <p14:tracePt t="39689" x="2060575" y="3743325"/>
          <p14:tracePt t="39706" x="2051050" y="3733800"/>
          <p14:tracePt t="39722" x="2051050" y="3724275"/>
          <p14:tracePt t="39739" x="2041525" y="3714750"/>
          <p14:tracePt t="39757" x="2025650" y="3708400"/>
          <p14:tracePt t="39773" x="2019300" y="3698875"/>
          <p14:tracePt t="39790" x="2006600" y="3689350"/>
          <p14:tracePt t="39806" x="1997075" y="3683000"/>
          <p14:tracePt t="39823" x="1984375" y="3676650"/>
          <p14:tracePt t="39839" x="1965325" y="3667125"/>
          <p14:tracePt t="39855" x="1955800" y="3663950"/>
          <p14:tracePt t="39873" x="1939925" y="3648075"/>
          <p14:tracePt t="39890" x="1905000" y="3641725"/>
          <p14:tracePt t="39906" x="1895475" y="3638550"/>
          <p14:tracePt t="39923" x="1885950" y="3632200"/>
          <p14:tracePt t="39940" x="1866900" y="3622675"/>
          <p14:tracePt t="39982" x="1866900" y="3619500"/>
          <p14:tracePt t="40004" x="1873250" y="3613150"/>
          <p14:tracePt t="40018" x="1873250" y="3606800"/>
          <p14:tracePt t="40025" x="1879600" y="3606800"/>
          <p14:tracePt t="40040" x="1882775" y="3590925"/>
          <p14:tracePt t="40056" x="1892300" y="3581400"/>
          <p14:tracePt t="40073" x="1901825" y="3571875"/>
          <p14:tracePt t="40089" x="1917700" y="3562350"/>
          <p14:tracePt t="40105" x="1933575" y="3559175"/>
          <p14:tracePt t="40122" x="1943100" y="3543300"/>
          <p14:tracePt t="40139" x="1958975" y="3533775"/>
          <p14:tracePt t="40155" x="1968500" y="3524250"/>
          <p14:tracePt t="40173" x="1968500" y="3511550"/>
          <p14:tracePt t="40190" x="1968500" y="3508375"/>
          <p14:tracePt t="40419" x="1990725" y="3517900"/>
          <p14:tracePt t="40425" x="2009775" y="3530600"/>
          <p14:tracePt t="40440" x="2057400" y="3562350"/>
          <p14:tracePt t="40456" x="2082800" y="3587750"/>
          <p14:tracePt t="40472" x="2114550" y="3619500"/>
          <p14:tracePt t="40489" x="2146300" y="3657600"/>
          <p14:tracePt t="40506" x="2155825" y="3673475"/>
          <p14:tracePt t="40522" x="2171700" y="3683000"/>
          <p14:tracePt t="40525" x="2178050" y="3689350"/>
          <p14:tracePt t="40539" x="2187575" y="3698875"/>
          <p14:tracePt t="40556" x="2190750" y="3708400"/>
          <p14:tracePt t="40590" x="2197100" y="3708400"/>
          <p14:tracePt t="40809" x="2197100" y="3705225"/>
          <p14:tracePt t="40817" x="2197100" y="3702050"/>
          <p14:tracePt t="40824" x="2197100" y="3695700"/>
          <p14:tracePt t="40839" x="2197100" y="3686175"/>
          <p14:tracePt t="40856" x="2190750" y="3676650"/>
          <p14:tracePt t="40874" x="2174875" y="3654425"/>
          <p14:tracePt t="40890" x="2152650" y="3638550"/>
          <p14:tracePt t="40906" x="2130425" y="3622675"/>
          <p14:tracePt t="40923" x="2079625" y="3590925"/>
          <p14:tracePt t="40939" x="2032000" y="3562350"/>
          <p14:tracePt t="40955" x="2000250" y="3536950"/>
          <p14:tracePt t="40972" x="1968500" y="3521075"/>
          <p14:tracePt t="40990" x="1939925" y="3502025"/>
          <p14:tracePt t="41006" x="1930400" y="3492500"/>
          <p14:tracePt t="41024" x="1908175" y="3470275"/>
          <p14:tracePt t="41040" x="1898650" y="3460750"/>
          <p14:tracePt t="41056" x="1889125" y="3457575"/>
          <p14:tracePt t="41073" x="1876425" y="3451225"/>
          <p14:tracePt t="41089" x="1863725" y="3441700"/>
          <p14:tracePt t="41122" x="1863725" y="3432175"/>
          <p14:tracePt t="41146" x="1863725" y="3425825"/>
          <p14:tracePt t="41210" x="1860550" y="3425825"/>
          <p14:tracePt t="41231" x="1854200" y="3425825"/>
          <p14:tracePt t="41268" x="1854200" y="3429000"/>
          <p14:tracePt t="41275" x="1854200" y="3438525"/>
          <p14:tracePt t="41290" x="1854200" y="3448050"/>
          <p14:tracePt t="41307" x="1860550" y="3457575"/>
          <p14:tracePt t="41324" x="1911350" y="3502025"/>
          <p14:tracePt t="41339" x="1958975" y="3527425"/>
          <p14:tracePt t="41355" x="2012950" y="3562350"/>
          <p14:tracePt t="41373" x="2089150" y="3603625"/>
          <p14:tracePt t="41389" x="2130425" y="3648075"/>
          <p14:tracePt t="41406" x="2187575" y="3689350"/>
          <p14:tracePt t="41423" x="2266950" y="3740150"/>
          <p14:tracePt t="41439" x="2314575" y="3771900"/>
          <p14:tracePt t="41457" x="2359025" y="3800475"/>
          <p14:tracePt t="41473" x="2393950" y="3816350"/>
          <p14:tracePt t="41489" x="2409825" y="3825875"/>
          <p14:tracePt t="41505" x="2422525" y="3844925"/>
          <p14:tracePt t="41523" x="2435225" y="3857625"/>
          <p14:tracePt t="41567" x="2441575" y="3857625"/>
          <p14:tracePt t="42817" x="2441575" y="3863975"/>
          <p14:tracePt t="42931" x="2441575" y="3867150"/>
          <p14:tracePt t="42945" x="2441575" y="3873500"/>
          <p14:tracePt t="42951" x="2441575" y="3883025"/>
          <p14:tracePt t="42959" x="2441575" y="3889375"/>
          <p14:tracePt t="42973" x="2444750" y="3892550"/>
          <p14:tracePt t="43545" x="2486025" y="3914775"/>
          <p14:tracePt t="43551" x="2533650" y="3930650"/>
          <p14:tracePt t="43559" x="2574925" y="3946525"/>
          <p14:tracePt t="43573" x="2651125" y="3984625"/>
          <p14:tracePt t="43588" x="2740025" y="4016375"/>
          <p14:tracePt t="43606" x="2832100" y="4067175"/>
          <p14:tracePt t="43638" x="3063875" y="4197350"/>
          <p14:tracePt t="43673" x="3248025" y="4343400"/>
          <p14:tracePt t="43689" x="3349625" y="4400550"/>
          <p14:tracePt t="43706" x="3409950" y="4454525"/>
          <p14:tracePt t="43722" x="3521075" y="4533900"/>
          <p14:tracePt t="43739" x="3590925" y="4581525"/>
          <p14:tracePt t="43756" x="3660775" y="4635500"/>
          <p14:tracePt t="43772" x="3762375" y="4711700"/>
          <p14:tracePt t="43789" x="3832225" y="4749800"/>
          <p14:tracePt t="43806" x="3889375" y="4787900"/>
          <p14:tracePt t="43823" x="3975100" y="4838700"/>
          <p14:tracePt t="43839" x="4032250" y="4864100"/>
          <p14:tracePt t="43856" x="4089400" y="4892675"/>
          <p14:tracePt t="43872" x="4184650" y="4937125"/>
          <p14:tracePt t="43889" x="4219575" y="4949825"/>
          <p14:tracePt t="43906" x="4257675" y="4962525"/>
          <p14:tracePt t="43923" x="4302125" y="4987925"/>
          <p14:tracePt t="43939" x="4324350" y="5000625"/>
          <p14:tracePt t="43957" x="4362450" y="5013325"/>
          <p14:tracePt t="43972" x="4429125" y="5038725"/>
          <p14:tracePt t="43989" x="4464050" y="5051425"/>
          <p14:tracePt t="44005" x="4511675" y="5064125"/>
          <p14:tracePt t="44022" x="4575175" y="5083175"/>
          <p14:tracePt t="44038" x="4619625" y="5095875"/>
          <p14:tracePt t="44055" x="4657725" y="5114925"/>
          <p14:tracePt t="44072" x="4778375" y="5137150"/>
          <p14:tracePt t="44089" x="4876800" y="5162550"/>
          <p14:tracePt t="44106" x="4962525" y="5184775"/>
          <p14:tracePt t="44123" x="5086350" y="5216525"/>
          <p14:tracePt t="44138" x="5181600" y="5232400"/>
          <p14:tracePt t="44155" x="5280025" y="5248275"/>
          <p14:tracePt t="44172" x="5394325" y="5295900"/>
          <p14:tracePt t="44189" x="5448300" y="5314950"/>
          <p14:tracePt t="44207" x="5578475" y="5372100"/>
          <p14:tracePt t="44223" x="5654675" y="5400675"/>
          <p14:tracePt t="44239" x="5724525" y="5438775"/>
          <p14:tracePt t="44257" x="5762625" y="5464175"/>
          <p14:tracePt t="44272" x="5829300" y="5505450"/>
          <p14:tracePt t="44288" x="5873750" y="5530850"/>
          <p14:tracePt t="44305" x="5921375" y="5565775"/>
          <p14:tracePt t="44322" x="5988050" y="5603875"/>
          <p14:tracePt t="44339" x="6045200" y="5641975"/>
          <p14:tracePt t="44357" x="6096000" y="5673725"/>
          <p14:tracePt t="44373" x="6127750" y="5699125"/>
          <p14:tracePt t="44389" x="6137275" y="5708650"/>
          <p14:tracePt t="44405" x="6146800" y="5718175"/>
          <p14:tracePt t="44422" x="6169025" y="5734050"/>
          <p14:tracePt t="44438" x="6175375" y="5749925"/>
          <p14:tracePt t="44457" x="6175375" y="5756275"/>
          <p14:tracePt t="44543" x="6175375" y="5753100"/>
          <p14:tracePt t="44550" x="6175375" y="5746750"/>
          <p14:tracePt t="44557" x="6175375" y="5737225"/>
          <p14:tracePt t="44572" x="6175375" y="5715000"/>
          <p14:tracePt t="44588" x="6175375" y="5680075"/>
          <p14:tracePt t="44607" x="6153150" y="5584825"/>
          <p14:tracePt t="44623" x="6137275" y="5499100"/>
          <p14:tracePt t="44639" x="6124575" y="5426075"/>
          <p14:tracePt t="44657" x="6080125" y="5340350"/>
          <p14:tracePt t="44672" x="6054725" y="5286375"/>
          <p14:tracePt t="44688" x="6013450" y="5207000"/>
          <p14:tracePt t="44705" x="5956300" y="5114925"/>
          <p14:tracePt t="44722" x="5876925" y="4994275"/>
          <p14:tracePt t="44739" x="5819775" y="4921250"/>
          <p14:tracePt t="44756" x="5721350" y="4797425"/>
          <p14:tracePt t="44773" x="5645150" y="4705350"/>
          <p14:tracePt t="44789" x="5568950" y="4619625"/>
          <p14:tracePt t="44806" x="5467350" y="4533900"/>
          <p14:tracePt t="44822" x="5321300" y="4470400"/>
          <p14:tracePt t="44838" x="5137150" y="4432300"/>
          <p14:tracePt t="44856" x="4794250" y="4413250"/>
          <p14:tracePt t="44872" x="4568825" y="4413250"/>
          <p14:tracePt t="44889" x="4362450" y="4413250"/>
          <p14:tracePt t="44906" x="4098925" y="4419600"/>
          <p14:tracePt t="44924" x="3917950" y="4419600"/>
          <p14:tracePt t="44939" x="3724275" y="4419600"/>
          <p14:tracePt t="44956" x="3495675" y="4419600"/>
          <p14:tracePt t="44972" x="3333750" y="4429125"/>
          <p14:tracePt t="44990" x="3206750" y="4448175"/>
          <p14:tracePt t="45005" x="3082925" y="4470400"/>
          <p14:tracePt t="45022" x="2994025" y="4511675"/>
          <p14:tracePt t="45039" x="2895600" y="4543425"/>
          <p14:tracePt t="45057" x="2778125" y="4597400"/>
          <p14:tracePt t="45073" x="2701925" y="4629150"/>
          <p14:tracePt t="45089" x="2600325" y="4670425"/>
          <p14:tracePt t="45106" x="2441575" y="4730750"/>
          <p14:tracePt t="45121" x="2352675" y="4762500"/>
          <p14:tracePt t="45138" x="2286000" y="4784725"/>
          <p14:tracePt t="45156" x="2222500" y="4810125"/>
          <p14:tracePt t="45173" x="2178050" y="4822825"/>
          <p14:tracePt t="45189" x="2139950" y="4835525"/>
          <p14:tracePt t="45206" x="2098675" y="4835525"/>
          <p14:tracePt t="45222" x="2070100" y="4835525"/>
          <p14:tracePt t="45239" x="2047875" y="4835525"/>
          <p14:tracePt t="45256" x="2025650" y="4835525"/>
          <p14:tracePt t="45272" x="2012950" y="4835525"/>
          <p14:tracePt t="45288" x="2000250" y="4835525"/>
          <p14:tracePt t="45306" x="1990725" y="4835525"/>
          <p14:tracePt t="45322" x="1990725" y="4829175"/>
          <p14:tracePt t="45338" x="1990725" y="4819650"/>
          <p14:tracePt t="45355" x="1990725" y="4813300"/>
          <p14:tracePt t="45372" x="2000250" y="4797425"/>
          <p14:tracePt t="45388" x="2019300" y="4787900"/>
          <p14:tracePt t="45406" x="2076450" y="4787900"/>
          <p14:tracePt t="45422" x="2105025" y="4787900"/>
          <p14:tracePt t="45438" x="2114550" y="4787900"/>
          <p14:tracePt t="45456" x="2120900" y="4787900"/>
          <p14:tracePt t="45488" x="2111375" y="4787900"/>
          <p14:tracePt t="45506" x="2073275" y="4787900"/>
          <p14:tracePt t="45521" x="2041525" y="4775200"/>
          <p14:tracePt t="45539" x="2003425" y="4762500"/>
          <p14:tracePt t="45557" x="1946275" y="4737100"/>
          <p14:tracePt t="45573" x="1895475" y="4730750"/>
          <p14:tracePt t="45589" x="1857375" y="4724400"/>
          <p14:tracePt t="45607" x="1809750" y="4724400"/>
          <p14:tracePt t="45623" x="1800225" y="4724400"/>
          <p14:tracePt t="45638" x="1790700" y="4724400"/>
          <p14:tracePt t="45656" x="1771650" y="4724400"/>
          <p14:tracePt t="45671" x="1762125" y="4724400"/>
          <p14:tracePt t="45688" x="1755775" y="4724400"/>
          <p14:tracePt t="45771" x="1758950" y="4724400"/>
          <p14:tracePt t="45778" x="1768475" y="4724400"/>
          <p14:tracePt t="45789" x="1803400" y="4724400"/>
          <p14:tracePt t="45806" x="1958975" y="4702175"/>
          <p14:tracePt t="45822" x="2120900" y="4664075"/>
          <p14:tracePt t="45839" x="2286000" y="4629150"/>
          <p14:tracePt t="45856" x="2673350" y="4556125"/>
          <p14:tracePt t="45873" x="2949575" y="4527550"/>
          <p14:tracePt t="45891" x="3267075" y="4505325"/>
          <p14:tracePt t="45906" x="3698875" y="4505325"/>
          <p14:tracePt t="45923" x="3917950" y="4511675"/>
          <p14:tracePt t="45939" x="4133850" y="4530725"/>
          <p14:tracePt t="45956" x="4375150" y="4546600"/>
          <p14:tracePt t="45971" x="4470400" y="4556125"/>
          <p14:tracePt t="45989" x="4552950" y="4556125"/>
          <p14:tracePt t="46006" x="4648200" y="4556125"/>
          <p14:tracePt t="46022" x="4683125" y="4556125"/>
          <p14:tracePt t="46040" x="4727575" y="4552950"/>
          <p14:tracePt t="46056" x="4791075" y="4552950"/>
          <p14:tracePt t="46072" x="4851400" y="4552950"/>
          <p14:tracePt t="46089" x="4911725" y="4546600"/>
          <p14:tracePt t="46105" x="5019675" y="4540250"/>
          <p14:tracePt t="46121" x="5080000" y="4540250"/>
          <p14:tracePt t="46138" x="5140325" y="4533900"/>
          <p14:tracePt t="46156" x="5295900" y="4508500"/>
          <p14:tracePt t="46172" x="5426075" y="4483100"/>
          <p14:tracePt t="46189" x="5534025" y="4457700"/>
          <p14:tracePt t="46206" x="5689600" y="4432300"/>
          <p14:tracePt t="46222" x="5797550" y="4416425"/>
          <p14:tracePt t="46238" x="5873750" y="4394200"/>
          <p14:tracePt t="46255" x="5946775" y="4375150"/>
          <p14:tracePt t="46272" x="5991225" y="4352925"/>
          <p14:tracePt t="46289" x="6029325" y="4327525"/>
          <p14:tracePt t="46306" x="6115050" y="4279900"/>
          <p14:tracePt t="46322" x="6175375" y="4225925"/>
          <p14:tracePt t="46339" x="6248400" y="4152900"/>
          <p14:tracePt t="46355" x="6327775" y="4041775"/>
          <p14:tracePt t="46371" x="6391275" y="3908425"/>
          <p14:tracePt t="46388" x="6432550" y="3784600"/>
          <p14:tracePt t="46405" x="6464300" y="3683000"/>
          <p14:tracePt t="46422" x="6470650" y="3622675"/>
          <p14:tracePt t="46438" x="6470650" y="3562350"/>
          <p14:tracePt t="46455" x="6470650" y="3476625"/>
          <p14:tracePt t="46472" x="6470650" y="3432175"/>
          <p14:tracePt t="46488" x="6470650" y="3394075"/>
          <p14:tracePt t="46505" x="6470650" y="3362325"/>
          <p14:tracePt t="46521" x="6470650" y="3352800"/>
          <p14:tracePt t="46538" x="6470650" y="3340100"/>
          <p14:tracePt t="46578" x="6470650" y="3343275"/>
          <p14:tracePt t="46588" x="6467475" y="3352800"/>
          <p14:tracePt t="46606" x="6426200" y="3438525"/>
          <p14:tracePt t="46622" x="6375400" y="3530600"/>
          <p14:tracePt t="46639" x="6296025" y="3654425"/>
          <p14:tracePt t="46656" x="6197600" y="3829050"/>
          <p14:tracePt t="46672" x="6159500" y="3898900"/>
          <p14:tracePt t="46690" x="6146800" y="3927475"/>
          <p14:tracePt t="46706" x="6130925" y="3971925"/>
          <p14:tracePt t="46722" x="6124575" y="3987800"/>
          <p14:tracePt t="46739" x="6108700" y="4006850"/>
          <p14:tracePt t="46756" x="6092825" y="4035425"/>
          <p14:tracePt t="46772" x="6083300" y="4054475"/>
          <p14:tracePt t="46789" x="6073775" y="4067175"/>
          <p14:tracePt t="46805" x="6061075" y="4079875"/>
          <p14:tracePt t="46822" x="6061075" y="4089400"/>
          <p14:tracePt t="46839" x="6061075" y="4095750"/>
          <p14:tracePt t="46907" x="6061075" y="4092575"/>
          <p14:tracePt t="46913" x="6061075" y="4089400"/>
          <p14:tracePt t="47121" x="6064250" y="4095750"/>
          <p14:tracePt t="47127" x="6076950" y="4108450"/>
          <p14:tracePt t="47139" x="6089650" y="4114800"/>
          <p14:tracePt t="47156" x="6108700" y="4130675"/>
          <p14:tracePt t="47172" x="6121400" y="4133850"/>
          <p14:tracePt t="47189" x="6130925" y="4133850"/>
          <p14:tracePt t="47205" x="6140450" y="4133850"/>
          <p14:tracePt t="47221" x="6156325" y="4127500"/>
          <p14:tracePt t="47238" x="6165850" y="4117975"/>
          <p14:tracePt t="47255" x="6165850" y="4108450"/>
          <p14:tracePt t="47307" x="6165850" y="4102100"/>
          <p14:tracePt t="47385" x="6162675" y="4105275"/>
          <p14:tracePt t="47392" x="6159500" y="4111625"/>
          <p14:tracePt t="47406" x="6137275" y="4121150"/>
          <p14:tracePt t="47422" x="6105525" y="4146550"/>
          <p14:tracePt t="47439" x="6057900" y="4178300"/>
          <p14:tracePt t="47456" x="5972175" y="4229100"/>
          <p14:tracePt t="47472" x="5915025" y="4244975"/>
          <p14:tracePt t="47488" x="5864225" y="4257675"/>
          <p14:tracePt t="47505" x="5807075" y="4270375"/>
          <p14:tracePt t="47522" x="5784850" y="4270375"/>
          <p14:tracePt t="47539" x="5762625" y="4270375"/>
          <p14:tracePt t="47555" x="5724525" y="4270375"/>
          <p14:tracePt t="47572" x="5702300" y="4273550"/>
          <p14:tracePt t="47589" x="5686425" y="4279900"/>
          <p14:tracePt t="47606" x="5670550" y="4279900"/>
          <p14:tracePt t="47621" x="5661025" y="4289425"/>
          <p14:tracePt t="47639" x="5651500" y="4289425"/>
          <p14:tracePt t="47655" x="5629275" y="4302125"/>
          <p14:tracePt t="47671" x="5619750" y="4311650"/>
          <p14:tracePt t="47689" x="5610225" y="4311650"/>
          <p14:tracePt t="47705" x="5584825" y="4311650"/>
          <p14:tracePt t="47722" x="5575300" y="4311650"/>
          <p14:tracePt t="47739" x="5565775" y="4311650"/>
          <p14:tracePt t="47755" x="5549900" y="4311650"/>
          <p14:tracePt t="47772" x="5534025" y="4311650"/>
          <p14:tracePt t="47790" x="5521325" y="4311650"/>
          <p14:tracePt t="47805" x="5511800" y="4311650"/>
          <p14:tracePt t="47822" x="5505450" y="4311650"/>
          <p14:tracePt t="47840" x="5499100" y="4311650"/>
          <p14:tracePt t="48113" x="5502275" y="4311650"/>
          <p14:tracePt t="48134" x="5508625" y="4311650"/>
          <p14:tracePt t="48141" x="5511800" y="4311650"/>
          <p14:tracePt t="48155" x="5521325" y="4311650"/>
          <p14:tracePt t="48172" x="5530850" y="4311650"/>
          <p14:tracePt t="48189" x="5537200" y="4311650"/>
          <p14:tracePt t="48205" x="5540375" y="4308475"/>
          <p14:tracePt t="48221" x="5553075" y="4305300"/>
          <p14:tracePt t="48240" x="5572125" y="4298950"/>
          <p14:tracePt t="48255" x="5581650" y="4298950"/>
          <p14:tracePt t="48272" x="5591175" y="4298950"/>
          <p14:tracePt t="48289" x="5597525" y="4298950"/>
          <p14:tracePt t="48377" x="5594350" y="4298950"/>
          <p14:tracePt t="48383" x="5591175" y="4298950"/>
          <p14:tracePt t="48390" x="5584825" y="4298950"/>
          <p14:tracePt t="48405" x="5575300" y="4298950"/>
          <p14:tracePt t="48422" x="5559425" y="4298950"/>
          <p14:tracePt t="48440" x="5546725" y="4298950"/>
          <p14:tracePt t="48455" x="5537200" y="4298950"/>
          <p14:tracePt t="48472" x="5524500" y="4298950"/>
          <p14:tracePt t="48488" x="5505450" y="4298950"/>
          <p14:tracePt t="48504" x="5495925" y="4298950"/>
          <p14:tracePt t="48522" x="5492750" y="4298950"/>
          <p14:tracePt t="49076" x="5521325" y="4321175"/>
          <p14:tracePt t="49083" x="5553075" y="4362450"/>
          <p14:tracePt t="49090" x="5603875" y="4397375"/>
          <p14:tracePt t="49106" x="5730875" y="4476750"/>
          <p14:tracePt t="49122" x="5842000" y="4537075"/>
          <p14:tracePt t="49140" x="5962650" y="4600575"/>
          <p14:tracePt t="49171" x="6057900" y="4657725"/>
          <p14:tracePt t="49205" x="6111875" y="4692650"/>
          <p14:tracePt t="49221" x="6115050" y="4702175"/>
          <p14:tracePt t="49239" x="6121400" y="4702175"/>
          <p14:tracePt t="49275" x="6118225" y="4702175"/>
          <p14:tracePt t="49289" x="6108700" y="4699000"/>
          <p14:tracePt t="49305" x="6099175" y="4689475"/>
          <p14:tracePt t="49321" x="6083300" y="4667250"/>
          <p14:tracePt t="49339" x="6038850" y="4629150"/>
          <p14:tracePt t="49355" x="6007100" y="4597400"/>
          <p14:tracePt t="49372" x="5991225" y="4575175"/>
          <p14:tracePt t="49389" x="5972175" y="4530725"/>
          <p14:tracePt t="49405" x="5959475" y="4508500"/>
          <p14:tracePt t="49422" x="5943600" y="4486275"/>
          <p14:tracePt t="49439" x="5930900" y="4464050"/>
          <p14:tracePt t="49455" x="5930900" y="4454525"/>
          <p14:tracePt t="49471" x="5930900" y="4438650"/>
          <p14:tracePt t="49488" x="5927725" y="4425950"/>
          <p14:tracePt t="49504" x="5921375" y="4413250"/>
          <p14:tracePt t="49521" x="5918200" y="4403725"/>
          <p14:tracePt t="49539" x="5918200" y="4384675"/>
          <p14:tracePt t="49555" x="5911850" y="4381500"/>
          <p14:tracePt t="49572" x="5908675" y="4368800"/>
          <p14:tracePt t="49588" x="5895975" y="4359275"/>
          <p14:tracePt t="49604" x="5892800" y="4356100"/>
          <p14:tracePt t="49621" x="5892800" y="4349750"/>
          <p14:tracePt t="49639" x="5886450" y="4340225"/>
          <p14:tracePt t="49690" x="5886450" y="4337050"/>
          <p14:tracePt t="49805" x="5883275" y="4337050"/>
          <p14:tracePt t="49811" x="5876925" y="4337050"/>
          <p14:tracePt t="49825" x="5873750" y="4337050"/>
          <p14:tracePt t="49838" x="5864225" y="4337050"/>
          <p14:tracePt t="49855" x="5848350" y="4337050"/>
          <p14:tracePt t="49871" x="5838825" y="4337050"/>
          <p14:tracePt t="49888" x="5822950" y="4337050"/>
          <p14:tracePt t="49904" x="5819775" y="4337050"/>
          <p14:tracePt t="49922" x="5810250" y="4337050"/>
          <p14:tracePt t="49939" x="5794375" y="4337050"/>
          <p14:tracePt t="49955" x="5784850" y="4337050"/>
          <p14:tracePt t="49972" x="5775325" y="4324350"/>
          <p14:tracePt t="49988" x="5759450" y="4298950"/>
          <p14:tracePt t="50005" x="5737225" y="4254500"/>
          <p14:tracePt t="50021" x="5718175" y="4191000"/>
          <p14:tracePt t="50038" x="5699125" y="4124325"/>
          <p14:tracePt t="50055" x="5686425" y="4089400"/>
          <p14:tracePt t="50072" x="5667375" y="4070350"/>
          <p14:tracePt t="50089" x="5664200" y="4057650"/>
          <p14:tracePt t="50105" x="5664200" y="4044950"/>
          <p14:tracePt t="50353" x="5664200" y="4054475"/>
          <p14:tracePt t="50360" x="5667375" y="4064000"/>
          <p14:tracePt t="50372" x="5673725" y="4076700"/>
          <p14:tracePt t="50388" x="5683250" y="4111625"/>
          <p14:tracePt t="50405" x="5699125" y="4121150"/>
          <p14:tracePt t="50421" x="5708650" y="4137025"/>
          <p14:tracePt t="50438" x="5718175" y="4159250"/>
          <p14:tracePt t="50455" x="5724525" y="4168775"/>
          <p14:tracePt t="50472" x="5734050" y="4178300"/>
          <p14:tracePt t="50489" x="5756275" y="4206875"/>
          <p14:tracePt t="50505" x="5759450" y="4222750"/>
          <p14:tracePt t="50521" x="5765800" y="4238625"/>
          <p14:tracePt t="50538" x="5772150" y="4270375"/>
          <p14:tracePt t="50555" x="5781675" y="4286250"/>
          <p14:tracePt t="50572" x="5788025" y="4308475"/>
          <p14:tracePt t="50589" x="5810250" y="4337050"/>
          <p14:tracePt t="50605" x="5819775" y="4352925"/>
          <p14:tracePt t="50621" x="5826125" y="4368800"/>
          <p14:tracePt t="50638" x="5835650" y="4381500"/>
          <p14:tracePt t="50655" x="5845175" y="4391025"/>
          <p14:tracePt t="50671" x="5848350" y="4403725"/>
          <p14:tracePt t="50689" x="5870575" y="4422775"/>
          <p14:tracePt t="50705" x="5873750" y="4432300"/>
          <p14:tracePt t="50722" x="5883275" y="4441825"/>
          <p14:tracePt t="50726" x="5889625" y="4448175"/>
          <p14:tracePt t="50740" x="5892800" y="4451350"/>
          <p14:tracePt t="50755" x="5892800" y="4464050"/>
          <p14:tracePt t="50775" x="5899150" y="4464050"/>
          <p14:tracePt t="50867" x="5899150" y="4454525"/>
          <p14:tracePt t="50873" x="5899150" y="4451350"/>
          <p14:tracePt t="50888" x="5908675" y="4429125"/>
          <p14:tracePt t="50905" x="5908675" y="4391025"/>
          <p14:tracePt t="50921" x="5908675" y="4356100"/>
          <p14:tracePt t="50938" x="5908675" y="4298950"/>
          <p14:tracePt t="50954" x="5895975" y="4270375"/>
          <p14:tracePt t="50971" x="5883275" y="4244975"/>
          <p14:tracePt t="50988" x="5867400" y="4232275"/>
          <p14:tracePt t="51004" x="5857875" y="4210050"/>
          <p14:tracePt t="51022" x="5842000" y="4197350"/>
          <p14:tracePt t="51039" x="5826125" y="4184650"/>
          <p14:tracePt t="51056" x="5816600" y="4162425"/>
          <p14:tracePt t="51072" x="5807075" y="4152900"/>
          <p14:tracePt t="51088" x="5784850" y="4124325"/>
          <p14:tracePt t="51104" x="5772150" y="4105275"/>
          <p14:tracePt t="51121" x="5762625" y="4092575"/>
          <p14:tracePt t="51138" x="5746750" y="4076700"/>
          <p14:tracePt t="51155" x="5730875" y="4060825"/>
          <p14:tracePt t="51172" x="5721350" y="4044950"/>
          <p14:tracePt t="51189" x="5705475" y="4022725"/>
          <p14:tracePt t="51205" x="5695950" y="4000500"/>
          <p14:tracePt t="51222" x="5680075" y="3990975"/>
          <p14:tracePt t="51223" x="5673725" y="3984625"/>
          <p14:tracePt t="51238" x="5664200" y="3975100"/>
          <p14:tracePt t="51254" x="5664200" y="3965575"/>
          <p14:tracePt t="51271" x="5664200" y="3952875"/>
          <p14:tracePt t="51481" x="5676900" y="3959225"/>
          <p14:tracePt t="51488" x="5689600" y="3971925"/>
          <p14:tracePt t="51504" x="5715000" y="4003675"/>
          <p14:tracePt t="51521" x="5746750" y="4029075"/>
          <p14:tracePt t="51538" x="5778500" y="4070350"/>
          <p14:tracePt t="51555" x="5810250" y="4111625"/>
          <p14:tracePt t="51573" x="5835650" y="4152900"/>
          <p14:tracePt t="51589" x="5848350" y="4191000"/>
          <p14:tracePt t="51605" x="5867400" y="4216400"/>
          <p14:tracePt t="51622" x="5883275" y="4257675"/>
          <p14:tracePt t="51638" x="5883275" y="4273550"/>
          <p14:tracePt t="51654" x="5883275" y="4289425"/>
          <p14:tracePt t="51672" x="5883275" y="4305300"/>
          <p14:tracePt t="51688" x="5889625" y="4314825"/>
          <p14:tracePt t="51705" x="5899150" y="4324350"/>
          <p14:tracePt t="51723" x="5902325" y="4343400"/>
          <p14:tracePt t="51739" x="5908675" y="4352925"/>
          <p14:tracePt t="51755" x="5908675" y="4362450"/>
          <p14:tracePt t="51772" x="5908675" y="4371975"/>
          <p14:tracePt t="51831" x="5908675" y="4378325"/>
          <p14:tracePt t="51846" x="5908675" y="4387850"/>
          <p14:tracePt t="51859" x="5908675" y="4394200"/>
          <p14:tracePt t="51872" x="5908675" y="4397375"/>
          <p14:tracePt t="51889" x="5908675" y="4403725"/>
          <p14:tracePt t="52002" x="5908675" y="4400550"/>
          <p14:tracePt t="52009" x="5908675" y="4397375"/>
          <p14:tracePt t="52022" x="5899150" y="4368800"/>
          <p14:tracePt t="52038" x="5886450" y="4330700"/>
          <p14:tracePt t="52055" x="5873750" y="4286250"/>
          <p14:tracePt t="52072" x="5848350" y="4222750"/>
          <p14:tracePt t="52088" x="5838825" y="4203700"/>
          <p14:tracePt t="52105" x="5829300" y="4187825"/>
          <p14:tracePt t="52123" x="5813425" y="4175125"/>
          <p14:tracePt t="52139" x="5813425" y="4168775"/>
          <p14:tracePt t="53095" x="5816600" y="4178300"/>
          <p14:tracePt t="53101" x="5822950" y="4187825"/>
          <p14:tracePt t="53109" x="5826125" y="4200525"/>
          <p14:tracePt t="53122" x="5832475" y="4229100"/>
          <p14:tracePt t="53139" x="5851525" y="4254500"/>
          <p14:tracePt t="53155" x="5864225" y="4286250"/>
          <p14:tracePt t="53188" x="5886450" y="4327525"/>
          <p14:tracePt t="53221" x="5892800" y="4359275"/>
          <p14:tracePt t="53237" x="5892800" y="4368800"/>
          <p14:tracePt t="53254" x="5895975" y="4378325"/>
          <p14:tracePt t="53272" x="5918200" y="4400550"/>
          <p14:tracePt t="53288" x="5927725" y="4410075"/>
          <p14:tracePt t="53305" x="5937250" y="4419600"/>
          <p14:tracePt t="53321" x="5956300" y="4432300"/>
          <p14:tracePt t="53338" x="5956300" y="4445000"/>
          <p14:tracePt t="55949" x="5978525" y="4473575"/>
          <p14:tracePt t="55955" x="6003925" y="4524375"/>
          <p14:tracePt t="55971" x="6061075" y="4616450"/>
          <p14:tracePt t="55988" x="6121400" y="4708525"/>
          <p14:tracePt t="56005" x="6181725" y="4803775"/>
          <p14:tracePt t="56020" x="6213475" y="4854575"/>
          <p14:tracePt t="56054" x="6267450" y="4930775"/>
          <p14:tracePt t="56087" x="6324600" y="5019675"/>
          <p14:tracePt t="56103" x="6343650" y="5057775"/>
          <p14:tracePt t="56120" x="6375400" y="5102225"/>
          <p14:tracePt t="56137" x="6391275" y="5124450"/>
          <p14:tracePt t="56153" x="6403975" y="5140325"/>
          <p14:tracePt t="56170" x="6407150" y="5162550"/>
          <p14:tracePt t="56187" x="6407150" y="5165725"/>
          <p14:tracePt t="56304" x="6400800" y="5165725"/>
          <p14:tracePt t="56311" x="6397625" y="5165725"/>
          <p14:tracePt t="56320" x="6391275" y="5165725"/>
          <p14:tracePt t="56337" x="6381750" y="5165725"/>
          <p14:tracePt t="56353" x="6372225" y="5159375"/>
          <p14:tracePt t="56370" x="6359525" y="5149850"/>
          <p14:tracePt t="56387" x="6356350" y="5149850"/>
          <p14:tracePt t="56405" x="6340475" y="5143500"/>
          <p14:tracePt t="56420" x="6324600" y="5140325"/>
          <p14:tracePt t="56438" x="6315075" y="5133975"/>
          <p14:tracePt t="56455" x="6302375" y="5133975"/>
          <p14:tracePt t="56471" x="6273800" y="5133975"/>
          <p14:tracePt t="56488" x="6251575" y="5133975"/>
          <p14:tracePt t="56505" x="6188075" y="5133975"/>
          <p14:tracePt t="56521" x="6143625" y="5133975"/>
          <p14:tracePt t="56537" x="6115050" y="5133975"/>
          <p14:tracePt t="56555" x="6073775" y="5133975"/>
          <p14:tracePt t="56570" x="6057900" y="5137150"/>
          <p14:tracePt t="56588" x="6048375" y="5137150"/>
          <p14:tracePt t="56605" x="6035675" y="5137150"/>
          <p14:tracePt t="56621" x="6029325" y="5140325"/>
          <p14:tracePt t="56638" x="6029325" y="5146675"/>
          <p14:tracePt t="58962" x="6042025" y="5162550"/>
          <p14:tracePt t="58968" x="6064250" y="5175250"/>
          <p14:tracePt t="58976" x="6089650" y="5191125"/>
          <p14:tracePt t="58987" x="6102350" y="5210175"/>
          <p14:tracePt t="59004" x="6165850" y="5229225"/>
          <p14:tracePt t="59020" x="6203950" y="5235575"/>
          <p14:tracePt t="59053" x="6423025" y="5229225"/>
          <p14:tracePt t="59088" x="6645275" y="5213350"/>
          <p14:tracePt t="59104" x="6819900" y="5203825"/>
          <p14:tracePt t="59121" x="6959600" y="5203825"/>
          <p14:tracePt t="59138" x="7061200" y="5203825"/>
          <p14:tracePt t="59154" x="7245350" y="5203825"/>
          <p14:tracePt t="59170" x="7372350" y="5203825"/>
          <p14:tracePt t="59188" x="7464425" y="5203825"/>
          <p14:tracePt t="59204" x="7610475" y="5172075"/>
          <p14:tracePt t="59221" x="7696200" y="5156200"/>
          <p14:tracePt t="59239" x="7778750" y="5143500"/>
          <p14:tracePt t="59255" x="7823200" y="5143500"/>
          <p14:tracePt t="59271" x="7858125" y="5143500"/>
          <p14:tracePt t="59287" x="7896225" y="5143500"/>
          <p14:tracePt t="59304" x="7950200" y="5143500"/>
          <p14:tracePt t="59320" x="7981950" y="5146675"/>
          <p14:tracePt t="59338" x="8010525" y="5146675"/>
          <p14:tracePt t="59354" x="8035925" y="5146675"/>
          <p14:tracePt t="59371" x="8045450" y="5146675"/>
          <p14:tracePt t="59388" x="8061325" y="5146675"/>
          <p14:tracePt t="59405" x="8077200" y="5146675"/>
          <p14:tracePt t="59421" x="8086725" y="5146675"/>
          <p14:tracePt t="59437" x="8096250" y="5143500"/>
          <p14:tracePt t="59454" x="8112125" y="5130800"/>
          <p14:tracePt t="59470" x="8121650" y="5118100"/>
          <p14:tracePt t="59487" x="8131175" y="5095875"/>
          <p14:tracePt t="59504" x="8150225" y="5041900"/>
          <p14:tracePt t="59520" x="8172450" y="4987925"/>
          <p14:tracePt t="59537" x="8178800" y="4943475"/>
          <p14:tracePt t="59554" x="8191500" y="4879975"/>
          <p14:tracePt t="59570" x="8191500" y="4848225"/>
          <p14:tracePt t="59588" x="8191500" y="4819650"/>
          <p14:tracePt t="59603" x="8191500" y="4794250"/>
          <p14:tracePt t="59620" x="8191500" y="4765675"/>
          <p14:tracePt t="59637" x="8191500" y="4743450"/>
          <p14:tracePt t="59654" x="8191500" y="4702175"/>
          <p14:tracePt t="59671" x="8191500" y="4679950"/>
          <p14:tracePt t="59688" x="8191500" y="4651375"/>
          <p14:tracePt t="59704" x="8191500" y="4619625"/>
          <p14:tracePt t="59720" x="8191500" y="4597400"/>
          <p14:tracePt t="59739" x="8191500" y="4575175"/>
          <p14:tracePt t="59754" x="8191500" y="4565650"/>
          <p14:tracePt t="59771" x="8188325" y="4549775"/>
          <p14:tracePt t="59789" x="8181975" y="4524375"/>
          <p14:tracePt t="59805" x="8181975" y="4514850"/>
          <p14:tracePt t="59821" x="8181975" y="4486275"/>
          <p14:tracePt t="59837" x="8178800" y="4476750"/>
          <p14:tracePt t="59853" x="8159750" y="4441825"/>
          <p14:tracePt t="59870" x="8147050" y="4410075"/>
          <p14:tracePt t="59888" x="8128000" y="4368800"/>
          <p14:tracePt t="59904" x="8118475" y="4337050"/>
          <p14:tracePt t="59921" x="8099425" y="4298950"/>
          <p14:tracePt t="59939" x="8080375" y="4257675"/>
          <p14:tracePt t="59954" x="8067675" y="4219575"/>
          <p14:tracePt t="59970" x="8054975" y="4197350"/>
          <p14:tracePt t="59987" x="8035925" y="4152900"/>
          <p14:tracePt t="60004" x="8016875" y="4086225"/>
          <p14:tracePt t="60021" x="8010525" y="4041775"/>
          <p14:tracePt t="60038" x="7997825" y="3994150"/>
          <p14:tracePt t="60054" x="7991475" y="3978275"/>
          <p14:tracePt t="60070" x="7988300" y="3968750"/>
          <p14:tracePt t="60088" x="7988300" y="3952875"/>
          <p14:tracePt t="60104" x="7988300" y="3937000"/>
          <p14:tracePt t="60121" x="7988300" y="3927475"/>
          <p14:tracePt t="60138" x="7988300" y="3914775"/>
          <p14:tracePt t="60154" x="7988300" y="3905250"/>
          <p14:tracePt t="60170" x="7988300" y="3889375"/>
          <p14:tracePt t="60188" x="7988300" y="3879850"/>
          <p14:tracePt t="60204" x="7988300" y="3873500"/>
          <p14:tracePt t="60221" x="7988300" y="3870325"/>
          <p14:tracePt t="60238" x="7988300" y="3863975"/>
          <p14:tracePt t="60254" x="7988300" y="3860800"/>
          <p14:tracePt t="60270" x="7988300" y="3854450"/>
          <p14:tracePt t="60305" x="7994650" y="3854450"/>
          <p14:tracePt t="60321" x="7997825" y="3854450"/>
          <p14:tracePt t="60338" x="8013700" y="3854450"/>
          <p14:tracePt t="60354" x="8023225" y="3854450"/>
          <p14:tracePt t="60370" x="8039100" y="3854450"/>
          <p14:tracePt t="60388" x="8054975" y="3867150"/>
          <p14:tracePt t="60404" x="8064500" y="3876675"/>
          <p14:tracePt t="60420" x="8074025" y="3886200"/>
          <p14:tracePt t="60438" x="8093075" y="3908425"/>
          <p14:tracePt t="60453" x="8105775" y="3917950"/>
          <p14:tracePt t="60470" x="8115300" y="3927475"/>
          <p14:tracePt t="60488" x="8134350" y="3943350"/>
          <p14:tracePt t="60504" x="8143875" y="3959225"/>
          <p14:tracePt t="60520" x="8150225" y="3968750"/>
          <p14:tracePt t="60537" x="8150225" y="3978275"/>
          <p14:tracePt t="60554" x="8150225" y="3994150"/>
          <p14:tracePt t="60570" x="8150225" y="4006850"/>
          <p14:tracePt t="60588" x="8156575" y="4022725"/>
          <p14:tracePt t="60605" x="8156575" y="4032250"/>
          <p14:tracePt t="60620" x="8156575" y="4041775"/>
          <p14:tracePt t="60638" x="8156575" y="4060825"/>
          <p14:tracePt t="60654" x="8156575" y="4070350"/>
          <p14:tracePt t="60670" x="8156575" y="4083050"/>
          <p14:tracePt t="60688" x="8156575" y="4102100"/>
          <p14:tracePt t="60703" x="8156575" y="4111625"/>
          <p14:tracePt t="60720" x="8159750" y="4121150"/>
          <p14:tracePt t="60738" x="8159750" y="4137025"/>
          <p14:tracePt t="60755" x="8166100" y="4156075"/>
          <p14:tracePt t="60770" x="8172450" y="4178300"/>
          <p14:tracePt t="60788" x="8175625" y="4194175"/>
          <p14:tracePt t="60804" x="8188325" y="4210050"/>
          <p14:tracePt t="60821" x="8188325" y="4219575"/>
          <p14:tracePt t="60837" x="8191500" y="4235450"/>
          <p14:tracePt t="60853" x="8191500" y="4244975"/>
          <p14:tracePt t="60870" x="8191500" y="4260850"/>
          <p14:tracePt t="60888" x="8191500" y="4273550"/>
          <p14:tracePt t="60904" x="8191500" y="4283075"/>
          <p14:tracePt t="60920" x="8191500" y="4292600"/>
          <p14:tracePt t="60924" x="8191500" y="4305300"/>
          <p14:tracePt t="60938" x="8191500" y="4314825"/>
          <p14:tracePt t="60954" x="8191500" y="4324350"/>
          <p14:tracePt t="60970" x="8191500" y="4333875"/>
          <p14:tracePt t="60988" x="8191500" y="4343400"/>
          <p14:tracePt t="61004" x="8191500" y="4352925"/>
          <p14:tracePt t="61020" x="8191500" y="4362450"/>
          <p14:tracePt t="61038" x="8175625" y="4371975"/>
          <p14:tracePt t="61054" x="8169275" y="4381500"/>
          <p14:tracePt t="61070" x="8166100" y="4394200"/>
          <p14:tracePt t="61088" x="8150225" y="4413250"/>
          <p14:tracePt t="61103" x="8150225" y="4422775"/>
          <p14:tracePt t="61120" x="8140700" y="4432300"/>
          <p14:tracePt t="61138" x="8118475" y="4454525"/>
          <p14:tracePt t="61153" x="8108950" y="4464050"/>
          <p14:tracePt t="61170" x="8105775" y="4473575"/>
          <p14:tracePt t="61188" x="8099425" y="4476750"/>
          <p14:tracePt t="61288" x="8099425" y="4470400"/>
          <p14:tracePt t="61295" x="8099425" y="4467225"/>
          <p14:tracePt t="61303" x="8099425" y="4460875"/>
          <p14:tracePt t="61321" x="8099425" y="4441825"/>
          <p14:tracePt t="61338" x="8099425" y="4406900"/>
          <p14:tracePt t="61354" x="8099425" y="4378325"/>
          <p14:tracePt t="61371" x="8108950" y="4349750"/>
          <p14:tracePt t="61388" x="8121650" y="4286250"/>
          <p14:tracePt t="61403" x="8121650" y="4241800"/>
          <p14:tracePt t="61420" x="8128000" y="4197350"/>
          <p14:tracePt t="61423" x="8128000" y="4178300"/>
          <p14:tracePt t="61438" x="8128000" y="4156075"/>
          <p14:tracePt t="61454" x="8128000" y="4127500"/>
          <p14:tracePt t="61471" x="8128000" y="4105275"/>
          <p14:tracePt t="61488" x="8128000" y="4064000"/>
          <p14:tracePt t="61504" x="8128000" y="4041775"/>
          <p14:tracePt t="61520" x="8128000" y="4013200"/>
          <p14:tracePt t="61537" x="8128000" y="3971925"/>
          <p14:tracePt t="61554" x="8124825" y="3949700"/>
          <p14:tracePt t="61570" x="8118475" y="3927475"/>
          <p14:tracePt t="61587" x="8105775" y="3886200"/>
          <p14:tracePt t="61604" x="8096250" y="3870325"/>
          <p14:tracePt t="61621" x="8080375" y="3854450"/>
          <p14:tracePt t="61637" x="8064500" y="3838575"/>
          <p14:tracePt t="61654" x="8054975" y="3829050"/>
          <p14:tracePt t="61671" x="8045450" y="3819525"/>
          <p14:tracePt t="61687" x="8023225" y="3806825"/>
          <p14:tracePt t="61704" x="8013700" y="3803650"/>
          <p14:tracePt t="61721" x="8004175" y="3797300"/>
          <p14:tracePt t="61737" x="7978775" y="3794125"/>
          <p14:tracePt t="61754" x="7969250" y="3794125"/>
          <p14:tracePt t="61770" x="7959725" y="3794125"/>
          <p14:tracePt t="61787" x="7943850" y="3794125"/>
          <p14:tracePt t="61804" x="7927975" y="3794125"/>
          <p14:tracePt t="62031" x="7943850" y="3797300"/>
          <p14:tracePt t="62038" x="7956550" y="3800475"/>
          <p14:tracePt t="62054" x="7978775" y="3813175"/>
          <p14:tracePt t="62070" x="8001000" y="3835400"/>
          <p14:tracePt t="62087" x="8029575" y="3863975"/>
          <p14:tracePt t="62103" x="8048625" y="3895725"/>
          <p14:tracePt t="62121" x="8064500" y="3905250"/>
          <p14:tracePt t="62138" x="8080375" y="3927475"/>
          <p14:tracePt t="62154" x="8089900" y="3937000"/>
          <p14:tracePt t="62171" x="8099425" y="3952875"/>
          <p14:tracePt t="62187" x="8121650" y="3965575"/>
          <p14:tracePt t="62204" x="8121650" y="3975100"/>
          <p14:tracePt t="62220" x="8124825" y="3987800"/>
          <p14:tracePt t="62237" x="8131175" y="4006850"/>
          <p14:tracePt t="62254" x="8131175" y="4016375"/>
          <p14:tracePt t="62271" x="8131175" y="4025900"/>
          <p14:tracePt t="62287" x="8137525" y="4044950"/>
          <p14:tracePt t="62304" x="8140700" y="4054475"/>
          <p14:tracePt t="62321" x="8147050" y="4064000"/>
          <p14:tracePt t="62337" x="8150225" y="4079875"/>
          <p14:tracePt t="62354" x="8150225" y="4095750"/>
          <p14:tracePt t="62370" x="8150225" y="4111625"/>
          <p14:tracePt t="62387" x="8150225" y="4124325"/>
          <p14:tracePt t="62404" x="8150225" y="4133850"/>
          <p14:tracePt t="62421" x="8150225" y="4156075"/>
          <p14:tracePt t="62438" x="8150225" y="4171950"/>
          <p14:tracePt t="62454" x="8150225" y="4181475"/>
          <p14:tracePt t="62470" x="8150225" y="4197350"/>
          <p14:tracePt t="62487" x="8150225" y="4210050"/>
          <p14:tracePt t="62503" x="8150225" y="4219575"/>
          <p14:tracePt t="62520" x="8150225" y="4229100"/>
          <p14:tracePt t="62536" x="8150225" y="4251325"/>
          <p14:tracePt t="62554" x="8150225" y="4260850"/>
          <p14:tracePt t="62570" x="8150225" y="4270375"/>
          <p14:tracePt t="62588" x="8150225" y="4295775"/>
          <p14:tracePt t="62604" x="8150225" y="4318000"/>
          <p14:tracePt t="62620" x="8150225" y="4333875"/>
          <p14:tracePt t="62637" x="8143875" y="4352925"/>
          <p14:tracePt t="62653" x="8140700" y="4362450"/>
          <p14:tracePt t="62670" x="8140700" y="4378325"/>
          <p14:tracePt t="62688" x="8134350" y="4410075"/>
          <p14:tracePt t="62704" x="8128000" y="4425950"/>
          <p14:tracePt t="62721" x="8128000" y="4441825"/>
          <p14:tracePt t="62738" x="8128000" y="4460875"/>
          <p14:tracePt t="62754" x="8128000" y="4470400"/>
          <p14:tracePt t="62770" x="8128000" y="4479925"/>
          <p14:tracePt t="62787" x="8128000" y="4495800"/>
          <p14:tracePt t="62803" x="8128000" y="4511675"/>
          <p14:tracePt t="62821" x="8128000" y="4514850"/>
          <p14:tracePt t="62902" x="8128000" y="4508500"/>
          <p14:tracePt t="62908" x="8128000" y="4492625"/>
          <p14:tracePt t="62920" x="8121650" y="4473575"/>
          <p14:tracePt t="62938" x="8115300" y="4387850"/>
          <p14:tracePt t="62953" x="8093075" y="4324350"/>
          <p14:tracePt t="62971" x="8093075" y="4264025"/>
          <p14:tracePt t="62987" x="8093075" y="4184650"/>
          <p14:tracePt t="63004" x="8093075" y="4133850"/>
          <p14:tracePt t="63021" x="8093075" y="4089400"/>
          <p14:tracePt t="63038" x="8093075" y="4048125"/>
          <p14:tracePt t="63054" x="8093075" y="4019550"/>
          <p14:tracePt t="63070" x="8093075" y="4010025"/>
          <p14:tracePt t="63087" x="8093075" y="3997325"/>
          <p14:tracePt t="63104" x="8093075" y="3981450"/>
          <p14:tracePt t="63120" x="8089900" y="3971925"/>
          <p14:tracePt t="63138" x="8074025" y="3956050"/>
          <p14:tracePt t="63154" x="8070850" y="3946525"/>
          <p14:tracePt t="63171" x="8058150" y="3930650"/>
          <p14:tracePt t="63187" x="8035925" y="3895725"/>
          <p14:tracePt t="63203" x="8023225" y="3867150"/>
          <p14:tracePt t="63220" x="8013700" y="3851275"/>
          <p14:tracePt t="63237" x="7997825" y="3813175"/>
          <p14:tracePt t="63253" x="7981950" y="3797300"/>
          <p14:tracePt t="63270" x="7972425" y="3787775"/>
          <p14:tracePt t="63288" x="7956550" y="3768725"/>
          <p14:tracePt t="63304" x="7947025" y="3762375"/>
          <p14:tracePt t="63321" x="7947025" y="3759200"/>
          <p14:tracePt t="63572" x="7953375" y="3771900"/>
          <p14:tracePt t="63579" x="7966075" y="3784600"/>
          <p14:tracePt t="63587" x="7978775" y="3790950"/>
          <p14:tracePt t="63603" x="7994650" y="3806825"/>
          <p14:tracePt t="63620" x="8010525" y="3829050"/>
          <p14:tracePt t="63637" x="8035925" y="3863975"/>
          <p14:tracePt t="63654" x="8045450" y="3895725"/>
          <p14:tracePt t="63672" x="8064500" y="3930650"/>
          <p14:tracePt t="63688" x="8077200" y="3952875"/>
          <p14:tracePt t="63704" x="8089900" y="3962400"/>
          <p14:tracePt t="63721" x="8096250" y="3978275"/>
          <p14:tracePt t="63737" x="8096250" y="3994150"/>
          <p14:tracePt t="63754" x="8096250" y="4003675"/>
          <p14:tracePt t="63771" x="8096250" y="4019550"/>
          <p14:tracePt t="63787" x="8105775" y="4029075"/>
          <p14:tracePt t="63803" x="8112125" y="4044950"/>
          <p14:tracePt t="63820" x="8115300" y="4054475"/>
          <p14:tracePt t="63837" x="8121650" y="4067175"/>
          <p14:tracePt t="63854" x="8124825" y="4076700"/>
          <p14:tracePt t="63871" x="8124825" y="4092575"/>
          <p14:tracePt t="63887" x="8124825" y="4108450"/>
          <p14:tracePt t="63904" x="8124825" y="4117975"/>
          <p14:tracePt t="63920" x="8124825" y="4127500"/>
          <p14:tracePt t="63937" x="8124825" y="4146550"/>
          <p14:tracePt t="63954" x="8124825" y="4156075"/>
          <p14:tracePt t="63972" x="8124825" y="4171950"/>
          <p14:tracePt t="63987" x="8124825" y="4181475"/>
          <p14:tracePt t="64004" x="8124825" y="4197350"/>
          <p14:tracePt t="64021" x="8124825" y="4210050"/>
          <p14:tracePt t="64037" x="8124825" y="4225925"/>
          <p14:tracePt t="64053" x="8124825" y="4248150"/>
          <p14:tracePt t="64070" x="8124825" y="4257675"/>
          <p14:tracePt t="64087" x="8124825" y="4276725"/>
          <p14:tracePt t="64104" x="8124825" y="4286250"/>
          <p14:tracePt t="64121" x="8124825" y="4308475"/>
          <p14:tracePt t="64137" x="8118475" y="4318000"/>
          <p14:tracePt t="64154" x="8118475" y="4327525"/>
          <p14:tracePt t="64170" x="8118475" y="4337050"/>
          <p14:tracePt t="64237" x="8115300" y="4337050"/>
          <p14:tracePt t="64244" x="8115300" y="4333875"/>
          <p14:tracePt t="64254" x="8115300" y="4330700"/>
          <p14:tracePt t="64271" x="8105775" y="4295775"/>
          <p14:tracePt t="64287" x="8105775" y="4251325"/>
          <p14:tracePt t="64304" x="8105775" y="4206875"/>
          <p14:tracePt t="64320" x="8105775" y="4187825"/>
          <p14:tracePt t="64337" x="8105775" y="4146550"/>
          <p14:tracePt t="64353" x="8105775" y="4124325"/>
          <p14:tracePt t="64371" x="8099425" y="4076700"/>
          <p14:tracePt t="64388" x="8093075" y="4032250"/>
          <p14:tracePt t="64404" x="8077200" y="3968750"/>
          <p14:tracePt t="64420" x="8058150" y="3889375"/>
          <p14:tracePt t="64437" x="8051800" y="3851275"/>
          <p14:tracePt t="64453" x="8039100" y="3813175"/>
          <p14:tracePt t="64470" x="8016875" y="3778250"/>
          <p14:tracePt t="64487" x="8004175" y="3768725"/>
          <p14:tracePt t="64503" x="7994650" y="3759200"/>
          <p14:tracePt t="64521" x="7981950" y="3743325"/>
          <p14:tracePt t="64536" x="7975600" y="3740150"/>
          <p14:tracePt t="64553" x="7966075" y="3740150"/>
          <p14:tracePt t="64816" x="7966075" y="3746500"/>
          <p14:tracePt t="64822" x="7966075" y="3749675"/>
          <p14:tracePt t="64837" x="7966075" y="3756025"/>
          <p14:tracePt t="64853" x="7966075" y="3765550"/>
          <p14:tracePt t="64870" x="7966075" y="3781425"/>
          <p14:tracePt t="64886" x="7966075" y="3784600"/>
          <p14:tracePt t="64903" x="7966075" y="3794125"/>
          <p14:tracePt t="64920" x="7966075" y="3816350"/>
          <p14:tracePt t="64936" x="7966075" y="3825875"/>
          <p14:tracePt t="64953" x="7966075" y="3835400"/>
          <p14:tracePt t="64970" x="7966075" y="3851275"/>
          <p14:tracePt t="64986" x="7966075" y="3863975"/>
          <p14:tracePt t="65004" x="7966075" y="3879850"/>
          <p14:tracePt t="65006" x="7966075" y="3886200"/>
          <p14:tracePt t="65021" x="7966075" y="3895725"/>
          <p14:tracePt t="65037" x="7966075" y="3905250"/>
          <p14:tracePt t="65054" x="7966075" y="3921125"/>
          <p14:tracePt t="65071" x="7966075" y="3933825"/>
          <p14:tracePt t="65087" x="7966075" y="3943350"/>
          <p14:tracePt t="65104" x="7966075" y="3956050"/>
          <p14:tracePt t="65120" x="7966075" y="3975100"/>
          <p14:tracePt t="65136" x="7966075" y="3984625"/>
          <p14:tracePt t="65153" x="7966075" y="3994150"/>
          <p14:tracePt t="65171" x="7966075" y="4003675"/>
          <p14:tracePt t="65187" x="7966075" y="4013200"/>
          <p14:tracePt t="65203" x="7966075" y="4022725"/>
          <p14:tracePt t="65221" x="7978775" y="4035425"/>
          <p14:tracePt t="65237" x="7981950" y="4038600"/>
          <p14:tracePt t="65254" x="7988300" y="4044950"/>
          <p14:tracePt t="65270" x="7994650" y="4054475"/>
          <p14:tracePt t="65286" x="8004175" y="4064000"/>
          <p14:tracePt t="65304" x="8013700" y="4073525"/>
          <p14:tracePt t="65320" x="8032750" y="4089400"/>
          <p14:tracePt t="65337" x="8042275" y="4098925"/>
          <p14:tracePt t="65354" x="8051800" y="4108450"/>
          <p14:tracePt t="65371" x="8083550" y="4130675"/>
          <p14:tracePt t="65387" x="8093075" y="4140200"/>
          <p14:tracePt t="65403" x="8102600" y="4149725"/>
          <p14:tracePt t="65419" x="8118475" y="4171950"/>
          <p14:tracePt t="65436" x="8134350" y="4181475"/>
          <p14:tracePt t="65454" x="8143875" y="4191000"/>
          <p14:tracePt t="65471" x="8156575" y="4206875"/>
          <p14:tracePt t="65487" x="8156575" y="4222750"/>
          <p14:tracePt t="65504" x="8156575" y="4232275"/>
          <p14:tracePt t="65520" x="8156575" y="4244975"/>
          <p14:tracePt t="65537" x="8156575" y="4254500"/>
          <p14:tracePt t="65553" x="8156575" y="4270375"/>
          <p14:tracePt t="65570" x="8156575" y="4295775"/>
          <p14:tracePt t="65586" x="8156575" y="4327525"/>
          <p14:tracePt t="65603" x="8156575" y="4346575"/>
          <p14:tracePt t="65620" x="8156575" y="4381500"/>
          <p14:tracePt t="65637" x="8156575" y="4397375"/>
          <p14:tracePt t="65654" x="8156575" y="4406900"/>
          <p14:tracePt t="65670" x="8156575" y="4419600"/>
          <p14:tracePt t="65686" x="8156575" y="4435475"/>
          <p14:tracePt t="65703" x="8156575" y="4445000"/>
          <p14:tracePt t="65720" x="8156575" y="4460875"/>
          <p14:tracePt t="65736" x="8156575" y="4470400"/>
          <p14:tracePt t="65754" x="8150225" y="4486275"/>
          <p14:tracePt t="65770" x="8147050" y="4498975"/>
          <p14:tracePt t="65787" x="8147050" y="4508500"/>
          <p14:tracePt t="65804" x="8140700" y="4521200"/>
          <p14:tracePt t="65820" x="8137525" y="4540250"/>
          <p14:tracePt t="65836" x="8121650" y="4549775"/>
          <p14:tracePt t="65853" x="8115300" y="4559300"/>
          <p14:tracePt t="65869" x="8102600" y="4575175"/>
          <p14:tracePt t="65886" x="8089900" y="4584700"/>
          <p14:tracePt t="65903" x="8080375" y="4594225"/>
          <p14:tracePt t="65920" x="8064500" y="4603750"/>
          <p14:tracePt t="65936" x="8061325" y="4603750"/>
          <p14:tracePt t="65953" x="8054975" y="4603750"/>
          <p14:tracePt t="65970" x="8051800" y="4603750"/>
          <p14:tracePt t="66170" x="8051800" y="4591050"/>
          <p14:tracePt t="66177" x="8051800" y="4581525"/>
          <p14:tracePt t="66186" x="8051800" y="4568825"/>
          <p14:tracePt t="66203" x="8054975" y="4540250"/>
          <p14:tracePt t="66220" x="8061325" y="4476750"/>
          <p14:tracePt t="66237" x="8061325" y="4438650"/>
          <p14:tracePt t="66254" x="8067675" y="4394200"/>
          <p14:tracePt t="66271" x="8067675" y="4362450"/>
          <p14:tracePt t="66287" x="8067675" y="4333875"/>
          <p14:tracePt t="66304" x="8067675" y="4318000"/>
          <p14:tracePt t="66320" x="8067675" y="4286250"/>
          <p14:tracePt t="66337" x="8067675" y="4264025"/>
          <p14:tracePt t="66353" x="8067675" y="4232275"/>
          <p14:tracePt t="66370" x="8067675" y="4194175"/>
          <p14:tracePt t="66386" x="8067675" y="4156075"/>
          <p14:tracePt t="66404" x="8067675" y="4133850"/>
          <p14:tracePt t="66420" x="8067675" y="4095750"/>
          <p14:tracePt t="66436" x="8067675" y="4079875"/>
          <p14:tracePt t="66454" x="8067675" y="4064000"/>
          <p14:tracePt t="66470" x="8067675" y="4048125"/>
          <p14:tracePt t="66486" x="8070850" y="4038600"/>
          <p14:tracePt t="66503" x="8070850" y="4029075"/>
          <p14:tracePt t="66520" x="8070850" y="4010025"/>
          <p14:tracePt t="66537" x="8070850" y="4000500"/>
          <p14:tracePt t="66541" x="8070850" y="3994150"/>
          <p14:tracePt t="66554" x="8070850" y="3990975"/>
          <p14:tracePt t="66570" x="8070850" y="3975100"/>
          <p14:tracePt t="66586" x="8070850" y="3959225"/>
          <p14:tracePt t="66604" x="8070850" y="3949700"/>
          <p14:tracePt t="66620" x="8070850" y="3924300"/>
          <p14:tracePt t="66636" x="8070850" y="3902075"/>
          <p14:tracePt t="66653" x="8070850" y="3886200"/>
          <p14:tracePt t="66670" x="8070850" y="3870325"/>
          <p14:tracePt t="66687" x="8070850" y="3857625"/>
          <p14:tracePt t="66704" x="8070850" y="3851275"/>
          <p14:tracePt t="66720" x="8070850" y="3848100"/>
          <p14:tracePt t="66813" x="8070850" y="3841750"/>
          <p14:tracePt t="66906" x="8070850" y="3844925"/>
          <p14:tracePt t="66912" x="8070850" y="3848100"/>
          <p14:tracePt t="66919" x="8070850" y="3854450"/>
          <p14:tracePt t="66936" x="8070850" y="3867150"/>
          <p14:tracePt t="66953" x="8070850" y="3876675"/>
          <p14:tracePt t="66970" x="8070850" y="3892550"/>
          <p14:tracePt t="66986" x="8070850" y="3902075"/>
          <p14:tracePt t="67003" x="8070850" y="3917950"/>
          <p14:tracePt t="67019" x="8070850" y="3933825"/>
          <p14:tracePt t="67037" x="8070850" y="3943350"/>
          <p14:tracePt t="67053" x="8070850" y="3952875"/>
          <p14:tracePt t="67056" x="8070850" y="3956050"/>
          <p14:tracePt t="67069" x="8070850" y="3971925"/>
          <p14:tracePt t="67086" x="8070850" y="3981450"/>
          <p14:tracePt t="67103" x="8070850" y="3987800"/>
          <p14:tracePt t="67120" x="8070850" y="3997325"/>
          <p14:tracePt t="67137" x="8070850" y="4006850"/>
          <p14:tracePt t="67153" x="8070850" y="4016375"/>
          <p14:tracePt t="67170" x="8083550" y="4032250"/>
          <p14:tracePt t="67186" x="8083550" y="4035425"/>
          <p14:tracePt t="67203" x="8083550" y="4048125"/>
          <p14:tracePt t="67219" x="8089900" y="4057650"/>
          <p14:tracePt t="67236" x="8089900" y="4070350"/>
          <p14:tracePt t="67254" x="8089900" y="4086225"/>
          <p14:tracePt t="67270" x="8093075" y="4095750"/>
          <p14:tracePt t="67287" x="8093075" y="4105275"/>
          <p14:tracePt t="67304" x="8093075" y="4127500"/>
          <p14:tracePt t="67320" x="8093075" y="4137025"/>
          <p14:tracePt t="67336" x="8099425" y="4146550"/>
          <p14:tracePt t="67353" x="8102600" y="4156075"/>
          <p14:tracePt t="67370" x="8112125" y="4175125"/>
          <p14:tracePt t="67386" x="8112125" y="4184650"/>
          <p14:tracePt t="67403" x="8118475" y="4194175"/>
          <p14:tracePt t="67420" x="8118475" y="4210050"/>
          <p14:tracePt t="67437" x="8118475" y="4225925"/>
          <p14:tracePt t="67454" x="8121650" y="4238625"/>
          <p14:tracePt t="67470" x="8134350" y="4248150"/>
          <p14:tracePt t="67486" x="8134350" y="4260850"/>
          <p14:tracePt t="67504" x="8134350" y="4279900"/>
          <p14:tracePt t="67520" x="8134350" y="4289425"/>
          <p14:tracePt t="67537" x="8134350" y="4298950"/>
          <p14:tracePt t="67554" x="8134350" y="4318000"/>
          <p14:tracePt t="67571" x="8134350" y="4327525"/>
          <p14:tracePt t="67587" x="8134350" y="4337050"/>
          <p14:tracePt t="67603" x="8134350" y="4352925"/>
          <p14:tracePt t="67620" x="8134350" y="4368800"/>
          <p14:tracePt t="67636" x="8134350" y="4378325"/>
          <p14:tracePt t="67653" x="8134350" y="4387850"/>
          <p14:tracePt t="67670" x="8134350" y="4403725"/>
          <p14:tracePt t="67687" x="8134350" y="4413250"/>
          <p14:tracePt t="67704" x="8134350" y="4432300"/>
          <p14:tracePt t="67720" x="8134350" y="4441825"/>
          <p14:tracePt t="67737" x="8124825" y="4451350"/>
          <p14:tracePt t="67753" x="8121650" y="4473575"/>
          <p14:tracePt t="67786" x="8121650" y="4476750"/>
          <p14:tracePt t="68033" x="8121650" y="4470400"/>
          <p14:tracePt t="68040" x="8121650" y="4445000"/>
          <p14:tracePt t="68054" x="8121650" y="4416425"/>
          <p14:tracePt t="68086" x="8121650" y="4356100"/>
          <p14:tracePt t="68120" x="8121650" y="4295775"/>
          <p14:tracePt t="68137" x="8121650" y="4267200"/>
          <p14:tracePt t="68153" x="8121650" y="4238625"/>
          <p14:tracePt t="68170" x="8121650" y="4210050"/>
          <p14:tracePt t="68186" x="8121650" y="4187825"/>
          <p14:tracePt t="68204" x="8108950" y="4146550"/>
          <p14:tracePt t="68220" x="8108950" y="4124325"/>
          <p14:tracePt t="68237" x="8102600" y="4108450"/>
          <p14:tracePt t="68254" x="8093075" y="4089400"/>
          <p14:tracePt t="68270" x="8093075" y="4076700"/>
          <p14:tracePt t="68286" x="8093075" y="4067175"/>
          <p14:tracePt t="68303" x="8070850" y="4041775"/>
          <p14:tracePt t="68319" x="8061325" y="4025900"/>
          <p14:tracePt t="68336" x="8048625" y="3994150"/>
          <p14:tracePt t="68353" x="8032750" y="3959225"/>
          <p14:tracePt t="68370" x="8016875" y="3943350"/>
          <p14:tracePt t="68387" x="8010525" y="3933825"/>
          <p14:tracePt t="68403" x="8007350" y="3921125"/>
          <p14:tracePt t="68420" x="8001000" y="3911600"/>
          <p14:tracePt t="68437" x="7994650" y="3895725"/>
          <p14:tracePt t="68454" x="7981950" y="3889375"/>
          <p14:tracePt t="68470" x="7966075" y="3879850"/>
          <p14:tracePt t="68487" x="7966075" y="3873500"/>
          <p14:tracePt t="68503" x="7966075" y="3863975"/>
          <p14:tracePt t="68520" x="7966075" y="3860800"/>
          <p14:tracePt t="68583" x="7959725" y="3860800"/>
          <p14:tracePt t="68812" x="7962900" y="3860800"/>
          <p14:tracePt t="68818" x="7969250" y="3873500"/>
          <p14:tracePt t="68826" x="7972425" y="3876675"/>
          <p14:tracePt t="68837" x="7978775" y="3889375"/>
          <p14:tracePt t="68853" x="8001000" y="3908425"/>
          <p14:tracePt t="68869" x="8010525" y="3921125"/>
          <p14:tracePt t="68886" x="8020050" y="3943350"/>
          <p14:tracePt t="68904" x="8039100" y="3978275"/>
          <p14:tracePt t="68920" x="8058150" y="4000500"/>
          <p14:tracePt t="68937" x="8067675" y="4010025"/>
          <p14:tracePt t="68954" x="8070850" y="4032250"/>
          <p14:tracePt t="68970" x="8070850" y="4041775"/>
          <p14:tracePt t="68986" x="8070850" y="4057650"/>
          <p14:tracePt t="69003" x="8077200" y="4083050"/>
          <p14:tracePt t="69020" x="8077200" y="4111625"/>
          <p14:tracePt t="69037" x="8077200" y="4127500"/>
          <p14:tracePt t="69054" x="8083550" y="4143375"/>
          <p14:tracePt t="69070" x="8083550" y="4152900"/>
          <p14:tracePt t="69087" x="8083550" y="4165600"/>
          <p14:tracePt t="69104" x="8083550" y="4181475"/>
          <p14:tracePt t="69120" x="8083550" y="4191000"/>
          <p14:tracePt t="69136" x="8083550" y="4200525"/>
          <p14:tracePt t="69153" x="8083550" y="4222750"/>
          <p14:tracePt t="69169" x="8083550" y="4232275"/>
          <p14:tracePt t="69186" x="8083550" y="4241800"/>
          <p14:tracePt t="69203" x="8083550" y="4260850"/>
          <p14:tracePt t="69219" x="8083550" y="4270375"/>
          <p14:tracePt t="69236" x="8083550" y="4286250"/>
          <p14:tracePt t="69253" x="8083550" y="4311650"/>
          <p14:tracePt t="69269" x="8083550" y="4321175"/>
          <p14:tracePt t="69286" x="8083550" y="4330700"/>
          <p14:tracePt t="69303" x="8083550" y="4346575"/>
          <p14:tracePt t="69320" x="8083550" y="4362450"/>
          <p14:tracePt t="69337" x="8080375" y="4371975"/>
          <p14:tracePt t="69354" x="8074025" y="4384675"/>
          <p14:tracePt t="69369" x="8070850" y="4394200"/>
          <p14:tracePt t="69387" x="8070850" y="4406900"/>
          <p14:tracePt t="69403" x="8070850" y="4416425"/>
          <p14:tracePt t="69419" x="8070850" y="4419600"/>
          <p14:tracePt t="70268" x="8064500" y="4419600"/>
          <p14:tracePt t="70273" x="8054975" y="4419600"/>
          <p14:tracePt t="70286" x="8051800" y="4419600"/>
          <p14:tracePt t="72708" x="8045450" y="4438650"/>
          <p14:tracePt t="72715" x="8039100" y="4448175"/>
          <p14:tracePt t="72722" x="8039100" y="4460875"/>
          <p14:tracePt t="72736" x="8026400" y="4498975"/>
          <p14:tracePt t="72769" x="8007350" y="4549775"/>
          <p14:tracePt t="72802" x="7978775" y="4575175"/>
          <p14:tracePt t="72819" x="7972425" y="4591050"/>
          <p14:tracePt t="72836" x="7972425" y="4606925"/>
          <p14:tracePt t="72853" x="7972425" y="4616450"/>
          <p14:tracePt t="72870" x="7969250" y="4616450"/>
          <p14:tracePt t="72903" x="7969250" y="4613275"/>
          <p14:tracePt t="72920" x="7969250" y="4603750"/>
          <p14:tracePt t="72936" x="7972425" y="4562475"/>
          <p14:tracePt t="72953" x="7981950" y="4540250"/>
          <p14:tracePt t="72969" x="7994650" y="4508500"/>
          <p14:tracePt t="72986" x="8020050" y="4473575"/>
          <p14:tracePt t="73002" x="8032750" y="4445000"/>
          <p14:tracePt t="73019" x="8032750" y="4422775"/>
          <p14:tracePt t="73037" x="8035925" y="4387850"/>
          <p14:tracePt t="73053" x="8035925" y="4352925"/>
          <p14:tracePt t="73070" x="8035925" y="4321175"/>
          <p14:tracePt t="73086" x="8035925" y="4283075"/>
          <p14:tracePt t="73102" x="8035925" y="4260850"/>
          <p14:tracePt t="73119" x="8035925" y="4232275"/>
          <p14:tracePt t="73136" x="8023225" y="4194175"/>
          <p14:tracePt t="73152" x="8010525" y="4165600"/>
          <p14:tracePt t="73169" x="7991475" y="4140200"/>
          <p14:tracePt t="73186" x="7975600" y="4098925"/>
          <p14:tracePt t="73202" x="7962900" y="4076700"/>
          <p14:tracePt t="73219" x="7956550" y="4051300"/>
          <p14:tracePt t="73236" x="7956550" y="4038600"/>
          <p14:tracePt t="73252" x="7956550" y="4025900"/>
          <p14:tracePt t="73269" x="7956550" y="4016375"/>
          <p14:tracePt t="73286" x="7956550" y="3997325"/>
          <p14:tracePt t="73302" x="7959725" y="3987800"/>
          <p14:tracePt t="73319" x="7969250" y="3978275"/>
          <p14:tracePt t="73336" x="7981950" y="3962400"/>
          <p14:tracePt t="73352" x="7981950" y="3943350"/>
          <p14:tracePt t="73369" x="7981950" y="3933825"/>
          <p14:tracePt t="73386" x="7981950" y="3892550"/>
          <p14:tracePt t="73403" x="7972425" y="3860800"/>
          <p14:tracePt t="73420" x="7959725" y="3816350"/>
          <p14:tracePt t="73437" x="7943850" y="3768725"/>
          <p14:tracePt t="73453" x="7931150" y="3743325"/>
          <p14:tracePt t="73469" x="7924800" y="3727450"/>
          <p14:tracePt t="73485" x="7924800" y="3708400"/>
          <p14:tracePt t="73502" x="7924800" y="3698875"/>
          <p14:tracePt t="73519" x="7924800" y="3689350"/>
          <p14:tracePt t="73559" x="7924800" y="3683000"/>
          <p14:tracePt t="73573" x="7924800" y="3679825"/>
          <p14:tracePt t="73586" x="7924800" y="3667125"/>
          <p14:tracePt t="73603" x="7924800" y="3663950"/>
          <p14:tracePt t="73672" x="7937500" y="3663950"/>
          <p14:tracePt t="73679" x="7940675" y="3663950"/>
          <p14:tracePt t="73686" x="7947025" y="3663950"/>
          <p14:tracePt t="73702" x="7956550" y="3663950"/>
          <p14:tracePt t="73720" x="7966075" y="3663950"/>
          <p14:tracePt t="73736" x="7985125" y="3686175"/>
          <p14:tracePt t="73753" x="7997825" y="3695700"/>
          <p14:tracePt t="73769" x="8020050" y="3717925"/>
          <p14:tracePt t="73786" x="8048625" y="3756025"/>
          <p14:tracePt t="73802" x="8064500" y="3765550"/>
          <p14:tracePt t="73819" x="8074025" y="3775075"/>
          <p14:tracePt t="73835" x="8102600" y="3797300"/>
          <p14:tracePt t="73853" x="8112125" y="3806825"/>
          <p14:tracePt t="73870" x="8121650" y="3816350"/>
          <p14:tracePt t="73886" x="8143875" y="3838575"/>
          <p14:tracePt t="73903" x="8143875" y="3848100"/>
          <p14:tracePt t="73920" x="8143875" y="3857625"/>
          <p14:tracePt t="73936" x="8143875" y="3873500"/>
          <p14:tracePt t="73952" x="8143875" y="3886200"/>
          <p14:tracePt t="73969" x="8143875" y="3902075"/>
          <p14:tracePt t="73986" x="8143875" y="3930650"/>
          <p14:tracePt t="74003" x="8143875" y="3956050"/>
          <p14:tracePt t="74019" x="8143875" y="3971925"/>
          <p14:tracePt t="74036" x="8143875" y="4006850"/>
          <p14:tracePt t="74052" x="8143875" y="4022725"/>
          <p14:tracePt t="74069" x="8143875" y="4035425"/>
          <p14:tracePt t="74086" x="8143875" y="4064000"/>
          <p14:tracePt t="74102" x="8143875" y="4073525"/>
          <p14:tracePt t="74119" x="8143875" y="4083050"/>
          <p14:tracePt t="74136" x="8143875" y="4102100"/>
          <p14:tracePt t="74152" x="8143875" y="4111625"/>
          <p14:tracePt t="74169" x="8143875" y="4121150"/>
          <p14:tracePt t="74171" x="8143875" y="4127500"/>
          <p14:tracePt t="74186" x="8153400" y="4137025"/>
          <p14:tracePt t="74202" x="8153400" y="4152900"/>
          <p14:tracePt t="74219" x="8159750" y="4162425"/>
          <p14:tracePt t="74236" x="8162925" y="4175125"/>
          <p14:tracePt t="74253" x="8169275" y="4187825"/>
          <p14:tracePt t="74270" x="8169275" y="4200525"/>
          <p14:tracePt t="74286" x="8169275" y="4229100"/>
          <p14:tracePt t="74302" x="8169275" y="4257675"/>
          <p14:tracePt t="74319" x="8169275" y="4279900"/>
          <p14:tracePt t="74336" x="8169275" y="4318000"/>
          <p14:tracePt t="74352" x="8169275" y="4340225"/>
          <p14:tracePt t="74369" x="8169275" y="4356100"/>
          <p14:tracePt t="74385" x="8169275" y="4381500"/>
          <p14:tracePt t="74402" x="8169275" y="4391025"/>
          <p14:tracePt t="74419" x="8169275" y="4400550"/>
          <p14:tracePt t="74436" x="8169275" y="4422775"/>
          <p14:tracePt t="74452" x="8169275" y="4432300"/>
          <p14:tracePt t="74469" x="8169275" y="4441825"/>
          <p14:tracePt t="74486" x="8169275" y="4445000"/>
          <p14:tracePt t="74694" x="8169275" y="4425950"/>
          <p14:tracePt t="74700" x="8169275" y="4400550"/>
          <p14:tracePt t="74708" x="8169275" y="4384675"/>
          <p14:tracePt t="74720" x="8169275" y="4371975"/>
          <p14:tracePt t="74736" x="8169275" y="4330700"/>
          <p14:tracePt t="74752" x="8169275" y="4308475"/>
          <p14:tracePt t="74769" x="8169275" y="4289425"/>
          <p14:tracePt t="74785" x="8147050" y="4254500"/>
          <p14:tracePt t="74802" x="8140700" y="4222750"/>
          <p14:tracePt t="74819" x="8131175" y="4200525"/>
          <p14:tracePt t="74835" x="8115300" y="4184650"/>
          <p14:tracePt t="74852" x="8105775" y="4168775"/>
          <p14:tracePt t="74869" x="8089900" y="4159250"/>
          <p14:tracePt t="74885" x="8074025" y="4143375"/>
          <p14:tracePt t="74902" x="8070850" y="4133850"/>
          <p14:tracePt t="74919" x="8064500" y="4117975"/>
          <p14:tracePt t="74936" x="8064500" y="4105275"/>
          <p14:tracePt t="74953" x="8064500" y="4095750"/>
          <p14:tracePt t="74970" x="8064500" y="4086225"/>
          <p14:tracePt t="74987" x="8064500" y="4064000"/>
          <p14:tracePt t="75258" x="8054975" y="4073525"/>
          <p14:tracePt t="75265" x="8042275" y="4086225"/>
          <p14:tracePt t="75271" x="8023225" y="4098925"/>
          <p14:tracePt t="75286" x="7997825" y="4108450"/>
          <p14:tracePt t="75303" x="7981950" y="4127500"/>
          <p14:tracePt t="75318" x="7966075" y="4137025"/>
          <p14:tracePt t="75335" x="7953375" y="4152900"/>
          <p14:tracePt t="75352" x="7940675" y="4152900"/>
          <p14:tracePt t="75369" x="7937500" y="4152900"/>
          <p14:tracePt t="75456" x="7937500" y="4149725"/>
          <p14:tracePt t="75463" x="7937500" y="4146550"/>
          <p14:tracePt t="75470" x="7937500" y="4140200"/>
          <p14:tracePt t="75485" x="7937500" y="4124325"/>
          <p14:tracePt t="75502" x="7924800" y="4095750"/>
          <p14:tracePt t="75520" x="7902575" y="4067175"/>
          <p14:tracePt t="75536" x="7893050" y="4051300"/>
          <p14:tracePt t="75553" x="7893050" y="4041775"/>
          <p14:tracePt t="75569" x="7893050" y="4025900"/>
          <p14:tracePt t="75585" x="7893050" y="4016375"/>
          <p14:tracePt t="75602" x="7893050" y="4000500"/>
          <p14:tracePt t="75620" x="7893050" y="3990975"/>
          <p14:tracePt t="75691" x="7899400" y="3990975"/>
          <p14:tracePt t="75706" x="7902575" y="3990975"/>
          <p14:tracePt t="75779" x="7902575" y="3994150"/>
          <p14:tracePt t="75785" x="7902575" y="3997325"/>
          <p14:tracePt t="75803" x="7902575" y="4013200"/>
          <p14:tracePt t="75820" x="7902575" y="4025900"/>
          <p14:tracePt t="75836" x="7902575" y="4041775"/>
          <p14:tracePt t="75852" x="7902575" y="4073525"/>
          <p14:tracePt t="75869" x="7902575" y="4092575"/>
          <p14:tracePt t="75886" x="7902575" y="4127500"/>
          <p14:tracePt t="75903" x="7902575" y="4143375"/>
          <p14:tracePt t="75920" x="7902575" y="4159250"/>
          <p14:tracePt t="75935" x="7902575" y="4171950"/>
          <p14:tracePt t="75952" x="7902575" y="4181475"/>
          <p14:tracePt t="75969" x="7902575" y="4197350"/>
          <p14:tracePt t="75985" x="7902575" y="4206875"/>
          <p14:tracePt t="76002" x="7902575" y="4222750"/>
          <p14:tracePt t="76019" x="7902575" y="4225925"/>
          <p14:tracePt t="78876" x="7899400" y="4267200"/>
          <p14:tracePt t="78883" x="7893050" y="4314825"/>
          <p14:tracePt t="78891" x="7893050" y="4349750"/>
          <p14:tracePt t="78903" x="7893050" y="4397375"/>
          <p14:tracePt t="78918" x="7905750" y="4518025"/>
          <p14:tracePt t="78935" x="7934325" y="4594225"/>
          <p14:tracePt t="78952" x="7966075" y="4673600"/>
          <p14:tracePt t="78985" x="8099425" y="4854575"/>
          <p14:tracePt t="79019" x="8226425" y="5045075"/>
          <p14:tracePt t="79036" x="8251825" y="5092700"/>
          <p14:tracePt t="79052" x="8283575" y="5124450"/>
          <p14:tracePt t="79069" x="8302625" y="5159375"/>
          <p14:tracePt t="79085" x="8312150" y="5168900"/>
          <p14:tracePt t="79102" x="8315325" y="5178425"/>
          <p14:tracePt t="79119" x="8315325" y="5200650"/>
          <p14:tracePt t="79136" x="8315325" y="5210175"/>
          <p14:tracePt t="79154" x="8315325" y="5222875"/>
          <p14:tracePt t="79169" x="8308975" y="5232400"/>
          <p14:tracePt t="79185" x="8299450" y="5248275"/>
          <p14:tracePt t="79202" x="8289925" y="5257800"/>
          <p14:tracePt t="79235" x="8289925" y="5264150"/>
          <p14:tracePt t="79252" x="8289925" y="5273675"/>
          <p14:tracePt t="79255" x="8289925" y="5276850"/>
          <p14:tracePt t="79269" x="8280400" y="5289550"/>
          <p14:tracePt t="79286" x="8274050" y="5305425"/>
          <p14:tracePt t="79302" x="8264525" y="5321300"/>
          <p14:tracePt t="79319" x="8255000" y="5334000"/>
          <p14:tracePt t="79335" x="8255000" y="5349875"/>
          <p14:tracePt t="79352" x="8255000" y="5359400"/>
          <p14:tracePt t="79369" x="8255000" y="5375275"/>
          <p14:tracePt t="79386" x="8248650" y="5378450"/>
          <p14:tracePt t="79402" x="8239125" y="5378450"/>
          <p14:tracePt t="79419" x="8207375" y="5375275"/>
          <p14:tracePt t="79436" x="8153400" y="5362575"/>
          <p14:tracePt t="79453" x="8070850" y="5343525"/>
          <p14:tracePt t="79469" x="8032750" y="5324475"/>
          <p14:tracePt t="79485" x="8016875" y="5318125"/>
          <p14:tracePt t="79502" x="8004175" y="5311775"/>
          <p14:tracePt t="79519" x="8001000" y="5308600"/>
          <p14:tracePt t="79536" x="8001000" y="5302250"/>
          <p14:tracePt t="79569" x="8001000" y="5299075"/>
          <p14:tracePt t="79583" x="8001000" y="5292725"/>
          <p14:tracePt t="79590" x="8001000" y="5289550"/>
        </p14:tracePtLst>
      </p14:laserTraceLst>
    </p:ext>
  </p:extLs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4"/>
          <p:cNvPicPr>
            <a:picLocks noChangeAspect="1" noChangeArrowheads="1"/>
          </p:cNvPicPr>
          <p:nvPr/>
        </p:nvPicPr>
        <p:blipFill>
          <a:blip r:embed="rId3">
            <a:extLst>
              <a:ext uri="{28A0092B-C50C-407E-A947-70E740481C1C}">
                <a14:useLocalDpi xmlns:a14="http://schemas.microsoft.com/office/drawing/2010/main" xmlns="" val="0"/>
              </a:ext>
            </a:extLst>
          </a:blip>
          <a:srcRect t="9946"/>
          <a:stretch>
            <a:fillRect/>
          </a:stretch>
        </p:blipFill>
        <p:spPr bwMode="auto">
          <a:xfrm>
            <a:off x="0" y="0"/>
            <a:ext cx="7172325" cy="4527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435" name="Picture 4" descr="http://www.plantes-botanique.org/img/syst/Apiaceae/apiaceae-002.gif"/>
          <p:cNvPicPr>
            <a:picLocks noChangeAspect="1" noChangeArrowheads="1"/>
          </p:cNvPicPr>
          <p:nvPr/>
        </p:nvPicPr>
        <p:blipFill>
          <a:blip r:embed="rId4">
            <a:extLst>
              <a:ext uri="{28A0092B-C50C-407E-A947-70E740481C1C}">
                <a14:useLocalDpi xmlns:a14="http://schemas.microsoft.com/office/drawing/2010/main" xmlns="" val="0"/>
              </a:ext>
            </a:extLst>
          </a:blip>
          <a:srcRect r="46001" b="6914"/>
          <a:stretch>
            <a:fillRect/>
          </a:stretch>
        </p:blipFill>
        <p:spPr bwMode="auto">
          <a:xfrm>
            <a:off x="5857875" y="1714500"/>
            <a:ext cx="3000375" cy="5140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436" name="Picture 6" descr="le fruit des Apiaceae"/>
          <p:cNvPicPr>
            <a:picLocks noChangeAspect="1" noChangeArrowheads="1"/>
          </p:cNvPicPr>
          <p:nvPr/>
        </p:nvPicPr>
        <p:blipFill>
          <a:blip r:embed="rId5">
            <a:extLst>
              <a:ext uri="{28A0092B-C50C-407E-A947-70E740481C1C}">
                <a14:useLocalDpi xmlns:a14="http://schemas.microsoft.com/office/drawing/2010/main" xmlns="" val="0"/>
              </a:ext>
            </a:extLst>
          </a:blip>
          <a:srcRect r="34000" b="48953"/>
          <a:stretch>
            <a:fillRect/>
          </a:stretch>
        </p:blipFill>
        <p:spPr bwMode="auto">
          <a:xfrm>
            <a:off x="500063" y="4357688"/>
            <a:ext cx="5143500" cy="25003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437" name="Picture 6" descr="Résultat de recherche d'images pour &quot;diakène d'apiaceae&quot;"/>
          <p:cNvPicPr>
            <a:picLocks noChangeAspect="1" noChangeArrowheads="1"/>
          </p:cNvPicPr>
          <p:nvPr/>
        </p:nvPicPr>
        <p:blipFill>
          <a:blip r:embed="rId6">
            <a:extLst>
              <a:ext uri="{28A0092B-C50C-407E-A947-70E740481C1C}">
                <a14:useLocalDpi xmlns:a14="http://schemas.microsoft.com/office/drawing/2010/main" xmlns="" val="0"/>
              </a:ext>
            </a:extLst>
          </a:blip>
          <a:srcRect l="46262" t="10001" b="7500"/>
          <a:stretch>
            <a:fillRect/>
          </a:stretch>
        </p:blipFill>
        <p:spPr bwMode="auto">
          <a:xfrm>
            <a:off x="7069138" y="0"/>
            <a:ext cx="2074862" cy="1785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 name="Audio 1">
            <a:hlinkClick r:id="" action="ppaction://media"/>
          </p:cNvPr>
          <p:cNvPicPr>
            <a:picLocks noChangeAspect="1"/>
          </p:cNvPicPr>
          <p:nvPr>
            <a:videoFile r:link="rId1"/>
            <p:extLst>
              <p:ext uri="{DAA4B4D4-6D71-4841-9C94-3DE7FCFB9230}">
                <p14:media xmlns:p14="http://schemas.microsoft.com/office/powerpoint/2010/main" xmlns="" r:embed="rId7"/>
              </p:ext>
            </p:extLst>
          </p:nvPr>
        </p:nvPicPr>
        <p:blipFill>
          <a:blip r:embed="rId8" cstate="print"/>
          <a:stretch>
            <a:fillRect/>
          </a:stretch>
        </p:blipFill>
        <p:spPr>
          <a:xfrm>
            <a:off x="8724900" y="6438900"/>
            <a:ext cx="203200" cy="203200"/>
          </a:xfrm>
          <a:prstGeom prst="rect">
            <a:avLst/>
          </a:prstGeom>
        </p:spPr>
      </p:pic>
    </p:spTree>
  </p:cSld>
  <p:clrMapOvr>
    <a:masterClrMapping/>
  </p:clrMapOvr>
  <mc:AlternateContent xmlns:mc="http://schemas.openxmlformats.org/markup-compatibility/2006">
    <mc:Choice xmlns:p14="http://schemas.microsoft.com/office/powerpoint/2010/main" xmlns="" Requires="p14">
      <p:transition spd="slow" p14:dur="2000" advTm="298460"/>
    </mc:Choice>
    <mc:Fallback>
      <p:transition spd="slow" advTm="2984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showWhenStopped="0">
                <p:cTn id="7" fill="hold" display="0">
                  <p:stCondLst>
                    <p:cond delay="indefinite"/>
                  </p:stCondLst>
                  <p:endCondLst>
                    <p:cond evt="onStopAudio" delay="0">
                      <p:tgtEl>
                        <p:sldTgt/>
                      </p:tgtEl>
                    </p:cond>
                  </p:endCondLst>
                </p:cTn>
                <p:tgtEl>
                  <p:spTgt spid="2"/>
                </p:tgtEl>
              </p:cMediaNode>
            </p:video>
          </p:childTnLst>
        </p:cTn>
      </p:par>
    </p:tnLst>
  </p:timing>
  <p:extLst>
    <p:ext uri="{3A86A75C-4F4B-4683-9AE1-C65F6400EC91}">
      <p14:laserTraceLst xmlns:p14="http://schemas.microsoft.com/office/powerpoint/2010/main" xmlns="">
        <p14:tracePtLst>
          <p14:tracePt t="2397" x="7972425" y="5260975"/>
          <p14:tracePt t="2404" x="7912100" y="5226050"/>
          <p14:tracePt t="2411" x="7848600" y="5181600"/>
          <p14:tracePt t="2428" x="7654925" y="5076825"/>
          <p14:tracePt t="2445" x="7007225" y="4759325"/>
          <p14:tracePt t="2469" x="6003925" y="4330700"/>
          <p14:tracePt t="2497" x="4514850" y="3759200"/>
          <p14:tracePt t="2530" x="2927350" y="3244850"/>
          <p14:tracePt t="2547" x="1714500" y="2860675"/>
          <p14:tracePt t="2563" x="1003300" y="2705100"/>
          <p14:tracePt t="2579" x="501650" y="2663825"/>
          <p14:tracePt t="3175" x="50800" y="2933700"/>
          <p14:tracePt t="3182" x="180975" y="2914650"/>
          <p14:tracePt t="3200" x="552450" y="2813050"/>
          <p14:tracePt t="3215" x="911225" y="2689225"/>
          <p14:tracePt t="3232" x="1524000" y="2422525"/>
          <p14:tracePt t="3249" x="1876425" y="2257425"/>
          <p14:tracePt t="3270" x="2289175" y="2111375"/>
          <p14:tracePt t="3297" x="2647950" y="2057400"/>
          <p14:tracePt t="3328" x="2809875" y="2019300"/>
          <p14:tracePt t="3345" x="2901950" y="1997075"/>
          <p14:tracePt t="3361" x="2965450" y="1984375"/>
          <p14:tracePt t="3378" x="3022600" y="1962150"/>
          <p14:tracePt t="3395" x="3105150" y="1927225"/>
          <p14:tracePt t="3412" x="3152775" y="1895475"/>
          <p14:tracePt t="3428" x="3200400" y="1866900"/>
          <p14:tracePt t="3446" x="3276600" y="1803400"/>
          <p14:tracePt t="3461" x="3308350" y="1765300"/>
          <p14:tracePt t="3478" x="3352800" y="1704975"/>
          <p14:tracePt t="3495" x="3422650" y="1524000"/>
          <p14:tracePt t="3511" x="3448050" y="1425575"/>
          <p14:tracePt t="3527" x="3460750" y="1362075"/>
          <p14:tracePt t="3545" x="3476625" y="1263650"/>
          <p14:tracePt t="3561" x="3476625" y="1181100"/>
          <p14:tracePt t="3578" x="3470275" y="1108075"/>
          <p14:tracePt t="3596" x="3435350" y="1016000"/>
          <p14:tracePt t="3612" x="3381375" y="962025"/>
          <p14:tracePt t="3628" x="3324225" y="920750"/>
          <p14:tracePt t="3645" x="3222625" y="841375"/>
          <p14:tracePt t="3661" x="3130550" y="784225"/>
          <p14:tracePt t="3678" x="3060700" y="746125"/>
          <p14:tracePt t="3695" x="2965450" y="701675"/>
          <p14:tracePt t="3712" x="2908300" y="666750"/>
          <p14:tracePt t="3728" x="2841625" y="635000"/>
          <p14:tracePt t="3745" x="2711450" y="561975"/>
          <p14:tracePt t="3761" x="2632075" y="530225"/>
          <p14:tracePt t="3778" x="2574925" y="495300"/>
          <p14:tracePt t="3795" x="2514600" y="463550"/>
          <p14:tracePt t="3811" x="2486025" y="444500"/>
          <p14:tracePt t="3828" x="2460625" y="431800"/>
          <p14:tracePt t="3845" x="2403475" y="412750"/>
          <p14:tracePt t="3862" x="2339975" y="377825"/>
          <p14:tracePt t="3878" x="2263775" y="352425"/>
          <p14:tracePt t="3895" x="2181225" y="333375"/>
          <p14:tracePt t="3911" x="2133600" y="314325"/>
          <p14:tracePt t="3928" x="2111375" y="314325"/>
          <p14:tracePt t="3945" x="2051050" y="314325"/>
          <p14:tracePt t="3961" x="2006600" y="314325"/>
          <p14:tracePt t="3977" x="1962150" y="314325"/>
          <p14:tracePt t="3995" x="1876425" y="314325"/>
          <p14:tracePt t="4012" x="1825625" y="314325"/>
          <p14:tracePt t="4028" x="1758950" y="333375"/>
          <p14:tracePt t="4045" x="1638300" y="355600"/>
          <p14:tracePt t="4061" x="1571625" y="368300"/>
          <p14:tracePt t="4077" x="1508125" y="384175"/>
          <p14:tracePt t="4095" x="1412875" y="425450"/>
          <p14:tracePt t="4111" x="1292225" y="460375"/>
          <p14:tracePt t="4128" x="1162050" y="504825"/>
          <p14:tracePt t="4145" x="981075" y="565150"/>
          <p14:tracePt t="4162" x="857250" y="609600"/>
          <p14:tracePt t="4178" x="755650" y="669925"/>
          <p14:tracePt t="4195" x="625475" y="752475"/>
          <p14:tracePt t="4211" x="523875" y="800100"/>
          <p14:tracePt t="4228" x="431800" y="850900"/>
          <p14:tracePt t="4244" x="279400" y="936625"/>
          <p14:tracePt t="4261" x="196850" y="993775"/>
          <p14:tracePt t="4278" x="127000" y="1047750"/>
          <p14:tracePt t="4294" x="47625" y="1158875"/>
          <p14:tracePt t="4311" x="22225" y="1196975"/>
          <p14:tracePt t="4327" x="3175" y="1250950"/>
          <p14:tracePt t="4473" x="12700" y="2089150"/>
          <p14:tracePt t="4480" x="19050" y="2114550"/>
          <p14:tracePt t="4496" x="44450" y="2212975"/>
          <p14:tracePt t="4511" x="57150" y="2263775"/>
          <p14:tracePt t="4528" x="79375" y="2339975"/>
          <p14:tracePt t="4545" x="117475" y="2454275"/>
          <p14:tracePt t="4562" x="158750" y="2543175"/>
          <p14:tracePt t="4578" x="190500" y="2622550"/>
          <p14:tracePt t="4595" x="263525" y="2711450"/>
          <p14:tracePt t="4611" x="311150" y="2781300"/>
          <p14:tracePt t="4627" x="349250" y="2851150"/>
          <p14:tracePt t="4645" x="396875" y="2927350"/>
          <p14:tracePt t="4662" x="450850" y="2997200"/>
          <p14:tracePt t="4678" x="514350" y="3057525"/>
          <p14:tracePt t="4696" x="615950" y="3146425"/>
          <p14:tracePt t="4712" x="688975" y="3200400"/>
          <p14:tracePt t="4728" x="758825" y="3248025"/>
          <p14:tracePt t="4744" x="857250" y="3314700"/>
          <p14:tracePt t="4761" x="936625" y="3355975"/>
          <p14:tracePt t="4778" x="1003300" y="3384550"/>
          <p14:tracePt t="4795" x="1098550" y="3438525"/>
          <p14:tracePt t="4812" x="1155700" y="3463925"/>
          <p14:tracePt t="4828" x="1212850" y="3498850"/>
          <p14:tracePt t="4845" x="1301750" y="3521075"/>
          <p14:tracePt t="4862" x="1365250" y="3533775"/>
          <p14:tracePt t="4878" x="1428750" y="3549650"/>
          <p14:tracePt t="4895" x="1520825" y="3578225"/>
          <p14:tracePt t="4911" x="1584325" y="3590925"/>
          <p14:tracePt t="4927" x="1666875" y="3600450"/>
          <p14:tracePt t="4945" x="1797050" y="3606800"/>
          <p14:tracePt t="4961" x="1857375" y="3606800"/>
          <p14:tracePt t="4978" x="1927225" y="3606800"/>
          <p14:tracePt t="4996" x="2066925" y="3616325"/>
          <p14:tracePt t="5012" x="2193925" y="3622675"/>
          <p14:tracePt t="5028" x="2311400" y="3632200"/>
          <p14:tracePt t="5045" x="2555875" y="3660775"/>
          <p14:tracePt t="5061" x="2692400" y="3667125"/>
          <p14:tracePt t="5078" x="2797175" y="3667125"/>
          <p14:tracePt t="5094" x="2949575" y="3676650"/>
          <p14:tracePt t="5112" x="3041650" y="3676650"/>
          <p14:tracePt t="5128" x="3127375" y="3673475"/>
          <p14:tracePt t="5145" x="3317875" y="3609975"/>
          <p14:tracePt t="5161" x="3486150" y="3527425"/>
          <p14:tracePt t="5178" x="3600450" y="3448050"/>
          <p14:tracePt t="5194" x="3727450" y="3340100"/>
          <p14:tracePt t="5211" x="3803650" y="3235325"/>
          <p14:tracePt t="5228" x="3883025" y="3121025"/>
          <p14:tracePt t="5245" x="3968750" y="2955925"/>
          <p14:tracePt t="5261" x="4019550" y="2854325"/>
          <p14:tracePt t="5278" x="4079875" y="2733675"/>
          <p14:tracePt t="5294" x="4149725" y="2559050"/>
          <p14:tracePt t="5311" x="4181475" y="2482850"/>
          <p14:tracePt t="5328" x="4216400" y="2362200"/>
          <p14:tracePt t="5344" x="4232275" y="2130425"/>
          <p14:tracePt t="5361" x="4241800" y="2025650"/>
          <p14:tracePt t="5378" x="4251325" y="1898650"/>
          <p14:tracePt t="5395" x="4276725" y="1698625"/>
          <p14:tracePt t="5412" x="4289425" y="1635125"/>
          <p14:tracePt t="5428" x="4311650" y="1581150"/>
          <p14:tracePt t="5445" x="4330700" y="1498600"/>
          <p14:tracePt t="5461" x="4337050" y="1438275"/>
          <p14:tracePt t="5478" x="4337050" y="1377950"/>
          <p14:tracePt t="5494" x="4337050" y="1298575"/>
          <p14:tracePt t="5511" x="4337050" y="1263650"/>
          <p14:tracePt t="5528" x="4333875" y="1219200"/>
          <p14:tracePt t="5545" x="4314825" y="1130300"/>
          <p14:tracePt t="5562" x="4292600" y="1063625"/>
          <p14:tracePt t="5579" x="4264025" y="996950"/>
          <p14:tracePt t="5595" x="4200525" y="927100"/>
          <p14:tracePt t="5611" x="4117975" y="869950"/>
          <p14:tracePt t="5627" x="4003675" y="809625"/>
          <p14:tracePt t="5644" x="3819525" y="723900"/>
          <p14:tracePt t="5662" x="3663950" y="657225"/>
          <p14:tracePt t="5679" x="3530600" y="596900"/>
          <p14:tracePt t="5695" x="3302000" y="504825"/>
          <p14:tracePt t="5712" x="3136900" y="431800"/>
          <p14:tracePt t="5729" x="2921000" y="349250"/>
          <p14:tracePt t="5745" x="2755900" y="314325"/>
          <p14:tracePt t="5761" x="2590800" y="266700"/>
          <p14:tracePt t="5778" x="2482850" y="234950"/>
          <p14:tracePt t="5795" x="2289175" y="171450"/>
          <p14:tracePt t="5812" x="2171700" y="155575"/>
          <p14:tracePt t="5829" x="2085975" y="139700"/>
          <p14:tracePt t="5845" x="1962150" y="117475"/>
          <p14:tracePt t="5861" x="1831975" y="92075"/>
          <p14:tracePt t="5878" x="1727200" y="76200"/>
          <p14:tracePt t="5894" x="1597025" y="76200"/>
          <p14:tracePt t="5911" x="1514475" y="76200"/>
          <p14:tracePt t="5929" x="1454150" y="76200"/>
          <p14:tracePt t="5945" x="1336675" y="79375"/>
          <p14:tracePt t="5961" x="1263650" y="95250"/>
          <p14:tracePt t="5979" x="1117600" y="127000"/>
          <p14:tracePt t="5995" x="1006475" y="158750"/>
          <p14:tracePt t="6011" x="908050" y="193675"/>
          <p14:tracePt t="6028" x="841375" y="222250"/>
          <p14:tracePt t="6044" x="758825" y="250825"/>
          <p14:tracePt t="6061" x="717550" y="282575"/>
          <p14:tracePt t="6079" x="650875" y="339725"/>
          <p14:tracePt t="6095" x="596900" y="390525"/>
          <p14:tracePt t="6111" x="546100" y="454025"/>
          <p14:tracePt t="6128" x="501650" y="511175"/>
          <p14:tracePt t="6144" x="431800" y="612775"/>
          <p14:tracePt t="6161" x="390525" y="692150"/>
          <p14:tracePt t="6177" x="377825" y="765175"/>
          <p14:tracePt t="6194" x="361950" y="863600"/>
          <p14:tracePt t="6211" x="361950" y="923925"/>
          <p14:tracePt t="6229" x="349250" y="1025525"/>
          <p14:tracePt t="6245" x="339725" y="1108075"/>
          <p14:tracePt t="6260" x="317500" y="1193800"/>
          <p14:tracePt t="6277" x="307975" y="1257300"/>
          <p14:tracePt t="6294" x="307975" y="1343025"/>
          <p14:tracePt t="6311" x="307975" y="1403350"/>
          <p14:tracePt t="6327" x="307975" y="1482725"/>
          <p14:tracePt t="6344" x="336550" y="1606550"/>
          <p14:tracePt t="6361" x="342900" y="1666875"/>
          <p14:tracePt t="6378" x="365125" y="1755775"/>
          <p14:tracePt t="6395" x="371475" y="1819275"/>
          <p14:tracePt t="6411" x="387350" y="1892300"/>
          <p14:tracePt t="6428" x="409575" y="1958975"/>
          <p14:tracePt t="6445" x="434975" y="2041525"/>
          <p14:tracePt t="6462" x="469900" y="2089150"/>
          <p14:tracePt t="6479" x="517525" y="2155825"/>
          <p14:tracePt t="6495" x="558800" y="2197100"/>
          <p14:tracePt t="6511" x="593725" y="2244725"/>
          <p14:tracePt t="6528" x="638175" y="2295525"/>
          <p14:tracePt t="6544" x="657225" y="2320925"/>
          <p14:tracePt t="6561" x="682625" y="2352675"/>
          <p14:tracePt t="6578" x="720725" y="2403475"/>
          <p14:tracePt t="6595" x="768350" y="2444750"/>
          <p14:tracePt t="6611" x="819150" y="2495550"/>
          <p14:tracePt t="6629" x="892175" y="2568575"/>
          <p14:tracePt t="6645" x="933450" y="2616200"/>
          <p14:tracePt t="6661" x="974725" y="2657475"/>
          <p14:tracePt t="6677" x="1028700" y="2717800"/>
          <p14:tracePt t="6694" x="1143000" y="2825750"/>
          <p14:tracePt t="6711" x="1235075" y="2901950"/>
          <p14:tracePt t="6728" x="1358900" y="2990850"/>
          <p14:tracePt t="6744" x="1419225" y="3044825"/>
          <p14:tracePt t="6761" x="1485900" y="3073400"/>
          <p14:tracePt t="6778" x="1571625" y="3117850"/>
          <p14:tracePt t="6794" x="1619250" y="3130550"/>
          <p14:tracePt t="6811" x="1663700" y="3143250"/>
          <p14:tracePt t="6828" x="1714500" y="3168650"/>
          <p14:tracePt t="6844" x="1749425" y="3181350"/>
          <p14:tracePt t="6861" x="1797050" y="3194050"/>
          <p14:tracePt t="6879" x="1873250" y="3200400"/>
          <p14:tracePt t="6895" x="1927225" y="3209925"/>
          <p14:tracePt t="6911" x="1955800" y="3209925"/>
          <p14:tracePt t="6928" x="1997075" y="3209925"/>
          <p14:tracePt t="6944" x="2025650" y="3209925"/>
          <p14:tracePt t="6961" x="2041525" y="3209925"/>
          <p14:tracePt t="6978" x="2082800" y="3209925"/>
          <p14:tracePt t="6995" x="2111375" y="3209925"/>
          <p14:tracePt t="7012" x="2155825" y="3200400"/>
          <p14:tracePt t="7029" x="2247900" y="3171825"/>
          <p14:tracePt t="7045" x="2314575" y="3133725"/>
          <p14:tracePt t="7062" x="2371725" y="3098800"/>
          <p14:tracePt t="7078" x="2444750" y="3025775"/>
          <p14:tracePt t="7094" x="2486025" y="2974975"/>
          <p14:tracePt t="7111" x="2536825" y="2924175"/>
          <p14:tracePt t="7128" x="2613025" y="2841625"/>
          <p14:tracePt t="7145" x="2663825" y="2800350"/>
          <p14:tracePt t="7162" x="2705100" y="2749550"/>
          <p14:tracePt t="7179" x="2749550" y="2689225"/>
          <p14:tracePt t="7195" x="2781300" y="2663825"/>
          <p14:tracePt t="7211" x="2794000" y="2635250"/>
          <p14:tracePt t="7215" x="2800350" y="2622550"/>
          <p14:tracePt t="7228" x="2809875" y="2606675"/>
          <p14:tracePt t="7244" x="2816225" y="2597150"/>
          <p14:tracePt t="7260" x="2816225" y="2581275"/>
          <p14:tracePt t="7343" x="2813050" y="2581275"/>
          <p14:tracePt t="7350" x="2809875" y="2581275"/>
          <p14:tracePt t="7361" x="2803525" y="2581275"/>
          <p14:tracePt t="7378" x="2790825" y="2581275"/>
          <p14:tracePt t="7394" x="2774950" y="2581275"/>
          <p14:tracePt t="7436" x="2768600" y="2581275"/>
          <p14:tracePt t="7450" x="2765425" y="2581275"/>
          <p14:tracePt t="7473" x="2759075" y="2581275"/>
          <p14:tracePt t="7479" x="2755900" y="2581275"/>
          <p14:tracePt t="7495" x="2749550" y="2597150"/>
          <p14:tracePt t="7511" x="2740025" y="2603500"/>
          <p14:tracePt t="7527" x="2720975" y="2606675"/>
          <p14:tracePt t="7544" x="2711450" y="2606675"/>
          <p14:tracePt t="7561" x="2701925" y="2606675"/>
          <p14:tracePt t="7579" x="2679700" y="2606675"/>
          <p14:tracePt t="7594" x="2657475" y="2613025"/>
          <p14:tracePt t="7611" x="2635250" y="2625725"/>
          <p14:tracePt t="7628" x="2590800" y="2651125"/>
          <p14:tracePt t="7644" x="2562225" y="2660650"/>
          <p14:tracePt t="7661" x="2530475" y="2667000"/>
          <p14:tracePt t="7678" x="2492375" y="2667000"/>
          <p14:tracePt t="7694" x="2470150" y="2667000"/>
          <p14:tracePt t="7711" x="2460625" y="2667000"/>
          <p14:tracePt t="7728" x="2438400" y="2667000"/>
          <p14:tracePt t="7758" x="2447925" y="2660650"/>
          <p14:tracePt t="7765" x="2476500" y="2638425"/>
          <p14:tracePt t="7778" x="2562225" y="2609850"/>
          <p14:tracePt t="7794" x="2727325" y="2571750"/>
          <p14:tracePt t="7811" x="2867025" y="2546350"/>
          <p14:tracePt t="7828" x="3114675" y="2492375"/>
          <p14:tracePt t="7844" x="3302000" y="2425700"/>
          <p14:tracePt t="7861" x="3482975" y="2339975"/>
          <p14:tracePt t="7878" x="3832225" y="2178050"/>
          <p14:tracePt t="7895" x="4098925" y="2082800"/>
          <p14:tracePt t="7912" x="4346575" y="2000250"/>
          <p14:tracePt t="7929" x="4578350" y="1870075"/>
          <p14:tracePt t="7944" x="4660900" y="1797050"/>
          <p14:tracePt t="7961" x="4721225" y="1704975"/>
          <p14:tracePt t="7977" x="4781550" y="1498600"/>
          <p14:tracePt t="7994" x="4775200" y="1327150"/>
          <p14:tracePt t="8012" x="4759325" y="1231900"/>
          <p14:tracePt t="8028" x="4702175" y="1092200"/>
          <p14:tracePt t="8045" x="4670425" y="993775"/>
          <p14:tracePt t="8061" x="4629150" y="904875"/>
          <p14:tracePt t="8078" x="4540250" y="803275"/>
          <p14:tracePt t="8094" x="4457700" y="736600"/>
          <p14:tracePt t="8111" x="4352925" y="660400"/>
          <p14:tracePt t="8128" x="4178300" y="542925"/>
          <p14:tracePt t="8144" x="4064000" y="473075"/>
          <p14:tracePt t="8161" x="3971925" y="415925"/>
          <p14:tracePt t="8178" x="3835400" y="368300"/>
          <p14:tracePt t="8195" x="3698875" y="304800"/>
          <p14:tracePt t="8211" x="3543300" y="250825"/>
          <p14:tracePt t="8228" x="3321050" y="196850"/>
          <p14:tracePt t="8244" x="3133725" y="149225"/>
          <p14:tracePt t="8262" x="3013075" y="114300"/>
          <p14:tracePt t="8278" x="2854325" y="73025"/>
          <p14:tracePt t="8294" x="2724150" y="47625"/>
          <p14:tracePt t="8311" x="2606675" y="31750"/>
          <p14:tracePt t="8327" x="2400300" y="22225"/>
          <p14:tracePt t="8344" x="2241550" y="22225"/>
          <p14:tracePt t="8360" x="2111375" y="34925"/>
          <p14:tracePt t="8378" x="1943100" y="79375"/>
          <p14:tracePt t="8394" x="1844675" y="111125"/>
          <p14:tracePt t="8411" x="1746250" y="146050"/>
          <p14:tracePt t="8428" x="1606550" y="193675"/>
          <p14:tracePt t="8444" x="1498600" y="225425"/>
          <p14:tracePt t="8461" x="1374775" y="269875"/>
          <p14:tracePt t="8478" x="1212850" y="346075"/>
          <p14:tracePt t="8494" x="1127125" y="377825"/>
          <p14:tracePt t="8511" x="1025525" y="428625"/>
          <p14:tracePt t="8528" x="939800" y="473075"/>
          <p14:tracePt t="8544" x="901700" y="504825"/>
          <p14:tracePt t="8561" x="869950" y="523875"/>
          <p14:tracePt t="8578" x="835025" y="546100"/>
          <p14:tracePt t="8595" x="803275" y="577850"/>
          <p14:tracePt t="8611" x="777875" y="603250"/>
          <p14:tracePt t="8627" x="733425" y="647700"/>
          <p14:tracePt t="8644" x="708025" y="669925"/>
          <p14:tracePt t="8660" x="676275" y="711200"/>
          <p14:tracePt t="8677" x="650875" y="768350"/>
          <p14:tracePt t="8694" x="625475" y="800100"/>
          <p14:tracePt t="8711" x="600075" y="844550"/>
          <p14:tracePt t="8728" x="549275" y="930275"/>
          <p14:tracePt t="8744" x="511175" y="1009650"/>
          <p14:tracePt t="8761" x="473075" y="1076325"/>
          <p14:tracePt t="8778" x="444500" y="1162050"/>
          <p14:tracePt t="8794" x="431800" y="1206500"/>
          <p14:tracePt t="8811" x="431800" y="1250950"/>
          <p14:tracePt t="8828" x="431800" y="1314450"/>
          <p14:tracePt t="8844" x="434975" y="1358900"/>
          <p14:tracePt t="8861" x="441325" y="1419225"/>
          <p14:tracePt t="8878" x="463550" y="1520825"/>
          <p14:tracePt t="8894" x="476250" y="1574800"/>
          <p14:tracePt t="8911" x="514350" y="1641475"/>
          <p14:tracePt t="8927" x="561975" y="1768475"/>
          <p14:tracePt t="8944" x="596900" y="1825625"/>
          <p14:tracePt t="8961" x="635000" y="1895475"/>
          <p14:tracePt t="8978" x="708025" y="1978025"/>
          <p14:tracePt t="8994" x="784225" y="2051050"/>
          <p14:tracePt t="9011" x="876300" y="2117725"/>
          <p14:tracePt t="9028" x="1025525" y="2187575"/>
          <p14:tracePt t="9044" x="1127125" y="2235200"/>
          <p14:tracePt t="9060" x="1247775" y="2270125"/>
          <p14:tracePt t="9078" x="1365250" y="2317750"/>
          <p14:tracePt t="9094" x="1428750" y="2333625"/>
          <p14:tracePt t="9112" x="1473200" y="2346325"/>
          <p14:tracePt t="9128" x="1536700" y="2378075"/>
          <p14:tracePt t="9145" x="1584325" y="2403475"/>
          <p14:tracePt t="9161" x="1704975" y="2447925"/>
          <p14:tracePt t="9177" x="1898650" y="2498725"/>
          <p14:tracePt t="9194" x="2060575" y="2536825"/>
          <p14:tracePt t="9210" x="2200275" y="2546350"/>
          <p14:tracePt t="9228" x="2384425" y="2546350"/>
          <p14:tracePt t="9244" x="2479675" y="2533650"/>
          <p14:tracePt t="9262" x="2581275" y="2511425"/>
          <p14:tracePt t="9278" x="2625725" y="2498725"/>
          <p14:tracePt t="9295" x="2654300" y="2498725"/>
          <p14:tracePt t="9310" x="2679700" y="2498725"/>
          <p14:tracePt t="9327" x="2692400" y="2498725"/>
          <p14:tracePt t="9344" x="2701925" y="2498725"/>
          <p14:tracePt t="9360" x="2708275" y="2498725"/>
          <p14:tracePt t="9377" x="2727325" y="2482850"/>
          <p14:tracePt t="9393" x="2743200" y="2460625"/>
          <p14:tracePt t="9410" x="2784475" y="2419350"/>
          <p14:tracePt t="9427" x="2895600" y="2286000"/>
          <p14:tracePt t="9443" x="2974975" y="2171700"/>
          <p14:tracePt t="9460" x="3076575" y="2012950"/>
          <p14:tracePt t="9477" x="3206750" y="1771650"/>
          <p14:tracePt t="9494" x="3289300" y="1612900"/>
          <p14:tracePt t="9512" x="3422650" y="1362075"/>
          <p14:tracePt t="9528" x="3473450" y="1238250"/>
          <p14:tracePt t="9545" x="3556000" y="1079500"/>
          <p14:tracePt t="9561" x="3622675" y="923925"/>
          <p14:tracePt t="9577" x="3705225" y="784225"/>
          <p14:tracePt t="9594" x="3771900" y="701675"/>
          <p14:tracePt t="9612" x="3889375" y="584200"/>
          <p14:tracePt t="9628" x="3959225" y="530225"/>
          <p14:tracePt t="9645" x="4013200" y="476250"/>
          <p14:tracePt t="9662" x="4051300" y="419100"/>
          <p14:tracePt t="9678" x="4067175" y="393700"/>
          <p14:tracePt t="9694" x="4079875" y="365125"/>
          <p14:tracePt t="9710" x="4079875" y="355600"/>
          <p14:tracePt t="9727" x="4073525" y="339725"/>
          <p14:tracePt t="9744" x="4044950" y="323850"/>
          <p14:tracePt t="9762" x="3930650" y="276225"/>
          <p14:tracePt t="9778" x="3819525" y="234950"/>
          <p14:tracePt t="9795" x="3698875" y="209550"/>
          <p14:tracePt t="9812" x="3521075" y="184150"/>
          <p14:tracePt t="9828" x="3444875" y="161925"/>
          <p14:tracePt t="9844" x="3394075" y="161925"/>
          <p14:tracePt t="9861" x="3349625" y="161925"/>
          <p14:tracePt t="9877" x="3286125" y="171450"/>
          <p14:tracePt t="9894" x="3248025" y="184150"/>
          <p14:tracePt t="9912" x="3184525" y="203200"/>
          <p14:tracePt t="9928" x="3136900" y="215900"/>
          <p14:tracePt t="9944" x="3114675" y="234950"/>
          <p14:tracePt t="9962" x="3086100" y="250825"/>
          <p14:tracePt t="9978" x="3076575" y="260350"/>
          <p14:tracePt t="9994" x="3067050" y="269875"/>
          <p14:tracePt t="10011" x="3067050" y="301625"/>
          <p14:tracePt t="10027" x="3067050" y="323850"/>
          <p14:tracePt t="10044" x="3067050" y="352425"/>
          <p14:tracePt t="10062" x="3067050" y="415925"/>
          <p14:tracePt t="10078" x="3076575" y="454025"/>
          <p14:tracePt t="10095" x="3089275" y="498475"/>
          <p14:tracePt t="10112" x="3146425" y="593725"/>
          <p14:tracePt t="10127" x="3206750" y="685800"/>
          <p14:tracePt t="10144" x="3238500" y="784225"/>
          <p14:tracePt t="10161" x="3289300" y="882650"/>
          <p14:tracePt t="10177" x="3321050" y="949325"/>
          <p14:tracePt t="10195" x="3362325" y="1038225"/>
          <p14:tracePt t="10212" x="3416300" y="1165225"/>
          <p14:tracePt t="10228" x="3463925" y="1235075"/>
          <p14:tracePt t="10245" x="3527425" y="1298575"/>
          <p14:tracePt t="10249" x="3556000" y="1320800"/>
          <p14:tracePt t="10261" x="3625850" y="1368425"/>
          <p14:tracePt t="10278" x="3692525" y="1390650"/>
          <p14:tracePt t="10293" x="3752850" y="1397000"/>
          <p14:tracePt t="10311" x="3819525" y="1381125"/>
          <p14:tracePt t="10327" x="3851275" y="1355725"/>
          <p14:tracePt t="10344" x="3892550" y="1308100"/>
          <p14:tracePt t="10361" x="3917950" y="1250950"/>
          <p14:tracePt t="10377" x="3924300" y="1235075"/>
          <p14:tracePt t="10394" x="3924300" y="1225550"/>
          <p14:tracePt t="10411" x="3924300" y="1212850"/>
          <p14:tracePt t="10470" x="3921125" y="1222375"/>
          <p14:tracePt t="10477" x="3914775" y="1228725"/>
          <p14:tracePt t="10495" x="3898900" y="1241425"/>
          <p14:tracePt t="10512" x="3844925" y="1320800"/>
          <p14:tracePt t="10527" x="3778250" y="1403350"/>
          <p14:tracePt t="10544" x="3676650" y="1539875"/>
          <p14:tracePt t="10561" x="3571875" y="1695450"/>
          <p14:tracePt t="10577" x="3514725" y="1774825"/>
          <p14:tracePt t="10595" x="3489325" y="1831975"/>
          <p14:tracePt t="10611" x="3435350" y="1939925"/>
          <p14:tracePt t="10628" x="3422650" y="1993900"/>
          <p14:tracePt t="10645" x="3400425" y="2038350"/>
          <p14:tracePt t="10661" x="3375025" y="2111375"/>
          <p14:tracePt t="10677" x="3362325" y="2165350"/>
          <p14:tracePt t="10694" x="3362325" y="2219325"/>
          <p14:tracePt t="10711" x="3362325" y="2295525"/>
          <p14:tracePt t="10727" x="3362325" y="2339975"/>
          <p14:tracePt t="10744" x="3362325" y="2378075"/>
          <p14:tracePt t="10762" x="3349625" y="2419350"/>
          <p14:tracePt t="10778" x="3336925" y="2441575"/>
          <p14:tracePt t="10794" x="3321050" y="2466975"/>
          <p14:tracePt t="10811" x="3292475" y="2495550"/>
          <p14:tracePt t="10827" x="3260725" y="2514600"/>
          <p14:tracePt t="10844" x="3238500" y="2530475"/>
          <p14:tracePt t="10861" x="3187700" y="2549525"/>
          <p14:tracePt t="10878" x="3165475" y="2562225"/>
          <p14:tracePt t="10894" x="3121025" y="2562225"/>
          <p14:tracePt t="10911" x="3063875" y="2562225"/>
          <p14:tracePt t="10928" x="3006725" y="2562225"/>
          <p14:tracePt t="10944" x="2940050" y="2549525"/>
          <p14:tracePt t="10961" x="2854325" y="2543175"/>
          <p14:tracePt t="10977" x="2803525" y="2543175"/>
          <p14:tracePt t="10994" x="2768600" y="2543175"/>
          <p14:tracePt t="11011" x="2698750" y="2536825"/>
          <p14:tracePt t="11028" x="2635250" y="2530475"/>
          <p14:tracePt t="11045" x="2581275" y="2524125"/>
          <p14:tracePt t="11061" x="2508250" y="2498725"/>
          <p14:tracePt t="11077" x="2463800" y="2498725"/>
          <p14:tracePt t="11094" x="2441575" y="2498725"/>
          <p14:tracePt t="11111" x="2400300" y="2492375"/>
          <p14:tracePt t="11127" x="2378075" y="2486025"/>
          <p14:tracePt t="11144" x="2349500" y="2486025"/>
          <p14:tracePt t="11160" x="2320925" y="2486025"/>
          <p14:tracePt t="11177" x="2308225" y="2486025"/>
          <p14:tracePt t="11194" x="2298700" y="2486025"/>
          <p14:tracePt t="11211" x="2282825" y="2486025"/>
          <p14:tracePt t="11227" x="2276475" y="2486025"/>
          <p14:tracePt t="11284" x="2276475" y="2479675"/>
          <p14:tracePt t="11547" x="2292350" y="2470150"/>
          <p14:tracePt t="11554" x="2311400" y="2451100"/>
          <p14:tracePt t="11562" x="2339975" y="2435225"/>
          <p14:tracePt t="11594" x="2425700" y="2384425"/>
          <p14:tracePt t="11627" x="2533650" y="2336800"/>
          <p14:tracePt t="11643" x="2584450" y="2305050"/>
          <p14:tracePt t="11660" x="2705100" y="2222500"/>
          <p14:tracePt t="11677" x="2774950" y="2174875"/>
          <p14:tracePt t="11695" x="2844800" y="2120900"/>
          <p14:tracePt t="11711" x="2917825" y="2038350"/>
          <p14:tracePt t="11728" x="2952750" y="2000250"/>
          <p14:tracePt t="11744" x="2984500" y="1974850"/>
          <p14:tracePt t="11760" x="3019425" y="1930400"/>
          <p14:tracePt t="11777" x="3051175" y="1898650"/>
          <p14:tracePt t="11794" x="3079750" y="1854200"/>
          <p14:tracePt t="11796" x="3092450" y="1831975"/>
          <p14:tracePt t="11810" x="3127375" y="1778000"/>
          <p14:tracePt t="11827" x="3155950" y="1717675"/>
          <p14:tracePt t="11844" x="3181350" y="1673225"/>
          <p14:tracePt t="11861" x="3213100" y="1606550"/>
          <p14:tracePt t="11877" x="3248025" y="1552575"/>
          <p14:tracePt t="11894" x="3270250" y="1504950"/>
          <p14:tracePt t="11910" x="3289300" y="1431925"/>
          <p14:tracePt t="11927" x="3302000" y="1387475"/>
          <p14:tracePt t="11944" x="3314700" y="1333500"/>
          <p14:tracePt t="11960" x="3314700" y="1270000"/>
          <p14:tracePt t="11978" x="3321050" y="1225550"/>
          <p14:tracePt t="11995" x="3327400" y="1196975"/>
          <p14:tracePt t="12011" x="3333750" y="1162050"/>
          <p14:tracePt t="12028" x="3336925" y="1152525"/>
          <p14:tracePt t="12044" x="3336925" y="1136650"/>
          <p14:tracePt t="12061" x="3336925" y="1111250"/>
          <p14:tracePt t="12078" x="3336925" y="1095375"/>
          <p14:tracePt t="12094" x="3336925" y="1085850"/>
          <p14:tracePt t="12112" x="3336925" y="1069975"/>
          <p14:tracePt t="12128" x="3336925" y="1057275"/>
          <p14:tracePt t="12144" x="3336925" y="1050925"/>
          <p14:tracePt t="12178" x="3336925" y="1047750"/>
          <p14:tracePt t="13896" x="3314700" y="1076325"/>
          <p14:tracePt t="13903" x="3279775" y="1136650"/>
          <p14:tracePt t="13911" x="3235325" y="1190625"/>
          <p14:tracePt t="13927" x="3155950" y="1304925"/>
          <p14:tracePt t="13944" x="3092450" y="1425575"/>
          <p14:tracePt t="13960" x="3070225" y="1489075"/>
          <p14:tracePt t="13976" x="3057525" y="1552575"/>
          <p14:tracePt t="14011" x="3057525" y="1660525"/>
          <p14:tracePt t="14045" x="3057525" y="1730375"/>
          <p14:tracePt t="14061" x="3057525" y="1752600"/>
          <p14:tracePt t="14077" x="3057525" y="1765300"/>
          <p14:tracePt t="14094" x="3051175" y="1787525"/>
          <p14:tracePt t="14110" x="3041650" y="1797050"/>
          <p14:tracePt t="14127" x="3025775" y="1806575"/>
          <p14:tracePt t="14144" x="3013075" y="1828800"/>
          <p14:tracePt t="14161" x="3006725" y="1838325"/>
          <p14:tracePt t="14177" x="3006725" y="1847850"/>
          <p14:tracePt t="14194" x="3006725" y="1857375"/>
          <p14:tracePt t="14237" x="3009900" y="1854200"/>
          <p14:tracePt t="14245" x="3013075" y="1851025"/>
          <p14:tracePt t="14260" x="3044825" y="1825625"/>
          <p14:tracePt t="14276" x="3070225" y="1787525"/>
          <p14:tracePt t="14294" x="3117850" y="1720850"/>
          <p14:tracePt t="14310" x="3143250" y="1682750"/>
          <p14:tracePt t="14327" x="3175000" y="1641475"/>
          <p14:tracePt t="14344" x="3219450" y="1597025"/>
          <p14:tracePt t="14360" x="3267075" y="1571625"/>
          <p14:tracePt t="14376" x="3305175" y="1552575"/>
          <p14:tracePt t="14394" x="3368675" y="1527175"/>
          <p14:tracePt t="14410" x="3406775" y="1514475"/>
          <p14:tracePt t="14427" x="3435350" y="1514475"/>
          <p14:tracePt t="14444" x="3457575" y="1514475"/>
          <p14:tracePt t="14460" x="3473450" y="1514475"/>
          <p14:tracePt t="14477" x="3473450" y="1508125"/>
          <p14:tracePt t="14674" x="3470275" y="1511300"/>
          <p14:tracePt t="14680" x="3467100" y="1514475"/>
          <p14:tracePt t="14694" x="3441700" y="1533525"/>
          <p14:tracePt t="14710" x="3413125" y="1546225"/>
          <p14:tracePt t="14727" x="3387725" y="1562100"/>
          <p14:tracePt t="14744" x="3352800" y="1600200"/>
          <p14:tracePt t="14760" x="3327400" y="1619250"/>
          <p14:tracePt t="14777" x="3311525" y="1635125"/>
          <p14:tracePt t="14794" x="3292475" y="1670050"/>
          <p14:tracePt t="14810" x="3276600" y="1695450"/>
          <p14:tracePt t="14827" x="3244850" y="1727200"/>
          <p14:tracePt t="14845" x="3178175" y="1765300"/>
          <p14:tracePt t="14861" x="3140075" y="1797050"/>
          <p14:tracePt t="14877" x="3092450" y="1825625"/>
          <p14:tracePt t="14894" x="3041650" y="1870075"/>
          <p14:tracePt t="14911" x="3016250" y="1892300"/>
          <p14:tracePt t="14927" x="2984500" y="1927225"/>
          <p14:tracePt t="14945" x="2968625" y="1946275"/>
          <p14:tracePt t="14961" x="2959100" y="1955800"/>
          <p14:tracePt t="14977" x="2949575" y="1971675"/>
          <p14:tracePt t="14995" x="2927350" y="1987550"/>
          <p14:tracePt t="15011" x="2924175" y="1997075"/>
          <p14:tracePt t="15045" x="2930525" y="1997075"/>
          <p14:tracePt t="15061" x="2965450" y="1978025"/>
          <p14:tracePt t="15077" x="3013075" y="1936750"/>
          <p14:tracePt t="15094" x="3086100" y="1863725"/>
          <p14:tracePt t="15111" x="3108325" y="1831975"/>
          <p14:tracePt t="15127" x="3136900" y="1793875"/>
          <p14:tracePt t="15144" x="3181350" y="1733550"/>
          <p14:tracePt t="15161" x="3213100" y="1695450"/>
          <p14:tracePt t="15177" x="3257550" y="1644650"/>
          <p14:tracePt t="15193" x="3368675" y="1565275"/>
          <p14:tracePt t="15210" x="3409950" y="1517650"/>
          <p14:tracePt t="15226" x="3441700" y="1492250"/>
          <p14:tracePt t="15244" x="3486150" y="1447800"/>
          <p14:tracePt t="15260" x="3495675" y="1438275"/>
          <p14:tracePt t="15277" x="3505200" y="1428750"/>
          <p14:tracePt t="15294" x="3521075" y="1406525"/>
          <p14:tracePt t="15310" x="3536950" y="1397000"/>
          <p14:tracePt t="15327" x="3536950" y="1387475"/>
          <p14:tracePt t="15344" x="3536950" y="1374775"/>
          <p14:tracePt t="15360" x="3536950" y="1358900"/>
          <p14:tracePt t="15376" x="3536950" y="1349375"/>
          <p14:tracePt t="15393" x="3527425" y="1339850"/>
          <p14:tracePt t="15410" x="3517900" y="1339850"/>
          <p14:tracePt t="15426" x="3508375" y="1339850"/>
          <p14:tracePt t="15444" x="3473450" y="1352550"/>
          <p14:tracePt t="15460" x="3451225" y="1368425"/>
          <p14:tracePt t="15477" x="3425825" y="1381125"/>
          <p14:tracePt t="15494" x="3390900" y="1412875"/>
          <p14:tracePt t="15510" x="3359150" y="1444625"/>
          <p14:tracePt t="15527" x="3327400" y="1470025"/>
          <p14:tracePt t="15544" x="3282950" y="1514475"/>
          <p14:tracePt t="15561" x="3263900" y="1536700"/>
          <p14:tracePt t="15577" x="3238500" y="1568450"/>
          <p14:tracePt t="15594" x="3222625" y="1603375"/>
          <p14:tracePt t="15611" x="3197225" y="1635125"/>
          <p14:tracePt t="15627" x="3165475" y="1660525"/>
          <p14:tracePt t="15643" x="3130550" y="1698625"/>
          <p14:tracePt t="15660" x="3111500" y="1708150"/>
          <p14:tracePt t="15676" x="3101975" y="1717675"/>
          <p14:tracePt t="15694" x="3089275" y="1739900"/>
          <p14:tracePt t="15710" x="3076575" y="1749425"/>
          <p14:tracePt t="15727" x="3063875" y="1758950"/>
          <p14:tracePt t="15744" x="3048000" y="1771650"/>
          <p14:tracePt t="15760" x="3038475" y="1784350"/>
          <p14:tracePt t="15777" x="3028950" y="1784350"/>
          <p14:tracePt t="15794" x="3013075" y="1784350"/>
          <p14:tracePt t="15827" x="3032125" y="1768475"/>
          <p14:tracePt t="15844" x="3117850" y="1727200"/>
          <p14:tracePt t="15860" x="3178175" y="1673225"/>
          <p14:tracePt t="15877" x="3222625" y="1625600"/>
          <p14:tracePt t="15880" x="3254375" y="1593850"/>
          <p14:tracePt t="15894" x="3279775" y="1546225"/>
          <p14:tracePt t="15910" x="3292475" y="1517650"/>
          <p14:tracePt t="15926" x="3311525" y="1485900"/>
          <p14:tracePt t="15943" x="3327400" y="1457325"/>
          <p14:tracePt t="15960" x="3336925" y="1435100"/>
          <p14:tracePt t="15976" x="3346450" y="1419225"/>
          <p14:tracePt t="15994" x="3352800" y="1406525"/>
          <p14:tracePt t="16011" x="3352800" y="1390650"/>
          <p14:tracePt t="16044" x="3352800" y="1384300"/>
          <p14:tracePt t="16124" x="3352800" y="1387475"/>
          <p14:tracePt t="16130" x="3349625" y="1397000"/>
          <p14:tracePt t="16144" x="3346450" y="1406525"/>
          <p14:tracePt t="16160" x="3336925" y="1416050"/>
          <p14:tracePt t="16177" x="3324225" y="1428750"/>
          <p14:tracePt t="16193" x="3305175" y="1447800"/>
          <p14:tracePt t="16210" x="3282950" y="1460500"/>
          <p14:tracePt t="16227" x="3257550" y="1482725"/>
          <p14:tracePt t="16244" x="3213100" y="1527175"/>
          <p14:tracePt t="16261" x="3181350" y="1552575"/>
          <p14:tracePt t="16277" x="3155950" y="1584325"/>
          <p14:tracePt t="16294" x="3117850" y="1616075"/>
          <p14:tracePt t="16310" x="3108325" y="1631950"/>
          <p14:tracePt t="16327" x="3098800" y="1641475"/>
          <p14:tracePt t="16344" x="3086100" y="1654175"/>
          <p14:tracePt t="16359" x="3070225" y="1663700"/>
          <p14:tracePt t="16376" x="3057525" y="1679575"/>
          <p14:tracePt t="16393" x="3044825" y="1695450"/>
          <p14:tracePt t="16410" x="3035300" y="1704975"/>
          <p14:tracePt t="16427" x="3019425" y="1714500"/>
          <p14:tracePt t="16444" x="3003550" y="1736725"/>
          <p14:tracePt t="16460" x="2994025" y="1746250"/>
          <p14:tracePt t="16476" x="2984500" y="1755775"/>
          <p14:tracePt t="16493" x="2978150" y="1758950"/>
          <p14:tracePt t="16571" x="2981325" y="1752600"/>
          <p14:tracePt t="16578" x="2984500" y="1749425"/>
          <p14:tracePt t="16593" x="3003550" y="1717675"/>
          <p14:tracePt t="16610" x="3035300" y="1679575"/>
          <p14:tracePt t="16627" x="3063875" y="1631950"/>
          <p14:tracePt t="16643" x="3101975" y="1587500"/>
          <p14:tracePt t="16659" x="3111500" y="1565275"/>
          <p14:tracePt t="16676" x="3121025" y="1555750"/>
          <p14:tracePt t="16693" x="3136900" y="1536700"/>
          <p14:tracePt t="16710" x="3168650" y="1524000"/>
          <p14:tracePt t="16727" x="3184525" y="1511300"/>
          <p14:tracePt t="16744" x="3209925" y="1495425"/>
          <p14:tracePt t="16760" x="3222625" y="1479550"/>
          <p14:tracePt t="16776" x="3232150" y="1476375"/>
          <p14:tracePt t="16794" x="3235325" y="1476375"/>
          <p14:tracePt t="17379" x="3206750" y="1485900"/>
          <p14:tracePt t="17386" x="3159125" y="1501775"/>
          <p14:tracePt t="17393" x="3117850" y="1517650"/>
          <p14:tracePt t="17410" x="3051175" y="1555750"/>
          <p14:tracePt t="17413" x="3013075" y="1571625"/>
          <p14:tracePt t="17426" x="2984500" y="1584325"/>
          <p14:tracePt t="17443" x="2851150" y="1666875"/>
          <p14:tracePt t="17460" x="2727325" y="1749425"/>
          <p14:tracePt t="17493" x="2428875" y="1914525"/>
          <p14:tracePt t="17528" x="2159000" y="1990725"/>
          <p14:tracePt t="17545" x="2108200" y="1990725"/>
          <p14:tracePt t="17560" x="2047875" y="1990725"/>
          <p14:tracePt t="17576" x="1987550" y="1987550"/>
          <p14:tracePt t="17593" x="1876425" y="1955800"/>
          <p14:tracePt t="17610" x="1822450" y="1943100"/>
          <p14:tracePt t="17627" x="1739900" y="1924050"/>
          <p14:tracePt t="17644" x="1717675" y="1911350"/>
          <p14:tracePt t="17660" x="1695450" y="1905000"/>
          <p14:tracePt t="17677" x="1651000" y="1882775"/>
          <p14:tracePt t="17693" x="1606550" y="1863725"/>
          <p14:tracePt t="17710" x="1568450" y="1835150"/>
          <p14:tracePt t="17727" x="1501775" y="1790700"/>
          <p14:tracePt t="17743" x="1470025" y="1758950"/>
          <p14:tracePt t="17760" x="1444625" y="1733550"/>
          <p14:tracePt t="17777" x="1412875" y="1708150"/>
          <p14:tracePt t="17793" x="1393825" y="1673225"/>
          <p14:tracePt t="17810" x="1384300" y="1657350"/>
          <p14:tracePt t="17827" x="1365250" y="1625600"/>
          <p14:tracePt t="17843" x="1352550" y="1606550"/>
          <p14:tracePt t="17860" x="1339850" y="1584325"/>
          <p14:tracePt t="17877" x="1323975" y="1562100"/>
          <p14:tracePt t="17893" x="1308100" y="1552575"/>
          <p14:tracePt t="17910" x="1298575" y="1543050"/>
          <p14:tracePt t="17913" x="1295400" y="1530350"/>
          <p14:tracePt t="17927" x="1282700" y="1530350"/>
          <p14:tracePt t="17944" x="1273175" y="1530350"/>
          <p14:tracePt t="17960" x="1260475" y="1530350"/>
          <p14:tracePt t="17976" x="1250950" y="1530350"/>
          <p14:tracePt t="17993" x="1238250" y="1530350"/>
          <p14:tracePt t="18010" x="1235075" y="1530350"/>
          <p14:tracePt t="18027" x="1216025" y="1530350"/>
          <p14:tracePt t="18043" x="1206500" y="1527175"/>
          <p14:tracePt t="18060" x="1193800" y="1517650"/>
          <p14:tracePt t="18077" x="1181100" y="1501775"/>
          <p14:tracePt t="18093" x="1174750" y="1492250"/>
          <p14:tracePt t="18110" x="1174750" y="1463675"/>
          <p14:tracePt t="18127" x="1174750" y="1416050"/>
          <p14:tracePt t="18143" x="1174750" y="1381125"/>
          <p14:tracePt t="18159" x="1174750" y="1336675"/>
          <p14:tracePt t="18177" x="1174750" y="1289050"/>
          <p14:tracePt t="18193" x="1174750" y="1273175"/>
          <p14:tracePt t="18210" x="1174750" y="1263650"/>
          <p14:tracePt t="18226" x="1174750" y="1247775"/>
          <p14:tracePt t="18749" x="1184275" y="1257300"/>
          <p14:tracePt t="18756" x="1190625" y="1282700"/>
          <p14:tracePt t="18764" x="1196975" y="1301750"/>
          <p14:tracePt t="18777" x="1216025" y="1349375"/>
          <p14:tracePt t="18793" x="1235075" y="1381125"/>
          <p14:tracePt t="18810" x="1266825" y="1412875"/>
          <p14:tracePt t="18826" x="1292225" y="1447800"/>
          <p14:tracePt t="18860" x="1317625" y="1473200"/>
          <p14:tracePt t="18893" x="1317625" y="1492250"/>
          <p14:tracePt t="18985" x="1317625" y="1489075"/>
          <p14:tracePt t="18991" x="1317625" y="1485900"/>
          <p14:tracePt t="18999" x="1317625" y="1479550"/>
          <p14:tracePt t="19010" x="1317625" y="1470025"/>
          <p14:tracePt t="19027" x="1317625" y="1435100"/>
          <p14:tracePt t="19043" x="1317625" y="1425575"/>
          <p14:tracePt t="19060" x="1317625" y="1416050"/>
          <p14:tracePt t="19076" x="1317625" y="1397000"/>
          <p14:tracePt t="19093" x="1317625" y="1387475"/>
          <p14:tracePt t="19110" x="1317625" y="1377950"/>
          <p14:tracePt t="19126" x="1295400" y="1362075"/>
          <p14:tracePt t="19143" x="1292225" y="1352550"/>
          <p14:tracePt t="19160" x="1285875" y="1352550"/>
          <p14:tracePt t="19176" x="1279525" y="1346200"/>
          <p14:tracePt t="19209" x="1276350" y="1346200"/>
          <p14:tracePt t="19469" x="1276350" y="1349375"/>
          <p14:tracePt t="19476" x="1276350" y="1358900"/>
          <p14:tracePt t="19483" x="1276350" y="1365250"/>
          <p14:tracePt t="19492" x="1276350" y="1368425"/>
          <p14:tracePt t="19509" x="1276350" y="1377950"/>
          <p14:tracePt t="19526" x="1266825" y="1393825"/>
          <p14:tracePt t="19543" x="1260475" y="1393825"/>
          <p14:tracePt t="19560" x="1247775" y="1393825"/>
          <p14:tracePt t="19577" x="1231900" y="1393825"/>
          <p14:tracePt t="19593" x="1222375" y="1393825"/>
          <p14:tracePt t="19610" x="1212850" y="1390650"/>
          <p14:tracePt t="19626" x="1190625" y="1374775"/>
          <p14:tracePt t="19643" x="1181100" y="1365250"/>
          <p14:tracePt t="19660" x="1171575" y="1349375"/>
          <p14:tracePt t="19677" x="1171575" y="1339850"/>
          <p14:tracePt t="19693" x="1171575" y="1330325"/>
          <p14:tracePt t="19710" x="1171575" y="1320800"/>
          <p14:tracePt t="19727" x="1171575" y="1301750"/>
          <p14:tracePt t="19743" x="1171575" y="1295400"/>
          <p14:tracePt t="19948" x="1254125" y="1308100"/>
          <p14:tracePt t="19955" x="1403350" y="1339850"/>
          <p14:tracePt t="19963" x="1577975" y="1362075"/>
          <p14:tracePt t="19977" x="1831975" y="1422400"/>
          <p14:tracePt t="19994" x="2117725" y="1485900"/>
          <p14:tracePt t="20010" x="2292350" y="1533525"/>
          <p14:tracePt t="20026" x="2505075" y="1587500"/>
          <p14:tracePt t="20043" x="2616200" y="1628775"/>
          <p14:tracePt t="20059" x="2670175" y="1641475"/>
          <p14:tracePt t="20077" x="2717800" y="1654175"/>
          <p14:tracePt t="20094" x="2740025" y="1654175"/>
          <p14:tracePt t="20110" x="2749550" y="1654175"/>
          <p14:tracePt t="20127" x="2765425" y="1654175"/>
          <p14:tracePt t="20144" x="2774950" y="1654175"/>
          <p14:tracePt t="20160" x="2781300" y="1654175"/>
          <p14:tracePt t="20176" x="2794000" y="1647825"/>
          <p14:tracePt t="20192" x="2806700" y="1638300"/>
          <p14:tracePt t="20210" x="2816225" y="1628775"/>
          <p14:tracePt t="20227" x="2873375" y="1590675"/>
          <p14:tracePt t="20243" x="2940050" y="1558925"/>
          <p14:tracePt t="20260" x="3006725" y="1524000"/>
          <p14:tracePt t="20277" x="3098800" y="1501775"/>
          <p14:tracePt t="20293" x="3175000" y="1479550"/>
          <p14:tracePt t="20309" x="3270250" y="1454150"/>
          <p14:tracePt t="20326" x="3403600" y="1431925"/>
          <p14:tracePt t="20343" x="3476625" y="1422400"/>
          <p14:tracePt t="20360" x="3527425" y="1422400"/>
          <p14:tracePt t="20377" x="3568700" y="1416050"/>
          <p14:tracePt t="20393" x="3590925" y="1416050"/>
          <p14:tracePt t="20410" x="3603625" y="1416050"/>
          <p14:tracePt t="20447" x="3603625" y="1412875"/>
          <p14:tracePt t="20454" x="3603625" y="1406525"/>
          <p14:tracePt t="20461" x="3600450" y="1397000"/>
          <p14:tracePt t="20476" x="3590925" y="1387475"/>
          <p14:tracePt t="20493" x="3584575" y="1377950"/>
          <p14:tracePt t="20511" x="3575050" y="1362075"/>
          <p14:tracePt t="20597" x="3581400" y="1362075"/>
          <p14:tracePt t="20605" x="3587750" y="1362075"/>
          <p14:tracePt t="20611" x="3590925" y="1362075"/>
          <p14:tracePt t="20626" x="3606800" y="1362075"/>
          <p14:tracePt t="20643" x="3622675" y="1362075"/>
          <p14:tracePt t="20660" x="3644900" y="1362075"/>
          <p14:tracePt t="20677" x="3663950" y="1362075"/>
          <p14:tracePt t="20693" x="3673475" y="1362075"/>
          <p14:tracePt t="20709" x="3679825" y="1362075"/>
          <p14:tracePt t="20726" x="3676650" y="1362075"/>
          <p14:tracePt t="20742" x="3667125" y="1362075"/>
          <p14:tracePt t="20759" x="3638550" y="1371600"/>
          <p14:tracePt t="20777" x="3517900" y="1393825"/>
          <p14:tracePt t="20793" x="3432175" y="1409700"/>
          <p14:tracePt t="20810" x="3378200" y="1428750"/>
          <p14:tracePt t="20827" x="3327400" y="1441450"/>
          <p14:tracePt t="20842" x="3311525" y="1447800"/>
          <p14:tracePt t="20859" x="3302000" y="1447800"/>
          <p14:tracePt t="20876" x="3289300" y="1450975"/>
          <p14:tracePt t="20893" x="3273425" y="1450975"/>
          <p14:tracePt t="20911" x="3263900" y="1450975"/>
          <p14:tracePt t="20947" x="3263900" y="1457325"/>
          <p14:tracePt t="20961" x="3263900" y="1466850"/>
          <p14:tracePt t="20976" x="3263900" y="1482725"/>
          <p14:tracePt t="20992" x="3273425" y="1485900"/>
          <p14:tracePt t="21009" x="3289300" y="1492250"/>
          <p14:tracePt t="21026" x="3311525" y="1501775"/>
          <p14:tracePt t="21043" x="3340100" y="1508125"/>
          <p14:tracePt t="21060" x="3362325" y="1514475"/>
          <p14:tracePt t="21076" x="3435350" y="1539875"/>
          <p14:tracePt t="21093" x="3530600" y="1555750"/>
          <p14:tracePt t="21111" x="3717925" y="1581150"/>
          <p14:tracePt t="21126" x="3803650" y="1590675"/>
          <p14:tracePt t="21142" x="3863975" y="1590675"/>
          <p14:tracePt t="21159" x="3898900" y="1590675"/>
          <p14:tracePt t="21176" x="3956050" y="1574800"/>
          <p14:tracePt t="21193" x="3987800" y="1562100"/>
          <p14:tracePt t="21210" x="4016375" y="1539875"/>
          <p14:tracePt t="21226" x="4025900" y="1530350"/>
          <p14:tracePt t="21243" x="4041775" y="1517650"/>
          <p14:tracePt t="21260" x="4057650" y="1504950"/>
          <p14:tracePt t="21277" x="4057650" y="1489075"/>
          <p14:tracePt t="21293" x="4057650" y="1479550"/>
          <p14:tracePt t="21311" x="4048125" y="1463675"/>
          <p14:tracePt t="21327" x="4038600" y="1454150"/>
          <p14:tracePt t="21344" x="4022725" y="1438275"/>
          <p14:tracePt t="21361" x="4010025" y="1438275"/>
          <p14:tracePt t="21377" x="3997325" y="1438275"/>
          <p14:tracePt t="21393" x="3968750" y="1438275"/>
          <p14:tracePt t="21410" x="3892550" y="1438275"/>
          <p14:tracePt t="21426" x="3810000" y="1438275"/>
          <p14:tracePt t="21442" x="3724275" y="1450975"/>
          <p14:tracePt t="21459" x="3663950" y="1450975"/>
          <p14:tracePt t="21476" x="3600450" y="1470025"/>
          <p14:tracePt t="21493" x="3562350" y="1482725"/>
          <p14:tracePt t="21510" x="3498850" y="1501775"/>
          <p14:tracePt t="21527" x="3432175" y="1520825"/>
          <p14:tracePt t="21543" x="3387725" y="1533525"/>
          <p14:tracePt t="21559" x="3324225" y="1552575"/>
          <p14:tracePt t="21576" x="3295650" y="1552575"/>
          <p14:tracePt t="21593" x="3282950" y="1552575"/>
          <p14:tracePt t="21610" x="3270250" y="1552575"/>
          <p14:tracePt t="21627" x="3254375" y="1552575"/>
          <p14:tracePt t="21644" x="3244850" y="1552575"/>
          <p14:tracePt t="21661" x="3244850" y="1558925"/>
          <p14:tracePt t="21710" x="3257550" y="1558925"/>
          <p14:tracePt t="21717" x="3282950" y="1558925"/>
          <p14:tracePt t="21725" x="3308350" y="1558925"/>
          <p14:tracePt t="21743" x="3419475" y="1558925"/>
          <p14:tracePt t="21761" x="3581400" y="1552575"/>
          <p14:tracePt t="21776" x="3695700" y="1552575"/>
          <p14:tracePt t="21794" x="3803650" y="1536700"/>
          <p14:tracePt t="21810" x="3883025" y="1530350"/>
          <p14:tracePt t="21827" x="3917950" y="1530350"/>
          <p14:tracePt t="21843" x="3946525" y="1530350"/>
          <p14:tracePt t="21860" x="3975100" y="1530350"/>
          <p14:tracePt t="21876" x="3990975" y="1530350"/>
          <p14:tracePt t="21892" x="4000500" y="1530350"/>
          <p14:tracePt t="21910" x="4003675" y="1527175"/>
          <p14:tracePt t="21927" x="4003675" y="1517650"/>
          <p14:tracePt t="21960" x="4003675" y="1504950"/>
          <p14:tracePt t="23767" x="4057650" y="1511300"/>
          <p14:tracePt t="23774" x="4137025" y="1520825"/>
          <p14:tracePt t="23781" x="4219575" y="1520825"/>
          <p14:tracePt t="23793" x="4311650" y="1514475"/>
          <p14:tracePt t="23810" x="4543425" y="1476375"/>
          <p14:tracePt t="23825" x="4654550" y="1425575"/>
          <p14:tracePt t="23842" x="4768850" y="1355725"/>
          <p14:tracePt t="23876" x="5019675" y="1168400"/>
          <p14:tracePt t="23910" x="5235575" y="936625"/>
          <p14:tracePt t="23927" x="5311775" y="850900"/>
          <p14:tracePt t="23944" x="5400675" y="717550"/>
          <p14:tracePt t="23959" x="5451475" y="615950"/>
          <p14:tracePt t="23976" x="5489575" y="549275"/>
          <p14:tracePt t="23994" x="5524500" y="463550"/>
          <p14:tracePt t="24010" x="5540375" y="415925"/>
          <p14:tracePt t="24026" x="5556250" y="387350"/>
          <p14:tracePt t="24044" x="5588000" y="336550"/>
          <p14:tracePt t="24060" x="5619750" y="304800"/>
          <p14:tracePt t="24076" x="5645150" y="266700"/>
          <p14:tracePt t="24093" x="5676900" y="209550"/>
          <p14:tracePt t="24109" x="5689600" y="177800"/>
          <p14:tracePt t="24125" x="5695950" y="149225"/>
          <p14:tracePt t="24142" x="5695950" y="127000"/>
          <p14:tracePt t="24159" x="5695950" y="104775"/>
          <p14:tracePt t="24176" x="5689600" y="95250"/>
          <p14:tracePt t="24194" x="5664200" y="79375"/>
          <p14:tracePt t="24210" x="5638800" y="66675"/>
          <p14:tracePt t="24226" x="5594350" y="47625"/>
          <p14:tracePt t="24242" x="5530850" y="34925"/>
          <p14:tracePt t="24259" x="5438775" y="12700"/>
          <p14:tracePt t="24276" x="5394325" y="0"/>
          <p14:tracePt t="24294" x="5359400" y="0"/>
          <p14:tracePt t="24310" x="5330825" y="0"/>
          <p14:tracePt t="24326" x="5308600" y="0"/>
          <p14:tracePt t="24344" x="5254625" y="0"/>
          <p14:tracePt t="24360" x="5194300" y="0"/>
          <p14:tracePt t="24376" x="5133975" y="12700"/>
          <p14:tracePt t="24392" x="5089525" y="19050"/>
          <p14:tracePt t="24409" x="5054600" y="31750"/>
          <p14:tracePt t="24426" x="5022850" y="41275"/>
          <p14:tracePt t="24443" x="4994275" y="60325"/>
          <p14:tracePt t="24459" x="4965700" y="76200"/>
          <p14:tracePt t="24476" x="4933950" y="88900"/>
          <p14:tracePt t="24492" x="4870450" y="117475"/>
          <p14:tracePt t="24509" x="4752975" y="174625"/>
          <p14:tracePt t="24525" x="4705350" y="200025"/>
          <p14:tracePt t="24542" x="4673600" y="219075"/>
          <p14:tracePt t="24559" x="4645025" y="234950"/>
          <p14:tracePt t="24577" x="4629150" y="244475"/>
          <p14:tracePt t="24594" x="4594225" y="282575"/>
          <p14:tracePt t="24610" x="4552950" y="307975"/>
          <p14:tracePt t="24626" x="4514850" y="339725"/>
          <p14:tracePt t="24643" x="4473575" y="358775"/>
          <p14:tracePt t="24659" x="4441825" y="371475"/>
          <p14:tracePt t="24675" x="4425950" y="381000"/>
          <p14:tracePt t="24693" x="4410075" y="403225"/>
          <p14:tracePt t="24710" x="4397375" y="425450"/>
          <p14:tracePt t="24726" x="4371975" y="473075"/>
          <p14:tracePt t="24743" x="4321175" y="555625"/>
          <p14:tracePt t="24760" x="4302125" y="603250"/>
          <p14:tracePt t="24776" x="4276725" y="641350"/>
          <p14:tracePt t="24793" x="4251325" y="730250"/>
          <p14:tracePt t="24809" x="4235450" y="777875"/>
          <p14:tracePt t="24825" x="4222750" y="822325"/>
          <p14:tracePt t="24843" x="4197350" y="885825"/>
          <p14:tracePt t="24859" x="4184650" y="930275"/>
          <p14:tracePt t="24876" x="4175125" y="955675"/>
          <p14:tracePt t="24893" x="4156075" y="1003300"/>
          <p14:tracePt t="24909" x="4149725" y="1035050"/>
          <p14:tracePt t="24926" x="4130675" y="1079500"/>
          <p14:tracePt t="24943" x="4111625" y="1120775"/>
          <p14:tracePt t="24959" x="4098925" y="1146175"/>
          <p14:tracePt t="24975" x="4086225" y="1174750"/>
          <p14:tracePt t="24993" x="4064000" y="1212850"/>
          <p14:tracePt t="25010" x="4064000" y="1225550"/>
          <p14:tracePt t="25027" x="4057650" y="1244600"/>
          <p14:tracePt t="25043" x="4057650" y="1257300"/>
          <p14:tracePt t="25059" x="4057650" y="1266825"/>
          <p14:tracePt t="25076" x="4057650" y="1276350"/>
          <p14:tracePt t="25093" x="4057650" y="1292225"/>
          <p14:tracePt t="25109" x="4057650" y="1301750"/>
          <p14:tracePt t="25126" x="4057650" y="1311275"/>
          <p14:tracePt t="25143" x="4057650" y="1327150"/>
          <p14:tracePt t="25187" x="4057650" y="1333500"/>
          <p14:tracePt t="25461" x="4057650" y="1336675"/>
          <p14:tracePt t="25466" x="4057650" y="1343025"/>
          <p14:tracePt t="25479" x="4057650" y="1346200"/>
          <p14:tracePt t="25492" x="4064000" y="1355725"/>
          <p14:tracePt t="25509" x="4089400" y="1374775"/>
          <p14:tracePt t="25525" x="4111625" y="1384300"/>
          <p14:tracePt t="25543" x="4156075" y="1409700"/>
          <p14:tracePt t="25560" x="4194175" y="1441450"/>
          <p14:tracePt t="25576" x="4241800" y="1476375"/>
          <p14:tracePt t="25593" x="4359275" y="1546225"/>
          <p14:tracePt t="25609" x="4435475" y="1584325"/>
          <p14:tracePt t="25626" x="4502150" y="1612900"/>
          <p14:tracePt t="25643" x="4594225" y="1628775"/>
          <p14:tracePt t="25658" x="4651375" y="1628775"/>
          <p14:tracePt t="25676" x="4695825" y="1628775"/>
          <p14:tracePt t="25693" x="4743450" y="1628775"/>
          <p14:tracePt t="25709" x="4775200" y="1625600"/>
          <p14:tracePt t="25726" x="4797425" y="1619250"/>
          <p14:tracePt t="25743" x="4832350" y="1612900"/>
          <p14:tracePt t="25759" x="4841875" y="1603375"/>
          <p14:tracePt t="25775" x="4851400" y="1593850"/>
          <p14:tracePt t="25793" x="4873625" y="1574800"/>
          <p14:tracePt t="25809" x="4873625" y="1562100"/>
          <p14:tracePt t="25825" x="4873625" y="1552575"/>
          <p14:tracePt t="25843" x="4873625" y="1533525"/>
          <p14:tracePt t="25859" x="4873625" y="1524000"/>
          <p14:tracePt t="25876" x="4873625" y="1514475"/>
          <p14:tracePt t="25892" x="4873625" y="1498600"/>
          <p14:tracePt t="25925" x="4873625" y="1495425"/>
          <p14:tracePt t="25943" x="4873625" y="1485900"/>
          <p14:tracePt t="25960" x="4873625" y="1473200"/>
          <p14:tracePt t="25976" x="4873625" y="1470025"/>
          <p14:tracePt t="26051" x="4870450" y="1463675"/>
          <p14:tracePt t="26057" x="4860925" y="1460500"/>
          <p14:tracePt t="26064" x="4854575" y="1460500"/>
          <p14:tracePt t="26076" x="4851400" y="1454150"/>
          <p14:tracePt t="26093" x="4841875" y="1450975"/>
          <p14:tracePt t="26193" x="4835525" y="1450975"/>
          <p14:tracePt t="26801" x="4829175" y="1419225"/>
          <p14:tracePt t="26808" x="4822825" y="1393825"/>
          <p14:tracePt t="26814" x="4806950" y="1343025"/>
          <p14:tracePt t="26826" x="4800600" y="1317625"/>
          <p14:tracePt t="26842" x="4743450" y="1187450"/>
          <p14:tracePt t="26858" x="4714875" y="1111250"/>
          <p14:tracePt t="26892" x="4638675" y="977900"/>
          <p14:tracePt t="26926" x="4575175" y="882650"/>
          <p14:tracePt t="26943" x="4537075" y="844550"/>
          <p14:tracePt t="26959" x="4514850" y="825500"/>
          <p14:tracePt t="26975" x="4483100" y="815975"/>
          <p14:tracePt t="26992" x="4448175" y="796925"/>
          <p14:tracePt t="27008" x="4425950" y="784225"/>
          <p14:tracePt t="27025" x="4406900" y="768350"/>
          <p14:tracePt t="27042" x="4381500" y="752475"/>
          <p14:tracePt t="27059" x="4368800" y="730250"/>
          <p14:tracePt t="27076" x="4359275" y="704850"/>
          <p14:tracePt t="27093" x="4340225" y="673100"/>
          <p14:tracePt t="27109" x="4324350" y="647700"/>
          <p14:tracePt t="27125" x="4324350" y="638175"/>
          <p14:tracePt t="27142" x="4324350" y="628650"/>
          <p14:tracePt t="27399" x="4343400" y="622300"/>
          <p14:tracePt t="27406" x="4384675" y="600075"/>
          <p14:tracePt t="27414" x="4410075" y="584200"/>
          <p14:tracePt t="27425" x="4451350" y="561975"/>
          <p14:tracePt t="27442" x="4562475" y="473075"/>
          <p14:tracePt t="27459" x="4635500" y="409575"/>
          <p14:tracePt t="27477" x="4727575" y="323850"/>
          <p14:tracePt t="27493" x="4778375" y="273050"/>
          <p14:tracePt t="27509" x="4816475" y="247650"/>
          <p14:tracePt t="27525" x="4835525" y="225425"/>
          <p14:tracePt t="27542" x="4848225" y="209550"/>
          <p14:tracePt t="27558" x="4857750" y="200025"/>
          <p14:tracePt t="27577" x="4857750" y="193675"/>
          <p14:tracePt t="27813" x="4889500" y="196850"/>
          <p14:tracePt t="27820" x="4918075" y="212725"/>
          <p14:tracePt t="27828" x="4956175" y="219075"/>
          <p14:tracePt t="27842" x="5019675" y="241300"/>
          <p14:tracePt t="27859" x="5076825" y="269875"/>
          <p14:tracePt t="27877" x="5172075" y="314325"/>
          <p14:tracePt t="27892" x="5210175" y="323850"/>
          <p14:tracePt t="27909" x="5254625" y="339725"/>
          <p14:tracePt t="27926" x="5299075" y="361950"/>
          <p14:tracePt t="27942" x="5314950" y="374650"/>
          <p14:tracePt t="27959" x="5324475" y="384175"/>
          <p14:tracePt t="27977" x="5340350" y="384175"/>
          <p14:tracePt t="27993" x="5353050" y="384175"/>
          <p14:tracePt t="28009" x="5365750" y="384175"/>
          <p14:tracePt t="28026" x="5378450" y="384175"/>
          <p14:tracePt t="28043" x="5387975" y="384175"/>
          <p14:tracePt t="28059" x="5403850" y="374650"/>
          <p14:tracePt t="28076" x="5419725" y="361950"/>
          <p14:tracePt t="28092" x="5429250" y="346075"/>
          <p14:tracePt t="28109" x="5438775" y="336550"/>
          <p14:tracePt t="28126" x="5454650" y="330200"/>
          <p14:tracePt t="28142" x="5470525" y="327025"/>
          <p14:tracePt t="28159" x="5511800" y="327025"/>
          <p14:tracePt t="28176" x="5575300" y="336550"/>
          <p14:tracePt t="28192" x="5616575" y="361950"/>
          <p14:tracePt t="28209" x="5664200" y="387350"/>
          <p14:tracePt t="28226" x="5740400" y="438150"/>
          <p14:tracePt t="28242" x="5784850" y="463550"/>
          <p14:tracePt t="28259" x="5816600" y="482600"/>
          <p14:tracePt t="28277" x="5845175" y="504825"/>
          <p14:tracePt t="28293" x="5854700" y="514350"/>
          <p14:tracePt t="28309" x="5861050" y="523875"/>
          <p14:tracePt t="28326" x="5861050" y="530225"/>
          <p14:tracePt t="28720" x="5851525" y="539750"/>
          <p14:tracePt t="28727" x="5832475" y="561975"/>
          <p14:tracePt t="28742" x="5797550" y="619125"/>
          <p14:tracePt t="28758" x="5753100" y="676275"/>
          <p14:tracePt t="28792" x="5667375" y="819150"/>
          <p14:tracePt t="28826" x="5556250" y="996950"/>
          <p14:tracePt t="28842" x="5521325" y="1057275"/>
          <p14:tracePt t="28859" x="5511800" y="1079500"/>
          <p14:tracePt t="28876" x="5492750" y="1123950"/>
          <p14:tracePt t="28892" x="5483225" y="1133475"/>
          <p14:tracePt t="28908" x="5467350" y="1143000"/>
          <p14:tracePt t="28926" x="5451475" y="1162050"/>
          <p14:tracePt t="28942" x="5441950" y="1168400"/>
          <p14:tracePt t="28959" x="5432425" y="1168400"/>
          <p14:tracePt t="28977" x="5413375" y="1168400"/>
          <p14:tracePt t="28992" x="5407025" y="1168400"/>
          <p14:tracePt t="29041" x="5403850" y="1165225"/>
          <p14:tracePt t="29047" x="5397500" y="1162050"/>
          <p14:tracePt t="29058" x="5397500" y="1152525"/>
          <p14:tracePt t="29076" x="5387975" y="1146175"/>
          <p14:tracePt t="29092" x="5387975" y="1139825"/>
          <p14:tracePt t="30347" x="5400675" y="1155700"/>
          <p14:tracePt t="30354" x="5422900" y="1174750"/>
          <p14:tracePt t="30361" x="5464175" y="1209675"/>
          <p14:tracePt t="30376" x="5502275" y="1247775"/>
          <p14:tracePt t="30393" x="5559425" y="1317625"/>
          <p14:tracePt t="30409" x="5610225" y="1368425"/>
          <p14:tracePt t="30442" x="5651500" y="1450975"/>
          <p14:tracePt t="30475" x="5670550" y="1489075"/>
          <p14:tracePt t="30491" x="5670550" y="1498600"/>
          <p14:tracePt t="30508" x="5670550" y="1501775"/>
          <p14:tracePt t="30525" x="5657850" y="1501775"/>
          <p14:tracePt t="30543" x="5648325" y="1501775"/>
          <p14:tracePt t="30558" x="5638800" y="1495425"/>
          <p14:tracePt t="30575" x="5603875" y="1466850"/>
          <p14:tracePt t="30591" x="5578475" y="1441450"/>
          <p14:tracePt t="30608" x="5537200" y="1406525"/>
          <p14:tracePt t="30626" x="5470525" y="1362075"/>
          <p14:tracePt t="30642" x="5432425" y="1320800"/>
          <p14:tracePt t="30659" x="5407025" y="1295400"/>
          <p14:tracePt t="30676" x="5368925" y="1250950"/>
          <p14:tracePt t="30692" x="5337175" y="1231900"/>
          <p14:tracePt t="30709" x="5321300" y="1222375"/>
          <p14:tracePt t="30725" x="5302250" y="1200150"/>
          <p14:tracePt t="30742" x="5292725" y="1196975"/>
          <p14:tracePt t="30759" x="5286375" y="1187450"/>
          <p14:tracePt t="30775" x="5286375" y="1177925"/>
          <p14:tracePt t="30792" x="5286375" y="1171575"/>
          <p14:tracePt t="30808" x="5286375" y="1162050"/>
          <p14:tracePt t="30826" x="5286375" y="1152525"/>
          <p14:tracePt t="30842" x="5286375" y="1149350"/>
          <p14:tracePt t="30858" x="5286375" y="1139825"/>
          <p14:tracePt t="30875" x="5286375" y="1117600"/>
          <p14:tracePt t="30892" x="5286375" y="1108075"/>
          <p14:tracePt t="30908" x="5286375" y="1098550"/>
          <p14:tracePt t="30926" x="5286375" y="1082675"/>
          <p14:tracePt t="30941" x="5286375" y="1069975"/>
          <p14:tracePt t="30959" x="5286375" y="1060450"/>
          <p14:tracePt t="30975" x="5286375" y="1044575"/>
          <p14:tracePt t="32332" x="5289550" y="1044575"/>
          <p14:tracePt t="32339" x="5292725" y="1044575"/>
          <p14:tracePt t="32375" x="5299075" y="1044575"/>
          <p14:tracePt t="32381" x="5302250" y="1044575"/>
          <p14:tracePt t="32392" x="5311775" y="1044575"/>
          <p14:tracePt t="32409" x="5346700" y="1044575"/>
          <p14:tracePt t="32441" x="5419725" y="1044575"/>
          <p14:tracePt t="32476" x="5495925" y="1044575"/>
          <p14:tracePt t="32492" x="5518150" y="1044575"/>
          <p14:tracePt t="32509" x="5559425" y="1044575"/>
          <p14:tracePt t="32526" x="5581650" y="1044575"/>
          <p14:tracePt t="32542" x="5610225" y="1044575"/>
          <p14:tracePt t="32558" x="5648325" y="1044575"/>
          <p14:tracePt t="32574" x="5680075" y="1044575"/>
          <p14:tracePt t="32592" x="5695950" y="1044575"/>
          <p14:tracePt t="32609" x="5715000" y="1044575"/>
          <p14:tracePt t="32625" x="5724525" y="1044575"/>
          <p14:tracePt t="32642" x="5734050" y="1044575"/>
          <p14:tracePt t="32659" x="5740400" y="1044575"/>
          <p14:tracePt t="32739" x="5740400" y="1038225"/>
          <p14:tracePt t="32760" x="5740400" y="1035050"/>
          <p14:tracePt t="32817" x="5740400" y="1028700"/>
          <p14:tracePt t="32825" x="5740400" y="1025525"/>
          <p14:tracePt t="32837" x="5740400" y="1019175"/>
          <p14:tracePt t="32844" x="5737225" y="1016000"/>
          <p14:tracePt t="32859" x="5727700" y="1000125"/>
          <p14:tracePt t="32875" x="5718175" y="990600"/>
          <p14:tracePt t="32892" x="5695950" y="971550"/>
          <p14:tracePt t="32908" x="5667375" y="942975"/>
          <p14:tracePt t="32925" x="5635625" y="933450"/>
          <p14:tracePt t="32942" x="5613400" y="920750"/>
          <p14:tracePt t="32959" x="5578475" y="904875"/>
          <p14:tracePt t="32975" x="5565775" y="889000"/>
          <p14:tracePt t="32992" x="5556250" y="882650"/>
          <p14:tracePt t="33008" x="5537200" y="882650"/>
          <p14:tracePt t="33025" x="5527675" y="882650"/>
          <p14:tracePt t="33042" x="5518150" y="882650"/>
          <p14:tracePt t="33059" x="5508625" y="882650"/>
          <p14:tracePt t="33075" x="5499100" y="882650"/>
          <p14:tracePt t="33092" x="5483225" y="882650"/>
          <p14:tracePt t="33109" x="5467350" y="882650"/>
          <p14:tracePt t="33125" x="5464175" y="882650"/>
          <p14:tracePt t="33141" x="5454650" y="882650"/>
          <p14:tracePt t="33158" x="5438775" y="882650"/>
          <p14:tracePt t="33174" x="5429250" y="882650"/>
          <p14:tracePt t="33192" x="5419725" y="882650"/>
          <p14:tracePt t="33208" x="5403850" y="882650"/>
          <p14:tracePt t="33225" x="5387975" y="882650"/>
          <p14:tracePt t="33242" x="5378450" y="882650"/>
          <p14:tracePt t="33259" x="5375275" y="882650"/>
          <p14:tracePt t="33331" x="5368925" y="882650"/>
          <p14:tracePt t="33338" x="5365750" y="882650"/>
          <p14:tracePt t="33345" x="5359400" y="882650"/>
          <p14:tracePt t="33367" x="5359400" y="885825"/>
          <p14:tracePt t="33375" x="5359400" y="889000"/>
          <p14:tracePt t="33392" x="5359400" y="898525"/>
          <p14:tracePt t="33408" x="5359400" y="904875"/>
          <p14:tracePt t="33509" x="5359400" y="911225"/>
          <p14:tracePt t="33781" x="5362575" y="911225"/>
          <p14:tracePt t="33788" x="5365750" y="911225"/>
          <p14:tracePt t="33795" x="5372100" y="911225"/>
          <p14:tracePt t="33809" x="5381625" y="911225"/>
          <p14:tracePt t="33825" x="5397500" y="911225"/>
          <p14:tracePt t="33842" x="5407025" y="911225"/>
          <p14:tracePt t="33858" x="5419725" y="911225"/>
          <p14:tracePt t="33874" x="5429250" y="911225"/>
          <p14:tracePt t="33891" x="5445125" y="911225"/>
          <p14:tracePt t="33909" x="5470525" y="911225"/>
          <p14:tracePt t="33925" x="5502275" y="911225"/>
          <p14:tracePt t="33942" x="5514975" y="911225"/>
          <p14:tracePt t="33959" x="5537200" y="914400"/>
          <p14:tracePt t="33974" x="5553075" y="914400"/>
          <p14:tracePt t="33991" x="5562600" y="914400"/>
          <p14:tracePt t="34008" x="5575300" y="914400"/>
          <p14:tracePt t="34025" x="5597525" y="914400"/>
          <p14:tracePt t="34042" x="5613400" y="914400"/>
          <p14:tracePt t="34059" x="5629275" y="914400"/>
          <p14:tracePt t="34075" x="5638800" y="914400"/>
          <p14:tracePt t="34091" x="5651500" y="914400"/>
          <p14:tracePt t="34124" x="5657850" y="914400"/>
          <p14:tracePt t="34142" x="5661025" y="914400"/>
          <p14:tracePt t="34159" x="5673725" y="914400"/>
          <p14:tracePt t="34356" x="5670550" y="914400"/>
          <p14:tracePt t="34364" x="5664200" y="914400"/>
          <p14:tracePt t="34374" x="5661025" y="914400"/>
          <p14:tracePt t="34391" x="5632450" y="914400"/>
          <p14:tracePt t="34407" x="5600700" y="914400"/>
          <p14:tracePt t="34424" x="5584825" y="914400"/>
          <p14:tracePt t="34441" x="5568950" y="914400"/>
          <p14:tracePt t="34457" x="5556250" y="914400"/>
          <p14:tracePt t="34474" x="5540375" y="914400"/>
          <p14:tracePt t="34491" x="5530850" y="920750"/>
          <p14:tracePt t="34507" x="5514975" y="920750"/>
          <p14:tracePt t="34524" x="5505450" y="923925"/>
          <p14:tracePt t="34541" x="5483225" y="930275"/>
          <p14:tracePt t="34558" x="5470525" y="939800"/>
          <p14:tracePt t="34574" x="5457825" y="946150"/>
          <p14:tracePt t="34591" x="5448300" y="946150"/>
          <p14:tracePt t="34608" x="5429250" y="946150"/>
          <p14:tracePt t="34640" x="5422900" y="955675"/>
          <p14:tracePt t="34987" x="5426075" y="962025"/>
          <p14:tracePt t="34993" x="5429250" y="962025"/>
          <p14:tracePt t="35008" x="5445125" y="962025"/>
          <p14:tracePt t="35025" x="5473700" y="962025"/>
          <p14:tracePt t="35042" x="5489575" y="962025"/>
          <p14:tracePt t="35059" x="5518150" y="962025"/>
          <p14:tracePt t="35092" x="5530850" y="962025"/>
          <p14:tracePt t="35150" x="5537200" y="962025"/>
          <p14:tracePt t="35351" x="5540375" y="962025"/>
          <p14:tracePt t="35358" x="5546725" y="962025"/>
          <p14:tracePt t="35376" x="5556250" y="958850"/>
          <p14:tracePt t="35392" x="5565775" y="958850"/>
          <p14:tracePt t="35425" x="5565775" y="949325"/>
          <p14:tracePt t="35522" x="5565775" y="942975"/>
          <p14:tracePt t="35529" x="5565775" y="939800"/>
          <p14:tracePt t="35542" x="5565775" y="930275"/>
          <p14:tracePt t="35558" x="5565775" y="923925"/>
          <p14:tracePt t="35574" x="5559425" y="923925"/>
          <p14:tracePt t="35592" x="5543550" y="923925"/>
          <p14:tracePt t="35607" x="5530850" y="923925"/>
          <p14:tracePt t="35625" x="5521325" y="923925"/>
          <p14:tracePt t="35643" x="5499100" y="923925"/>
          <p14:tracePt t="35659" x="5489575" y="923925"/>
          <p14:tracePt t="35676" x="5473700" y="923925"/>
          <p14:tracePt t="35680" x="5470525" y="923925"/>
          <p14:tracePt t="35692" x="5461000" y="923925"/>
          <p14:tracePt t="35708" x="5451475" y="923925"/>
          <p14:tracePt t="35724" x="5441950" y="927100"/>
          <p14:tracePt t="35742" x="5419725" y="930275"/>
          <p14:tracePt t="35757" x="5410200" y="936625"/>
          <p14:tracePt t="35775" x="5400675" y="939800"/>
          <p14:tracePt t="35792" x="5381625" y="939800"/>
          <p14:tracePt t="35809" x="5375275" y="946150"/>
          <p14:tracePt t="38263" x="5419725" y="920750"/>
          <p14:tracePt t="38270" x="5518150" y="863600"/>
          <p14:tracePt t="38277" x="5613400" y="815975"/>
          <p14:tracePt t="38291" x="5889625" y="695325"/>
          <p14:tracePt t="38313" x="6296025" y="546100"/>
          <p14:tracePt t="38330" x="6607175" y="488950"/>
          <p14:tracePt t="38349" x="7048500" y="425450"/>
          <p14:tracePt t="38376" x="7667625" y="425450"/>
          <p14:tracePt t="38410" x="8416925" y="520700"/>
          <p14:tracePt t="38427" x="9029700" y="647700"/>
          <p14:tracePt t="39356" x="9118600" y="92075"/>
          <p14:tracePt t="39363" x="9070975" y="92075"/>
          <p14:tracePt t="39379" x="8988425" y="92075"/>
          <p14:tracePt t="39390" x="8928100" y="82550"/>
          <p14:tracePt t="39407" x="8867775" y="76200"/>
          <p14:tracePt t="39425" x="8778875" y="63500"/>
          <p14:tracePt t="39458" x="8616950" y="53975"/>
          <p14:tracePt t="39491" x="8318500" y="47625"/>
          <p14:tracePt t="39508" x="8235950" y="47625"/>
          <p14:tracePt t="39524" x="8150225" y="47625"/>
          <p14:tracePt t="39541" x="8089900" y="47625"/>
          <p14:tracePt t="39557" x="8045450" y="47625"/>
          <p14:tracePt t="39575" x="7985125" y="47625"/>
          <p14:tracePt t="39591" x="7947025" y="47625"/>
          <p14:tracePt t="39607" x="7902575" y="47625"/>
          <p14:tracePt t="39625" x="7854950" y="50800"/>
          <p14:tracePt t="39641" x="7829550" y="66675"/>
          <p14:tracePt t="39658" x="7820025" y="76200"/>
          <p14:tracePt t="39675" x="7800975" y="92075"/>
          <p14:tracePt t="39691" x="7791450" y="101600"/>
          <p14:tracePt t="39708" x="7766050" y="127000"/>
          <p14:tracePt t="39725" x="7658100" y="196850"/>
          <p14:tracePt t="39741" x="7556500" y="257175"/>
          <p14:tracePt t="39758" x="7454900" y="317500"/>
          <p14:tracePt t="39775" x="7315200" y="381000"/>
          <p14:tracePt t="39791" x="7248525" y="412750"/>
          <p14:tracePt t="39808" x="7210425" y="425450"/>
          <p14:tracePt t="39825" x="7159625" y="450850"/>
          <p14:tracePt t="39841" x="7115175" y="463550"/>
          <p14:tracePt t="39858" x="7077075" y="482600"/>
          <p14:tracePt t="39875" x="7010400" y="527050"/>
          <p14:tracePt t="39891" x="6978650" y="552450"/>
          <p14:tracePt t="39908" x="6946900" y="584200"/>
          <p14:tracePt t="39925" x="6915150" y="622300"/>
          <p14:tracePt t="39941" x="6902450" y="650875"/>
          <p14:tracePt t="39957" x="6886575" y="676275"/>
          <p14:tracePt t="39974" x="6886575" y="717550"/>
          <p14:tracePt t="39991" x="6886575" y="739775"/>
          <p14:tracePt t="40008" x="6886575" y="768350"/>
          <p14:tracePt t="40025" x="6886575" y="800100"/>
          <p14:tracePt t="40042" x="6886575" y="828675"/>
          <p14:tracePt t="40058" x="6892925" y="854075"/>
          <p14:tracePt t="40074" x="6911975" y="901700"/>
          <p14:tracePt t="40091" x="6924675" y="946150"/>
          <p14:tracePt t="40107" x="6937375" y="977900"/>
          <p14:tracePt t="40125" x="6962775" y="1019175"/>
          <p14:tracePt t="40141" x="6975475" y="1050925"/>
          <p14:tracePt t="40158" x="6988175" y="1089025"/>
          <p14:tracePt t="40175" x="7004050" y="1146175"/>
          <p14:tracePt t="40191" x="7038975" y="1193800"/>
          <p14:tracePt t="40208" x="7064375" y="1225550"/>
          <p14:tracePt t="40224" x="7118350" y="1285875"/>
          <p14:tracePt t="40240" x="7165975" y="1327150"/>
          <p14:tracePt t="40257" x="7213600" y="1352550"/>
          <p14:tracePt t="40274" x="7258050" y="1397000"/>
          <p14:tracePt t="40291" x="7296150" y="1422400"/>
          <p14:tracePt t="40307" x="7337425" y="1463675"/>
          <p14:tracePt t="40325" x="7404100" y="1511300"/>
          <p14:tracePt t="40341" x="7442200" y="1536700"/>
          <p14:tracePt t="40357" x="7489825" y="1568450"/>
          <p14:tracePt t="40374" x="7540625" y="1587500"/>
          <p14:tracePt t="40390" x="7562850" y="1600200"/>
          <p14:tracePt t="40407" x="7594600" y="1612900"/>
          <p14:tracePt t="40425" x="7613650" y="1622425"/>
          <p14:tracePt t="40442" x="7629525" y="1622425"/>
          <p14:tracePt t="40458" x="7645400" y="1631950"/>
          <p14:tracePt t="40475" x="7661275" y="1631950"/>
          <p14:tracePt t="40491" x="7677150" y="1631950"/>
          <p14:tracePt t="40507" x="7696200" y="1631950"/>
          <p14:tracePt t="40524" x="7712075" y="1631950"/>
          <p14:tracePt t="40541" x="7727950" y="1631950"/>
          <p14:tracePt t="40558" x="7756525" y="1631950"/>
          <p14:tracePt t="40574" x="7788275" y="1631950"/>
          <p14:tracePt t="40591" x="7820025" y="1631950"/>
          <p14:tracePt t="40607" x="7839075" y="1631950"/>
          <p14:tracePt t="40624" x="7880350" y="1631950"/>
          <p14:tracePt t="40641" x="7902575" y="1631950"/>
          <p14:tracePt t="40658" x="7924800" y="1631950"/>
          <p14:tracePt t="40674" x="7956550" y="1631950"/>
          <p14:tracePt t="40691" x="7985125" y="1631950"/>
          <p14:tracePt t="40708" x="8023225" y="1616075"/>
          <p14:tracePt t="40725" x="8118475" y="1616075"/>
          <p14:tracePt t="40741" x="8153400" y="1616075"/>
          <p14:tracePt t="40757" x="8191500" y="1616075"/>
          <p14:tracePt t="40775" x="8232775" y="1616075"/>
          <p14:tracePt t="40790" x="8242300" y="1616075"/>
          <p14:tracePt t="40808" x="8251825" y="1616075"/>
          <p14:tracePt t="40825" x="8264525" y="1616075"/>
          <p14:tracePt t="40842" x="8280400" y="1616075"/>
          <p14:tracePt t="40858" x="8289925" y="1616075"/>
          <p14:tracePt t="40875" x="8305800" y="1606550"/>
          <p14:tracePt t="40891" x="8315325" y="1603375"/>
          <p14:tracePt t="40907" x="8324850" y="1597025"/>
          <p14:tracePt t="40925" x="8343900" y="1584325"/>
          <p14:tracePt t="40941" x="8356600" y="1568450"/>
          <p14:tracePt t="40958" x="8366125" y="1558925"/>
          <p14:tracePt t="40975" x="8385175" y="1543050"/>
          <p14:tracePt t="40992" x="8394700" y="1533525"/>
          <p14:tracePt t="41008" x="8420100" y="1514475"/>
          <p14:tracePt t="41025" x="8445500" y="1498600"/>
          <p14:tracePt t="41041" x="8458200" y="1492250"/>
          <p14:tracePt t="41057" x="8467725" y="1489075"/>
          <p14:tracePt t="41075" x="8470900" y="1482725"/>
          <p14:tracePt t="41091" x="8470900" y="1479550"/>
          <p14:tracePt t="41154" x="8477250" y="1479550"/>
          <p14:tracePt t="42480" x="8467725" y="1479550"/>
          <p14:tracePt t="42487" x="8458200" y="1479550"/>
          <p14:tracePt t="42495" x="8445500" y="1479550"/>
          <p14:tracePt t="42507" x="8435975" y="1479550"/>
          <p14:tracePt t="42524" x="8394700" y="1473200"/>
          <p14:tracePt t="42541" x="8366125" y="1473200"/>
          <p14:tracePt t="42574" x="8302625" y="1454150"/>
          <p14:tracePt t="42607" x="8232775" y="1431925"/>
          <p14:tracePt t="42623" x="8181975" y="1406525"/>
          <p14:tracePt t="42640" x="8153400" y="1393825"/>
          <p14:tracePt t="42657" x="8121650" y="1381125"/>
          <p14:tracePt t="42674" x="8080375" y="1355725"/>
          <p14:tracePt t="42690" x="8042275" y="1336675"/>
          <p14:tracePt t="42707" x="7994650" y="1311275"/>
          <p14:tracePt t="42724" x="7927975" y="1263650"/>
          <p14:tracePt t="42740" x="7889875" y="1238250"/>
          <p14:tracePt t="42757" x="7851775" y="1212850"/>
          <p14:tracePt t="42774" x="7813675" y="1196975"/>
          <p14:tracePt t="42791" x="7785100" y="1184275"/>
          <p14:tracePt t="42808" x="7740650" y="1158875"/>
          <p14:tracePt t="42824" x="7718425" y="1146175"/>
          <p14:tracePt t="42841" x="7696200" y="1136650"/>
          <p14:tracePt t="42858" x="7651750" y="1117600"/>
          <p14:tracePt t="42874" x="7623175" y="1098550"/>
          <p14:tracePt t="42890" x="7604125" y="1089025"/>
          <p14:tracePt t="42907" x="7594600" y="1079500"/>
          <p14:tracePt t="42924" x="7581900" y="1063625"/>
          <p14:tracePt t="42940" x="7566025" y="1047750"/>
          <p14:tracePt t="42958" x="7553325" y="1022350"/>
          <p14:tracePt t="42974" x="7546975" y="990600"/>
          <p14:tracePt t="42991" x="7540625" y="968375"/>
          <p14:tracePt t="43008" x="7537450" y="949325"/>
          <p14:tracePt t="43024" x="7537450" y="933450"/>
          <p14:tracePt t="43041" x="7537450" y="923925"/>
          <p14:tracePt t="43058" x="7537450" y="908050"/>
          <p14:tracePt t="43074" x="7537450" y="898525"/>
          <p14:tracePt t="43091" x="7537450" y="882650"/>
          <p14:tracePt t="43108" x="7531100" y="873125"/>
          <p14:tracePt t="43124" x="7515225" y="863600"/>
          <p14:tracePt t="43141" x="7505700" y="854075"/>
          <p14:tracePt t="43157" x="7496175" y="854075"/>
          <p14:tracePt t="43191" x="7493000" y="854075"/>
          <p14:tracePt t="43258" x="7486650" y="854075"/>
          <p14:tracePt t="43265" x="7483475" y="854075"/>
          <p14:tracePt t="43274" x="7477125" y="854075"/>
          <p14:tracePt t="43290" x="7461250" y="838200"/>
          <p14:tracePt t="43308" x="7445375" y="828675"/>
          <p14:tracePt t="43324" x="7435850" y="822325"/>
          <p14:tracePt t="43340" x="7426325" y="812800"/>
          <p14:tracePt t="43358" x="7407275" y="796925"/>
          <p14:tracePt t="43374" x="7394575" y="768350"/>
          <p14:tracePt t="43390" x="7388225" y="746125"/>
          <p14:tracePt t="43407" x="7388225" y="727075"/>
          <p14:tracePt t="43425" x="7388225" y="720725"/>
          <p14:tracePt t="43694" x="7407275" y="720725"/>
          <p14:tracePt t="43701" x="7442200" y="714375"/>
          <p14:tracePt t="43708" x="7470775" y="708025"/>
          <p14:tracePt t="43723" x="7546975" y="676275"/>
          <p14:tracePt t="43741" x="7613650" y="647700"/>
          <p14:tracePt t="43758" x="7712075" y="596900"/>
          <p14:tracePt t="43775" x="7759700" y="574675"/>
          <p14:tracePt t="43791" x="7797800" y="555625"/>
          <p14:tracePt t="43808" x="7832725" y="511175"/>
          <p14:tracePt t="43824" x="7867650" y="473075"/>
          <p14:tracePt t="43841" x="7880350" y="441325"/>
          <p14:tracePt t="43857" x="7893050" y="393700"/>
          <p14:tracePt t="43874" x="7893050" y="377825"/>
          <p14:tracePt t="43891" x="7893050" y="368300"/>
          <p14:tracePt t="43908" x="7893050" y="346075"/>
          <p14:tracePt t="43924" x="7893050" y="342900"/>
          <p14:tracePt t="43941" x="7893050" y="336550"/>
          <p14:tracePt t="43957" x="7893050" y="327025"/>
          <p14:tracePt t="43973" x="7893050" y="323850"/>
          <p14:tracePt t="43990" x="7896225" y="307975"/>
          <p14:tracePt t="44008" x="7902575" y="301625"/>
          <p14:tracePt t="44024" x="7902575" y="298450"/>
          <p14:tracePt t="44041" x="7912100" y="298450"/>
          <p14:tracePt t="44058" x="7912100" y="292100"/>
          <p14:tracePt t="44129" x="7918450" y="292100"/>
          <p14:tracePt t="44151" x="7921625" y="292100"/>
          <p14:tracePt t="44166" x="7927975" y="292100"/>
          <p14:tracePt t="44174" x="7931150" y="292100"/>
          <p14:tracePt t="44191" x="7937500" y="295275"/>
          <p14:tracePt t="44208" x="7950200" y="298450"/>
          <p14:tracePt t="44224" x="7966075" y="304800"/>
          <p14:tracePt t="44241" x="7975600" y="304800"/>
          <p14:tracePt t="44258" x="8023225" y="304800"/>
          <p14:tracePt t="44273" x="8061325" y="317500"/>
          <p14:tracePt t="44291" x="8112125" y="317500"/>
          <p14:tracePt t="44308" x="8216900" y="317500"/>
          <p14:tracePt t="44324" x="8302625" y="333375"/>
          <p14:tracePt t="44341" x="8375650" y="339725"/>
          <p14:tracePt t="44358" x="8461375" y="352425"/>
          <p14:tracePt t="44374" x="8515350" y="368300"/>
          <p14:tracePt t="44390" x="8559800" y="371475"/>
          <p14:tracePt t="44407" x="8623300" y="371475"/>
          <p14:tracePt t="44424" x="8651875" y="371475"/>
          <p14:tracePt t="44441" x="8680450" y="371475"/>
          <p14:tracePt t="44458" x="8715375" y="371475"/>
          <p14:tracePt t="44474" x="8737600" y="371475"/>
          <p14:tracePt t="44491" x="8747125" y="371475"/>
          <p14:tracePt t="44508" x="8759825" y="371475"/>
          <p14:tracePt t="44524" x="8772525" y="371475"/>
          <p14:tracePt t="44540" x="8775700" y="371475"/>
          <p14:tracePt t="44557" x="8785225" y="371475"/>
          <p14:tracePt t="44590" x="8791575" y="371475"/>
          <p14:tracePt t="44608" x="8791575" y="365125"/>
          <p14:tracePt t="44637" x="8791575" y="361950"/>
          <p14:tracePt t="44873" x="8756650" y="361950"/>
          <p14:tracePt t="44879" x="8709025" y="361950"/>
          <p14:tracePt t="44891" x="8629650" y="361950"/>
          <p14:tracePt t="44924" x="8337550" y="336550"/>
          <p14:tracePt t="44957" x="8185150" y="336550"/>
          <p14:tracePt t="44974" x="8162925" y="336550"/>
          <p14:tracePt t="44991" x="8140700" y="336550"/>
          <p14:tracePt t="45008" x="8121650" y="336550"/>
          <p14:tracePt t="45024" x="8112125" y="336550"/>
          <p14:tracePt t="45041" x="8096250" y="336550"/>
          <p14:tracePt t="45057" x="8080375" y="336550"/>
          <p14:tracePt t="45074" x="8070850" y="336550"/>
          <p14:tracePt t="45091" x="8061325" y="336550"/>
          <p14:tracePt t="45107" x="8042275" y="336550"/>
          <p14:tracePt t="45123" x="8035925" y="336550"/>
          <p14:tracePt t="45141" x="8032750" y="336550"/>
          <p14:tracePt t="45158" x="8016875" y="336550"/>
          <p14:tracePt t="45175" x="8007350" y="336550"/>
          <p14:tracePt t="45193" x="7991475" y="336550"/>
          <p14:tracePt t="45407" x="8035925" y="336550"/>
          <p14:tracePt t="45414" x="8105775" y="352425"/>
          <p14:tracePt t="45424" x="8175625" y="358775"/>
          <p14:tracePt t="45441" x="8293100" y="377825"/>
          <p14:tracePt t="45458" x="8426450" y="400050"/>
          <p14:tracePt t="45474" x="8512175" y="415925"/>
          <p14:tracePt t="45490" x="8588375" y="438150"/>
          <p14:tracePt t="45507" x="8658225" y="438150"/>
          <p14:tracePt t="45523" x="8696325" y="438150"/>
          <p14:tracePt t="45542" x="8715375" y="438150"/>
          <p14:tracePt t="45558" x="8724900" y="425450"/>
          <p14:tracePt t="45574" x="8734425" y="415925"/>
          <p14:tracePt t="45592" x="8756650" y="400050"/>
          <p14:tracePt t="45608" x="8766175" y="390525"/>
          <p14:tracePt t="45624" x="8775700" y="374650"/>
          <p14:tracePt t="45640" x="8785225" y="365125"/>
          <p14:tracePt t="45657" x="8797925" y="349250"/>
          <p14:tracePt t="45673" x="8797925" y="346075"/>
          <p14:tracePt t="45690" x="8797925" y="339725"/>
          <p14:tracePt t="45707" x="8797925" y="336550"/>
          <p14:tracePt t="45724" x="8797925" y="327025"/>
          <p14:tracePt t="45764" x="8797925" y="320675"/>
          <p14:tracePt t="45850" x="8788400" y="320675"/>
          <p14:tracePt t="45857" x="8785225" y="320675"/>
          <p14:tracePt t="45874" x="8769350" y="320675"/>
          <p14:tracePt t="45892" x="8715375" y="320675"/>
          <p14:tracePt t="45907" x="8661400" y="323850"/>
          <p14:tracePt t="45924" x="8616950" y="323850"/>
          <p14:tracePt t="45941" x="8534400" y="323850"/>
          <p14:tracePt t="45956" x="8474075" y="323850"/>
          <p14:tracePt t="45973" x="8391525" y="323850"/>
          <p14:tracePt t="45992" x="8296275" y="323850"/>
          <p14:tracePt t="46008" x="8251825" y="323850"/>
          <p14:tracePt t="46024" x="8207375" y="323850"/>
          <p14:tracePt t="46042" x="8175625" y="323850"/>
          <p14:tracePt t="46058" x="8143875" y="323850"/>
          <p14:tracePt t="46074" x="8115300" y="323850"/>
          <p14:tracePt t="46090" x="8070850" y="323850"/>
          <p14:tracePt t="46107" x="8023225" y="323850"/>
          <p14:tracePt t="46123" x="8001000" y="323850"/>
          <p14:tracePt t="46140" x="7991475" y="323850"/>
          <p14:tracePt t="46157" x="7972425" y="323850"/>
          <p14:tracePt t="46175" x="7962900" y="323850"/>
          <p14:tracePt t="46191" x="7953375" y="323850"/>
          <p14:tracePt t="46207" x="7947025" y="323850"/>
          <p14:tracePt t="46240" x="7943850" y="323850"/>
          <p14:tracePt t="46256" x="7927975" y="323850"/>
          <p14:tracePt t="46273" x="7921625" y="323850"/>
          <p14:tracePt t="46290" x="7912100" y="336550"/>
          <p14:tracePt t="46307" x="7899400" y="349250"/>
          <p14:tracePt t="46323" x="7886700" y="365125"/>
          <p14:tracePt t="46341" x="7861300" y="431800"/>
          <p14:tracePt t="46356" x="7848600" y="476250"/>
          <p14:tracePt t="46373" x="7835900" y="530225"/>
          <p14:tracePt t="46391" x="7788275" y="606425"/>
          <p14:tracePt t="46408" x="7759700" y="663575"/>
          <p14:tracePt t="46424" x="7724775" y="701675"/>
          <p14:tracePt t="46441" x="7686675" y="762000"/>
          <p14:tracePt t="46457" x="7654925" y="787400"/>
          <p14:tracePt t="46474" x="7632700" y="819150"/>
          <p14:tracePt t="46491" x="7588250" y="841375"/>
          <p14:tracePt t="46506" x="7566025" y="860425"/>
          <p14:tracePt t="46524" x="7527925" y="873125"/>
          <p14:tracePt t="46541" x="7486650" y="879475"/>
          <p14:tracePt t="46556" x="7464425" y="879475"/>
          <p14:tracePt t="46573" x="7448550" y="879475"/>
          <p14:tracePt t="46591" x="7426325" y="879475"/>
          <p14:tracePt t="46607" x="7416800" y="879475"/>
          <p14:tracePt t="46624" x="7407275" y="879475"/>
          <p14:tracePt t="46640" x="7388225" y="879475"/>
          <p14:tracePt t="46656" x="7378700" y="879475"/>
          <p14:tracePt t="46777" x="7372350" y="879475"/>
          <p14:tracePt t="48311" x="7302500" y="879475"/>
          <p14:tracePt t="48318" x="7213600" y="879475"/>
          <p14:tracePt t="48325" x="7108825" y="889000"/>
          <p14:tracePt t="48341" x="6892925" y="898525"/>
          <p14:tracePt t="48357" x="6708775" y="917575"/>
          <p14:tracePt t="48376" x="6432550" y="933450"/>
          <p14:tracePt t="48407" x="6146800" y="942975"/>
          <p14:tracePt t="48440" x="5845175" y="939800"/>
          <p14:tracePt t="48457" x="5759450" y="923925"/>
          <p14:tracePt t="48474" x="5676900" y="914400"/>
          <p14:tracePt t="48491" x="5597525" y="908050"/>
          <p14:tracePt t="48507" x="5549900" y="895350"/>
          <p14:tracePt t="48525" x="5527675" y="882650"/>
          <p14:tracePt t="48541" x="5483225" y="854075"/>
          <p14:tracePt t="48557" x="5457825" y="806450"/>
          <p14:tracePt t="48573" x="5438775" y="758825"/>
          <p14:tracePt t="48590" x="5422900" y="730250"/>
          <p14:tracePt t="48606" x="5416550" y="720725"/>
          <p14:tracePt t="48624" x="5407025" y="704850"/>
          <p14:tracePt t="48640" x="5381625" y="704850"/>
          <p14:tracePt t="48657" x="5349875" y="704850"/>
          <p14:tracePt t="48673" x="5299075" y="704850"/>
          <p14:tracePt t="48690" x="5213350" y="704850"/>
          <p14:tracePt t="48707" x="5168900" y="708025"/>
          <p14:tracePt t="48723" x="5146675" y="708025"/>
          <p14:tracePt t="48740" x="5108575" y="708025"/>
          <p14:tracePt t="48756" x="5076825" y="708025"/>
          <p14:tracePt t="48773" x="5041900" y="704850"/>
          <p14:tracePt t="48790" x="4984750" y="688975"/>
          <p14:tracePt t="48806" x="4953000" y="676275"/>
          <p14:tracePt t="48823" x="4937125" y="663575"/>
          <p14:tracePt t="48840" x="4921250" y="644525"/>
          <p14:tracePt t="48857" x="4911725" y="635000"/>
          <p14:tracePt t="48873" x="4895850" y="612775"/>
          <p14:tracePt t="48890" x="4870450" y="568325"/>
          <p14:tracePt t="48906" x="4838700" y="542925"/>
          <p14:tracePt t="48924" x="4813300" y="511175"/>
          <p14:tracePt t="48940" x="4775200" y="460375"/>
          <p14:tracePt t="48957" x="4765675" y="444500"/>
          <p14:tracePt t="48974" x="4765675" y="434975"/>
          <p14:tracePt t="48990" x="4784725" y="425450"/>
          <p14:tracePt t="49006" x="4819650" y="425450"/>
          <p14:tracePt t="49023" x="4873625" y="428625"/>
          <p14:tracePt t="49040" x="4937125" y="447675"/>
          <p14:tracePt t="49057" x="4981575" y="460375"/>
          <p14:tracePt t="49074" x="5038725" y="485775"/>
          <p14:tracePt t="49090" x="5083175" y="498475"/>
          <p14:tracePt t="49107" x="5159375" y="514350"/>
          <p14:tracePt t="49123" x="5241925" y="520700"/>
          <p14:tracePt t="49140" x="5349875" y="520700"/>
          <p14:tracePt t="49157" x="5400675" y="520700"/>
          <p14:tracePt t="49175" x="5454650" y="520700"/>
          <p14:tracePt t="49191" x="5470525" y="520700"/>
          <p14:tracePt t="49207" x="5480050" y="520700"/>
          <p14:tracePt t="49225" x="5495925" y="530225"/>
          <p14:tracePt t="49240" x="5511800" y="549275"/>
          <p14:tracePt t="49256" x="5518150" y="561975"/>
          <p14:tracePt t="49274" x="5534025" y="606425"/>
          <p14:tracePt t="49291" x="5546725" y="644525"/>
          <p14:tracePt t="49307" x="5568950" y="688975"/>
          <p14:tracePt t="49325" x="5588000" y="752475"/>
          <p14:tracePt t="49341" x="5600700" y="790575"/>
          <p14:tracePt t="49357" x="5613400" y="835025"/>
          <p14:tracePt t="49373" x="5632450" y="873125"/>
          <p14:tracePt t="49390" x="5641975" y="901700"/>
          <p14:tracePt t="49406" x="5641975" y="911225"/>
          <p14:tracePt t="49410" x="5641975" y="917575"/>
          <p14:tracePt t="49425" x="5641975" y="927100"/>
          <p14:tracePt t="49457" x="5626100" y="927100"/>
          <p14:tracePt t="49474" x="5578475" y="917575"/>
          <p14:tracePt t="49490" x="5514975" y="904875"/>
          <p14:tracePt t="49507" x="5429250" y="889000"/>
          <p14:tracePt t="49523" x="5311775" y="873125"/>
          <p14:tracePt t="49540" x="5149850" y="863600"/>
          <p14:tracePt t="49557" x="5045075" y="869950"/>
          <p14:tracePt t="49575" x="4876800" y="901700"/>
          <p14:tracePt t="49591" x="4787900" y="933450"/>
          <p14:tracePt t="49607" x="4724400" y="955675"/>
          <p14:tracePt t="49624" x="4673600" y="981075"/>
          <p14:tracePt t="49640" x="4648200" y="993775"/>
          <p14:tracePt t="49657" x="4635500" y="1003300"/>
          <p14:tracePt t="49674" x="4616450" y="1044575"/>
          <p14:tracePt t="49690" x="4603750" y="1063625"/>
          <p14:tracePt t="49707" x="4594225" y="1085850"/>
          <p14:tracePt t="49724" x="4594225" y="1123950"/>
          <p14:tracePt t="49739" x="4594225" y="1155700"/>
          <p14:tracePt t="49756" x="4603750" y="1177925"/>
          <p14:tracePt t="49774" x="4654550" y="1222375"/>
          <p14:tracePt t="49790" x="4702175" y="1250950"/>
          <p14:tracePt t="49806" x="4772025" y="1289050"/>
          <p14:tracePt t="49824" x="4838700" y="1327150"/>
          <p14:tracePt t="49840" x="4876800" y="1339850"/>
          <p14:tracePt t="49857" x="4899025" y="1358900"/>
          <p14:tracePt t="49874" x="4943475" y="1374775"/>
          <p14:tracePt t="49890" x="4959350" y="1387475"/>
          <p14:tracePt t="49907" x="4975225" y="1397000"/>
          <p14:tracePt t="49923" x="4984750" y="1406525"/>
          <p14:tracePt t="49976" x="4984750" y="1412875"/>
          <p14:tracePt t="49983" x="4984750" y="1416050"/>
          <p14:tracePt t="49997" x="4984750" y="1422400"/>
          <p14:tracePt t="50007" x="4984750" y="1428750"/>
          <p14:tracePt t="50024" x="4984750" y="1438275"/>
          <p14:tracePt t="50040" x="4994275" y="1441450"/>
          <p14:tracePt t="50057" x="5045075" y="1441450"/>
          <p14:tracePt t="50074" x="5191125" y="1441450"/>
          <p14:tracePt t="50089" x="5407025" y="1441450"/>
          <p14:tracePt t="50107" x="5626100" y="1425575"/>
          <p14:tracePt t="50124" x="6019800" y="1387475"/>
          <p14:tracePt t="50141" x="6261100" y="1336675"/>
          <p14:tracePt t="50157" x="6521450" y="1295400"/>
          <p14:tracePt t="50174" x="6861175" y="1219200"/>
          <p14:tracePt t="50192" x="7070725" y="1162050"/>
          <p14:tracePt t="50207" x="7223125" y="1123950"/>
          <p14:tracePt t="50224" x="7353300" y="1069975"/>
          <p14:tracePt t="50240" x="7410450" y="1047750"/>
          <p14:tracePt t="50257" x="7426325" y="1038225"/>
          <p14:tracePt t="50274" x="7435850" y="1031875"/>
          <p14:tracePt t="50290" x="7435850" y="1028700"/>
          <p14:tracePt t="50324" x="7419975" y="1028700"/>
          <p14:tracePt t="50340" x="7410450" y="1028700"/>
          <p14:tracePt t="50356" x="7381875" y="1028700"/>
          <p14:tracePt t="50374" x="7350125" y="1028700"/>
          <p14:tracePt t="50389" x="7318375" y="1041400"/>
          <p14:tracePt t="50407" x="7292975" y="1066800"/>
          <p14:tracePt t="50425" x="7232650" y="1114425"/>
          <p14:tracePt t="50441" x="7188200" y="1139825"/>
          <p14:tracePt t="50457" x="7162800" y="1171575"/>
          <p14:tracePt t="50474" x="7118350" y="1193800"/>
          <p14:tracePt t="50490" x="7096125" y="1212850"/>
          <p14:tracePt t="50506" x="7064375" y="1225550"/>
          <p14:tracePt t="50523" x="7023100" y="1257300"/>
          <p14:tracePt t="50540" x="6975475" y="1289050"/>
          <p14:tracePt t="50557" x="6918325" y="1317625"/>
          <p14:tracePt t="50574" x="6867525" y="1343025"/>
          <p14:tracePt t="50591" x="6851650" y="1352550"/>
          <p14:tracePt t="50607" x="6842125" y="1362075"/>
          <p14:tracePt t="50623" x="6838950" y="1362075"/>
          <p14:tracePt t="50653" x="6845300" y="1362075"/>
          <p14:tracePt t="50659" x="6848475" y="1362075"/>
          <p14:tracePt t="50674" x="6858000" y="1362075"/>
          <p14:tracePt t="50690" x="6867525" y="1355725"/>
          <p14:tracePt t="50707" x="6883400" y="1352550"/>
          <p14:tracePt t="50724" x="6889750" y="1346200"/>
          <p14:tracePt t="51103" x="7013575" y="1358900"/>
          <p14:tracePt t="51111" x="7248525" y="1358900"/>
          <p14:tracePt t="51124" x="7759700" y="1295400"/>
          <p14:tracePt t="51145" x="8499475" y="1025525"/>
          <p14:tracePt t="51163" x="8899525" y="822325"/>
          <p14:tracePt t="51444" x="9118600" y="0"/>
          <p14:tracePt t="51452" x="9036050" y="0"/>
          <p14:tracePt t="51459" x="8953500" y="0"/>
          <p14:tracePt t="51473" x="8775700" y="0"/>
          <p14:tracePt t="51489" x="8651875" y="0"/>
          <p14:tracePt t="51507" x="8559800" y="0"/>
          <p14:tracePt t="51524" x="8372475" y="0"/>
          <p14:tracePt t="51540" x="8248650" y="0"/>
          <p14:tracePt t="51557" x="8147050" y="0"/>
          <p14:tracePt t="51573" x="7978775" y="0"/>
          <p14:tracePt t="51590" x="7893050" y="0"/>
          <p14:tracePt t="51606" x="7820025" y="0"/>
          <p14:tracePt t="51624" x="7756525" y="0"/>
          <p14:tracePt t="51640" x="7734300" y="9525"/>
          <p14:tracePt t="51657" x="7712075" y="19050"/>
          <p14:tracePt t="51674" x="7667625" y="50800"/>
          <p14:tracePt t="51691" x="7642225" y="98425"/>
          <p14:tracePt t="51707" x="7600950" y="190500"/>
          <p14:tracePt t="51724" x="7537450" y="307975"/>
          <p14:tracePt t="51740" x="7477125" y="400050"/>
          <p14:tracePt t="51756" x="7416800" y="511175"/>
          <p14:tracePt t="51773" x="7334250" y="644525"/>
          <p14:tracePt t="51790" x="7289800" y="714375"/>
          <p14:tracePt t="51807" x="7235825" y="765175"/>
          <p14:tracePt t="51823" x="7165975" y="838200"/>
          <p14:tracePt t="51841" x="7124700" y="869950"/>
          <p14:tracePt t="51857" x="7099300" y="901700"/>
          <p14:tracePt t="51873" x="7077075" y="936625"/>
          <p14:tracePt t="51889" x="7058025" y="962025"/>
          <p14:tracePt t="51906" x="7048500" y="984250"/>
          <p14:tracePt t="51923" x="7048500" y="1025525"/>
          <p14:tracePt t="51940" x="7048500" y="1047750"/>
          <p14:tracePt t="51957" x="7051675" y="1076325"/>
          <p14:tracePt t="51960" x="7058025" y="1089025"/>
          <p14:tracePt t="51974" x="7096125" y="1130300"/>
          <p14:tracePt t="51990" x="7156450" y="1174750"/>
          <p14:tracePt t="52006" x="7270750" y="1231900"/>
          <p14:tracePt t="52023" x="7531100" y="1346200"/>
          <p14:tracePt t="52040" x="7708900" y="1409700"/>
          <p14:tracePt t="52058" x="7937500" y="1501775"/>
          <p14:tracePt t="52075" x="8058150" y="1546225"/>
          <p14:tracePt t="52090" x="8169275" y="1587500"/>
          <p14:tracePt t="52107" x="8280400" y="1631950"/>
          <p14:tracePt t="52123" x="8439150" y="1689100"/>
          <p14:tracePt t="52140" x="8528050" y="1720850"/>
          <p14:tracePt t="52156" x="8607425" y="1762125"/>
          <p14:tracePt t="52173" x="8718550" y="1784350"/>
          <p14:tracePt t="52190" x="8772525" y="1797050"/>
          <p14:tracePt t="52207" x="8801100" y="1816100"/>
          <p14:tracePt t="52224" x="8836025" y="1825625"/>
          <p14:tracePt t="52240" x="8845550" y="1825625"/>
          <p14:tracePt t="52256" x="8858250" y="1831975"/>
          <p14:tracePt t="52273" x="8870950" y="1831975"/>
          <p14:tracePt t="52315" x="8883650" y="1828800"/>
          <p14:tracePt t="52324" x="8886825" y="1816100"/>
          <p14:tracePt t="52339" x="8899525" y="1778000"/>
          <p14:tracePt t="52357" x="8905875" y="1727200"/>
          <p14:tracePt t="52374" x="8915400" y="1584325"/>
          <p14:tracePt t="52390" x="8924925" y="1479550"/>
          <p14:tracePt t="52406" x="8937625" y="1393825"/>
          <p14:tracePt t="52423" x="8937625" y="1308100"/>
          <p14:tracePt t="52439" x="8953500" y="1247775"/>
          <p14:tracePt t="52456" x="8959850" y="1177925"/>
          <p14:tracePt t="52474" x="8975725" y="1057275"/>
          <p14:tracePt t="52490" x="8982075" y="993775"/>
          <p14:tracePt t="52508" x="8988425" y="942975"/>
          <p14:tracePt t="52523" x="8997950" y="835025"/>
          <p14:tracePt t="52540" x="8997950" y="774700"/>
          <p14:tracePt t="52556" x="8997950" y="739775"/>
          <p14:tracePt t="52573" x="8997950" y="692150"/>
          <p14:tracePt t="52589" x="8994775" y="660400"/>
          <p14:tracePt t="52606" x="8985250" y="650875"/>
          <p14:tracePt t="52624" x="8975725" y="625475"/>
          <p14:tracePt t="52640" x="8956675" y="600075"/>
          <p14:tracePt t="52658" x="8937625" y="546100"/>
          <p14:tracePt t="52674" x="8905875" y="466725"/>
          <p14:tracePt t="52690" x="8851900" y="396875"/>
          <p14:tracePt t="52706" x="8797925" y="336550"/>
          <p14:tracePt t="52723" x="8731250" y="279400"/>
          <p14:tracePt t="52739" x="8689975" y="247650"/>
          <p14:tracePt t="52756" x="8651875" y="234950"/>
          <p14:tracePt t="52772" x="8582025" y="215900"/>
          <p14:tracePt t="52790" x="8528050" y="200025"/>
          <p14:tracePt t="52806" x="8464550" y="187325"/>
          <p14:tracePt t="52823" x="8401050" y="187325"/>
          <p14:tracePt t="52839" x="8372475" y="187325"/>
          <p14:tracePt t="52857" x="8331200" y="187325"/>
          <p14:tracePt t="52873" x="8308975" y="187325"/>
          <p14:tracePt t="52890" x="8274050" y="187325"/>
          <p14:tracePt t="52906" x="8229600" y="187325"/>
          <p14:tracePt t="52923" x="8159750" y="187325"/>
          <p14:tracePt t="52939" x="8096250" y="196850"/>
          <p14:tracePt t="52958" x="8032750" y="215900"/>
          <p14:tracePt t="52974" x="7978775" y="231775"/>
          <p14:tracePt t="52990" x="7927975" y="244475"/>
          <p14:tracePt t="53006" x="7829550" y="276225"/>
          <p14:tracePt t="53023" x="7734300" y="320675"/>
          <p14:tracePt t="53040" x="7651750" y="377825"/>
          <p14:tracePt t="53057" x="7531100" y="457200"/>
          <p14:tracePt t="53073" x="7439025" y="517525"/>
          <p14:tracePt t="53090" x="7359650" y="565150"/>
          <p14:tracePt t="53107" x="7258050" y="641350"/>
          <p14:tracePt t="53123" x="7216775" y="692150"/>
          <p14:tracePt t="53139" x="7181850" y="739775"/>
          <p14:tracePt t="53157" x="7146925" y="812800"/>
          <p14:tracePt t="53173" x="7124700" y="879475"/>
          <p14:tracePt t="53191" x="7112000" y="952500"/>
          <p14:tracePt t="53207" x="7086600" y="1076325"/>
          <p14:tracePt t="53223" x="7080250" y="1158875"/>
          <p14:tracePt t="53240" x="7080250" y="1250950"/>
          <p14:tracePt t="53258" x="7083425" y="1339850"/>
          <p14:tracePt t="53273" x="7099300" y="1403350"/>
          <p14:tracePt t="53290" x="7118350" y="1441450"/>
          <p14:tracePt t="53307" x="7191375" y="1530350"/>
          <p14:tracePt t="53323" x="7273925" y="1587500"/>
          <p14:tracePt t="53339" x="7353300" y="1644650"/>
          <p14:tracePt t="53357" x="7473950" y="1724025"/>
          <p14:tracePt t="53374" x="7578725" y="1784350"/>
          <p14:tracePt t="53390" x="7686675" y="1819275"/>
          <p14:tracePt t="53407" x="7867650" y="1879600"/>
          <p14:tracePt t="53424" x="7985125" y="1895475"/>
          <p14:tracePt t="53440" x="8083550" y="1911350"/>
          <p14:tracePt t="53457" x="8178800" y="1917700"/>
          <p14:tracePt t="53473" x="8216900" y="1924050"/>
          <p14:tracePt t="53490" x="8255000" y="1924050"/>
          <p14:tracePt t="53494" x="8264525" y="1924050"/>
          <p14:tracePt t="53507" x="8286750" y="1924050"/>
          <p14:tracePt t="53523" x="8315325" y="1924050"/>
          <p14:tracePt t="53540" x="8343900" y="1924050"/>
          <p14:tracePt t="53557" x="8426450" y="1908175"/>
          <p14:tracePt t="53573" x="8464550" y="1895475"/>
          <p14:tracePt t="53590" x="8509000" y="1882775"/>
          <p14:tracePt t="53607" x="8550275" y="1857375"/>
          <p14:tracePt t="53623" x="8566150" y="1847850"/>
          <p14:tracePt t="53640" x="8582025" y="1838325"/>
          <p14:tracePt t="53657" x="8616950" y="1816100"/>
          <p14:tracePt t="53673" x="8655050" y="1797050"/>
          <p14:tracePt t="53689" x="8718550" y="1768475"/>
          <p14:tracePt t="53707" x="8848725" y="1685925"/>
          <p14:tracePt t="53723" x="8924925" y="1609725"/>
          <p14:tracePt t="53740" x="8969375" y="1549400"/>
          <p14:tracePt t="53757" x="9039225" y="1479550"/>
          <p14:tracePt t="53773" x="9074150" y="1431925"/>
          <p14:tracePt t="53789" x="9109075" y="1384300"/>
          <p14:tracePt t="54037" x="9131300" y="571500"/>
          <p14:tracePt t="54044" x="9121775" y="558800"/>
          <p14:tracePt t="54061" x="9093200" y="511175"/>
          <p14:tracePt t="54072" x="9061450" y="479425"/>
          <p14:tracePt t="54090" x="9029700" y="447675"/>
          <p14:tracePt t="54122" x="8912225" y="349250"/>
          <p14:tracePt t="54157" x="8788400" y="225425"/>
          <p14:tracePt t="54173" x="8747125" y="187325"/>
          <p14:tracePt t="54190" x="8702675" y="158750"/>
          <p14:tracePt t="54206" x="8658225" y="130175"/>
          <p14:tracePt t="54222" x="8632825" y="111125"/>
          <p14:tracePt t="54239" x="8604250" y="98425"/>
          <p14:tracePt t="54256" x="8569325" y="82550"/>
          <p14:tracePt t="54272" x="8537575" y="69850"/>
          <p14:tracePt t="54290" x="8521700" y="69850"/>
          <p14:tracePt t="54306" x="8483600" y="69850"/>
          <p14:tracePt t="54323" x="8461375" y="69850"/>
          <p14:tracePt t="54340" x="8429625" y="79375"/>
          <p14:tracePt t="54356" x="8394700" y="95250"/>
          <p14:tracePt t="54372" x="8350250" y="107950"/>
          <p14:tracePt t="54389" x="8293100" y="130175"/>
          <p14:tracePt t="54407" x="8207375" y="136525"/>
          <p14:tracePt t="54423" x="8162925" y="142875"/>
          <p14:tracePt t="54440" x="8102600" y="142875"/>
          <p14:tracePt t="54457" x="8013700" y="155575"/>
          <p14:tracePt t="54473" x="7950200" y="171450"/>
          <p14:tracePt t="54490" x="7899400" y="184150"/>
          <p14:tracePt t="54494" x="7880350" y="190500"/>
          <p14:tracePt t="54506" x="7832725" y="209550"/>
          <p14:tracePt t="54522" x="7797800" y="222250"/>
          <p14:tracePt t="54540" x="7734300" y="234950"/>
          <p14:tracePt t="54556" x="7651750" y="257175"/>
          <p14:tracePt t="54572" x="7597775" y="276225"/>
          <p14:tracePt t="54590" x="7559675" y="288925"/>
          <p14:tracePt t="54606" x="7524750" y="307975"/>
          <p14:tracePt t="54623" x="7493000" y="317500"/>
          <p14:tracePt t="54640" x="7477125" y="342900"/>
          <p14:tracePt t="54656" x="7429500" y="403225"/>
          <p14:tracePt t="54672" x="7400925" y="469900"/>
          <p14:tracePt t="54689" x="7366000" y="517525"/>
          <p14:tracePt t="54706" x="7334250" y="584200"/>
          <p14:tracePt t="54722" x="7321550" y="635000"/>
          <p14:tracePt t="54739" x="7299325" y="701675"/>
          <p14:tracePt t="54756" x="7277100" y="781050"/>
          <p14:tracePt t="54773" x="7264400" y="844550"/>
          <p14:tracePt t="54789" x="7251700" y="889000"/>
          <p14:tracePt t="54806" x="7226300" y="971550"/>
          <p14:tracePt t="54823" x="7210425" y="1025525"/>
          <p14:tracePt t="54840" x="7210425" y="1076325"/>
          <p14:tracePt t="54857" x="7210425" y="1136650"/>
          <p14:tracePt t="54873" x="7210425" y="1174750"/>
          <p14:tracePt t="54890" x="7210425" y="1209675"/>
          <p14:tracePt t="54906" x="7210425" y="1244600"/>
          <p14:tracePt t="54922" x="7210425" y="1273175"/>
          <p14:tracePt t="54939" x="7210425" y="1295400"/>
          <p14:tracePt t="54956" x="7210425" y="1330325"/>
          <p14:tracePt t="54973" x="7210425" y="1343025"/>
          <p14:tracePt t="54990" x="7210425" y="1355725"/>
          <p14:tracePt t="55007" x="7210425" y="1374775"/>
          <p14:tracePt t="55023" x="7216775" y="1384300"/>
          <p14:tracePt t="55039" x="7229475" y="1393825"/>
          <p14:tracePt t="55056" x="7248525" y="1416050"/>
          <p14:tracePt t="55072" x="7258050" y="1425575"/>
          <p14:tracePt t="55089" x="7264400" y="1435100"/>
          <p14:tracePt t="55106" x="7277100" y="1447800"/>
          <p14:tracePt t="55123" x="7296150" y="1466850"/>
          <p14:tracePt t="55141" x="7305675" y="1476375"/>
          <p14:tracePt t="55157" x="7331075" y="1492250"/>
          <p14:tracePt t="55173" x="7362825" y="1504950"/>
          <p14:tracePt t="55189" x="7394575" y="1530350"/>
          <p14:tracePt t="55206" x="7458075" y="1555750"/>
          <p14:tracePt t="55222" x="7505700" y="1581150"/>
          <p14:tracePt t="55239" x="7550150" y="1609725"/>
          <p14:tracePt t="55255" x="7594600" y="1644650"/>
          <p14:tracePt t="55273" x="7632700" y="1670050"/>
          <p14:tracePt t="55290" x="7680325" y="1692275"/>
          <p14:tracePt t="55307" x="7737475" y="1724025"/>
          <p14:tracePt t="55323" x="7762875" y="1733550"/>
          <p14:tracePt t="55340" x="7785100" y="1746250"/>
          <p14:tracePt t="55356" x="7807325" y="1762125"/>
          <p14:tracePt t="55372" x="7816850" y="1778000"/>
          <p14:tracePt t="55389" x="7826375" y="1778000"/>
          <p14:tracePt t="55506" x="7832725" y="1778000"/>
          <p14:tracePt t="55513" x="7835900" y="1784350"/>
          <p14:tracePt t="55523" x="7842250" y="1787525"/>
          <p14:tracePt t="55540" x="7858125" y="1797050"/>
          <p14:tracePt t="55557" x="7889875" y="1809750"/>
          <p14:tracePt t="55573" x="7918450" y="1809750"/>
          <p14:tracePt t="55590" x="7937500" y="1816100"/>
          <p14:tracePt t="55606" x="7975600" y="1816100"/>
          <p14:tracePt t="55623" x="7991475" y="1816100"/>
          <p14:tracePt t="55639" x="8007350" y="1816100"/>
          <p14:tracePt t="55656" x="8026400" y="1819275"/>
          <p14:tracePt t="55672" x="8035925" y="1819275"/>
          <p14:tracePt t="55689" x="8045450" y="1819275"/>
          <p14:tracePt t="55707" x="8051800" y="1819275"/>
          <p14:tracePt t="55813" x="8051800" y="1825625"/>
          <p14:tracePt t="55820" x="8058150" y="1825625"/>
          <p14:tracePt t="55827" x="8061325" y="1825625"/>
          <p14:tracePt t="55842" x="8061325" y="1828800"/>
          <p14:tracePt t="55858" x="8067675" y="1828800"/>
          <p14:tracePt t="55874" x="8077200" y="1828800"/>
          <p14:tracePt t="55891" x="8089900" y="1822450"/>
          <p14:tracePt t="55906" x="8108950" y="1793875"/>
          <p14:tracePt t="55922" x="8121650" y="1730375"/>
          <p14:tracePt t="55939" x="8121650" y="1663700"/>
          <p14:tracePt t="55956" x="8108950" y="1508125"/>
          <p14:tracePt t="55973" x="8083550" y="1412875"/>
          <p14:tracePt t="55989" x="8070850" y="1336675"/>
          <p14:tracePt t="56006" x="8026400" y="1250950"/>
          <p14:tracePt t="56023" x="8001000" y="1196975"/>
          <p14:tracePt t="56041" x="7966075" y="1120775"/>
          <p14:tracePt t="56056" x="7953375" y="1076325"/>
          <p14:tracePt t="56073" x="7940675" y="1022350"/>
          <p14:tracePt t="56089" x="7927975" y="984250"/>
          <p14:tracePt t="56105" x="7902575" y="936625"/>
          <p14:tracePt t="56123" x="7889875" y="911225"/>
          <p14:tracePt t="56141" x="7874000" y="869950"/>
          <p14:tracePt t="56157" x="7861300" y="854075"/>
          <p14:tracePt t="56173" x="7858125" y="838200"/>
          <p14:tracePt t="56190" x="7858125" y="822325"/>
          <p14:tracePt t="56206" x="7858125" y="812800"/>
          <p14:tracePt t="56222" x="7858125" y="803275"/>
          <p14:tracePt t="56239" x="7845425" y="787400"/>
          <p14:tracePt t="56256" x="7829550" y="758825"/>
          <p14:tracePt t="56273" x="7820025" y="749300"/>
          <p14:tracePt t="56290" x="7810500" y="727075"/>
          <p14:tracePt t="56306" x="7788275" y="714375"/>
          <p14:tracePt t="56323" x="7778750" y="704850"/>
          <p14:tracePt t="56340" x="7762875" y="682625"/>
          <p14:tracePt t="56355" x="7753350" y="673100"/>
          <p14:tracePt t="56372" x="7737475" y="663575"/>
          <p14:tracePt t="56389" x="7727950" y="654050"/>
          <p14:tracePt t="56406" x="7727950" y="631825"/>
          <p14:tracePt t="56423" x="7727950" y="622300"/>
          <p14:tracePt t="56440" x="7727950" y="612775"/>
          <p14:tracePt t="56456" x="7727950" y="603250"/>
          <p14:tracePt t="56473" x="7727950" y="600075"/>
          <p14:tracePt t="56489" x="7727950" y="584200"/>
          <p14:tracePt t="56506" x="7727950" y="574675"/>
          <p14:tracePt t="56522" x="7718425" y="565150"/>
          <p14:tracePt t="56540" x="7705725" y="549275"/>
          <p14:tracePt t="56556" x="7699375" y="539750"/>
          <p14:tracePt t="56590" x="7689850" y="539750"/>
          <p14:tracePt t="56605" x="7680325" y="539750"/>
          <p14:tracePt t="56622" x="7670800" y="533400"/>
          <p14:tracePt t="56639" x="7654925" y="523875"/>
          <p14:tracePt t="56656" x="7639050" y="520700"/>
          <p14:tracePt t="56672" x="7629525" y="514350"/>
          <p14:tracePt t="56690" x="7613650" y="511175"/>
          <p14:tracePt t="56707" x="7604125" y="511175"/>
          <p14:tracePt t="56723" x="7600950" y="511175"/>
          <p14:tracePt t="56740" x="7591425" y="511175"/>
          <p14:tracePt t="56755" x="7581900" y="504825"/>
          <p14:tracePt t="56772" x="7569200" y="504825"/>
          <p14:tracePt t="56790" x="7556500" y="488950"/>
          <p14:tracePt t="56806" x="7540625" y="485775"/>
          <p14:tracePt t="56822" x="7534275" y="479425"/>
          <p14:tracePt t="56856" x="7537450" y="479425"/>
          <p14:tracePt t="56873" x="7553325" y="479425"/>
          <p14:tracePt t="56889" x="7566025" y="479425"/>
          <p14:tracePt t="56906" x="7575550" y="479425"/>
          <p14:tracePt t="56922" x="7597775" y="482600"/>
          <p14:tracePt t="56940" x="7620000" y="501650"/>
          <p14:tracePt t="56957" x="7635875" y="514350"/>
          <p14:tracePt t="56973" x="7658100" y="523875"/>
          <p14:tracePt t="56990" x="7670800" y="539750"/>
          <p14:tracePt t="57006" x="7680325" y="555625"/>
          <p14:tracePt t="57022" x="7693025" y="558800"/>
          <p14:tracePt t="57039" x="7705725" y="565150"/>
          <p14:tracePt t="57056" x="7712075" y="574675"/>
          <p14:tracePt t="57073" x="7715250" y="574675"/>
          <p14:tracePt t="57090" x="7715250" y="587375"/>
          <p14:tracePt t="57106" x="7721600" y="587375"/>
          <p14:tracePt t="57123" x="7721600" y="600075"/>
          <p14:tracePt t="57139" x="7721600" y="603250"/>
          <p14:tracePt t="57173" x="7724775" y="603250"/>
          <p14:tracePt t="57191" x="7731125" y="603250"/>
          <p14:tracePt t="57206" x="7740650" y="603250"/>
          <p14:tracePt t="57223" x="7756525" y="609600"/>
          <p14:tracePt t="57240" x="7772400" y="612775"/>
          <p14:tracePt t="57256" x="7781925" y="612775"/>
          <p14:tracePt t="57272" x="7785100" y="612775"/>
          <p14:tracePt t="57305" x="7794625" y="612775"/>
          <p14:tracePt t="57323" x="7807325" y="612775"/>
          <p14:tracePt t="57340" x="7820025" y="612775"/>
          <p14:tracePt t="57356" x="7835900" y="603250"/>
          <p14:tracePt t="57373" x="7867650" y="584200"/>
          <p14:tracePt t="57390" x="7931150" y="565150"/>
          <p14:tracePt t="57406" x="7997825" y="533400"/>
          <p14:tracePt t="57422" x="8054975" y="498475"/>
          <p14:tracePt t="57439" x="8153400" y="444500"/>
          <p14:tracePt t="57456" x="8220075" y="415925"/>
          <p14:tracePt t="57473" x="8283575" y="393700"/>
          <p14:tracePt t="57490" x="8369300" y="352425"/>
          <p14:tracePt t="57506" x="8435975" y="336550"/>
          <p14:tracePt t="57523" x="8464550" y="323850"/>
          <p14:tracePt t="57528" x="8483600" y="317500"/>
          <p14:tracePt t="57540" x="8509000" y="301625"/>
          <p14:tracePt t="57556" x="8518525" y="292100"/>
          <p14:tracePt t="57572" x="8528050" y="279400"/>
          <p14:tracePt t="57589" x="8543925" y="266700"/>
          <p14:tracePt t="57606" x="8543925" y="250825"/>
          <p14:tracePt t="57623" x="8547100" y="241300"/>
          <p14:tracePt t="57639" x="8556625" y="225425"/>
          <p14:tracePt t="57656" x="8566150" y="225425"/>
          <p14:tracePt t="57673" x="8572500" y="222250"/>
          <p14:tracePt t="57690" x="8588375" y="215900"/>
          <p14:tracePt t="57706" x="8591550" y="215900"/>
          <p14:tracePt t="57722" x="8601075" y="206375"/>
          <p14:tracePt t="57739" x="8607425" y="206375"/>
          <p14:tracePt t="57756" x="8613775" y="206375"/>
          <p14:tracePt t="57839" x="8613775" y="212725"/>
          <p14:tracePt t="57846" x="8613775" y="219075"/>
          <p14:tracePt t="57855" x="8613775" y="222250"/>
          <p14:tracePt t="57872" x="8613775" y="231775"/>
          <p14:tracePt t="57889" x="8613775" y="247650"/>
          <p14:tracePt t="57906" x="8613775" y="269875"/>
          <p14:tracePt t="57923" x="8620125" y="304800"/>
          <p14:tracePt t="57939" x="8620125" y="422275"/>
          <p14:tracePt t="57956" x="8620125" y="482600"/>
          <p14:tracePt t="57972" x="8607425" y="546100"/>
          <p14:tracePt t="57989" x="8585200" y="647700"/>
          <p14:tracePt t="58005" x="8559800" y="695325"/>
          <p14:tracePt t="58022" x="8547100" y="717550"/>
          <p14:tracePt t="58039" x="8524875" y="746125"/>
          <p14:tracePt t="58055" x="8493125" y="758825"/>
          <p14:tracePt t="58073" x="8470900" y="771525"/>
          <p14:tracePt t="58089" x="8429625" y="784225"/>
          <p14:tracePt t="58105" x="8407400" y="784225"/>
          <p14:tracePt t="58122" x="8369300" y="784225"/>
          <p14:tracePt t="58139" x="8308975" y="784225"/>
          <p14:tracePt t="58155" x="8255000" y="771525"/>
          <p14:tracePt t="58173" x="8210550" y="758825"/>
          <p14:tracePt t="58190" x="8147050" y="739775"/>
          <p14:tracePt t="58206" x="8099425" y="720725"/>
          <p14:tracePt t="58223" x="8061325" y="695325"/>
          <p14:tracePt t="58239" x="7997825" y="663575"/>
          <p14:tracePt t="58255" x="7950200" y="650875"/>
          <p14:tracePt t="58273" x="7921625" y="638175"/>
          <p14:tracePt t="58289" x="7880350" y="631825"/>
          <p14:tracePt t="58306" x="7864475" y="631825"/>
          <p14:tracePt t="58323" x="7848600" y="631825"/>
          <p14:tracePt t="58339" x="7829550" y="631825"/>
          <p14:tracePt t="58356" x="7813675" y="631825"/>
          <p14:tracePt t="58373" x="7791450" y="625475"/>
          <p14:tracePt t="58389" x="7762875" y="619125"/>
          <p14:tracePt t="58405" x="7753350" y="615950"/>
          <p14:tracePt t="58423" x="7743825" y="615950"/>
          <p14:tracePt t="58440" x="7724775" y="615950"/>
          <p14:tracePt t="58456" x="7715250" y="615950"/>
          <p14:tracePt t="58473" x="7708900" y="615950"/>
          <p14:tracePt t="58506" x="7699375" y="615950"/>
          <p14:tracePt t="58522" x="7689850" y="615950"/>
          <p14:tracePt t="58525" x="7689850" y="606425"/>
          <p14:tracePt t="58539" x="7677150" y="600075"/>
          <p14:tracePt t="58558" x="7677150" y="593725"/>
          <p14:tracePt t="58795" x="7677150" y="590550"/>
          <p14:tracePt t="58803" x="7677150" y="577850"/>
          <p14:tracePt t="58810" x="7677150" y="574675"/>
          <p14:tracePt t="58824" x="7677150" y="568325"/>
          <p14:tracePt t="58839" x="7677150" y="565150"/>
          <p14:tracePt t="58856" x="7667625" y="555625"/>
          <p14:tracePt t="58873" x="7658100" y="549275"/>
          <p14:tracePt t="58890" x="7642225" y="530225"/>
          <p14:tracePt t="58906" x="7626350" y="520700"/>
          <p14:tracePt t="58923" x="7616825" y="514350"/>
          <p14:tracePt t="58939" x="7604125" y="511175"/>
          <p14:tracePt t="58955" x="7594600" y="504825"/>
          <p14:tracePt t="58972" x="7594600" y="495300"/>
          <p14:tracePt t="58989" x="7594600" y="488950"/>
          <p14:tracePt t="59006" x="7594600" y="479425"/>
          <p14:tracePt t="59054" x="7600950" y="479425"/>
          <p14:tracePt t="59061" x="7604125" y="479425"/>
          <p14:tracePt t="59072" x="7610475" y="488950"/>
          <p14:tracePt t="59089" x="7635875" y="508000"/>
          <p14:tracePt t="59105" x="7661275" y="533400"/>
          <p14:tracePt t="59123" x="7702550" y="565150"/>
          <p14:tracePt t="59140" x="7778750" y="622300"/>
          <p14:tracePt t="59156" x="7845425" y="650875"/>
          <p14:tracePt t="59174" x="7943850" y="720725"/>
          <p14:tracePt t="59190" x="7981950" y="746125"/>
          <p14:tracePt t="59206" x="8029575" y="777875"/>
          <p14:tracePt t="59222" x="8074025" y="793750"/>
          <p14:tracePt t="59239" x="8137525" y="803275"/>
          <p14:tracePt t="59255" x="8175625" y="803275"/>
          <p14:tracePt t="59273" x="8213725" y="790575"/>
          <p14:tracePt t="59289" x="8258175" y="752475"/>
          <p14:tracePt t="59306" x="8283575" y="711200"/>
          <p14:tracePt t="59324" x="8331200" y="638175"/>
          <p14:tracePt t="59339" x="8343900" y="593725"/>
          <p14:tracePt t="59356" x="8356600" y="568325"/>
          <p14:tracePt t="59372" x="8372475" y="546100"/>
          <p14:tracePt t="59389" x="8388350" y="530225"/>
          <p14:tracePt t="59405" x="8397875" y="501650"/>
          <p14:tracePt t="59423" x="8410575" y="482600"/>
          <p14:tracePt t="59440" x="8429625" y="469900"/>
          <p14:tracePt t="59456" x="8435975" y="460375"/>
          <p14:tracePt t="59474" x="8435975" y="431800"/>
          <p14:tracePt t="59490" x="8439150" y="422275"/>
          <p14:tracePt t="59506" x="8448675" y="412750"/>
          <p14:tracePt t="59522" x="8461375" y="390525"/>
          <p14:tracePt t="59539" x="8502650" y="355600"/>
          <p14:tracePt t="59555" x="8540750" y="323850"/>
          <p14:tracePt t="59574" x="8575675" y="298450"/>
          <p14:tracePt t="59590" x="8591550" y="288925"/>
          <p14:tracePt t="59606" x="8604250" y="273050"/>
          <p14:tracePt t="59624" x="8616950" y="273050"/>
          <p14:tracePt t="59639" x="8616950" y="266700"/>
          <p14:tracePt t="59656" x="8616950" y="263525"/>
          <p14:tracePt t="59674" x="8623300" y="247650"/>
          <p14:tracePt t="59690" x="8626475" y="238125"/>
          <p14:tracePt t="59706" x="8626475" y="222250"/>
          <p14:tracePt t="59724" x="8626475" y="209550"/>
          <p14:tracePt t="59740" x="8626475" y="200025"/>
          <p14:tracePt t="59756" x="8626475" y="190500"/>
          <p14:tracePt t="60288" x="8613775" y="196850"/>
          <p14:tracePt t="60295" x="8578850" y="212725"/>
          <p14:tracePt t="60306" x="8547100" y="234950"/>
          <p14:tracePt t="60324" x="8407400" y="292100"/>
          <p14:tracePt t="60339" x="8299450" y="317500"/>
          <p14:tracePt t="60356" x="8191500" y="339725"/>
          <p14:tracePt t="60373" x="8102600" y="355600"/>
          <p14:tracePt t="60405" x="7972425" y="355600"/>
          <p14:tracePt t="60438" x="7826375" y="355600"/>
          <p14:tracePt t="60455" x="7772400" y="355600"/>
          <p14:tracePt t="60473" x="7727950" y="355600"/>
          <p14:tracePt t="60489" x="7712075" y="355600"/>
          <p14:tracePt t="60506" x="7699375" y="355600"/>
          <p14:tracePt t="60523" x="7680325" y="355600"/>
          <p14:tracePt t="60539" x="7670800" y="355600"/>
          <p14:tracePt t="60555" x="7661275" y="358775"/>
          <p14:tracePt t="60572" x="7645400" y="368300"/>
          <p14:tracePt t="60588" x="7632700" y="374650"/>
          <p14:tracePt t="60605" x="7620000" y="374650"/>
          <p14:tracePt t="60622" x="7616825" y="374650"/>
          <p14:tracePt t="60655" x="7623175" y="381000"/>
          <p14:tracePt t="60673" x="7670800" y="403225"/>
          <p14:tracePt t="60689" x="7724775" y="415925"/>
          <p14:tracePt t="60705" x="7788275" y="431800"/>
          <p14:tracePt t="60722" x="7943850" y="454025"/>
          <p14:tracePt t="60739" x="8029575" y="479425"/>
          <p14:tracePt t="60755" x="8140700" y="504825"/>
          <p14:tracePt t="60773" x="8283575" y="536575"/>
          <p14:tracePt t="60789" x="8359775" y="558800"/>
          <p14:tracePt t="60806" x="8404225" y="571500"/>
          <p14:tracePt t="60822" x="8448675" y="590550"/>
          <p14:tracePt t="60839" x="8477250" y="603250"/>
          <p14:tracePt t="60855" x="8502650" y="615950"/>
          <p14:tracePt t="60872" x="8537575" y="619125"/>
          <p14:tracePt t="60889" x="8550275" y="625475"/>
          <p14:tracePt t="60906" x="8562975" y="631825"/>
          <p14:tracePt t="60923" x="8582025" y="631825"/>
          <p14:tracePt t="60939" x="8591550" y="635000"/>
          <p14:tracePt t="60956" x="8601075" y="641350"/>
          <p14:tracePt t="60973" x="8620125" y="641350"/>
          <p14:tracePt t="60988" x="8629650" y="641350"/>
          <p14:tracePt t="61005" x="8639175" y="641350"/>
          <p14:tracePt t="61022" x="8655050" y="638175"/>
          <p14:tracePt t="61039" x="8677275" y="628650"/>
          <p14:tracePt t="61055" x="8702675" y="590550"/>
          <p14:tracePt t="61073" x="8753475" y="492125"/>
          <p14:tracePt t="61088" x="8775700" y="434975"/>
          <p14:tracePt t="61106" x="8788400" y="406400"/>
          <p14:tracePt t="61122" x="8816975" y="361950"/>
          <p14:tracePt t="61138" x="8842375" y="342900"/>
          <p14:tracePt t="61155" x="8883650" y="317500"/>
          <p14:tracePt t="61173" x="8918575" y="298450"/>
          <p14:tracePt t="61189" x="8940800" y="292100"/>
          <p14:tracePt t="61206" x="8950325" y="288925"/>
          <p14:tracePt t="61223" x="8966200" y="288925"/>
          <p14:tracePt t="61239" x="8982075" y="282575"/>
          <p14:tracePt t="61255" x="8985250" y="273050"/>
          <p14:tracePt t="61272" x="8994775" y="263525"/>
          <p14:tracePt t="61289" x="9004300" y="254000"/>
          <p14:tracePt t="61306" x="9013825" y="244475"/>
          <p14:tracePt t="61323" x="9036050" y="244475"/>
          <p14:tracePt t="61438" x="9036050" y="250825"/>
          <p14:tracePt t="61445" x="9036050" y="254000"/>
          <p14:tracePt t="61456" x="9036050" y="260350"/>
          <p14:tracePt t="61473" x="9036050" y="279400"/>
          <p14:tracePt t="61489" x="9036050" y="288925"/>
          <p14:tracePt t="61506" x="9036050" y="298450"/>
          <p14:tracePt t="61522" x="9023350" y="320675"/>
          <p14:tracePt t="61539" x="9010650" y="349250"/>
          <p14:tracePt t="61556" x="8997950" y="374650"/>
          <p14:tracePt t="61572" x="8982075" y="415925"/>
          <p14:tracePt t="61589" x="8963025" y="441325"/>
          <p14:tracePt t="61605" x="8937625" y="473075"/>
          <p14:tracePt t="61622" x="8899525" y="514350"/>
          <p14:tracePt t="61639" x="8883650" y="539750"/>
          <p14:tracePt t="61655" x="8870950" y="555625"/>
          <p14:tracePt t="61672" x="8855075" y="577850"/>
          <p14:tracePt t="61689" x="8839200" y="587375"/>
          <p14:tracePt t="61706" x="8829675" y="596900"/>
          <p14:tracePt t="61722" x="8816975" y="609600"/>
          <p14:tracePt t="61739" x="8807450" y="625475"/>
          <p14:tracePt t="61756" x="8791575" y="638175"/>
          <p14:tracePt t="61775" x="8775700" y="650875"/>
          <p14:tracePt t="61788" x="8766175" y="660400"/>
          <p14:tracePt t="61805" x="8756650" y="676275"/>
          <p14:tracePt t="61822" x="8734425" y="692150"/>
          <p14:tracePt t="61839" x="8731250" y="701675"/>
          <p14:tracePt t="61855" x="8731250" y="711200"/>
          <p14:tracePt t="61872" x="8721725" y="733425"/>
          <p14:tracePt t="61889" x="8709025" y="742950"/>
          <p14:tracePt t="61906" x="8696325" y="752475"/>
          <p14:tracePt t="61922" x="8680450" y="771525"/>
          <p14:tracePt t="61939" x="8670925" y="781050"/>
          <p14:tracePt t="61955" x="8661400" y="790575"/>
          <p14:tracePt t="61972" x="8639175" y="806450"/>
          <p14:tracePt t="61989" x="8629650" y="822325"/>
          <p14:tracePt t="62006" x="8620125" y="831850"/>
          <p14:tracePt t="62022" x="8604250" y="847725"/>
          <p14:tracePt t="62039" x="8588375" y="850900"/>
          <p14:tracePt t="62056" x="8578850" y="850900"/>
          <p14:tracePt t="62072" x="8575675" y="850900"/>
          <p14:tracePt t="62158" x="8575675" y="844550"/>
          <p14:tracePt t="62165" x="8575675" y="841375"/>
          <p14:tracePt t="62173" x="8575675" y="828675"/>
          <p14:tracePt t="62189" x="8588375" y="800100"/>
          <p14:tracePt t="62205" x="8607425" y="762000"/>
          <p14:tracePt t="62222" x="8648700" y="695325"/>
          <p14:tracePt t="62239" x="8696325" y="654050"/>
          <p14:tracePt t="62255" x="8743950" y="612775"/>
          <p14:tracePt t="62272" x="8782050" y="561975"/>
          <p14:tracePt t="62289" x="8816975" y="514350"/>
          <p14:tracePt t="62306" x="8842375" y="482600"/>
          <p14:tracePt t="62322" x="8858250" y="447675"/>
          <p14:tracePt t="62339" x="8877300" y="415925"/>
          <p14:tracePt t="62356" x="8890000" y="393700"/>
          <p14:tracePt t="62372" x="8905875" y="358775"/>
          <p14:tracePt t="62388" x="8912225" y="349250"/>
          <p14:tracePt t="62405" x="8915400" y="339725"/>
          <p14:tracePt t="62422" x="8924925" y="327025"/>
          <p14:tracePt t="62439" x="8924925" y="314325"/>
          <p14:tracePt t="62554" x="8924925" y="311150"/>
          <p14:tracePt t="63100" x="8921750" y="393700"/>
          <p14:tracePt t="63107" x="8902700" y="498475"/>
          <p14:tracePt t="63122" x="8883650" y="714375"/>
          <p14:tracePt t="63139" x="8883650" y="984250"/>
          <p14:tracePt t="63157" x="8883650" y="1289050"/>
          <p14:tracePt t="63172" x="8883650" y="1460500"/>
          <p14:tracePt t="63205" x="8883650" y="1635125"/>
          <p14:tracePt t="63239" x="8861425" y="1733550"/>
          <p14:tracePt t="63257" x="8839200" y="1758950"/>
          <p14:tracePt t="63272" x="8829675" y="1774825"/>
          <p14:tracePt t="63289" x="8823325" y="1790700"/>
          <p14:tracePt t="63307" x="8816975" y="1831975"/>
          <p14:tracePt t="63322" x="8816975" y="1854200"/>
          <p14:tracePt t="63339" x="8816975" y="1876425"/>
          <p14:tracePt t="63356" x="8816975" y="1898650"/>
          <p14:tracePt t="63372" x="8816975" y="1908175"/>
          <p14:tracePt t="63388" x="8816975" y="1917700"/>
          <p14:tracePt t="63406" x="8816975" y="1936750"/>
          <p14:tracePt t="63422" x="8810625" y="1936750"/>
          <p14:tracePt t="63464" x="8810625" y="1933575"/>
          <p14:tracePt t="63472" x="8810625" y="1924050"/>
          <p14:tracePt t="63488" x="8810625" y="1914525"/>
          <p14:tracePt t="63506" x="8813800" y="1882775"/>
          <p14:tracePt t="63522" x="8826500" y="1844675"/>
          <p14:tracePt t="63539" x="8839200" y="1806575"/>
          <p14:tracePt t="63556" x="8864600" y="1749425"/>
          <p14:tracePt t="63572" x="8877300" y="1711325"/>
          <p14:tracePt t="63589" x="8890000" y="1666875"/>
          <p14:tracePt t="63606" x="8918575" y="1574800"/>
          <p14:tracePt t="63622" x="8924925" y="1511300"/>
          <p14:tracePt t="63638" x="8924925" y="1450975"/>
          <p14:tracePt t="63656" x="8924925" y="1374775"/>
          <p14:tracePt t="63672" x="8909050" y="1311275"/>
          <p14:tracePt t="63689" x="8902700" y="1250950"/>
          <p14:tracePt t="63706" x="8883650" y="1187450"/>
          <p14:tracePt t="63722" x="8877300" y="1155700"/>
          <p14:tracePt t="63739" x="8870950" y="1127125"/>
          <p14:tracePt t="63755" x="8848725" y="1098550"/>
          <p14:tracePt t="63771" x="8842375" y="1082675"/>
          <p14:tracePt t="63788" x="8842375" y="1073150"/>
          <p14:tracePt t="63806" x="8842375" y="1057275"/>
          <p14:tracePt t="63822" x="8839200" y="1054100"/>
          <p14:tracePt t="63838" x="8832850" y="1038225"/>
          <p14:tracePt t="63856" x="8820150" y="1038225"/>
          <p14:tracePt t="63872" x="8807450" y="1031875"/>
          <p14:tracePt t="63889" x="8794750" y="1031875"/>
          <p14:tracePt t="63905" x="8785225" y="1031875"/>
          <p14:tracePt t="63921" x="8772525" y="1031875"/>
          <p14:tracePt t="63938" x="8763000" y="1031875"/>
          <p14:tracePt t="63956" x="8743950" y="1031875"/>
          <p14:tracePt t="63972" x="8734425" y="1031875"/>
          <p14:tracePt t="63989" x="8724900" y="1031875"/>
          <p14:tracePt t="64006" x="8709025" y="1031875"/>
          <p14:tracePt t="64022" x="8696325" y="1035050"/>
          <p14:tracePt t="64039" x="8683625" y="1050925"/>
          <p14:tracePt t="64055" x="8670925" y="1063625"/>
          <p14:tracePt t="64071" x="8661400" y="1073150"/>
          <p14:tracePt t="64088" x="8645525" y="1079500"/>
          <p14:tracePt t="64105" x="8629650" y="1079500"/>
          <p14:tracePt t="64122" x="8620125" y="1079500"/>
          <p14:tracePt t="64170" x="8620125" y="1073150"/>
          <p14:tracePt t="64177" x="8620125" y="1069975"/>
          <p14:tracePt t="64188" x="8620125" y="1063625"/>
          <p14:tracePt t="64205" x="8620125" y="1047750"/>
          <p14:tracePt t="64221" x="8620125" y="1035050"/>
          <p14:tracePt t="64255" x="8620125" y="1025525"/>
          <p14:tracePt t="64289" x="8620125" y="1019175"/>
          <p14:tracePt t="64305" x="8620125" y="1012825"/>
          <p14:tracePt t="64355" x="8620125" y="1009650"/>
          <p14:tracePt t="64363" x="8620125" y="1003300"/>
          <p14:tracePt t="64371" x="8620125" y="1000125"/>
          <p14:tracePt t="64391" x="8620125" y="990600"/>
          <p14:tracePt t="64407" x="8620125" y="984250"/>
          <p14:tracePt t="64456" x="8620125" y="981075"/>
          <p14:tracePt t="64463" x="8620125" y="974725"/>
          <p14:tracePt t="64477" x="8620125" y="968375"/>
          <p14:tracePt t="64499" x="8620125" y="965200"/>
          <p14:tracePt t="64720" x="8613775" y="971550"/>
          <p14:tracePt t="64727" x="8613775" y="977900"/>
          <p14:tracePt t="64738" x="8613775" y="981075"/>
          <p14:tracePt t="64755" x="8613775" y="987425"/>
          <p14:tracePt t="64862" x="8613775" y="984250"/>
          <p14:tracePt t="69382" x="8616950" y="952500"/>
          <p14:tracePt t="69388" x="8636000" y="892175"/>
          <p14:tracePt t="69405" x="8651875" y="809625"/>
          <p14:tracePt t="69421" x="8658225" y="746125"/>
          <p14:tracePt t="69439" x="8658225" y="692150"/>
          <p14:tracePt t="69454" x="8658225" y="676275"/>
          <p14:tracePt t="69487" x="8658225" y="657225"/>
          <p14:tracePt t="69522" x="8658225" y="650875"/>
          <p14:tracePt t="69538" x="8658225" y="631825"/>
          <p14:tracePt t="69555" x="8658225" y="609600"/>
          <p14:tracePt t="69573" x="8658225" y="581025"/>
          <p14:tracePt t="69588" x="8658225" y="517525"/>
          <p14:tracePt t="69604" x="8658225" y="482600"/>
          <p14:tracePt t="69621" x="8658225" y="444500"/>
          <p14:tracePt t="69638" x="8658225" y="412750"/>
          <p14:tracePt t="69656" x="8664575" y="381000"/>
          <p14:tracePt t="69673" x="8686800" y="352425"/>
          <p14:tracePt t="69689" x="8699500" y="330200"/>
          <p14:tracePt t="69705" x="8709025" y="314325"/>
          <p14:tracePt t="69721" x="8718550" y="304800"/>
          <p14:tracePt t="69738" x="8737600" y="282575"/>
          <p14:tracePt t="69938" x="8737600" y="285750"/>
          <p14:tracePt t="69945" x="8737600" y="295275"/>
          <p14:tracePt t="69955" x="8737600" y="298450"/>
          <p14:tracePt t="69971" x="8737600" y="311150"/>
          <p14:tracePt t="69988" x="8718550" y="336550"/>
          <p14:tracePt t="70004" x="8709025" y="346075"/>
          <p14:tracePt t="70021" x="8699500" y="355600"/>
          <p14:tracePt t="70038" x="8689975" y="377825"/>
          <p14:tracePt t="70055" x="8683625" y="387350"/>
          <p14:tracePt t="70072" x="8670925" y="403225"/>
          <p14:tracePt t="70088" x="8670925" y="412750"/>
          <p14:tracePt t="70104" x="8664575" y="422275"/>
          <p14:tracePt t="70122" x="8664575" y="441325"/>
          <p14:tracePt t="70138" x="8664575" y="450850"/>
          <p14:tracePt t="70154" x="8664575" y="460375"/>
          <p14:tracePt t="70172" x="8664575" y="482600"/>
          <p14:tracePt t="70189" x="8664575" y="492125"/>
          <p14:tracePt t="70205" x="8664575" y="495300"/>
          <p14:tracePt t="70259" x="8664575" y="488950"/>
          <p14:tracePt t="70265" x="8667750" y="485775"/>
          <p14:tracePt t="70273" x="8670925" y="466725"/>
          <p14:tracePt t="70288" x="8689975" y="444500"/>
          <p14:tracePt t="70304" x="8689975" y="434975"/>
          <p14:tracePt t="70322" x="8696325" y="412750"/>
          <p14:tracePt t="70339" x="8696325" y="403225"/>
          <p14:tracePt t="70355" x="8696325" y="400050"/>
          <p14:tracePt t="70373" x="8696325" y="390525"/>
          <p14:tracePt t="70405" x="8696325" y="384175"/>
          <p14:tracePt t="70759" x="8693150" y="387350"/>
          <p14:tracePt t="70766" x="8689975" y="390525"/>
          <p14:tracePt t="70773" x="8683625" y="400050"/>
          <p14:tracePt t="70789" x="8661400" y="412750"/>
          <p14:tracePt t="70805" x="8623300" y="425450"/>
          <p14:tracePt t="70822" x="8531225" y="447675"/>
          <p14:tracePt t="70838" x="8442325" y="469900"/>
          <p14:tracePt t="70871" x="8242300" y="473075"/>
          <p14:tracePt t="70905" x="8102600" y="438150"/>
          <p14:tracePt t="70921" x="8029575" y="415925"/>
          <p14:tracePt t="70937" x="8007350" y="406400"/>
          <p14:tracePt t="70955" x="7975600" y="387350"/>
          <p14:tracePt t="70972" x="7940675" y="368300"/>
          <p14:tracePt t="70988" x="7908925" y="361950"/>
          <p14:tracePt t="71004" x="7899400" y="358775"/>
          <p14:tracePt t="71022" x="7886700" y="358775"/>
          <p14:tracePt t="71038" x="7870825" y="349250"/>
          <p14:tracePt t="71055" x="7861300" y="333375"/>
          <p14:tracePt t="71072" x="7861300" y="317500"/>
          <p14:tracePt t="71088" x="7861300" y="307975"/>
          <p14:tracePt t="71105" x="7861300" y="301625"/>
          <p14:tracePt t="71121" x="7861300" y="298450"/>
          <p14:tracePt t="71338" x="7867650" y="298450"/>
          <p14:tracePt t="71344" x="7883525" y="298450"/>
          <p14:tracePt t="71355" x="7896225" y="301625"/>
          <p14:tracePt t="71371" x="7861300" y="298450"/>
          <p14:tracePt t="71729" x="7883525" y="317500"/>
          <p14:tracePt t="71737" x="7902575" y="330200"/>
          <p14:tracePt t="71744" x="7927975" y="342900"/>
          <p14:tracePt t="71755" x="7947025" y="361950"/>
          <p14:tracePt t="71771" x="7997825" y="381000"/>
          <p14:tracePt t="71805" x="8035925" y="393700"/>
          <p14:tracePt t="71838" x="8067675" y="393700"/>
          <p14:tracePt t="71854" x="8077200" y="393700"/>
          <p14:tracePt t="71871" x="8096250" y="396875"/>
          <p14:tracePt t="71887" x="8102600" y="396875"/>
          <p14:tracePt t="71972" x="8099425" y="396875"/>
          <p14:tracePt t="71979" x="8089900" y="403225"/>
          <p14:tracePt t="71987" x="8083550" y="409575"/>
          <p14:tracePt t="72005" x="8067675" y="425450"/>
          <p14:tracePt t="72021" x="7972425" y="476250"/>
          <p14:tracePt t="72038" x="7861300" y="527050"/>
          <p14:tracePt t="72055" x="7781925" y="558800"/>
          <p14:tracePt t="72071" x="7664450" y="615950"/>
          <p14:tracePt t="72088" x="7600950" y="628650"/>
          <p14:tracePt t="72104" x="7537450" y="650875"/>
          <p14:tracePt t="72121" x="7461250" y="669925"/>
          <p14:tracePt t="72138" x="7423150" y="676275"/>
          <p14:tracePt t="72155" x="7400925" y="682625"/>
          <p14:tracePt t="72171" x="7359650" y="688975"/>
          <p14:tracePt t="72188" x="7350125" y="688975"/>
          <p14:tracePt t="72205" x="7340600" y="688975"/>
          <p14:tracePt t="72222" x="7321550" y="688975"/>
          <p14:tracePt t="72238" x="7315200" y="688975"/>
          <p14:tracePt t="72271" x="7315200" y="685800"/>
          <p14:tracePt t="72287" x="7315200" y="669925"/>
          <p14:tracePt t="72305" x="7315200" y="641350"/>
          <p14:tracePt t="72321" x="7337425" y="600075"/>
          <p14:tracePt t="72338" x="7369175" y="568325"/>
          <p14:tracePt t="72355" x="7454900" y="536575"/>
          <p14:tracePt t="72371" x="7613650" y="485775"/>
          <p14:tracePt t="72388" x="7721600" y="460375"/>
          <p14:tracePt t="72404" x="7851775" y="441325"/>
          <p14:tracePt t="72421" x="7994650" y="409575"/>
          <p14:tracePt t="72438" x="8058150" y="396875"/>
          <p14:tracePt t="72455" x="8089900" y="384175"/>
          <p14:tracePt t="72471" x="8124825" y="371475"/>
          <p14:tracePt t="72488" x="8134350" y="361950"/>
          <p14:tracePt t="72505" x="8140700" y="361950"/>
          <p14:tracePt t="72521" x="8140700" y="355600"/>
          <p14:tracePt t="72538" x="8140700" y="352425"/>
          <p14:tracePt t="72629" x="8140700" y="346075"/>
          <p14:tracePt t="72729" x="8147050" y="342900"/>
          <p14:tracePt t="72736" x="8162925" y="336550"/>
          <p14:tracePt t="72743" x="8181975" y="330200"/>
          <p14:tracePt t="72755" x="8216900" y="323850"/>
          <p14:tracePt t="72771" x="8401050" y="323850"/>
          <p14:tracePt t="72788" x="8515350" y="323850"/>
          <p14:tracePt t="72804" x="8664575" y="323850"/>
          <p14:tracePt t="72821" x="8807450" y="333375"/>
          <p14:tracePt t="72837" x="8861425" y="333375"/>
          <p14:tracePt t="72856" x="8909050" y="339725"/>
          <p14:tracePt t="72871" x="8924925" y="339725"/>
          <p14:tracePt t="72888" x="8940800" y="339725"/>
          <p14:tracePt t="72906" x="8950325" y="339725"/>
          <p14:tracePt t="72921" x="8966200" y="339725"/>
          <p14:tracePt t="72938" x="8969375" y="330200"/>
          <p14:tracePt t="72954" x="8975725" y="314325"/>
          <p14:tracePt t="72971" x="8975725" y="288925"/>
          <p14:tracePt t="72988" x="8975725" y="273050"/>
          <p14:tracePt t="73005" x="8975725" y="263525"/>
          <p14:tracePt t="73022" x="8975725" y="257175"/>
          <p14:tracePt t="73099" x="8972550" y="257175"/>
          <p14:tracePt t="73106" x="8969375" y="257175"/>
          <p14:tracePt t="73121" x="8953500" y="257175"/>
          <p14:tracePt t="73138" x="8915400" y="244475"/>
          <p14:tracePt t="73156" x="8823325" y="225425"/>
          <p14:tracePt t="73172" x="8778875" y="212725"/>
          <p14:tracePt t="73188" x="8756650" y="206375"/>
          <p14:tracePt t="73205" x="8747125" y="206375"/>
          <p14:tracePt t="73221" x="8728075" y="206375"/>
          <p14:tracePt t="73237" x="8718550" y="206375"/>
          <p14:tracePt t="73254" x="8709025" y="206375"/>
          <p14:tracePt t="73485" x="8674100" y="222250"/>
          <p14:tracePt t="73492" x="8613775" y="257175"/>
          <p14:tracePt t="73505" x="8493125" y="301625"/>
          <p14:tracePt t="73521" x="8382000" y="336550"/>
          <p14:tracePt t="73538" x="8264525" y="361950"/>
          <p14:tracePt t="73554" x="8156575" y="377825"/>
          <p14:tracePt t="73571" x="8035925" y="393700"/>
          <p14:tracePt t="73588" x="7997825" y="393700"/>
          <p14:tracePt t="73606" x="7966075" y="393700"/>
          <p14:tracePt t="73621" x="7943850" y="393700"/>
          <p14:tracePt t="73638" x="7934325" y="393700"/>
          <p14:tracePt t="73655" x="7918450" y="396875"/>
          <p14:tracePt t="73670" x="7908925" y="409575"/>
          <p14:tracePt t="73687" x="7908925" y="419100"/>
          <p14:tracePt t="73704" x="7899400" y="428625"/>
          <p14:tracePt t="73707" x="7893050" y="444500"/>
          <p14:tracePt t="73721" x="7880350" y="476250"/>
          <p14:tracePt t="73738" x="7867650" y="520700"/>
          <p14:tracePt t="73756" x="7826375" y="587375"/>
          <p14:tracePt t="73771" x="7804150" y="609600"/>
          <p14:tracePt t="73788" x="7772400" y="644525"/>
          <p14:tracePt t="73804" x="7721600" y="666750"/>
          <p14:tracePt t="73821" x="7689850" y="673100"/>
          <p14:tracePt t="73837" x="7661275" y="673100"/>
          <p14:tracePt t="73855" x="7613650" y="673100"/>
          <p14:tracePt t="73871" x="7569200" y="673100"/>
          <p14:tracePt t="73887" x="7550150" y="673100"/>
          <p14:tracePt t="73905" x="7502525" y="673100"/>
          <p14:tracePt t="73921" x="7470775" y="673100"/>
          <p14:tracePt t="73938" x="7461250" y="673100"/>
          <p14:tracePt t="73955" x="7448550" y="673100"/>
          <p14:tracePt t="73971" x="7439025" y="663575"/>
          <p14:tracePt t="73987" x="7423150" y="654050"/>
          <p14:tracePt t="74005" x="7407275" y="631825"/>
          <p14:tracePt t="74022" x="7397750" y="622300"/>
          <p14:tracePt t="74038" x="7388225" y="615950"/>
          <p14:tracePt t="74055" x="7346950" y="606425"/>
          <p14:tracePt t="74071" x="7324725" y="600075"/>
          <p14:tracePt t="74088" x="7308850" y="593725"/>
          <p14:tracePt t="74105" x="7283450" y="593725"/>
          <p14:tracePt t="74121" x="7251700" y="593725"/>
          <p14:tracePt t="74138" x="7229475" y="581025"/>
          <p14:tracePt t="74155" x="7188200" y="574675"/>
          <p14:tracePt t="74171" x="7165975" y="568325"/>
          <p14:tracePt t="74188" x="7150100" y="568325"/>
          <p14:tracePt t="74205" x="7131050" y="565150"/>
          <p14:tracePt t="74221" x="7121525" y="565150"/>
          <p14:tracePt t="74277" x="7127875" y="565150"/>
          <p14:tracePt t="74284" x="7131050" y="565150"/>
          <p14:tracePt t="74292" x="7137400" y="565150"/>
          <p14:tracePt t="74305" x="7150100" y="565150"/>
          <p14:tracePt t="74321" x="7162800" y="565150"/>
          <p14:tracePt t="74338" x="7172325" y="574675"/>
          <p14:tracePt t="74355" x="7213600" y="600075"/>
          <p14:tracePt t="74371" x="7235825" y="609600"/>
          <p14:tracePt t="74388" x="7267575" y="622300"/>
          <p14:tracePt t="74405" x="7302500" y="647700"/>
          <p14:tracePt t="74420" x="7334250" y="657225"/>
          <p14:tracePt t="74438" x="7356475" y="669925"/>
          <p14:tracePt t="74455" x="7407275" y="695325"/>
          <p14:tracePt t="74471" x="7429500" y="714375"/>
          <p14:tracePt t="74487" x="7467600" y="727075"/>
          <p14:tracePt t="74505" x="7518400" y="746125"/>
          <p14:tracePt t="74521" x="7540625" y="755650"/>
          <p14:tracePt t="74537" x="7559675" y="774700"/>
          <p14:tracePt t="74554" x="7588250" y="790575"/>
          <p14:tracePt t="74571" x="7597775" y="800100"/>
          <p14:tracePt t="74588" x="7626350" y="812800"/>
          <p14:tracePt t="74605" x="7661275" y="828675"/>
          <p14:tracePt t="74621" x="7699375" y="838200"/>
          <p14:tracePt t="74638" x="7734300" y="838200"/>
          <p14:tracePt t="74654" x="7785100" y="844550"/>
          <p14:tracePt t="74670" x="7813675" y="844550"/>
          <p14:tracePt t="74687" x="7829550" y="844550"/>
          <p14:tracePt t="74704" x="7842250" y="847725"/>
          <p14:tracePt t="74721" x="7858125" y="857250"/>
          <p14:tracePt t="74738" x="7867650" y="857250"/>
          <p14:tracePt t="74755" x="7883525" y="866775"/>
          <p14:tracePt t="74771" x="7893050" y="882650"/>
          <p14:tracePt t="74788" x="7899400" y="889000"/>
          <p14:tracePt t="74804" x="7899400" y="898525"/>
          <p14:tracePt t="74820" x="7899400" y="901700"/>
          <p14:tracePt t="74855" x="7880350" y="901700"/>
          <p14:tracePt t="74871" x="7839075" y="901700"/>
          <p14:tracePt t="74887" x="7778750" y="901700"/>
          <p14:tracePt t="74905" x="7693025" y="901700"/>
          <p14:tracePt t="74921" x="7632700" y="901700"/>
          <p14:tracePt t="74937" x="7572375" y="901700"/>
          <p14:tracePt t="74954" x="7496175" y="901700"/>
          <p14:tracePt t="74971" x="7451725" y="901700"/>
          <p14:tracePt t="74987" x="7419975" y="908050"/>
          <p14:tracePt t="75005" x="7381875" y="908050"/>
          <p14:tracePt t="75020" x="7359650" y="908050"/>
          <p14:tracePt t="75038" x="7350125" y="908050"/>
          <p14:tracePt t="75055" x="7324725" y="908050"/>
          <p14:tracePt t="75071" x="7302500" y="908050"/>
          <p14:tracePt t="75088" x="7264400" y="898525"/>
          <p14:tracePt t="75104" x="7207250" y="879475"/>
          <p14:tracePt t="75121" x="7175500" y="863600"/>
          <p14:tracePt t="75137" x="7146925" y="850900"/>
          <p14:tracePt t="75155" x="7118350" y="835025"/>
          <p14:tracePt t="75171" x="7105650" y="819150"/>
          <p14:tracePt t="75188" x="7089775" y="787400"/>
          <p14:tracePt t="75204" x="7077075" y="746125"/>
          <p14:tracePt t="75221" x="7070725" y="714375"/>
          <p14:tracePt t="75237" x="7070725" y="685800"/>
          <p14:tracePt t="75255" x="7070725" y="660400"/>
          <p14:tracePt t="75271" x="7070725" y="650875"/>
          <p14:tracePt t="75288" x="7070725" y="644525"/>
          <p14:tracePt t="75326" x="7064375" y="644525"/>
          <p14:tracePt t="75354" x="7061200" y="644525"/>
          <p14:tracePt t="75456" x="7061200" y="647700"/>
          <p14:tracePt t="75462" x="7061200" y="650875"/>
          <p14:tracePt t="75476" x="7061200" y="657225"/>
          <p14:tracePt t="75487" x="7061200" y="660400"/>
          <p14:tracePt t="75504" x="7061200" y="676275"/>
          <p14:tracePt t="75520" x="7067550" y="692150"/>
          <p14:tracePt t="75537" x="7077075" y="701675"/>
          <p14:tracePt t="75555" x="7112000" y="717550"/>
          <p14:tracePt t="75571" x="7134225" y="730250"/>
          <p14:tracePt t="75588" x="7165975" y="749300"/>
          <p14:tracePt t="75605" x="7194550" y="765175"/>
          <p14:tracePt t="75621" x="7204075" y="774700"/>
          <p14:tracePt t="75638" x="7226300" y="784225"/>
          <p14:tracePt t="75654" x="7251700" y="806450"/>
          <p14:tracePt t="75670" x="7273925" y="815975"/>
          <p14:tracePt t="75688" x="7296150" y="822325"/>
          <p14:tracePt t="75705" x="7337425" y="828675"/>
          <p14:tracePt t="75721" x="7359650" y="828675"/>
          <p14:tracePt t="75725" x="7369175" y="828675"/>
          <p14:tracePt t="75738" x="7388225" y="828675"/>
          <p14:tracePt t="75755" x="7423150" y="828675"/>
          <p14:tracePt t="75771" x="7451725" y="828675"/>
          <p14:tracePt t="75787" x="7480300" y="841375"/>
          <p14:tracePt t="75804" x="7537450" y="860425"/>
          <p14:tracePt t="75820" x="7575550" y="873125"/>
          <p14:tracePt t="75837" x="7607300" y="879475"/>
          <p14:tracePt t="75855" x="7654925" y="879475"/>
          <p14:tracePt t="75871" x="7673975" y="879475"/>
          <p14:tracePt t="75888" x="7705725" y="879475"/>
          <p14:tracePt t="75904" x="7743825" y="879475"/>
          <p14:tracePt t="75920" x="7766050" y="879475"/>
          <p14:tracePt t="75937" x="7788275" y="879475"/>
          <p14:tracePt t="75954" x="7845425" y="879475"/>
          <p14:tracePt t="75971" x="7874000" y="879475"/>
          <p14:tracePt t="75988" x="7896225" y="879475"/>
          <p14:tracePt t="76005" x="7927975" y="879475"/>
          <p14:tracePt t="76021" x="7937500" y="879475"/>
          <p14:tracePt t="76038" x="7950200" y="882650"/>
          <p14:tracePt t="76054" x="7959725" y="882650"/>
          <p14:tracePt t="76070" x="7959725" y="889000"/>
          <p14:tracePt t="76104" x="7959725" y="892175"/>
          <p14:tracePt t="76121" x="7959725" y="898525"/>
          <p14:tracePt t="76138" x="7953375" y="898525"/>
          <p14:tracePt t="76155" x="7931150" y="898525"/>
          <p14:tracePt t="76171" x="7896225" y="898525"/>
          <p14:tracePt t="76187" x="7842250" y="895350"/>
          <p14:tracePt t="76204" x="7727950" y="863600"/>
          <p14:tracePt t="76221" x="7651750" y="831850"/>
          <p14:tracePt t="76237" x="7585075" y="803275"/>
          <p14:tracePt t="76254" x="7458075" y="771525"/>
          <p14:tracePt t="76271" x="7385050" y="749300"/>
          <p14:tracePt t="76288" x="7331075" y="736600"/>
          <p14:tracePt t="76304" x="7248525" y="717550"/>
          <p14:tracePt t="76321" x="7216775" y="704850"/>
          <p14:tracePt t="76337" x="7188200" y="685800"/>
          <p14:tracePt t="76354" x="7153275" y="679450"/>
          <p14:tracePt t="76371" x="7124700" y="679450"/>
          <p14:tracePt t="76388" x="7102475" y="679450"/>
          <p14:tracePt t="76405" x="7080250" y="673100"/>
          <p14:tracePt t="76421" x="7064375" y="673100"/>
          <p14:tracePt t="76438" x="7054850" y="673100"/>
          <p14:tracePt t="76454" x="7042150" y="673100"/>
          <p14:tracePt t="76470" x="7035800" y="673100"/>
          <p14:tracePt t="76504" x="7032625" y="673100"/>
          <p14:tracePt t="77439" x="7051675" y="688975"/>
          <p14:tracePt t="77446" x="7083425" y="711200"/>
          <p14:tracePt t="77454" x="7124700" y="742950"/>
          <p14:tracePt t="77472" x="7204075" y="790575"/>
          <p14:tracePt t="77488" x="7312025" y="863600"/>
          <p14:tracePt t="77522" x="7429500" y="927100"/>
          <p14:tracePt t="77554" x="7534275" y="1000125"/>
          <p14:tracePt t="77570" x="7588250" y="1025525"/>
          <p14:tracePt t="77587" x="7645400" y="1060450"/>
          <p14:tracePt t="77604" x="7712075" y="1095375"/>
          <p14:tracePt t="77621" x="7740650" y="1111250"/>
          <p14:tracePt t="77638" x="7785100" y="1130300"/>
          <p14:tracePt t="77655" x="7800975" y="1139825"/>
          <p14:tracePt t="77671" x="7829550" y="1139825"/>
          <p14:tracePt t="77688" x="7877175" y="1139825"/>
          <p14:tracePt t="77704" x="7912100" y="1139825"/>
          <p14:tracePt t="77720" x="7972425" y="1139825"/>
          <p14:tracePt t="77737" x="8042275" y="1139825"/>
          <p14:tracePt t="77754" x="8086725" y="1139825"/>
          <p14:tracePt t="77771" x="8131175" y="1136650"/>
          <p14:tracePt t="77788" x="8194675" y="1123950"/>
          <p14:tracePt t="77804" x="8255000" y="1123950"/>
          <p14:tracePt t="77821" x="8305800" y="1117600"/>
          <p14:tracePt t="77837" x="8401050" y="1111250"/>
          <p14:tracePt t="77853" x="8461375" y="1111250"/>
          <p14:tracePt t="77870" x="8499475" y="1111250"/>
          <p14:tracePt t="77888" x="8528050" y="1111250"/>
          <p14:tracePt t="77904" x="8537575" y="1111250"/>
          <p14:tracePt t="77921" x="8547100" y="1095375"/>
          <p14:tracePt t="77938" x="8553450" y="1082675"/>
          <p14:tracePt t="77954" x="8553450" y="1073150"/>
          <p14:tracePt t="77970" x="8553450" y="1063625"/>
          <p14:tracePt t="77987" x="8553450" y="1035050"/>
          <p14:tracePt t="78003" x="8553450" y="1019175"/>
          <p14:tracePt t="78020" x="8550275" y="1003300"/>
          <p14:tracePt t="78037" x="8534400" y="965200"/>
          <p14:tracePt t="78053" x="8521700" y="933450"/>
          <p14:tracePt t="78070" x="8505825" y="917575"/>
          <p14:tracePt t="78087" x="8489950" y="898525"/>
          <p14:tracePt t="78104" x="8480425" y="882650"/>
          <p14:tracePt t="78120" x="8470900" y="873125"/>
          <p14:tracePt t="78137" x="8435975" y="866775"/>
          <p14:tracePt t="78153" x="8423275" y="863600"/>
          <p14:tracePt t="78170" x="8391525" y="857250"/>
          <p14:tracePt t="78188" x="8356600" y="844550"/>
          <p14:tracePt t="78203" x="8328025" y="831850"/>
          <p14:tracePt t="78220" x="8305800" y="831850"/>
          <p14:tracePt t="78238" x="8270875" y="831850"/>
          <p14:tracePt t="78253" x="8261350" y="831850"/>
          <p14:tracePt t="78271" x="8251825" y="831850"/>
          <p14:tracePt t="78288" x="8226425" y="831850"/>
          <p14:tracePt t="78304" x="8204200" y="831850"/>
          <p14:tracePt t="78321" x="8175625" y="831850"/>
          <p14:tracePt t="78338" x="8153400" y="831850"/>
          <p14:tracePt t="78354" x="8143875" y="831850"/>
          <p14:tracePt t="78371" x="8134350" y="831850"/>
          <p14:tracePt t="78387" x="8115300" y="831850"/>
          <p14:tracePt t="78403" x="8105775" y="831850"/>
          <p14:tracePt t="78420" x="8096250" y="831850"/>
          <p14:tracePt t="78437" x="8074025" y="831850"/>
          <p14:tracePt t="78453" x="8058150" y="831850"/>
          <p14:tracePt t="78470" x="8048625" y="831850"/>
          <p14:tracePt t="78487" x="8035925" y="838200"/>
          <p14:tracePt t="78503" x="8020050" y="847725"/>
          <p14:tracePt t="78520" x="8010525" y="857250"/>
          <p14:tracePt t="78537" x="7994650" y="873125"/>
          <p14:tracePt t="78553" x="7985125" y="889000"/>
          <p14:tracePt t="78570" x="7969250" y="898525"/>
          <p14:tracePt t="78587" x="7953375" y="914400"/>
          <p14:tracePt t="78604" x="7943850" y="923925"/>
          <p14:tracePt t="78621" x="7934325" y="939800"/>
          <p14:tracePt t="78637" x="7918450" y="955675"/>
          <p14:tracePt t="78653" x="7915275" y="965200"/>
          <p14:tracePt t="78671" x="7915275" y="993775"/>
          <p14:tracePt t="78686" x="7905750" y="1012825"/>
          <p14:tracePt t="78703" x="7899400" y="1028700"/>
          <p14:tracePt t="78721" x="7896225" y="1044575"/>
          <p14:tracePt t="78738" x="7889875" y="1057275"/>
          <p14:tracePt t="78754" x="7889875" y="1066800"/>
          <p14:tracePt t="78771" x="7889875" y="1089025"/>
          <p14:tracePt t="78787" x="7889875" y="1111250"/>
          <p14:tracePt t="78803" x="7889875" y="1123950"/>
          <p14:tracePt t="78820" x="7889875" y="1146175"/>
          <p14:tracePt t="78836" x="7889875" y="1162050"/>
          <p14:tracePt t="78853" x="7889875" y="1171575"/>
          <p14:tracePt t="78871" x="7889875" y="1181100"/>
          <p14:tracePt t="78888" x="7889875" y="1200150"/>
          <p14:tracePt t="78904" x="7889875" y="1209675"/>
          <p14:tracePt t="78921" x="7889875" y="1219200"/>
          <p14:tracePt t="78937" x="7889875" y="1235075"/>
          <p14:tracePt t="78953" x="7889875" y="1250950"/>
          <p14:tracePt t="78970" x="7889875" y="1260475"/>
          <p14:tracePt t="78987" x="7889875" y="1273175"/>
          <p14:tracePt t="79003" x="7889875" y="1282700"/>
          <p14:tracePt t="79021" x="7889875" y="1298575"/>
          <p14:tracePt t="79038" x="7896225" y="1320800"/>
          <p14:tracePt t="79054" x="7902575" y="1349375"/>
          <p14:tracePt t="79071" x="7908925" y="1365250"/>
          <p14:tracePt t="79087" x="7924800" y="1393825"/>
          <p14:tracePt t="79103" x="7937500" y="1409700"/>
          <p14:tracePt t="79121" x="7940675" y="1419225"/>
          <p14:tracePt t="79137" x="7950200" y="1435100"/>
          <p14:tracePt t="79154" x="7959725" y="1444625"/>
          <p14:tracePt t="79171" x="7972425" y="1460500"/>
          <p14:tracePt t="79188" x="7991475" y="1473200"/>
          <p14:tracePt t="79204" x="8001000" y="1485900"/>
          <p14:tracePt t="79220" x="8007350" y="1495425"/>
          <p14:tracePt t="79236" x="8007350" y="1514475"/>
          <p14:tracePt t="79281" x="8010525" y="1520825"/>
          <p14:tracePt t="79288" x="8016875" y="1524000"/>
          <p14:tracePt t="79304" x="8045450" y="1530350"/>
          <p14:tracePt t="79321" x="8067675" y="1539875"/>
          <p14:tracePt t="79337" x="8108950" y="1558925"/>
          <p14:tracePt t="79354" x="8134350" y="1565275"/>
          <p14:tracePt t="79371" x="8153400" y="1565275"/>
          <p14:tracePt t="79386" x="8169275" y="1571625"/>
          <p14:tracePt t="79403" x="8178800" y="1574800"/>
          <p14:tracePt t="79420" x="8188325" y="1581150"/>
          <p14:tracePt t="79437" x="8216900" y="1587500"/>
          <p14:tracePt t="79454" x="8229600" y="1587500"/>
          <p14:tracePt t="79471" x="8261350" y="1587500"/>
          <p14:tracePt t="79487" x="8286750" y="1587500"/>
          <p14:tracePt t="79503" x="8302625" y="1587500"/>
          <p14:tracePt t="79520" x="8324850" y="1587500"/>
          <p14:tracePt t="79536" x="8356600" y="1587500"/>
          <p14:tracePt t="79554" x="8385175" y="1587500"/>
          <p14:tracePt t="79571" x="8407400" y="1587500"/>
          <p14:tracePt t="79588" x="8426450" y="1590675"/>
          <p14:tracePt t="79604" x="8435975" y="1590675"/>
          <p14:tracePt t="79622" x="8445500" y="1590675"/>
          <p14:tracePt t="79637" x="8451850" y="1590675"/>
          <p14:tracePt t="79658" x="8455025" y="1590675"/>
          <p14:tracePt t="79670" x="8455025" y="1584325"/>
          <p14:tracePt t="79688" x="8461375" y="1571625"/>
          <p14:tracePt t="79704" x="8461375" y="1555750"/>
          <p14:tracePt t="79722" x="8474075" y="1543050"/>
          <p14:tracePt t="79738" x="8477250" y="1533525"/>
          <p14:tracePt t="79754" x="8483600" y="1533525"/>
          <p14:tracePt t="79771" x="8483600" y="1530350"/>
          <p14:tracePt t="79787" x="8483600" y="1524000"/>
          <p14:tracePt t="79803" x="8483600" y="1514475"/>
          <p14:tracePt t="79821" x="8483600" y="1498600"/>
          <p14:tracePt t="79837" x="8483600" y="1485900"/>
          <p14:tracePt t="79854" x="8483600" y="1476375"/>
          <p14:tracePt t="79871" x="8483600" y="1454150"/>
          <p14:tracePt t="79887" x="8483600" y="1422400"/>
          <p14:tracePt t="79904" x="8483600" y="1400175"/>
          <p14:tracePt t="79921" x="8486775" y="1384300"/>
          <p14:tracePt t="79937" x="8486775" y="1368425"/>
          <p14:tracePt t="79953" x="8486775" y="1365250"/>
          <p14:tracePt t="80858" x="8493125" y="1365250"/>
          <p14:tracePt t="80865" x="8493125" y="1371600"/>
          <p14:tracePt t="80872" x="8493125" y="1374775"/>
          <p14:tracePt t="80888" x="8496300" y="1384300"/>
          <p14:tracePt t="80904" x="8496300" y="1400175"/>
          <p14:tracePt t="80921" x="8496300" y="1416050"/>
          <p14:tracePt t="80954" x="8496300" y="1435100"/>
          <p14:tracePt t="80988" x="8486775" y="1460500"/>
          <p14:tracePt t="81003" x="8464550" y="1460500"/>
          <p14:tracePt t="81020" x="8416925" y="1460500"/>
          <p14:tracePt t="81037" x="8378825" y="1450975"/>
          <p14:tracePt t="81053" x="8334375" y="1428750"/>
          <p14:tracePt t="81071" x="8289925" y="1406525"/>
          <p14:tracePt t="81087" x="8267700" y="1387475"/>
          <p14:tracePt t="81104" x="8255000" y="1371600"/>
          <p14:tracePt t="81121" x="8235950" y="1349375"/>
          <p14:tracePt t="81137" x="8226425" y="1339850"/>
          <p14:tracePt t="81154" x="8213725" y="1323975"/>
          <p14:tracePt t="81170" x="8204200" y="1311275"/>
          <p14:tracePt t="81187" x="8204200" y="1301750"/>
          <p14:tracePt t="81203" x="8204200" y="1289050"/>
          <p14:tracePt t="81221" x="8223250" y="1257300"/>
          <p14:tracePt t="81237" x="8270875" y="1231900"/>
          <p14:tracePt t="81254" x="8324850" y="1203325"/>
          <p14:tracePt t="81271" x="8388350" y="1184275"/>
          <p14:tracePt t="81287" x="8410575" y="1171575"/>
          <p14:tracePt t="81304" x="8429625" y="1162050"/>
          <p14:tracePt t="81320" x="8448675" y="1146175"/>
          <p14:tracePt t="81337" x="8458200" y="1143000"/>
          <p14:tracePt t="81353" x="8467725" y="1136650"/>
          <p14:tracePt t="81370" x="8467725" y="1120775"/>
          <p14:tracePt t="81387" x="8467725" y="1111250"/>
          <p14:tracePt t="81404" x="8467725" y="1095375"/>
          <p14:tracePt t="81420" x="8467725" y="1082675"/>
          <p14:tracePt t="81437" x="8467725" y="1073150"/>
          <p14:tracePt t="81454" x="8467725" y="1066800"/>
          <p14:tracePt t="81470" x="8467725" y="1050925"/>
          <p14:tracePt t="81487" x="8467725" y="1047750"/>
          <p14:tracePt t="81504" x="8467725" y="1041400"/>
          <p14:tracePt t="81520" x="8467725" y="1031875"/>
          <p14:tracePt t="81554" x="8458200" y="1028700"/>
          <p14:tracePt t="81570" x="8442325" y="1022350"/>
          <p14:tracePt t="81586" x="8426450" y="1019175"/>
          <p14:tracePt t="81604" x="8416925" y="1012825"/>
          <p14:tracePt t="81621" x="8404225" y="993775"/>
          <p14:tracePt t="81637" x="8391525" y="984250"/>
          <p14:tracePt t="81654" x="8378825" y="971550"/>
          <p14:tracePt t="81671" x="8362950" y="958850"/>
          <p14:tracePt t="81687" x="8362950" y="942975"/>
          <p14:tracePt t="81958" x="8356600" y="946150"/>
          <p14:tracePt t="81965" x="8353425" y="949325"/>
          <p14:tracePt t="81972" x="8347075" y="955675"/>
          <p14:tracePt t="81987" x="8331200" y="971550"/>
          <p14:tracePt t="82003" x="8321675" y="981075"/>
          <p14:tracePt t="82020" x="8308975" y="993775"/>
          <p14:tracePt t="82053" x="8280400" y="1022350"/>
          <p14:tracePt t="82087" x="8216900" y="1044575"/>
          <p14:tracePt t="82104" x="8194675" y="1050925"/>
          <p14:tracePt t="82120" x="8153400" y="1063625"/>
          <p14:tracePt t="82137" x="8128000" y="1069975"/>
          <p14:tracePt t="82154" x="8105775" y="1069975"/>
          <p14:tracePt t="82170" x="8089900" y="1079500"/>
          <p14:tracePt t="82186" x="8080375" y="1085850"/>
          <p14:tracePt t="82203" x="8070850" y="1089025"/>
          <p14:tracePt t="82220" x="8051800" y="1089025"/>
          <p14:tracePt t="82237" x="8042275" y="1095375"/>
          <p14:tracePt t="82254" x="8032750" y="1095375"/>
          <p14:tracePt t="82270" x="8010525" y="1095375"/>
          <p14:tracePt t="82286" x="8001000" y="1095375"/>
          <p14:tracePt t="82303" x="7991475" y="1098550"/>
          <p14:tracePt t="82320" x="7978775" y="1098550"/>
          <p14:tracePt t="82337" x="7962900" y="1104900"/>
          <p14:tracePt t="82354" x="7953375" y="1104900"/>
          <p14:tracePt t="82370" x="7937500" y="1104900"/>
          <p14:tracePt t="82387" x="7927975" y="1104900"/>
          <p14:tracePt t="82404" x="7912100" y="1104900"/>
          <p14:tracePt t="82899" x="7915275" y="1108075"/>
          <p14:tracePt t="82906" x="7924800" y="1114425"/>
          <p14:tracePt t="82921" x="7972425" y="1139825"/>
          <p14:tracePt t="82937" x="8026400" y="1168400"/>
          <p14:tracePt t="82955" x="8093075" y="1196975"/>
          <p14:tracePt t="82971" x="8191500" y="1250950"/>
          <p14:tracePt t="82986" x="8239125" y="1282700"/>
          <p14:tracePt t="83019" x="8305800" y="1327150"/>
          <p14:tracePt t="83053" x="8324850" y="1352550"/>
          <p14:tracePt t="83070" x="8343900" y="1368425"/>
          <p14:tracePt t="83087" x="8356600" y="1371600"/>
          <p14:tracePt t="83104" x="8366125" y="1371600"/>
          <p14:tracePt t="83120" x="8375650" y="1371600"/>
          <p14:tracePt t="83342" x="8372475" y="1365250"/>
          <p14:tracePt t="83349" x="8372475" y="1358900"/>
          <p14:tracePt t="83357" x="8366125" y="1355725"/>
          <p14:tracePt t="83370" x="8362950" y="1339850"/>
          <p14:tracePt t="83387" x="8356600" y="1323975"/>
          <p14:tracePt t="83403" x="8356600" y="1295400"/>
          <p14:tracePt t="83420" x="8347075" y="1273175"/>
          <p14:tracePt t="83436" x="8347075" y="1250950"/>
          <p14:tracePt t="83455" x="8347075" y="1238250"/>
          <p14:tracePt t="83471" x="8347075" y="1228725"/>
          <p14:tracePt t="83487" x="8347075" y="1219200"/>
          <p14:tracePt t="83504" x="8347075" y="1203325"/>
          <p14:tracePt t="83520" x="8347075" y="1187450"/>
          <p14:tracePt t="83536" x="8347075" y="1177925"/>
          <p14:tracePt t="83554" x="8347075" y="1139825"/>
          <p14:tracePt t="83570" x="8347075" y="1117600"/>
          <p14:tracePt t="83586" x="8347075" y="1095375"/>
          <p14:tracePt t="83603" x="8347075" y="1082675"/>
          <p14:tracePt t="83620" x="8347075" y="1069975"/>
          <p14:tracePt t="83637" x="8347075" y="1060450"/>
          <p14:tracePt t="83655" x="8347075" y="1038225"/>
          <p14:tracePt t="83670" x="8347075" y="1028700"/>
          <p14:tracePt t="83686" x="8347075" y="1019175"/>
          <p14:tracePt t="83703" x="8347075" y="1009650"/>
          <p14:tracePt t="83720" x="8347075" y="1006475"/>
          <p14:tracePt t="83819" x="8347075" y="993775"/>
          <p14:tracePt t="83878" x="8353425" y="993775"/>
          <p14:tracePt t="83892" x="8359775" y="993775"/>
          <p14:tracePt t="83905" x="8362950" y="993775"/>
          <p14:tracePt t="83913" x="8362950" y="1003300"/>
          <p14:tracePt t="83920" x="8362950" y="1006475"/>
          <p14:tracePt t="83937" x="8362950" y="1016000"/>
          <p14:tracePt t="83953" x="8362950" y="1031875"/>
          <p14:tracePt t="83970" x="8362950" y="1041400"/>
          <p14:tracePt t="83986" x="8362950" y="1057275"/>
          <p14:tracePt t="84004" x="8362950" y="1069975"/>
          <p14:tracePt t="84020" x="8362950" y="1079500"/>
          <p14:tracePt t="84037" x="8362950" y="1092200"/>
          <p14:tracePt t="84054" x="8362950" y="1111250"/>
          <p14:tracePt t="84070" x="8362950" y="1120775"/>
          <p14:tracePt t="84086" x="8362950" y="1130300"/>
          <p14:tracePt t="84104" x="8362950" y="1146175"/>
          <p14:tracePt t="84120" x="8369300" y="1158875"/>
          <p14:tracePt t="84137" x="8369300" y="1171575"/>
          <p14:tracePt t="84154" x="8369300" y="1184275"/>
          <p14:tracePt t="84170" x="8369300" y="1193800"/>
          <p14:tracePt t="84187" x="8369300" y="1209675"/>
          <p14:tracePt t="84204" x="8369300" y="1219200"/>
          <p14:tracePt t="84241" x="8369300" y="1225550"/>
          <p14:tracePt t="84254" x="8378825" y="1235075"/>
          <p14:tracePt t="84270" x="8388350" y="1244600"/>
          <p14:tracePt t="84287" x="8391525" y="1260475"/>
          <p14:tracePt t="84290" x="8404225" y="1263650"/>
          <p14:tracePt t="84304" x="8404225" y="1273175"/>
          <p14:tracePt t="84320" x="8404225" y="1285875"/>
          <p14:tracePt t="84337" x="8404225" y="1295400"/>
          <p14:tracePt t="84354" x="8404225" y="1314450"/>
          <p14:tracePt t="84370" x="8404225" y="1323975"/>
          <p14:tracePt t="84387" x="8404225" y="1333500"/>
          <p14:tracePt t="84504" x="8404225" y="1327150"/>
          <p14:tracePt t="84511" x="8404225" y="1320800"/>
          <p14:tracePt t="84519" x="8404225" y="1317625"/>
          <p14:tracePt t="84537" x="8404225" y="1308100"/>
          <p14:tracePt t="84553" x="8404225" y="1289050"/>
          <p14:tracePt t="84570" x="8404225" y="1276350"/>
          <p14:tracePt t="84587" x="8404225" y="1257300"/>
          <p14:tracePt t="84604" x="8404225" y="1222375"/>
          <p14:tracePt t="84620" x="8404225" y="1181100"/>
          <p14:tracePt t="84637" x="8404225" y="1149350"/>
          <p14:tracePt t="84653" x="8404225" y="1101725"/>
          <p14:tracePt t="84669" x="8404225" y="1085850"/>
          <p14:tracePt t="84686" x="8404225" y="1073150"/>
          <p14:tracePt t="84704" x="8391525" y="1057275"/>
          <p14:tracePt t="84720" x="8385175" y="1047750"/>
          <p14:tracePt t="84737" x="8385175" y="1038225"/>
          <p14:tracePt t="84754" x="8378825" y="1028700"/>
          <p14:tracePt t="85041" x="8378825" y="1035050"/>
          <p14:tracePt t="85047" x="8378825" y="1038225"/>
          <p14:tracePt t="85055" x="8378825" y="1044575"/>
          <p14:tracePt t="85070" x="8382000" y="1054100"/>
          <p14:tracePt t="85086" x="8388350" y="1063625"/>
          <p14:tracePt t="85103" x="8391525" y="1079500"/>
          <p14:tracePt t="85119" x="8404225" y="1082675"/>
          <p14:tracePt t="85137" x="8404225" y="1089025"/>
          <p14:tracePt t="85154" x="8407400" y="1101725"/>
          <p14:tracePt t="85170" x="8413750" y="1114425"/>
          <p14:tracePt t="85186" x="8416925" y="1127125"/>
          <p14:tracePt t="85204" x="8416925" y="1143000"/>
          <p14:tracePt t="85220" x="8423275" y="1152525"/>
          <p14:tracePt t="85237" x="8423275" y="1162050"/>
          <p14:tracePt t="85254" x="8423275" y="1181100"/>
          <p14:tracePt t="85270" x="8423275" y="1190625"/>
          <p14:tracePt t="85287" x="8423275" y="1203325"/>
          <p14:tracePt t="85303" x="8423275" y="1222375"/>
          <p14:tracePt t="85320" x="8423275" y="1231900"/>
          <p14:tracePt t="85337" x="8423275" y="1241425"/>
          <p14:tracePt t="85353" x="8423275" y="1257300"/>
          <p14:tracePt t="85370" x="8423275" y="1260475"/>
          <p14:tracePt t="85403" x="8423275" y="1270000"/>
          <p14:tracePt t="85434" x="8420100" y="1270000"/>
          <p14:tracePt t="85440" x="8420100" y="1276350"/>
          <p14:tracePt t="85454" x="8416925" y="1282700"/>
          <p14:tracePt t="85470" x="8416925" y="1285875"/>
          <p14:tracePt t="85487" x="8410575" y="1292225"/>
          <p14:tracePt t="85562" x="8407400" y="1292225"/>
          <p14:tracePt t="85605" x="8394700" y="1292225"/>
          <p14:tracePt t="85639" x="8391525" y="1292225"/>
          <p14:tracePt t="85654" x="8391525" y="1289050"/>
          <p14:tracePt t="85660" x="8385175" y="1285875"/>
          <p14:tracePt t="85669" x="8382000" y="1279525"/>
          <p14:tracePt t="85686" x="8382000" y="1263650"/>
          <p14:tracePt t="85704" x="8375650" y="1250950"/>
          <p14:tracePt t="85720" x="8375650" y="1238250"/>
          <p14:tracePt t="85737" x="8372475" y="1228725"/>
          <p14:tracePt t="85753" x="8372475" y="1209675"/>
          <p14:tracePt t="85770" x="8372475" y="1200150"/>
          <p14:tracePt t="85786" x="8372475" y="1190625"/>
          <p14:tracePt t="85803" x="8372475" y="1174750"/>
          <p14:tracePt t="85819" x="8372475" y="1162050"/>
          <p14:tracePt t="85836" x="8372475" y="1149350"/>
          <p14:tracePt t="85854" x="8372475" y="1139825"/>
          <p14:tracePt t="85870" x="8366125" y="1130300"/>
          <p14:tracePt t="85903" x="8366125" y="1127125"/>
          <p14:tracePt t="86404" x="8366125" y="1133475"/>
          <p14:tracePt t="86411" x="8366125" y="1136650"/>
          <p14:tracePt t="86420" x="8366125" y="1143000"/>
          <p14:tracePt t="86436" x="8366125" y="1158875"/>
          <p14:tracePt t="86454" x="8366125" y="1171575"/>
          <p14:tracePt t="86470" x="8366125" y="1181100"/>
          <p14:tracePt t="86503" x="8366125" y="1212850"/>
          <p14:tracePt t="86537" x="8366125" y="1222375"/>
          <p14:tracePt t="86932" x="8366125" y="1225550"/>
          <p14:tracePt t="87145" x="8362950" y="1225550"/>
          <p14:tracePt t="87153" x="8362950" y="1219200"/>
          <p14:tracePt t="87159" x="8350250" y="1216025"/>
          <p14:tracePt t="87169" x="8350250" y="1209675"/>
          <p14:tracePt t="87202" x="8337550" y="1181100"/>
          <p14:tracePt t="87237" x="8337550" y="1171575"/>
          <p14:tracePt t="87254" x="8337550" y="1165225"/>
          <p14:tracePt t="87270" x="8337550" y="1162050"/>
          <p14:tracePt t="87288" x="8337550" y="1146175"/>
          <p14:tracePt t="87303" x="8331200" y="1130300"/>
          <p14:tracePt t="87319" x="8324850" y="1120775"/>
          <p14:tracePt t="87336" x="8321675" y="1114425"/>
          <p14:tracePt t="87353" x="8321675" y="1101725"/>
          <p14:tracePt t="87369" x="8321675" y="1092200"/>
          <p14:tracePt t="87387" x="8321675" y="1066800"/>
          <p14:tracePt t="87404" x="8321675" y="1044575"/>
          <p14:tracePt t="87420" x="8321675" y="1006475"/>
          <p14:tracePt t="87438" x="8321675" y="958850"/>
          <p14:tracePt t="87453" x="8315325" y="942975"/>
          <p14:tracePt t="87470" x="8315325" y="933450"/>
          <p14:tracePt t="87486" x="8315325" y="923925"/>
          <p14:tracePt t="87503" x="8315325" y="920750"/>
          <p14:tracePt t="87546" x="8315325" y="908050"/>
          <p14:tracePt t="87553" x="8312150" y="904875"/>
          <p14:tracePt t="87574" x="8312150" y="898525"/>
          <p14:tracePt t="87810" x="8312150" y="914400"/>
          <p14:tracePt t="87817" x="8318500" y="923925"/>
          <p14:tracePt t="87824" x="8318500" y="942975"/>
          <p14:tracePt t="87837" x="8318500" y="965200"/>
          <p14:tracePt t="87853" x="8318500" y="993775"/>
          <p14:tracePt t="87870" x="8318500" y="1016000"/>
          <p14:tracePt t="87886" x="8318500" y="1038225"/>
          <p14:tracePt t="87903" x="8318500" y="1050925"/>
          <p14:tracePt t="87919" x="8318500" y="1060450"/>
          <p14:tracePt t="87937" x="8318500" y="1076325"/>
          <p14:tracePt t="87953" x="8318500" y="1085850"/>
          <p14:tracePt t="87970" x="8318500" y="1101725"/>
          <p14:tracePt t="87987" x="8318500" y="1111250"/>
          <p14:tracePt t="88030" x="8312150" y="1111250"/>
          <p14:tracePt t="88059" x="8308975" y="1111250"/>
          <p14:tracePt t="88066" x="8302625" y="1108075"/>
          <p14:tracePt t="88073" x="8302625" y="1104900"/>
          <p14:tracePt t="88086" x="8296275" y="1089025"/>
          <p14:tracePt t="88102" x="8280400" y="1079500"/>
          <p14:tracePt t="88120" x="8277225" y="1069975"/>
          <p14:tracePt t="88137" x="8277225" y="1047750"/>
          <p14:tracePt t="88152" x="8270875" y="1025525"/>
          <p14:tracePt t="88169" x="8264525" y="1003300"/>
          <p14:tracePt t="88186" x="8264525" y="965200"/>
          <p14:tracePt t="88202" x="8264525" y="942975"/>
          <p14:tracePt t="88220" x="8264525" y="914400"/>
          <p14:tracePt t="88237" x="8264525" y="898525"/>
          <p14:tracePt t="88253" x="8264525" y="892175"/>
          <p14:tracePt t="89230" x="8267700" y="901700"/>
          <p14:tracePt t="89237" x="8274050" y="920750"/>
          <p14:tracePt t="89253" x="8289925" y="942975"/>
          <p14:tracePt t="89270" x="8302625" y="958850"/>
          <p14:tracePt t="89287" x="8315325" y="981075"/>
          <p14:tracePt t="89303" x="8328025" y="996950"/>
          <p14:tracePt t="89319" x="8343900" y="1012825"/>
          <p14:tracePt t="89352" x="8366125" y="1041400"/>
          <p14:tracePt t="89387" x="8372475" y="1066800"/>
          <p14:tracePt t="89403" x="8372475" y="1082675"/>
          <p14:tracePt t="89420" x="8372475" y="1092200"/>
          <p14:tracePt t="89436" x="8372475" y="1104900"/>
          <p14:tracePt t="89452" x="8372475" y="1111250"/>
          <p14:tracePt t="89469" x="8372475" y="1114425"/>
          <p14:tracePt t="89486" x="8372475" y="1127125"/>
          <p14:tracePt t="89572" x="8378825" y="1130300"/>
          <p14:tracePt t="89578" x="8388350" y="1130300"/>
          <p14:tracePt t="89586" x="8401050" y="1136650"/>
          <p14:tracePt t="89602" x="8423275" y="1149350"/>
          <p14:tracePt t="89619" x="8461375" y="1162050"/>
          <p14:tracePt t="89636" x="8489950" y="1165225"/>
          <p14:tracePt t="89653" x="8502650" y="1165225"/>
          <p14:tracePt t="89670" x="8509000" y="1165225"/>
          <p14:tracePt t="89703" x="8505825" y="1158875"/>
          <p14:tracePt t="89719" x="8489950" y="1149350"/>
          <p14:tracePt t="89736" x="8474075" y="1123950"/>
          <p14:tracePt t="89752" x="8464550" y="1114425"/>
          <p14:tracePt t="89769" x="8455025" y="1104900"/>
          <p14:tracePt t="89786" x="8435975" y="1092200"/>
          <p14:tracePt t="89802" x="8426450" y="1089025"/>
          <p14:tracePt t="89820" x="8416925" y="1073150"/>
          <p14:tracePt t="89836" x="8394700" y="1057275"/>
          <p14:tracePt t="89852" x="8385175" y="1054100"/>
          <p14:tracePt t="89869" x="8375650" y="1047750"/>
          <p14:tracePt t="89885" x="8359775" y="1035050"/>
          <p14:tracePt t="89902" x="8343900" y="1016000"/>
          <p14:tracePt t="89919" x="8334375" y="1012825"/>
          <p14:tracePt t="89937" x="8318500" y="996950"/>
          <p14:tracePt t="89953" x="8308975" y="987425"/>
          <p14:tracePt t="89970" x="8293100" y="971550"/>
          <p14:tracePt t="89986" x="8289925" y="958850"/>
          <p14:tracePt t="90202" x="8302625" y="965200"/>
          <p14:tracePt t="90208" x="8305800" y="968375"/>
          <p14:tracePt t="90219" x="8312150" y="974725"/>
          <p14:tracePt t="90237" x="8331200" y="990600"/>
          <p14:tracePt t="90253" x="8353425" y="1006475"/>
          <p14:tracePt t="90269" x="8362950" y="1016000"/>
          <p14:tracePt t="90286" x="8378825" y="1028700"/>
          <p14:tracePt t="90302" x="8388350" y="1038225"/>
          <p14:tracePt t="90319" x="8404225" y="1054100"/>
          <p14:tracePt t="90744" x="8401050" y="1054100"/>
          <p14:tracePt t="90751" x="8397875" y="1044575"/>
          <p14:tracePt t="90757" x="8391525" y="1038225"/>
          <p14:tracePt t="90769" x="8385175" y="1031875"/>
          <p14:tracePt t="90787" x="8366125" y="1012825"/>
          <p14:tracePt t="90803" x="8359775" y="1003300"/>
          <p14:tracePt t="90819" x="8359775" y="996950"/>
          <p14:tracePt t="90893" x="8359775" y="993775"/>
          <p14:tracePt t="93420" x="8369300" y="1000125"/>
          <p14:tracePt t="93427" x="8382000" y="1012825"/>
          <p14:tracePt t="93436" x="8391525" y="1025525"/>
          <p14:tracePt t="93452" x="8426450" y="1073150"/>
          <p14:tracePt t="93469" x="8445500" y="1114425"/>
          <p14:tracePt t="93502" x="8458200" y="1133475"/>
          <p14:tracePt t="93536" x="8464550" y="1165225"/>
          <p14:tracePt t="93612" x="8464550" y="1155700"/>
          <p14:tracePt t="93619" x="8464550" y="1152525"/>
          <p14:tracePt t="93626" x="8464550" y="1146175"/>
          <p14:tracePt t="93635" x="8461375" y="1143000"/>
          <p14:tracePt t="93653" x="8451850" y="1130300"/>
          <p14:tracePt t="93669" x="8439150" y="1117600"/>
          <p14:tracePt t="93686" x="8426450" y="1095375"/>
          <p14:tracePt t="93703" x="8410575" y="1082675"/>
          <p14:tracePt t="93719" x="8388350" y="1063625"/>
          <p14:tracePt t="93735" x="8366125" y="1038225"/>
          <p14:tracePt t="93752" x="8340725" y="1012825"/>
          <p14:tracePt t="93769" x="8296275" y="977900"/>
          <p14:tracePt t="93785" x="8274050" y="958850"/>
          <p14:tracePt t="93802" x="8242300" y="939800"/>
          <p14:tracePt t="93819" x="8185150" y="920750"/>
          <p14:tracePt t="93835" x="8147050" y="908050"/>
          <p14:tracePt t="93852" x="8102600" y="901700"/>
          <p14:tracePt t="93869" x="8054975" y="876300"/>
          <p14:tracePt t="93885" x="8032750" y="876300"/>
          <p14:tracePt t="93902" x="8001000" y="876300"/>
          <p14:tracePt t="93904" x="7991475" y="876300"/>
          <p14:tracePt t="93919" x="7969250" y="876300"/>
          <p14:tracePt t="93935" x="7947025" y="876300"/>
          <p14:tracePt t="93952" x="7931150" y="876300"/>
          <p14:tracePt t="93968" x="7918450" y="876300"/>
          <p14:tracePt t="93986" x="7908925" y="876300"/>
          <p14:tracePt t="94003" x="7893050" y="876300"/>
          <p14:tracePt t="94019" x="7877175" y="876300"/>
          <p14:tracePt t="94035" x="7867650" y="876300"/>
          <p14:tracePt t="94053" x="7864475" y="876300"/>
          <p14:tracePt t="94069" x="7864475" y="889000"/>
          <p14:tracePt t="94086" x="7858125" y="898525"/>
          <p14:tracePt t="94102" x="7848600" y="908050"/>
          <p14:tracePt t="94119" x="7842250" y="923925"/>
          <p14:tracePt t="94135" x="7839075" y="946150"/>
          <p14:tracePt t="94153" x="7839075" y="968375"/>
          <p14:tracePt t="94169" x="7839075" y="1000125"/>
          <p14:tracePt t="94186" x="7839075" y="1035050"/>
          <p14:tracePt t="94203" x="7839075" y="1073150"/>
          <p14:tracePt t="94219" x="7839075" y="1136650"/>
          <p14:tracePt t="94236" x="7839075" y="1165225"/>
          <p14:tracePt t="94253" x="7839075" y="1187450"/>
          <p14:tracePt t="94269" x="7839075" y="1225550"/>
          <p14:tracePt t="94286" x="7839075" y="1241425"/>
          <p14:tracePt t="94302" x="7839075" y="1250950"/>
          <p14:tracePt t="94319" x="7839075" y="1273175"/>
          <p14:tracePt t="94336" x="7839075" y="1282700"/>
          <p14:tracePt t="94353" x="7845425" y="1292225"/>
          <p14:tracePt t="94369" x="7864475" y="1292225"/>
          <p14:tracePt t="94385" x="7874000" y="1292225"/>
          <p14:tracePt t="94402" x="7880350" y="1292225"/>
          <p14:tracePt t="94625" x="7902575" y="1289050"/>
          <p14:tracePt t="94633" x="7921625" y="1282700"/>
          <p14:tracePt t="94640" x="7940675" y="1270000"/>
          <p14:tracePt t="94654" x="7994650" y="1241425"/>
          <p14:tracePt t="94669" x="8042275" y="1216025"/>
          <p14:tracePt t="94685" x="8080375" y="1184275"/>
          <p14:tracePt t="94718" x="8194675" y="1111250"/>
          <p14:tracePt t="94752" x="8264525" y="1085850"/>
          <p14:tracePt t="94768" x="8299450" y="1060450"/>
          <p14:tracePt t="94784" x="8308975" y="1050925"/>
          <p14:tracePt t="94801" x="8318500" y="1041400"/>
          <p14:tracePt t="94818" x="8340725" y="1022350"/>
          <p14:tracePt t="94835" x="8350250" y="1012825"/>
          <p14:tracePt t="94851" x="8359775" y="1000125"/>
          <p14:tracePt t="94868" x="8378825" y="990600"/>
          <p14:tracePt t="94885" x="8388350" y="981075"/>
          <p14:tracePt t="94901" x="8397875" y="971550"/>
          <p14:tracePt t="94903" x="8404225" y="968375"/>
          <p14:tracePt t="94918" x="8413750" y="955675"/>
          <p14:tracePt t="94935" x="8413750" y="946150"/>
          <p14:tracePt t="94951" x="8413750" y="942975"/>
          <p14:tracePt t="94968" x="8413750" y="933450"/>
          <p14:tracePt t="95167" x="8404225" y="927100"/>
          <p14:tracePt t="95174" x="8394700" y="920750"/>
          <p14:tracePt t="95185" x="8375650" y="914400"/>
          <p14:tracePt t="95202" x="8350250" y="901700"/>
          <p14:tracePt t="95219" x="8308975" y="879475"/>
          <p14:tracePt t="95235" x="8286750" y="879475"/>
          <p14:tracePt t="95253" x="8251825" y="879475"/>
          <p14:tracePt t="95269" x="8242300" y="879475"/>
          <p14:tracePt t="95286" x="8232775" y="879475"/>
          <p14:tracePt t="95302" x="8213725" y="879475"/>
          <p14:tracePt t="95318" x="8204200" y="879475"/>
          <p14:tracePt t="95335" x="8194675" y="879475"/>
          <p14:tracePt t="95352" x="8172450" y="879475"/>
          <p14:tracePt t="95368" x="8162925" y="879475"/>
          <p14:tracePt t="95385" x="8153400" y="879475"/>
          <p14:tracePt t="95403" x="8140700" y="879475"/>
          <p14:tracePt t="95419" x="8124825" y="879475"/>
          <p14:tracePt t="95436" x="8115300" y="879475"/>
          <p14:tracePt t="95453" x="8099425" y="879475"/>
          <p14:tracePt t="95469" x="8089900" y="879475"/>
          <p14:tracePt t="95485" x="8074025" y="879475"/>
          <p14:tracePt t="95503" x="8061325" y="879475"/>
          <p14:tracePt t="95519" x="8051800" y="879475"/>
          <p14:tracePt t="95535" x="8039100" y="879475"/>
          <p14:tracePt t="95553" x="8020050" y="879475"/>
          <p14:tracePt t="95569" x="8010525" y="879475"/>
          <p14:tracePt t="95585" x="8001000" y="879475"/>
          <p14:tracePt t="95602" x="7991475" y="879475"/>
          <p14:tracePt t="95875" x="7997825" y="879475"/>
          <p14:tracePt t="95882" x="8001000" y="879475"/>
          <p14:tracePt t="95889" x="8013700" y="879475"/>
          <p14:tracePt t="95902" x="8029575" y="879475"/>
          <p14:tracePt t="95918" x="8039100" y="879475"/>
          <p14:tracePt t="95936" x="8048625" y="879475"/>
          <p14:tracePt t="95953" x="8074025" y="879475"/>
          <p14:tracePt t="95969" x="8083550" y="879475"/>
          <p14:tracePt t="95986" x="8099425" y="866775"/>
          <p14:tracePt t="96002" x="8134350" y="857250"/>
          <p14:tracePt t="96018" x="8156575" y="850900"/>
          <p14:tracePt t="96035" x="8172450" y="844550"/>
          <p14:tracePt t="96052" x="8207375" y="838200"/>
          <p14:tracePt t="96068" x="8226425" y="838200"/>
          <p14:tracePt t="96085" x="8251825" y="838200"/>
          <p14:tracePt t="96103" x="8277225" y="838200"/>
          <p14:tracePt t="96118" x="8286750" y="838200"/>
          <p14:tracePt t="96135" x="8302625" y="828675"/>
          <p14:tracePt t="96152" x="8315325" y="822325"/>
          <p14:tracePt t="96169" x="8331200" y="819150"/>
          <p14:tracePt t="96185" x="8340725" y="812800"/>
          <p14:tracePt t="96203" x="8362950" y="812800"/>
          <p14:tracePt t="96219" x="8382000" y="812800"/>
          <p14:tracePt t="96236" x="8391525" y="812800"/>
          <p14:tracePt t="96253" x="8407400" y="812800"/>
          <p14:tracePt t="96269" x="8416925" y="812800"/>
          <p14:tracePt t="96574" x="8404225" y="812800"/>
          <p14:tracePt t="96581" x="8397875" y="812800"/>
          <p14:tracePt t="96588" x="8388350" y="812800"/>
          <p14:tracePt t="96602" x="8372475" y="812800"/>
          <p14:tracePt t="96618" x="8350250" y="812800"/>
          <p14:tracePt t="96636" x="8334375" y="812800"/>
          <p14:tracePt t="96653" x="8296275" y="812800"/>
          <p14:tracePt t="96669" x="8274050" y="812800"/>
          <p14:tracePt t="96685" x="8251825" y="812800"/>
          <p14:tracePt t="96702" x="8239125" y="812800"/>
          <p14:tracePt t="96718" x="8226425" y="812800"/>
          <p14:tracePt t="96735" x="8216900" y="812800"/>
          <p14:tracePt t="96753" x="8197850" y="812800"/>
          <p14:tracePt t="96769" x="8188325" y="812800"/>
          <p14:tracePt t="96786" x="8178800" y="812800"/>
          <p14:tracePt t="96803" x="8162925" y="812800"/>
          <p14:tracePt t="96819" x="8147050" y="812800"/>
          <p14:tracePt t="96835" x="8137525" y="812800"/>
          <p14:tracePt t="96852" x="8124825" y="812800"/>
          <p14:tracePt t="96869" x="8115300" y="812800"/>
          <p14:tracePt t="96886" x="8099425" y="812800"/>
          <p14:tracePt t="96903" x="8083550" y="812800"/>
          <p14:tracePt t="96919" x="8074025" y="812800"/>
          <p14:tracePt t="96936" x="8064500" y="812800"/>
          <p14:tracePt t="96939" x="8054975" y="812800"/>
          <p14:tracePt t="96952" x="8045450" y="812800"/>
          <p14:tracePt t="96968" x="8035925" y="812800"/>
          <p14:tracePt t="96985" x="8026400" y="815975"/>
          <p14:tracePt t="97001" x="8013700" y="831850"/>
          <p14:tracePt t="97018" x="7997825" y="835025"/>
          <p14:tracePt t="97036" x="7988300" y="841375"/>
          <p14:tracePt t="97052" x="7975600" y="844550"/>
          <p14:tracePt t="97069" x="7966075" y="844550"/>
          <p14:tracePt t="97086" x="7950200" y="844550"/>
          <p14:tracePt t="97102" x="7940675" y="844550"/>
          <p14:tracePt t="97331" x="7953375" y="844550"/>
          <p14:tracePt t="97339" x="7962900" y="844550"/>
          <p14:tracePt t="97353" x="7985125" y="844550"/>
          <p14:tracePt t="97369" x="8016875" y="844550"/>
          <p14:tracePt t="97385" x="8032750" y="844550"/>
          <p14:tracePt t="97401" x="8058150" y="844550"/>
          <p14:tracePt t="97419" x="8067675" y="844550"/>
          <p14:tracePt t="97436" x="8077200" y="844550"/>
          <p14:tracePt t="97440" x="8086725" y="844550"/>
          <p14:tracePt t="97452" x="8108950" y="844550"/>
          <p14:tracePt t="97469" x="8124825" y="844550"/>
          <p14:tracePt t="97485" x="8147050" y="844550"/>
          <p14:tracePt t="97502" x="8188325" y="857250"/>
          <p14:tracePt t="97519" x="8210550" y="857250"/>
          <p14:tracePt t="97535" x="8229600" y="857250"/>
          <p14:tracePt t="97551" x="8245475" y="857250"/>
          <p14:tracePt t="97568" x="8255000" y="857250"/>
          <p14:tracePt t="97586" x="8270875" y="857250"/>
          <p14:tracePt t="97602" x="8289925" y="857250"/>
          <p14:tracePt t="97619" x="8312150" y="857250"/>
          <p14:tracePt t="97636" x="8321675" y="857250"/>
          <p14:tracePt t="97652" x="8337550" y="857250"/>
          <p14:tracePt t="97669" x="8347075" y="857250"/>
          <p14:tracePt t="97788" x="8343900" y="857250"/>
          <p14:tracePt t="97795" x="8340725" y="857250"/>
          <p14:tracePt t="97802" x="8334375" y="857250"/>
          <p14:tracePt t="97818" x="8324850" y="857250"/>
          <p14:tracePt t="97835" x="8296275" y="857250"/>
          <p14:tracePt t="97852" x="8216900" y="854075"/>
          <p14:tracePt t="97869" x="8156575" y="847725"/>
          <p14:tracePt t="97886" x="8096250" y="847725"/>
          <p14:tracePt t="97902" x="7988300" y="841375"/>
          <p14:tracePt t="97919" x="7896225" y="841375"/>
          <p14:tracePt t="97936" x="7845425" y="841375"/>
          <p14:tracePt t="97939" x="7810500" y="841375"/>
          <p14:tracePt t="97952" x="7766050" y="841375"/>
          <p14:tracePt t="97968" x="7743825" y="841375"/>
          <p14:tracePt t="97985" x="7727950" y="841375"/>
          <p14:tracePt t="98002" x="7708900" y="841375"/>
          <p14:tracePt t="98019" x="7699375" y="841375"/>
          <p14:tracePt t="98036" x="7689850" y="841375"/>
          <p14:tracePt t="98053" x="7680325" y="841375"/>
          <p14:tracePt t="98189" x="7686675" y="841375"/>
          <p14:tracePt t="98195" x="7689850" y="844550"/>
          <p14:tracePt t="98202" x="7696200" y="844550"/>
          <p14:tracePt t="98218" x="7705725" y="844550"/>
          <p14:tracePt t="98235" x="7727950" y="847725"/>
          <p14:tracePt t="98252" x="7781925" y="847725"/>
          <p14:tracePt t="98268" x="7826375" y="847725"/>
          <p14:tracePt t="98287" x="7889875" y="847725"/>
          <p14:tracePt t="98302" x="7924800" y="847725"/>
          <p14:tracePt t="98319" x="7947025" y="847725"/>
          <p14:tracePt t="98336" x="7975600" y="847725"/>
          <p14:tracePt t="98352" x="8004175" y="847725"/>
          <p14:tracePt t="98369" x="8032750" y="847725"/>
          <p14:tracePt t="98385" x="8054975" y="847725"/>
          <p14:tracePt t="98401" x="8096250" y="854075"/>
          <p14:tracePt t="98419" x="8115300" y="854075"/>
          <p14:tracePt t="98437" x="8137525" y="854075"/>
          <p14:tracePt t="98453" x="8140700" y="854075"/>
          <p14:tracePt t="98838" x="8153400" y="850900"/>
          <p14:tracePt t="98844" x="8156575" y="847725"/>
          <p14:tracePt t="98852" x="8162925" y="841375"/>
          <p14:tracePt t="98869" x="8172450" y="841375"/>
          <p14:tracePt t="98886" x="8185150" y="841375"/>
          <p14:tracePt t="98918" x="8213725" y="825500"/>
          <p14:tracePt t="98951" x="8226425" y="803275"/>
          <p14:tracePt t="98968" x="8235950" y="793750"/>
          <p14:tracePt t="98986" x="8258175" y="771525"/>
          <p14:tracePt t="99002" x="8267700" y="762000"/>
          <p14:tracePt t="99019" x="8277225" y="752475"/>
          <p14:tracePt t="99035" x="8280400" y="746125"/>
          <p14:tracePt t="99052" x="8280400" y="733425"/>
          <p14:tracePt t="99094" x="8280400" y="727075"/>
          <p14:tracePt t="99130" x="8280400" y="723900"/>
          <p14:tracePt t="99158" x="8286750" y="717550"/>
          <p14:tracePt t="99166" x="8296275" y="711200"/>
          <p14:tracePt t="99172" x="8296275" y="708025"/>
          <p14:tracePt t="99184" x="8302625" y="701675"/>
          <p14:tracePt t="99201" x="8312150" y="682625"/>
          <p14:tracePt t="99218" x="8318500" y="673100"/>
          <p14:tracePt t="99236" x="8328025" y="657225"/>
          <p14:tracePt t="99252" x="8331200" y="654050"/>
          <p14:tracePt t="99269" x="8347075" y="647700"/>
          <p14:tracePt t="99286" x="8356600" y="647700"/>
          <p14:tracePt t="99302" x="8366125" y="641350"/>
          <p14:tracePt t="99335" x="8382000" y="631825"/>
          <p14:tracePt t="99352" x="8388350" y="631825"/>
          <p14:tracePt t="99368" x="8397875" y="631825"/>
          <p14:tracePt t="99385" x="8401050" y="625475"/>
          <p14:tracePt t="99402" x="8401050" y="622300"/>
          <p14:tracePt t="99419" x="8407400" y="615950"/>
          <p14:tracePt t="99436" x="8407400" y="603250"/>
          <p14:tracePt t="99452" x="8407400" y="593725"/>
          <p14:tracePt t="99469" x="8407400" y="577850"/>
          <p14:tracePt t="99485" x="8407400" y="561975"/>
          <p14:tracePt t="99518" x="8413750" y="558800"/>
          <p14:tracePt t="99823" x="8404225" y="558800"/>
          <p14:tracePt t="99829" x="8401050" y="565150"/>
          <p14:tracePt t="99837" x="8394700" y="568325"/>
          <p14:tracePt t="99852" x="8385175" y="584200"/>
          <p14:tracePt t="99868" x="8378825" y="593725"/>
          <p14:tracePt t="99885" x="8375650" y="609600"/>
          <p14:tracePt t="99902" x="8375650" y="619125"/>
          <p14:tracePt t="99918" x="8375650" y="635000"/>
          <p14:tracePt t="99936" x="8369300" y="650875"/>
          <p14:tracePt t="99952" x="8366125" y="660400"/>
          <p14:tracePt t="99969" x="8353425" y="669925"/>
          <p14:tracePt t="99986" x="8350250" y="673100"/>
          <p14:tracePt t="100002" x="8343900" y="688975"/>
          <p14:tracePt t="100018" x="8343900" y="695325"/>
          <p14:tracePt t="100035" x="8343900" y="704850"/>
          <p14:tracePt t="100051" x="8343900" y="708025"/>
          <p14:tracePt t="100086" x="8343900" y="720725"/>
          <p14:tracePt t="100102" x="8343900" y="723900"/>
          <p14:tracePt t="100136" x="8343900" y="739775"/>
          <p14:tracePt t="100152" x="8343900" y="749300"/>
          <p14:tracePt t="100169" x="8343900" y="758825"/>
          <p14:tracePt t="100185" x="8343900" y="774700"/>
          <p14:tracePt t="100218" x="8343900" y="784225"/>
          <p14:tracePt t="100236" x="8340725" y="784225"/>
          <p14:tracePt t="100436" x="8340725" y="777875"/>
          <p14:tracePt t="100443" x="8340725" y="771525"/>
          <p14:tracePt t="100451" x="8340725" y="768350"/>
          <p14:tracePt t="100468" x="8340725" y="755650"/>
          <p14:tracePt t="101000" x="8340725" y="758825"/>
          <p14:tracePt t="101007" x="8340725" y="765175"/>
          <p14:tracePt t="101018" x="8340725" y="768350"/>
          <p14:tracePt t="101035" x="8340725" y="787400"/>
          <p14:tracePt t="101051" x="8340725" y="796925"/>
          <p14:tracePt t="101068" x="8340725" y="809625"/>
          <p14:tracePt t="101101" x="8340725" y="831850"/>
          <p14:tracePt t="101135" x="8350250" y="863600"/>
          <p14:tracePt t="101193" x="8350250" y="866775"/>
          <p14:tracePt t="101299" x="8343900" y="866775"/>
          <p14:tracePt t="101306" x="8340725" y="866775"/>
          <p14:tracePt t="101318" x="8334375" y="866775"/>
          <p14:tracePt t="101335" x="8318500" y="866775"/>
          <p14:tracePt t="101352" x="8299450" y="854075"/>
          <p14:tracePt t="101368" x="8283575" y="844550"/>
          <p14:tracePt t="101386" x="8267700" y="822325"/>
          <p14:tracePt t="101402" x="8251825" y="819150"/>
          <p14:tracePt t="101419" x="8242300" y="819150"/>
          <p14:tracePt t="101435" x="8226425" y="819150"/>
          <p14:tracePt t="101452" x="8216900" y="819150"/>
          <p14:tracePt t="101468" x="8194675" y="819150"/>
          <p14:tracePt t="101470" x="8185150" y="819150"/>
          <p14:tracePt t="101485" x="8169275" y="819150"/>
          <p14:tracePt t="101501" x="8147050" y="819150"/>
          <p14:tracePt t="101518" x="8137525" y="819150"/>
          <p14:tracePt t="101535" x="8124825" y="819150"/>
          <p14:tracePt t="101551" x="8108950" y="819150"/>
          <p14:tracePt t="101568" x="8099425" y="819150"/>
          <p14:tracePt t="101585" x="8093075" y="819150"/>
          <p14:tracePt t="101601" x="8089900" y="819150"/>
          <p14:tracePt t="101618" x="8083550" y="819150"/>
          <p14:tracePt t="101636" x="8077200" y="841375"/>
          <p14:tracePt t="101652" x="8077200" y="850900"/>
          <p14:tracePt t="101669" x="8077200" y="854075"/>
          <p14:tracePt t="101779" x="8077200" y="860425"/>
          <p14:tracePt t="101793" x="8074025" y="860425"/>
          <p14:tracePt t="102050" x="8086725" y="857250"/>
          <p14:tracePt t="102057" x="8099425" y="850900"/>
          <p14:tracePt t="102068" x="8112125" y="847725"/>
          <p14:tracePt t="102085" x="8143875" y="835025"/>
          <p14:tracePt t="102102" x="8169275" y="828675"/>
          <p14:tracePt t="102118" x="8197850" y="822325"/>
          <p14:tracePt t="102134" x="8251825" y="822325"/>
          <p14:tracePt t="102168" x="8318500" y="822325"/>
          <p14:tracePt t="102202" x="8382000" y="822325"/>
          <p14:tracePt t="102218" x="8401050" y="822325"/>
          <p14:tracePt t="102235" x="8442325" y="822325"/>
          <p14:tracePt t="102252" x="8464550" y="822325"/>
          <p14:tracePt t="102268" x="8486775" y="822325"/>
          <p14:tracePt t="102284" x="8509000" y="822325"/>
          <p14:tracePt t="102301" x="8518525" y="822325"/>
          <p14:tracePt t="102319" x="8521700" y="822325"/>
          <p14:tracePt t="102335" x="8534400" y="822325"/>
          <p14:tracePt t="102427" x="8537575" y="822325"/>
          <p14:tracePt t="102892" x="8518525" y="825500"/>
          <p14:tracePt t="102899" x="8480425" y="831850"/>
          <p14:tracePt t="102906" x="8455025" y="838200"/>
          <p14:tracePt t="102919" x="8394700" y="838200"/>
          <p14:tracePt t="102935" x="8340725" y="838200"/>
          <p14:tracePt t="102952" x="8305800" y="838200"/>
          <p14:tracePt t="102984" x="8242300" y="838200"/>
          <p14:tracePt t="103019" x="8188325" y="838200"/>
          <p14:tracePt t="103035" x="8166100" y="838200"/>
          <p14:tracePt t="103052" x="8150225" y="838200"/>
          <p14:tracePt t="103068" x="8134350" y="838200"/>
          <p14:tracePt t="103085" x="8124825" y="838200"/>
          <p14:tracePt t="103101" x="8115300" y="838200"/>
          <p14:tracePt t="103119" x="8112125" y="838200"/>
          <p14:tracePt t="103190" x="8099425" y="838200"/>
          <p14:tracePt t="105240" x="8039100" y="854075"/>
          <p14:tracePt t="105247" x="7943850" y="873125"/>
          <p14:tracePt t="105254" x="7851775" y="892175"/>
          <p14:tracePt t="105268" x="7620000" y="939800"/>
          <p14:tracePt t="105285" x="7378700" y="977900"/>
          <p14:tracePt t="105302" x="7137400" y="1038225"/>
          <p14:tracePt t="105318" x="6845300" y="1133475"/>
          <p14:tracePt t="105351" x="6534150" y="1270000"/>
          <p14:tracePt t="105387" x="6257925" y="1492250"/>
          <p14:tracePt t="105405" x="6140450" y="1638300"/>
          <p14:tracePt t="105419" x="6057900" y="1762125"/>
          <p14:tracePt t="105435" x="5988050" y="1885950"/>
          <p14:tracePt t="105451" x="5924550" y="2009775"/>
          <p14:tracePt t="105467" x="5861050" y="2139950"/>
          <p14:tracePt t="105484" x="5829300" y="2238375"/>
          <p14:tracePt t="105502" x="5788025" y="2327275"/>
          <p14:tracePt t="105518" x="5756275" y="2451100"/>
          <p14:tracePt t="105535" x="5734050" y="2517775"/>
          <p14:tracePt t="105552" x="5705475" y="2584450"/>
          <p14:tracePt t="105556" x="5699125" y="2609850"/>
          <p14:tracePt t="105568" x="5683250" y="2667000"/>
          <p14:tracePt t="105585" x="5664200" y="2711450"/>
          <p14:tracePt t="105601" x="5638800" y="2743200"/>
          <p14:tracePt t="105618" x="5619750" y="2794000"/>
          <p14:tracePt t="105634" x="5610225" y="2816225"/>
          <p14:tracePt t="105652" x="5591175" y="2847975"/>
          <p14:tracePt t="105668" x="5584825" y="2882900"/>
          <p14:tracePt t="105684" x="5584825" y="2911475"/>
          <p14:tracePt t="105702" x="5584825" y="2933700"/>
          <p14:tracePt t="105718" x="5584825" y="2962275"/>
          <p14:tracePt t="105735" x="5584825" y="2971800"/>
          <p14:tracePt t="105750" x="5584825" y="2981325"/>
          <p14:tracePt t="105768" x="5588000" y="2984500"/>
          <p14:tracePt t="105784" x="5600700" y="2984500"/>
          <p14:tracePt t="105801" x="5610225" y="2984500"/>
          <p14:tracePt t="105818" x="5626100" y="2968625"/>
          <p14:tracePt t="105834" x="5626100" y="2940050"/>
          <p14:tracePt t="105851" x="5626100" y="2917825"/>
          <p14:tracePt t="105867" x="5626100" y="2863850"/>
          <p14:tracePt t="105884" x="5622925" y="2819400"/>
          <p14:tracePt t="105901" x="5610225" y="2781300"/>
          <p14:tracePt t="105918" x="5578475" y="2717800"/>
          <p14:tracePt t="105934" x="5549900" y="2670175"/>
          <p14:tracePt t="105951" x="5524500" y="2622550"/>
          <p14:tracePt t="105968" x="5486400" y="2555875"/>
          <p14:tracePt t="105985" x="5467350" y="2527300"/>
          <p14:tracePt t="106001" x="5448300" y="2495550"/>
          <p14:tracePt t="106018" x="5432425" y="2473325"/>
          <p14:tracePt t="106034" x="5422900" y="2463800"/>
          <p14:tracePt t="106051" x="5416550" y="2454275"/>
          <p14:tracePt t="106068" x="5416550" y="2435225"/>
          <p14:tracePt t="106084" x="5416550" y="2419350"/>
          <p14:tracePt t="106101" x="5416550" y="2397125"/>
          <p14:tracePt t="106118" x="5416550" y="2355850"/>
          <p14:tracePt t="106135" x="5416550" y="2305050"/>
          <p14:tracePt t="106151" x="5422900" y="2244725"/>
          <p14:tracePt t="106167" x="5422900" y="2146300"/>
          <p14:tracePt t="106184" x="5422900" y="2095500"/>
          <p14:tracePt t="106200" x="5422900" y="2066925"/>
          <p14:tracePt t="106217" x="5407025" y="2022475"/>
          <p14:tracePt t="106234" x="5391150" y="2012950"/>
          <p14:tracePt t="106251" x="5378450" y="1997075"/>
          <p14:tracePt t="106268" x="5353050" y="1981200"/>
          <p14:tracePt t="106284" x="5314950" y="1968500"/>
          <p14:tracePt t="106301" x="5260975" y="1949450"/>
          <p14:tracePt t="106318" x="5168900" y="1920875"/>
          <p14:tracePt t="106334" x="5105400" y="1905000"/>
          <p14:tracePt t="106351" x="5041900" y="1898650"/>
          <p14:tracePt t="106368" x="4924425" y="1905000"/>
          <p14:tracePt t="106384" x="4860925" y="1917700"/>
          <p14:tracePt t="106401" x="4797425" y="1930400"/>
          <p14:tracePt t="106418" x="4711700" y="1958975"/>
          <p14:tracePt t="106434" x="4635500" y="1990725"/>
          <p14:tracePt t="106451" x="4533900" y="2041525"/>
          <p14:tracePt t="106468" x="4422775" y="2120900"/>
          <p14:tracePt t="106484" x="4352925" y="2168525"/>
          <p14:tracePt t="106502" x="4292600" y="2212975"/>
          <p14:tracePt t="106518" x="4225925" y="2257425"/>
          <p14:tracePt t="106535" x="4187825" y="2282825"/>
          <p14:tracePt t="106551" x="4140200" y="2311400"/>
          <p14:tracePt t="106567" x="4095750" y="2355850"/>
          <p14:tracePt t="106584" x="4070350" y="2400300"/>
          <p14:tracePt t="106601" x="4038600" y="2441575"/>
          <p14:tracePt t="106617" x="3997325" y="2508250"/>
          <p14:tracePt t="106634" x="3984625" y="2552700"/>
          <p14:tracePt t="106651" x="3965575" y="2597150"/>
          <p14:tracePt t="106667" x="3965575" y="2651125"/>
          <p14:tracePt t="106684" x="3968750" y="2689225"/>
          <p14:tracePt t="106702" x="3997325" y="2790825"/>
          <p14:tracePt t="106718" x="4025900" y="2844800"/>
          <p14:tracePt t="106734" x="4083050" y="2917825"/>
          <p14:tracePt t="106752" x="4171950" y="3051175"/>
          <p14:tracePt t="106768" x="4248150" y="3143250"/>
          <p14:tracePt t="106784" x="4327525" y="3238500"/>
          <p14:tracePt t="106802" x="4467225" y="3384550"/>
          <p14:tracePt t="106817" x="4568825" y="3463925"/>
          <p14:tracePt t="106834" x="4635500" y="3536950"/>
          <p14:tracePt t="106851" x="4759325" y="3644900"/>
          <p14:tracePt t="106868" x="4841875" y="3708400"/>
          <p14:tracePt t="106884" x="4911725" y="3756025"/>
          <p14:tracePt t="106902" x="5000625" y="3822700"/>
          <p14:tracePt t="106918" x="5048250" y="3857625"/>
          <p14:tracePt t="106935" x="5086350" y="3889375"/>
          <p14:tracePt t="106951" x="5137150" y="3924300"/>
          <p14:tracePt t="106967" x="5219700" y="3965575"/>
          <p14:tracePt t="106984" x="5280025" y="4003675"/>
          <p14:tracePt t="107002" x="5353050" y="4022725"/>
          <p14:tracePt t="107018" x="5397500" y="4035425"/>
          <p14:tracePt t="107034" x="5435600" y="4054475"/>
          <p14:tracePt t="107052" x="5527675" y="4054475"/>
          <p14:tracePt t="107068" x="5588000" y="4054475"/>
          <p14:tracePt t="107085" x="5641975" y="4044950"/>
          <p14:tracePt t="107088" x="5680075" y="4038600"/>
          <p14:tracePt t="107102" x="5724525" y="4022725"/>
          <p14:tracePt t="107118" x="5746750" y="4013200"/>
          <p14:tracePt t="107134" x="5762625" y="4000500"/>
          <p14:tracePt t="107151" x="5784850" y="3981450"/>
          <p14:tracePt t="107168" x="5794375" y="3971925"/>
          <p14:tracePt t="107184" x="5803900" y="3965575"/>
          <p14:tracePt t="107202" x="5819775" y="3952875"/>
          <p14:tracePt t="107218" x="5842000" y="3927475"/>
          <p14:tracePt t="107234" x="5867400" y="3895725"/>
          <p14:tracePt t="107250" x="5902325" y="3838575"/>
          <p14:tracePt t="107268" x="5946775" y="3743325"/>
          <p14:tracePt t="107284" x="5988050" y="3654425"/>
          <p14:tracePt t="107301" x="6010275" y="3521075"/>
          <p14:tracePt t="107318" x="6026150" y="3435350"/>
          <p14:tracePt t="107334" x="6026150" y="3362325"/>
          <p14:tracePt t="107351" x="6026150" y="3286125"/>
          <p14:tracePt t="107368" x="6026150" y="3225800"/>
          <p14:tracePt t="107384" x="6022975" y="3165475"/>
          <p14:tracePt t="107402" x="6000750" y="3041650"/>
          <p14:tracePt t="107418" x="5984875" y="2968625"/>
          <p14:tracePt t="107435" x="5962650" y="2892425"/>
          <p14:tracePt t="107452" x="5937250" y="2736850"/>
          <p14:tracePt t="107468" x="5937250" y="2644775"/>
          <p14:tracePt t="107485" x="5937250" y="2584450"/>
          <p14:tracePt t="107502" x="5937250" y="2520950"/>
          <p14:tracePt t="107517" x="5937250" y="2486025"/>
          <p14:tracePt t="107534" x="5930900" y="2441575"/>
          <p14:tracePt t="107552" x="5918200" y="2359025"/>
          <p14:tracePt t="107568" x="5902325" y="2286000"/>
          <p14:tracePt t="107585" x="5880100" y="2209800"/>
          <p14:tracePt t="107588" x="5864225" y="2171700"/>
          <p14:tracePt t="107602" x="5842000" y="2082800"/>
          <p14:tracePt t="107618" x="5826125" y="1987550"/>
          <p14:tracePt t="107635" x="5794375" y="1911350"/>
          <p14:tracePt t="107651" x="5768975" y="1838325"/>
          <p14:tracePt t="107668" x="5743575" y="1812925"/>
          <p14:tracePt t="107684" x="5718175" y="1781175"/>
          <p14:tracePt t="107701" x="5676900" y="1765300"/>
          <p14:tracePt t="107717" x="5661025" y="1752600"/>
          <p14:tracePt t="107735" x="5648325" y="1743075"/>
          <p14:tracePt t="107752" x="5629275" y="1736725"/>
          <p14:tracePt t="107768" x="5619750" y="1736725"/>
          <p14:tracePt t="107785" x="5613400" y="1736725"/>
          <p14:tracePt t="107831" x="5610225" y="1736725"/>
          <p14:tracePt t="107845" x="5603875" y="1736725"/>
          <p14:tracePt t="107853" x="5600700" y="1736725"/>
          <p14:tracePt t="108474" x="5581650" y="1768475"/>
          <p14:tracePt t="108481" x="5565775" y="1806575"/>
          <p14:tracePt t="108489" x="5549900" y="1854200"/>
          <p14:tracePt t="108501" x="5495925" y="1978025"/>
          <p14:tracePt t="108517" x="5438775" y="2165350"/>
          <p14:tracePt t="108534" x="5394325" y="2339975"/>
          <p14:tracePt t="108568" x="5337175" y="2813050"/>
          <p14:tracePt t="108602" x="5362575" y="3225800"/>
          <p14:tracePt t="108619" x="5378450" y="3324225"/>
          <p14:tracePt t="108635" x="5391150" y="3397250"/>
          <p14:tracePt t="108651" x="5391150" y="3451225"/>
          <p14:tracePt t="108667" x="5391150" y="3467100"/>
          <p14:tracePt t="108684" x="5391150" y="3479800"/>
          <p14:tracePt t="108702" x="5391150" y="3498850"/>
          <p14:tracePt t="108718" x="5391150" y="3508375"/>
          <p14:tracePt t="108735" x="5391150" y="3511550"/>
          <p14:tracePt t="108773" x="5384800" y="3511550"/>
          <p14:tracePt t="108784" x="5381625" y="3505200"/>
          <p14:tracePt t="108801" x="5362575" y="3467100"/>
          <p14:tracePt t="108817" x="5349875" y="3419475"/>
          <p14:tracePt t="108834" x="5321300" y="3365500"/>
          <p14:tracePt t="108851" x="5283200" y="3260725"/>
          <p14:tracePt t="108868" x="5257800" y="3203575"/>
          <p14:tracePt t="108885" x="5245100" y="3165475"/>
          <p14:tracePt t="108901" x="5226050" y="3086100"/>
          <p14:tracePt t="108918" x="5210175" y="3022600"/>
          <p14:tracePt t="108934" x="5172075" y="2952750"/>
          <p14:tracePt t="108951" x="5133975" y="2816225"/>
          <p14:tracePt t="108967" x="5099050" y="2730500"/>
          <p14:tracePt t="108985" x="5080000" y="2663825"/>
          <p14:tracePt t="109001" x="5057775" y="2590800"/>
          <p14:tracePt t="109018" x="5041900" y="2562225"/>
          <p14:tracePt t="109035" x="5035550" y="2536825"/>
          <p14:tracePt t="109051" x="5032375" y="2524125"/>
          <p14:tracePt t="109068" x="5032375" y="2514600"/>
          <p14:tracePt t="109084" x="5026025" y="2505075"/>
          <p14:tracePt t="109101" x="5026025" y="2492375"/>
          <p14:tracePt t="109118" x="5026025" y="2489200"/>
          <p14:tracePt t="109135" x="5026025" y="2482850"/>
          <p14:tracePt t="109151" x="5026025" y="2473325"/>
          <p14:tracePt t="109168" x="5026025" y="2463800"/>
          <p14:tracePt t="109184" x="5026025" y="2454275"/>
          <p14:tracePt t="109201" x="5026025" y="2444750"/>
          <p14:tracePt t="109273" x="5029200" y="2444750"/>
          <p14:tracePt t="109279" x="5032375" y="2444750"/>
          <p14:tracePt t="109286" x="5038725" y="2444750"/>
          <p14:tracePt t="109301" x="5051425" y="2444750"/>
          <p14:tracePt t="109318" x="5060950" y="2444750"/>
          <p14:tracePt t="109335" x="5073650" y="2444750"/>
          <p14:tracePt t="109351" x="5092700" y="2451100"/>
          <p14:tracePt t="109367" x="5108575" y="2457450"/>
          <p14:tracePt t="109384" x="5118100" y="2457450"/>
          <p14:tracePt t="109400" x="5127625" y="2457450"/>
          <p14:tracePt t="109494" x="5133975" y="2457450"/>
          <p14:tracePt t="109536" x="5137150" y="2457450"/>
          <p14:tracePt t="109544" x="5143500" y="2457450"/>
          <p14:tracePt t="109580" x="5153025" y="2457450"/>
          <p14:tracePt t="110579" x="5153025" y="2451100"/>
          <p14:tracePt t="110586" x="5153025" y="2441575"/>
          <p14:tracePt t="110601" x="5153025" y="2432050"/>
          <p14:tracePt t="110618" x="5153025" y="2422525"/>
          <p14:tracePt t="110635" x="5153025" y="2400300"/>
          <p14:tracePt t="110650" x="5153025" y="2397125"/>
          <p14:tracePt t="110684" x="5153025" y="2390775"/>
          <p14:tracePt t="110718" x="5153025" y="2381250"/>
          <p14:tracePt t="110735" x="5153025" y="2362200"/>
          <p14:tracePt t="110751" x="5153025" y="2352675"/>
          <p14:tracePt t="110768" x="5153025" y="2343150"/>
          <p14:tracePt t="110784" x="5153025" y="2327275"/>
          <p14:tracePt t="110800" x="5153025" y="2301875"/>
          <p14:tracePt t="110817" x="5153025" y="2286000"/>
          <p14:tracePt t="110835" x="5153025" y="2260600"/>
          <p14:tracePt t="110851" x="5153025" y="2247900"/>
          <p14:tracePt t="110868" x="5153025" y="2235200"/>
          <p14:tracePt t="110885" x="5153025" y="2219325"/>
          <p14:tracePt t="110901" x="5149850" y="2203450"/>
          <p14:tracePt t="110917" x="5146675" y="2193925"/>
          <p14:tracePt t="110935" x="5130800" y="2184400"/>
          <p14:tracePt t="110951" x="5124450" y="2178050"/>
          <p14:tracePt t="110967" x="5121275" y="2178050"/>
          <p14:tracePt t="110985" x="5111750" y="2174875"/>
          <p14:tracePt t="111001" x="5105400" y="2174875"/>
          <p14:tracePt t="111228" x="5095875" y="2174875"/>
          <p14:tracePt t="111249" x="5092700" y="2181225"/>
          <p14:tracePt t="111256" x="5086350" y="2184400"/>
          <p14:tracePt t="111266" x="5086350" y="2190750"/>
          <p14:tracePt t="111285" x="5086350" y="2216150"/>
          <p14:tracePt t="111300" x="5086350" y="2238375"/>
          <p14:tracePt t="111317" x="5095875" y="2282825"/>
          <p14:tracePt t="111335" x="5127625" y="2349500"/>
          <p14:tracePt t="111350" x="5146675" y="2371725"/>
          <p14:tracePt t="111367" x="5168900" y="2390775"/>
          <p14:tracePt t="111384" x="5184775" y="2406650"/>
          <p14:tracePt t="111401" x="5191125" y="2406650"/>
          <p14:tracePt t="111417" x="5197475" y="2387600"/>
          <p14:tracePt t="111435" x="5197475" y="2333625"/>
          <p14:tracePt t="111451" x="5197475" y="2305050"/>
          <p14:tracePt t="111467" x="5197475" y="2295525"/>
          <p14:tracePt t="111484" x="5197475" y="2273300"/>
          <p14:tracePt t="111500" x="5197475" y="2270125"/>
          <p14:tracePt t="111607" x="5194300" y="2270125"/>
          <p14:tracePt t="111614" x="5191125" y="2263775"/>
          <p14:tracePt t="111620" x="5184775" y="2263775"/>
          <p14:tracePt t="111634" x="5175250" y="2254250"/>
          <p14:tracePt t="111650" x="5159375" y="2244725"/>
          <p14:tracePt t="111667" x="5149850" y="2238375"/>
          <p14:tracePt t="111671" x="5143500" y="2228850"/>
          <p14:tracePt t="111684" x="5133975" y="2228850"/>
          <p14:tracePt t="111717" x="5130800" y="2225675"/>
          <p14:tracePt t="111735" x="5124450" y="2225675"/>
          <p14:tracePt t="111751" x="5108575" y="2225675"/>
          <p14:tracePt t="111767" x="5099050" y="2219325"/>
          <p14:tracePt t="111784" x="5086350" y="2212975"/>
          <p14:tracePt t="111800" x="5076825" y="2209800"/>
          <p14:tracePt t="111817" x="5060950" y="2209800"/>
          <p14:tracePt t="111834" x="5054600" y="2209800"/>
          <p14:tracePt t="111885" x="5057775" y="2209800"/>
          <p14:tracePt t="111892" x="5060950" y="2209800"/>
          <p14:tracePt t="111900" x="5073650" y="2209800"/>
          <p14:tracePt t="111918" x="5086350" y="2209800"/>
          <p14:tracePt t="111934" x="5127625" y="2212975"/>
          <p14:tracePt t="111951" x="5149850" y="2219325"/>
          <p14:tracePt t="111968" x="5175250" y="2222500"/>
          <p14:tracePt t="111985" x="5194300" y="2222500"/>
          <p14:tracePt t="112000" x="5203825" y="2222500"/>
          <p14:tracePt t="112042" x="5203825" y="2216150"/>
          <p14:tracePt t="112050" x="5197475" y="2212975"/>
          <p14:tracePt t="112067" x="5187950" y="2190750"/>
          <p14:tracePt t="112084" x="5156200" y="2146300"/>
          <p14:tracePt t="112100" x="5143500" y="2130425"/>
          <p14:tracePt t="112117" x="5133975" y="2114550"/>
          <p14:tracePt t="112134" x="5114925" y="2105025"/>
          <p14:tracePt t="112150" x="5105400" y="2105025"/>
          <p14:tracePt t="112167" x="5095875" y="2105025"/>
          <p14:tracePt t="112170" x="5089525" y="2105025"/>
          <p14:tracePt t="112184" x="5080000" y="2105025"/>
          <p14:tracePt t="112200" x="5064125" y="2105025"/>
          <p14:tracePt t="112217" x="5054600" y="2105025"/>
          <p14:tracePt t="112234" x="5041900" y="2105025"/>
          <p14:tracePt t="112250" x="5035550" y="2105025"/>
          <p14:tracePt t="112299" x="5035550" y="2111375"/>
          <p14:tracePt t="112305" x="5035550" y="2114550"/>
          <p14:tracePt t="112317" x="5035550" y="2127250"/>
          <p14:tracePt t="112334" x="5041900" y="2139950"/>
          <p14:tracePt t="112351" x="5051425" y="2149475"/>
          <p14:tracePt t="112368" x="5060950" y="2159000"/>
          <p14:tracePt t="112384" x="5083175" y="2165350"/>
          <p14:tracePt t="112401" x="5086350" y="2165350"/>
          <p14:tracePt t="112455" x="5080000" y="2165350"/>
          <p14:tracePt t="112463" x="5070475" y="2165350"/>
          <p14:tracePt t="112470" x="5064125" y="2165350"/>
          <p14:tracePt t="112483" x="5051425" y="2159000"/>
          <p14:tracePt t="112500" x="5035550" y="2152650"/>
          <p14:tracePt t="112517" x="5019675" y="2149475"/>
          <p14:tracePt t="112534" x="5003800" y="2149475"/>
          <p14:tracePt t="112551" x="4994275" y="2149475"/>
          <p14:tracePt t="112567" x="4984750" y="2149475"/>
          <p14:tracePt t="112583" x="4965700" y="2149475"/>
          <p14:tracePt t="112600" x="4956175" y="2149475"/>
          <p14:tracePt t="112635" x="4949825" y="2149475"/>
          <p14:tracePt t="112742" x="4953000" y="2149475"/>
          <p14:tracePt t="112749" x="4956175" y="2149475"/>
          <p14:tracePt t="112756" x="4968875" y="2152650"/>
          <p14:tracePt t="112767" x="4984750" y="2159000"/>
          <p14:tracePt t="112784" x="5051425" y="2184400"/>
          <p14:tracePt t="112801" x="5089525" y="2190750"/>
          <p14:tracePt t="112817" x="5133975" y="2203450"/>
          <p14:tracePt t="112833" x="5165725" y="2203450"/>
          <p14:tracePt t="112850" x="5175250" y="2203450"/>
          <p14:tracePt t="112867" x="5181600" y="2203450"/>
          <p14:tracePt t="113235" x="5178425" y="2200275"/>
          <p14:tracePt t="113242" x="5175250" y="2197100"/>
          <p14:tracePt t="113250" x="5156200" y="2190750"/>
          <p14:tracePt t="113267" x="5133975" y="2178050"/>
          <p14:tracePt t="113283" x="5099050" y="2155825"/>
          <p14:tracePt t="113316" x="5080000" y="2146300"/>
          <p14:tracePt t="113351" x="5048250" y="2146300"/>
          <p14:tracePt t="113368" x="5045075" y="2146300"/>
          <p14:tracePt t="113463" x="5038725" y="2146300"/>
          <p14:tracePt t="113470" x="5035550" y="2146300"/>
          <p14:tracePt t="113485" x="5029200" y="2146300"/>
          <p14:tracePt t="114013" x="5026025" y="2146300"/>
          <p14:tracePt t="114020" x="5019675" y="2146300"/>
          <p14:tracePt t="114034" x="5010150" y="2146300"/>
          <p14:tracePt t="114068" x="5010150" y="2155825"/>
          <p14:tracePt t="114084" x="5013325" y="2168525"/>
          <p14:tracePt t="114101" x="5022850" y="2178050"/>
          <p14:tracePt t="114133" x="5086350" y="2212975"/>
          <p14:tracePt t="114167" x="5127625" y="2235200"/>
          <p14:tracePt t="114184" x="5146675" y="2238375"/>
          <p14:tracePt t="114200" x="5156200" y="2238375"/>
          <p14:tracePt t="114217" x="5162550" y="2238375"/>
          <p14:tracePt t="114220" x="5165725" y="2238375"/>
          <p14:tracePt t="114248" x="5165725" y="2232025"/>
          <p14:tracePt t="114255" x="5165725" y="2228850"/>
          <p14:tracePt t="114267" x="5165725" y="2222500"/>
          <p14:tracePt t="114284" x="5165725" y="2209800"/>
          <p14:tracePt t="114300" x="5165725" y="2193925"/>
          <p14:tracePt t="114317" x="5165725" y="2184400"/>
          <p14:tracePt t="114334" x="5156200" y="2178050"/>
          <p14:tracePt t="114351" x="5146675" y="2178050"/>
          <p14:tracePt t="114384" x="5133975" y="2178050"/>
          <p14:tracePt t="114411" x="5130800" y="2178050"/>
          <p14:tracePt t="114432" x="5124450" y="2178050"/>
          <p14:tracePt t="114440" x="5121275" y="2178050"/>
          <p14:tracePt t="114450" x="5114925" y="2178050"/>
          <p14:tracePt t="114467" x="5111750" y="2178050"/>
          <p14:tracePt t="114805" x="5111750" y="2206625"/>
          <p14:tracePt t="114811" x="5111750" y="2232025"/>
          <p14:tracePt t="114819" x="5114925" y="2276475"/>
          <p14:tracePt t="114834" x="5130800" y="2416175"/>
          <p14:tracePt t="114850" x="5149850" y="2565400"/>
          <p14:tracePt t="114867" x="5184775" y="2809875"/>
          <p14:tracePt t="114884" x="5203825" y="2962275"/>
          <p14:tracePt t="114918" x="5283200" y="3336925"/>
          <p14:tracePt t="114951" x="5353050" y="3578225"/>
          <p14:tracePt t="114968" x="5407025" y="3803650"/>
          <p14:tracePt t="116476" x="5318125" y="3778250"/>
          <p14:tracePt t="116483" x="5213350" y="3759200"/>
          <p14:tracePt t="116489" x="5108575" y="3749675"/>
          <p14:tracePt t="116500" x="4997450" y="3749675"/>
          <p14:tracePt t="116517" x="4603750" y="3797300"/>
          <p14:tracePt t="116533" x="4371975" y="3863975"/>
          <p14:tracePt t="116557" x="4057650" y="4035425"/>
          <p14:tracePt t="116583" x="3698875" y="4244975"/>
          <p14:tracePt t="116619" x="3330575" y="4492625"/>
          <p14:tracePt t="116636" x="3159125" y="4597400"/>
          <p14:tracePt t="116652" x="2962275" y="4724400"/>
          <p14:tracePt t="116667" x="2857500" y="4810125"/>
          <p14:tracePt t="116683" x="2784475" y="4883150"/>
          <p14:tracePt t="116700" x="2740025" y="4927600"/>
          <p14:tracePt t="116717" x="2730500" y="4956175"/>
          <p14:tracePt t="116733" x="2752725" y="4959350"/>
          <p14:tracePt t="116750" x="2835275" y="4946650"/>
          <p14:tracePt t="116767" x="3136900" y="4841875"/>
          <p14:tracePt t="116784" x="3371850" y="4749800"/>
          <p14:tracePt t="116801" x="3651250" y="4629150"/>
          <p14:tracePt t="116817" x="3990975" y="4432300"/>
          <p14:tracePt t="116835" x="4191000" y="4337050"/>
          <p14:tracePt t="116852" x="4397375" y="4248150"/>
          <p14:tracePt t="116869" x="4521200" y="4178300"/>
          <p14:tracePt t="116883" x="4625975" y="4089400"/>
          <p14:tracePt t="116901" x="4718050" y="3962400"/>
          <p14:tracePt t="116917" x="4787900" y="3781425"/>
          <p14:tracePt t="116933" x="4813300" y="3629025"/>
          <p14:tracePt t="116950" x="4822825" y="3524250"/>
          <p14:tracePt t="116966" x="4822825" y="3451225"/>
          <p14:tracePt t="116983" x="4822825" y="3422650"/>
          <p14:tracePt t="117001" x="4822825" y="3406775"/>
          <p14:tracePt t="117017" x="4822825" y="3390900"/>
          <p14:tracePt t="117033" x="4829175" y="3362325"/>
          <p14:tracePt t="117050" x="4835525" y="3340100"/>
          <p14:tracePt t="117067" x="4848225" y="3292475"/>
          <p14:tracePt t="117083" x="4867275" y="3248025"/>
          <p14:tracePt t="117100" x="4867275" y="3225800"/>
          <p14:tracePt t="117116" x="4883150" y="3190875"/>
          <p14:tracePt t="117133" x="4895850" y="3165475"/>
          <p14:tracePt t="117151" x="4905375" y="3152775"/>
          <p14:tracePt t="117167" x="4933950" y="3121025"/>
          <p14:tracePt t="117184" x="4956175" y="3098800"/>
          <p14:tracePt t="117200" x="4997450" y="3051175"/>
          <p14:tracePt t="117216" x="5067300" y="2997200"/>
          <p14:tracePt t="117233" x="5114925" y="2968625"/>
          <p14:tracePt t="117249" x="5146675" y="2936875"/>
          <p14:tracePt t="117266" x="5187950" y="2898775"/>
          <p14:tracePt t="117283" x="5213350" y="2882900"/>
          <p14:tracePt t="117300" x="5235575" y="2870200"/>
          <p14:tracePt t="117316" x="5251450" y="2854325"/>
          <p14:tracePt t="117333" x="5260975" y="2844800"/>
          <p14:tracePt t="117350" x="5264150" y="2841625"/>
          <p14:tracePt t="117717" x="5276850" y="2841625"/>
          <p14:tracePt t="117731" x="5276850" y="2835275"/>
          <p14:tracePt t="117960" x="5210175" y="2911475"/>
          <p14:tracePt t="117967" x="5114925" y="3016250"/>
          <p14:tracePt t="117974" x="5003800" y="3124200"/>
          <p14:tracePt t="117984" x="4895850" y="3235325"/>
          <p14:tracePt t="118001" x="4559300" y="3619500"/>
          <p14:tracePt t="118025" x="4302125" y="3924300"/>
          <p14:tracePt t="118052" x="3883025" y="4381500"/>
          <p14:tracePt t="118085" x="3409950" y="4819650"/>
          <p14:tracePt t="118101" x="3067050" y="5067300"/>
          <p14:tracePt t="118120" x="2908300" y="5168900"/>
          <p14:tracePt t="118136" x="2794000" y="5248275"/>
          <p14:tracePt t="118150" x="2692400" y="5318125"/>
          <p14:tracePt t="118167" x="2613025" y="5375275"/>
          <p14:tracePt t="118183" x="2590800" y="5397500"/>
          <p14:tracePt t="118199" x="2571750" y="5410200"/>
          <p14:tracePt t="118216" x="2552700" y="5429250"/>
          <p14:tracePt t="118233" x="2530475" y="5441950"/>
          <p14:tracePt t="118251" x="2486025" y="5457825"/>
          <p14:tracePt t="118267" x="2457450" y="5476875"/>
          <p14:tracePt t="118284" x="2413000" y="5489575"/>
          <p14:tracePt t="118301" x="2355850" y="5508625"/>
          <p14:tracePt t="118317" x="2330450" y="5521325"/>
          <p14:tracePt t="118333" x="2314575" y="5537200"/>
          <p14:tracePt t="118349" x="2305050" y="5537200"/>
          <p14:tracePt t="118383" x="2339975" y="5518150"/>
          <p14:tracePt t="118401" x="2520950" y="5343525"/>
          <p14:tracePt t="118417" x="2714625" y="5210175"/>
          <p14:tracePt t="118435" x="2905125" y="5076825"/>
          <p14:tracePt t="118451" x="3254375" y="4781550"/>
          <p14:tracePt t="118467" x="3454400" y="4619625"/>
          <p14:tracePt t="118484" x="3673475" y="4467225"/>
          <p14:tracePt t="118500" x="3889375" y="4229100"/>
          <p14:tracePt t="118518" x="4019550" y="4121150"/>
          <p14:tracePt t="118537" x="4168775" y="3959225"/>
          <p14:tracePt t="118551" x="4267200" y="3844925"/>
          <p14:tracePt t="118567" x="4330700" y="3771900"/>
          <p14:tracePt t="118583" x="4384675" y="3711575"/>
          <p14:tracePt t="118599" x="4410075" y="3686175"/>
          <p14:tracePt t="118616" x="4454525" y="3641725"/>
          <p14:tracePt t="118633" x="4470400" y="3632200"/>
          <p14:tracePt t="118649" x="4486275" y="3622675"/>
          <p14:tracePt t="118666" x="4498975" y="3600450"/>
          <p14:tracePt t="118683" x="4511675" y="3590925"/>
          <p14:tracePt t="118700" x="4514850" y="3552825"/>
          <p14:tracePt t="118716" x="4527550" y="3527425"/>
          <p14:tracePt t="118733" x="4546600" y="3505200"/>
          <p14:tracePt t="118750" x="4562475" y="3460750"/>
          <p14:tracePt t="118766" x="4581525" y="3438525"/>
          <p14:tracePt t="118783" x="4613275" y="3406775"/>
          <p14:tracePt t="118800" x="4679950" y="3359150"/>
          <p14:tracePt t="118816" x="4749800" y="3321050"/>
          <p14:tracePt t="118833" x="4829175" y="3263900"/>
          <p14:tracePt t="118850" x="5003800" y="3178175"/>
          <p14:tracePt t="118866" x="5083175" y="3130550"/>
          <p14:tracePt t="118883" x="5146675" y="3076575"/>
          <p14:tracePt t="118900" x="5257800" y="2997200"/>
          <p14:tracePt t="118916" x="5314950" y="2952750"/>
          <p14:tracePt t="118934" x="5353050" y="2927350"/>
          <p14:tracePt t="118951" x="5391150" y="2889250"/>
          <p14:tracePt t="118967" x="5400675" y="2879725"/>
          <p14:tracePt t="118983" x="5410200" y="2876550"/>
          <p14:tracePt t="119051" x="5410200" y="2870200"/>
          <p14:tracePt t="119266" x="5394325" y="2892425"/>
          <p14:tracePt t="119272" x="5372100" y="2930525"/>
          <p14:tracePt t="119283" x="5356225" y="2959100"/>
          <p14:tracePt t="119300" x="5318125" y="3025775"/>
          <p14:tracePt t="119316" x="5267325" y="3076575"/>
          <p14:tracePt t="119333" x="5241925" y="3121025"/>
          <p14:tracePt t="119350" x="5197475" y="3159125"/>
          <p14:tracePt t="119366" x="5175250" y="3184525"/>
          <p14:tracePt t="119383" x="5156200" y="3194050"/>
          <p14:tracePt t="119400" x="5143500" y="3209925"/>
          <p14:tracePt t="119416" x="5137150" y="3216275"/>
          <p14:tracePt t="119458" x="5140325" y="3213100"/>
          <p14:tracePt t="119466" x="5143500" y="3209925"/>
          <p14:tracePt t="119483" x="5181600" y="3190875"/>
          <p14:tracePt t="119500" x="5241925" y="3143250"/>
          <p14:tracePt t="119517" x="5273675" y="3117850"/>
          <p14:tracePt t="119533" x="5305425" y="3086100"/>
          <p14:tracePt t="119550" x="5343525" y="3035300"/>
          <p14:tracePt t="119566" x="5353050" y="3019425"/>
          <p14:tracePt t="119583" x="5362575" y="3009900"/>
          <p14:tracePt t="119600" x="5362575" y="3003550"/>
          <p14:tracePt t="120016" x="5308600" y="3067050"/>
          <p14:tracePt t="120023" x="5203825" y="3171825"/>
          <p14:tracePt t="120033" x="5064125" y="3324225"/>
          <p14:tracePt t="120050" x="4708525" y="3765550"/>
          <p14:tracePt t="120072" x="4337050" y="4267200"/>
          <p14:tracePt t="120089" x="4108450" y="4540250"/>
          <p14:tracePt t="120108" x="3749675" y="5003800"/>
          <p14:tracePt t="120136" x="3241675" y="5502275"/>
          <p14:tracePt t="120169" x="2781300" y="5835650"/>
          <p14:tracePt t="120186" x="2489200" y="6013450"/>
          <p14:tracePt t="120201" x="2374900" y="6073775"/>
          <p14:tracePt t="120219" x="2327275" y="6108700"/>
          <p14:tracePt t="120233" x="2286000" y="6140450"/>
          <p14:tracePt t="120249" x="2257425" y="6156325"/>
          <p14:tracePt t="120266" x="2241550" y="6169025"/>
          <p14:tracePt t="120283" x="2232025" y="6178550"/>
          <p14:tracePt t="120300" x="2219325" y="6181725"/>
          <p14:tracePt t="120317" x="2209800" y="6181725"/>
          <p14:tracePt t="120333" x="2197100" y="6181725"/>
          <p14:tracePt t="120400" x="2193925" y="6181725"/>
          <p14:tracePt t="120416" x="2187575" y="6181725"/>
          <p14:tracePt t="120422" x="2184400" y="6181725"/>
          <p14:tracePt t="120433" x="2184400" y="6175375"/>
          <p14:tracePt t="120450" x="2184400" y="6111875"/>
          <p14:tracePt t="120466" x="2187575" y="6051550"/>
          <p14:tracePt t="120483" x="2200275" y="6013450"/>
          <p14:tracePt t="120500" x="2232025" y="5949950"/>
          <p14:tracePt t="120516" x="2254250" y="5902325"/>
          <p14:tracePt t="120533" x="2263775" y="5880100"/>
          <p14:tracePt t="120549" x="2289175" y="5835650"/>
          <p14:tracePt t="120566" x="2301875" y="5813425"/>
          <p14:tracePt t="120583" x="2311400" y="5797550"/>
          <p14:tracePt t="120600" x="2352675" y="5759450"/>
          <p14:tracePt t="120616" x="2378075" y="5727700"/>
          <p14:tracePt t="120633" x="2409825" y="5705475"/>
          <p14:tracePt t="120650" x="2441575" y="5673725"/>
          <p14:tracePt t="120666" x="2457450" y="5657850"/>
          <p14:tracePt t="120683" x="2466975" y="5641975"/>
          <p14:tracePt t="120699" x="2486025" y="5594350"/>
          <p14:tracePt t="120716" x="2498725" y="5556250"/>
          <p14:tracePt t="120734" x="2514600" y="5524500"/>
          <p14:tracePt t="120750" x="2540000" y="5483225"/>
          <p14:tracePt t="120767" x="2559050" y="5457825"/>
          <p14:tracePt t="120783" x="2578100" y="5426075"/>
          <p14:tracePt t="120800" x="2590800" y="5413375"/>
          <p14:tracePt t="120816" x="2600325" y="5403850"/>
          <p14:tracePt t="120833" x="2609850" y="5394325"/>
          <p14:tracePt t="120835" x="2616200" y="5381625"/>
          <p14:tracePt t="120849" x="2616200" y="5372100"/>
          <p14:tracePt t="120865" x="2616200" y="5368925"/>
          <p14:tracePt t="120900" x="2616200" y="5362575"/>
          <p14:tracePt t="121022" x="2609850" y="5362575"/>
          <p14:tracePt t="121029" x="2606675" y="5362575"/>
          <p14:tracePt t="121036" x="2593975" y="5362575"/>
          <p14:tracePt t="121050" x="2524125" y="5365750"/>
          <p14:tracePt t="121066" x="2393950" y="5384800"/>
          <p14:tracePt t="121083" x="2295525" y="5407025"/>
          <p14:tracePt t="121099" x="2143125" y="5432425"/>
          <p14:tracePt t="121116" x="2035175" y="5441950"/>
          <p14:tracePt t="121135" x="1863725" y="5441950"/>
          <p14:tracePt t="121149" x="1758950" y="5441950"/>
          <p14:tracePt t="121166" x="1644650" y="5441950"/>
          <p14:tracePt t="121183" x="1549400" y="5441950"/>
          <p14:tracePt t="121200" x="1457325" y="5461000"/>
          <p14:tracePt t="121216" x="1419225" y="5480050"/>
          <p14:tracePt t="121233" x="1397000" y="5486400"/>
          <p14:tracePt t="121250" x="1355725" y="5492750"/>
          <p14:tracePt t="121266" x="1333500" y="5499100"/>
          <p14:tracePt t="121284" x="1292225" y="5499100"/>
          <p14:tracePt t="121300" x="1263650" y="5499100"/>
          <p14:tracePt t="121317" x="1247775" y="5502275"/>
          <p14:tracePt t="121333" x="1238250" y="5502275"/>
          <p14:tracePt t="121336" x="1231900" y="5502275"/>
          <p14:tracePt t="121349" x="1222375" y="5502275"/>
          <p14:tracePt t="121366" x="1206500" y="5502275"/>
          <p14:tracePt t="121382" x="1196975" y="5502275"/>
          <p14:tracePt t="122278" x="1212850" y="5508625"/>
          <p14:tracePt t="122285" x="1222375" y="5514975"/>
          <p14:tracePt t="122300" x="1254125" y="5527675"/>
          <p14:tracePt t="122316" x="1289050" y="5527675"/>
          <p14:tracePt t="122332" x="1333500" y="5527675"/>
          <p14:tracePt t="122349" x="1406525" y="5511800"/>
          <p14:tracePt t="122366" x="1450975" y="5489575"/>
          <p14:tracePt t="122399" x="1533525" y="5432425"/>
          <p14:tracePt t="122434" x="1565275" y="5397500"/>
          <p14:tracePt t="122449" x="1577975" y="5378450"/>
          <p14:tracePt t="122465" x="1581150" y="5368925"/>
          <p14:tracePt t="122483" x="1581150" y="5356225"/>
          <p14:tracePt t="122499" x="1581150" y="5346700"/>
          <p14:tracePt t="122516" x="1581150" y="5330825"/>
          <p14:tracePt t="122534" x="1581150" y="5321300"/>
          <p14:tracePt t="122550" x="1581150" y="5311775"/>
          <p14:tracePt t="122567" x="1581150" y="5302250"/>
          <p14:tracePt t="122583" x="1581150" y="5280025"/>
          <p14:tracePt t="122599" x="1581150" y="5270500"/>
          <p14:tracePt t="122615" x="1581150" y="5267325"/>
          <p14:tracePt t="122633" x="1581150" y="5251450"/>
          <p14:tracePt t="122650" x="1581150" y="5235575"/>
          <p14:tracePt t="122667" x="1587500" y="5226050"/>
          <p14:tracePt t="122684" x="1600200" y="5213350"/>
          <p14:tracePt t="122700" x="1606550" y="5197475"/>
          <p14:tracePt t="122717" x="1606550" y="5181600"/>
          <p14:tracePt t="122733" x="1606550" y="5165725"/>
          <p14:tracePt t="122749" x="1606550" y="5162550"/>
          <p14:tracePt t="122942" x="1616075" y="5162550"/>
          <p14:tracePt t="122949" x="1616075" y="5156200"/>
          <p14:tracePt t="122966" x="1622425" y="5156200"/>
          <p14:tracePt t="123019" x="1625600" y="5156200"/>
          <p14:tracePt t="123034" x="1631950" y="5156200"/>
          <p14:tracePt t="123041" x="1635125" y="5156200"/>
          <p14:tracePt t="123048" x="1641475" y="5156200"/>
          <p14:tracePt t="123070" x="1644650" y="5159375"/>
          <p14:tracePt t="123091" x="1644650" y="5162550"/>
          <p14:tracePt t="123114" x="1651000" y="5162550"/>
          <p14:tracePt t="123148" x="1651000" y="5168900"/>
          <p14:tracePt t="123154" x="1651000" y="5172075"/>
          <p14:tracePt t="123166" x="1657350" y="5184775"/>
          <p14:tracePt t="123183" x="1676400" y="5200650"/>
          <p14:tracePt t="123200" x="1689100" y="5210175"/>
          <p14:tracePt t="123217" x="1698625" y="5219700"/>
          <p14:tracePt t="123234" x="1711325" y="5219700"/>
          <p14:tracePt t="123267" x="1720850" y="5219700"/>
          <p14:tracePt t="123506" x="1733550" y="5219700"/>
          <p14:tracePt t="123512" x="1752600" y="5219700"/>
          <p14:tracePt t="123520" x="1755775" y="5219700"/>
          <p14:tracePt t="123533" x="1778000" y="5219700"/>
          <p14:tracePt t="123550" x="1822450" y="5219700"/>
          <p14:tracePt t="123566" x="1866900" y="5238750"/>
          <p14:tracePt t="123583" x="1946275" y="5245100"/>
          <p14:tracePt t="123599" x="2000250" y="5251450"/>
          <p14:tracePt t="123615" x="2035175" y="5257800"/>
          <p14:tracePt t="123632" x="2082800" y="5257800"/>
          <p14:tracePt t="123649" x="2105025" y="5257800"/>
          <p14:tracePt t="123666" x="2120900" y="5257800"/>
          <p14:tracePt t="123683" x="2143125" y="5257800"/>
          <p14:tracePt t="123700" x="2152650" y="5257800"/>
          <p14:tracePt t="123716" x="2162175" y="5257800"/>
          <p14:tracePt t="123732" x="2181225" y="5257800"/>
          <p14:tracePt t="124091" x="2174875" y="5264150"/>
          <p14:tracePt t="124098" x="2162175" y="5270500"/>
          <p14:tracePt t="124105" x="2149475" y="5276850"/>
          <p14:tracePt t="124116" x="2124075" y="5283200"/>
          <p14:tracePt t="124133" x="2041525" y="5318125"/>
          <p14:tracePt t="124149" x="1997075" y="5330825"/>
          <p14:tracePt t="124183" x="1924050" y="5365750"/>
          <p14:tracePt t="124216" x="1873250" y="5365750"/>
          <p14:tracePt t="124233" x="1838325" y="5365750"/>
          <p14:tracePt t="124250" x="1809750" y="5365750"/>
          <p14:tracePt t="124266" x="1793875" y="5365750"/>
          <p14:tracePt t="124283" x="1774825" y="5365750"/>
          <p14:tracePt t="124299" x="1765300" y="5365750"/>
          <p14:tracePt t="124315" x="1752600" y="5365750"/>
          <p14:tracePt t="124333" x="1739900" y="5365750"/>
          <p14:tracePt t="124349" x="1733550" y="5365750"/>
          <p14:tracePt t="124366" x="1733550" y="5356225"/>
          <p14:tracePt t="124383" x="1733550" y="5349875"/>
          <p14:tracePt t="124440" x="1724025" y="5349875"/>
          <p14:tracePt t="124769" x="1733550" y="5343525"/>
          <p14:tracePt t="124776" x="1743075" y="5337175"/>
          <p14:tracePt t="124784" x="1755775" y="5337175"/>
          <p14:tracePt t="124800" x="1784350" y="5337175"/>
          <p14:tracePt t="124816" x="1806575" y="5334000"/>
          <p14:tracePt t="124833" x="1847850" y="5327650"/>
          <p14:tracePt t="124849" x="1870075" y="5321300"/>
          <p14:tracePt t="124882" x="1933575" y="5302250"/>
          <p14:tracePt t="124916" x="1981200" y="5295900"/>
          <p14:tracePt t="124932" x="2000250" y="5292725"/>
          <p14:tracePt t="124950" x="2009775" y="5292725"/>
          <p14:tracePt t="124966" x="2019300" y="5292725"/>
          <p14:tracePt t="124983" x="2035175" y="5286375"/>
          <p14:tracePt t="124999" x="2038350" y="5286375"/>
          <p14:tracePt t="125015" x="2054225" y="5276850"/>
          <p14:tracePt t="125032" x="2054225" y="5264150"/>
          <p14:tracePt t="125049" x="2054225" y="5251450"/>
          <p14:tracePt t="125066" x="2054225" y="5248275"/>
          <p14:tracePt t="125083" x="2054225" y="5241925"/>
          <p14:tracePt t="125099" x="2060575" y="5241925"/>
          <p14:tracePt t="125132" x="2063750" y="5241925"/>
          <p14:tracePt t="125139" x="2070100" y="5241925"/>
          <p14:tracePt t="125149" x="2073275" y="5241925"/>
          <p14:tracePt t="125167" x="2079625" y="5241925"/>
          <p14:tracePt t="125183" x="2082800" y="5241925"/>
          <p14:tracePt t="125240" x="2089150" y="5241925"/>
          <p14:tracePt t="125247" x="2095500" y="5241925"/>
          <p14:tracePt t="125254" x="2105025" y="5241925"/>
          <p14:tracePt t="125266" x="2108200" y="5241925"/>
          <p14:tracePt t="125282" x="2117725" y="5241925"/>
          <p14:tracePt t="125299" x="2127250" y="5241925"/>
          <p14:tracePt t="125315" x="2133600" y="5241925"/>
          <p14:tracePt t="125332" x="2139950" y="5238750"/>
          <p14:tracePt t="125349" x="2139950" y="5232400"/>
          <p14:tracePt t="125382" x="2139950" y="5229225"/>
          <p14:tracePt t="125425" x="2143125" y="5229225"/>
          <p14:tracePt t="125533" x="2143125" y="5222875"/>
          <p14:tracePt t="125617" x="2136775" y="5222875"/>
          <p14:tracePt t="125625" x="2130425" y="5222875"/>
          <p14:tracePt t="125632" x="2127250" y="5222875"/>
          <p14:tracePt t="125649" x="2105025" y="5222875"/>
          <p14:tracePt t="125666" x="2060575" y="5222875"/>
          <p14:tracePt t="125682" x="1974850" y="5216525"/>
          <p14:tracePt t="125699" x="1911350" y="5194300"/>
          <p14:tracePt t="125715" x="1854200" y="5187950"/>
          <p14:tracePt t="125732" x="1800225" y="5181600"/>
          <p14:tracePt t="125749" x="1778000" y="5181600"/>
          <p14:tracePt t="125765" x="1749425" y="5181600"/>
          <p14:tracePt t="125782" x="1714500" y="5181600"/>
          <p14:tracePt t="125799" x="1692275" y="5181600"/>
          <p14:tracePt t="125815" x="1682750" y="5181600"/>
          <p14:tracePt t="125832" x="1666875" y="5181600"/>
          <p14:tracePt t="125849" x="1651000" y="5181600"/>
          <p14:tracePt t="125865" x="1641475" y="5181600"/>
          <p14:tracePt t="126168" x="1651000" y="5181600"/>
          <p14:tracePt t="126175" x="1660525" y="5181600"/>
          <p14:tracePt t="126182" x="1679575" y="5181600"/>
          <p14:tracePt t="126199" x="1730375" y="5184775"/>
          <p14:tracePt t="126216" x="1816100" y="5184775"/>
          <p14:tracePt t="126232" x="1870075" y="5184775"/>
          <p14:tracePt t="126249" x="1911350" y="5184775"/>
          <p14:tracePt t="126267" x="1974850" y="5184775"/>
          <p14:tracePt t="126283" x="2028825" y="5184775"/>
          <p14:tracePt t="126299" x="2070100" y="5184775"/>
          <p14:tracePt t="126317" x="2143125" y="5181600"/>
          <p14:tracePt t="126332" x="2184400" y="5181600"/>
          <p14:tracePt t="126349" x="2222500" y="5181600"/>
          <p14:tracePt t="126365" x="2251075" y="5181600"/>
          <p14:tracePt t="126382" x="2292350" y="5181600"/>
          <p14:tracePt t="126398" x="2308225" y="5181600"/>
          <p14:tracePt t="126416" x="2327275" y="5181600"/>
          <p14:tracePt t="126432" x="2333625" y="5181600"/>
          <p14:tracePt t="126710" x="2317750" y="5181600"/>
          <p14:tracePt t="126717" x="2301875" y="5181600"/>
          <p14:tracePt t="126732" x="2257425" y="5181600"/>
          <p14:tracePt t="126749" x="2228850" y="5181600"/>
          <p14:tracePt t="126765" x="2193925" y="5181600"/>
          <p14:tracePt t="126782" x="2159000" y="5181600"/>
          <p14:tracePt t="126798" x="2130425" y="5181600"/>
          <p14:tracePt t="126816" x="2089150" y="5181600"/>
          <p14:tracePt t="126832" x="2066925" y="5181600"/>
          <p14:tracePt t="126850" x="2041525" y="5184775"/>
          <p14:tracePt t="126866" x="2028825" y="5184775"/>
          <p14:tracePt t="126883" x="2019300" y="5184775"/>
          <p14:tracePt t="126899" x="2009775" y="5187950"/>
          <p14:tracePt t="126916" x="1987550" y="5194300"/>
          <p14:tracePt t="126932" x="1978025" y="5194300"/>
          <p14:tracePt t="126949" x="1968500" y="5210175"/>
          <p14:tracePt t="126966" x="1949450" y="5213350"/>
          <p14:tracePt t="126982" x="1939925" y="5213350"/>
          <p14:tracePt t="126999" x="1927225" y="5213350"/>
          <p14:tracePt t="127033" x="1924050" y="5219700"/>
          <p14:tracePt t="127049" x="1914525" y="5226050"/>
          <p14:tracePt t="127066" x="1892300" y="5235575"/>
          <p14:tracePt t="127082" x="1882775" y="5245100"/>
          <p14:tracePt t="127099" x="1873250" y="5260975"/>
          <p14:tracePt t="127116" x="1857375" y="5273675"/>
          <p14:tracePt t="127132" x="1844675" y="5280025"/>
          <p14:tracePt t="127149" x="1835150" y="5283200"/>
          <p14:tracePt t="127166" x="1819275" y="5295900"/>
          <p14:tracePt t="127183" x="1809750" y="5299075"/>
          <p14:tracePt t="127199" x="1793875" y="5299075"/>
          <p14:tracePt t="127216" x="1781175" y="5299075"/>
          <p14:tracePt t="127232" x="1768475" y="5299075"/>
          <p14:tracePt t="127249" x="1758950" y="5299075"/>
          <p14:tracePt t="127266" x="1739900" y="5299075"/>
          <p14:tracePt t="127302" x="1739900" y="5308600"/>
          <p14:tracePt t="127317" x="1736725" y="5314950"/>
          <p14:tracePt t="127332" x="1724025" y="5318125"/>
          <p14:tracePt t="127348" x="1714500" y="5327650"/>
          <p14:tracePt t="127366" x="1695450" y="5340350"/>
          <p14:tracePt t="127382" x="1689100" y="5343525"/>
          <p14:tracePt t="127415" x="1685925" y="5349875"/>
          <p14:tracePt t="127432" x="1679575" y="5359400"/>
          <p14:tracePt t="127449" x="1679575" y="5365750"/>
          <p14:tracePt t="127546" x="1682750" y="5365750"/>
          <p14:tracePt t="127553" x="1692275" y="5365750"/>
          <p14:tracePt t="127566" x="1736725" y="5362575"/>
          <p14:tracePt t="127582" x="1787525" y="5362575"/>
          <p14:tracePt t="127599" x="1841500" y="5346700"/>
          <p14:tracePt t="127615" x="1920875" y="5327650"/>
          <p14:tracePt t="127632" x="1984375" y="5314950"/>
          <p14:tracePt t="127649" x="2028825" y="5308600"/>
          <p14:tracePt t="127666" x="2108200" y="5299075"/>
          <p14:tracePt t="127683" x="2130425" y="5299075"/>
          <p14:tracePt t="127699" x="2152650" y="5299075"/>
          <p14:tracePt t="127716" x="2174875" y="5299075"/>
          <p14:tracePt t="127732" x="2184400" y="5299075"/>
          <p14:tracePt t="127749" x="2193925" y="5299075"/>
          <p14:tracePt t="127765" x="2212975" y="5299075"/>
          <p14:tracePt t="127782" x="2222500" y="5299075"/>
          <p14:tracePt t="127799" x="2232025" y="5299075"/>
          <p14:tracePt t="127816" x="2241550" y="5299075"/>
          <p14:tracePt t="129207" x="2298700" y="5311775"/>
          <p14:tracePt t="129215" x="2390775" y="5321300"/>
          <p14:tracePt t="129223" x="2482850" y="5340350"/>
          <p14:tracePt t="129233" x="2609850" y="5359400"/>
          <p14:tracePt t="129250" x="2978150" y="5438775"/>
          <p14:tracePt t="129266" x="3292475" y="5518150"/>
          <p14:tracePt t="129300" x="3933825" y="5680075"/>
          <p14:tracePt t="129333" x="4457700" y="5784850"/>
          <p14:tracePt t="129350" x="4800600" y="5832475"/>
          <p14:tracePt t="129367" x="4975225" y="5848350"/>
          <p14:tracePt t="129383" x="5083175" y="5867400"/>
          <p14:tracePt t="129400" x="5238750" y="5899150"/>
          <p14:tracePt t="129416" x="5327650" y="5930900"/>
          <p14:tracePt t="129432" x="5394325" y="5969000"/>
          <p14:tracePt t="129435" x="5432425" y="5984875"/>
          <p14:tracePt t="129449" x="5489575" y="6013450"/>
          <p14:tracePt t="129465" x="5588000" y="6045200"/>
          <p14:tracePt t="129481" x="5699125" y="6080125"/>
          <p14:tracePt t="129498" x="5807075" y="6105525"/>
          <p14:tracePt t="129515" x="5962650" y="6137275"/>
          <p14:tracePt t="129532" x="6070600" y="6143625"/>
          <p14:tracePt t="129550" x="6232525" y="6143625"/>
          <p14:tracePt t="129566" x="6302375" y="6140450"/>
          <p14:tracePt t="129582" x="6432550" y="6115050"/>
          <p14:tracePt t="129599" x="6657975" y="6070600"/>
          <p14:tracePt t="129615" x="6819900" y="6042025"/>
          <p14:tracePt t="129632" x="7029450" y="5994400"/>
          <p14:tracePt t="129649" x="7200900" y="5978525"/>
          <p14:tracePt t="129666" x="7448550" y="5911850"/>
          <p14:tracePt t="129683" x="7569200" y="5880100"/>
          <p14:tracePt t="129700" x="7696200" y="5822950"/>
          <p14:tracePt t="129716" x="7766050" y="5794375"/>
          <p14:tracePt t="129732" x="7813675" y="5759450"/>
          <p14:tracePt t="129749" x="7912100" y="5689600"/>
          <p14:tracePt t="129765" x="7959725" y="5664200"/>
          <p14:tracePt t="129782" x="8016875" y="5629275"/>
          <p14:tracePt t="129800" x="8074025" y="5591175"/>
          <p14:tracePt t="129816" x="8105775" y="5559425"/>
          <p14:tracePt t="129833" x="8118475" y="5534025"/>
          <p14:tracePt t="129850" x="8147050" y="5445125"/>
          <p14:tracePt t="129866" x="8153400" y="5362575"/>
          <p14:tracePt t="129882" x="8153400" y="5292725"/>
          <p14:tracePt t="129899" x="8143875" y="5219700"/>
          <p14:tracePt t="129916" x="8137525" y="5197475"/>
          <p14:tracePt t="129932" x="8131175" y="5168900"/>
          <p14:tracePt t="129950" x="8121650" y="5127625"/>
          <p14:tracePt t="129966" x="8099425" y="5080000"/>
          <p14:tracePt t="129982" x="8086725" y="5016500"/>
          <p14:tracePt t="130000" x="8045450" y="4930775"/>
          <p14:tracePt t="130016" x="8010525" y="4883150"/>
          <p14:tracePt t="130032" x="7962900" y="4848225"/>
          <p14:tracePt t="130049" x="7893050" y="4784725"/>
          <p14:tracePt t="130066" x="7842250" y="4733925"/>
          <p14:tracePt t="130082" x="7759700" y="4667250"/>
          <p14:tracePt t="130099" x="7616825" y="4575175"/>
          <p14:tracePt t="130115" x="7524750" y="4527550"/>
          <p14:tracePt t="130132" x="7445375" y="4476750"/>
          <p14:tracePt t="130149" x="7308850" y="4419600"/>
          <p14:tracePt t="130165" x="7219950" y="4397375"/>
          <p14:tracePt t="130182" x="7156450" y="4384675"/>
          <p14:tracePt t="130199" x="7092950" y="4378325"/>
          <p14:tracePt t="130215" x="7058025" y="4378325"/>
          <p14:tracePt t="130232" x="7004050" y="4371975"/>
          <p14:tracePt t="130249" x="6927850" y="4371975"/>
          <p14:tracePt t="130266" x="6883400" y="4371975"/>
          <p14:tracePt t="130283" x="6845300" y="4371975"/>
          <p14:tracePt t="130299" x="6813550" y="4371975"/>
          <p14:tracePt t="130315" x="6784975" y="4371975"/>
          <p14:tracePt t="130332" x="6762750" y="4371975"/>
          <p14:tracePt t="130349" x="6718300" y="4384675"/>
          <p14:tracePt t="130365" x="6680200" y="4397375"/>
          <p14:tracePt t="130382" x="6619875" y="4410075"/>
          <p14:tracePt t="130399" x="6543675" y="4438650"/>
          <p14:tracePt t="130416" x="6505575" y="4451350"/>
          <p14:tracePt t="130433" x="6483350" y="4464050"/>
          <p14:tracePt t="130437" x="6464300" y="4470400"/>
          <p14:tracePt t="130448" x="6448425" y="4486275"/>
          <p14:tracePt t="130465" x="6432550" y="4502150"/>
          <p14:tracePt t="130482" x="6400800" y="4527550"/>
          <p14:tracePt t="130499" x="6356350" y="4572000"/>
          <p14:tracePt t="130515" x="6296025" y="4622800"/>
          <p14:tracePt t="130532" x="6229350" y="4660900"/>
          <p14:tracePt t="130549" x="6149975" y="4708525"/>
          <p14:tracePt t="130565" x="6118225" y="4733925"/>
          <p14:tracePt t="130582" x="6092825" y="4775200"/>
          <p14:tracePt t="130599" x="6045200" y="4841875"/>
          <p14:tracePt t="130615" x="6019800" y="4870450"/>
          <p14:tracePt t="130632" x="5988050" y="4918075"/>
          <p14:tracePt t="130649" x="5949950" y="4972050"/>
          <p14:tracePt t="130665" x="5918200" y="5010150"/>
          <p14:tracePt t="130682" x="5889625" y="5057775"/>
          <p14:tracePt t="130699" x="5857875" y="5130800"/>
          <p14:tracePt t="130716" x="5845175" y="5175250"/>
          <p14:tracePt t="130732" x="5832475" y="5226050"/>
          <p14:tracePt t="130748" x="5813425" y="5292725"/>
          <p14:tracePt t="130765" x="5794375" y="5321300"/>
          <p14:tracePt t="130782" x="5781675" y="5359400"/>
          <p14:tracePt t="130799" x="5762625" y="5441950"/>
          <p14:tracePt t="130816" x="5753100" y="5502275"/>
          <p14:tracePt t="130833" x="5753100" y="5546725"/>
          <p14:tracePt t="130849" x="5753100" y="5610225"/>
          <p14:tracePt t="130866" x="5753100" y="5632450"/>
          <p14:tracePt t="130882" x="5753100" y="5667375"/>
          <p14:tracePt t="130898" x="5753100" y="5730875"/>
          <p14:tracePt t="130915" x="5753100" y="5775325"/>
          <p14:tracePt t="130933" x="5756275" y="5819775"/>
          <p14:tracePt t="130949" x="5768975" y="5889625"/>
          <p14:tracePt t="130966" x="5781675" y="5927725"/>
          <p14:tracePt t="130982" x="5794375" y="5953125"/>
          <p14:tracePt t="130999" x="5816600" y="5994400"/>
          <p14:tracePt t="131015" x="5829300" y="6019800"/>
          <p14:tracePt t="131032" x="5842000" y="6048375"/>
          <p14:tracePt t="131048" x="5873750" y="6086475"/>
          <p14:tracePt t="131065" x="5899150" y="6115050"/>
          <p14:tracePt t="131082" x="5915025" y="6140450"/>
          <p14:tracePt t="131099" x="5965825" y="6184900"/>
          <p14:tracePt t="131115" x="6013450" y="6210300"/>
          <p14:tracePt t="131132" x="6061075" y="6245225"/>
          <p14:tracePt t="131148" x="6127750" y="6276975"/>
          <p14:tracePt t="131165" x="6156325" y="6302375"/>
          <p14:tracePt t="131182" x="6188075" y="6321425"/>
          <p14:tracePt t="131199" x="6223000" y="6346825"/>
          <p14:tracePt t="131215" x="6254750" y="6372225"/>
          <p14:tracePt t="131232" x="6280150" y="6388100"/>
          <p14:tracePt t="131249" x="6324600" y="6432550"/>
          <p14:tracePt t="131265" x="6353175" y="6445250"/>
          <p14:tracePt t="131282" x="6400800" y="6457950"/>
          <p14:tracePt t="131298" x="6457950" y="6483350"/>
          <p14:tracePt t="131314" x="6502400" y="6496050"/>
          <p14:tracePt t="131332" x="6540500" y="6508750"/>
          <p14:tracePt t="131349" x="6610350" y="6527800"/>
          <p14:tracePt t="131366" x="6664325" y="6540500"/>
          <p14:tracePt t="131383" x="6727825" y="6562725"/>
          <p14:tracePt t="131399" x="6819900" y="6584950"/>
          <p14:tracePt t="131415" x="6864350" y="6597650"/>
          <p14:tracePt t="131431" x="6908800" y="6610350"/>
          <p14:tracePt t="131448" x="6959600" y="6632575"/>
          <p14:tracePt t="131465" x="7004050" y="6645275"/>
          <p14:tracePt t="131482" x="7048500" y="6661150"/>
          <p14:tracePt t="131498" x="7124700" y="6686550"/>
          <p14:tracePt t="131515" x="7169150" y="6699250"/>
          <p14:tracePt t="131532" x="7197725" y="6705600"/>
          <p14:tracePt t="131548" x="7239000" y="6715125"/>
          <p14:tracePt t="131565" x="7261225" y="6715125"/>
          <p14:tracePt t="131582" x="7299325" y="6715125"/>
          <p14:tracePt t="131599" x="7362825" y="6727825"/>
          <p14:tracePt t="131616" x="7407275" y="6737350"/>
          <p14:tracePt t="131632" x="7458075" y="6750050"/>
          <p14:tracePt t="131649" x="7521575" y="6756400"/>
          <p14:tracePt t="131665" x="7559675" y="6756400"/>
          <p14:tracePt t="131682" x="7581900" y="6756400"/>
          <p14:tracePt t="131699" x="7635875" y="6756400"/>
          <p14:tracePt t="131715" x="7680325" y="6756400"/>
          <p14:tracePt t="131732" x="7715250" y="6756400"/>
          <p14:tracePt t="131748" x="7778750" y="6753225"/>
          <p14:tracePt t="131765" x="7823200" y="6740525"/>
          <p14:tracePt t="131782" x="7861300" y="6740525"/>
          <p14:tracePt t="131799" x="7893050" y="6734175"/>
          <p14:tracePt t="131815" x="7908925" y="6727825"/>
          <p14:tracePt t="131832" x="7918450" y="6718300"/>
          <p14:tracePt t="131848" x="7934325" y="6705600"/>
          <p14:tracePt t="131864" x="7943850" y="6689725"/>
          <p14:tracePt t="131882" x="7975600" y="6657975"/>
          <p14:tracePt t="131899" x="8016875" y="6591300"/>
          <p14:tracePt t="131915" x="8048625" y="6543675"/>
          <p14:tracePt t="131933" x="8074025" y="6505575"/>
          <p14:tracePt t="131949" x="8121650" y="6438900"/>
          <p14:tracePt t="131965" x="8147050" y="6391275"/>
          <p14:tracePt t="131982" x="8185150" y="6324600"/>
          <p14:tracePt t="131999" x="8204200" y="6242050"/>
          <p14:tracePt t="132015" x="8216900" y="6197600"/>
          <p14:tracePt t="132032" x="8235950" y="6159500"/>
          <p14:tracePt t="132049" x="8255000" y="6108700"/>
          <p14:tracePt t="132065" x="8267700" y="6070600"/>
          <p14:tracePt t="132082" x="8280400" y="6042025"/>
          <p14:tracePt t="132099" x="8312150" y="5975350"/>
          <p14:tracePt t="132115" x="8324850" y="5930900"/>
          <p14:tracePt t="132132" x="8337550" y="5886450"/>
          <p14:tracePt t="132148" x="8362950" y="5842000"/>
          <p14:tracePt t="132165" x="8369300" y="5813425"/>
          <p14:tracePt t="132182" x="8372475" y="5803900"/>
          <p14:tracePt t="132199" x="8382000" y="5788025"/>
          <p14:tracePt t="132216" x="8382000" y="5772150"/>
          <p14:tracePt t="132233" x="8382000" y="5762625"/>
          <p14:tracePt t="132249" x="8382000" y="5749925"/>
          <p14:tracePt t="132266" x="8382000" y="5737225"/>
          <p14:tracePt t="132364" x="8375650" y="5737225"/>
          <p14:tracePt t="132371" x="8372475" y="5737225"/>
          <p14:tracePt t="132382" x="8366125" y="5737225"/>
          <p14:tracePt t="132399" x="8347075" y="5740400"/>
          <p14:tracePt t="132415" x="8331200" y="5749925"/>
          <p14:tracePt t="132431" x="8293100" y="5768975"/>
          <p14:tracePt t="132448" x="8213725" y="5832475"/>
          <p14:tracePt t="132465" x="8159750" y="5895975"/>
          <p14:tracePt t="132482" x="8105775" y="5946775"/>
          <p14:tracePt t="132485" x="8086725" y="5965825"/>
          <p14:tracePt t="132499" x="8039100" y="6010275"/>
          <p14:tracePt t="132515" x="8007350" y="6032500"/>
          <p14:tracePt t="132533" x="7981950" y="6057900"/>
          <p14:tracePt t="132549" x="7937500" y="6096000"/>
          <p14:tracePt t="132565" x="7915275" y="6108700"/>
          <p14:tracePt t="132582" x="7883525" y="6121400"/>
          <p14:tracePt t="132598" x="7848600" y="6143625"/>
          <p14:tracePt t="132615" x="7826375" y="6156325"/>
          <p14:tracePt t="132633" x="7810500" y="6169025"/>
          <p14:tracePt t="132649" x="7800975" y="6175375"/>
          <p14:tracePt t="132666" x="7791450" y="6175375"/>
          <p14:tracePt t="132682" x="7775575" y="6175375"/>
          <p14:tracePt t="132698" x="7766050" y="6175375"/>
          <p14:tracePt t="132714" x="7759700" y="6175375"/>
          <p14:tracePt t="132732" x="7750175" y="6175375"/>
          <p14:tracePt t="132748" x="7737475" y="6191250"/>
          <p14:tracePt t="132765" x="7721600" y="6194425"/>
          <p14:tracePt t="132784" x="7705725" y="6200775"/>
          <p14:tracePt t="132799" x="7702550" y="6200775"/>
          <p14:tracePt t="132815" x="7696200" y="6203950"/>
          <p14:tracePt t="132833" x="7693025" y="6203950"/>
          <p14:tracePt t="132848" x="7693025" y="6210300"/>
          <p14:tracePt t="132892" x="7686675" y="6210300"/>
          <p14:tracePt t="132905" x="7686675" y="6213475"/>
          <p14:tracePt t="132915" x="7677150" y="6213475"/>
          <p14:tracePt t="133019" x="7670800" y="6213475"/>
          <p14:tracePt t="133348" x="7654925" y="6207125"/>
          <p14:tracePt t="133355" x="7629525" y="6200775"/>
          <p14:tracePt t="133365" x="7591425" y="6191250"/>
          <p14:tracePt t="133383" x="7518400" y="6178550"/>
          <p14:tracePt t="133399" x="7464425" y="6165850"/>
          <p14:tracePt t="133415" x="7419975" y="6165850"/>
          <p14:tracePt t="133431" x="7375525" y="6165850"/>
          <p14:tracePt t="133464" x="7277100" y="6165850"/>
          <p14:tracePt t="133498" x="7216775" y="6165850"/>
          <p14:tracePt t="133515" x="7194550" y="6165850"/>
          <p14:tracePt t="133533" x="7178675" y="6165850"/>
          <p14:tracePt t="133549" x="7162800" y="6165850"/>
          <p14:tracePt t="133565" x="7153275" y="6169025"/>
          <p14:tracePt t="133582" x="7140575" y="6169025"/>
          <p14:tracePt t="133598" x="7134225" y="6169025"/>
          <p14:tracePt t="134675" x="7146925" y="6169025"/>
          <p14:tracePt t="134682" x="7165975" y="6169025"/>
          <p14:tracePt t="134689" x="7191375" y="6169025"/>
          <p14:tracePt t="134697" x="7210425" y="6165850"/>
          <p14:tracePt t="134715" x="7254875" y="6165850"/>
          <p14:tracePt t="134732" x="7318375" y="6165850"/>
          <p14:tracePt t="134765" x="7413625" y="6165850"/>
          <p14:tracePt t="134799" x="7512050" y="6165850"/>
          <p14:tracePt t="134815" x="7534275" y="6165850"/>
          <p14:tracePt t="134832" x="7553325" y="6165850"/>
          <p14:tracePt t="134848" x="7562850" y="6165850"/>
          <p14:tracePt t="134864" x="7572375" y="6165850"/>
          <p14:tracePt t="134882" x="7588250" y="6165850"/>
          <p14:tracePt t="134899" x="7616825" y="6159500"/>
          <p14:tracePt t="134915" x="7639050" y="6153150"/>
          <p14:tracePt t="134932" x="7680325" y="6140450"/>
          <p14:tracePt t="134948" x="7702550" y="6140450"/>
          <p14:tracePt t="134965" x="7718425" y="6140450"/>
          <p14:tracePt t="134981" x="7731125" y="6130925"/>
          <p14:tracePt t="134998" x="7740650" y="6130925"/>
          <p14:tracePt t="135015" x="7753350" y="6130925"/>
          <p14:tracePt t="135032" x="7772400" y="6130925"/>
          <p14:tracePt t="135048" x="7781925" y="6130925"/>
          <p14:tracePt t="135065" x="7791450" y="6130925"/>
          <p14:tracePt t="135110" x="7788275" y="6130925"/>
          <p14:tracePt t="135117" x="7785100" y="6130925"/>
          <p14:tracePt t="135131" x="7775575" y="6130925"/>
          <p14:tracePt t="135148" x="7759700" y="6130925"/>
          <p14:tracePt t="135165" x="7750175" y="6130925"/>
          <p14:tracePt t="135182" x="7734300" y="6130925"/>
          <p14:tracePt t="135199" x="7724775" y="6130925"/>
          <p14:tracePt t="135215" x="7712075" y="6130925"/>
          <p14:tracePt t="135232" x="7696200" y="6130925"/>
          <p14:tracePt t="135249" x="7686675" y="6130925"/>
          <p14:tracePt t="135265" x="7677150" y="6130925"/>
          <p14:tracePt t="135281" x="7654925" y="6130925"/>
          <p14:tracePt t="135298" x="7651750" y="6130925"/>
          <p14:tracePt t="135331" x="7642225" y="6130925"/>
          <p14:tracePt t="135349" x="7632700" y="6130925"/>
          <p14:tracePt t="135365" x="7626350" y="6130925"/>
          <p14:tracePt t="135381" x="7610475" y="6130925"/>
          <p14:tracePt t="135596" x="7610475" y="6127750"/>
          <p14:tracePt t="135603" x="7610475" y="6121400"/>
          <p14:tracePt t="135614" x="7610475" y="6118225"/>
          <p14:tracePt t="135631" x="7607300" y="6102350"/>
          <p14:tracePt t="135649" x="7607300" y="6099175"/>
          <p14:tracePt t="135665" x="7600950" y="6092825"/>
          <p14:tracePt t="135699" x="7600950" y="6076950"/>
          <p14:tracePt t="135715" x="7600950" y="6067425"/>
          <p14:tracePt t="135731" x="7600950" y="6042025"/>
          <p14:tracePt t="135748" x="7600950" y="6013450"/>
          <p14:tracePt t="135765" x="7600950" y="5997575"/>
          <p14:tracePt t="135781" x="7600950" y="5975350"/>
          <p14:tracePt t="135798" x="7600950" y="5965825"/>
          <p14:tracePt t="135815" x="7600950" y="5962650"/>
          <p14:tracePt t="135832" x="7600950" y="5956300"/>
          <p14:tracePt t="135848" x="7600950" y="5946775"/>
          <p14:tracePt t="135865" x="7600950" y="5943600"/>
          <p14:tracePt t="135881" x="7600950" y="5927725"/>
          <p14:tracePt t="135899" x="7600950" y="5918200"/>
          <p14:tracePt t="135915" x="7600950" y="5911850"/>
          <p14:tracePt t="135931" x="7600950" y="5899150"/>
          <p14:tracePt t="135949" x="7600950" y="5886450"/>
          <p14:tracePt t="135965" x="7597775" y="5873750"/>
          <p14:tracePt t="135982" x="7588250" y="5857875"/>
          <p14:tracePt t="135998" x="7575550" y="5848350"/>
          <p14:tracePt t="136015" x="7575550" y="5826125"/>
          <p14:tracePt t="136031" x="7572375" y="5803900"/>
          <p14:tracePt t="136049" x="7572375" y="5800725"/>
          <p14:tracePt t="136066" x="7572375" y="5794375"/>
          <p14:tracePt t="136295" x="7572375" y="5797550"/>
          <p14:tracePt t="136302" x="7572375" y="5800725"/>
          <p14:tracePt t="136314" x="7578725" y="5807075"/>
          <p14:tracePt t="136331" x="7594600" y="5832475"/>
          <p14:tracePt t="136348" x="7604125" y="5857875"/>
          <p14:tracePt t="136366" x="7629525" y="5899150"/>
          <p14:tracePt t="136381" x="7642225" y="5921375"/>
          <p14:tracePt t="136398" x="7645400" y="5953125"/>
          <p14:tracePt t="136415" x="7645400" y="5969000"/>
          <p14:tracePt t="136431" x="7645400" y="6007100"/>
          <p14:tracePt t="136448" x="7645400" y="6016625"/>
          <p14:tracePt t="136464" x="7645400" y="6029325"/>
          <p14:tracePt t="136481" x="7645400" y="6042025"/>
          <p14:tracePt t="136498" x="7645400" y="6057900"/>
          <p14:tracePt t="136515" x="7645400" y="6067425"/>
          <p14:tracePt t="136531" x="7645400" y="6083300"/>
          <p14:tracePt t="136547" x="7645400" y="6092825"/>
          <p14:tracePt t="136565" x="7645400" y="6108700"/>
          <p14:tracePt t="136566" x="7645400" y="6111875"/>
          <p14:tracePt t="136581" x="7645400" y="6121400"/>
          <p14:tracePt t="136598" x="7645400" y="6130925"/>
          <p14:tracePt t="136615" x="7645400" y="6137275"/>
          <p14:tracePt t="136631" x="7645400" y="6153150"/>
          <p14:tracePt t="136647" x="7645400" y="6162675"/>
          <p14:tracePt t="136665" x="7645400" y="6165850"/>
          <p14:tracePt t="136681" x="7645400" y="6181725"/>
          <p14:tracePt t="136698" x="7645400" y="6191250"/>
          <p14:tracePt t="136714" x="7645400" y="6200775"/>
          <p14:tracePt t="136731" x="7645400" y="6207125"/>
          <p14:tracePt t="136824" x="7645400" y="6203950"/>
          <p14:tracePt t="136830" x="7645400" y="6194425"/>
          <p14:tracePt t="136837" x="7645400" y="6188075"/>
          <p14:tracePt t="136848" x="7645400" y="6184900"/>
          <p14:tracePt t="136865" x="7645400" y="6162675"/>
          <p14:tracePt t="136881" x="7645400" y="6134100"/>
          <p14:tracePt t="136898" x="7645400" y="6111875"/>
          <p14:tracePt t="136916" x="7639050" y="6057900"/>
          <p14:tracePt t="136932" x="7639050" y="6019800"/>
          <p14:tracePt t="136948" x="7639050" y="6000750"/>
          <p14:tracePt t="136965" x="7632700" y="5978525"/>
          <p14:tracePt t="136981" x="7632700" y="5962650"/>
          <p14:tracePt t="136998" x="7632700" y="5953125"/>
          <p14:tracePt t="137032" x="7632700" y="5949950"/>
          <p14:tracePt t="137048" x="7632700" y="5943600"/>
          <p14:tracePt t="137066" x="7632700" y="5934075"/>
          <p14:tracePt t="137098" x="7632700" y="5927725"/>
          <p14:tracePt t="137366" x="7632700" y="5930900"/>
          <p14:tracePt t="137373" x="7632700" y="5937250"/>
          <p14:tracePt t="137381" x="7632700" y="5940425"/>
          <p14:tracePt t="137398" x="7632700" y="5949950"/>
          <p14:tracePt t="137416" x="7632700" y="5969000"/>
          <p14:tracePt t="137432" x="7632700" y="5981700"/>
          <p14:tracePt t="137448" x="7632700" y="5991225"/>
          <p14:tracePt t="137466" x="7632700" y="6003925"/>
          <p14:tracePt t="137482" x="7632700" y="6019800"/>
          <p14:tracePt t="137497" x="7632700" y="6026150"/>
          <p14:tracePt t="137515" x="7632700" y="6029325"/>
          <p14:tracePt t="137548" x="7632700" y="6035675"/>
          <p14:tracePt t="137565" x="7632700" y="6045200"/>
          <p14:tracePt t="137581" x="7632700" y="6048375"/>
          <p14:tracePt t="137597" x="7632700" y="6054725"/>
          <p14:tracePt t="137615" x="7632700" y="6073775"/>
          <p14:tracePt t="137632" x="7632700" y="6080125"/>
          <p14:tracePt t="137648" x="7632700" y="6083300"/>
          <p14:tracePt t="137665" x="7632700" y="6099175"/>
          <p14:tracePt t="137681" x="7632700" y="6108700"/>
          <p14:tracePt t="137697" x="7632700" y="6124575"/>
          <p14:tracePt t="137715" x="7632700" y="6137275"/>
          <p14:tracePt t="137731" x="7632700" y="6146800"/>
          <p14:tracePt t="137747" x="7632700" y="6156325"/>
          <p14:tracePt t="137765" x="7632700" y="6178550"/>
          <p14:tracePt t="137781" x="7632700" y="6188075"/>
          <p14:tracePt t="137797" x="7632700" y="6197600"/>
          <p14:tracePt t="137815" x="7632700" y="6207125"/>
          <p14:tracePt t="137887" x="7632700" y="6203950"/>
          <p14:tracePt t="137894" x="7632700" y="6200775"/>
          <p14:tracePt t="137901" x="7632700" y="6194425"/>
          <p14:tracePt t="137915" x="7632700" y="6181725"/>
          <p14:tracePt t="137931" x="7632700" y="6149975"/>
          <p14:tracePt t="137948" x="7629525" y="6134100"/>
          <p14:tracePt t="137965" x="7629525" y="6096000"/>
          <p14:tracePt t="137981" x="7629525" y="6080125"/>
          <p14:tracePt t="137998" x="7616825" y="6070600"/>
          <p14:tracePt t="138016" x="7613650" y="6048375"/>
          <p14:tracePt t="138032" x="7613650" y="6038850"/>
          <p14:tracePt t="138048" x="7613650" y="6035675"/>
          <p14:tracePt t="138081" x="7613650" y="6029325"/>
          <p14:tracePt t="138123" x="7613650" y="6026150"/>
          <p14:tracePt t="138129" x="7613650" y="6019800"/>
          <p14:tracePt t="138152" x="7613650" y="6016625"/>
          <p14:tracePt t="138251" x="7607300" y="6016625"/>
          <p14:tracePt t="138266" x="7604125" y="6016625"/>
          <p14:tracePt t="138281" x="7597775" y="6016625"/>
          <p14:tracePt t="138287" x="7591425" y="6022975"/>
          <p14:tracePt t="138302" x="7591425" y="6026150"/>
          <p14:tracePt t="138315" x="7591425" y="6035675"/>
          <p14:tracePt t="138331" x="7591425" y="6045200"/>
          <p14:tracePt t="138348" x="7591425" y="6061075"/>
          <p14:tracePt t="138364" x="7591425" y="6076950"/>
          <p14:tracePt t="138381" x="7591425" y="6086475"/>
          <p14:tracePt t="138398" x="7591425" y="6096000"/>
          <p14:tracePt t="138415" x="7591425" y="6111875"/>
          <p14:tracePt t="138431" x="7591425" y="6115050"/>
          <p14:tracePt t="138448" x="7591425" y="6121400"/>
          <p14:tracePt t="138465" x="7591425" y="6130925"/>
          <p14:tracePt t="138497" x="7591425" y="6140450"/>
          <p14:tracePt t="138530" x="7591425" y="6143625"/>
          <p14:tracePt t="138609" x="7591425" y="6149975"/>
          <p14:tracePt t="138614" x="7591425" y="6159500"/>
          <p14:tracePt t="138630" x="7591425" y="6169025"/>
          <p14:tracePt t="138648" x="7591425" y="6175375"/>
          <p14:tracePt t="138750" x="7591425" y="6172200"/>
          <p14:tracePt t="138757" x="7591425" y="6169025"/>
          <p14:tracePt t="138765" x="7591425" y="6162675"/>
          <p14:tracePt t="138781" x="7591425" y="6146800"/>
          <p14:tracePt t="138798" x="7594600" y="6137275"/>
          <p14:tracePt t="138815" x="7600950" y="6124575"/>
          <p14:tracePt t="138832" x="7600950" y="6108700"/>
          <p14:tracePt t="138848" x="7600950" y="6086475"/>
          <p14:tracePt t="138865" x="7600950" y="6073775"/>
          <p14:tracePt t="138881" x="7600950" y="6057900"/>
          <p14:tracePt t="138897" x="7600950" y="6035675"/>
          <p14:tracePt t="138914" x="7600950" y="6022975"/>
          <p14:tracePt t="138931" x="7600950" y="6010275"/>
          <p14:tracePt t="138948" x="7600950" y="5997575"/>
          <p14:tracePt t="138965" x="7600950" y="5981700"/>
          <p14:tracePt t="138981" x="7600950" y="5972175"/>
          <p14:tracePt t="138998" x="7600950" y="5962650"/>
          <p14:tracePt t="139014" x="7600950" y="5943600"/>
          <p14:tracePt t="139031" x="7600950" y="5930900"/>
          <p14:tracePt t="139047" x="7600950" y="5921375"/>
          <p14:tracePt t="139065" x="7600950" y="5908675"/>
          <p14:tracePt t="139081" x="7600950" y="5892800"/>
          <p14:tracePt t="139658" x="7600950" y="5895975"/>
          <p14:tracePt t="139665" x="7600950" y="5905500"/>
          <p14:tracePt t="139681" x="7600950" y="5915025"/>
          <p14:tracePt t="139698" x="7600950" y="5924550"/>
          <p14:tracePt t="139714" x="7600950" y="5940425"/>
          <p14:tracePt t="139747" x="7600950" y="5988050"/>
          <p14:tracePt t="139781" x="7600950" y="6057900"/>
          <p14:tracePt t="139798" x="7600950" y="6086475"/>
          <p14:tracePt t="139815" x="7600950" y="6121400"/>
          <p14:tracePt t="139831" x="7600950" y="6137275"/>
          <p14:tracePt t="139848" x="7600950" y="6146800"/>
          <p14:tracePt t="139864" x="7600950" y="6159500"/>
          <p14:tracePt t="139881" x="7600950" y="6165850"/>
          <p14:tracePt t="139993" x="7600950" y="6162675"/>
          <p14:tracePt t="139999" x="7600950" y="6159500"/>
          <p14:tracePt t="140014" x="7604125" y="6149975"/>
          <p14:tracePt t="140031" x="7604125" y="6140450"/>
          <p14:tracePt t="140047" x="7604125" y="6118225"/>
          <p14:tracePt t="140064" x="7604125" y="6102350"/>
          <p14:tracePt t="140082" x="7604125" y="6092825"/>
          <p14:tracePt t="140099" x="7604125" y="6067425"/>
          <p14:tracePt t="140115" x="7604125" y="6051550"/>
          <p14:tracePt t="140131" x="7604125" y="6035675"/>
          <p14:tracePt t="140148" x="7604125" y="5997575"/>
          <p14:tracePt t="140164" x="7604125" y="5981700"/>
          <p14:tracePt t="140181" x="7604125" y="5953125"/>
          <p14:tracePt t="140199" x="7604125" y="5937250"/>
          <p14:tracePt t="140214" x="7604125" y="5927725"/>
          <p14:tracePt t="140232" x="7604125" y="5918200"/>
          <p14:tracePt t="140249" x="7604125" y="5892800"/>
          <p14:tracePt t="140265" x="7604125" y="5883275"/>
          <p14:tracePt t="140281" x="7604125" y="5870575"/>
          <p14:tracePt t="140299" x="7604125" y="5851525"/>
          <p14:tracePt t="141949" x="7600950" y="5835650"/>
          <p14:tracePt t="141956" x="7594600" y="5822950"/>
          <p14:tracePt t="141964" x="7575550" y="5803900"/>
          <p14:tracePt t="141981" x="7546975" y="5737225"/>
          <p14:tracePt t="141997" x="7496175" y="5638800"/>
          <p14:tracePt t="142014" x="7467600" y="5581650"/>
          <p14:tracePt t="142048" x="7410450" y="5505450"/>
          <p14:tracePt t="142081" x="7388225" y="5480050"/>
          <p14:tracePt t="142098" x="7369175" y="5464175"/>
          <p14:tracePt t="142114" x="7359650" y="5461000"/>
          <p14:tracePt t="142131" x="7350125" y="5454650"/>
          <p14:tracePt t="142147" x="7327900" y="5454650"/>
          <p14:tracePt t="142164" x="7324725" y="5454650"/>
          <p14:tracePt t="142770" x="7331075" y="5454650"/>
          <p14:tracePt t="142776" x="7343775" y="5454650"/>
          <p14:tracePt t="142783" x="7353300" y="5454650"/>
          <p14:tracePt t="142798" x="7381875" y="5454650"/>
          <p14:tracePt t="142814" x="7404100" y="5454650"/>
          <p14:tracePt t="142830" x="7432675" y="5454650"/>
          <p14:tracePt t="142847" x="7461250" y="5454650"/>
          <p14:tracePt t="142880" x="7499350" y="5454650"/>
          <p14:tracePt t="142913" x="7521575" y="5454650"/>
          <p14:tracePt t="142931" x="7527925" y="5454650"/>
          <p14:tracePt t="143198" x="7527925" y="5461000"/>
          <p14:tracePt t="143205" x="7527925" y="5473700"/>
          <p14:tracePt t="143214" x="7540625" y="5486400"/>
          <p14:tracePt t="143231" x="7546975" y="5514975"/>
          <p14:tracePt t="143247" x="7550150" y="5537200"/>
          <p14:tracePt t="143264" x="7562850" y="5559425"/>
          <p14:tracePt t="143280" x="7562850" y="5568950"/>
          <p14:tracePt t="143298" x="7572375" y="5581650"/>
          <p14:tracePt t="143314" x="7575550" y="5591175"/>
          <p14:tracePt t="143333" x="7581900" y="5613400"/>
          <p14:tracePt t="143348" x="7591425" y="5622925"/>
          <p14:tracePt t="143364" x="7597775" y="5632450"/>
          <p14:tracePt t="143381" x="7604125" y="5641975"/>
          <p14:tracePt t="143397" x="7604125" y="5657850"/>
          <p14:tracePt t="143413" x="7607300" y="5657850"/>
          <p14:tracePt t="143431" x="7613650" y="5657850"/>
          <p14:tracePt t="143448" x="7616825" y="5664200"/>
          <p14:tracePt t="143464" x="7616825" y="5667375"/>
          <p14:tracePt t="143498" x="7623175" y="5667375"/>
          <p14:tracePt t="143811" x="7610475" y="5667375"/>
          <p14:tracePt t="143818" x="7581900" y="5667375"/>
          <p14:tracePt t="143830" x="7556500" y="5667375"/>
          <p14:tracePt t="143847" x="7496175" y="5667375"/>
          <p14:tracePt t="143865" x="7473950" y="5667375"/>
          <p14:tracePt t="143882" x="7432675" y="5667375"/>
          <p14:tracePt t="143900" x="7410450" y="5667375"/>
          <p14:tracePt t="143914" x="7381875" y="5667375"/>
          <p14:tracePt t="143930" x="7359650" y="5667375"/>
          <p14:tracePt t="143947" x="7318375" y="5667375"/>
          <p14:tracePt t="143963" x="7302500" y="5667375"/>
          <p14:tracePt t="143980" x="7292975" y="5667375"/>
          <p14:tracePt t="143998" x="7273925" y="5667375"/>
          <p14:tracePt t="144015" x="7264400" y="5667375"/>
          <p14:tracePt t="144032" x="7248525" y="5667375"/>
          <p14:tracePt t="144048" x="7239000" y="5667375"/>
          <p14:tracePt t="144064" x="7223125" y="5667375"/>
          <p14:tracePt t="144081" x="7191375" y="5667375"/>
          <p14:tracePt t="144097" x="7169150" y="5667375"/>
          <p14:tracePt t="144113" x="7159625" y="5667375"/>
          <p14:tracePt t="144130" x="7150100" y="5667375"/>
          <p14:tracePt t="144148" x="7137400" y="5667375"/>
          <p14:tracePt t="144164" x="7121525" y="5667375"/>
          <p14:tracePt t="144181" x="7105650" y="5667375"/>
          <p14:tracePt t="144197" x="7096125" y="5667375"/>
          <p14:tracePt t="144213" x="7086600" y="5667375"/>
          <p14:tracePt t="144231" x="7070725" y="5667375"/>
          <p14:tracePt t="144482" x="7096125" y="5664200"/>
          <p14:tracePt t="144489" x="7131050" y="5664200"/>
          <p14:tracePt t="144497" x="7156450" y="5664200"/>
          <p14:tracePt t="144513" x="7207250" y="5664200"/>
          <p14:tracePt t="144531" x="7270750" y="5664200"/>
          <p14:tracePt t="144547" x="7321550" y="5664200"/>
          <p14:tracePt t="144564" x="7375525" y="5664200"/>
          <p14:tracePt t="144581" x="7451725" y="5664200"/>
          <p14:tracePt t="144597" x="7489825" y="5664200"/>
          <p14:tracePt t="144614" x="7518400" y="5664200"/>
          <p14:tracePt t="144631" x="7550150" y="5664200"/>
          <p14:tracePt t="144647" x="7575550" y="5664200"/>
          <p14:tracePt t="144663" x="7585075" y="5664200"/>
          <p14:tracePt t="144681" x="7604125" y="5664200"/>
          <p14:tracePt t="144698" x="7620000" y="5664200"/>
          <p14:tracePt t="144715" x="7629525" y="5664200"/>
          <p14:tracePt t="144719" x="7632700" y="5664200"/>
          <p14:tracePt t="144731" x="7639050" y="5664200"/>
          <p14:tracePt t="145017" x="7620000" y="5664200"/>
          <p14:tracePt t="145024" x="7600950" y="5664200"/>
          <p14:tracePt t="145031" x="7581900" y="5664200"/>
          <p14:tracePt t="145046" x="7546975" y="5664200"/>
          <p14:tracePt t="145064" x="7508875" y="5664200"/>
          <p14:tracePt t="145081" x="7423150" y="5664200"/>
          <p14:tracePt t="145097" x="7366000" y="5664200"/>
          <p14:tracePt t="145114" x="7321550" y="5664200"/>
          <p14:tracePt t="145131" x="7273925" y="5664200"/>
          <p14:tracePt t="145147" x="7251700" y="5664200"/>
          <p14:tracePt t="145164" x="7226300" y="5664200"/>
          <p14:tracePt t="145181" x="7213600" y="5664200"/>
          <p14:tracePt t="145197" x="7204075" y="5664200"/>
          <p14:tracePt t="145213" x="7188200" y="5664200"/>
          <p14:tracePt t="145231" x="7172325" y="5664200"/>
          <p14:tracePt t="145247" x="7162800" y="5664200"/>
          <p14:tracePt t="145264" x="7159625" y="5664200"/>
          <p14:tracePt t="146638" x="7086600" y="5635625"/>
          <p14:tracePt t="146645" x="6994525" y="5607050"/>
          <p14:tracePt t="146652" x="6899275" y="5568950"/>
          <p14:tracePt t="146664" x="6794500" y="5540375"/>
          <p14:tracePt t="146680" x="6461125" y="5473700"/>
          <p14:tracePt t="146696" x="6264275" y="5454650"/>
          <p14:tracePt t="146713" x="6048375" y="5435600"/>
          <p14:tracePt t="146747" x="5619750" y="5391150"/>
          <p14:tracePt t="146782" x="5229225" y="5381625"/>
          <p14:tracePt t="146798" x="5102225" y="5387975"/>
          <p14:tracePt t="146814" x="5006975" y="5403850"/>
          <p14:tracePt t="146830" x="4899025" y="5419725"/>
          <p14:tracePt t="146846" x="4860925" y="5426075"/>
          <p14:tracePt t="146863" x="4826000" y="5426075"/>
          <p14:tracePt t="146881" x="4784725" y="5426075"/>
          <p14:tracePt t="146897" x="4762500" y="5426075"/>
          <p14:tracePt t="146914" x="4752975" y="5426075"/>
          <p14:tracePt t="146931" x="4733925" y="5422900"/>
          <p14:tracePt t="146947" x="4721225" y="5413375"/>
          <p14:tracePt t="146963" x="4711700" y="5384800"/>
          <p14:tracePt t="146980" x="4692650" y="5327650"/>
          <p14:tracePt t="146996" x="4686300" y="5292725"/>
          <p14:tracePt t="147014" x="4686300" y="5238750"/>
          <p14:tracePt t="147031" x="4686300" y="5178425"/>
          <p14:tracePt t="147047" x="4686300" y="5124450"/>
          <p14:tracePt t="147064" x="4689475" y="5064125"/>
          <p14:tracePt t="147081" x="4699000" y="4933950"/>
          <p14:tracePt t="147097" x="4699000" y="4883150"/>
          <p14:tracePt t="147113" x="4699000" y="4838700"/>
          <p14:tracePt t="147130" x="4695825" y="4787900"/>
          <p14:tracePt t="147147" x="4676775" y="4765675"/>
          <p14:tracePt t="147164" x="4664075" y="4727575"/>
          <p14:tracePt t="147181" x="4645025" y="4676775"/>
          <p14:tracePt t="147197" x="4632325" y="4638675"/>
          <p14:tracePt t="147214" x="4606925" y="4600575"/>
          <p14:tracePt t="147230" x="4572000" y="4565650"/>
          <p14:tracePt t="147247" x="4540250" y="4533900"/>
          <p14:tracePt t="147263" x="4502150" y="4505325"/>
          <p14:tracePt t="147281" x="4403725" y="4454525"/>
          <p14:tracePt t="147297" x="4337050" y="4425950"/>
          <p14:tracePt t="147315" x="4251325" y="4375150"/>
          <p14:tracePt t="147331" x="4194175" y="4346575"/>
          <p14:tracePt t="147347" x="4137025" y="4311650"/>
          <p14:tracePt t="147364" x="4070350" y="4289425"/>
          <p14:tracePt t="147380" x="3968750" y="4257675"/>
          <p14:tracePt t="147396" x="3898900" y="4257675"/>
          <p14:tracePt t="147413" x="3832225" y="4257675"/>
          <p14:tracePt t="147431" x="3740150" y="4283075"/>
          <p14:tracePt t="147447" x="3686175" y="4295775"/>
          <p14:tracePt t="147465" x="3635375" y="4314825"/>
          <p14:tracePt t="147481" x="3613150" y="4333875"/>
          <p14:tracePt t="147497" x="3587750" y="4352925"/>
          <p14:tracePt t="147513" x="3549650" y="4378325"/>
          <p14:tracePt t="147530" x="3482975" y="4432300"/>
          <p14:tracePt t="147546" x="3419475" y="4483100"/>
          <p14:tracePt t="147563" x="3359150" y="4537075"/>
          <p14:tracePt t="147580" x="3289300" y="4610100"/>
          <p14:tracePt t="147596" x="3254375" y="4651375"/>
          <p14:tracePt t="147614" x="3219450" y="4699000"/>
          <p14:tracePt t="147630" x="3171825" y="4775200"/>
          <p14:tracePt t="147647" x="3117850" y="4845050"/>
          <p14:tracePt t="147663" x="3060700" y="4914900"/>
          <p14:tracePt t="147681" x="3016250" y="4975225"/>
          <p14:tracePt t="147697" x="2981325" y="5022850"/>
          <p14:tracePt t="147715" x="2936875" y="5089525"/>
          <p14:tracePt t="147730" x="2908300" y="5133975"/>
          <p14:tracePt t="147746" x="2895600" y="5172075"/>
          <p14:tracePt t="147763" x="2882900" y="5226050"/>
          <p14:tracePt t="147780" x="2857500" y="5292725"/>
          <p14:tracePt t="147796" x="2844800" y="5337175"/>
          <p14:tracePt t="147815" x="2819400" y="5400675"/>
          <p14:tracePt t="147831" x="2800350" y="5448300"/>
          <p14:tracePt t="147847" x="2787650" y="5483225"/>
          <p14:tracePt t="147865" x="2774950" y="5540375"/>
          <p14:tracePt t="147881" x="2774950" y="5584825"/>
          <p14:tracePt t="147897" x="2774950" y="5607050"/>
          <p14:tracePt t="147914" x="2774950" y="5638800"/>
          <p14:tracePt t="147930" x="2774950" y="5661025"/>
          <p14:tracePt t="147946" x="2774950" y="5689600"/>
          <p14:tracePt t="147965" x="2774950" y="5730875"/>
          <p14:tracePt t="147981" x="2787650" y="5756275"/>
          <p14:tracePt t="147997" x="2794000" y="5778500"/>
          <p14:tracePt t="148015" x="2819400" y="5835650"/>
          <p14:tracePt t="148030" x="2832100" y="5873750"/>
          <p14:tracePt t="148047" x="2844800" y="5902325"/>
          <p14:tracePt t="148064" x="2860675" y="5943600"/>
          <p14:tracePt t="148080" x="2879725" y="5969000"/>
          <p14:tracePt t="148097" x="2892425" y="6000750"/>
          <p14:tracePt t="148115" x="2911475" y="6042025"/>
          <p14:tracePt t="148131" x="2940050" y="6067425"/>
          <p14:tracePt t="148147" x="2959100" y="6083300"/>
          <p14:tracePt t="148164" x="3000375" y="6118225"/>
          <p14:tracePt t="148180" x="3025775" y="6130925"/>
          <p14:tracePt t="148197" x="3057525" y="6162675"/>
          <p14:tracePt t="148214" x="3105150" y="6188075"/>
          <p14:tracePt t="148230" x="3152775" y="6207125"/>
          <p14:tracePt t="148247" x="3197225" y="6232525"/>
          <p14:tracePt t="148264" x="3263900" y="6273800"/>
          <p14:tracePt t="148280" x="3302000" y="6286500"/>
          <p14:tracePt t="148297" x="3333750" y="6311900"/>
          <p14:tracePt t="148302" x="3343275" y="6315075"/>
          <p14:tracePt t="148314" x="3381375" y="6327775"/>
          <p14:tracePt t="148331" x="3413125" y="6340475"/>
          <p14:tracePt t="148347" x="3460750" y="6369050"/>
          <p14:tracePt t="148364" x="3517900" y="6400800"/>
          <p14:tracePt t="148380" x="3549650" y="6426200"/>
          <p14:tracePt t="148396" x="3581400" y="6445250"/>
          <p14:tracePt t="148414" x="3616325" y="6473825"/>
          <p14:tracePt t="148429" x="3635375" y="6492875"/>
          <p14:tracePt t="148447" x="3644900" y="6502400"/>
          <p14:tracePt t="148464" x="3670300" y="6518275"/>
          <p14:tracePt t="148480" x="3702050" y="6530975"/>
          <p14:tracePt t="148497" x="3724275" y="6546850"/>
          <p14:tracePt t="148514" x="3781425" y="6553200"/>
          <p14:tracePt t="148530" x="3816350" y="6559550"/>
          <p14:tracePt t="148547" x="3854450" y="6565900"/>
          <p14:tracePt t="148564" x="3895725" y="6584950"/>
          <p14:tracePt t="148580" x="3927475" y="6591300"/>
          <p14:tracePt t="148597" x="3949700" y="6610350"/>
          <p14:tracePt t="148614" x="3971925" y="6613525"/>
          <p14:tracePt t="148630" x="4000500" y="6619875"/>
          <p14:tracePt t="148647" x="4022725" y="6626225"/>
          <p14:tracePt t="148664" x="4086225" y="6632575"/>
          <p14:tracePt t="148680" x="4130675" y="6632575"/>
          <p14:tracePt t="148697" x="4181475" y="6632575"/>
          <p14:tracePt t="148714" x="4244975" y="6623050"/>
          <p14:tracePt t="148730" x="4273550" y="6616700"/>
          <p14:tracePt t="148747" x="4305300" y="6604000"/>
          <p14:tracePt t="148763" x="4362450" y="6578600"/>
          <p14:tracePt t="148779" x="4400550" y="6559550"/>
          <p14:tracePt t="148796" x="4445000" y="6540500"/>
          <p14:tracePt t="148815" x="4511675" y="6502400"/>
          <p14:tracePt t="148830" x="4556125" y="6483350"/>
          <p14:tracePt t="148847" x="4581525" y="6464300"/>
          <p14:tracePt t="148864" x="4622800" y="6445250"/>
          <p14:tracePt t="148881" x="4648200" y="6435725"/>
          <p14:tracePt t="148897" x="4683125" y="6423025"/>
          <p14:tracePt t="148914" x="4759325" y="6397625"/>
          <p14:tracePt t="148929" x="4822825" y="6381750"/>
          <p14:tracePt t="148947" x="4857750" y="6369050"/>
          <p14:tracePt t="148964" x="4918075" y="6337300"/>
          <p14:tracePt t="148980" x="4949825" y="6311900"/>
          <p14:tracePt t="148997" x="4975225" y="6273800"/>
          <p14:tracePt t="149014" x="5019675" y="6207125"/>
          <p14:tracePt t="149030" x="5032375" y="6175375"/>
          <p14:tracePt t="149046" x="5045075" y="6153150"/>
          <p14:tracePt t="149064" x="5083175" y="6108700"/>
          <p14:tracePt t="149080" x="5102225" y="6070600"/>
          <p14:tracePt t="149097" x="5127625" y="6032500"/>
          <p14:tracePt t="149114" x="5178425" y="5937250"/>
          <p14:tracePt t="149130" x="5216525" y="5857875"/>
          <p14:tracePt t="149147" x="5245100" y="5800725"/>
          <p14:tracePt t="149164" x="5292725" y="5734050"/>
          <p14:tracePt t="149180" x="5305425" y="5689600"/>
          <p14:tracePt t="149197" x="5318125" y="5641975"/>
          <p14:tracePt t="149214" x="5337175" y="5578475"/>
          <p14:tracePt t="149230" x="5356225" y="5540375"/>
          <p14:tracePt t="149247" x="5368925" y="5495925"/>
          <p14:tracePt t="149264" x="5391150" y="5422900"/>
          <p14:tracePt t="149280" x="5397500" y="5359400"/>
          <p14:tracePt t="149297" x="5397500" y="5299075"/>
          <p14:tracePt t="149313" x="5397500" y="5194300"/>
          <p14:tracePt t="149329" x="5397500" y="5153025"/>
          <p14:tracePt t="149346" x="5394325" y="5108575"/>
          <p14:tracePt t="149364" x="5375275" y="5041900"/>
          <p14:tracePt t="149381" x="5362575" y="5003800"/>
          <p14:tracePt t="149397" x="5343525" y="4975225"/>
          <p14:tracePt t="149414" x="5324475" y="4924425"/>
          <p14:tracePt t="149430" x="5318125" y="4914900"/>
          <p14:tracePt t="149447" x="5318125" y="4905375"/>
          <p14:tracePt t="149463" x="5318125" y="4886325"/>
          <p14:tracePt t="149565" x="5314950" y="4886325"/>
          <p14:tracePt t="149614" x="5308600" y="4886325"/>
          <p14:tracePt t="149621" x="5305425" y="4886325"/>
          <p14:tracePt t="149629" x="5299075" y="4886325"/>
          <p14:tracePt t="149647" x="5283200" y="4899025"/>
          <p14:tracePt t="149664" x="5270500" y="4914900"/>
          <p14:tracePt t="149680" x="5245100" y="4924425"/>
          <p14:tracePt t="149697" x="5200650" y="4959350"/>
          <p14:tracePt t="149713" x="5102225" y="5010150"/>
          <p14:tracePt t="149729" x="4978400" y="5070475"/>
          <p14:tracePt t="149746" x="4845050" y="5133975"/>
          <p14:tracePt t="149763" x="4654550" y="5178425"/>
          <p14:tracePt t="149780" x="4505325" y="5187950"/>
          <p14:tracePt t="149797" x="4365625" y="5172075"/>
          <p14:tracePt t="149814" x="4216400" y="5130800"/>
          <p14:tracePt t="149831" x="4117975" y="5089525"/>
          <p14:tracePt t="149847" x="4038600" y="5057775"/>
          <p14:tracePt t="149863" x="3940175" y="4981575"/>
          <p14:tracePt t="149880" x="3879850" y="4867275"/>
          <p14:tracePt t="149897" x="3848100" y="4781550"/>
          <p14:tracePt t="149913" x="3825875" y="4708525"/>
          <p14:tracePt t="149930" x="3825875" y="4679950"/>
          <p14:tracePt t="149947" x="3825875" y="4657725"/>
          <p14:tracePt t="149964" x="3829050" y="4641850"/>
          <p14:tracePt t="149980" x="3838575" y="4641850"/>
          <p14:tracePt t="149997" x="3848100" y="4641850"/>
          <p14:tracePt t="150042" x="3841750" y="4641850"/>
          <p14:tracePt t="150050" x="3835400" y="4641850"/>
          <p14:tracePt t="150064" x="3825875" y="4641850"/>
          <p14:tracePt t="150080" x="3813175" y="4641850"/>
          <p14:tracePt t="150097" x="3803650" y="4641850"/>
          <p14:tracePt t="150113" x="3787775" y="4645025"/>
          <p14:tracePt t="150130" x="3778250" y="4654550"/>
          <p14:tracePt t="150147" x="3759200" y="4670425"/>
          <p14:tracePt t="150164" x="3743325" y="4699000"/>
          <p14:tracePt t="150180" x="3740150" y="4737100"/>
          <p14:tracePt t="150197" x="3730625" y="4797425"/>
          <p14:tracePt t="150213" x="3730625" y="4876800"/>
          <p14:tracePt t="150230" x="3736975" y="4937125"/>
          <p14:tracePt t="150247" x="3749675" y="4981575"/>
          <p14:tracePt t="150264" x="3775075" y="5038725"/>
          <p14:tracePt t="150280" x="3784600" y="5070475"/>
          <p14:tracePt t="150297" x="3797300" y="5092700"/>
          <p14:tracePt t="150313" x="3813175" y="5114925"/>
          <p14:tracePt t="150330" x="3829050" y="5114925"/>
          <p14:tracePt t="150363" x="3838575" y="5114925"/>
          <p14:tracePt t="150396" x="3841750" y="5114925"/>
          <p14:tracePt t="150414" x="3848100" y="5102225"/>
          <p14:tracePt t="150430" x="3848100" y="5092700"/>
          <p14:tracePt t="150447" x="3854450" y="5080000"/>
          <p14:tracePt t="150463" x="3854450" y="5067300"/>
          <p14:tracePt t="150480" x="3854450" y="5051425"/>
          <p14:tracePt t="150497" x="3854450" y="5048250"/>
          <p14:tracePt t="150529" x="3854450" y="5035550"/>
          <p14:tracePt t="150547" x="3854450" y="5032375"/>
          <p14:tracePt t="150563" x="3854450" y="5022850"/>
          <p14:tracePt t="150579" x="3854450" y="5006975"/>
          <p14:tracePt t="150596" x="3854450" y="4997450"/>
          <p14:tracePt t="150614" x="3854450" y="4981575"/>
          <p14:tracePt t="150630" x="3854450" y="4972050"/>
          <p14:tracePt t="150646" x="3854450" y="4953000"/>
          <p14:tracePt t="150663" x="3854450" y="4937125"/>
          <p14:tracePt t="150679" x="3854450" y="4927600"/>
          <p14:tracePt t="150697" x="3854450" y="4918075"/>
          <p14:tracePt t="151056" x="3873500" y="4946650"/>
          <p14:tracePt t="151063" x="3879850" y="4994275"/>
          <p14:tracePt t="151070" x="3889375" y="5032375"/>
          <p14:tracePt t="151080" x="3895725" y="5070475"/>
          <p14:tracePt t="151098" x="3914775" y="5159375"/>
          <p14:tracePt t="151113" x="3930650" y="5232400"/>
          <p14:tracePt t="151146" x="3968750" y="5407025"/>
          <p14:tracePt t="151180" x="3975100" y="5530850"/>
          <p14:tracePt t="151197" x="3975100" y="5575300"/>
          <p14:tracePt t="151214" x="3975100" y="5635625"/>
          <p14:tracePt t="151230" x="3975100" y="5680075"/>
          <p14:tracePt t="151248" x="3975100" y="5711825"/>
          <p14:tracePt t="151263" x="3975100" y="5743575"/>
          <p14:tracePt t="151280" x="3975100" y="5762625"/>
          <p14:tracePt t="151296" x="3975100" y="5794375"/>
          <p14:tracePt t="151313" x="3975100" y="5813425"/>
          <p14:tracePt t="151330" x="3975100" y="5829300"/>
          <p14:tracePt t="151348" x="3975100" y="5848350"/>
          <p14:tracePt t="151363" x="3975100" y="5857875"/>
          <p14:tracePt t="151380" x="3975100" y="5873750"/>
          <p14:tracePt t="151397" x="3975100" y="5915025"/>
          <p14:tracePt t="151413" x="3975100" y="5937250"/>
          <p14:tracePt t="151429" x="3975100" y="5965825"/>
          <p14:tracePt t="151447" x="3975100" y="5988050"/>
          <p14:tracePt t="151464" x="3975100" y="6022975"/>
          <p14:tracePt t="151480" x="3975100" y="6032500"/>
          <p14:tracePt t="151497" x="3975100" y="6045200"/>
          <p14:tracePt t="151513" x="3975100" y="6054725"/>
          <p14:tracePt t="151530" x="3975100" y="6070600"/>
          <p14:tracePt t="151546" x="3975100" y="6080125"/>
          <p14:tracePt t="151826" x="3975100" y="6029325"/>
          <p14:tracePt t="151834" x="3975100" y="5962650"/>
          <p14:tracePt t="151847" x="3975100" y="5867400"/>
          <p14:tracePt t="151863" x="3975100" y="5775325"/>
          <p14:tracePt t="151880" x="3975100" y="5661025"/>
          <p14:tracePt t="151883" x="3975100" y="5626100"/>
          <p14:tracePt t="151897" x="3975100" y="5562600"/>
          <p14:tracePt t="151913" x="3975100" y="5511800"/>
          <p14:tracePt t="151930" x="3975100" y="5467350"/>
          <p14:tracePt t="151947" x="3975100" y="5435600"/>
          <p14:tracePt t="151963" x="3975100" y="5403850"/>
          <p14:tracePt t="151979" x="3975100" y="5384800"/>
          <p14:tracePt t="151997" x="3975100" y="5349875"/>
          <p14:tracePt t="152013" x="3975100" y="5334000"/>
          <p14:tracePt t="152030" x="3975100" y="5324475"/>
          <p14:tracePt t="152047" x="3975100" y="5305425"/>
          <p14:tracePt t="152063" x="3975100" y="5295900"/>
          <p14:tracePt t="152080" x="3975100" y="5283200"/>
          <p14:tracePt t="152097" x="3975100" y="5270500"/>
          <p14:tracePt t="152113" x="3975100" y="5254625"/>
          <p14:tracePt t="152129" x="3975100" y="5251450"/>
          <p14:tracePt t="152147" x="3975100" y="5235575"/>
          <p14:tracePt t="152163" x="3975100" y="5226050"/>
          <p14:tracePt t="152180" x="3975100" y="5210175"/>
          <p14:tracePt t="152197" x="3975100" y="5194300"/>
          <p14:tracePt t="152213" x="3975100" y="5181600"/>
          <p14:tracePt t="152229" x="3975100" y="5143500"/>
          <p14:tracePt t="152247" x="3965575" y="5045075"/>
          <p14:tracePt t="152263" x="3949700" y="4959350"/>
          <p14:tracePt t="152280" x="3927475" y="4902200"/>
          <p14:tracePt t="152298" x="3921125" y="4860925"/>
          <p14:tracePt t="152313" x="3921125" y="4851400"/>
          <p14:tracePt t="152330" x="3921125" y="4841875"/>
          <p14:tracePt t="152427" x="3917950" y="4841875"/>
          <p14:tracePt t="152448" x="3911600" y="4841875"/>
          <p14:tracePt t="152455" x="3908425" y="4848225"/>
          <p14:tracePt t="152463" x="3908425" y="4851400"/>
          <p14:tracePt t="152479" x="3902075" y="4883150"/>
          <p14:tracePt t="152496" x="3895725" y="4962525"/>
          <p14:tracePt t="152513" x="3895725" y="5022850"/>
          <p14:tracePt t="152530" x="3895725" y="5114925"/>
          <p14:tracePt t="152546" x="3895725" y="5299075"/>
          <p14:tracePt t="152563" x="3908425" y="5426075"/>
          <p14:tracePt t="152580" x="3927475" y="5556250"/>
          <p14:tracePt t="152596" x="3952875" y="5756275"/>
          <p14:tracePt t="152613" x="3968750" y="5842000"/>
          <p14:tracePt t="152630" x="3975100" y="5924550"/>
          <p14:tracePt t="152646" x="3990975" y="6022975"/>
          <p14:tracePt t="152662" x="3990975" y="6076950"/>
          <p14:tracePt t="152680" x="3990975" y="6121400"/>
          <p14:tracePt t="152696" x="3990975" y="6153150"/>
          <p14:tracePt t="152713" x="3990975" y="6181725"/>
          <p14:tracePt t="152730" x="3990975" y="6191250"/>
          <p14:tracePt t="152747" x="3990975" y="6207125"/>
          <p14:tracePt t="152763" x="3990975" y="6216650"/>
          <p14:tracePt t="152780" x="3990975" y="6232525"/>
          <p14:tracePt t="152796" x="3990975" y="6245225"/>
          <p14:tracePt t="152812" x="3990975" y="6257925"/>
          <p14:tracePt t="152846" x="3990975" y="6261100"/>
          <p14:tracePt t="152877" x="3990975" y="6267450"/>
          <p14:tracePt t="152940" x="3990975" y="6276975"/>
          <p14:tracePt t="153397" x="3930650" y="6264275"/>
          <p14:tracePt t="153405" x="3838575" y="6245225"/>
          <p14:tracePt t="153414" x="3724275" y="6235700"/>
          <p14:tracePt t="153430" x="3527425" y="6216650"/>
          <p14:tracePt t="153447" x="3263900" y="6181725"/>
          <p14:tracePt t="153463" x="3111500" y="6172200"/>
          <p14:tracePt t="153479" x="2984500" y="6162675"/>
          <p14:tracePt t="153513" x="2692400" y="6137275"/>
          <p14:tracePt t="153547" x="2371725" y="6137275"/>
          <p14:tracePt t="153563" x="2254250" y="6137275"/>
          <p14:tracePt t="153580" x="2152650" y="6137275"/>
          <p14:tracePt t="153597" x="2054225" y="6137275"/>
          <p14:tracePt t="153613" x="2003425" y="6137275"/>
          <p14:tracePt t="153629" x="1949450" y="6124575"/>
          <p14:tracePt t="153646" x="1854200" y="6080125"/>
          <p14:tracePt t="153662" x="1787525" y="6051550"/>
          <p14:tracePt t="153679" x="1749425" y="6019800"/>
          <p14:tracePt t="153697" x="1695450" y="5988050"/>
          <p14:tracePt t="153713" x="1663700" y="5956300"/>
          <p14:tracePt t="153730" x="1647825" y="5930900"/>
          <p14:tracePt t="153746" x="1628775" y="5873750"/>
          <p14:tracePt t="153763" x="1606550" y="5819775"/>
          <p14:tracePt t="153779" x="1577975" y="5762625"/>
          <p14:tracePt t="153797" x="1530350" y="5686425"/>
          <p14:tracePt t="153813" x="1504950" y="5664200"/>
          <p14:tracePt t="153830" x="1473200" y="5632450"/>
          <p14:tracePt t="153847" x="1444625" y="5594350"/>
          <p14:tracePt t="153863" x="1438275" y="5572125"/>
          <p14:tracePt t="153879" x="1438275" y="5549900"/>
          <p14:tracePt t="153896" x="1454150" y="5508625"/>
          <p14:tracePt t="153912" x="1482725" y="5489575"/>
          <p14:tracePt t="153929" x="1508125" y="5476875"/>
          <p14:tracePt t="153947" x="1549400" y="5454650"/>
          <p14:tracePt t="153963" x="1571625" y="5448300"/>
          <p14:tracePt t="153979" x="1587500" y="5448300"/>
          <p14:tracePt t="153997" x="1609725" y="5448300"/>
          <p14:tracePt t="154013" x="1619250" y="5448300"/>
          <p14:tracePt t="154029" x="1628775" y="5448300"/>
          <p14:tracePt t="154045" x="1631950" y="5432425"/>
          <p14:tracePt t="154062" x="1638300" y="5422900"/>
          <p14:tracePt t="154079" x="1647825" y="5400675"/>
          <p14:tracePt t="154096" x="1660525" y="5378450"/>
          <p14:tracePt t="154113" x="1670050" y="5362575"/>
          <p14:tracePt t="154130" x="1670050" y="5346700"/>
          <p14:tracePt t="154147" x="1679575" y="5334000"/>
          <p14:tracePt t="154163" x="1682750" y="5318125"/>
          <p14:tracePt t="154179" x="1682750" y="5286375"/>
          <p14:tracePt t="154196" x="1708150" y="5245100"/>
          <p14:tracePt t="154212" x="1720850" y="5207000"/>
          <p14:tracePt t="154229" x="1727200" y="5168900"/>
          <p14:tracePt t="154246" x="1727200" y="5149850"/>
          <p14:tracePt t="154262" x="1727200" y="5140325"/>
          <p14:tracePt t="154280" x="1727200" y="5133975"/>
          <p14:tracePt t="154361" x="1727200" y="5137150"/>
          <p14:tracePt t="154368" x="1733550" y="5140325"/>
          <p14:tracePt t="154379" x="1733550" y="5146675"/>
          <p14:tracePt t="154397" x="1743075" y="5181600"/>
          <p14:tracePt t="154413" x="1762125" y="5203825"/>
          <p14:tracePt t="154417" x="1768475" y="5216525"/>
          <p14:tracePt t="154430" x="1774825" y="5241925"/>
          <p14:tracePt t="154446" x="1793875" y="5343525"/>
          <p14:tracePt t="154462" x="1809750" y="5429250"/>
          <p14:tracePt t="154479" x="1831975" y="5505450"/>
          <p14:tracePt t="154497" x="1860550" y="5597525"/>
          <p14:tracePt t="154514" x="1889125" y="5664200"/>
          <p14:tracePt t="154531" x="1946275" y="5781675"/>
          <p14:tracePt t="154547" x="1958975" y="5826125"/>
          <p14:tracePt t="154563" x="1978025" y="5864225"/>
          <p14:tracePt t="154579" x="1987550" y="5889625"/>
          <p14:tracePt t="154596" x="2000250" y="5918200"/>
          <p14:tracePt t="154612" x="2003425" y="5927725"/>
          <p14:tracePt t="154629" x="2003425" y="5937250"/>
          <p14:tracePt t="154646" x="2009775" y="5940425"/>
          <p14:tracePt t="154662" x="2016125" y="5940425"/>
          <p14:tracePt t="154710" x="2019300" y="5940425"/>
          <p14:tracePt t="154738" x="2025650" y="5940425"/>
          <p14:tracePt t="154746" x="2041525" y="5940425"/>
          <p14:tracePt t="154752" x="2054225" y="5946775"/>
          <p14:tracePt t="154762" x="2073275" y="5959475"/>
          <p14:tracePt t="154779" x="2124075" y="5972175"/>
          <p14:tracePt t="154796" x="2216150" y="5994400"/>
          <p14:tracePt t="154813" x="2324100" y="6035675"/>
          <p14:tracePt t="154829" x="2466975" y="6073775"/>
          <p14:tracePt t="154846" x="2701925" y="6127750"/>
          <p14:tracePt t="154863" x="2886075" y="6146800"/>
          <p14:tracePt t="154880" x="3171825" y="6156325"/>
          <p14:tracePt t="154897" x="3400425" y="6140450"/>
          <p14:tracePt t="154913" x="3597275" y="6111875"/>
          <p14:tracePt t="154931" x="3851275" y="6064250"/>
          <p14:tracePt t="154946" x="3968750" y="6048375"/>
          <p14:tracePt t="154962" x="4035425" y="6026150"/>
          <p14:tracePt t="154979" x="4073525" y="6007100"/>
          <p14:tracePt t="154996" x="4124325" y="5988050"/>
          <p14:tracePt t="155013" x="4146550" y="5978525"/>
          <p14:tracePt t="155029" x="4162425" y="5959475"/>
          <p14:tracePt t="155047" x="4178300" y="5946775"/>
          <p14:tracePt t="155063" x="4184650" y="5946775"/>
          <p14:tracePt t="155096" x="4187825" y="5946775"/>
          <p14:tracePt t="155165" x="4194175" y="5946775"/>
          <p14:tracePt t="155180" x="4194175" y="5940425"/>
          <p14:tracePt t="155187" x="4197350" y="5937250"/>
          <p14:tracePt t="155195" x="4197350" y="5930900"/>
          <p14:tracePt t="155212" x="4210050" y="5908675"/>
          <p14:tracePt t="155228" x="4210050" y="5886450"/>
          <p14:tracePt t="155245" x="4216400" y="5822950"/>
          <p14:tracePt t="155262" x="4216400" y="5784850"/>
          <p14:tracePt t="155279" x="4219575" y="5753100"/>
          <p14:tracePt t="155295" x="4219575" y="5730875"/>
          <p14:tracePt t="155312" x="4229100" y="5721350"/>
          <p14:tracePt t="155329" x="4235450" y="5699125"/>
          <p14:tracePt t="155345" x="4235450" y="5689600"/>
          <p14:tracePt t="155362" x="4241800" y="5673725"/>
          <p14:tracePt t="155378" x="4241800" y="5664200"/>
          <p14:tracePt t="155396" x="4241800" y="5654675"/>
          <p14:tracePt t="155602" x="4241800" y="5651500"/>
          <p14:tracePt t="155696" x="4238625" y="5657850"/>
          <p14:tracePt t="155703" x="4235450" y="5667375"/>
          <p14:tracePt t="155713" x="4229100" y="5673725"/>
          <p14:tracePt t="155730" x="4197350" y="5676900"/>
          <p14:tracePt t="155746" x="4143375" y="5676900"/>
          <p14:tracePt t="155762" x="4016375" y="5676900"/>
          <p14:tracePt t="155796" x="3584575" y="5676900"/>
          <p14:tracePt t="155830" x="3003550" y="5715000"/>
          <p14:tracePt t="155848" x="2828925" y="5753100"/>
          <p14:tracePt t="155864" x="2641600" y="5781675"/>
          <p14:tracePt t="155880" x="2454275" y="5807075"/>
          <p14:tracePt t="155895" x="2371725" y="5813425"/>
          <p14:tracePt t="155912" x="2311400" y="5813425"/>
          <p14:tracePt t="155930" x="2247900" y="5813425"/>
          <p14:tracePt t="155946" x="2225675" y="5807075"/>
          <p14:tracePt t="155963" x="2193925" y="5794375"/>
          <p14:tracePt t="155980" x="2165350" y="5778500"/>
          <p14:tracePt t="155996" x="2143125" y="5756275"/>
          <p14:tracePt t="156013" x="2133600" y="5743575"/>
          <p14:tracePt t="156029" x="2117725" y="5730875"/>
          <p14:tracePt t="156045" x="2105025" y="5715000"/>
          <p14:tracePt t="156063" x="2092325" y="5705475"/>
          <p14:tracePt t="156080" x="2079625" y="5689600"/>
          <p14:tracePt t="156096" x="2070100" y="5680075"/>
          <p14:tracePt t="156113" x="2054225" y="5664200"/>
          <p14:tracePt t="156130" x="2032000" y="5641975"/>
          <p14:tracePt t="156146" x="2006600" y="5626100"/>
          <p14:tracePt t="156162" x="1949450" y="5588000"/>
          <p14:tracePt t="156180" x="1825625" y="5556250"/>
          <p14:tracePt t="156195" x="1752600" y="5543550"/>
          <p14:tracePt t="156212" x="1714500" y="5537200"/>
          <p14:tracePt t="156230" x="1676400" y="5537200"/>
          <p14:tracePt t="156246" x="1666875" y="5537200"/>
          <p14:tracePt t="156263" x="1654175" y="5524500"/>
          <p14:tracePt t="156280" x="1619250" y="5508625"/>
          <p14:tracePt t="156296" x="1597025" y="5483225"/>
          <p14:tracePt t="156313" x="1562100" y="5451475"/>
          <p14:tracePt t="156329" x="1536700" y="5387975"/>
          <p14:tracePt t="156345" x="1530350" y="5349875"/>
          <p14:tracePt t="156363" x="1530350" y="5321300"/>
          <p14:tracePt t="156380" x="1530350" y="5280025"/>
          <p14:tracePt t="156396" x="1530350" y="5264150"/>
          <p14:tracePt t="156414" x="1530350" y="5254625"/>
          <p14:tracePt t="156430" x="1514475" y="5226050"/>
          <p14:tracePt t="156446" x="1508125" y="5216525"/>
          <p14:tracePt t="156463" x="1508125" y="5207000"/>
          <p14:tracePt t="156479" x="1508125" y="5203825"/>
          <p14:tracePt t="156496" x="1508125" y="5197475"/>
          <p14:tracePt t="156513" x="1511300" y="5194300"/>
          <p14:tracePt t="156530" x="1543050" y="5172075"/>
          <p14:tracePt t="156546" x="1555750" y="5162550"/>
          <p14:tracePt t="156563" x="1565275" y="5153025"/>
          <p14:tracePt t="156579" x="1584325" y="5137150"/>
          <p14:tracePt t="156596" x="1584325" y="5121275"/>
          <p14:tracePt t="156612" x="1584325" y="5111750"/>
          <p14:tracePt t="156658" x="1584325" y="5105400"/>
          <p14:tracePt t="156665" x="1584325" y="5102225"/>
          <p14:tracePt t="156679" x="1584325" y="5092700"/>
          <p14:tracePt t="156696" x="1597025" y="5064125"/>
          <p14:tracePt t="156713" x="1606550" y="5048250"/>
          <p14:tracePt t="156729" x="1606550" y="5032375"/>
          <p14:tracePt t="156745" x="1606550" y="5016500"/>
          <p14:tracePt t="156763" x="1606550" y="5013325"/>
          <p14:tracePt t="156802" x="1612900" y="5013325"/>
          <p14:tracePt t="156813" x="1616075" y="5013325"/>
          <p14:tracePt t="156830" x="1631950" y="5013325"/>
          <p14:tracePt t="156846" x="1635125" y="5013325"/>
          <p14:tracePt t="156862" x="1641475" y="5013325"/>
          <p14:tracePt t="156879" x="1651000" y="5019675"/>
          <p14:tracePt t="156895" x="1657350" y="5041900"/>
          <p14:tracePt t="156913" x="1670050" y="5070475"/>
          <p14:tracePt t="156930" x="1701800" y="5143500"/>
          <p14:tracePt t="156946" x="1733550" y="5241925"/>
          <p14:tracePt t="156963" x="1778000" y="5365750"/>
          <p14:tracePt t="156980" x="1828800" y="5524500"/>
          <p14:tracePt t="156996" x="1870075" y="5613400"/>
          <p14:tracePt t="157013" x="1901825" y="5702300"/>
          <p14:tracePt t="157029" x="1958975" y="5838825"/>
          <p14:tracePt t="157046" x="1971675" y="5902325"/>
          <p14:tracePt t="157063" x="1984375" y="5940425"/>
          <p14:tracePt t="157080" x="2009775" y="5984875"/>
          <p14:tracePt t="157096" x="2022475" y="6007100"/>
          <p14:tracePt t="157113" x="2028825" y="6038850"/>
          <p14:tracePt t="157130" x="2028825" y="6070600"/>
          <p14:tracePt t="157146" x="2028825" y="6099175"/>
          <p14:tracePt t="157162" x="2028825" y="6115050"/>
          <p14:tracePt t="157179" x="2028825" y="6134100"/>
          <p14:tracePt t="157196" x="2028825" y="6146800"/>
          <p14:tracePt t="157213" x="2028825" y="6156325"/>
          <p14:tracePt t="157230" x="2028825" y="6165850"/>
          <p14:tracePt t="157266" x="2032000" y="6162675"/>
          <p14:tracePt t="157280" x="2044700" y="6140450"/>
          <p14:tracePt t="157296" x="2057400" y="6086475"/>
          <p14:tracePt t="157312" x="2101850" y="5943600"/>
          <p14:tracePt t="157329" x="2146300" y="5743575"/>
          <p14:tracePt t="157345" x="2168525" y="5667375"/>
          <p14:tracePt t="157363" x="2174875" y="5607050"/>
          <p14:tracePt t="157380" x="2174875" y="5537200"/>
          <p14:tracePt t="157396" x="2174875" y="5505450"/>
          <p14:tracePt t="157415" x="2174875" y="5473700"/>
          <p14:tracePt t="157429" x="2174875" y="5464175"/>
          <p14:tracePt t="157446" x="2174875" y="5435600"/>
          <p14:tracePt t="157462" x="2174875" y="5413375"/>
          <p14:tracePt t="157479" x="2174875" y="5372100"/>
          <p14:tracePt t="157496" x="2174875" y="5349875"/>
          <p14:tracePt t="157513" x="2174875" y="5327650"/>
          <p14:tracePt t="157529" x="2174875" y="5308600"/>
          <p14:tracePt t="157546" x="2174875" y="5292725"/>
          <p14:tracePt t="157563" x="2174875" y="5276850"/>
          <p14:tracePt t="157579" x="2174875" y="5257800"/>
          <p14:tracePt t="157595" x="2174875" y="5235575"/>
          <p14:tracePt t="157612" x="2174875" y="5207000"/>
          <p14:tracePt t="157629" x="2174875" y="5181600"/>
          <p14:tracePt t="157645" x="2174875" y="5165725"/>
          <p14:tracePt t="157662" x="2174875" y="5156200"/>
          <p14:tracePt t="157679" x="2174875" y="5140325"/>
          <p14:tracePt t="157695" x="2174875" y="5133975"/>
          <p14:tracePt t="158045" x="2232025" y="5159375"/>
          <p14:tracePt t="158051" x="2305050" y="5216525"/>
          <p14:tracePt t="158064" x="2441575" y="5327650"/>
          <p14:tracePt t="158080" x="2593975" y="5457825"/>
          <p14:tracePt t="158096" x="2752725" y="5559425"/>
          <p14:tracePt t="158129" x="3114675" y="5715000"/>
          <p14:tracePt t="158164" x="3444875" y="5794375"/>
          <p14:tracePt t="158180" x="3575050" y="5819775"/>
          <p14:tracePt t="158196" x="3692525" y="5838825"/>
          <p14:tracePt t="158214" x="3822700" y="5838825"/>
          <p14:tracePt t="158230" x="3879850" y="5838825"/>
          <p14:tracePt t="158246" x="3943350" y="5832475"/>
          <p14:tracePt t="158264" x="4016375" y="5807075"/>
          <p14:tracePt t="158279" x="4044950" y="5800725"/>
          <p14:tracePt t="158295" x="4070350" y="5800725"/>
          <p14:tracePt t="158312" x="4079875" y="5800725"/>
          <p14:tracePt t="158329" x="4092575" y="5800725"/>
          <p14:tracePt t="158346" x="4114800" y="5800725"/>
          <p14:tracePt t="158364" x="4143375" y="5807075"/>
          <p14:tracePt t="158380" x="4165600" y="5826125"/>
          <p14:tracePt t="158396" x="4181475" y="5835650"/>
          <p14:tracePt t="158412" x="4197350" y="5848350"/>
          <p14:tracePt t="158429" x="4225925" y="5848350"/>
          <p14:tracePt t="158445" x="4235450" y="5848350"/>
          <p14:tracePt t="158463" x="4248150" y="5848350"/>
          <p14:tracePt t="158480" x="4257675" y="5848350"/>
          <p14:tracePt t="158496" x="4273550" y="5848350"/>
          <p14:tracePt t="158513" x="4289425" y="5848350"/>
          <p14:tracePt t="158530" x="4298950" y="5845175"/>
          <p14:tracePt t="158546" x="4308475" y="5829300"/>
          <p14:tracePt t="158563" x="4327525" y="5788025"/>
          <p14:tracePt t="158579" x="4327525" y="5765800"/>
          <p14:tracePt t="158595" x="4327525" y="5737225"/>
          <p14:tracePt t="158613" x="4327525" y="5715000"/>
          <p14:tracePt t="158629" x="4314825" y="5699125"/>
          <p14:tracePt t="158646" x="4305300" y="5689600"/>
          <p14:tracePt t="158663" x="4289425" y="5683250"/>
          <p14:tracePt t="158678" x="4279900" y="5680075"/>
          <p14:tracePt t="158696" x="4264025" y="5680075"/>
          <p14:tracePt t="158712" x="4254500" y="5670550"/>
          <p14:tracePt t="158729" x="4238625" y="5661025"/>
          <p14:tracePt t="158745" x="4229100" y="5661025"/>
          <p14:tracePt t="158763" x="4213225" y="5645150"/>
          <p14:tracePt t="158796" x="4213225" y="5638800"/>
          <p14:tracePt t="158813" x="4213225" y="5635625"/>
          <p14:tracePt t="158829" x="4213225" y="5626100"/>
          <p14:tracePt t="158845" x="4213225" y="5616575"/>
          <p14:tracePt t="158863" x="4213225" y="5594350"/>
          <p14:tracePt t="158879" x="4213225" y="5584825"/>
          <p14:tracePt t="158896" x="4213225" y="5575300"/>
          <p14:tracePt t="158964" x="4213225" y="5578475"/>
          <p14:tracePt t="158971" x="4210050" y="5581650"/>
          <p14:tracePt t="158978" x="4203700" y="5588000"/>
          <p14:tracePt t="158995" x="4200525" y="5597525"/>
          <p14:tracePt t="159013" x="4194175" y="5616575"/>
          <p14:tracePt t="159030" x="4191000" y="5626100"/>
          <p14:tracePt t="159046" x="4191000" y="5635625"/>
          <p14:tracePt t="159063" x="4191000" y="5657850"/>
          <p14:tracePt t="159080" x="4191000" y="5667375"/>
          <p14:tracePt t="159096" x="4191000" y="5676900"/>
          <p14:tracePt t="159113" x="4191000" y="5686425"/>
          <p14:tracePt t="159129" x="4191000" y="5689600"/>
          <p14:tracePt t="159194" x="4191000" y="5695950"/>
          <p14:tracePt t="159207" x="4191000" y="5705475"/>
          <p14:tracePt t="159307" x="4197350" y="5705475"/>
          <p14:tracePt t="159322" x="4200525" y="5699125"/>
          <p14:tracePt t="159329" x="4200525" y="5692775"/>
          <p14:tracePt t="159346" x="4210050" y="5683250"/>
          <p14:tracePt t="159363" x="4232275" y="5667375"/>
          <p14:tracePt t="159379" x="4235450" y="5657850"/>
          <p14:tracePt t="159396" x="4248150" y="5641975"/>
          <p14:tracePt t="159413" x="4251325" y="5629275"/>
          <p14:tracePt t="159429" x="4251325" y="5622925"/>
          <p14:tracePt t="159445" x="4257675" y="5622925"/>
          <p14:tracePt t="159542" x="4257675" y="5619750"/>
          <p14:tracePt t="159548" x="4257675" y="5613400"/>
          <p14:tracePt t="159563" x="4257675" y="5610225"/>
          <p14:tracePt t="159649" x="4254500" y="5610225"/>
          <p14:tracePt t="159657" x="4251325" y="5610225"/>
          <p14:tracePt t="159663" x="4244975" y="5610225"/>
          <p14:tracePt t="159678" x="4235450" y="5610225"/>
          <p14:tracePt t="159695" x="4225925" y="5610225"/>
          <p14:tracePt t="159713" x="4216400" y="5610225"/>
          <p14:tracePt t="159729" x="4210050" y="5610225"/>
          <p14:tracePt t="159746" x="4200525" y="5610225"/>
          <p14:tracePt t="159763" x="4187825" y="5610225"/>
          <p14:tracePt t="159779" x="4181475" y="5616575"/>
          <p14:tracePt t="159796" x="4175125" y="5616575"/>
          <p14:tracePt t="159834" x="4175125" y="5619750"/>
          <p14:tracePt t="159848" x="4175125" y="5626100"/>
          <p14:tracePt t="159863" x="4175125" y="5635625"/>
          <p14:tracePt t="159879" x="4175125" y="5645150"/>
          <p14:tracePt t="159896" x="4175125" y="5654675"/>
          <p14:tracePt t="159913" x="4175125" y="5661025"/>
          <p14:tracePt t="159929" x="4175125" y="5664200"/>
          <p14:tracePt t="159946" x="4184650" y="5670550"/>
          <p14:tracePt t="159963" x="4197350" y="5673725"/>
          <p14:tracePt t="159979" x="4206875" y="5673725"/>
          <p14:tracePt t="159995" x="4222750" y="5673725"/>
          <p14:tracePt t="160013" x="4248150" y="5673725"/>
          <p14:tracePt t="160029" x="4264025" y="5673725"/>
          <p14:tracePt t="160046" x="4292600" y="5680075"/>
          <p14:tracePt t="160063" x="4314825" y="5680075"/>
          <p14:tracePt t="160079" x="4324350" y="5680075"/>
          <p14:tracePt t="160095" x="4340225" y="5680075"/>
          <p14:tracePt t="160112" x="4352925" y="5680075"/>
          <p14:tracePt t="160128" x="4362450" y="5680075"/>
          <p14:tracePt t="160145" x="4371975" y="5680075"/>
          <p14:tracePt t="160179" x="4384675" y="5680075"/>
          <p14:tracePt t="160213" x="4387850" y="5680075"/>
          <p14:tracePt t="160299" x="4387850" y="5673725"/>
          <p14:tracePt t="160314" x="4387850" y="5670550"/>
          <p14:tracePt t="160328" x="4387850" y="5664200"/>
          <p14:tracePt t="160335" x="4387850" y="5661025"/>
          <p14:tracePt t="160349" x="4387850" y="5648325"/>
          <p14:tracePt t="160363" x="4387850" y="5645150"/>
          <p14:tracePt t="160427" x="4375150" y="5645150"/>
          <p14:tracePt t="160435" x="4371975" y="5645150"/>
          <p14:tracePt t="160446" x="4365625" y="5645150"/>
          <p14:tracePt t="160464" x="4352925" y="5645150"/>
          <p14:tracePt t="160479" x="4343400" y="5645150"/>
          <p14:tracePt t="160496" x="4327525" y="5645150"/>
          <p14:tracePt t="160512" x="4311650" y="5645150"/>
          <p14:tracePt t="160529" x="4302125" y="5645150"/>
          <p14:tracePt t="160546" x="4292600" y="5645150"/>
          <p14:tracePt t="160563" x="4273550" y="5645150"/>
          <p14:tracePt t="160579" x="4264025" y="5645150"/>
          <p14:tracePt t="160596" x="4257675" y="5645150"/>
          <p14:tracePt t="160691" x="4254500" y="5645150"/>
          <p14:tracePt t="160749" x="4248150" y="5645150"/>
          <p14:tracePt t="161091" x="4248150" y="5638800"/>
          <p14:tracePt t="161156" x="4248150" y="5635625"/>
          <p14:tracePt t="161177" x="4248150" y="5629275"/>
          <p14:tracePt t="163490" x="4210050" y="5638800"/>
          <p14:tracePt t="163497" x="4149725" y="5657850"/>
          <p14:tracePt t="163512" x="4044950" y="5715000"/>
          <p14:tracePt t="163528" x="3959225" y="5749925"/>
          <p14:tracePt t="163546" x="3841750" y="5803900"/>
          <p14:tracePt t="163562" x="3778250" y="5816600"/>
          <p14:tracePt t="163579" x="3730625" y="5829300"/>
          <p14:tracePt t="163612" x="3644900" y="5854700"/>
          <p14:tracePt t="163646" x="3619500" y="5861050"/>
          <p14:tracePt t="163661" x="3609975" y="5861050"/>
          <p14:tracePt t="163678" x="3594100" y="5861050"/>
          <p14:tracePt t="163696" x="3581400" y="5861050"/>
          <p14:tracePt t="163712" x="3575050" y="5861050"/>
          <p14:tracePt t="163729" x="3565525" y="5861050"/>
          <p14:tracePt t="163746" x="3562350" y="5861050"/>
          <p14:tracePt t="163762" x="3546475" y="5861050"/>
          <p14:tracePt t="163778" x="3536950" y="5861050"/>
          <p14:tracePt t="163796" x="3521075" y="5861050"/>
          <p14:tracePt t="163811" x="3511550" y="5861050"/>
          <p14:tracePt t="163828" x="3495675" y="5861050"/>
          <p14:tracePt t="163846" x="3476625" y="5861050"/>
          <p14:tracePt t="163862" x="3444875" y="5845175"/>
          <p14:tracePt t="163879" x="3416300" y="5832475"/>
          <p14:tracePt t="163896" x="3365500" y="5813425"/>
          <p14:tracePt t="163912" x="3343275" y="5800725"/>
          <p14:tracePt t="163928" x="3317875" y="5784850"/>
          <p14:tracePt t="163945" x="3302000" y="5775325"/>
          <p14:tracePt t="163961" x="3292475" y="5768975"/>
          <p14:tracePt t="163979" x="3289300" y="5768975"/>
          <p14:tracePt t="163996" x="3289300" y="5759450"/>
          <p14:tracePt t="164012" x="3289300" y="5749925"/>
          <p14:tracePt t="164029" x="3289300" y="5743575"/>
          <p14:tracePt t="164045" x="3298825" y="5730875"/>
          <p14:tracePt t="164062" x="3314700" y="5718175"/>
          <p14:tracePt t="164078" x="3346450" y="5711825"/>
          <p14:tracePt t="164095" x="3359150" y="5711825"/>
          <p14:tracePt t="164112" x="3368675" y="5711825"/>
          <p14:tracePt t="164128" x="3384550" y="5711825"/>
          <p14:tracePt t="164353" x="3403600" y="5711825"/>
          <p14:tracePt t="164360" x="3413125" y="5711825"/>
          <p14:tracePt t="164366" x="3425825" y="5711825"/>
          <p14:tracePt t="164378" x="3444875" y="5711825"/>
          <p14:tracePt t="164395" x="3498850" y="5711825"/>
          <p14:tracePt t="164412" x="3543300" y="5711825"/>
          <p14:tracePt t="164428" x="3587750" y="5705475"/>
          <p14:tracePt t="164445" x="3651250" y="5699125"/>
          <p14:tracePt t="164462" x="3679825" y="5699125"/>
          <p14:tracePt t="164478" x="3724275" y="5686425"/>
          <p14:tracePt t="164495" x="3797300" y="5680075"/>
          <p14:tracePt t="164512" x="3848100" y="5673725"/>
          <p14:tracePt t="164528" x="3892550" y="5667375"/>
          <p14:tracePt t="164545" x="3956050" y="5667375"/>
          <p14:tracePt t="164562" x="4000500" y="5667375"/>
          <p14:tracePt t="164579" x="4051300" y="5667375"/>
          <p14:tracePt t="164595" x="4114800" y="5667375"/>
          <p14:tracePt t="164611" x="4171950" y="5667375"/>
          <p14:tracePt t="164628" x="4216400" y="5667375"/>
          <p14:tracePt t="164645" x="4264025" y="5667375"/>
          <p14:tracePt t="164661" x="4295775" y="5667375"/>
          <p14:tracePt t="164678" x="4314825" y="5667375"/>
          <p14:tracePt t="164695" x="4371975" y="5670550"/>
          <p14:tracePt t="164712" x="4416425" y="5676900"/>
          <p14:tracePt t="164728" x="4445000" y="5676900"/>
          <p14:tracePt t="164745" x="4492625" y="5676900"/>
          <p14:tracePt t="164762" x="4530725" y="5676900"/>
          <p14:tracePt t="164779" x="4552950" y="5683250"/>
          <p14:tracePt t="164796" x="4600575" y="5695950"/>
          <p14:tracePt t="164812" x="4625975" y="5705475"/>
          <p14:tracePt t="164829" x="4660900" y="5711825"/>
          <p14:tracePt t="164846" x="4718050" y="5718175"/>
          <p14:tracePt t="164862" x="4746625" y="5718175"/>
          <p14:tracePt t="164878" x="4775200" y="5718175"/>
          <p14:tracePt t="164895" x="4810125" y="5718175"/>
          <p14:tracePt t="164911" x="4838700" y="5718175"/>
          <p14:tracePt t="164928" x="4854575" y="5718175"/>
          <p14:tracePt t="164946" x="4892675" y="5718175"/>
          <p14:tracePt t="164962" x="4914900" y="5718175"/>
          <p14:tracePt t="164979" x="4946650" y="5724525"/>
          <p14:tracePt t="164995" x="4981575" y="5743575"/>
          <p14:tracePt t="165011" x="5010150" y="5749925"/>
          <p14:tracePt t="165028" x="5032375" y="5756275"/>
          <p14:tracePt t="165046" x="5057775" y="5765800"/>
          <p14:tracePt t="165062" x="5073650" y="5775325"/>
          <p14:tracePt t="165078" x="5089525" y="5784850"/>
          <p14:tracePt t="165096" x="5133975" y="5810250"/>
          <p14:tracePt t="165112" x="5162550" y="5822950"/>
          <p14:tracePt t="165129" x="5187950" y="5835650"/>
          <p14:tracePt t="165145" x="5210175" y="5854700"/>
          <p14:tracePt t="165161" x="5226050" y="5867400"/>
          <p14:tracePt t="165178" x="5235575" y="5876925"/>
          <p14:tracePt t="165196" x="5251450" y="5908675"/>
          <p14:tracePt t="165212" x="5264150" y="5930900"/>
          <p14:tracePt t="165229" x="5280025" y="5956300"/>
          <p14:tracePt t="165246" x="5311775" y="6007100"/>
          <p14:tracePt t="165262" x="5340350" y="6051550"/>
          <p14:tracePt t="165278" x="5349875" y="6076950"/>
          <p14:tracePt t="165295" x="5368925" y="6118225"/>
          <p14:tracePt t="165311" x="5381625" y="6140450"/>
          <p14:tracePt t="165328" x="5387975" y="6165850"/>
          <p14:tracePt t="165345" x="5387975" y="6184900"/>
          <p14:tracePt t="165361" x="5387975" y="6207125"/>
          <p14:tracePt t="165378" x="5387975" y="6229350"/>
          <p14:tracePt t="165395" x="5387975" y="6267450"/>
          <p14:tracePt t="165412" x="5387975" y="6289675"/>
          <p14:tracePt t="165429" x="5387975" y="6321425"/>
          <p14:tracePt t="165445" x="5387975" y="6340475"/>
          <p14:tracePt t="165461" x="5378450" y="6356350"/>
          <p14:tracePt t="165478" x="5368925" y="6378575"/>
          <p14:tracePt t="165495" x="5359400" y="6397625"/>
          <p14:tracePt t="165512" x="5349875" y="6407150"/>
          <p14:tracePt t="165528" x="5334000" y="6429375"/>
          <p14:tracePt t="165545" x="5324475" y="6451600"/>
          <p14:tracePt t="165562" x="5311775" y="6467475"/>
          <p14:tracePt t="165580" x="5299075" y="6486525"/>
          <p14:tracePt t="165595" x="5283200" y="6499225"/>
          <p14:tracePt t="165612" x="5273675" y="6508750"/>
          <p14:tracePt t="165629" x="5264150" y="6518275"/>
          <p14:tracePt t="165632" x="5257800" y="6534150"/>
          <p14:tracePt t="165645" x="5248275" y="6550025"/>
          <p14:tracePt t="165661" x="5229225" y="6565900"/>
          <p14:tracePt t="165678" x="5219700" y="6588125"/>
          <p14:tracePt t="165695" x="5197475" y="6604000"/>
          <p14:tracePt t="165711" x="5181600" y="6613525"/>
          <p14:tracePt t="165730" x="5168900" y="6629400"/>
          <p14:tracePt t="165745" x="5159375" y="6645275"/>
          <p14:tracePt t="165762" x="5149850" y="6654800"/>
          <p14:tracePt t="165780" x="5121275" y="6667500"/>
          <p14:tracePt t="165795" x="5111750" y="6680200"/>
          <p14:tracePt t="165811" x="5095875" y="6696075"/>
          <p14:tracePt t="165828" x="5070475" y="6705600"/>
          <p14:tracePt t="165845" x="5038725" y="6724650"/>
          <p14:tracePt t="165862" x="5006975" y="6737350"/>
          <p14:tracePt t="165879" x="4984750" y="6753225"/>
          <p14:tracePt t="165895" x="4943475" y="6759575"/>
          <p14:tracePt t="165912" x="4921250" y="6759575"/>
          <p14:tracePt t="165929" x="4879975" y="6759575"/>
          <p14:tracePt t="165945" x="4857750" y="6765925"/>
          <p14:tracePt t="165961" x="4829175" y="6772275"/>
          <p14:tracePt t="165979" x="4787900" y="6772275"/>
          <p14:tracePt t="165996" x="4765675" y="6778625"/>
          <p14:tracePt t="166012" x="4743450" y="6784975"/>
          <p14:tracePt t="166030" x="4664075" y="6791325"/>
          <p14:tracePt t="166046" x="4613275" y="6791325"/>
          <p14:tracePt t="166062" x="4549775" y="6797675"/>
          <p14:tracePt t="166079" x="4457700" y="6797675"/>
          <p14:tracePt t="166095" x="4387850" y="6797675"/>
          <p14:tracePt t="166111" x="4283075" y="6797675"/>
          <p14:tracePt t="166128" x="4165600" y="6791325"/>
          <p14:tracePt t="166131" x="4108450" y="6784975"/>
          <p14:tracePt t="166145" x="4013200" y="6769100"/>
          <p14:tracePt t="166162" x="3892550" y="6750050"/>
          <p14:tracePt t="166179" x="3736975" y="6718300"/>
          <p14:tracePt t="166196" x="3663950" y="6702425"/>
          <p14:tracePt t="166212" x="3609975" y="6689725"/>
          <p14:tracePt t="166229" x="3460750" y="6632575"/>
          <p14:tracePt t="166245" x="3362325" y="6607175"/>
          <p14:tracePt t="166261" x="3267075" y="6591300"/>
          <p14:tracePt t="166280" x="3184525" y="6562725"/>
          <p14:tracePt t="166295" x="3155950" y="6550025"/>
          <p14:tracePt t="166312" x="3124200" y="6546850"/>
          <p14:tracePt t="166330" x="3111500" y="6530975"/>
          <p14:tracePt t="166345" x="3101975" y="6521450"/>
          <p14:tracePt t="166362" x="3082925" y="6505575"/>
          <p14:tracePt t="166378" x="3073400" y="6496050"/>
          <p14:tracePt t="166395" x="3057525" y="6467475"/>
          <p14:tracePt t="166412" x="3044825" y="6423025"/>
          <p14:tracePt t="166430" x="3044825" y="6346825"/>
          <p14:tracePt t="166446" x="3044825" y="6286500"/>
          <p14:tracePt t="166462" x="3044825" y="6226175"/>
          <p14:tracePt t="166479" x="3044825" y="6162675"/>
          <p14:tracePt t="166495" x="3044825" y="6118225"/>
          <p14:tracePt t="166511" x="3044825" y="6083300"/>
          <p14:tracePt t="166529" x="3057525" y="5994400"/>
          <p14:tracePt t="166545" x="3070225" y="5959475"/>
          <p14:tracePt t="166562" x="3076575" y="5915025"/>
          <p14:tracePt t="166579" x="3086100" y="5886450"/>
          <p14:tracePt t="166596" x="3101975" y="5864225"/>
          <p14:tracePt t="166612" x="3111500" y="5854700"/>
          <p14:tracePt t="166628" x="3127375" y="5838825"/>
          <p14:tracePt t="166645" x="3136900" y="5822950"/>
          <p14:tracePt t="166661" x="3152775" y="5813425"/>
          <p14:tracePt t="166678" x="3168650" y="5797550"/>
          <p14:tracePt t="166695" x="3171825" y="5788025"/>
          <p14:tracePt t="166729" x="3178175" y="5788025"/>
          <p14:tracePt t="166779" x="3181350" y="5788025"/>
          <p14:tracePt t="166794" x="3181350" y="5784850"/>
          <p14:tracePt t="166995" x="3187700" y="5803900"/>
          <p14:tracePt t="167001" x="3187700" y="5822950"/>
          <p14:tracePt t="167012" x="3187700" y="5842000"/>
          <p14:tracePt t="167029" x="3194050" y="5889625"/>
          <p14:tracePt t="167045" x="3194050" y="5924550"/>
          <p14:tracePt t="167062" x="3194050" y="5946775"/>
          <p14:tracePt t="167079" x="3194050" y="5969000"/>
          <p14:tracePt t="167094" x="3194050" y="5978525"/>
          <p14:tracePt t="167112" x="3194050" y="5981700"/>
          <p14:tracePt t="167152" x="3194050" y="5975350"/>
          <p14:tracePt t="167162" x="3194050" y="5972175"/>
          <p14:tracePt t="167179" x="3200400" y="5930900"/>
          <p14:tracePt t="167195" x="3200400" y="5895975"/>
          <p14:tracePt t="167211" x="3200400" y="5873750"/>
          <p14:tracePt t="167228" x="3200400" y="5832475"/>
          <p14:tracePt t="167245" x="3200400" y="5816600"/>
          <p14:tracePt t="167262" x="3209925" y="5800725"/>
          <p14:tracePt t="167279" x="3235325" y="5765800"/>
          <p14:tracePt t="167295" x="3244850" y="5756275"/>
          <p14:tracePt t="167312" x="3254375" y="5746750"/>
          <p14:tracePt t="167329" x="3270250" y="5724525"/>
          <p14:tracePt t="167345" x="3286125" y="5715000"/>
          <p14:tracePt t="167361" x="3295650" y="5715000"/>
          <p14:tracePt t="167378" x="3308350" y="5715000"/>
          <p14:tracePt t="167395" x="3317875" y="5715000"/>
          <p14:tracePt t="167412" x="3324225" y="5715000"/>
          <p14:tracePt t="167429" x="3343275" y="5699125"/>
          <p14:tracePt t="167445" x="3352800" y="5695950"/>
          <p14:tracePt t="167462" x="3365500" y="5680075"/>
          <p14:tracePt t="167479" x="3384550" y="5673725"/>
          <p14:tracePt t="167495" x="3394075" y="5670550"/>
          <p14:tracePt t="167511" x="3403600" y="5670550"/>
          <p14:tracePt t="167528" x="3419475" y="5664200"/>
          <p14:tracePt t="167544" x="3432175" y="5664200"/>
          <p14:tracePt t="167562" x="3444875" y="5664200"/>
          <p14:tracePt t="167643" x="3448050" y="5664200"/>
          <p14:tracePt t="167736" x="3454400" y="5664200"/>
          <p14:tracePt t="167851" x="3454400" y="5667375"/>
          <p14:tracePt t="167858" x="3454400" y="5670550"/>
          <p14:tracePt t="167866" x="3451225" y="5683250"/>
          <p14:tracePt t="167879" x="3438525" y="5721350"/>
          <p14:tracePt t="167895" x="3416300" y="5784850"/>
          <p14:tracePt t="167911" x="3409950" y="5845175"/>
          <p14:tracePt t="167945" x="3409950" y="5959475"/>
          <p14:tracePt t="167979" x="3409950" y="6092825"/>
          <p14:tracePt t="167995" x="3413125" y="6137275"/>
          <p14:tracePt t="168012" x="3425825" y="6181725"/>
          <p14:tracePt t="168029" x="3432175" y="6229350"/>
          <p14:tracePt t="168045" x="3432175" y="6251575"/>
          <p14:tracePt t="168061" x="3432175" y="6280150"/>
          <p14:tracePt t="168078" x="3432175" y="6315075"/>
          <p14:tracePt t="168094" x="3432175" y="6324600"/>
          <p14:tracePt t="168112" x="3432175" y="6337300"/>
          <p14:tracePt t="168128" x="3432175" y="6353175"/>
          <p14:tracePt t="168144" x="3432175" y="6362700"/>
          <p14:tracePt t="168200" x="3435350" y="6356350"/>
          <p14:tracePt t="168206" x="3441700" y="6350000"/>
          <p14:tracePt t="168213" x="3444875" y="6346825"/>
          <p14:tracePt t="168228" x="3457575" y="6324600"/>
          <p14:tracePt t="168244" x="3467100" y="6302375"/>
          <p14:tracePt t="168262" x="3486150" y="6276975"/>
          <p14:tracePt t="168278" x="3492500" y="6223000"/>
          <p14:tracePt t="168295" x="3492500" y="6178550"/>
          <p14:tracePt t="168312" x="3492500" y="6134100"/>
          <p14:tracePt t="168328" x="3492500" y="6086475"/>
          <p14:tracePt t="168344" x="3492500" y="6042025"/>
          <p14:tracePt t="168361" x="3492500" y="5997575"/>
          <p14:tracePt t="168379" x="3489325" y="5918200"/>
          <p14:tracePt t="168395" x="3467100" y="5864225"/>
          <p14:tracePt t="168412" x="3467100" y="5835650"/>
          <p14:tracePt t="168428" x="3451225" y="5807075"/>
          <p14:tracePt t="168445" x="3441700" y="5797550"/>
          <p14:tracePt t="168462" x="3438525" y="5788025"/>
          <p14:tracePt t="168478" x="3425825" y="5765800"/>
          <p14:tracePt t="168494" x="3416300" y="5756275"/>
          <p14:tracePt t="168512" x="3409950" y="5746750"/>
          <p14:tracePt t="168529" x="3409950" y="5734050"/>
          <p14:tracePt t="168545" x="3409950" y="5718175"/>
          <p14:tracePt t="168562" x="3409950" y="5708650"/>
          <p14:tracePt t="168579" x="3409950" y="5692775"/>
          <p14:tracePt t="168595" x="3409950" y="5689600"/>
          <p14:tracePt t="168611" x="3409950" y="5683250"/>
          <p14:tracePt t="168628" x="3409950" y="5676900"/>
          <p14:tracePt t="168644" x="3409950" y="5667375"/>
          <p14:tracePt t="168678" x="3409950" y="5664200"/>
          <p14:tracePt t="168700" x="3409950" y="5657850"/>
          <p14:tracePt t="168714" x="3409950" y="5654675"/>
          <p14:tracePt t="168735" x="3409950" y="5648325"/>
          <p14:tracePt t="168756" x="3409950" y="5641975"/>
          <p14:tracePt t="169164" x="3409950" y="5645150"/>
          <p14:tracePt t="169171" x="3409950" y="5651500"/>
          <p14:tracePt t="169179" x="3409950" y="5654675"/>
          <p14:tracePt t="169194" x="3409950" y="5664200"/>
          <p14:tracePt t="169211" x="3409950" y="5692775"/>
          <p14:tracePt t="169228" x="3409950" y="5705475"/>
          <p14:tracePt t="169263" x="3409950" y="5737225"/>
          <p14:tracePt t="169295" x="3409950" y="5740400"/>
          <p14:tracePt t="169421" x="3409950" y="5734050"/>
          <p14:tracePt t="169499" x="3409950" y="5724525"/>
          <p14:tracePt t="169505" x="3409950" y="5718175"/>
          <p14:tracePt t="169520" x="3409950" y="5715000"/>
          <p14:tracePt t="169529" x="3409950" y="5708650"/>
          <p14:tracePt t="169549" x="3409950" y="5705475"/>
          <p14:tracePt t="169563" x="3409950" y="5699125"/>
          <p14:tracePt t="169579" x="3409950" y="5695950"/>
          <p14:tracePt t="169599" x="3409950" y="5689600"/>
          <p14:tracePt t="169611" x="3409950" y="5686425"/>
          <p14:tracePt t="169642" x="3409950" y="5673725"/>
          <p14:tracePt t="169899" x="3409950" y="5676900"/>
          <p14:tracePt t="169905" x="3409950" y="5686425"/>
          <p14:tracePt t="169912" x="3406775" y="5699125"/>
          <p14:tracePt t="169927" x="3394075" y="5737225"/>
          <p14:tracePt t="169945" x="3378200" y="5800725"/>
          <p14:tracePt t="169962" x="3371850" y="5899150"/>
          <p14:tracePt t="169979" x="3365500" y="5959475"/>
          <p14:tracePt t="169995" x="3359150" y="6032500"/>
          <p14:tracePt t="170012" x="3359150" y="6118225"/>
          <p14:tracePt t="170028" x="3359150" y="6169025"/>
          <p14:tracePt t="170044" x="3359150" y="6197600"/>
          <p14:tracePt t="170062" x="3359150" y="6245225"/>
          <p14:tracePt t="170078" x="3359150" y="6267450"/>
          <p14:tracePt t="170095" x="3359150" y="6296025"/>
          <p14:tracePt t="170112" x="3359150" y="6330950"/>
          <p14:tracePt t="170128" x="3359150" y="6359525"/>
          <p14:tracePt t="170145" x="3359150" y="6369050"/>
          <p14:tracePt t="170162" x="3359150" y="6381750"/>
          <p14:tracePt t="170178" x="3359150" y="6397625"/>
          <p14:tracePt t="170194" x="3359150" y="6403975"/>
          <p14:tracePt t="170212" x="3368675" y="6403975"/>
          <p14:tracePt t="170245" x="3375025" y="6403975"/>
          <p14:tracePt t="170262" x="3381375" y="6397625"/>
          <p14:tracePt t="170278" x="3384550" y="6384925"/>
          <p14:tracePt t="170295" x="3390900" y="6375400"/>
          <p14:tracePt t="170312" x="3409950" y="6365875"/>
          <p14:tracePt t="170327" x="3419475" y="6362700"/>
          <p14:tracePt t="170344" x="3429000" y="6353175"/>
          <p14:tracePt t="170362" x="3444875" y="6346825"/>
          <p14:tracePt t="170378" x="3460750" y="6346825"/>
          <p14:tracePt t="170395" x="3463925" y="6337300"/>
          <p14:tracePt t="170412" x="3473450" y="6337300"/>
          <p14:tracePt t="170428" x="3482975" y="6337300"/>
          <p14:tracePt t="170445" x="3482975" y="6330950"/>
          <p14:tracePt t="170462" x="3489325" y="6327775"/>
          <p14:tracePt t="170726" x="3498850" y="6340475"/>
          <p14:tracePt t="170733" x="3521075" y="6369050"/>
          <p14:tracePt t="170744" x="3552825" y="6410325"/>
          <p14:tracePt t="170762" x="3644900" y="6492875"/>
          <p14:tracePt t="170777" x="3717925" y="6550025"/>
          <p14:tracePt t="170794" x="3775075" y="6594475"/>
          <p14:tracePt t="170812" x="3848100" y="6657975"/>
          <p14:tracePt t="170828" x="3873500" y="6689725"/>
          <p14:tracePt t="170845" x="3902075" y="6715125"/>
          <p14:tracePt t="170862" x="3940175" y="6731000"/>
          <p14:tracePt t="170878" x="3968750" y="6750050"/>
          <p14:tracePt t="170894" x="3987800" y="6756400"/>
          <p14:tracePt t="170911" x="4013200" y="6762750"/>
          <p14:tracePt t="170927" x="4022725" y="6762750"/>
          <p14:tracePt t="170945" x="4032250" y="6762750"/>
          <p14:tracePt t="170962" x="4044950" y="6762750"/>
          <p14:tracePt t="170978" x="4060825" y="6762750"/>
          <p14:tracePt t="170995" x="4070350" y="6762750"/>
          <p14:tracePt t="171011" x="4086225" y="6762750"/>
          <p14:tracePt t="171028" x="4089400" y="6765925"/>
          <p14:tracePt t="171045" x="4102100" y="6765925"/>
          <p14:tracePt t="171062" x="4121150" y="6775450"/>
          <p14:tracePt t="171078" x="4127500" y="6781800"/>
          <p14:tracePt t="171095" x="4127500" y="6784975"/>
          <p14:tracePt t="171128" x="4130675" y="6784975"/>
          <p14:tracePt t="171520" x="4168775" y="6781800"/>
          <p14:tracePt t="171527" x="4206875" y="6775450"/>
          <p14:tracePt t="171533" x="4254500" y="6769100"/>
          <p14:tracePt t="171545" x="4302125" y="6759575"/>
          <p14:tracePt t="171578" x="4457700" y="6724650"/>
          <p14:tracePt t="171611" x="4606925" y="6711950"/>
          <p14:tracePt t="171628" x="4657725" y="6705600"/>
          <p14:tracePt t="171645" x="4695825" y="6692900"/>
          <p14:tracePt t="171662" x="4752975" y="6673850"/>
          <p14:tracePt t="171678" x="4781550" y="6661150"/>
          <p14:tracePt t="171695" x="4806950" y="6651625"/>
          <p14:tracePt t="171711" x="4826000" y="6638925"/>
          <p14:tracePt t="171727" x="4841875" y="6623050"/>
          <p14:tracePt t="171744" x="4851400" y="6619875"/>
          <p14:tracePt t="171761" x="4867275" y="6610350"/>
          <p14:tracePt t="171778" x="4883150" y="6604000"/>
          <p14:tracePt t="171795" x="4892675" y="6594475"/>
          <p14:tracePt t="171811" x="4905375" y="6575425"/>
          <p14:tracePt t="171828" x="4918075" y="6559550"/>
          <p14:tracePt t="171845" x="4933950" y="6534150"/>
          <p14:tracePt t="171861" x="4953000" y="6499225"/>
          <p14:tracePt t="171877" x="4962525" y="6477000"/>
          <p14:tracePt t="171894" x="4962525" y="6454775"/>
          <p14:tracePt t="171911" x="4962525" y="6423025"/>
          <p14:tracePt t="171928" x="4962525" y="6413500"/>
          <p14:tracePt t="171945" x="4956175" y="6397625"/>
          <p14:tracePt t="171962" x="4956175" y="6381750"/>
          <p14:tracePt t="171978" x="4956175" y="6372225"/>
          <p14:tracePt t="172011" x="4956175" y="6362700"/>
          <p14:tracePt t="172027" x="4956175" y="6346825"/>
          <p14:tracePt t="172044" x="4956175" y="6337300"/>
          <p14:tracePt t="172061" x="4956175" y="6324600"/>
          <p14:tracePt t="172078" x="4956175" y="6315075"/>
          <p14:tracePt t="172095" x="4956175" y="6299200"/>
          <p14:tracePt t="172133" x="4956175" y="6292850"/>
          <p14:tracePt t="172490" x="4959350" y="6276975"/>
          <p14:tracePt t="172497" x="4962525" y="6273800"/>
          <p14:tracePt t="172512" x="4981575" y="6254750"/>
          <p14:tracePt t="172529" x="4991100" y="6238875"/>
          <p14:tracePt t="172546" x="4991100" y="6219825"/>
          <p14:tracePt t="172578" x="4997450" y="6200775"/>
          <p14:tracePt t="172611" x="5006975" y="6184900"/>
          <p14:tracePt t="172628" x="5016500" y="6175375"/>
          <p14:tracePt t="172645" x="5019675" y="6165850"/>
          <p14:tracePt t="172662" x="5041900" y="6149975"/>
          <p14:tracePt t="172678" x="5051425" y="6134100"/>
          <p14:tracePt t="172683" x="5057775" y="6115050"/>
          <p14:tracePt t="172694" x="5064125" y="6102350"/>
          <p14:tracePt t="172710" x="5095875" y="6045200"/>
          <p14:tracePt t="172727" x="5108575" y="6007100"/>
          <p14:tracePt t="172744" x="5121275" y="5969000"/>
          <p14:tracePt t="172761" x="5121275" y="5921375"/>
          <p14:tracePt t="172777" x="5121275" y="5905500"/>
          <p14:tracePt t="172795" x="5121275" y="5895975"/>
          <p14:tracePt t="172812" x="5118100" y="5876925"/>
          <p14:tracePt t="172828" x="5108575" y="5867400"/>
          <p14:tracePt t="172844" x="5099050" y="5857875"/>
          <p14:tracePt t="172861" x="5083175" y="5842000"/>
          <p14:tracePt t="172877" x="5083175" y="5826125"/>
          <p14:tracePt t="172894" x="5083175" y="5822950"/>
          <p14:tracePt t="172911" x="5083175" y="5813425"/>
          <p14:tracePt t="172928" x="5083175" y="5800725"/>
          <p14:tracePt t="172945" x="5083175" y="5797550"/>
          <p14:tracePt t="172961" x="5083175" y="5791200"/>
          <p14:tracePt t="172978" x="5083175" y="5781675"/>
          <p14:tracePt t="173011" x="5083175" y="5768975"/>
          <p14:tracePt t="173027" x="5083175" y="5762625"/>
          <p14:tracePt t="173045" x="5083175" y="5756275"/>
          <p14:tracePt t="173061" x="5083175" y="5746750"/>
          <p14:tracePt t="173078" x="5083175" y="5734050"/>
          <p14:tracePt t="173095" x="5083175" y="5718175"/>
          <p14:tracePt t="173111" x="5083175" y="5708650"/>
          <p14:tracePt t="173128" x="5083175" y="5702300"/>
          <p14:tracePt t="173196" x="5083175" y="5699125"/>
          <p14:tracePt t="173218" x="5083175" y="5692775"/>
          <p14:tracePt t="174931" x="5092700" y="5676900"/>
          <p14:tracePt t="174938" x="5105400" y="5657850"/>
          <p14:tracePt t="174946" x="5127625" y="5619750"/>
          <p14:tracePt t="174961" x="5175250" y="5549900"/>
          <p14:tracePt t="174977" x="5210175" y="5492750"/>
          <p14:tracePt t="174994" x="5270500" y="5334000"/>
          <p14:tracePt t="175028" x="5318125" y="5137150"/>
          <p14:tracePt t="175061" x="5318125" y="5022850"/>
          <p14:tracePt t="175078" x="5318125" y="4972050"/>
          <p14:tracePt t="175094" x="5292725" y="4899025"/>
          <p14:tracePt t="175111" x="5273675" y="4845050"/>
          <p14:tracePt t="175127" x="5248275" y="4797425"/>
          <p14:tracePt t="175144" x="5200650" y="4730750"/>
          <p14:tracePt t="175161" x="5153025" y="4699000"/>
          <p14:tracePt t="175178" x="5111750" y="4664075"/>
          <p14:tracePt t="175195" x="5038725" y="4616450"/>
          <p14:tracePt t="175211" x="4997450" y="4584700"/>
          <p14:tracePt t="175228" x="4943475" y="4559300"/>
          <p14:tracePt t="175244" x="4864100" y="4502150"/>
          <p14:tracePt t="175261" x="4816475" y="4467225"/>
          <p14:tracePt t="175277" x="4772025" y="4441825"/>
          <p14:tracePt t="175294" x="4705350" y="4394200"/>
          <p14:tracePt t="175310" x="4667250" y="4375150"/>
          <p14:tracePt t="175328" x="4619625" y="4362450"/>
          <p14:tracePt t="175345" x="4556125" y="4337050"/>
          <p14:tracePt t="175361" x="4495800" y="4337050"/>
          <p14:tracePt t="175377" x="4425950" y="4337050"/>
          <p14:tracePt t="175394" x="4340225" y="4356100"/>
          <p14:tracePt t="175410" x="4276725" y="4368800"/>
          <p14:tracePt t="175427" x="4213225" y="4384675"/>
          <p14:tracePt t="175444" x="4124325" y="4391025"/>
          <p14:tracePt t="175461" x="4057650" y="4391025"/>
          <p14:tracePt t="175478" x="3994150" y="4403725"/>
          <p14:tracePt t="175495" x="3911600" y="4432300"/>
          <p14:tracePt t="175511" x="3844925" y="4460875"/>
          <p14:tracePt t="175527" x="3775075" y="4508500"/>
          <p14:tracePt t="175544" x="3663950" y="4584700"/>
          <p14:tracePt t="175561" x="3594100" y="4632325"/>
          <p14:tracePt t="175577" x="3533775" y="4686300"/>
          <p14:tracePt t="175595" x="3460750" y="4765675"/>
          <p14:tracePt t="175611" x="3406775" y="4835525"/>
          <p14:tracePt t="175628" x="3362325" y="4886325"/>
          <p14:tracePt t="175645" x="3305175" y="4965700"/>
          <p14:tracePt t="175661" x="3270250" y="5022850"/>
          <p14:tracePt t="175677" x="3251200" y="5060950"/>
          <p14:tracePt t="175694" x="3232150" y="5140325"/>
          <p14:tracePt t="175710" x="3232150" y="5184775"/>
          <p14:tracePt t="175727" x="3232150" y="5229225"/>
          <p14:tracePt t="175744" x="3203575" y="5292725"/>
          <p14:tracePt t="175760" x="3197225" y="5337175"/>
          <p14:tracePt t="175777" x="3184525" y="5394325"/>
          <p14:tracePt t="175794" x="3165475" y="5467350"/>
          <p14:tracePt t="175810" x="3165475" y="5495925"/>
          <p14:tracePt t="175827" x="3165475" y="5518150"/>
          <p14:tracePt t="175845" x="3165475" y="5537200"/>
          <p14:tracePt t="175861" x="3165475" y="5546725"/>
          <p14:tracePt t="175878" x="3165475" y="5556250"/>
          <p14:tracePt t="175894" x="3165475" y="5565775"/>
          <p14:tracePt t="175911" x="3165475" y="5572125"/>
          <p14:tracePt t="175944" x="3181350" y="5588000"/>
          <p14:tracePt t="175961" x="3209925" y="5600700"/>
          <p14:tracePt t="175977" x="3235325" y="5610225"/>
          <p14:tracePt t="175995" x="3292475" y="5629275"/>
          <p14:tracePt t="176011" x="3336925" y="5641975"/>
          <p14:tracePt t="176028" x="3371850" y="5641975"/>
          <p14:tracePt t="176045" x="3444875" y="5661025"/>
          <p14:tracePt t="176061" x="3505200" y="5670550"/>
          <p14:tracePt t="176077" x="3559175" y="5683250"/>
          <p14:tracePt t="176094" x="3622675" y="5702300"/>
          <p14:tracePt t="176110" x="3660775" y="5702300"/>
          <p14:tracePt t="176127" x="3689350" y="5708650"/>
          <p14:tracePt t="176144" x="3736975" y="5708650"/>
          <p14:tracePt t="176160" x="3781425" y="5708650"/>
          <p14:tracePt t="176177" x="3819525" y="5708650"/>
          <p14:tracePt t="176194" x="3895725" y="5708650"/>
          <p14:tracePt t="176211" x="3940175" y="5708650"/>
          <p14:tracePt t="176227" x="3984625" y="5708650"/>
          <p14:tracePt t="176244" x="4032250" y="5708650"/>
          <p14:tracePt t="176260" x="4067175" y="5708650"/>
          <p14:tracePt t="176278" x="4111625" y="5708650"/>
          <p14:tracePt t="176295" x="4203700" y="5683250"/>
          <p14:tracePt t="176311" x="4267200" y="5667375"/>
          <p14:tracePt t="176328" x="4330700" y="5654675"/>
          <p14:tracePt t="176344" x="4422775" y="5632450"/>
          <p14:tracePt t="176360" x="4483100" y="5632450"/>
          <p14:tracePt t="176377" x="4527550" y="5632450"/>
          <p14:tracePt t="176394" x="4581525" y="5632450"/>
          <p14:tracePt t="176411" x="4603750" y="5632450"/>
          <p14:tracePt t="176428" x="4632325" y="5632450"/>
          <p14:tracePt t="176445" x="4657725" y="5632450"/>
          <p14:tracePt t="176461" x="4689475" y="5632450"/>
          <p14:tracePt t="176477" x="4711700" y="5632450"/>
          <p14:tracePt t="176494" x="4743450" y="5632450"/>
          <p14:tracePt t="176511" x="4765675" y="5632450"/>
          <p14:tracePt t="176528" x="4787900" y="5632450"/>
          <p14:tracePt t="176544" x="4826000" y="5632450"/>
          <p14:tracePt t="176561" x="4854575" y="5632450"/>
          <p14:tracePt t="176578" x="4886325" y="5632450"/>
          <p14:tracePt t="176594" x="4924425" y="5632450"/>
          <p14:tracePt t="176611" x="4962525" y="5632450"/>
          <p14:tracePt t="176627" x="4991100" y="5632450"/>
          <p14:tracePt t="176644" x="5038725" y="5632450"/>
          <p14:tracePt t="176660" x="5070475" y="5626100"/>
          <p14:tracePt t="176678" x="5108575" y="5613400"/>
          <p14:tracePt t="176695" x="5162550" y="5597525"/>
          <p14:tracePt t="176712" x="5210175" y="5584825"/>
          <p14:tracePt t="176716" x="5219700" y="5572125"/>
          <p14:tracePt t="176728" x="5238750" y="5565775"/>
          <p14:tracePt t="176744" x="5289550" y="5546725"/>
          <p14:tracePt t="176760" x="5311775" y="5534025"/>
          <p14:tracePt t="176777" x="5343525" y="5521325"/>
          <p14:tracePt t="176794" x="5372100" y="5499100"/>
          <p14:tracePt t="176810" x="5394325" y="5489575"/>
          <p14:tracePt t="176827" x="5416550" y="5473700"/>
          <p14:tracePt t="176845" x="5457825" y="5448300"/>
          <p14:tracePt t="176861" x="5483225" y="5435600"/>
          <p14:tracePt t="176878" x="5502275" y="5419725"/>
          <p14:tracePt t="176893" x="5511800" y="5410200"/>
          <p14:tracePt t="176910" x="5524500" y="5394325"/>
          <p14:tracePt t="176927" x="5534025" y="5384800"/>
          <p14:tracePt t="176945" x="5537200" y="5384800"/>
          <p14:tracePt t="177644" x="5518150" y="5394325"/>
          <p14:tracePt t="177651" x="5476875" y="5410200"/>
          <p14:tracePt t="177661" x="5457825" y="5429250"/>
          <p14:tracePt t="177678" x="5356225" y="5508625"/>
          <p14:tracePt t="177695" x="5286375" y="5562600"/>
          <p14:tracePt t="177711" x="5238750" y="5597525"/>
          <p14:tracePt t="177744" x="5172075" y="5645150"/>
          <p14:tracePt t="177777" x="5153025" y="5664200"/>
          <p14:tracePt t="177794" x="5130800" y="5673725"/>
          <p14:tracePt t="177810" x="5121275" y="5673725"/>
          <p14:tracePt t="177844" x="5111750" y="5673725"/>
          <p14:tracePt t="177861" x="5102225" y="5673725"/>
          <p14:tracePt t="177878" x="5083175" y="5673725"/>
          <p14:tracePt t="177894" x="5070475" y="5673725"/>
          <p14:tracePt t="177910" x="5060950" y="5667375"/>
          <p14:tracePt t="177928" x="5041900" y="5654675"/>
          <p14:tracePt t="177943" x="5032375" y="5645150"/>
          <p14:tracePt t="177961" x="5022850" y="5632450"/>
          <p14:tracePt t="177978" x="5006975" y="5619750"/>
          <p14:tracePt t="177994" x="5006975" y="5610225"/>
          <p14:tracePt t="178011" x="5006975" y="5594350"/>
          <p14:tracePt t="178027" x="5006975" y="5575300"/>
          <p14:tracePt t="178044" x="5006975" y="5565775"/>
          <p14:tracePt t="178060" x="5006975" y="5549900"/>
          <p14:tracePt t="178078" x="5006975" y="5534025"/>
          <p14:tracePt t="178094" x="5006975" y="5524500"/>
          <p14:tracePt t="178111" x="5006975" y="5521325"/>
          <p14:tracePt t="178345" x="5010150" y="5508625"/>
          <p14:tracePt t="178351" x="5016500" y="5483225"/>
          <p14:tracePt t="178361" x="5022850" y="5464175"/>
          <p14:tracePt t="178378" x="5051425" y="5362575"/>
          <p14:tracePt t="178394" x="5064125" y="5286375"/>
          <p14:tracePt t="178411" x="5064125" y="5232400"/>
          <p14:tracePt t="178428" x="5064125" y="5178425"/>
          <p14:tracePt t="178444" x="5064125" y="5156200"/>
          <p14:tracePt t="178460" x="5064125" y="5127625"/>
          <p14:tracePt t="178477" x="5051425" y="5086350"/>
          <p14:tracePt t="178493" x="5032375" y="5060950"/>
          <p14:tracePt t="178511" x="5019675" y="5038725"/>
          <p14:tracePt t="178528" x="5016500" y="4997450"/>
          <p14:tracePt t="178544" x="5003800" y="4981575"/>
          <p14:tracePt t="178561" x="5000625" y="4959350"/>
          <p14:tracePt t="178578" x="4994275" y="4940300"/>
          <p14:tracePt t="178593" x="4987925" y="4927600"/>
          <p14:tracePt t="178610" x="4987925" y="4914900"/>
          <p14:tracePt t="178627" x="4987925" y="4899025"/>
          <p14:tracePt t="178891" x="4984750" y="4892675"/>
          <p14:tracePt t="178899" x="4978400" y="4889500"/>
          <p14:tracePt t="178910" x="4975225" y="4883150"/>
          <p14:tracePt t="178926" x="4937125" y="4835525"/>
          <p14:tracePt t="178943" x="4911725" y="4787900"/>
          <p14:tracePt t="178961" x="4876800" y="4749800"/>
          <p14:tracePt t="178978" x="4841875" y="4705350"/>
          <p14:tracePt t="178994" x="4803775" y="4686300"/>
          <p14:tracePt t="179011" x="4743450" y="4651375"/>
          <p14:tracePt t="179027" x="4657725" y="4616450"/>
          <p14:tracePt t="179043" x="4613275" y="4597400"/>
          <p14:tracePt t="179060" x="4575175" y="4584700"/>
          <p14:tracePt t="179077" x="4533900" y="4565650"/>
          <p14:tracePt t="179093" x="4502150" y="4556125"/>
          <p14:tracePt t="179111" x="4457700" y="4533900"/>
          <p14:tracePt t="179128" x="4394200" y="4521200"/>
          <p14:tracePt t="179144" x="4365625" y="4521200"/>
          <p14:tracePt t="179160" x="4343400" y="4521200"/>
          <p14:tracePt t="179176" x="4308475" y="4514850"/>
          <p14:tracePt t="179193" x="4298950" y="4514850"/>
          <p14:tracePt t="179211" x="4289425" y="4511675"/>
          <p14:tracePt t="179228" x="4273550" y="4511675"/>
          <p14:tracePt t="179264" x="4270375" y="4511675"/>
          <p14:tracePt t="179327" x="4260850" y="4511675"/>
          <p14:tracePt t="179334" x="4254500" y="4511675"/>
          <p14:tracePt t="179343" x="4248150" y="4511675"/>
          <p14:tracePt t="179361" x="4238625" y="4511675"/>
          <p14:tracePt t="179378" x="4229100" y="4505325"/>
          <p14:tracePt t="179421" x="4229100" y="4502150"/>
          <p14:tracePt t="179485" x="4225925" y="4502150"/>
          <p14:tracePt t="179507" x="4219575" y="4502150"/>
          <p14:tracePt t="179514" x="4210050" y="4502150"/>
          <p14:tracePt t="179527" x="4200525" y="4502150"/>
          <p14:tracePt t="179544" x="4191000" y="4508500"/>
          <p14:tracePt t="179561" x="4181475" y="4511675"/>
          <p14:tracePt t="179577" x="4165600" y="4527550"/>
          <p14:tracePt t="179593" x="4149725" y="4543425"/>
          <p14:tracePt t="179611" x="4140200" y="4552950"/>
          <p14:tracePt t="179626" x="4117975" y="4581525"/>
          <p14:tracePt t="179643" x="4086225" y="4613275"/>
          <p14:tracePt t="179661" x="4044950" y="4654550"/>
          <p14:tracePt t="179677" x="3994150" y="4699000"/>
          <p14:tracePt t="179694" x="3962400" y="4730750"/>
          <p14:tracePt t="179711" x="3937000" y="4756150"/>
          <p14:tracePt t="179727" x="3886200" y="4794250"/>
          <p14:tracePt t="179743" x="3863975" y="4803775"/>
          <p14:tracePt t="179760" x="3825875" y="4816475"/>
          <p14:tracePt t="179776" x="3775075" y="4835525"/>
          <p14:tracePt t="179793" x="3752850" y="4841875"/>
          <p14:tracePt t="179810" x="3724275" y="4854575"/>
          <p14:tracePt t="179827" x="3689350" y="4854575"/>
          <p14:tracePt t="179844" x="3660775" y="4854575"/>
          <p14:tracePt t="179861" x="3638550" y="4867275"/>
          <p14:tracePt t="179877" x="3581400" y="4879975"/>
          <p14:tracePt t="179893" x="3536950" y="4892675"/>
          <p14:tracePt t="179910" x="3505200" y="4902200"/>
          <p14:tracePt t="179927" x="3463925" y="4914900"/>
          <p14:tracePt t="179943" x="3454400" y="4914900"/>
          <p14:tracePt t="179961" x="3444875" y="4914900"/>
          <p14:tracePt t="179977" x="3425825" y="4914900"/>
          <p14:tracePt t="179994" x="3416300" y="4914900"/>
          <p14:tracePt t="180010" x="3403600" y="4914900"/>
          <p14:tracePt t="180026" x="3394075" y="4914900"/>
          <p14:tracePt t="180320" x="3390900" y="4930775"/>
          <p14:tracePt t="180327" x="3390900" y="4959350"/>
          <p14:tracePt t="180344" x="3390900" y="5016500"/>
          <p14:tracePt t="180361" x="3390900" y="5070475"/>
          <p14:tracePt t="180377" x="3390900" y="5172075"/>
          <p14:tracePt t="180394" x="3390900" y="5216525"/>
          <p14:tracePt t="180410" x="3400425" y="5254625"/>
          <p14:tracePt t="180427" x="3409950" y="5295900"/>
          <p14:tracePt t="180443" x="3422650" y="5318125"/>
          <p14:tracePt t="180462" x="3448050" y="5362575"/>
          <p14:tracePt t="180477" x="3457575" y="5384800"/>
          <p14:tracePt t="180494" x="3470275" y="5416550"/>
          <p14:tracePt t="180512" x="3482975" y="5441950"/>
          <p14:tracePt t="180527" x="3489325" y="5464175"/>
          <p14:tracePt t="180543" x="3492500" y="5473700"/>
          <p14:tracePt t="180560" x="3492500" y="5483225"/>
          <p14:tracePt t="180577" x="3502025" y="5499100"/>
          <p14:tracePt t="180593" x="3502025" y="5514975"/>
          <p14:tracePt t="180611" x="3502025" y="5524500"/>
          <p14:tracePt t="180627" x="3502025" y="5540375"/>
          <p14:tracePt t="180644" x="3502025" y="5549900"/>
          <p14:tracePt t="180661" x="3502025" y="5562600"/>
          <p14:tracePt t="183597" x="3521075" y="5562600"/>
          <p14:tracePt t="183604" x="3540125" y="5549900"/>
          <p14:tracePt t="183612" x="3565525" y="5534025"/>
          <p14:tracePt t="183627" x="3616325" y="5483225"/>
          <p14:tracePt t="183644" x="3692525" y="5410200"/>
          <p14:tracePt t="183660" x="3819525" y="5283200"/>
          <p14:tracePt t="183693" x="3956050" y="5076825"/>
          <p14:tracePt t="183726" x="4060825" y="4918075"/>
          <p14:tracePt t="183743" x="4073525" y="4895850"/>
          <p14:tracePt t="183760" x="4095750" y="4860925"/>
          <p14:tracePt t="183776" x="4117975" y="4845050"/>
          <p14:tracePt t="183793" x="4130675" y="4826000"/>
          <p14:tracePt t="183809" x="4152900" y="4787900"/>
          <p14:tracePt t="183826" x="4165600" y="4762500"/>
          <p14:tracePt t="183843" x="4184650" y="4730750"/>
          <p14:tracePt t="183860" x="4200525" y="4689475"/>
          <p14:tracePt t="183876" x="4206875" y="4667250"/>
          <p14:tracePt t="183894" x="4216400" y="4651375"/>
          <p14:tracePt t="183897" x="4216400" y="4641850"/>
          <p14:tracePt t="183910" x="4235450" y="4616450"/>
          <p14:tracePt t="183926" x="4248150" y="4594225"/>
          <p14:tracePt t="183943" x="4260850" y="4556125"/>
          <p14:tracePt t="183959" x="4279900" y="4492625"/>
          <p14:tracePt t="183976" x="4298950" y="4454525"/>
          <p14:tracePt t="183993" x="4305300" y="4410075"/>
          <p14:tracePt t="184009" x="4305300" y="4381500"/>
          <p14:tracePt t="184026" x="4305300" y="4371975"/>
          <p14:tracePt t="184044" x="4305300" y="4368800"/>
          <p14:tracePt t="184532" x="4289425" y="4375150"/>
          <p14:tracePt t="184539" x="4279900" y="4387850"/>
          <p14:tracePt t="184546" x="4267200" y="4394200"/>
          <p14:tracePt t="184561" x="4241800" y="4403725"/>
          <p14:tracePt t="184577" x="4232275" y="4416425"/>
          <p14:tracePt t="184596" x="4219575" y="4435475"/>
          <p14:tracePt t="184627" x="4194175" y="4435475"/>
          <p14:tracePt t="184659" x="4175125" y="4435475"/>
          <p14:tracePt t="184996" x="4194175" y="4441825"/>
          <p14:tracePt t="185003" x="4213225" y="4448175"/>
          <p14:tracePt t="185011" x="4232275" y="4454525"/>
          <p14:tracePt t="185027" x="4270375" y="4467225"/>
          <p14:tracePt t="185045" x="4333875" y="4492625"/>
          <p14:tracePt t="185060" x="4378325" y="4505325"/>
          <p14:tracePt t="185076" x="4416425" y="4518025"/>
          <p14:tracePt t="185109" x="4518025" y="4556125"/>
          <p14:tracePt t="185144" x="4591050" y="4584700"/>
          <p14:tracePt t="185160" x="4622800" y="4597400"/>
          <p14:tracePt t="185177" x="4645025" y="4616450"/>
          <p14:tracePt t="185194" x="4676775" y="4625975"/>
          <p14:tracePt t="185210" x="4699000" y="4641850"/>
          <p14:tracePt t="185226" x="4714875" y="4654550"/>
          <p14:tracePt t="185244" x="4733925" y="4676775"/>
          <p14:tracePt t="185259" x="4746625" y="4686300"/>
          <p14:tracePt t="185276" x="4756150" y="4695825"/>
          <p14:tracePt t="185293" x="4765675" y="4705350"/>
          <p14:tracePt t="185310" x="4784725" y="4727575"/>
          <p14:tracePt t="185327" x="4794250" y="4737100"/>
          <p14:tracePt t="185344" x="4806950" y="4749800"/>
          <p14:tracePt t="185359" x="4816475" y="4759325"/>
          <p14:tracePt t="185376" x="4832350" y="4775200"/>
          <p14:tracePt t="185393" x="4841875" y="4787900"/>
          <p14:tracePt t="185410" x="4851400" y="4800600"/>
          <p14:tracePt t="185426" x="4854575" y="4810125"/>
          <p14:tracePt t="185444" x="4854575" y="4816475"/>
          <p14:tracePt t="185460" x="4864100" y="4816475"/>
          <p14:tracePt t="185476" x="4864100" y="4832350"/>
          <p14:tracePt t="185492" x="4870450" y="4832350"/>
          <p14:tracePt t="185509" x="4889500" y="4832350"/>
          <p14:tracePt t="185526" x="4895850" y="4832350"/>
          <p14:tracePt t="185545" x="4905375" y="4832350"/>
          <p14:tracePt t="185560" x="4914900" y="4832350"/>
          <p14:tracePt t="185953" x="4902200" y="4816475"/>
          <p14:tracePt t="185960" x="4860925" y="4784725"/>
          <p14:tracePt t="185977" x="4797425" y="4730750"/>
          <p14:tracePt t="186010" x="4686300" y="4616450"/>
          <p14:tracePt t="186044" x="4572000" y="4543425"/>
          <p14:tracePt t="186060" x="4524375" y="4518025"/>
          <p14:tracePt t="186077" x="4492625" y="4498975"/>
          <p14:tracePt t="186094" x="4451350" y="4479925"/>
          <p14:tracePt t="186110" x="4429125" y="4467225"/>
          <p14:tracePt t="186127" x="4397375" y="4457700"/>
          <p14:tracePt t="186143" x="4362450" y="4445000"/>
          <p14:tracePt t="186160" x="4333875" y="4438650"/>
          <p14:tracePt t="186176" x="4318000" y="4425950"/>
          <p14:tracePt t="186194" x="4276725" y="4416425"/>
          <p14:tracePt t="186210" x="4267200" y="4410075"/>
          <p14:tracePt t="186227" x="4257675" y="4406900"/>
          <p14:tracePt t="186244" x="4241800" y="4406900"/>
          <p14:tracePt t="186260" x="4232275" y="4406900"/>
          <p14:tracePt t="186276" x="4222750" y="4406900"/>
          <p14:tracePt t="186294" x="4216400" y="4400550"/>
          <p14:tracePt t="186326" x="4216400" y="4391025"/>
          <p14:tracePt t="186446" x="4213225" y="4391025"/>
          <p14:tracePt t="186530" x="4225925" y="4391025"/>
          <p14:tracePt t="186537" x="4235450" y="4400550"/>
          <p14:tracePt t="186544" x="4254500" y="4406900"/>
          <p14:tracePt t="186559" x="4286250" y="4416425"/>
          <p14:tracePt t="186576" x="4330700" y="4429125"/>
          <p14:tracePt t="186593" x="4406900" y="4473575"/>
          <p14:tracePt t="186609" x="4473575" y="4502150"/>
          <p14:tracePt t="186626" x="4562475" y="4543425"/>
          <p14:tracePt t="186644" x="4648200" y="4578350"/>
          <p14:tracePt t="186660" x="4695825" y="4610100"/>
          <p14:tracePt t="186677" x="4724400" y="4622800"/>
          <p14:tracePt t="186693" x="4778375" y="4660900"/>
          <p14:tracePt t="186709" x="4810125" y="4692650"/>
          <p14:tracePt t="186726" x="4832350" y="4705350"/>
          <p14:tracePt t="186744" x="4876800" y="4724400"/>
          <p14:tracePt t="186759" x="4886325" y="4740275"/>
          <p14:tracePt t="186777" x="4895850" y="4749800"/>
          <p14:tracePt t="186794" x="4914900" y="4752975"/>
          <p14:tracePt t="186865" x="4914900" y="4759325"/>
          <p14:tracePt t="186872" x="4921250" y="4762500"/>
          <p14:tracePt t="186879" x="4921250" y="4768850"/>
          <p14:tracePt t="186894" x="4924425" y="4772025"/>
          <p14:tracePt t="186910" x="4930775" y="4772025"/>
          <p14:tracePt t="186927" x="4930775" y="4778375"/>
          <p14:tracePt t="186944" x="4940300" y="4794250"/>
          <p14:tracePt t="186960" x="4943475" y="4797425"/>
          <p14:tracePt t="186976" x="4949825" y="4806950"/>
          <p14:tracePt t="186993" x="4949825" y="4813300"/>
          <p14:tracePt t="187009" x="4953000" y="4816475"/>
          <p14:tracePt t="187080" x="4959350" y="4822825"/>
          <p14:tracePt t="187087" x="4968875" y="4829175"/>
          <p14:tracePt t="187101" x="4975225" y="4838700"/>
          <p14:tracePt t="187110" x="4981575" y="4845050"/>
          <p14:tracePt t="187126" x="4984750" y="4845050"/>
          <p14:tracePt t="187380" x="4972050" y="4835525"/>
          <p14:tracePt t="187387" x="4943475" y="4822825"/>
          <p14:tracePt t="187394" x="4924425" y="4803775"/>
          <p14:tracePt t="187409" x="4876800" y="4768850"/>
          <p14:tracePt t="187426" x="4819650" y="4740275"/>
          <p14:tracePt t="187443" x="4727575" y="4705350"/>
          <p14:tracePt t="187460" x="4683125" y="4692650"/>
          <p14:tracePt t="187476" x="4651375" y="4686300"/>
          <p14:tracePt t="187493" x="4610100" y="4673600"/>
          <p14:tracePt t="187510" x="4600575" y="4664075"/>
          <p14:tracePt t="187526" x="4591050" y="4648200"/>
          <p14:tracePt t="187543" x="4568825" y="4635500"/>
          <p14:tracePt t="187559" x="4559300" y="4629150"/>
          <p14:tracePt t="187576" x="4546600" y="4629150"/>
          <p14:tracePt t="187593" x="4511675" y="4629150"/>
          <p14:tracePt t="187609" x="4502150" y="4629150"/>
          <p14:tracePt t="187626" x="4492625" y="4629150"/>
          <p14:tracePt t="187643" x="4476750" y="4619625"/>
          <p14:tracePt t="187660" x="4460875" y="4613275"/>
          <p14:tracePt t="187676" x="4451350" y="4610100"/>
          <p14:tracePt t="187693" x="4438650" y="4587875"/>
          <p14:tracePt t="187710" x="4425950" y="4584700"/>
          <p14:tracePt t="187726" x="4416425" y="4584700"/>
          <p14:tracePt t="187742" x="4403725" y="4575175"/>
          <p14:tracePt t="187760" x="4394200" y="4565650"/>
          <p14:tracePt t="187776" x="4378325" y="4549775"/>
          <p14:tracePt t="187793" x="4362450" y="4540250"/>
          <p14:tracePt t="187809" x="4352925" y="4530725"/>
          <p14:tracePt t="187826" x="4343400" y="4518025"/>
          <p14:tracePt t="187843" x="4324350" y="4508500"/>
          <p14:tracePt t="187859" x="4311650" y="4498975"/>
          <p14:tracePt t="187876" x="4302125" y="4498975"/>
          <p14:tracePt t="187893" x="4289425" y="4498975"/>
          <p14:tracePt t="187910" x="4273550" y="4498975"/>
          <p14:tracePt t="188015" x="4273550" y="4492625"/>
          <p14:tracePt t="188058" x="4267200" y="4492625"/>
          <p14:tracePt t="190000" x="4267200" y="4505325"/>
          <p14:tracePt t="190006" x="4267200" y="4524375"/>
          <p14:tracePt t="190014" x="4267200" y="4537075"/>
          <p14:tracePt t="190026" x="4267200" y="4552950"/>
          <p14:tracePt t="190042" x="4276725" y="4587875"/>
          <p14:tracePt t="190059" x="4289425" y="4625975"/>
          <p14:tracePt t="190092" x="4368800" y="4724400"/>
          <p14:tracePt t="190126" x="4416425" y="4775200"/>
          <p14:tracePt t="190142" x="4432300" y="4794250"/>
          <p14:tracePt t="190159" x="4448175" y="4803775"/>
          <p14:tracePt t="190176" x="4451350" y="4803775"/>
          <p14:tracePt t="190257" x="4451350" y="4797425"/>
          <p14:tracePt t="190263" x="4451350" y="4787900"/>
          <p14:tracePt t="190278" x="4451350" y="4781550"/>
          <p14:tracePt t="190293" x="4451350" y="4778375"/>
          <p14:tracePt t="190309" x="4451350" y="4772025"/>
          <p14:tracePt t="190326" x="4451350" y="4768850"/>
          <p14:tracePt t="191405" x="4492625" y="4778375"/>
          <p14:tracePt t="191412" x="4552950" y="4794250"/>
          <p14:tracePt t="191426" x="4660900" y="4829175"/>
          <p14:tracePt t="191442" x="4784725" y="4883150"/>
          <p14:tracePt t="191459" x="4895850" y="4933950"/>
          <p14:tracePt t="191477" x="5032375" y="4981575"/>
          <p14:tracePt t="191492" x="5080000" y="5006975"/>
          <p14:tracePt t="191525" x="5133975" y="5026025"/>
          <p14:tracePt t="191559" x="5137150" y="5026025"/>
          <p14:tracePt t="191575" x="5130800" y="5013325"/>
          <p14:tracePt t="191592" x="5114925" y="4997450"/>
          <p14:tracePt t="191609" x="5083175" y="4978400"/>
          <p14:tracePt t="191626" x="5048250" y="4962525"/>
          <p14:tracePt t="191643" x="5032375" y="4946650"/>
          <p14:tracePt t="191659" x="5022850" y="4940300"/>
          <p14:tracePt t="191676" x="5006975" y="4940300"/>
          <p14:tracePt t="191692" x="5003800" y="4940300"/>
          <p14:tracePt t="191798" x="4997450" y="4940300"/>
          <p14:tracePt t="191804" x="4994275" y="4940300"/>
          <p14:tracePt t="191811" x="4981575" y="4940300"/>
          <p14:tracePt t="191825" x="4972050" y="4940300"/>
          <p14:tracePt t="191842" x="4962525" y="4940300"/>
          <p14:tracePt t="191859" x="4953000" y="4940300"/>
          <p14:tracePt t="191875" x="4933950" y="4940300"/>
          <p14:tracePt t="191892" x="4924425" y="4953000"/>
          <p14:tracePt t="191908" x="4914900" y="4962525"/>
          <p14:tracePt t="191925" x="4899025" y="4978400"/>
          <p14:tracePt t="191942" x="4883150" y="4981575"/>
          <p14:tracePt t="191959" x="4873625" y="4981575"/>
          <p14:tracePt t="191976" x="4860925" y="4981575"/>
          <p14:tracePt t="191993" x="4845050" y="4981575"/>
          <p14:tracePt t="192009" x="4816475" y="4981575"/>
          <p14:tracePt t="192026" x="4759325" y="4994275"/>
          <p14:tracePt t="192043" x="4737100" y="4994275"/>
          <p14:tracePt t="192059" x="4705350" y="5013325"/>
          <p14:tracePt t="192076" x="4689475" y="5022850"/>
          <p14:tracePt t="192092" x="4686300" y="5032375"/>
          <p14:tracePt t="192109" x="4686300" y="5048250"/>
          <p14:tracePt t="192126" x="4730750" y="5099050"/>
          <p14:tracePt t="192143" x="4791075" y="5153025"/>
          <p14:tracePt t="192159" x="4860925" y="5210175"/>
          <p14:tracePt t="192176" x="4940300" y="5251450"/>
          <p14:tracePt t="192192" x="4978400" y="5283200"/>
          <p14:tracePt t="192209" x="5003800" y="5308600"/>
          <p14:tracePt t="192225" x="5038725" y="5337175"/>
          <p14:tracePt t="192243" x="5051425" y="5346700"/>
          <p14:tracePt t="192260" x="5060950" y="5353050"/>
          <p14:tracePt t="192276" x="5070475" y="5353050"/>
          <p14:tracePt t="192305" x="5070475" y="5349875"/>
          <p14:tracePt t="192312" x="5070475" y="5346700"/>
          <p14:tracePt t="192326" x="5070475" y="5330825"/>
          <p14:tracePt t="192342" x="5070475" y="5321300"/>
          <p14:tracePt t="192359" x="5070475" y="5311775"/>
          <p14:tracePt t="192376" x="5070475" y="5295900"/>
          <p14:tracePt t="192393" x="5070475" y="5280025"/>
          <p14:tracePt t="192409" x="5070475" y="5270500"/>
          <p14:tracePt t="192426" x="5070475" y="5260975"/>
          <p14:tracePt t="192468" x="5064125" y="5260975"/>
          <p14:tracePt t="192483" x="5057775" y="5260975"/>
          <p14:tracePt t="192492" x="5054600" y="5260975"/>
          <p14:tracePt t="192509" x="5041900" y="5257800"/>
          <p14:tracePt t="192526" x="5029200" y="5251450"/>
          <p14:tracePt t="192543" x="5013325" y="5241925"/>
          <p14:tracePt t="192547" x="5006975" y="5229225"/>
          <p14:tracePt t="192559" x="5003800" y="5226050"/>
          <p14:tracePt t="192576" x="4987925" y="5216525"/>
          <p14:tracePt t="192593" x="4981575" y="5216525"/>
          <p14:tracePt t="192609" x="4978400" y="5216525"/>
          <p14:tracePt t="192819" x="4978400" y="5210175"/>
          <p14:tracePt t="192875" x="4978400" y="5200650"/>
          <p14:tracePt t="192882" x="4978400" y="5194300"/>
          <p14:tracePt t="192891" x="4984750" y="5194300"/>
          <p14:tracePt t="192909" x="4994275" y="5191125"/>
          <p14:tracePt t="192926" x="5013325" y="5184775"/>
          <p14:tracePt t="192942" x="5022850" y="5181600"/>
          <p14:tracePt t="192959" x="5032375" y="5181600"/>
          <p14:tracePt t="192976" x="5048250" y="5172075"/>
          <p14:tracePt t="192993" x="5064125" y="5165725"/>
          <p14:tracePt t="193009" x="5073650" y="5159375"/>
          <p14:tracePt t="193025" x="5095875" y="5149850"/>
          <p14:tracePt t="193042" x="5105400" y="5149850"/>
          <p14:tracePt t="193059" x="5121275" y="5143500"/>
          <p14:tracePt t="193076" x="5133975" y="5140325"/>
          <p14:tracePt t="193093" x="5133975" y="5133975"/>
          <p14:tracePt t="193109" x="5133975" y="5130800"/>
          <p14:tracePt t="193126" x="5133975" y="5124450"/>
          <p14:tracePt t="193142" x="5133975" y="5121275"/>
          <p14:tracePt t="193175" x="5118100" y="5121275"/>
          <p14:tracePt t="193192" x="5102225" y="5121275"/>
          <p14:tracePt t="193210" x="5092700" y="5121275"/>
          <p14:tracePt t="193226" x="5080000" y="5121275"/>
          <p14:tracePt t="193242" x="5070475" y="5121275"/>
          <p14:tracePt t="193259" x="5057775" y="5121275"/>
          <p14:tracePt t="193304" x="5054600" y="5121275"/>
          <p14:tracePt t="193311" x="5048250" y="5121275"/>
          <p14:tracePt t="193326" x="5038725" y="5130800"/>
          <p14:tracePt t="193343" x="5029200" y="5137150"/>
          <p14:tracePt t="193360" x="5010150" y="5140325"/>
          <p14:tracePt t="193376" x="5000625" y="5146675"/>
          <p14:tracePt t="193393" x="4987925" y="5156200"/>
          <p14:tracePt t="193409" x="4978400" y="5162550"/>
          <p14:tracePt t="193425" x="4968875" y="5165725"/>
          <p14:tracePt t="193442" x="4959350" y="5172075"/>
          <p14:tracePt t="193459" x="4953000" y="5172075"/>
          <p14:tracePt t="193475" x="4943475" y="5172075"/>
          <p14:tracePt t="193546" x="4946650" y="5172075"/>
          <p14:tracePt t="193553" x="4949825" y="5172075"/>
          <p14:tracePt t="193560" x="4956175" y="5172075"/>
          <p14:tracePt t="193575" x="4972050" y="5172075"/>
          <p14:tracePt t="193592" x="4981575" y="5178425"/>
          <p14:tracePt t="193610" x="4991100" y="5181600"/>
          <p14:tracePt t="193626" x="5003800" y="5181600"/>
          <p14:tracePt t="193643" x="5019675" y="5181600"/>
          <p14:tracePt t="193660" x="5041900" y="5181600"/>
          <p14:tracePt t="193675" x="5057775" y="5181600"/>
          <p14:tracePt t="193692" x="5070475" y="5181600"/>
          <p14:tracePt t="193709" x="5086350" y="5181600"/>
          <p14:tracePt t="193726" x="5095875" y="5181600"/>
          <p14:tracePt t="193743" x="5105400" y="5181600"/>
          <p14:tracePt t="193760" x="5124450" y="5181600"/>
          <p14:tracePt t="193776" x="5140325" y="5181600"/>
          <p14:tracePt t="193792" x="5172075" y="5181600"/>
          <p14:tracePt t="193809" x="5203825" y="5181600"/>
          <p14:tracePt t="193825" x="5226050" y="5181600"/>
          <p14:tracePt t="193842" x="5241925" y="5181600"/>
          <p14:tracePt t="193859" x="5260975" y="5181600"/>
          <p14:tracePt t="193876" x="5283200" y="5181600"/>
          <p14:tracePt t="193892" x="5292725" y="5181600"/>
          <p14:tracePt t="193910" x="5311775" y="5181600"/>
          <p14:tracePt t="193926" x="5334000" y="5181600"/>
          <p14:tracePt t="193942" x="5343525" y="5175250"/>
          <p14:tracePt t="193959" x="5359400" y="5175250"/>
          <p14:tracePt t="193975" x="5368925" y="5175250"/>
          <p14:tracePt t="194061" x="5365750" y="5175250"/>
          <p14:tracePt t="194068" x="5362575" y="5175250"/>
          <p14:tracePt t="194076" x="5356225" y="5175250"/>
          <p14:tracePt t="194092" x="5346700" y="5175250"/>
          <p14:tracePt t="194109" x="5330825" y="5175250"/>
          <p14:tracePt t="194125" x="5305425" y="5175250"/>
          <p14:tracePt t="194142" x="5283200" y="5175250"/>
          <p14:tracePt t="194159" x="5241925" y="5168900"/>
          <p14:tracePt t="194176" x="5197475" y="5168900"/>
          <p14:tracePt t="194193" x="5168900" y="5168900"/>
          <p14:tracePt t="194209" x="5127625" y="5168900"/>
          <p14:tracePt t="194226" x="5105400" y="5168900"/>
          <p14:tracePt t="194242" x="5089525" y="5168900"/>
          <p14:tracePt t="194259" x="5076825" y="5168900"/>
          <p14:tracePt t="194275" x="5067300" y="5168900"/>
          <p14:tracePt t="194292" x="5057775" y="5168900"/>
          <p14:tracePt t="194310" x="5035550" y="5168900"/>
          <p14:tracePt t="194326" x="5026025" y="5168900"/>
          <p14:tracePt t="194343" x="5016500" y="5168900"/>
          <p14:tracePt t="194359" x="5006975" y="5168900"/>
          <p14:tracePt t="194882" x="5010150" y="5168900"/>
          <p14:tracePt t="194889" x="5013325" y="5168900"/>
          <p14:tracePt t="194897" x="5019675" y="5168900"/>
          <p14:tracePt t="194910" x="5035550" y="5168900"/>
          <p14:tracePt t="194925" x="5057775" y="5159375"/>
          <p14:tracePt t="194942" x="5067300" y="5146675"/>
          <p14:tracePt t="194975" x="5092700" y="5137150"/>
          <p14:tracePt t="195009" x="5118100" y="5118100"/>
          <p14:tracePt t="195025" x="5118100" y="5108575"/>
          <p14:tracePt t="195042" x="5118100" y="5092700"/>
          <p14:tracePt t="195059" x="5118100" y="5067300"/>
          <p14:tracePt t="195075" x="5108575" y="5035550"/>
          <p14:tracePt t="195091" x="5076825" y="4997450"/>
          <p14:tracePt t="195109" x="5000625" y="4899025"/>
          <p14:tracePt t="195126" x="4953000" y="4829175"/>
          <p14:tracePt t="195143" x="4905375" y="4787900"/>
          <p14:tracePt t="195159" x="4838700" y="4740275"/>
          <p14:tracePt t="195176" x="4791075" y="4721225"/>
          <p14:tracePt t="195192" x="4756150" y="4708525"/>
          <p14:tracePt t="195209" x="4705350" y="4683125"/>
          <p14:tracePt t="195225" x="4673600" y="4670425"/>
          <p14:tracePt t="195242" x="4651375" y="4664075"/>
          <p14:tracePt t="195259" x="4625975" y="4664075"/>
          <p14:tracePt t="195276" x="4616450" y="4664075"/>
          <p14:tracePt t="195293" x="4606925" y="4664075"/>
          <p14:tracePt t="195309" x="4584700" y="4664075"/>
          <p14:tracePt t="195582" x="4594225" y="4664075"/>
          <p14:tracePt t="195591" x="4597400" y="4664075"/>
          <p14:tracePt t="195602" x="4603750" y="4664075"/>
          <p14:tracePt t="195611" x="4606925" y="4664075"/>
          <p14:tracePt t="195625" x="4613275" y="4660900"/>
          <p14:tracePt t="195642" x="4616450" y="4651375"/>
          <p14:tracePt t="195658" x="4622800" y="4641850"/>
          <p14:tracePt t="195676" x="4625975" y="4625975"/>
          <p14:tracePt t="195693" x="4632325" y="4616450"/>
          <p14:tracePt t="195709" x="4648200" y="4600575"/>
          <p14:tracePt t="195726" x="4651375" y="4591050"/>
          <p14:tracePt t="195742" x="4664075" y="4568825"/>
          <p14:tracePt t="195759" x="4664075" y="4549775"/>
          <p14:tracePt t="195775" x="4664075" y="4540250"/>
          <p14:tracePt t="195792" x="4664075" y="4524375"/>
          <p14:tracePt t="195808" x="4664075" y="4508500"/>
          <p14:tracePt t="195825" x="4667250" y="4498975"/>
          <p14:tracePt t="195843" x="4667250" y="4489450"/>
          <p14:tracePt t="195859" x="4673600" y="4473575"/>
          <p14:tracePt t="195876" x="4673600" y="4464050"/>
          <p14:tracePt t="195892" x="4673600" y="4454525"/>
          <p14:tracePt t="195908" x="4673600" y="4441825"/>
          <p14:tracePt t="196337" x="4664075" y="4470400"/>
          <p14:tracePt t="196344" x="4651375" y="4489450"/>
          <p14:tracePt t="196358" x="4616450" y="4537075"/>
          <p14:tracePt t="196375" x="4591050" y="4575175"/>
          <p14:tracePt t="196392" x="4546600" y="4625975"/>
          <p14:tracePt t="196409" x="4508500" y="4673600"/>
          <p14:tracePt t="196426" x="4470400" y="4702175"/>
          <p14:tracePt t="196458" x="4359275" y="4752975"/>
          <p14:tracePt t="196492" x="4244975" y="4768850"/>
          <p14:tracePt t="196508" x="4181475" y="4768850"/>
          <p14:tracePt t="196525" x="4146550" y="4768850"/>
          <p14:tracePt t="196542" x="4124325" y="4765675"/>
          <p14:tracePt t="196558" x="4079875" y="4746625"/>
          <p14:tracePt t="196575" x="4041775" y="4733925"/>
          <p14:tracePt t="196592" x="4013200" y="4708525"/>
          <p14:tracePt t="196608" x="3962400" y="4683125"/>
          <p14:tracePt t="196625" x="3930650" y="4657725"/>
          <p14:tracePt t="196641" x="3898900" y="4638675"/>
          <p14:tracePt t="196658" x="3870325" y="4622800"/>
          <p14:tracePt t="196675" x="3854450" y="4613275"/>
          <p14:tracePt t="196691" x="3844925" y="4597400"/>
          <p14:tracePt t="196709" x="3829050" y="4594225"/>
          <p14:tracePt t="196725" x="3800475" y="4594225"/>
          <p14:tracePt t="196742" x="3790950" y="4594225"/>
          <p14:tracePt t="196759" x="3778250" y="4587875"/>
          <p14:tracePt t="196775" x="3765550" y="4584700"/>
          <p14:tracePt t="196794" x="3746500" y="4578350"/>
          <p14:tracePt t="196809" x="3743325" y="4578350"/>
          <p14:tracePt t="196909" x="3743325" y="4572000"/>
          <p14:tracePt t="196916" x="3743325" y="4568825"/>
          <p14:tracePt t="196926" x="3743325" y="4562475"/>
          <p14:tracePt t="196943" x="3743325" y="4537075"/>
          <p14:tracePt t="196959" x="3743325" y="4502150"/>
          <p14:tracePt t="196976" x="3743325" y="4467225"/>
          <p14:tracePt t="196992" x="3743325" y="4422775"/>
          <p14:tracePt t="197008" x="3743325" y="4400550"/>
          <p14:tracePt t="197025" x="3743325" y="4391025"/>
          <p14:tracePt t="197041" x="3743325" y="4387850"/>
          <p14:tracePt t="197143" x="3743325" y="4394200"/>
          <p14:tracePt t="197150" x="3743325" y="4397375"/>
          <p14:tracePt t="197158" x="3743325" y="4403725"/>
          <p14:tracePt t="197175" x="3743325" y="4413250"/>
          <p14:tracePt t="197192" x="3743325" y="4432300"/>
          <p14:tracePt t="197208" x="3743325" y="4441825"/>
          <p14:tracePt t="197225" x="3743325" y="4454525"/>
          <p14:tracePt t="197241" x="3743325" y="4467225"/>
          <p14:tracePt t="197258" x="3743325" y="4505325"/>
          <p14:tracePt t="197274" x="3743325" y="4521200"/>
          <p14:tracePt t="197291" x="3743325" y="4543425"/>
          <p14:tracePt t="197308" x="3768725" y="4572000"/>
          <p14:tracePt t="197325" x="3778250" y="4581525"/>
          <p14:tracePt t="197342" x="3794125" y="4603750"/>
          <p14:tracePt t="197358" x="3803650" y="4613275"/>
          <p14:tracePt t="197374" x="3813175" y="4622800"/>
          <p14:tracePt t="197714" x="3806825" y="4629150"/>
          <p14:tracePt t="197721" x="3794125" y="4641850"/>
          <p14:tracePt t="197728" x="3768725" y="4648200"/>
          <p14:tracePt t="197742" x="3721100" y="4673600"/>
          <p14:tracePt t="197758" x="3651250" y="4711700"/>
          <p14:tracePt t="197775" x="3581400" y="4759325"/>
          <p14:tracePt t="197792" x="3511550" y="4822825"/>
          <p14:tracePt t="197824" x="3438525" y="4873625"/>
          <p14:tracePt t="197858" x="3378200" y="4943475"/>
          <p14:tracePt t="197875" x="3352800" y="4972050"/>
          <p14:tracePt t="197892" x="3321050" y="5010150"/>
          <p14:tracePt t="197908" x="3289300" y="5041900"/>
          <p14:tracePt t="197925" x="3279775" y="5064125"/>
          <p14:tracePt t="197941" x="3263900" y="5092700"/>
          <p14:tracePt t="197958" x="3254375" y="5102225"/>
          <p14:tracePt t="197974" x="3254375" y="5111750"/>
          <p14:tracePt t="197992" x="3254375" y="5127625"/>
          <p14:tracePt t="198008" x="3254375" y="5140325"/>
          <p14:tracePt t="198025" x="3254375" y="5146675"/>
          <p14:tracePt t="198042" x="3254375" y="5156200"/>
          <p14:tracePt t="198058" x="3254375" y="5162550"/>
          <p14:tracePt t="198092" x="3254375" y="5165725"/>
          <p14:tracePt t="198185" x="3248025" y="5165725"/>
          <p14:tracePt t="198192" x="3238500" y="5165725"/>
          <p14:tracePt t="198199" x="3232150" y="5165725"/>
          <p14:tracePt t="198208" x="3228975" y="5165725"/>
          <p14:tracePt t="198224" x="3219450" y="5153025"/>
          <p14:tracePt t="198241" x="3209925" y="5143500"/>
          <p14:tracePt t="198274" x="3209925" y="5133975"/>
          <p14:tracePt t="198292" x="3197225" y="5130800"/>
          <p14:tracePt t="198308" x="3184525" y="5130800"/>
          <p14:tracePt t="198325" x="3175000" y="5130800"/>
          <p14:tracePt t="198341" x="3159125" y="5130800"/>
          <p14:tracePt t="198375" x="3152775" y="5130800"/>
          <p14:tracePt t="198391" x="3140075" y="5130800"/>
          <p14:tracePt t="198408" x="3133725" y="5130800"/>
          <p14:tracePt t="198424" x="3130550" y="5130800"/>
          <p14:tracePt t="198500" x="3136900" y="5130800"/>
          <p14:tracePt t="198506" x="3146425" y="5130800"/>
          <p14:tracePt t="198513" x="3155950" y="5130800"/>
          <p14:tracePt t="198525" x="3175000" y="5130800"/>
          <p14:tracePt t="198542" x="3238500" y="5130800"/>
          <p14:tracePt t="198558" x="3282950" y="5133975"/>
          <p14:tracePt t="198575" x="3305175" y="5143500"/>
          <p14:tracePt t="198592" x="3346450" y="5156200"/>
          <p14:tracePt t="198608" x="3371850" y="5168900"/>
          <p14:tracePt t="198625" x="3400425" y="5175250"/>
          <p14:tracePt t="198642" x="3416300" y="5175250"/>
          <p14:tracePt t="198658" x="3425825" y="5175250"/>
          <p14:tracePt t="199363" x="3422650" y="5175250"/>
          <p14:tracePt t="199370" x="3419475" y="5175250"/>
          <p14:tracePt t="199377" x="3406775" y="5175250"/>
          <p14:tracePt t="199391" x="3397250" y="5175250"/>
          <p14:tracePt t="199409" x="3387725" y="5175250"/>
          <p14:tracePt t="199427" x="3384550" y="5175250"/>
          <p14:tracePt t="199459" x="3359150" y="5175250"/>
          <p14:tracePt t="199492" x="3340100" y="5172075"/>
          <p14:tracePt t="199508" x="3330575" y="5172075"/>
          <p14:tracePt t="199525" x="3317875" y="5162550"/>
          <p14:tracePt t="199542" x="3286125" y="5156200"/>
          <p14:tracePt t="199559" x="3276600" y="5140325"/>
          <p14:tracePt t="199575" x="3267075" y="5140325"/>
          <p14:tracePt t="199592" x="3244850" y="5140325"/>
          <p14:tracePt t="199609" x="3235325" y="5137150"/>
          <p14:tracePt t="199625" x="3225800" y="5137150"/>
          <p14:tracePt t="199642" x="3222625" y="5137150"/>
          <p14:tracePt t="203805" x="3317875" y="5156200"/>
          <p14:tracePt t="203810" x="3498850" y="5194300"/>
          <p14:tracePt t="203825" x="3759200" y="5245100"/>
          <p14:tracePt t="203858" x="4203700" y="5302250"/>
          <p14:tracePt t="203893" x="4587875" y="5337175"/>
          <p14:tracePt t="203909" x="4692650" y="5337175"/>
          <p14:tracePt t="203924" x="4791075" y="5318125"/>
          <p14:tracePt t="203941" x="4829175" y="5305425"/>
          <p14:tracePt t="203958" x="4873625" y="5292725"/>
          <p14:tracePt t="203975" x="4902200" y="5283200"/>
          <p14:tracePt t="203991" x="4918075" y="5283200"/>
          <p14:tracePt t="204008" x="4927600" y="5283200"/>
          <p14:tracePt t="204024" x="4943475" y="5276850"/>
          <p14:tracePt t="204041" x="4953000" y="5260975"/>
          <p14:tracePt t="204058" x="4968875" y="5251450"/>
          <p14:tracePt t="204074" x="4994275" y="5210175"/>
          <p14:tracePt t="204092" x="5032375" y="5168900"/>
          <p14:tracePt t="204108" x="5076825" y="5118100"/>
          <p14:tracePt t="204125" x="5178425" y="5041900"/>
          <p14:tracePt t="204142" x="5222875" y="5013325"/>
          <p14:tracePt t="204158" x="5270500" y="4981575"/>
          <p14:tracePt t="204174" x="5299075" y="4953000"/>
          <p14:tracePt t="204191" x="5318125" y="4927600"/>
          <p14:tracePt t="204207" x="5327650" y="4918075"/>
          <p14:tracePt t="204225" x="5343525" y="4899025"/>
          <p14:tracePt t="204242" x="5343525" y="4870450"/>
          <p14:tracePt t="204246" x="5343525" y="4860925"/>
          <p14:tracePt t="204258" x="5343525" y="4848225"/>
          <p14:tracePt t="204275" x="5334000" y="4806950"/>
          <p14:tracePt t="204291" x="5308600" y="4781550"/>
          <p14:tracePt t="204308" x="5270500" y="4749800"/>
          <p14:tracePt t="204325" x="5203825" y="4711700"/>
          <p14:tracePt t="204341" x="5127625" y="4673600"/>
          <p14:tracePt t="204358" x="5038725" y="4648200"/>
          <p14:tracePt t="204375" x="4914900" y="4610100"/>
          <p14:tracePt t="204392" x="4860925" y="4597400"/>
          <p14:tracePt t="204408" x="4787900" y="4581525"/>
          <p14:tracePt t="204425" x="4686300" y="4559300"/>
          <p14:tracePt t="204441" x="4648200" y="4552950"/>
          <p14:tracePt t="204458" x="4603750" y="4540250"/>
          <p14:tracePt t="204475" x="4556125" y="4530725"/>
          <p14:tracePt t="204491" x="4524375" y="4518025"/>
          <p14:tracePt t="204508" x="4479925" y="4518025"/>
          <p14:tracePt t="204525" x="4410075" y="4511675"/>
          <p14:tracePt t="204542" x="4349750" y="4511675"/>
          <p14:tracePt t="204558" x="4292600" y="4511675"/>
          <p14:tracePt t="204575" x="4213225" y="4514850"/>
          <p14:tracePt t="204591" x="4152900" y="4521200"/>
          <p14:tracePt t="204608" x="4079875" y="4521200"/>
          <p14:tracePt t="204624" x="3952875" y="4527550"/>
          <p14:tracePt t="204641" x="3870325" y="4527550"/>
          <p14:tracePt t="204658" x="3819525" y="4527550"/>
          <p14:tracePt t="204675" x="3762375" y="4552950"/>
          <p14:tracePt t="204691" x="3736975" y="4565650"/>
          <p14:tracePt t="204708" x="3714750" y="4578350"/>
          <p14:tracePt t="204725" x="3673475" y="4594225"/>
          <p14:tracePt t="204741" x="3641725" y="4619625"/>
          <p14:tracePt t="204758" x="3616325" y="4645025"/>
          <p14:tracePt t="204775" x="3578225" y="4689475"/>
          <p14:tracePt t="204791" x="3552825" y="4721225"/>
          <p14:tracePt t="204808" x="3533775" y="4765675"/>
          <p14:tracePt t="204824" x="3508375" y="4829175"/>
          <p14:tracePt t="204841" x="3495675" y="4876800"/>
          <p14:tracePt t="204858" x="3476625" y="4905375"/>
          <p14:tracePt t="204875" x="3435350" y="4981575"/>
          <p14:tracePt t="204891" x="3406775" y="5038725"/>
          <p14:tracePt t="204908" x="3378200" y="5095875"/>
          <p14:tracePt t="204924" x="3352800" y="5159375"/>
          <p14:tracePt t="204942" x="3340100" y="5191125"/>
          <p14:tracePt t="204958" x="3321050" y="5213350"/>
          <p14:tracePt t="204975" x="3305175" y="5248275"/>
          <p14:tracePt t="204991" x="3292475" y="5280025"/>
          <p14:tracePt t="205007" x="3279775" y="5311775"/>
          <p14:tracePt t="205024" x="3254375" y="5359400"/>
          <p14:tracePt t="205041" x="3248025" y="5391150"/>
          <p14:tracePt t="205058" x="3248025" y="5413375"/>
          <p14:tracePt t="205075" x="3248025" y="5451475"/>
          <p14:tracePt t="205092" x="3248025" y="5461000"/>
          <p14:tracePt t="205109" x="3248025" y="5473700"/>
          <p14:tracePt t="205125" x="3257550" y="5492750"/>
          <p14:tracePt t="205142" x="3273425" y="5502275"/>
          <p14:tracePt t="205159" x="3308350" y="5521325"/>
          <p14:tracePt t="205175" x="3336925" y="5534025"/>
          <p14:tracePt t="205192" x="3368675" y="5549900"/>
          <p14:tracePt t="205209" x="3432175" y="5549900"/>
          <p14:tracePt t="205225" x="3476625" y="5559425"/>
          <p14:tracePt t="205241" x="3511550" y="5562600"/>
          <p14:tracePt t="205245" x="3530600" y="5568950"/>
          <p14:tracePt t="205259" x="3562350" y="5575300"/>
          <p14:tracePt t="205275" x="3590925" y="5575300"/>
          <p14:tracePt t="205291" x="3613150" y="5581650"/>
          <p14:tracePt t="205308" x="3648075" y="5581650"/>
          <p14:tracePt t="205324" x="3705225" y="5581650"/>
          <p14:tracePt t="205341" x="3749675" y="5581650"/>
          <p14:tracePt t="205359" x="3810000" y="5581650"/>
          <p14:tracePt t="205375" x="3838575" y="5581650"/>
          <p14:tracePt t="205392" x="3870325" y="5581650"/>
          <p14:tracePt t="205409" x="3895725" y="5581650"/>
          <p14:tracePt t="205425" x="3905250" y="5581650"/>
          <p14:tracePt t="205441" x="3921125" y="5581650"/>
          <p14:tracePt t="205458" x="3946525" y="5581650"/>
          <p14:tracePt t="205474" x="3975100" y="5581650"/>
          <p14:tracePt t="205491" x="3997325" y="5581650"/>
          <p14:tracePt t="205509" x="4051300" y="5581650"/>
          <p14:tracePt t="205525" x="4083050" y="5581650"/>
          <p14:tracePt t="205541" x="4127500" y="5581650"/>
          <p14:tracePt t="205558" x="4162425" y="5581650"/>
          <p14:tracePt t="205574" x="4216400" y="5581650"/>
          <p14:tracePt t="205591" x="4248150" y="5581650"/>
          <p14:tracePt t="205609" x="4308475" y="5581650"/>
          <p14:tracePt t="205625" x="4368800" y="5581650"/>
          <p14:tracePt t="205641" x="4419600" y="5581650"/>
          <p14:tracePt t="205659" x="4489450" y="5581650"/>
          <p14:tracePt t="205675" x="4533900" y="5581650"/>
          <p14:tracePt t="205691" x="4572000" y="5581650"/>
          <p14:tracePt t="205708" x="4632325" y="5581650"/>
          <p14:tracePt t="205724" x="4686300" y="5581650"/>
          <p14:tracePt t="205741" x="4752975" y="5581650"/>
          <p14:tracePt t="205759" x="4838700" y="5581650"/>
          <p14:tracePt t="205775" x="4883150" y="5581650"/>
          <p14:tracePt t="205792" x="4927600" y="5581650"/>
          <p14:tracePt t="205809" x="4991100" y="5588000"/>
          <p14:tracePt t="205825" x="5026025" y="5594350"/>
          <p14:tracePt t="205841" x="5070475" y="5594350"/>
          <p14:tracePt t="205858" x="5133975" y="5594350"/>
          <p14:tracePt t="205874" x="5162550" y="5594350"/>
          <p14:tracePt t="205891" x="5191125" y="5594350"/>
          <p14:tracePt t="205908" x="5219700" y="5594350"/>
          <p14:tracePt t="205925" x="5235575" y="5594350"/>
          <p14:tracePt t="205942" x="5248275" y="5594350"/>
          <p14:tracePt t="205959" x="5270500" y="5588000"/>
          <p14:tracePt t="205975" x="5286375" y="5578475"/>
          <p14:tracePt t="205990" x="5295900" y="5568950"/>
          <p14:tracePt t="206008" x="5311775" y="5546725"/>
          <p14:tracePt t="206024" x="5321300" y="5537200"/>
          <p14:tracePt t="206040" x="5337175" y="5514975"/>
          <p14:tracePt t="206057" x="5337175" y="5486400"/>
          <p14:tracePt t="206075" x="5349875" y="5451475"/>
          <p14:tracePt t="206092" x="5362575" y="5413375"/>
          <p14:tracePt t="206109" x="5381625" y="5356225"/>
          <p14:tracePt t="206125" x="5407025" y="5302250"/>
          <p14:tracePt t="206141" x="5422900" y="5226050"/>
          <p14:tracePt t="206158" x="5435600" y="5137150"/>
          <p14:tracePt t="206174" x="5435600" y="5083175"/>
          <p14:tracePt t="206192" x="5435600" y="5060950"/>
          <p14:tracePt t="206209" x="5435600" y="5029200"/>
          <p14:tracePt t="206225" x="5435600" y="5019675"/>
          <p14:tracePt t="206241" x="5426075" y="5010150"/>
          <p14:tracePt t="206259" x="5410200" y="4987925"/>
          <p14:tracePt t="206274" x="5394325" y="4965700"/>
          <p14:tracePt t="206291" x="5368925" y="4933950"/>
          <p14:tracePt t="206307" x="5337175" y="4908550"/>
          <p14:tracePt t="206324" x="5299075" y="4864100"/>
          <p14:tracePt t="206341" x="5270500" y="4854575"/>
          <p14:tracePt t="206358" x="5235575" y="4835525"/>
          <p14:tracePt t="206374" x="5187950" y="4822825"/>
          <p14:tracePt t="206390" x="5153025" y="4816475"/>
          <p14:tracePt t="206408" x="5111750" y="4816475"/>
          <p14:tracePt t="206424" x="5083175" y="4816475"/>
          <p14:tracePt t="206441" x="5073650" y="4816475"/>
          <p14:tracePt t="206458" x="5057775" y="4822825"/>
          <p14:tracePt t="206474" x="5041900" y="4838700"/>
          <p14:tracePt t="206491" x="5035550" y="4876800"/>
          <p14:tracePt t="206508" x="5035550" y="4953000"/>
          <p14:tracePt t="206524" x="5035550" y="5035550"/>
          <p14:tracePt t="206541" x="5035550" y="5130800"/>
          <p14:tracePt t="206558" x="5035550" y="5235575"/>
          <p14:tracePt t="206574" x="5035550" y="5295900"/>
          <p14:tracePt t="206591" x="5035550" y="5346700"/>
          <p14:tracePt t="206608" x="5038725" y="5441950"/>
          <p14:tracePt t="206625" x="5051425" y="5480050"/>
          <p14:tracePt t="206641" x="5051425" y="5518150"/>
          <p14:tracePt t="206658" x="5051425" y="5556250"/>
          <p14:tracePt t="206675" x="5051425" y="5565775"/>
          <p14:tracePt t="206691" x="5051425" y="5578475"/>
          <p14:tracePt t="206708" x="5051425" y="5591175"/>
          <p14:tracePt t="206724" x="5051425" y="5607050"/>
          <p14:tracePt t="206741" x="5051425" y="5610225"/>
          <p14:tracePt t="206758" x="5041900" y="5610225"/>
          <p14:tracePt t="206774" x="5035550" y="5610225"/>
          <p14:tracePt t="206791" x="5032375" y="5610225"/>
          <p14:tracePt t="206809" x="5026025" y="5610225"/>
          <p14:tracePt t="206924" x="5022850" y="5610225"/>
          <p14:tracePt t="207037" x="5022850" y="5603875"/>
          <p14:tracePt t="207046" x="5022850" y="5588000"/>
          <p14:tracePt t="207058" x="5022850" y="5543550"/>
          <p14:tracePt t="207075" x="5022850" y="5473700"/>
          <p14:tracePt t="207091" x="5022850" y="5403850"/>
          <p14:tracePt t="207107" x="5022850" y="5219700"/>
          <p14:tracePt t="207124" x="5013325" y="5124450"/>
          <p14:tracePt t="207140" x="5000625" y="5051425"/>
          <p14:tracePt t="207157" x="4972050" y="4978400"/>
          <p14:tracePt t="207174" x="4959350" y="4940300"/>
          <p14:tracePt t="207191" x="4946650" y="4914900"/>
          <p14:tracePt t="207208" x="4937125" y="4895850"/>
          <p14:tracePt t="207225" x="4937125" y="4873625"/>
          <p14:tracePt t="207241" x="4930775" y="4864100"/>
          <p14:tracePt t="207257" x="4930775" y="4854575"/>
          <p14:tracePt t="207694" x="4905375" y="4829175"/>
          <p14:tracePt t="207701" x="4883150" y="4800600"/>
          <p14:tracePt t="207708" x="4860925" y="4759325"/>
          <p14:tracePt t="207724" x="4806950" y="4699000"/>
          <p14:tracePt t="207741" x="4775200" y="4673600"/>
          <p14:tracePt t="207757" x="4733925" y="4641850"/>
          <p14:tracePt t="207774" x="4724400" y="4638675"/>
          <p14:tracePt t="207807" x="4692650" y="4638675"/>
          <p14:tracePt t="207841" x="4673600" y="4638675"/>
          <p14:tracePt t="207858" x="4654550" y="4638675"/>
          <p14:tracePt t="207874" x="4645025" y="4638675"/>
          <p14:tracePt t="207891" x="4629150" y="4638675"/>
          <p14:tracePt t="207907" x="4587875" y="4638675"/>
          <p14:tracePt t="207923" x="4565650" y="4632325"/>
          <p14:tracePt t="207941" x="4533900" y="4619625"/>
          <p14:tracePt t="207958" x="4498975" y="4606925"/>
          <p14:tracePt t="207974" x="4476750" y="4600575"/>
          <p14:tracePt t="207991" x="4467225" y="4600575"/>
          <p14:tracePt t="208008" x="4451350" y="4600575"/>
          <p14:tracePt t="208025" x="4438650" y="4600575"/>
          <p14:tracePt t="208040" x="4425950" y="4600575"/>
          <p14:tracePt t="208057" x="4413250" y="4597400"/>
          <p14:tracePt t="208074" x="4403725" y="4597400"/>
          <p14:tracePt t="208090" x="4397375" y="4584700"/>
          <p14:tracePt t="208150" x="4387850" y="4584700"/>
          <p14:tracePt t="208158" x="4381500" y="4584700"/>
          <p14:tracePt t="208174" x="4371975" y="4584700"/>
          <p14:tracePt t="208191" x="4362450" y="4584700"/>
          <p14:tracePt t="208207" x="4349750" y="4597400"/>
          <p14:tracePt t="208224" x="4333875" y="4610100"/>
          <p14:tracePt t="208241" x="4311650" y="4619625"/>
          <p14:tracePt t="208258" x="4267200" y="4638675"/>
          <p14:tracePt t="208274" x="4235450" y="4657725"/>
          <p14:tracePt t="208291" x="4184650" y="4657725"/>
          <p14:tracePt t="208308" x="4098925" y="4664075"/>
          <p14:tracePt t="208324" x="4038600" y="4670425"/>
          <p14:tracePt t="208341" x="3994150" y="4676775"/>
          <p14:tracePt t="208358" x="3930650" y="4695825"/>
          <p14:tracePt t="208374" x="3886200" y="4702175"/>
          <p14:tracePt t="208391" x="3854450" y="4721225"/>
          <p14:tracePt t="208408" x="3803650" y="4740275"/>
          <p14:tracePt t="208424" x="3775075" y="4749800"/>
          <p14:tracePt t="208441" x="3743325" y="4762500"/>
          <p14:tracePt t="208458" x="3702050" y="4787900"/>
          <p14:tracePt t="208474" x="3676650" y="4800600"/>
          <p14:tracePt t="208490" x="3667125" y="4810125"/>
          <p14:tracePt t="208507" x="3644900" y="4829175"/>
          <p14:tracePt t="208524" x="3635375" y="4838700"/>
          <p14:tracePt t="208541" x="3619500" y="4851400"/>
          <p14:tracePt t="208558" x="3578225" y="4867275"/>
          <p14:tracePt t="208574" x="3543300" y="4867275"/>
          <p14:tracePt t="208591" x="3505200" y="4867275"/>
          <p14:tracePt t="208607" x="3463925" y="4867275"/>
          <p14:tracePt t="208624" x="3454400" y="4867275"/>
          <p14:tracePt t="208640" x="3444875" y="4867275"/>
          <p14:tracePt t="208658" x="3425825" y="4867275"/>
          <p14:tracePt t="208674" x="3419475" y="4867275"/>
          <p14:tracePt t="208691" x="3416300" y="4867275"/>
          <p14:tracePt t="208743" x="3409950" y="4867275"/>
          <p14:tracePt t="208750" x="3406775" y="4867275"/>
          <p14:tracePt t="208757" x="3400425" y="4873625"/>
          <p14:tracePt t="208773" x="3397250" y="4889500"/>
          <p14:tracePt t="208791" x="3390900" y="4902200"/>
          <p14:tracePt t="208808" x="3371850" y="4953000"/>
          <p14:tracePt t="208824" x="3371850" y="4991100"/>
          <p14:tracePt t="208842" x="3371850" y="5051425"/>
          <p14:tracePt t="208858" x="3371850" y="5111750"/>
          <p14:tracePt t="208874" x="3371850" y="5172075"/>
          <p14:tracePt t="208892" x="3397250" y="5260975"/>
          <p14:tracePt t="208907" x="3403600" y="5305425"/>
          <p14:tracePt t="208924" x="3409950" y="5327650"/>
          <p14:tracePt t="208942" x="3416300" y="5362575"/>
          <p14:tracePt t="208958" x="3416300" y="5391150"/>
          <p14:tracePt t="208975" x="3416300" y="5400675"/>
          <p14:tracePt t="208992" x="3416300" y="5416550"/>
          <p14:tracePt t="209008" x="3419475" y="5426075"/>
          <p14:tracePt t="209023" x="3425825" y="5441950"/>
          <p14:tracePt t="209041" x="3425825" y="5445125"/>
          <p14:tracePt t="209094" x="3429000" y="5445125"/>
          <p14:tracePt t="209107" x="3435350" y="5445125"/>
          <p14:tracePt t="209142" x="3444875" y="5445125"/>
          <p14:tracePt t="210107" x="3498850" y="5470525"/>
          <p14:tracePt t="210114" x="3571875" y="5495925"/>
          <p14:tracePt t="210124" x="3644900" y="5534025"/>
          <p14:tracePt t="210141" x="3816350" y="5603875"/>
          <p14:tracePt t="210157" x="3949700" y="5648325"/>
          <p14:tracePt t="210174" x="4092575" y="5683250"/>
          <p14:tracePt t="210192" x="4273550" y="5734050"/>
          <p14:tracePt t="210224" x="4540250" y="5759450"/>
          <p14:tracePt t="210258" x="4727575" y="5759450"/>
          <p14:tracePt t="210274" x="4781550" y="5749925"/>
          <p14:tracePt t="210291" x="4838700" y="5730875"/>
          <p14:tracePt t="210307" x="4870450" y="5711825"/>
          <p14:tracePt t="210324" x="4879975" y="5702300"/>
          <p14:tracePt t="210341" x="4892675" y="5686425"/>
          <p14:tracePt t="210358" x="4914900" y="5676900"/>
          <p14:tracePt t="210374" x="4930775" y="5661025"/>
          <p14:tracePt t="210391" x="4946650" y="5645150"/>
          <p14:tracePt t="210407" x="4965700" y="5635625"/>
          <p14:tracePt t="210424" x="4978400" y="5626100"/>
          <p14:tracePt t="210441" x="4997450" y="5603875"/>
          <p14:tracePt t="210457" x="5019675" y="5594350"/>
          <p14:tracePt t="210474" x="5045075" y="5581650"/>
          <p14:tracePt t="210491" x="5086350" y="5565775"/>
          <p14:tracePt t="210508" x="5108575" y="5553075"/>
          <p14:tracePt t="210525" x="5133975" y="5540375"/>
          <p14:tracePt t="210541" x="5149850" y="5521325"/>
          <p14:tracePt t="210557" x="5159375" y="5492750"/>
          <p14:tracePt t="210574" x="5159375" y="5476875"/>
          <p14:tracePt t="210591" x="5159375" y="5454650"/>
          <p14:tracePt t="210608" x="5159375" y="5445125"/>
          <p14:tracePt t="210625" x="5159375" y="5441950"/>
          <p14:tracePt t="210658" x="5159375" y="5435600"/>
          <p14:tracePt t="210674" x="5159375" y="5432425"/>
          <p14:tracePt t="210691" x="5159375" y="5426075"/>
          <p14:tracePt t="210792" x="5159375" y="5422900"/>
          <p14:tracePt t="210799" x="5159375" y="5416550"/>
          <p14:tracePt t="210807" x="5159375" y="5407025"/>
          <p14:tracePt t="210824" x="5159375" y="5397500"/>
          <p14:tracePt t="210841" x="5153025" y="5381625"/>
          <p14:tracePt t="210857" x="5143500" y="5372100"/>
          <p14:tracePt t="210874" x="5140325" y="5356225"/>
          <p14:tracePt t="210891" x="5127625" y="5340350"/>
          <p14:tracePt t="210908" x="5121275" y="5330825"/>
          <p14:tracePt t="210924" x="5118100" y="5330825"/>
          <p14:tracePt t="210970" x="5111750" y="5330825"/>
          <p14:tracePt t="211064" x="5108575" y="5327650"/>
          <p14:tracePt t="211071" x="5102225" y="5321300"/>
          <p14:tracePt t="211077" x="5102225" y="5318125"/>
          <p14:tracePt t="211090" x="5095875" y="5302250"/>
          <p14:tracePt t="211107" x="5092700" y="5292725"/>
          <p14:tracePt t="211124" x="5086350" y="5283200"/>
          <p14:tracePt t="211140" x="5076825" y="5267325"/>
          <p14:tracePt t="211156" x="5070475" y="5251450"/>
          <p14:tracePt t="211174" x="5070475" y="5241925"/>
          <p14:tracePt t="211405" x="5067300" y="5241925"/>
          <p14:tracePt t="211412" x="5057775" y="5241925"/>
          <p14:tracePt t="211424" x="5051425" y="5241925"/>
          <p14:tracePt t="211441" x="5038725" y="5232400"/>
          <p14:tracePt t="211457" x="5022850" y="5216525"/>
          <p14:tracePt t="211475" x="4987925" y="5175250"/>
          <p14:tracePt t="211491" x="4914900" y="5086350"/>
          <p14:tracePt t="211508" x="4867275" y="5016500"/>
          <p14:tracePt t="211524" x="4822825" y="4965700"/>
          <p14:tracePt t="211540" x="4778375" y="4899025"/>
          <p14:tracePt t="211557" x="4752975" y="4867275"/>
          <p14:tracePt t="211575" x="4733925" y="4841875"/>
          <p14:tracePt t="211591" x="4714875" y="4829175"/>
          <p14:tracePt t="211608" x="4705350" y="4822825"/>
          <p14:tracePt t="211669" x="4705350" y="4819650"/>
          <p14:tracePt t="211720" x="4705350" y="4813300"/>
          <p14:tracePt t="211727" x="4705350" y="4806950"/>
          <p14:tracePt t="211741" x="4699000" y="4794250"/>
          <p14:tracePt t="211758" x="4689475" y="4784725"/>
          <p14:tracePt t="211774" x="4679950" y="4768850"/>
          <p14:tracePt t="211791" x="4657725" y="4737100"/>
          <p14:tracePt t="211806" x="4657725" y="4727575"/>
          <p14:tracePt t="211823" x="4651375" y="4718050"/>
          <p14:tracePt t="211825" x="4651375" y="4714875"/>
          <p14:tracePt t="211840" x="4651375" y="4708525"/>
          <p14:tracePt t="212047" x="4629150" y="4702175"/>
          <p14:tracePt t="212054" x="4610100" y="4695825"/>
          <p14:tracePt t="212061" x="4584700" y="4689475"/>
          <p14:tracePt t="212073" x="4546600" y="4683125"/>
          <p14:tracePt t="212090" x="4454525" y="4660900"/>
          <p14:tracePt t="212106" x="4378325" y="4638675"/>
          <p14:tracePt t="212123" x="4318000" y="4632325"/>
          <p14:tracePt t="212140" x="4248150" y="4632325"/>
          <p14:tracePt t="212157" x="4203700" y="4632325"/>
          <p14:tracePt t="212174" x="4149725" y="4632325"/>
          <p14:tracePt t="212190" x="4089400" y="4632325"/>
          <p14:tracePt t="212207" x="4051300" y="4632325"/>
          <p14:tracePt t="212224" x="4022725" y="4632325"/>
          <p14:tracePt t="212240" x="3990975" y="4632325"/>
          <p14:tracePt t="212257" x="3975100" y="4632325"/>
          <p14:tracePt t="212274" x="3965575" y="4632325"/>
          <p14:tracePt t="212290" x="3949700" y="4632325"/>
          <p14:tracePt t="212307" x="3946525" y="4632325"/>
          <p14:tracePt t="212347" x="3946525" y="4625975"/>
          <p14:tracePt t="212362" x="3946525" y="4622800"/>
          <p14:tracePt t="212374" x="3946525" y="4616450"/>
          <p14:tracePt t="212391" x="3940175" y="4616450"/>
          <p14:tracePt t="212448" x="3937000" y="4616450"/>
          <p14:tracePt t="212455" x="3924300" y="4616450"/>
          <p14:tracePt t="212462" x="3921125" y="4616450"/>
          <p14:tracePt t="212474" x="3914775" y="4616450"/>
          <p14:tracePt t="212490" x="3905250" y="4616450"/>
          <p14:tracePt t="212506" x="3895725" y="4616450"/>
          <p14:tracePt t="212524" x="3886200" y="4616450"/>
          <p14:tracePt t="212541" x="3870325" y="4616450"/>
          <p14:tracePt t="212557" x="3860800" y="4622800"/>
          <p14:tracePt t="212574" x="3851275" y="4632325"/>
          <p14:tracePt t="212591" x="3832225" y="4654550"/>
          <p14:tracePt t="212607" x="3819525" y="4676775"/>
          <p14:tracePt t="212624" x="3806825" y="4708525"/>
          <p14:tracePt t="212640" x="3778250" y="4743450"/>
          <p14:tracePt t="212657" x="3759200" y="4775200"/>
          <p14:tracePt t="212674" x="3740150" y="4797425"/>
          <p14:tracePt t="212691" x="3714750" y="4841875"/>
          <p14:tracePt t="212707" x="3695700" y="4879975"/>
          <p14:tracePt t="212724" x="3683000" y="4918075"/>
          <p14:tracePt t="212741" x="3667125" y="4959350"/>
          <p14:tracePt t="212757" x="3648075" y="4984750"/>
          <p14:tracePt t="212774" x="3638550" y="5000625"/>
          <p14:tracePt t="212790" x="3622675" y="5026025"/>
          <p14:tracePt t="212807" x="3613150" y="5035550"/>
          <p14:tracePt t="212824" x="3597275" y="5045075"/>
          <p14:tracePt t="212841" x="3581400" y="5067300"/>
          <p14:tracePt t="212857" x="3571875" y="5076825"/>
          <p14:tracePt t="212874" x="3571875" y="5080000"/>
          <p14:tracePt t="212891" x="3571875" y="5086350"/>
          <p14:tracePt t="212918" x="3571875" y="5092700"/>
          <p14:tracePt t="212925" x="3568700" y="5092700"/>
          <p14:tracePt t="212940" x="3552825" y="5102225"/>
          <p14:tracePt t="212957" x="3543300" y="5105400"/>
          <p14:tracePt t="212975" x="3530600" y="5118100"/>
          <p14:tracePt t="212991" x="3517900" y="5127625"/>
          <p14:tracePt t="213007" x="3502025" y="5137150"/>
          <p14:tracePt t="213025" x="3486150" y="5146675"/>
          <p14:tracePt t="213041" x="3476625" y="5153025"/>
          <p14:tracePt t="213057" x="3467100" y="5156200"/>
          <p14:tracePt t="213073" x="3451225" y="5168900"/>
          <p14:tracePt t="213090" x="3432175" y="5168900"/>
          <p14:tracePt t="213106" x="3422650" y="5168900"/>
          <p14:tracePt t="213124" x="3409950" y="5168900"/>
          <p14:tracePt t="213140" x="3390900" y="5168900"/>
          <p14:tracePt t="213157" x="3381375" y="5172075"/>
          <p14:tracePt t="213175" x="3381375" y="5181600"/>
          <p14:tracePt t="213263" x="3381375" y="5187950"/>
          <p14:tracePt t="213276" x="3378200" y="5187950"/>
          <p14:tracePt t="214676" x="3305175" y="5194300"/>
          <p14:tracePt t="214683" x="3235325" y="5203825"/>
          <p14:tracePt t="214690" x="3152775" y="5219700"/>
          <p14:tracePt t="214706" x="2978150" y="5257800"/>
          <p14:tracePt t="214724" x="2736850" y="5292725"/>
          <p14:tracePt t="214740" x="2616200" y="5311775"/>
          <p14:tracePt t="214757" x="2492375" y="5311775"/>
          <p14:tracePt t="214790" x="2247900" y="5257800"/>
          <p14:tracePt t="214824" x="2054225" y="5178425"/>
          <p14:tracePt t="214840" x="1965325" y="5146675"/>
          <p14:tracePt t="214857" x="1898650" y="5108575"/>
          <p14:tracePt t="214874" x="1828800" y="5083175"/>
          <p14:tracePt t="214891" x="1797050" y="5070475"/>
          <p14:tracePt t="214907" x="1778000" y="5038725"/>
          <p14:tracePt t="214924" x="1771650" y="4968875"/>
          <p14:tracePt t="214941" x="1781175" y="4914900"/>
          <p14:tracePt t="214960" x="1809750" y="4848225"/>
          <p14:tracePt t="214974" x="1819275" y="4826000"/>
          <p14:tracePt t="214989" x="1831975" y="4810125"/>
          <p14:tracePt t="215006" x="1841500" y="4787900"/>
          <p14:tracePt t="215024" x="1898650" y="4749800"/>
          <p14:tracePt t="215040" x="1936750" y="4718050"/>
          <p14:tracePt t="215057" x="1962150" y="4692650"/>
          <p14:tracePt t="215074" x="1993900" y="4651375"/>
          <p14:tracePt t="215091" x="2006600" y="4625975"/>
          <p14:tracePt t="215106" x="2006600" y="4603750"/>
          <p14:tracePt t="215124" x="2006600" y="4587875"/>
          <p14:tracePt t="215139" x="2006600" y="4584700"/>
          <p14:tracePt t="215189" x="2006600" y="4591050"/>
          <p14:tracePt t="215195" x="2006600" y="4597400"/>
          <p14:tracePt t="215207" x="2006600" y="4600575"/>
          <p14:tracePt t="215224" x="1984375" y="4629150"/>
          <p14:tracePt t="215240" x="1974850" y="4651375"/>
          <p14:tracePt t="215256" x="1962150" y="4695825"/>
          <p14:tracePt t="215274" x="1962150" y="4775200"/>
          <p14:tracePt t="215290" x="1971675" y="4829175"/>
          <p14:tracePt t="215307" x="1997075" y="4867275"/>
          <p14:tracePt t="215324" x="2051050" y="4927600"/>
          <p14:tracePt t="215340" x="2108200" y="4972050"/>
          <p14:tracePt t="215357" x="2152650" y="4997450"/>
          <p14:tracePt t="215374" x="2203450" y="5029200"/>
          <p14:tracePt t="215389" x="2222500" y="5054600"/>
          <p14:tracePt t="215407" x="2235200" y="5092700"/>
          <p14:tracePt t="215424" x="2270125" y="5175250"/>
          <p14:tracePt t="215440" x="2282825" y="5219700"/>
          <p14:tracePt t="215457" x="2295525" y="5251450"/>
          <p14:tracePt t="215474" x="2314575" y="5292725"/>
          <p14:tracePt t="215490" x="2330450" y="5318125"/>
          <p14:tracePt t="215507" x="2336800" y="5346700"/>
          <p14:tracePt t="215523" x="2343150" y="5397500"/>
          <p14:tracePt t="215539" x="2343150" y="5432425"/>
          <p14:tracePt t="215556" x="2343150" y="5476875"/>
          <p14:tracePt t="215572" x="2343150" y="5524500"/>
          <p14:tracePt t="215589" x="2343150" y="5540375"/>
          <p14:tracePt t="215606" x="2349500" y="5549900"/>
          <p14:tracePt t="215622" x="2362200" y="5553075"/>
          <p14:tracePt t="215639" x="2371725" y="5546725"/>
          <p14:tracePt t="215656" x="2390775" y="5518150"/>
          <p14:tracePt t="215672" x="2413000" y="5419725"/>
          <p14:tracePt t="215689" x="2419350" y="5356225"/>
          <p14:tracePt t="215706" x="2419350" y="5321300"/>
          <p14:tracePt t="215722" x="2419350" y="5257800"/>
          <p14:tracePt t="215739" x="2419350" y="5229225"/>
          <p14:tracePt t="215756" x="2419350" y="5207000"/>
          <p14:tracePt t="215772" x="2419350" y="5181600"/>
          <p14:tracePt t="215789" x="2419350" y="5165725"/>
          <p14:tracePt t="215806" x="2419350" y="5143500"/>
          <p14:tracePt t="215822" x="2409825" y="5108575"/>
          <p14:tracePt t="215839" x="2409825" y="5099050"/>
          <p14:tracePt t="215856" x="2409825" y="5089525"/>
          <p14:tracePt t="215872" x="2409825" y="5070475"/>
          <p14:tracePt t="215889" x="2409825" y="5060950"/>
          <p14:tracePt t="215906" x="2409825" y="5054600"/>
          <p14:tracePt t="215923" x="2409825" y="5051425"/>
          <p14:tracePt t="215940" x="2409825" y="5045075"/>
          <p14:tracePt t="215967" x="2409825" y="5041900"/>
          <p14:tracePt t="216031" x="2403475" y="5041900"/>
          <p14:tracePt t="216038" x="2400300" y="5029200"/>
          <p14:tracePt t="216045" x="2393950" y="5026025"/>
          <p14:tracePt t="216057" x="2384425" y="5019675"/>
          <p14:tracePt t="216073" x="2368550" y="4991100"/>
          <p14:tracePt t="216090" x="2355850" y="4962525"/>
          <p14:tracePt t="216106" x="2346325" y="4946650"/>
          <p14:tracePt t="216123" x="2346325" y="4930775"/>
          <p14:tracePt t="216181" x="2346325" y="4937125"/>
          <p14:tracePt t="216187" x="2346325" y="4943475"/>
          <p14:tracePt t="216195" x="2346325" y="4946650"/>
          <p14:tracePt t="216207" x="2346325" y="4953000"/>
          <p14:tracePt t="216224" x="2346325" y="4965700"/>
          <p14:tracePt t="216240" x="2346325" y="4994275"/>
          <p14:tracePt t="216257" x="2346325" y="5010150"/>
          <p14:tracePt t="216273" x="2346325" y="5048250"/>
          <p14:tracePt t="216290" x="2346325" y="5080000"/>
          <p14:tracePt t="216306" x="2346325" y="5121275"/>
          <p14:tracePt t="216323" x="2346325" y="5184775"/>
          <p14:tracePt t="216340" x="2346325" y="5213350"/>
          <p14:tracePt t="216357" x="2346325" y="5235575"/>
          <p14:tracePt t="216374" x="2346325" y="5276850"/>
          <p14:tracePt t="216390" x="2346325" y="5299075"/>
          <p14:tracePt t="216406" x="2339975" y="5327650"/>
          <p14:tracePt t="216423" x="2320925" y="5362575"/>
          <p14:tracePt t="216440" x="2314575" y="5400675"/>
          <p14:tracePt t="216456" x="2314575" y="5445125"/>
          <p14:tracePt t="216458" x="2314575" y="5454650"/>
          <p14:tracePt t="216474" x="2308225" y="5476875"/>
          <p14:tracePt t="216489" x="2308225" y="5514975"/>
          <p14:tracePt t="216507" x="2301875" y="5537200"/>
          <p14:tracePt t="216523" x="2286000" y="5578475"/>
          <p14:tracePt t="216540" x="2266950" y="5603875"/>
          <p14:tracePt t="216557" x="2254250" y="5641975"/>
          <p14:tracePt t="216573" x="2247900" y="5689600"/>
          <p14:tracePt t="216590" x="2247900" y="5724525"/>
          <p14:tracePt t="216606" x="2247900" y="5768975"/>
          <p14:tracePt t="216624" x="2247900" y="5838825"/>
          <p14:tracePt t="216640" x="2247900" y="5883275"/>
          <p14:tracePt t="216656" x="2241550" y="5921375"/>
          <p14:tracePt t="216674" x="2235200" y="5997575"/>
          <p14:tracePt t="216690" x="2235200" y="6026150"/>
          <p14:tracePt t="216706" x="2235200" y="6057900"/>
          <p14:tracePt t="216724" x="2235200" y="6076950"/>
          <p14:tracePt t="216739" x="2241550" y="6086475"/>
          <p14:tracePt t="216756" x="2257425" y="6096000"/>
          <p14:tracePt t="216773" x="2292350" y="6111875"/>
          <p14:tracePt t="216789" x="2308225" y="6111875"/>
          <p14:tracePt t="216806" x="2324100" y="6096000"/>
          <p14:tracePt t="216823" x="2339975" y="6067425"/>
          <p14:tracePt t="216840" x="2352675" y="6016625"/>
          <p14:tracePt t="216857" x="2368550" y="5930900"/>
          <p14:tracePt t="216874" x="2378075" y="5768975"/>
          <p14:tracePt t="216890" x="2378075" y="5686425"/>
          <p14:tracePt t="216907" x="2378075" y="5591175"/>
          <p14:tracePt t="216924" x="2378075" y="5397500"/>
          <p14:tracePt t="216940" x="2378075" y="5314950"/>
          <p14:tracePt t="216956" x="2378075" y="5264150"/>
          <p14:tracePt t="216959" x="2374900" y="5245100"/>
          <p14:tracePt t="216973" x="2362200" y="5222875"/>
          <p14:tracePt t="216989" x="2349500" y="5191125"/>
          <p14:tracePt t="217006" x="2339975" y="5168900"/>
          <p14:tracePt t="217024" x="2314575" y="5130800"/>
          <p14:tracePt t="217041" x="2314575" y="5111750"/>
          <p14:tracePt t="217058" x="2314575" y="5070475"/>
          <p14:tracePt t="217073" x="2317750" y="5038725"/>
          <p14:tracePt t="217090" x="2336800" y="5016500"/>
          <p14:tracePt t="217107" x="2343150" y="4994275"/>
          <p14:tracePt t="217123" x="2352675" y="4965700"/>
          <p14:tracePt t="217139" x="2359025" y="4956175"/>
          <p14:tracePt t="217156" x="2359025" y="4946650"/>
          <p14:tracePt t="217174" x="2359025" y="4940300"/>
          <p14:tracePt t="217372" x="2359025" y="4930775"/>
          <p14:tracePt t="217379" x="2359025" y="4924425"/>
          <p14:tracePt t="217389" x="2359025" y="4921250"/>
          <p14:tracePt t="217475" x="2359025" y="4927600"/>
          <p14:tracePt t="217481" x="2359025" y="4937125"/>
          <p14:tracePt t="217508" x="2359025" y="4956175"/>
          <p14:tracePt t="217539" x="2359025" y="4994275"/>
          <p14:tracePt t="217556" x="2359025" y="5032375"/>
          <p14:tracePt t="217573" x="2359025" y="5102225"/>
          <p14:tracePt t="217590" x="2359025" y="5137150"/>
          <p14:tracePt t="217608" x="2359025" y="5178425"/>
          <p14:tracePt t="217624" x="2359025" y="5200650"/>
          <p14:tracePt t="217640" x="2359025" y="5210175"/>
          <p14:tracePt t="217657" x="2359025" y="5229225"/>
          <p14:tracePt t="217673" x="2359025" y="5238750"/>
          <p14:tracePt t="217689" x="2359025" y="5248275"/>
          <p14:tracePt t="217707" x="2355850" y="5260975"/>
          <p14:tracePt t="217724" x="2349500" y="5280025"/>
          <p14:tracePt t="217741" x="2349500" y="5289550"/>
          <p14:tracePt t="217758" x="2349500" y="5305425"/>
          <p14:tracePt t="217774" x="2349500" y="5318125"/>
          <p14:tracePt t="217790" x="2349500" y="5330825"/>
          <p14:tracePt t="217806" x="2349500" y="5340350"/>
          <p14:tracePt t="217823" x="2336800" y="5353050"/>
          <p14:tracePt t="217840" x="2330450" y="5375275"/>
          <p14:tracePt t="217858" x="2317750" y="5410200"/>
          <p14:tracePt t="217874" x="2317750" y="5438775"/>
          <p14:tracePt t="217890" x="2317750" y="5461000"/>
          <p14:tracePt t="217907" x="2317750" y="5489575"/>
          <p14:tracePt t="217923" x="2314575" y="5502275"/>
          <p14:tracePt t="217939" x="2308225" y="5511800"/>
          <p14:tracePt t="217956" x="2301875" y="5534025"/>
          <p14:tracePt t="217973" x="2301875" y="5549900"/>
          <p14:tracePt t="217990" x="2301875" y="5565775"/>
          <p14:tracePt t="218007" x="2301875" y="5603875"/>
          <p14:tracePt t="218023" x="2301875" y="5619750"/>
          <p14:tracePt t="218040" x="2301875" y="5648325"/>
          <p14:tracePt t="218057" x="2301875" y="5670550"/>
          <p14:tracePt t="218073" x="2301875" y="5683250"/>
          <p14:tracePt t="218089" x="2301875" y="5699125"/>
          <p14:tracePt t="218107" x="2301875" y="5715000"/>
          <p14:tracePt t="218123" x="2301875" y="5724525"/>
          <p14:tracePt t="218139" x="2301875" y="5753100"/>
          <p14:tracePt t="218157" x="2305050" y="5778500"/>
          <p14:tracePt t="218173" x="2317750" y="5810250"/>
          <p14:tracePt t="218190" x="2317750" y="5838825"/>
          <p14:tracePt t="218206" x="2317750" y="5895975"/>
          <p14:tracePt t="218223" x="2317750" y="5924550"/>
          <p14:tracePt t="218239" x="2317750" y="5946775"/>
          <p14:tracePt t="218257" x="2317750" y="5959475"/>
          <p14:tracePt t="218273" x="2317750" y="5969000"/>
          <p14:tracePt t="218289" x="2317750" y="5984875"/>
          <p14:tracePt t="218307" x="2317750" y="6000750"/>
          <p14:tracePt t="218343" x="2314575" y="6000750"/>
          <p14:tracePt t="218356" x="2305050" y="5994400"/>
          <p14:tracePt t="218372" x="2286000" y="5956300"/>
          <p14:tracePt t="218389" x="2273300" y="5908675"/>
          <p14:tracePt t="218407" x="2251075" y="5797550"/>
          <p14:tracePt t="218424" x="2244725" y="5702300"/>
          <p14:tracePt t="218440" x="2235200" y="5597525"/>
          <p14:tracePt t="218457" x="2228850" y="5467350"/>
          <p14:tracePt t="218473" x="2206625" y="5394325"/>
          <p14:tracePt t="218489" x="2197100" y="5308600"/>
          <p14:tracePt t="218507" x="2181225" y="5178425"/>
          <p14:tracePt t="218523" x="2181225" y="5118100"/>
          <p14:tracePt t="218541" x="2181225" y="5083175"/>
          <p14:tracePt t="218557" x="2181225" y="5026025"/>
          <p14:tracePt t="218573" x="2181225" y="4991100"/>
          <p14:tracePt t="218590" x="2181225" y="4968875"/>
          <p14:tracePt t="218607" x="2181225" y="4921250"/>
          <p14:tracePt t="218623" x="2181225" y="4892675"/>
          <p14:tracePt t="218639" x="2181225" y="4870450"/>
          <p14:tracePt t="218657" x="2181225" y="4841875"/>
          <p14:tracePt t="218673" x="2181225" y="4832350"/>
          <p14:tracePt t="218690" x="2181225" y="4822825"/>
          <p14:tracePt t="218708" x="2181225" y="4806950"/>
          <p14:tracePt t="218723" x="2181225" y="4794250"/>
          <p14:tracePt t="218829" x="2181225" y="4800600"/>
          <p14:tracePt t="218836" x="2181225" y="4806950"/>
          <p14:tracePt t="218843" x="2181225" y="4810125"/>
          <p14:tracePt t="218857" x="2181225" y="4832350"/>
          <p14:tracePt t="218873" x="2181225" y="4854575"/>
          <p14:tracePt t="218890" x="2174875" y="4892675"/>
          <p14:tracePt t="218906" x="2152650" y="5013325"/>
          <p14:tracePt t="218922" x="2127250" y="5143500"/>
          <p14:tracePt t="218940" x="2127250" y="5280025"/>
          <p14:tracePt t="218956" x="2133600" y="5521325"/>
          <p14:tracePt t="218975" x="2159000" y="5638800"/>
          <p14:tracePt t="218990" x="2181225" y="5715000"/>
          <p14:tracePt t="219007" x="2209800" y="5784850"/>
          <p14:tracePt t="219023" x="2241550" y="5822950"/>
          <p14:tracePt t="219040" x="2260600" y="5848350"/>
          <p14:tracePt t="219056" x="2279650" y="5864225"/>
          <p14:tracePt t="219072" x="2292350" y="5880100"/>
          <p14:tracePt t="219089" x="2295525" y="5883275"/>
          <p14:tracePt t="219106" x="2295525" y="5895975"/>
          <p14:tracePt t="219123" x="2295525" y="5899150"/>
          <p14:tracePt t="219140" x="2295525" y="5905500"/>
          <p14:tracePt t="219222" x="2295525" y="5902325"/>
          <p14:tracePt t="219229" x="2295525" y="5899150"/>
          <p14:tracePt t="219240" x="2301875" y="5892800"/>
          <p14:tracePt t="219257" x="2317750" y="5835650"/>
          <p14:tracePt t="219273" x="2343150" y="5762625"/>
          <p14:tracePt t="219290" x="2349500" y="5654675"/>
          <p14:tracePt t="219306" x="2349500" y="5505450"/>
          <p14:tracePt t="219322" x="2349500" y="5356225"/>
          <p14:tracePt t="219339" x="2349500" y="5229225"/>
          <p14:tracePt t="219357" x="2320925" y="5064125"/>
          <p14:tracePt t="219373" x="2305050" y="4965700"/>
          <p14:tracePt t="219390" x="2289175" y="4914900"/>
          <p14:tracePt t="219407" x="2273300" y="4864100"/>
          <p14:tracePt t="219423" x="2260600" y="4851400"/>
          <p14:tracePt t="219439" x="2260600" y="4841875"/>
          <p14:tracePt t="219456" x="2260600" y="4832350"/>
          <p14:tracePt t="219472" x="2260600" y="4829175"/>
          <p14:tracePt t="219507" x="2260600" y="4822825"/>
          <p14:tracePt t="219536" x="2260600" y="4819650"/>
          <p14:tracePt t="219571" x="2260600" y="4813300"/>
          <p14:tracePt t="219878" x="2263775" y="4864100"/>
          <p14:tracePt t="219884" x="2282825" y="4937125"/>
          <p14:tracePt t="219892" x="2289175" y="4994275"/>
          <p14:tracePt t="219906" x="2314575" y="5092700"/>
          <p14:tracePt t="219923" x="2339975" y="5191125"/>
          <p14:tracePt t="219941" x="2355850" y="5286375"/>
          <p14:tracePt t="219973" x="2378075" y="5511800"/>
          <p14:tracePt t="220006" x="2378075" y="5800725"/>
          <p14:tracePt t="220022" x="2393950" y="5886450"/>
          <p14:tracePt t="220041" x="2425700" y="6010275"/>
          <p14:tracePt t="220056" x="2482850" y="6080125"/>
          <p14:tracePt t="220073" x="2606675" y="6162675"/>
          <p14:tracePt t="220090" x="2774950" y="6216650"/>
          <p14:tracePt t="220106" x="3048000" y="6219825"/>
          <p14:tracePt t="220123" x="3168650" y="6194425"/>
          <p14:tracePt t="220140" x="3254375" y="6172200"/>
          <p14:tracePt t="220156" x="3359150" y="6124575"/>
          <p14:tracePt t="220172" x="3406775" y="6105525"/>
          <p14:tracePt t="220189" x="3444875" y="6080125"/>
          <p14:tracePt t="220206" x="3489325" y="6035675"/>
          <p14:tracePt t="220223" x="3514725" y="5988050"/>
          <p14:tracePt t="220240" x="3556000" y="5908675"/>
          <p14:tracePt t="220257" x="3584575" y="5816600"/>
          <p14:tracePt t="220273" x="3584575" y="5784850"/>
          <p14:tracePt t="220289" x="3584575" y="5762625"/>
          <p14:tracePt t="220306" x="3584575" y="5746750"/>
          <p14:tracePt t="220350" x="3581400" y="5746750"/>
          <p14:tracePt t="220358" x="3578225" y="5746750"/>
          <p14:tracePt t="220374" x="3568700" y="5746750"/>
          <p14:tracePt t="220390" x="3540125" y="5746750"/>
          <p14:tracePt t="220407" x="3482975" y="5746750"/>
          <p14:tracePt t="220422" x="3448050" y="5743575"/>
          <p14:tracePt t="220439" x="3416300" y="5730875"/>
          <p14:tracePt t="220456" x="3378200" y="5692775"/>
          <p14:tracePt t="220473" x="3343275" y="5635625"/>
          <p14:tracePt t="220490" x="3321050" y="5559425"/>
          <p14:tracePt t="220507" x="3302000" y="5467350"/>
          <p14:tracePt t="220524" x="3286125" y="5413375"/>
          <p14:tracePt t="220541" x="3267075" y="5356225"/>
          <p14:tracePt t="220556" x="3267075" y="5334000"/>
          <p14:tracePt t="220573" x="3267075" y="5311775"/>
          <p14:tracePt t="220589" x="3267075" y="5302250"/>
          <p14:tracePt t="220607" x="3267075" y="5295900"/>
          <p14:tracePt t="220684" x="3263900" y="5295900"/>
          <p14:tracePt t="220691" x="3257550" y="5295900"/>
          <p14:tracePt t="220706" x="3254375" y="5305425"/>
          <p14:tracePt t="220722" x="3254375" y="5318125"/>
          <p14:tracePt t="220739" x="3254375" y="5340350"/>
          <p14:tracePt t="220756" x="3254375" y="5419725"/>
          <p14:tracePt t="220773" x="3254375" y="5480050"/>
          <p14:tracePt t="220790" x="3254375" y="5540375"/>
          <p14:tracePt t="220807" x="3254375" y="5600700"/>
          <p14:tracePt t="220823" x="3254375" y="5622925"/>
          <p14:tracePt t="220839" x="3263900" y="5654675"/>
          <p14:tracePt t="220856" x="3279775" y="5695950"/>
          <p14:tracePt t="220872" x="3292475" y="5711825"/>
          <p14:tracePt t="220890" x="3302000" y="5721350"/>
          <p14:tracePt t="220906" x="3314700" y="5737225"/>
          <p14:tracePt t="220923" x="3324225" y="5737225"/>
          <p14:tracePt t="220940" x="3330575" y="5737225"/>
          <p14:tracePt t="220957" x="3330575" y="5730875"/>
          <p14:tracePt t="220973" x="3346450" y="5708650"/>
          <p14:tracePt t="220989" x="3355975" y="5670550"/>
          <p14:tracePt t="221006" x="3355975" y="5607050"/>
          <p14:tracePt t="221022" x="3362325" y="5546725"/>
          <p14:tracePt t="221039" x="3368675" y="5486400"/>
          <p14:tracePt t="221056" x="3381375" y="5397500"/>
          <p14:tracePt t="221073" x="3397250" y="5302250"/>
          <p14:tracePt t="221089" x="3397250" y="5197475"/>
          <p14:tracePt t="221106" x="3397250" y="5067300"/>
          <p14:tracePt t="221123" x="3397250" y="5016500"/>
          <p14:tracePt t="221139" x="3394075" y="4984750"/>
          <p14:tracePt t="221156" x="3384550" y="4965700"/>
          <p14:tracePt t="221173" x="3381375" y="4956175"/>
          <p14:tracePt t="221189" x="3381375" y="4943475"/>
          <p14:tracePt t="221207" x="3381375" y="4911725"/>
          <p14:tracePt t="221223" x="3381375" y="4902200"/>
          <p14:tracePt t="221240" x="3381375" y="4889500"/>
          <p14:tracePt t="221256" x="3381375" y="4873625"/>
          <p14:tracePt t="221273" x="3381375" y="4867275"/>
          <p14:tracePt t="221377" x="3381375" y="4870450"/>
          <p14:tracePt t="221383" x="3381375" y="4879975"/>
          <p14:tracePt t="221390" x="3381375" y="4886325"/>
          <p14:tracePt t="221405" x="3387725" y="4895850"/>
          <p14:tracePt t="221422" x="3397250" y="4905375"/>
          <p14:tracePt t="221441" x="3435350" y="4905375"/>
          <p14:tracePt t="221457" x="3451225" y="4905375"/>
          <p14:tracePt t="221474" x="3467100" y="4905375"/>
          <p14:tracePt t="221490" x="3470275" y="4908550"/>
          <p14:tracePt t="221507" x="3457575" y="4921250"/>
          <p14:tracePt t="221523" x="3425825" y="4943475"/>
          <p14:tracePt t="221540" x="3254375" y="5076825"/>
          <p14:tracePt t="221555" x="3114675" y="5216525"/>
          <p14:tracePt t="221572" x="3003550" y="5343525"/>
          <p14:tracePt t="221590" x="2879725" y="5511800"/>
          <p14:tracePt t="221607" x="2832100" y="5591175"/>
          <p14:tracePt t="221624" x="2806700" y="5629275"/>
          <p14:tracePt t="221640" x="2778125" y="5661025"/>
          <p14:tracePt t="221657" x="2755900" y="5670550"/>
          <p14:tracePt t="221672" x="2730500" y="5689600"/>
          <p14:tracePt t="221690" x="2714625" y="5699125"/>
          <p14:tracePt t="221706" x="2705100" y="5699125"/>
          <p14:tracePt t="221723" x="2695575" y="5699125"/>
          <p14:tracePt t="221740" x="2676525" y="5699125"/>
          <p14:tracePt t="221773" x="2670175" y="5695950"/>
          <p14:tracePt t="221790" x="2660650" y="5664200"/>
          <p14:tracePt t="221806" x="2660650" y="5635625"/>
          <p14:tracePt t="221822" x="2654300" y="5597525"/>
          <p14:tracePt t="221839" x="2654300" y="5575300"/>
          <p14:tracePt t="221856" x="2657475" y="5521325"/>
          <p14:tracePt t="221873" x="2692400" y="5464175"/>
          <p14:tracePt t="221890" x="2841625" y="5324475"/>
          <p14:tracePt t="221906" x="3063875" y="5191125"/>
          <p14:tracePt t="221924" x="3267075" y="5095875"/>
          <p14:tracePt t="221940" x="3562350" y="4981575"/>
          <p14:tracePt t="221957" x="3683000" y="4918075"/>
          <p14:tracePt t="221973" x="3762375" y="4879975"/>
          <p14:tracePt t="221990" x="3835400" y="4838700"/>
          <p14:tracePt t="222007" x="3851275" y="4826000"/>
          <p14:tracePt t="222024" x="3867150" y="4826000"/>
          <p14:tracePt t="222040" x="3870325" y="4826000"/>
          <p14:tracePt t="222090" x="3863975" y="4826000"/>
          <p14:tracePt t="222097" x="3854450" y="4826000"/>
          <p14:tracePt t="222105" x="3848100" y="4826000"/>
          <p14:tracePt t="222122" x="3838575" y="4826000"/>
          <p14:tracePt t="222140" x="3825875" y="4816475"/>
          <p14:tracePt t="222156" x="3816350" y="4816475"/>
          <p14:tracePt t="222174" x="3803650" y="4816475"/>
          <p14:tracePt t="222190" x="3800475" y="4813300"/>
          <p14:tracePt t="222206" x="3790950" y="4803775"/>
          <p14:tracePt t="222222" x="3781425" y="4797425"/>
          <p14:tracePt t="222239" x="3733800" y="4787900"/>
          <p14:tracePt t="222256" x="3689350" y="4787900"/>
          <p14:tracePt t="222273" x="3651250" y="4791075"/>
          <p14:tracePt t="222290" x="3587750" y="4816475"/>
          <p14:tracePt t="222306" x="3524250" y="4845050"/>
          <p14:tracePt t="222323" x="3435350" y="4876800"/>
          <p14:tracePt t="222340" x="3232150" y="4937125"/>
          <p14:tracePt t="222356" x="3044825" y="4984750"/>
          <p14:tracePt t="222373" x="2860675" y="5003800"/>
          <p14:tracePt t="222389" x="2663825" y="5019675"/>
          <p14:tracePt t="222406" x="2568575" y="5019675"/>
          <p14:tracePt t="222423" x="2508250" y="5019675"/>
          <p14:tracePt t="222440" x="2447925" y="5019675"/>
          <p14:tracePt t="222457" x="2409825" y="5019675"/>
          <p14:tracePt t="222473" x="2378075" y="5032375"/>
          <p14:tracePt t="222489" x="2320925" y="5057775"/>
          <p14:tracePt t="222505" x="2298700" y="5064125"/>
          <p14:tracePt t="222522" x="2276475" y="5064125"/>
          <p14:tracePt t="222540" x="2260600" y="5064125"/>
          <p14:tracePt t="222556" x="2257425" y="5064125"/>
          <p14:tracePt t="222584" x="2257425" y="5060950"/>
          <p14:tracePt t="222591" x="2257425" y="5051425"/>
          <p14:tracePt t="222606" x="2257425" y="5041900"/>
          <p14:tracePt t="222623" x="2257425" y="5032375"/>
          <p14:tracePt t="222639" x="2257425" y="5016500"/>
          <p14:tracePt t="222655" x="2270125" y="5000625"/>
          <p14:tracePt t="222673" x="2279650" y="4991100"/>
          <p14:tracePt t="222690" x="2327275" y="4956175"/>
          <p14:tracePt t="222706" x="2393950" y="4902200"/>
          <p14:tracePt t="222723" x="2451100" y="4873625"/>
          <p14:tracePt t="222740" x="2501900" y="4851400"/>
          <p14:tracePt t="222756" x="2511425" y="4841875"/>
          <p14:tracePt t="222773" x="2520950" y="4841875"/>
          <p14:tracePt t="222789" x="2533650" y="4841875"/>
          <p14:tracePt t="222805" x="2549525" y="4841875"/>
          <p14:tracePt t="222822" x="2559050" y="4851400"/>
          <p14:tracePt t="222840" x="2574925" y="4867275"/>
          <p14:tracePt t="222856" x="2590800" y="4876800"/>
          <p14:tracePt t="222872" x="2606675" y="4876800"/>
          <p14:tracePt t="222889" x="2619375" y="4876800"/>
          <p14:tracePt t="222923" x="2619375" y="4864100"/>
          <p14:tracePt t="222939" x="2619375" y="4851400"/>
          <p14:tracePt t="222956" x="2619375" y="4829175"/>
          <p14:tracePt t="222973" x="2619375" y="4813300"/>
          <p14:tracePt t="222990" x="2619375" y="4800600"/>
          <p14:tracePt t="223006" x="2619375" y="4787900"/>
          <p14:tracePt t="223041" x="2613025" y="4787900"/>
          <p14:tracePt t="223055" x="2603500" y="4787900"/>
          <p14:tracePt t="223072" x="2587625" y="4787900"/>
          <p14:tracePt t="223089" x="2584450" y="4787900"/>
          <p14:tracePt t="223125" x="2578100" y="4787900"/>
          <p14:tracePt t="223139" x="2568575" y="4787900"/>
          <p14:tracePt t="223156" x="2559050" y="4787900"/>
          <p14:tracePt t="223173" x="2555875" y="4787900"/>
          <p14:tracePt t="223189" x="2543175" y="4787900"/>
          <p14:tracePt t="223269" x="2543175" y="4791075"/>
          <p14:tracePt t="223276" x="2543175" y="4797425"/>
          <p14:tracePt t="223290" x="2543175" y="4806950"/>
          <p14:tracePt t="223305" x="2543175" y="4816475"/>
          <p14:tracePt t="223322" x="2543175" y="4832350"/>
          <p14:tracePt t="223339" x="2543175" y="4851400"/>
          <p14:tracePt t="223356" x="2543175" y="4860925"/>
          <p14:tracePt t="223373" x="2543175" y="4870450"/>
          <p14:tracePt t="223390" x="2543175" y="4886325"/>
          <p14:tracePt t="223406" x="2543175" y="4895850"/>
          <p14:tracePt t="223440" x="2543175" y="4908550"/>
          <p14:tracePt t="223455" x="2543175" y="4924425"/>
          <p14:tracePt t="223472" x="2543175" y="4933950"/>
          <p14:tracePt t="223490" x="2543175" y="4949825"/>
          <p14:tracePt t="223506" x="2543175" y="4959350"/>
          <p14:tracePt t="223523" x="2543175" y="4975225"/>
          <p14:tracePt t="223540" x="2555875" y="4987925"/>
          <p14:tracePt t="223556" x="2562225" y="5010150"/>
          <p14:tracePt t="223572" x="2574925" y="5048250"/>
          <p14:tracePt t="223589" x="2593975" y="5130800"/>
          <p14:tracePt t="223605" x="2616200" y="5184775"/>
          <p14:tracePt t="223623" x="2622550" y="5229225"/>
          <p14:tracePt t="223640" x="2635250" y="5292725"/>
          <p14:tracePt t="223656" x="2641600" y="5330825"/>
          <p14:tracePt t="223673" x="2641600" y="5381625"/>
          <p14:tracePt t="223690" x="2647950" y="5461000"/>
          <p14:tracePt t="223706" x="2647950" y="5514975"/>
          <p14:tracePt t="223722" x="2647950" y="5559425"/>
          <p14:tracePt t="223739" x="2647950" y="5635625"/>
          <p14:tracePt t="223756" x="2647950" y="5695950"/>
          <p14:tracePt t="223773" x="2647950" y="5765800"/>
          <p14:tracePt t="223789" x="2647950" y="5851525"/>
          <p14:tracePt t="223806" x="2647950" y="5892800"/>
          <p14:tracePt t="223823" x="2647950" y="5930900"/>
          <p14:tracePt t="223839" x="2644775" y="5988050"/>
          <p14:tracePt t="223855" x="2644775" y="6016625"/>
          <p14:tracePt t="223873" x="2644775" y="6032500"/>
          <p14:tracePt t="223889" x="2644775" y="6045200"/>
          <p14:tracePt t="223905" x="2644775" y="6061075"/>
          <p14:tracePt t="223922" x="2644775" y="6070600"/>
          <p14:tracePt t="223939" x="2644775" y="6080125"/>
          <p14:tracePt t="224004" x="2644775" y="6086475"/>
          <p14:tracePt t="224047" x="2644775" y="6089650"/>
          <p14:tracePt t="224146" x="2651125" y="6083300"/>
          <p14:tracePt t="224153" x="2660650" y="6073775"/>
          <p14:tracePt t="224160" x="2689225" y="6051550"/>
          <p14:tracePt t="224173" x="2724150" y="6000750"/>
          <p14:tracePt t="224189" x="2825750" y="5781675"/>
          <p14:tracePt t="224205" x="2860675" y="5651500"/>
          <p14:tracePt t="224223" x="2867025" y="5534025"/>
          <p14:tracePt t="224239" x="2867025" y="5384800"/>
          <p14:tracePt t="224255" x="2867025" y="5311775"/>
          <p14:tracePt t="224272" x="2867025" y="5257800"/>
          <p14:tracePt t="224289" x="2867025" y="5197475"/>
          <p14:tracePt t="224306" x="2863850" y="5153025"/>
          <p14:tracePt t="224324" x="2844800" y="5080000"/>
          <p14:tracePt t="224339" x="2832100" y="5041900"/>
          <p14:tracePt t="224356" x="2825750" y="5003800"/>
          <p14:tracePt t="224373" x="2813050" y="4981575"/>
          <p14:tracePt t="224389" x="2797175" y="4946650"/>
          <p14:tracePt t="224405" x="2781300" y="4930775"/>
          <p14:tracePt t="224422" x="2768600" y="4921250"/>
          <p14:tracePt t="224439" x="2755900" y="4899025"/>
          <p14:tracePt t="224456" x="2746375" y="4889500"/>
          <p14:tracePt t="224474" x="2724150" y="4873625"/>
          <p14:tracePt t="224489" x="2714625" y="4857750"/>
          <p14:tracePt t="224506" x="2705100" y="4854575"/>
          <p14:tracePt t="224522" x="2695575" y="4854575"/>
          <p14:tracePt t="224539" x="2679700" y="4854575"/>
          <p14:tracePt t="224556" x="2673350" y="4854575"/>
          <p14:tracePt t="224574" x="2660650" y="4845050"/>
          <p14:tracePt t="224590" x="2651125" y="4835525"/>
          <p14:tracePt t="224606" x="2635250" y="4826000"/>
          <p14:tracePt t="224624" x="2635250" y="4803775"/>
          <p14:tracePt t="224639" x="2635250" y="4794250"/>
          <p14:tracePt t="224656" x="2635250" y="4784725"/>
          <p14:tracePt t="224672" x="2635250" y="4775200"/>
          <p14:tracePt t="224768" x="2641600" y="4778375"/>
          <p14:tracePt t="224775" x="2647950" y="4781550"/>
          <p14:tracePt t="224789" x="2670175" y="4794250"/>
          <p14:tracePt t="224805" x="2724150" y="4813300"/>
          <p14:tracePt t="224822" x="2803525" y="4851400"/>
          <p14:tracePt t="224839" x="2936875" y="4943475"/>
          <p14:tracePt t="224856" x="3041650" y="5022850"/>
          <p14:tracePt t="224874" x="3228975" y="5156200"/>
          <p14:tracePt t="224890" x="3355975" y="5238750"/>
          <p14:tracePt t="224906" x="3435350" y="5295900"/>
          <p14:tracePt t="224924" x="3524250" y="5353050"/>
          <p14:tracePt t="224939" x="3562350" y="5365750"/>
          <p14:tracePt t="224955" x="3606800" y="5372100"/>
          <p14:tracePt t="224972" x="3635375" y="5372100"/>
          <p14:tracePt t="224989" x="3670300" y="5372100"/>
          <p14:tracePt t="225006" x="3679825" y="5362575"/>
          <p14:tracePt t="225024" x="3695700" y="5362575"/>
          <p14:tracePt t="225039" x="3711575" y="5362575"/>
          <p14:tracePt t="225056" x="3714750" y="5356225"/>
          <p14:tracePt t="225060" x="3721100" y="5353050"/>
          <p14:tracePt t="225074" x="3730625" y="5337175"/>
          <p14:tracePt t="225089" x="3746500" y="5321300"/>
          <p14:tracePt t="225105" x="3778250" y="5280025"/>
          <p14:tracePt t="225122" x="3829050" y="5229225"/>
          <p14:tracePt t="225139" x="3924300" y="5143500"/>
          <p14:tracePt t="225155" x="3984625" y="5089525"/>
          <p14:tracePt t="225172" x="4032250" y="5057775"/>
          <p14:tracePt t="225189" x="4092575" y="5029200"/>
          <p14:tracePt t="225206" x="4121150" y="5019675"/>
          <p14:tracePt t="225223" x="4156075" y="5006975"/>
          <p14:tracePt t="225239" x="4181475" y="4987925"/>
          <p14:tracePt t="225255" x="4197350" y="4972050"/>
          <p14:tracePt t="225273" x="4241800" y="4905375"/>
          <p14:tracePt t="225289" x="4273550" y="4838700"/>
          <p14:tracePt t="225306" x="4308475" y="4781550"/>
          <p14:tracePt t="225323" x="4333875" y="4718050"/>
          <p14:tracePt t="225339" x="4346575" y="4679950"/>
          <p14:tracePt t="225356" x="4359275" y="4648200"/>
          <p14:tracePt t="225373" x="4371975" y="4606925"/>
          <p14:tracePt t="225389" x="4378325" y="4591050"/>
          <p14:tracePt t="225405" x="4378325" y="4575175"/>
          <p14:tracePt t="225423" x="4378325" y="4556125"/>
          <p14:tracePt t="225439" x="4378325" y="4546600"/>
          <p14:tracePt t="225502" x="4378325" y="4540250"/>
          <p14:tracePt t="225509" x="4378325" y="4537075"/>
          <p14:tracePt t="225523" x="4378325" y="4527550"/>
          <p14:tracePt t="225539" x="4378325" y="4518025"/>
          <p14:tracePt t="225556" x="4375150" y="4489450"/>
          <p14:tracePt t="225573" x="4352925" y="4467225"/>
          <p14:tracePt t="225590" x="4343400" y="4457700"/>
          <p14:tracePt t="225606" x="4333875" y="4441825"/>
          <p14:tracePt t="225623" x="4311650" y="4432300"/>
          <p14:tracePt t="225639" x="4302125" y="4432300"/>
          <p14:tracePt t="225656" x="4292600" y="4432300"/>
          <p14:tracePt t="225672" x="4279900" y="4432300"/>
          <p14:tracePt t="225689" x="4264025" y="4438650"/>
          <p14:tracePt t="225706" x="4264025" y="4454525"/>
          <p14:tracePt t="225723" x="4264025" y="4473575"/>
          <p14:tracePt t="225740" x="4251325" y="4498975"/>
          <p14:tracePt t="225756" x="4251325" y="4527550"/>
          <p14:tracePt t="225773" x="4244975" y="4549775"/>
          <p14:tracePt t="225789" x="4244975" y="4559300"/>
          <p14:tracePt t="225806" x="4244975" y="4572000"/>
          <p14:tracePt t="225822" x="4244975" y="4578350"/>
          <p14:tracePt t="225856" x="4244975" y="4575175"/>
          <p14:tracePt t="225873" x="4254500" y="4521200"/>
          <p14:tracePt t="225889" x="4254500" y="4479925"/>
          <p14:tracePt t="225906" x="4254500" y="4457700"/>
          <p14:tracePt t="225923" x="4254500" y="4435475"/>
          <p14:tracePt t="225939" x="4254500" y="4425950"/>
          <p14:tracePt t="226052" x="4254500" y="4429125"/>
          <p14:tracePt t="226060" x="4254500" y="4432300"/>
          <p14:tracePt t="226073" x="4254500" y="4454525"/>
          <p14:tracePt t="226089" x="4254500" y="4483100"/>
          <p14:tracePt t="226105" x="4254500" y="4527550"/>
          <p14:tracePt t="226122" x="4254500" y="4581525"/>
          <p14:tracePt t="226138" x="4254500" y="4603750"/>
          <p14:tracePt t="226155" x="4254500" y="4635500"/>
          <p14:tracePt t="226173" x="4254500" y="4648200"/>
          <p14:tracePt t="226188" x="4254500" y="4657725"/>
          <p14:tracePt t="226206" x="4254500" y="4667250"/>
          <p14:tracePt t="226266" x="4254500" y="4660900"/>
          <p14:tracePt t="226273" x="4254500" y="4657725"/>
          <p14:tracePt t="226280" x="4254500" y="4645025"/>
          <p14:tracePt t="226288" x="4254500" y="4635500"/>
          <p14:tracePt t="226305" x="4254500" y="4606925"/>
          <p14:tracePt t="226323" x="4254500" y="4578350"/>
          <p14:tracePt t="226339" x="4254500" y="4562475"/>
          <p14:tracePt t="226356" x="4254500" y="4552950"/>
          <p14:tracePt t="226552" x="4248150" y="4556125"/>
          <p14:tracePt t="226559" x="4219575" y="4578350"/>
          <p14:tracePt t="226573" x="4117975" y="4619625"/>
          <p14:tracePt t="226589" x="3994150" y="4689475"/>
          <p14:tracePt t="226606" x="3848100" y="4772025"/>
          <p14:tracePt t="226623" x="3683000" y="4876800"/>
          <p14:tracePt t="226639" x="3590925" y="4927600"/>
          <p14:tracePt t="226655" x="3524250" y="4956175"/>
          <p14:tracePt t="226672" x="3406775" y="5010150"/>
          <p14:tracePt t="226688" x="3330575" y="5035550"/>
          <p14:tracePt t="226705" x="3257550" y="5048250"/>
          <p14:tracePt t="226723" x="3187700" y="5064125"/>
          <p14:tracePt t="226739" x="3159125" y="5064125"/>
          <p14:tracePt t="226756" x="3149600" y="5064125"/>
          <p14:tracePt t="226773" x="3136900" y="5064125"/>
          <p14:tracePt t="226789" x="3121025" y="5064125"/>
          <p14:tracePt t="226805" x="3111500" y="5064125"/>
          <p14:tracePt t="226822" x="3095625" y="5064125"/>
          <p14:tracePt t="226839" x="3073400" y="5064125"/>
          <p14:tracePt t="226855" x="3051175" y="5064125"/>
          <p14:tracePt t="226873" x="3009900" y="5048250"/>
          <p14:tracePt t="226889" x="2994025" y="5038725"/>
          <p14:tracePt t="226906" x="2971800" y="5026025"/>
          <p14:tracePt t="226922" x="2927350" y="4981575"/>
          <p14:tracePt t="226938" x="2901950" y="4959350"/>
          <p14:tracePt t="226956" x="2870200" y="4933950"/>
          <p14:tracePt t="226973" x="2828925" y="4908550"/>
          <p14:tracePt t="226989" x="2819400" y="4899025"/>
          <p14:tracePt t="227006" x="2809875" y="4895850"/>
          <p14:tracePt t="227023" x="2794000" y="4895850"/>
          <p14:tracePt t="227039" x="2778125" y="4895850"/>
          <p14:tracePt t="227056" x="2768600" y="4895850"/>
          <p14:tracePt t="227072" x="2755900" y="4895850"/>
          <p14:tracePt t="227088" x="2746375" y="4895850"/>
          <p14:tracePt t="227109" x="2740025" y="4895850"/>
          <p14:tracePt t="227122" x="2724150" y="4895850"/>
          <p14:tracePt t="227139" x="2714625" y="4895850"/>
          <p14:tracePt t="227156" x="2705100" y="4895850"/>
          <p14:tracePt t="227173" x="2692400" y="4895850"/>
          <p14:tracePt t="228572" x="2692400" y="4946650"/>
          <p14:tracePt t="228578" x="2695575" y="5026025"/>
          <p14:tracePt t="228589" x="2695575" y="5095875"/>
          <p14:tracePt t="228605" x="2695575" y="5245100"/>
          <p14:tracePt t="228608" x="2695575" y="5324475"/>
          <p14:tracePt t="228622" x="2695575" y="5495925"/>
          <p14:tracePt t="228639" x="2695575" y="5632450"/>
          <p14:tracePt t="228656" x="2705100" y="5861050"/>
          <p14:tracePt t="228691" x="2733675" y="6010275"/>
          <p14:tracePt t="228722" x="2835275" y="6076950"/>
          <p14:tracePt t="228738" x="2898775" y="6083300"/>
          <p14:tracePt t="228755" x="2943225" y="6080125"/>
          <p14:tracePt t="228772" x="3013075" y="6007100"/>
          <p14:tracePt t="228789" x="3073400" y="5883275"/>
          <p14:tracePt t="228807" x="3121025" y="5629275"/>
          <p14:tracePt t="228822" x="3146425" y="5445125"/>
          <p14:tracePt t="228839" x="3155950" y="5238750"/>
          <p14:tracePt t="228856" x="3155950" y="4987925"/>
          <p14:tracePt t="228872" x="3155950" y="4826000"/>
          <p14:tracePt t="228888" x="3155950" y="4667250"/>
          <p14:tracePt t="228905" x="3152775" y="4562475"/>
          <p14:tracePt t="228922" x="3117850" y="4406900"/>
          <p14:tracePt t="228939" x="3101975" y="4286250"/>
          <p14:tracePt t="228956" x="3063875" y="4184650"/>
          <p14:tracePt t="228972" x="3044825" y="4127500"/>
          <p14:tracePt t="228989" x="3032125" y="4089400"/>
          <p14:tracePt t="229006" x="3000375" y="4032250"/>
          <p14:tracePt t="229022" x="2965450" y="3984625"/>
          <p14:tracePt t="229038" x="2940050" y="3930650"/>
          <p14:tracePt t="229057" x="2911475" y="3857625"/>
          <p14:tracePt t="229073" x="2898775" y="3813175"/>
          <p14:tracePt t="229089" x="2889250" y="3787775"/>
          <p14:tracePt t="229106" x="2889250" y="3775075"/>
          <p14:tracePt t="229122" x="2889250" y="3759200"/>
          <p14:tracePt t="229235" x="2882900" y="3759200"/>
          <p14:tracePt t="229249" x="2879725" y="3759200"/>
          <p14:tracePt t="229264" x="2873375" y="3759200"/>
          <p14:tracePt t="229271" x="2870200" y="3759200"/>
          <p14:tracePt t="229288" x="2857500" y="3771900"/>
          <p14:tracePt t="229306" x="2857500" y="3797300"/>
          <p14:tracePt t="229406" x="2876550" y="3844925"/>
          <p14:tracePt t="229414" x="2905125" y="3917950"/>
          <p14:tracePt t="229422" x="2949575" y="4000500"/>
          <p14:tracePt t="229438" x="3006725" y="4165600"/>
          <p14:tracePt t="229455" x="3086100" y="4371975"/>
          <p14:tracePt t="229472" x="3143250" y="4559300"/>
          <p14:tracePt t="229489" x="3178175" y="4702175"/>
          <p14:tracePt t="229506" x="3213100" y="4933950"/>
          <p14:tracePt t="229522" x="3213100" y="5073650"/>
          <p14:tracePt t="229539" x="3213100" y="5153025"/>
          <p14:tracePt t="229555" x="3203575" y="5245100"/>
          <p14:tracePt t="229571" x="3203575" y="5286375"/>
          <p14:tracePt t="229588" x="3203575" y="5308600"/>
          <p14:tracePt t="229606" x="3203575" y="5349875"/>
          <p14:tracePt t="229622" x="3203575" y="5378450"/>
          <p14:tracePt t="229639" x="3219450" y="5419725"/>
          <p14:tracePt t="229657" x="3238500" y="5473700"/>
          <p14:tracePt t="229672" x="3251200" y="5499100"/>
          <p14:tracePt t="229689" x="3276600" y="5537200"/>
          <p14:tracePt t="229706" x="3282950" y="5556250"/>
          <p14:tracePt t="233697" x="3355975" y="5581650"/>
          <p14:tracePt t="233705" x="3486150" y="5610225"/>
          <p14:tracePt t="233711" x="3651250" y="5657850"/>
          <p14:tracePt t="233721" x="3854450" y="5695950"/>
          <p14:tracePt t="233739" x="4381500" y="5816600"/>
          <p14:tracePt t="233772" x="5178425" y="5927725"/>
          <p14:tracePt t="233807" x="6121400" y="6099175"/>
          <p14:tracePt t="233825" x="6550025" y="6188075"/>
          <p14:tracePt t="233840" x="6759575" y="6245225"/>
          <p14:tracePt t="233856" x="6956425" y="6283325"/>
          <p14:tracePt t="233872" x="7083425" y="6302375"/>
          <p14:tracePt t="233888" x="7185025" y="6308725"/>
          <p14:tracePt t="233905" x="7223125" y="6308725"/>
          <p14:tracePt t="233922" x="7232650" y="6308725"/>
          <p14:tracePt t="233939" x="7248525" y="6308725"/>
          <p14:tracePt t="233997" x="7245350" y="6308725"/>
          <p14:tracePt t="234011" x="7245350" y="6315075"/>
          <p14:tracePt t="234018" x="7239000" y="6318250"/>
          <p14:tracePt t="234024" x="7239000" y="6330950"/>
          <p14:tracePt t="234038" x="7235825" y="6340475"/>
          <p14:tracePt t="234054" x="7226300" y="6350000"/>
          <p14:tracePt t="234072" x="7219950" y="6359525"/>
          <p14:tracePt t="234090" x="7200900" y="6381750"/>
          <p14:tracePt t="234105" x="7188200" y="6384925"/>
          <p14:tracePt t="234122" x="7143750" y="6397625"/>
          <p14:tracePt t="234139" x="6969125" y="6416675"/>
          <p14:tracePt t="234155" x="6816725" y="6432550"/>
          <p14:tracePt t="234172" x="6610350" y="6461125"/>
          <p14:tracePt t="234174" x="6540500" y="6470650"/>
          <p14:tracePt t="234188" x="6381750" y="6470650"/>
          <p14:tracePt t="234204" x="6232525" y="6470650"/>
          <p14:tracePt t="234222" x="6083300" y="6470650"/>
          <p14:tracePt t="234238" x="5943600" y="6470650"/>
          <p14:tracePt t="234255" x="5826125" y="6464300"/>
          <p14:tracePt t="234272" x="5721350" y="6464300"/>
          <p14:tracePt t="234289" x="5603875" y="6464300"/>
          <p14:tracePt t="234305" x="5575300" y="6467475"/>
          <p14:tracePt t="234321" x="5546725" y="6473825"/>
          <p14:tracePt t="234338" x="5530850" y="6489700"/>
          <p14:tracePt t="234354" x="5527675" y="6499225"/>
          <p14:tracePt t="234372" x="5527675" y="6515100"/>
          <p14:tracePt t="234389" x="5527675" y="6527800"/>
          <p14:tracePt t="234405" x="5537200" y="6537325"/>
          <p14:tracePt t="234422" x="5546725" y="6543675"/>
          <p14:tracePt t="234439" x="5568950" y="6543675"/>
          <p14:tracePt t="234455" x="5578475" y="6543675"/>
          <p14:tracePt t="234471" x="5581650" y="6543675"/>
          <p14:tracePt t="234488" x="5581650" y="6540500"/>
          <p14:tracePt t="234505" x="5581650" y="6524625"/>
          <p14:tracePt t="234522" x="5581650" y="6489700"/>
          <p14:tracePt t="234539" x="5572125" y="6410325"/>
          <p14:tracePt t="234555" x="5530850" y="6308725"/>
          <p14:tracePt t="234571" x="5489575" y="6219825"/>
          <p14:tracePt t="234588" x="5438775" y="6130925"/>
          <p14:tracePt t="234604" x="5403850" y="6092825"/>
          <p14:tracePt t="234621" x="5365750" y="6064250"/>
          <p14:tracePt t="234638" x="5305425" y="6019800"/>
          <p14:tracePt t="234655" x="5283200" y="6007100"/>
          <p14:tracePt t="234672" x="5251450" y="5991225"/>
          <p14:tracePt t="234676" x="5241925" y="5984875"/>
          <p14:tracePt t="234688" x="5222875" y="5972175"/>
          <p14:tracePt t="234705" x="5213350" y="5972175"/>
          <p14:tracePt t="234722" x="5197475" y="5969000"/>
          <p14:tracePt t="234738" x="5184775" y="5969000"/>
          <p14:tracePt t="234755" x="5175250" y="5969000"/>
          <p14:tracePt t="234790" x="5168900" y="5969000"/>
          <p14:tracePt t="234805" x="5153025" y="5969000"/>
          <p14:tracePt t="234822" x="5143500" y="5969000"/>
          <p14:tracePt t="234839" x="5140325" y="5969000"/>
          <p14:tracePt t="237309" x="5133975" y="5962650"/>
          <p14:tracePt t="237315" x="5133975" y="5959475"/>
          <p14:tracePt t="237323" x="5133975" y="5946775"/>
          <p14:tracePt t="237337" x="5133975" y="5937250"/>
          <p14:tracePt t="237354" x="5133975" y="5927725"/>
          <p14:tracePt t="237371" x="5133975" y="5915025"/>
          <p14:tracePt t="237388" x="5133975" y="5908675"/>
          <p14:tracePt t="237423" x="5133975" y="5902325"/>
          <p14:tracePt t="237475" x="5133975" y="5899150"/>
          <p14:tracePt t="237517" x="5130800" y="5899150"/>
          <p14:tracePt t="237524" x="5124450" y="5899150"/>
          <p14:tracePt t="237538" x="5114925" y="5899150"/>
          <p14:tracePt t="237554" x="5105400" y="5899150"/>
          <p14:tracePt t="237572" x="5086350" y="5892800"/>
          <p14:tracePt t="237587" x="5076825" y="5889625"/>
          <p14:tracePt t="237604" x="5064125" y="5880100"/>
          <p14:tracePt t="237623" x="5051425" y="5873750"/>
          <p14:tracePt t="237638" x="5035550" y="5873750"/>
          <p14:tracePt t="237654" x="5026025" y="5873750"/>
          <p14:tracePt t="237672" x="5016500" y="5876925"/>
          <p14:tracePt t="237688" x="5000625" y="5895975"/>
          <p14:tracePt t="237704" x="4965700" y="5943600"/>
          <p14:tracePt t="237724" x="4914900" y="6051550"/>
          <p14:tracePt t="237738" x="4883150" y="6140450"/>
          <p14:tracePt t="237755" x="4864100" y="6235700"/>
          <p14:tracePt t="237772" x="4864100" y="6311900"/>
          <p14:tracePt t="237788" x="4864100" y="6334125"/>
          <p14:tracePt t="237805" x="4864100" y="6362700"/>
          <p14:tracePt t="237821" x="4864100" y="6372225"/>
          <p14:tracePt t="237837" x="4864100" y="6388100"/>
          <p14:tracePt t="237854" x="4864100" y="6397625"/>
          <p14:tracePt t="237872" x="4864100" y="6413500"/>
          <p14:tracePt t="238087" x="4864100" y="6410325"/>
          <p14:tracePt t="238095" x="4867275" y="6407150"/>
          <p14:tracePt t="238104" x="4873625" y="6400800"/>
          <p14:tracePt t="238121" x="4886325" y="6388100"/>
          <p14:tracePt t="238137" x="4902200" y="6381750"/>
          <p14:tracePt t="238154" x="4911725" y="6372225"/>
          <p14:tracePt t="238172" x="4927600" y="6372225"/>
          <p14:tracePt t="238188" x="4937125" y="6372225"/>
          <p14:tracePt t="238204" x="4940300" y="6372225"/>
          <p14:tracePt t="238223" x="4953000" y="6372225"/>
          <p14:tracePt t="238238" x="4962525" y="6365875"/>
          <p14:tracePt t="238254" x="4965700" y="6356350"/>
          <p14:tracePt t="238271" x="4975225" y="6343650"/>
          <p14:tracePt t="238287" x="4984750" y="6337300"/>
          <p14:tracePt t="238304" x="4984750" y="6330950"/>
          <p14:tracePt t="238322" x="4991100" y="6330950"/>
          <p14:tracePt t="238338" x="4991100" y="6321425"/>
          <p14:tracePt t="238658" x="4991100" y="6324600"/>
          <p14:tracePt t="238665" x="4991100" y="6334125"/>
          <p14:tracePt t="238672" x="4991100" y="6340475"/>
          <p14:tracePt t="238687" x="4987925" y="6350000"/>
          <p14:tracePt t="238704" x="4978400" y="6359525"/>
          <p14:tracePt t="238722" x="4959350" y="6384925"/>
          <p14:tracePt t="238738" x="4927600" y="6403975"/>
          <p14:tracePt t="238755" x="4902200" y="6429375"/>
          <p14:tracePt t="238772" x="4835525" y="6496050"/>
          <p14:tracePt t="238788" x="4772025" y="6550025"/>
          <p14:tracePt t="238804" x="4727575" y="6575425"/>
          <p14:tracePt t="238821" x="4667250" y="6623050"/>
          <p14:tracePt t="238837" x="4645025" y="6638925"/>
          <p14:tracePt t="238854" x="4619625" y="6657975"/>
          <p14:tracePt t="238871" x="4578350" y="6670675"/>
          <p14:tracePt t="238887" x="4562475" y="6670675"/>
          <p14:tracePt t="238904" x="4533900" y="6680200"/>
          <p14:tracePt t="238921" x="4492625" y="6692900"/>
          <p14:tracePt t="238938" x="4470400" y="6711950"/>
          <p14:tracePt t="238954" x="4445000" y="6724650"/>
          <p14:tracePt t="238972" x="4416425" y="6740525"/>
          <p14:tracePt t="238988" x="4403725" y="6740525"/>
          <p14:tracePt t="239005" x="4381500" y="6740525"/>
          <p14:tracePt t="239022" x="4346575" y="6740525"/>
          <p14:tracePt t="239038" x="4324350" y="6740525"/>
          <p14:tracePt t="239055" x="4308475" y="6740525"/>
          <p14:tracePt t="239071" x="4289425" y="6740525"/>
          <p14:tracePt t="239087" x="4273550" y="6740525"/>
          <p14:tracePt t="239104" x="4264025" y="6740525"/>
          <p14:tracePt t="239122" x="4251325" y="6740525"/>
          <p14:tracePt t="239138" x="4244975" y="6740525"/>
          <p14:tracePt t="239372" x="4222750" y="6737350"/>
          <p14:tracePt t="239378" x="4184650" y="6731000"/>
          <p14:tracePt t="239387" x="4159250" y="6724650"/>
          <p14:tracePt t="239404" x="4092575" y="6692900"/>
          <p14:tracePt t="239422" x="3975100" y="6654800"/>
          <p14:tracePt t="239438" x="3889375" y="6623050"/>
          <p14:tracePt t="239455" x="3810000" y="6594475"/>
          <p14:tracePt t="239471" x="3740150" y="6572250"/>
          <p14:tracePt t="239487" x="3708400" y="6562725"/>
          <p14:tracePt t="239504" x="3679825" y="6550025"/>
          <p14:tracePt t="239521" x="3657600" y="6543675"/>
          <p14:tracePt t="239537" x="3648075" y="6543675"/>
          <p14:tracePt t="239554" x="3632200" y="6543675"/>
          <p14:tracePt t="239571" x="3619500" y="6543675"/>
          <p14:tracePt t="239588" x="3613150" y="6534150"/>
          <p14:tracePt t="239604" x="3613150" y="6524625"/>
          <p14:tracePt t="239621" x="3613150" y="6508750"/>
          <p14:tracePt t="239638" x="3613150" y="6505575"/>
          <p14:tracePt t="239654" x="3613150" y="6496050"/>
          <p14:tracePt t="239671" x="3613150" y="6473825"/>
          <p14:tracePt t="239688" x="3606800" y="6464300"/>
          <p14:tracePt t="239705" x="3597275" y="6454775"/>
          <p14:tracePt t="239709" x="3587750" y="6448425"/>
          <p14:tracePt t="239721" x="3578225" y="6432550"/>
          <p14:tracePt t="239738" x="3568700" y="6423025"/>
          <p14:tracePt t="239754" x="3556000" y="6413500"/>
          <p14:tracePt t="239770" x="3536950" y="6400800"/>
          <p14:tracePt t="239787" x="3530600" y="6384925"/>
          <p14:tracePt t="239805" x="3530600" y="6378575"/>
          <p14:tracePt t="239821" x="3530600" y="6375400"/>
          <p14:tracePt t="240306" x="3521075" y="6375400"/>
          <p14:tracePt t="240320" x="3530600" y="6375400"/>
          <p14:tracePt t="248011" x="3546475" y="6375400"/>
          <p14:tracePt t="248018" x="3571875" y="6375400"/>
          <p14:tracePt t="248025" x="3622675" y="6375400"/>
          <p14:tracePt t="248038" x="3765550" y="6356350"/>
          <p14:tracePt t="248054" x="3895725" y="6311900"/>
          <p14:tracePt t="248070" x="4073525" y="6248400"/>
          <p14:tracePt t="248087" x="4232275" y="6153150"/>
          <p14:tracePt t="248120" x="4505325" y="5835650"/>
          <p14:tracePt t="248156" x="4597400" y="5435600"/>
          <p14:tracePt t="248173" x="4578350" y="5346700"/>
          <p14:tracePt t="248188" x="4565650" y="5311775"/>
          <p14:tracePt t="248204" x="4556125" y="5286375"/>
          <p14:tracePt t="248220" x="4546600" y="5276850"/>
          <p14:tracePt t="248236" x="4530725" y="5273675"/>
          <p14:tracePt t="248253" x="4505325" y="5273675"/>
          <p14:tracePt t="248270" x="4460875" y="5273675"/>
          <p14:tracePt t="248288" x="4381500" y="5289550"/>
          <p14:tracePt t="248303" x="4327525" y="5302250"/>
          <p14:tracePt t="248320" x="4289425" y="5314950"/>
          <p14:tracePt t="248337" x="4222750" y="5362575"/>
          <p14:tracePt t="248353" x="4175125" y="5394325"/>
          <p14:tracePt t="248370" x="4137025" y="5419725"/>
          <p14:tracePt t="248387" x="4067175" y="5492750"/>
          <p14:tracePt t="248404" x="4022725" y="5543550"/>
          <p14:tracePt t="248421" x="3971925" y="5603875"/>
          <p14:tracePt t="248437" x="3898900" y="5711825"/>
          <p14:tracePt t="248454" x="3870325" y="5778500"/>
          <p14:tracePt t="248471" x="3838575" y="5819775"/>
          <p14:tracePt t="248487" x="3806825" y="5861050"/>
          <p14:tracePt t="248503" x="3781425" y="5886450"/>
          <p14:tracePt t="248520" x="3759200" y="5905500"/>
          <p14:tracePt t="248537" x="3695700" y="5924550"/>
          <p14:tracePt t="248554" x="3641725" y="5924550"/>
          <p14:tracePt t="248570" x="3597275" y="5924550"/>
          <p14:tracePt t="248587" x="3556000" y="5921375"/>
          <p14:tracePt t="248603" x="3527425" y="5921375"/>
          <p14:tracePt t="248621" x="3517900" y="5921375"/>
          <p14:tracePt t="248637" x="3505200" y="5921375"/>
          <p14:tracePt t="248653" x="3489325" y="5921375"/>
          <p14:tracePt t="248670" x="3479800" y="5921375"/>
          <p14:tracePt t="248687" x="3463925" y="5921375"/>
          <p14:tracePt t="249081" x="3463925" y="5911850"/>
          <p14:tracePt t="249088" x="3463925" y="5905500"/>
          <p14:tracePt t="249104" x="3463925" y="5895975"/>
          <p14:tracePt t="249120" x="3463925" y="5889625"/>
          <p14:tracePt t="249187" x="3492500" y="5889625"/>
          <p14:tracePt t="249203" x="3502025" y="5889625"/>
          <p14:tracePt t="249221" x="3511550" y="5889625"/>
          <p14:tracePt t="249237" x="3543300" y="5889625"/>
          <p14:tracePt t="249253" x="3552825" y="5889625"/>
          <p14:tracePt t="249270" x="3568700" y="5889625"/>
          <p14:tracePt t="249287" x="3594100" y="5889625"/>
          <p14:tracePt t="249303" x="3609975" y="5889625"/>
          <p14:tracePt t="249319" x="3619500" y="5889625"/>
          <p14:tracePt t="249337" x="3651250" y="5889625"/>
          <p14:tracePt t="249353" x="3667125" y="5889625"/>
          <p14:tracePt t="249370" x="3698875" y="5899150"/>
          <p14:tracePt t="249387" x="3740150" y="5918200"/>
          <p14:tracePt t="249403" x="3771900" y="5949950"/>
          <p14:tracePt t="249420" x="3797300" y="5975350"/>
          <p14:tracePt t="249436" x="3825875" y="5991225"/>
          <p14:tracePt t="249453" x="3835400" y="6000750"/>
          <p14:tracePt t="249471" x="3841750" y="6016625"/>
          <p14:tracePt t="249724" x="3841750" y="6013450"/>
          <p14:tracePt t="249731" x="3832225" y="6007100"/>
          <p14:tracePt t="249738" x="3832225" y="6003925"/>
          <p14:tracePt t="249754" x="3829050" y="5994400"/>
          <p14:tracePt t="249770" x="3822700" y="5978525"/>
          <p14:tracePt t="249787" x="3816350" y="5962650"/>
          <p14:tracePt t="249803" x="3813175" y="5953125"/>
          <p14:tracePt t="249820" x="3806825" y="5943600"/>
          <p14:tracePt t="249836" x="3797300" y="5934075"/>
          <p14:tracePt t="249853" x="3794125" y="5927725"/>
          <p14:tracePt t="249870" x="3784600" y="5924550"/>
          <p14:tracePt t="249887" x="3768725" y="5918200"/>
          <p14:tracePt t="249903" x="3759200" y="5915025"/>
          <p14:tracePt t="249920" x="3743325" y="5908675"/>
          <p14:tracePt t="249937" x="3740150" y="5899150"/>
          <p14:tracePt t="249973" x="3733800" y="5899150"/>
          <p14:tracePt t="249987" x="3733800" y="5892800"/>
          <p14:tracePt t="250003" x="3724275" y="5883275"/>
          <p14:tracePt t="250021" x="3714750" y="5880100"/>
          <p14:tracePt t="250037" x="3705225" y="5873750"/>
          <p14:tracePt t="250053" x="3692525" y="5873750"/>
          <p14:tracePt t="250070" x="3689350" y="5873750"/>
          <p14:tracePt t="250108" x="3683000" y="5873750"/>
          <p14:tracePt t="250119" x="3679825" y="5873750"/>
          <p14:tracePt t="250136" x="3673475" y="5870575"/>
          <p14:tracePt t="250153" x="3670300" y="5870575"/>
          <p14:tracePt t="250170" x="3663950" y="5864225"/>
          <p14:tracePt t="250216" x="3663950" y="5857875"/>
          <p14:tracePt t="250244" x="3663950" y="5854700"/>
          <p14:tracePt t="250916" x="3648075" y="5848350"/>
          <p14:tracePt t="250923" x="3635375" y="5842000"/>
          <p14:tracePt t="250937" x="3606800" y="5829300"/>
          <p14:tracePt t="250953" x="3540125" y="5800725"/>
          <p14:tracePt t="250970" x="3476625" y="5778500"/>
          <p14:tracePt t="250986" x="3362325" y="5756275"/>
          <p14:tracePt t="251003" x="3311525" y="5749925"/>
          <p14:tracePt t="251037" x="3219450" y="5749925"/>
          <p14:tracePt t="251070" x="3194050" y="5753100"/>
          <p14:tracePt t="251086" x="3184525" y="5768975"/>
          <p14:tracePt t="251103" x="3184525" y="5778500"/>
          <p14:tracePt t="251120" x="3190875" y="5794375"/>
          <p14:tracePt t="251136" x="3213100" y="5819775"/>
          <p14:tracePt t="251154" x="3228975" y="5835650"/>
          <p14:tracePt t="251170" x="3260725" y="5867400"/>
          <p14:tracePt t="251187" x="3314700" y="5915025"/>
          <p14:tracePt t="251204" x="3352800" y="5940425"/>
          <p14:tracePt t="251221" x="3390900" y="5965825"/>
          <p14:tracePt t="251237" x="3444875" y="6010275"/>
          <p14:tracePt t="251253" x="3467100" y="6042025"/>
          <p14:tracePt t="251269" x="3492500" y="6054725"/>
          <p14:tracePt t="251286" x="3514725" y="6070600"/>
          <p14:tracePt t="251303" x="3524250" y="6073775"/>
          <p14:tracePt t="251415" x="3524250" y="6080125"/>
          <p14:tracePt t="251422" x="3524250" y="6083300"/>
          <p14:tracePt t="251437" x="3524250" y="6089650"/>
          <p14:tracePt t="251454" x="3524250" y="6105525"/>
          <p14:tracePt t="251470" x="3524250" y="6115050"/>
          <p14:tracePt t="251486" x="3524250" y="6127750"/>
          <p14:tracePt t="251503" x="3524250" y="6137275"/>
          <p14:tracePt t="251520" x="3524250" y="6153150"/>
          <p14:tracePt t="251537" x="3524250" y="6169025"/>
          <p14:tracePt t="251554" x="3521075" y="6191250"/>
          <p14:tracePt t="251570" x="3521075" y="6242050"/>
          <p14:tracePt t="251587" x="3521075" y="6334125"/>
          <p14:tracePt t="251603" x="3521075" y="6403975"/>
          <p14:tracePt t="251620" x="3540125" y="6515100"/>
          <p14:tracePt t="251636" x="3552825" y="6578600"/>
          <p14:tracePt t="251653" x="3575050" y="6626225"/>
          <p14:tracePt t="251671" x="3584575" y="6667500"/>
          <p14:tracePt t="251687" x="3584575" y="6677025"/>
          <p14:tracePt t="251703" x="3584575" y="6689725"/>
          <p14:tracePt t="251720" x="3584575" y="6699250"/>
          <p14:tracePt t="251737" x="3584575" y="6702425"/>
          <p14:tracePt t="251794" x="3584575" y="6696075"/>
          <p14:tracePt t="251801" x="3584575" y="6692900"/>
          <p14:tracePt t="251807" x="3584575" y="6686550"/>
          <p14:tracePt t="251821" x="3584575" y="6657975"/>
          <p14:tracePt t="251837" x="3584575" y="6648450"/>
          <p14:tracePt t="251854" x="3584575" y="6638925"/>
          <p14:tracePt t="251857" x="3584575" y="6632575"/>
          <p14:tracePt t="251871" x="3584575" y="6623050"/>
          <p14:tracePt t="251886" x="3578225" y="6600825"/>
          <p14:tracePt t="251903" x="3578225" y="6591300"/>
          <p14:tracePt t="251919" x="3571875" y="6569075"/>
          <p14:tracePt t="251936" x="3571875" y="6521450"/>
          <p14:tracePt t="251953" x="3571875" y="6480175"/>
          <p14:tracePt t="251969" x="3571875" y="6442075"/>
          <p14:tracePt t="251986" x="3571875" y="6378575"/>
          <p14:tracePt t="252003" x="3571875" y="6359525"/>
          <p14:tracePt t="252020" x="3562350" y="6343650"/>
          <p14:tracePt t="252036" x="3556000" y="6327775"/>
          <p14:tracePt t="252053" x="3546475" y="6321425"/>
          <p14:tracePt t="252070" x="3530600" y="6321425"/>
          <p14:tracePt t="252086" x="3521075" y="6321425"/>
          <p14:tracePt t="252103" x="3511550" y="6321425"/>
          <p14:tracePt t="252644" x="3527425" y="6340475"/>
          <p14:tracePt t="252650" x="3549650" y="6359525"/>
          <p14:tracePt t="252657" x="3578225" y="6391275"/>
          <p14:tracePt t="252670" x="3603625" y="6429375"/>
          <p14:tracePt t="252686" x="3638550" y="6477000"/>
          <p14:tracePt t="252703" x="3651250" y="6511925"/>
          <p14:tracePt t="252720" x="3667125" y="6546850"/>
          <p14:tracePt t="252753" x="3673475" y="6572250"/>
          <p14:tracePt t="252787" x="3673475" y="6597650"/>
          <p14:tracePt t="252804" x="3673475" y="6607175"/>
          <p14:tracePt t="253685" x="3695700" y="6613525"/>
          <p14:tracePt t="253692" x="3756025" y="6623050"/>
          <p14:tracePt t="253703" x="3813175" y="6629400"/>
          <p14:tracePt t="253720" x="4060825" y="6677025"/>
          <p14:tracePt t="253736" x="4146550" y="6699250"/>
          <p14:tracePt t="253754" x="4264025" y="6715125"/>
          <p14:tracePt t="253770" x="4413250" y="6775450"/>
          <p14:tracePt t="253803" x="4521200" y="6800850"/>
          <p14:tracePt t="253836" x="4559300" y="6800850"/>
          <p14:tracePt t="253854" x="4568825" y="6800850"/>
          <p14:tracePt t="253870" x="4581525" y="6784975"/>
          <p14:tracePt t="253886" x="4594225" y="6762750"/>
          <p14:tracePt t="253903" x="4610100" y="6743700"/>
          <p14:tracePt t="253919" x="4610100" y="6718300"/>
          <p14:tracePt t="253936" x="4616450" y="6708775"/>
          <p14:tracePt t="253954" x="4616450" y="6699250"/>
          <p14:tracePt t="253970" x="4625975" y="6683375"/>
          <p14:tracePt t="253986" x="4635500" y="6673850"/>
          <p14:tracePt t="254004" x="4657725" y="6664325"/>
          <p14:tracePt t="254020" x="4699000" y="6645275"/>
          <p14:tracePt t="254036" x="4727575" y="6645275"/>
          <p14:tracePt t="254053" x="4743450" y="6645275"/>
          <p14:tracePt t="254069" x="4759325" y="6645275"/>
          <p14:tracePt t="254086" x="4775200" y="6645275"/>
          <p14:tracePt t="254103" x="4784725" y="6645275"/>
          <p14:tracePt t="254120" x="4794250" y="6645275"/>
          <p14:tracePt t="254136" x="4803775" y="6645275"/>
          <p14:tracePt t="254153" x="4819650" y="6642100"/>
          <p14:tracePt t="254170" x="4835525" y="6619875"/>
          <p14:tracePt t="254186" x="4845050" y="6610350"/>
          <p14:tracePt t="254202" x="4848225" y="6600825"/>
          <p14:tracePt t="254219" x="4857750" y="6588125"/>
          <p14:tracePt t="254236" x="4857750" y="6572250"/>
          <p14:tracePt t="254253" x="4857750" y="6562725"/>
          <p14:tracePt t="254270" x="4857750" y="6553200"/>
          <p14:tracePt t="254286" x="4857750" y="6543675"/>
          <p14:tracePt t="254303" x="4857750" y="6527800"/>
          <p14:tracePt t="254319" x="4857750" y="6505575"/>
          <p14:tracePt t="254336" x="4851400" y="6483350"/>
          <p14:tracePt t="254352" x="4838700" y="6461125"/>
          <p14:tracePt t="254369" x="4803775" y="6432550"/>
          <p14:tracePt t="254386" x="4778375" y="6407150"/>
          <p14:tracePt t="254402" x="4762500" y="6394450"/>
          <p14:tracePt t="254404" x="4759325" y="6391275"/>
          <p14:tracePt t="254419" x="4743450" y="6381750"/>
          <p14:tracePt t="254436" x="4733925" y="6372225"/>
          <p14:tracePt t="254453" x="4724400" y="6372225"/>
          <p14:tracePt t="254469" x="4714875" y="6372225"/>
          <p14:tracePt t="254513" x="4714875" y="6378575"/>
          <p14:tracePt t="254520" x="4714875" y="6381750"/>
          <p14:tracePt t="254536" x="4714875" y="6391275"/>
          <p14:tracePt t="254553" x="4714875" y="6400800"/>
          <p14:tracePt t="254570" x="4714875" y="6423025"/>
          <p14:tracePt t="254586" x="4721225" y="6438900"/>
          <p14:tracePt t="254603" x="4730750" y="6448425"/>
          <p14:tracePt t="254619" x="4730750" y="6467475"/>
          <p14:tracePt t="254635" x="4730750" y="6477000"/>
          <p14:tracePt t="254653" x="4730750" y="6486525"/>
          <p14:tracePt t="254669" x="4730750" y="6496050"/>
          <p14:tracePt t="254686" x="4730750" y="6502400"/>
          <p14:tracePt t="254704" x="4730750" y="6518275"/>
          <p14:tracePt t="254720" x="4724400" y="6530975"/>
          <p14:tracePt t="254736" x="4714875" y="6540500"/>
          <p14:tracePt t="254753" x="4692650" y="6553200"/>
          <p14:tracePt t="254769" x="4648200" y="6581775"/>
          <p14:tracePt t="254785" x="4575175" y="6604000"/>
          <p14:tracePt t="254803" x="4479925" y="6629400"/>
          <p14:tracePt t="254820" x="4365625" y="6657975"/>
          <p14:tracePt t="254836" x="4308475" y="6673850"/>
          <p14:tracePt t="254854" x="4264025" y="6673850"/>
          <p14:tracePt t="254870" x="4203700" y="6673850"/>
          <p14:tracePt t="254886" x="4165600" y="6673850"/>
          <p14:tracePt t="254902" x="4130675" y="6673850"/>
          <p14:tracePt t="254919" x="4095750" y="6673850"/>
          <p14:tracePt t="254935" x="4067175" y="6673850"/>
          <p14:tracePt t="254954" x="4051300" y="6673850"/>
          <p14:tracePt t="254970" x="4041775" y="6667500"/>
          <p14:tracePt t="254986" x="4029075" y="6654800"/>
          <p14:tracePt t="255004" x="4010025" y="6623050"/>
          <p14:tracePt t="255020" x="3997325" y="6597650"/>
          <p14:tracePt t="255036" x="3987800" y="6569075"/>
          <p14:tracePt t="255053" x="3968750" y="6543675"/>
          <p14:tracePt t="255070" x="3949700" y="6502400"/>
          <p14:tracePt t="255086" x="3940175" y="6492875"/>
          <p14:tracePt t="255103" x="3930650" y="6470650"/>
          <p14:tracePt t="255119" x="3908425" y="6454775"/>
          <p14:tracePt t="255136" x="3898900" y="6445250"/>
          <p14:tracePt t="255153" x="3883025" y="6432550"/>
          <p14:tracePt t="255169" x="3838575" y="6410325"/>
          <p14:tracePt t="255186" x="3816350" y="6397625"/>
          <p14:tracePt t="255203" x="3787775" y="6391275"/>
          <p14:tracePt t="255219" x="3778250" y="6391275"/>
          <p14:tracePt t="255236" x="3762375" y="6388100"/>
          <p14:tracePt t="255254" x="3752850" y="6381750"/>
          <p14:tracePt t="255270" x="3752850" y="6375400"/>
          <p14:tracePt t="256532" x="3749675" y="6375400"/>
          <p14:tracePt t="256538" x="3740150" y="6375400"/>
          <p14:tracePt t="256552" x="3727450" y="6375400"/>
          <p14:tracePt t="256569" x="3717925" y="6375400"/>
          <p14:tracePt t="256585" x="3708400" y="6375400"/>
          <p14:tracePt t="256602" x="3689350" y="6375400"/>
          <p14:tracePt t="256619" x="3679825" y="6375400"/>
          <p14:tracePt t="256652" x="3603625" y="6372225"/>
          <p14:tracePt t="256685" x="3486150" y="6350000"/>
          <p14:tracePt t="256702" x="3432175" y="6343650"/>
          <p14:tracePt t="256719" x="3409950" y="6343650"/>
          <p14:tracePt t="256735" x="3400425" y="6343650"/>
          <p14:tracePt t="256753" x="3378200" y="6343650"/>
          <p14:tracePt t="256811" x="3387725" y="6343650"/>
          <p14:tracePt t="256817" x="3390900" y="6343650"/>
          <p14:tracePt t="256824" x="3397250" y="6343650"/>
          <p14:tracePt t="256835" x="3406775" y="6343650"/>
          <p14:tracePt t="256853" x="3463925" y="6346825"/>
          <p14:tracePt t="256870" x="3517900" y="6365875"/>
          <p14:tracePt t="256887" x="3562350" y="6378575"/>
          <p14:tracePt t="256904" x="3625850" y="6394450"/>
          <p14:tracePt t="256920" x="3670300" y="6394450"/>
          <p14:tracePt t="256936" x="3714750" y="6400800"/>
          <p14:tracePt t="256952" x="3749675" y="6400800"/>
          <p14:tracePt t="256969" x="3771900" y="6400800"/>
          <p14:tracePt t="256985" x="3781425" y="6400800"/>
          <p14:tracePt t="257003" x="3790950" y="6400800"/>
          <p14:tracePt t="257096" x="3787775" y="6400800"/>
          <p14:tracePt t="257103" x="3784600" y="6400800"/>
          <p14:tracePt t="257110" x="3778250" y="6400800"/>
          <p14:tracePt t="257119" x="3775075" y="6400800"/>
          <p14:tracePt t="257135" x="3759200" y="6400800"/>
          <p14:tracePt t="257153" x="3743325" y="6400800"/>
          <p14:tracePt t="257170" x="3733800" y="6400800"/>
          <p14:tracePt t="257186" x="3724275" y="6400800"/>
          <p14:tracePt t="257203" x="3705225" y="6400800"/>
          <p14:tracePt t="257220" x="3698875" y="6400800"/>
          <p14:tracePt t="257260" x="3698875" y="6403975"/>
          <p14:tracePt t="257269" x="3698875" y="6410325"/>
          <p14:tracePt t="257285" x="3698875" y="6423025"/>
          <p14:tracePt t="257303" x="3698875" y="6451600"/>
          <p14:tracePt t="257320" x="3698875" y="6480175"/>
          <p14:tracePt t="257336" x="3698875" y="6502400"/>
          <p14:tracePt t="257353" x="3695700" y="6515100"/>
          <p14:tracePt t="257370" x="3695700" y="6530975"/>
          <p14:tracePt t="257385" x="3695700" y="6537325"/>
          <p14:tracePt t="257454" x="3689350" y="6534150"/>
          <p14:tracePt t="257460" x="3686175" y="6524625"/>
          <p14:tracePt t="257469" x="3679825" y="6518275"/>
          <p14:tracePt t="257486" x="3670300" y="6508750"/>
          <p14:tracePt t="257503" x="3651250" y="6492875"/>
          <p14:tracePt t="257519" x="3629025" y="6483350"/>
          <p14:tracePt t="257535" x="3597275" y="6457950"/>
          <p14:tracePt t="257552" x="3559175" y="6426200"/>
          <p14:tracePt t="257569" x="3536950" y="6403975"/>
          <p14:tracePt t="257586" x="3521075" y="6388100"/>
          <p14:tracePt t="257603" x="3508375" y="6375400"/>
          <p14:tracePt t="257619" x="3495675" y="6359525"/>
          <p14:tracePt t="257636" x="3479800" y="6350000"/>
          <p14:tracePt t="257652" x="3467100" y="6343650"/>
          <p14:tracePt t="257669" x="3460750" y="6343650"/>
          <p14:tracePt t="257702" x="3460750" y="6337300"/>
          <p14:tracePt t="257719" x="3460750" y="6334125"/>
          <p14:tracePt t="257938" x="3467100" y="6334125"/>
          <p14:tracePt t="257945" x="3479800" y="6337300"/>
          <p14:tracePt t="257953" x="3489325" y="6337300"/>
          <p14:tracePt t="257968" x="3521075" y="6337300"/>
          <p14:tracePt t="257985" x="3536950" y="6346825"/>
          <p14:tracePt t="258002" x="3556000" y="6346825"/>
          <p14:tracePt t="258019" x="3565525" y="6359525"/>
          <p14:tracePt t="258036" x="3575050" y="6359525"/>
          <p14:tracePt t="258052" x="3590925" y="6372225"/>
          <p14:tracePt t="258068" x="3613150" y="6378575"/>
          <p14:tracePt t="258085" x="3629025" y="6381750"/>
          <p14:tracePt t="258103" x="3670300" y="6388100"/>
          <p14:tracePt t="258119" x="3686175" y="6400800"/>
          <p14:tracePt t="258136" x="3702050" y="6407150"/>
          <p14:tracePt t="258153" x="3721100" y="6416675"/>
          <p14:tracePt t="258169" x="3730625" y="6419850"/>
          <p14:tracePt t="258186" x="3740150" y="6429375"/>
          <p14:tracePt t="258203" x="3756025" y="6451600"/>
          <p14:tracePt t="258219" x="3762375" y="6454775"/>
          <p14:tracePt t="258235" x="3771900" y="6464300"/>
          <p14:tracePt t="258253" x="3784600" y="6480175"/>
          <p14:tracePt t="258270" x="3794125" y="6489700"/>
          <p14:tracePt t="258286" x="3813175" y="6505575"/>
          <p14:tracePt t="258303" x="3825875" y="6521450"/>
          <p14:tracePt t="258319" x="3841750" y="6530975"/>
          <p14:tracePt t="258336" x="3873500" y="6543675"/>
          <p14:tracePt t="258352" x="3914775" y="6569075"/>
          <p14:tracePt t="258368" x="3952875" y="6581775"/>
          <p14:tracePt t="258385" x="3978275" y="6591300"/>
          <p14:tracePt t="258403" x="4013200" y="6616700"/>
          <p14:tracePt t="258419" x="4022725" y="6619875"/>
          <p14:tracePt t="258436" x="4032250" y="6619875"/>
          <p14:tracePt t="258453" x="4048125" y="6632575"/>
          <p14:tracePt t="258469" x="4048125" y="6635750"/>
          <p14:tracePt t="258485" x="4054475" y="6642100"/>
          <p14:tracePt t="258502" x="4067175" y="6654800"/>
          <p14:tracePt t="258519" x="4076700" y="6664325"/>
          <p14:tracePt t="258535" x="4092575" y="6677025"/>
          <p14:tracePt t="258552" x="4108450" y="6689725"/>
          <p14:tracePt t="258568" x="4117975" y="6705600"/>
          <p14:tracePt t="258586" x="4127500" y="6711950"/>
          <p14:tracePt t="258602" x="4149725" y="6711950"/>
          <p14:tracePt t="258619" x="4159250" y="6711950"/>
          <p14:tracePt t="258635" x="4162425" y="6711950"/>
          <p14:tracePt t="258652" x="4168775" y="6711950"/>
          <p14:tracePt t="258703" x="4165600" y="6711950"/>
          <p14:tracePt t="258710" x="4162425" y="6708775"/>
          <p14:tracePt t="258719" x="4156075" y="6699250"/>
          <p14:tracePt t="258737" x="4146550" y="6689725"/>
          <p14:tracePt t="258752" x="4105275" y="6651625"/>
          <p14:tracePt t="258768" x="4064000" y="6619875"/>
          <p14:tracePt t="258786" x="4019550" y="6559550"/>
          <p14:tracePt t="258802" x="3937000" y="6477000"/>
          <p14:tracePt t="258819" x="3889375" y="6435725"/>
          <p14:tracePt t="258836" x="3841750" y="6407150"/>
          <p14:tracePt t="258852" x="3752850" y="6388100"/>
          <p14:tracePt t="258869" x="3695700" y="6365875"/>
          <p14:tracePt t="258886" x="3657600" y="6353175"/>
          <p14:tracePt t="258902" x="3616325" y="6353175"/>
          <p14:tracePt t="258919" x="3594100" y="6353175"/>
          <p14:tracePt t="258936" x="3584575" y="6353175"/>
          <p14:tracePt t="258952" x="3568700" y="6353175"/>
          <p14:tracePt t="258968" x="3552825" y="6353175"/>
          <p14:tracePt t="258987" x="3540125" y="6353175"/>
          <p14:tracePt t="259002" x="3530600" y="6353175"/>
          <p14:tracePt t="259019" x="3521075" y="6353175"/>
          <p14:tracePt t="259036" x="3505200" y="6350000"/>
          <p14:tracePt t="259052" x="3482975" y="6340475"/>
          <p14:tracePt t="259069" x="3460750" y="6327775"/>
          <p14:tracePt t="259087" x="3435350" y="6321425"/>
          <p14:tracePt t="259102" x="3425825" y="6321425"/>
          <p14:tracePt t="259119" x="3413125" y="6321425"/>
          <p14:tracePt t="259136" x="3403600" y="6321425"/>
          <p14:tracePt t="259169" x="3406775" y="6321425"/>
          <p14:tracePt t="259185" x="3416300" y="6321425"/>
          <p14:tracePt t="259202" x="3454400" y="6321425"/>
          <p14:tracePt t="259219" x="3479800" y="6324600"/>
          <p14:tracePt t="259237" x="3543300" y="6337300"/>
          <p14:tracePt t="259252" x="3587750" y="6343650"/>
          <p14:tracePt t="259270" x="3622675" y="6350000"/>
          <p14:tracePt t="259287" x="3673475" y="6369050"/>
          <p14:tracePt t="259302" x="3695700" y="6388100"/>
          <p14:tracePt t="259318" x="3721100" y="6397625"/>
          <p14:tracePt t="259335" x="3743325" y="6410325"/>
          <p14:tracePt t="259352" x="3787775" y="6429375"/>
          <p14:tracePt t="259369" x="3832225" y="6448425"/>
          <p14:tracePt t="259387" x="3895725" y="6467475"/>
          <p14:tracePt t="259402" x="3933825" y="6480175"/>
          <p14:tracePt t="259419" x="3971925" y="6492875"/>
          <p14:tracePt t="259435" x="3994150" y="6508750"/>
          <p14:tracePt t="259452" x="4032250" y="6527800"/>
          <p14:tracePt t="259469" x="4041775" y="6537325"/>
          <p14:tracePt t="259485" x="4051300" y="6546850"/>
          <p14:tracePt t="259488" x="4060825" y="6556375"/>
          <p14:tracePt t="259502" x="4070350" y="6569075"/>
          <p14:tracePt t="259519" x="4079875" y="6578600"/>
          <p14:tracePt t="259535" x="4089400" y="6581775"/>
          <p14:tracePt t="259552" x="4111625" y="6597650"/>
          <p14:tracePt t="259569" x="4114800" y="6607175"/>
          <p14:tracePt t="259586" x="4124325" y="6623050"/>
          <p14:tracePt t="259603" x="4130675" y="6632575"/>
          <p14:tracePt t="259619" x="4140200" y="6648450"/>
          <p14:tracePt t="259637" x="4149725" y="6661150"/>
          <p14:tracePt t="259652" x="4162425" y="6670675"/>
          <p14:tracePt t="259669" x="4165600" y="6680200"/>
          <p14:tracePt t="259686" x="4165600" y="6686550"/>
          <p14:tracePt t="259774" x="4165600" y="6683375"/>
          <p14:tracePt t="259780" x="4165600" y="6680200"/>
          <p14:tracePt t="259788" x="4152900" y="6673850"/>
          <p14:tracePt t="259802" x="4143375" y="6657975"/>
          <p14:tracePt t="259819" x="4133850" y="6635750"/>
          <p14:tracePt t="259836" x="4117975" y="6623050"/>
          <p14:tracePt t="259852" x="4102100" y="6610350"/>
          <p14:tracePt t="259868" x="4089400" y="6588125"/>
          <p14:tracePt t="259886" x="4054475" y="6556375"/>
          <p14:tracePt t="259902" x="4022725" y="6524625"/>
          <p14:tracePt t="259919" x="3975100" y="6499225"/>
          <p14:tracePt t="259936" x="3908425" y="6451600"/>
          <p14:tracePt t="259952" x="3870325" y="6419850"/>
          <p14:tracePt t="259969" x="3838575" y="6388100"/>
          <p14:tracePt t="259985" x="3813175" y="6375400"/>
          <p14:tracePt t="260002" x="3778250" y="6359525"/>
          <p14:tracePt t="260019" x="3768725" y="6353175"/>
          <p14:tracePt t="260036" x="3752850" y="6353175"/>
          <p14:tracePt t="260052" x="3743325" y="6353175"/>
          <p14:tracePt t="260069" x="3724275" y="6353175"/>
          <p14:tracePt t="260086" x="3689350" y="6353175"/>
          <p14:tracePt t="260102" x="3667125" y="6353175"/>
          <p14:tracePt t="260119" x="3644900" y="6353175"/>
          <p14:tracePt t="260136" x="3597275" y="6334125"/>
          <p14:tracePt t="260152" x="3565525" y="6324600"/>
          <p14:tracePt t="260169" x="3543300" y="6311900"/>
          <p14:tracePt t="260186" x="3502025" y="6305550"/>
          <p14:tracePt t="260202" x="3486150" y="6305550"/>
          <p14:tracePt t="260219" x="3476625" y="6305550"/>
          <p14:tracePt t="260236" x="3457575" y="6305550"/>
          <p14:tracePt t="260252" x="3448050" y="6305550"/>
          <p14:tracePt t="260269" x="3438525" y="6305550"/>
          <p14:tracePt t="260285" x="3432175" y="6305550"/>
          <p14:tracePt t="260358" x="3435350" y="6305550"/>
          <p14:tracePt t="260379" x="3438525" y="6305550"/>
          <p14:tracePt t="260401" x="3444875" y="6305550"/>
          <p14:tracePt t="260415" x="3448050" y="6305550"/>
          <p14:tracePt t="260422" x="3454400" y="6308725"/>
          <p14:tracePt t="260436" x="3470275" y="6308725"/>
          <p14:tracePt t="260452" x="3479800" y="6311900"/>
          <p14:tracePt t="260469" x="3495675" y="6318250"/>
          <p14:tracePt t="260486" x="3536950" y="6327775"/>
          <p14:tracePt t="260502" x="3571875" y="6327775"/>
          <p14:tracePt t="260519" x="3609975" y="6327775"/>
          <p14:tracePt t="260535" x="3667125" y="6356350"/>
          <p14:tracePt t="260552" x="3705225" y="6369050"/>
          <p14:tracePt t="260569" x="3727450" y="6378575"/>
          <p14:tracePt t="260586" x="3784600" y="6397625"/>
          <p14:tracePt t="260602" x="3810000" y="6416675"/>
          <p14:tracePt t="260619" x="3838575" y="6429375"/>
          <p14:tracePt t="260636" x="3867150" y="6445250"/>
          <p14:tracePt t="260652" x="3883025" y="6454775"/>
          <p14:tracePt t="260668" x="3892550" y="6470650"/>
          <p14:tracePt t="260685" x="3908425" y="6486525"/>
          <p14:tracePt t="260702" x="3917950" y="6496050"/>
          <p14:tracePt t="260719" x="3917950" y="6505575"/>
          <p14:tracePt t="260736" x="3930650" y="6524625"/>
          <p14:tracePt t="260753" x="3930650" y="6534150"/>
          <p14:tracePt t="260769" x="3933825" y="6546850"/>
          <p14:tracePt t="260785" x="3943350" y="6559550"/>
          <p14:tracePt t="260802" x="3949700" y="6565900"/>
          <p14:tracePt t="260818" x="3952875" y="6565900"/>
          <p14:tracePt t="260836" x="3959225" y="6569075"/>
          <p14:tracePt t="260852" x="3962400" y="6575425"/>
          <p14:tracePt t="260869" x="3962400" y="6578600"/>
          <p14:tracePt t="260885" x="3978275" y="6588125"/>
          <p14:tracePt t="260902" x="3978275" y="6604000"/>
          <p14:tracePt t="260919" x="3984625" y="6613525"/>
          <p14:tracePt t="260936" x="3984625" y="6629400"/>
          <p14:tracePt t="260952" x="3984625" y="6638925"/>
          <p14:tracePt t="260969" x="3987800" y="6654800"/>
          <p14:tracePt t="260986" x="3987800" y="6667500"/>
          <p14:tracePt t="261002" x="3987800" y="6677025"/>
          <p14:tracePt t="261019" x="3987800" y="6692900"/>
          <p14:tracePt t="261022" x="3987800" y="6708775"/>
          <p14:tracePt t="261036" x="3994150" y="6727825"/>
          <p14:tracePt t="261052" x="3994150" y="6740525"/>
          <p14:tracePt t="261069" x="4003675" y="6756400"/>
          <p14:tracePt t="261086" x="4016375" y="6778625"/>
          <p14:tracePt t="261102" x="4019550" y="6778625"/>
          <p14:tracePt t="261119" x="4029075" y="6778625"/>
          <p14:tracePt t="261136" x="4035425" y="6778625"/>
          <p14:tracePt t="261169" x="4038600" y="6778625"/>
          <p14:tracePt t="261186" x="4051300" y="6772275"/>
          <p14:tracePt t="261202" x="4054475" y="6765925"/>
          <p14:tracePt t="261516" x="4041775" y="6756400"/>
          <p14:tracePt t="261521" x="4022725" y="6743700"/>
          <p14:tracePt t="261535" x="3975100" y="6715125"/>
          <p14:tracePt t="261552" x="3943350" y="6683375"/>
          <p14:tracePt t="261568" x="3911600" y="6657975"/>
          <p14:tracePt t="261585" x="3860800" y="6626225"/>
          <p14:tracePt t="261602" x="3829050" y="6607175"/>
          <p14:tracePt t="261635" x="3736975" y="6572250"/>
          <p14:tracePt t="261668" x="3683000" y="6546850"/>
          <p14:tracePt t="261685" x="3648075" y="6527800"/>
          <p14:tracePt t="261701" x="3606800" y="6508750"/>
          <p14:tracePt t="261719" x="3584575" y="6502400"/>
          <p14:tracePt t="261736" x="3549650" y="6502400"/>
          <p14:tracePt t="261752" x="3540125" y="6502400"/>
          <p14:tracePt t="261769" x="3530600" y="6502400"/>
          <p14:tracePt t="261785" x="3511550" y="6499225"/>
          <p14:tracePt t="261801" x="3502025" y="6499225"/>
          <p14:tracePt t="261818" x="3495675" y="6489700"/>
          <p14:tracePt t="261835" x="3482975" y="6480175"/>
          <p14:tracePt t="261851" x="3470275" y="6464300"/>
          <p14:tracePt t="261868" x="3454400" y="6451600"/>
          <p14:tracePt t="261885" x="3441700" y="6438900"/>
          <p14:tracePt t="261901" x="3432175" y="6429375"/>
          <p14:tracePt t="261918" x="3419475" y="6413500"/>
          <p14:tracePt t="261935" x="3378200" y="6394450"/>
          <p14:tracePt t="261952" x="3368675" y="6384925"/>
          <p14:tracePt t="261969" x="3359150" y="6381750"/>
          <p14:tracePt t="261985" x="3340100" y="6375400"/>
          <p14:tracePt t="262043" x="3346450" y="6375400"/>
          <p14:tracePt t="262050" x="3355975" y="6375400"/>
          <p14:tracePt t="262056" x="3359150" y="6375400"/>
          <p14:tracePt t="262068" x="3365500" y="6375400"/>
          <p14:tracePt t="262086" x="3390900" y="6378575"/>
          <p14:tracePt t="262103" x="3422650" y="6388100"/>
          <p14:tracePt t="262119" x="3438525" y="6400800"/>
          <p14:tracePt t="262136" x="3479800" y="6423025"/>
          <p14:tracePt t="262152" x="3505200" y="6435725"/>
          <p14:tracePt t="262168" x="3521075" y="6445250"/>
          <p14:tracePt t="262185" x="3552825" y="6464300"/>
          <p14:tracePt t="262202" x="3568700" y="6480175"/>
          <p14:tracePt t="262219" x="3590925" y="6489700"/>
          <p14:tracePt t="262235" x="3613150" y="6505575"/>
          <p14:tracePt t="262252" x="3641725" y="6515100"/>
          <p14:tracePt t="262269" x="3679825" y="6534150"/>
          <p14:tracePt t="262285" x="3730625" y="6553200"/>
          <p14:tracePt t="262302" x="3768725" y="6565900"/>
          <p14:tracePt t="262318" x="3790950" y="6578600"/>
          <p14:tracePt t="262336" x="3825875" y="6600825"/>
          <p14:tracePt t="262352" x="3835400" y="6610350"/>
          <p14:tracePt t="262369" x="3851275" y="6623050"/>
          <p14:tracePt t="262386" x="3886200" y="6657975"/>
          <p14:tracePt t="262402" x="3911600" y="6680200"/>
          <p14:tracePt t="262418" x="3949700" y="6715125"/>
          <p14:tracePt t="262435" x="4016375" y="6753225"/>
          <p14:tracePt t="262452" x="4054475" y="6765925"/>
          <p14:tracePt t="262468" x="4076700" y="6778625"/>
          <p14:tracePt t="262486" x="4121150" y="6794500"/>
          <p14:tracePt t="262502" x="4143375" y="6807200"/>
          <p14:tracePt t="262518" x="4168775" y="6826250"/>
          <p14:tracePt t="262535" x="4194175" y="6842125"/>
          <p14:tracePt t="262552" x="4206875" y="6851650"/>
          <p14:tracePt t="262569" x="4216400" y="6854825"/>
          <p14:tracePt t="262586" x="4235450" y="6854825"/>
          <p14:tracePt t="262602" x="4244975" y="6854825"/>
          <p14:tracePt t="262619" x="4254500" y="6854825"/>
          <p14:tracePt t="262636" x="4260850" y="6854825"/>
          <p14:tracePt t="263471" x="4257675" y="6854825"/>
          <p14:tracePt t="263478" x="4254500" y="6854825"/>
          <p14:tracePt t="263486" x="4248150" y="6854825"/>
          <p14:tracePt t="263502" x="4219575" y="6842125"/>
          <p14:tracePt t="263518" x="4203700" y="6826250"/>
          <p14:tracePt t="263535" x="4171950" y="6810375"/>
          <p14:tracePt t="263570" x="4105275" y="6772275"/>
          <p14:tracePt t="263603" x="4051300" y="6750050"/>
          <p14:tracePt t="263620" x="4000500" y="6718300"/>
          <p14:tracePt t="263635" x="3975100" y="6692900"/>
          <p14:tracePt t="263651" x="3943350" y="6661150"/>
          <p14:tracePt t="263668" x="3927475" y="6651625"/>
          <p14:tracePt t="263685" x="3911600" y="6629400"/>
          <p14:tracePt t="263703" x="3902075" y="6619875"/>
          <p14:tracePt t="263720" x="3892550" y="6600825"/>
          <p14:tracePt t="263736" x="3892550" y="6594475"/>
          <p14:tracePt t="263769" x="3892550" y="6584950"/>
          <p14:tracePt t="263785" x="3892550" y="6581775"/>
          <p14:tracePt t="263801" x="3886200" y="6572250"/>
          <p14:tracePt t="263818" x="3886200" y="6556375"/>
          <p14:tracePt t="263835" x="3883025" y="6540500"/>
          <p14:tracePt t="263852" x="3876675" y="6530975"/>
          <p14:tracePt t="263870" x="3873500" y="6511925"/>
          <p14:tracePt t="263886" x="3863975" y="6502400"/>
          <p14:tracePt t="263904" x="3851275" y="6492875"/>
          <p14:tracePt t="263919" x="3832225" y="6477000"/>
          <p14:tracePt t="263935" x="3822700" y="6461125"/>
          <p14:tracePt t="263952" x="3816350" y="6451600"/>
          <p14:tracePt t="263969" x="3813175" y="6435725"/>
          <p14:tracePt t="263986" x="3813175" y="6426200"/>
          <p14:tracePt t="264002" x="3806825" y="6410325"/>
          <p14:tracePt t="264019" x="3803650" y="6400800"/>
          <p14:tracePt t="264036" x="3787775" y="6391275"/>
          <p14:tracePt t="264052" x="3781425" y="6384925"/>
          <p14:tracePt t="264069" x="3778250" y="6381750"/>
          <p14:tracePt t="264085" x="3778250" y="6372225"/>
          <p14:tracePt t="264102" x="3778250" y="6362700"/>
          <p14:tracePt t="264120" x="3778250" y="6350000"/>
          <p14:tracePt t="264152" x="3778250" y="6346825"/>
          <p14:tracePt t="264256" x="3778250" y="6353175"/>
          <p14:tracePt t="264263" x="3778250" y="6359525"/>
          <p14:tracePt t="264271" x="3784600" y="6369050"/>
          <p14:tracePt t="264286" x="3787775" y="6378575"/>
          <p14:tracePt t="264302" x="3787775" y="6388100"/>
          <p14:tracePt t="264319" x="3800475" y="6403975"/>
          <p14:tracePt t="264335" x="3810000" y="6419850"/>
          <p14:tracePt t="264351" x="3810000" y="6429375"/>
          <p14:tracePt t="264370" x="3819525" y="6438900"/>
          <p14:tracePt t="264386" x="3819525" y="6442075"/>
          <p14:tracePt t="264403" x="3822700" y="6442075"/>
          <p14:tracePt t="264641" x="3854450" y="6448425"/>
          <p14:tracePt t="264648" x="3892550" y="6457950"/>
          <p14:tracePt t="264655" x="3930650" y="6464300"/>
          <p14:tracePt t="264669" x="3994150" y="6486525"/>
          <p14:tracePt t="264686" x="4079875" y="6502400"/>
          <p14:tracePt t="264702" x="4165600" y="6518275"/>
          <p14:tracePt t="264719" x="4267200" y="6537325"/>
          <p14:tracePt t="264735" x="4302125" y="6537325"/>
          <p14:tracePt t="264752" x="4340225" y="6537325"/>
          <p14:tracePt t="264768" x="4371975" y="6537325"/>
          <p14:tracePt t="264785" x="4400550" y="6537325"/>
          <p14:tracePt t="264802" x="4422775" y="6537325"/>
          <p14:tracePt t="264819" x="4464050" y="6537325"/>
          <p14:tracePt t="264835" x="4486275" y="6537325"/>
          <p14:tracePt t="264852" x="4508500" y="6537325"/>
          <p14:tracePt t="264869" x="4533900" y="6537325"/>
          <p14:tracePt t="264885" x="4562475" y="6537325"/>
          <p14:tracePt t="264901" x="4578350" y="6530975"/>
          <p14:tracePt t="264918" x="4594225" y="6530975"/>
          <p14:tracePt t="264935" x="4610100" y="6530975"/>
          <p14:tracePt t="264951" x="4619625" y="6530975"/>
          <p14:tracePt t="264969" x="4619625" y="6527800"/>
          <p14:tracePt t="264986" x="4622800" y="6527800"/>
          <p14:tracePt t="265077" x="4622800" y="6521450"/>
          <p14:tracePt t="265454" x="4616450" y="6521450"/>
          <p14:tracePt t="265461" x="4613275" y="6521450"/>
          <p14:tracePt t="265469" x="4606925" y="6521450"/>
          <p14:tracePt t="265485" x="4603750" y="6521450"/>
          <p14:tracePt t="265502" x="4594225" y="6521450"/>
          <p14:tracePt t="265519" x="4572000" y="6521450"/>
          <p14:tracePt t="265552" x="4552950" y="6521450"/>
          <p14:tracePt t="265585" x="4524375" y="6521450"/>
          <p14:tracePt t="265601" x="4514850" y="6521450"/>
          <p14:tracePt t="265619" x="4508500" y="6521450"/>
          <p14:tracePt t="265712" x="4511675" y="6521450"/>
          <p14:tracePt t="265718" x="4514850" y="6511925"/>
          <p14:tracePt t="265734" x="4546600" y="6499225"/>
          <p14:tracePt t="265751" x="4584700" y="6486525"/>
          <p14:tracePt t="265769" x="4648200" y="6467475"/>
          <p14:tracePt t="265785" x="4686300" y="6442075"/>
          <p14:tracePt t="265802" x="4711700" y="6416675"/>
          <p14:tracePt t="265819" x="4756150" y="6365875"/>
          <p14:tracePt t="265835" x="4781550" y="6340475"/>
          <p14:tracePt t="265852" x="4806950" y="6308725"/>
          <p14:tracePt t="265868" x="4822825" y="6280150"/>
          <p14:tracePt t="265884" x="4838700" y="6257925"/>
          <p14:tracePt t="265902" x="4854575" y="6242050"/>
          <p14:tracePt t="265919" x="4879975" y="6200775"/>
          <p14:tracePt t="265936" x="4895850" y="6175375"/>
          <p14:tracePt t="265952" x="4914900" y="6159500"/>
          <p14:tracePt t="265969" x="4930775" y="6137275"/>
          <p14:tracePt t="265985" x="4940300" y="6127750"/>
          <p14:tracePt t="266001" x="4940300" y="6124575"/>
          <p14:tracePt t="266018" x="4943475" y="6115050"/>
          <p14:tracePt t="266035" x="4943475" y="6099175"/>
          <p14:tracePt t="266052" x="4949825" y="6089650"/>
          <p14:tracePt t="266069" x="4949825" y="6073775"/>
          <p14:tracePt t="266086" x="4949825" y="6064250"/>
          <p14:tracePt t="266102" x="4949825" y="6042025"/>
          <p14:tracePt t="266119" x="4949825" y="6029325"/>
          <p14:tracePt t="266135" x="4949825" y="6013450"/>
          <p14:tracePt t="266152" x="4949825" y="6003925"/>
          <p14:tracePt t="266168" x="4949825" y="5981700"/>
          <p14:tracePt t="266185" x="4949825" y="5972175"/>
          <p14:tracePt t="266202" x="4949825" y="5962650"/>
          <p14:tracePt t="266418" x="4946650" y="5972175"/>
          <p14:tracePt t="266425" x="4940300" y="5981700"/>
          <p14:tracePt t="266434" x="4937125" y="5994400"/>
          <p14:tracePt t="266451" x="4930775" y="6032500"/>
          <p14:tracePt t="266468" x="4918075" y="6064250"/>
          <p14:tracePt t="266484" x="4918075" y="6096000"/>
          <p14:tracePt t="266502" x="4918075" y="6111875"/>
          <p14:tracePt t="266518" x="4918075" y="6137275"/>
          <p14:tracePt t="266535" x="4918075" y="6153150"/>
          <p14:tracePt t="266552" x="4918075" y="6162675"/>
          <p14:tracePt t="266568" x="4918075" y="6181725"/>
          <p14:tracePt t="266584" x="4918075" y="6191250"/>
          <p14:tracePt t="266601" x="4918075" y="6200775"/>
          <p14:tracePt t="266862" x="4918075" y="6175375"/>
          <p14:tracePt t="266868" x="4918075" y="6149975"/>
          <p14:tracePt t="266875" x="4918075" y="6115050"/>
          <p14:tracePt t="266885" x="4918075" y="6096000"/>
          <p14:tracePt t="266903" x="4918075" y="6048375"/>
          <p14:tracePt t="266919" x="4918075" y="6013450"/>
          <p14:tracePt t="266935" x="4918075" y="5959475"/>
          <p14:tracePt t="266953" x="4918075" y="5902325"/>
          <p14:tracePt t="266968" x="4918075" y="5845175"/>
          <p14:tracePt t="266984" x="4918075" y="5835650"/>
          <p14:tracePt t="267001" x="4918075" y="5826125"/>
          <p14:tracePt t="267035" x="4908550" y="5826125"/>
          <p14:tracePt t="267053" x="4902200" y="5826125"/>
          <p14:tracePt t="267069" x="4895850" y="5826125"/>
          <p14:tracePt t="267089" x="4892675" y="5826125"/>
          <p14:tracePt t="267101" x="4886325" y="5826125"/>
          <p14:tracePt t="267125" x="4883150" y="5826125"/>
          <p14:tracePt t="267134" x="4876800" y="5826125"/>
          <p14:tracePt t="267151" x="4873625" y="5826125"/>
          <p14:tracePt t="267168" x="4857750" y="5826125"/>
          <p14:tracePt t="267185" x="4848225" y="5826125"/>
          <p14:tracePt t="267203" x="4832350" y="5822950"/>
          <p14:tracePt t="267218" x="4822825" y="5807075"/>
          <p14:tracePt t="267235" x="4806950" y="5794375"/>
          <p14:tracePt t="267252" x="4797425" y="5784850"/>
          <p14:tracePt t="267269" x="4781550" y="5772150"/>
          <p14:tracePt t="267285" x="4772025" y="5772150"/>
          <p14:tracePt t="267302" x="4759325" y="5772150"/>
          <p14:tracePt t="267335" x="4752975" y="5772150"/>
          <p14:tracePt t="267368" x="4752975" y="5778500"/>
          <p14:tracePt t="267375" x="4752975" y="5781675"/>
          <p14:tracePt t="267385" x="4752975" y="5794375"/>
          <p14:tracePt t="267401" x="4752975" y="5838825"/>
          <p14:tracePt t="267418" x="4775200" y="5902325"/>
          <p14:tracePt t="267434" x="4791075" y="5965825"/>
          <p14:tracePt t="267452" x="4826000" y="6057900"/>
          <p14:tracePt t="267468" x="4848225" y="6124575"/>
          <p14:tracePt t="267485" x="4854575" y="6175375"/>
          <p14:tracePt t="267502" x="4854575" y="6216650"/>
          <p14:tracePt t="267519" x="4854575" y="6245225"/>
          <p14:tracePt t="267535" x="4854575" y="6267450"/>
          <p14:tracePt t="267552" x="4854575" y="6308725"/>
          <p14:tracePt t="267568" x="4854575" y="6324600"/>
          <p14:tracePt t="267584" x="4854575" y="6340475"/>
          <p14:tracePt t="267603" x="4854575" y="6359525"/>
          <p14:tracePt t="267619" x="4854575" y="6369050"/>
          <p14:tracePt t="267635" x="4854575" y="6378575"/>
          <p14:tracePt t="267860" x="4851400" y="6384925"/>
          <p14:tracePt t="267868" x="4848225" y="6388100"/>
          <p14:tracePt t="267875" x="4841875" y="6394450"/>
          <p14:tracePt t="267885" x="4835525" y="6403975"/>
          <p14:tracePt t="267902" x="4813300" y="6438900"/>
          <p14:tracePt t="267919" x="4803775" y="6448425"/>
          <p14:tracePt t="267935" x="4794250" y="6464300"/>
          <p14:tracePt t="267952" x="4727575" y="6505575"/>
          <p14:tracePt t="267968" x="4657725" y="6543675"/>
          <p14:tracePt t="267984" x="4581525" y="6572250"/>
          <p14:tracePt t="268002" x="4441825" y="6629400"/>
          <p14:tracePt t="268017" x="4362450" y="6661150"/>
          <p14:tracePt t="268034" x="4314825" y="6689725"/>
          <p14:tracePt t="268052" x="4279900" y="6705600"/>
          <p14:tracePt t="268068" x="4270375" y="6711950"/>
          <p14:tracePt t="268085" x="4260850" y="6711950"/>
          <p14:tracePt t="268102" x="4244975" y="6711950"/>
          <p14:tracePt t="271487" x="4244975" y="6680200"/>
          <p14:tracePt t="271494" x="4244975" y="6623050"/>
          <p14:tracePt t="271503" x="4244975" y="6597650"/>
          <p14:tracePt t="271518" x="4244975" y="6537325"/>
          <p14:tracePt t="271534" x="4232275" y="6477000"/>
          <p14:tracePt t="271551" x="4210050" y="6394450"/>
          <p14:tracePt t="271568" x="4197350" y="6321425"/>
          <p14:tracePt t="271601" x="4191000" y="6057900"/>
          <p14:tracePt t="271636" x="4216400" y="5956300"/>
          <p14:tracePt t="271654" x="4222750" y="5934075"/>
          <p14:tracePt t="271668" x="4222750" y="5927725"/>
          <p14:tracePt t="271701" x="4216400" y="5927725"/>
          <p14:tracePt t="271709" x="4213225" y="5930900"/>
          <p14:tracePt t="271717" x="4206875" y="5937250"/>
          <p14:tracePt t="271734" x="4197350" y="5946775"/>
          <p14:tracePt t="271751" x="4149725" y="5981700"/>
          <p14:tracePt t="271768" x="4102100" y="6016625"/>
          <p14:tracePt t="271786" x="3990975" y="6096000"/>
          <p14:tracePt t="271801" x="3898900" y="6153150"/>
          <p14:tracePt t="271818" x="3800475" y="6188075"/>
          <p14:tracePt t="271835" x="3711575" y="6238875"/>
          <p14:tracePt t="271851" x="3673475" y="6257925"/>
          <p14:tracePt t="271868" x="3619500" y="6283325"/>
          <p14:tracePt t="271884" x="3571875" y="6311900"/>
          <p14:tracePt t="271901" x="3521075" y="6356350"/>
          <p14:tracePt t="271917" x="3495675" y="6394450"/>
          <p14:tracePt t="271934" x="3460750" y="6442075"/>
          <p14:tracePt t="271951" x="3441700" y="6489700"/>
          <p14:tracePt t="271968" x="3432175" y="6515100"/>
          <p14:tracePt t="271985" x="3419475" y="6543675"/>
          <p14:tracePt t="272001" x="3413125" y="6559550"/>
          <p14:tracePt t="272017" x="3413125" y="6569075"/>
          <p14:tracePt t="272051" x="3444875" y="6553200"/>
          <p14:tracePt t="272068" x="3508375" y="6492875"/>
          <p14:tracePt t="272086" x="3616325" y="6365875"/>
          <p14:tracePt t="272102" x="3686175" y="6232525"/>
          <p14:tracePt t="272118" x="3771900" y="6064250"/>
          <p14:tracePt t="272135" x="3860800" y="5848350"/>
          <p14:tracePt t="272151" x="3937000" y="5657850"/>
          <p14:tracePt t="272167" x="4022725" y="5480050"/>
          <p14:tracePt t="272184" x="4073525" y="5365750"/>
          <p14:tracePt t="272186" x="4105275" y="5314950"/>
          <p14:tracePt t="272201" x="4156075" y="5226050"/>
          <p14:tracePt t="272218" x="4203700" y="5156200"/>
          <p14:tracePt t="272236" x="4235450" y="5099050"/>
          <p14:tracePt t="272252" x="4251325" y="5080000"/>
          <p14:tracePt t="272268" x="4260850" y="5070475"/>
          <p14:tracePt t="272285" x="4267200" y="5057775"/>
          <p14:tracePt t="272301" x="4267200" y="5041900"/>
          <p14:tracePt t="272317" x="4267200" y="5032375"/>
          <p14:tracePt t="272335" x="4267200" y="5022850"/>
          <p14:tracePt t="272352" x="4267200" y="5013325"/>
          <p14:tracePt t="272368" x="4267200" y="4997450"/>
          <p14:tracePt t="272385" x="4267200" y="4981575"/>
          <p14:tracePt t="272401" x="4267200" y="4972050"/>
          <p14:tracePt t="272418" x="4267200" y="4943475"/>
          <p14:tracePt t="272434" x="4267200" y="4908550"/>
          <p14:tracePt t="272451" x="4267200" y="4829175"/>
          <p14:tracePt t="272467" x="4267200" y="4778375"/>
          <p14:tracePt t="272485" x="4267200" y="4724400"/>
          <p14:tracePt t="272501" x="4267200" y="4711700"/>
          <p14:tracePt t="272517" x="4267200" y="4699000"/>
          <p14:tracePt t="272535" x="4267200" y="4692650"/>
          <p14:tracePt t="272550" x="4267200" y="4689475"/>
          <p14:tracePt t="272585" x="4267200" y="4683125"/>
          <p14:tracePt t="272623" x="4267200" y="4676775"/>
          <p14:tracePt t="272629" x="4267200" y="4673600"/>
          <p14:tracePt t="272636" x="4267200" y="4667250"/>
          <p14:tracePt t="272651" x="4267200" y="4664075"/>
          <p14:tracePt t="272668" x="4267200" y="4648200"/>
          <p14:tracePt t="272684" x="4267200" y="4632325"/>
          <p14:tracePt t="272701" x="4267200" y="4622800"/>
          <p14:tracePt t="272717" x="4267200" y="4613275"/>
          <p14:tracePt t="272735" x="4267200" y="4600575"/>
          <p14:tracePt t="272822" x="4267200" y="4594225"/>
          <p14:tracePt t="272866" x="4267200" y="4587875"/>
          <p14:tracePt t="272908" x="4267200" y="4584700"/>
          <p14:tracePt t="273107" x="4229100" y="4594225"/>
          <p14:tracePt t="273114" x="4187825" y="4625975"/>
          <p14:tracePt t="273122" x="4137025" y="4651375"/>
          <p14:tracePt t="273135" x="4067175" y="4708525"/>
          <p14:tracePt t="273152" x="3984625" y="4765675"/>
          <p14:tracePt t="273168" x="3892550" y="4832350"/>
          <p14:tracePt t="273201" x="3724275" y="4930775"/>
          <p14:tracePt t="273234" x="3657600" y="4965700"/>
          <p14:tracePt t="273250" x="3641725" y="4978400"/>
          <p14:tracePt t="273267" x="3632200" y="4981575"/>
          <p14:tracePt t="273285" x="3619500" y="4981575"/>
          <p14:tracePt t="273301" x="3613150" y="4981575"/>
          <p14:tracePt t="273317" x="3609975" y="4981575"/>
          <p14:tracePt t="273335" x="3603625" y="4981575"/>
          <p14:tracePt t="273368" x="3603625" y="4975225"/>
          <p14:tracePt t="273401" x="3594100" y="4975225"/>
          <p14:tracePt t="273407" x="3587750" y="4975225"/>
          <p14:tracePt t="273417" x="3584575" y="4975225"/>
          <p14:tracePt t="273435" x="3568700" y="4975225"/>
          <p14:tracePt t="273451" x="3552825" y="4968875"/>
          <p14:tracePt t="273467" x="3530600" y="4968875"/>
          <p14:tracePt t="273484" x="3514725" y="4959350"/>
          <p14:tracePt t="273500" x="3505200" y="4959350"/>
          <p14:tracePt t="273517" x="3489325" y="4959350"/>
          <p14:tracePt t="273534" x="3479800" y="4959350"/>
          <p14:tracePt t="273568" x="3479800" y="4956175"/>
          <p14:tracePt t="273586" x="3479800" y="4949825"/>
          <p14:tracePt t="273607" x="3479800" y="4940300"/>
          <p14:tracePt t="273693" x="3476625" y="4940300"/>
          <p14:tracePt t="273700" x="3470275" y="4946650"/>
          <p14:tracePt t="273707" x="3463925" y="4953000"/>
          <p14:tracePt t="273717" x="3460750" y="4956175"/>
          <p14:tracePt t="273735" x="3435350" y="5010150"/>
          <p14:tracePt t="273751" x="3422650" y="5083175"/>
          <p14:tracePt t="273767" x="3413125" y="5168900"/>
          <p14:tracePt t="273784" x="3413125" y="5257800"/>
          <p14:tracePt t="273800" x="3413125" y="5299075"/>
          <p14:tracePt t="273817" x="3413125" y="5321300"/>
          <p14:tracePt t="273834" x="3413125" y="5356225"/>
          <p14:tracePt t="273851" x="3413125" y="5365750"/>
          <p14:tracePt t="273868" x="3413125" y="5375275"/>
          <p14:tracePt t="273885" x="3413125" y="5387975"/>
          <p14:tracePt t="273901" x="3413125" y="5403850"/>
          <p14:tracePt t="273917" x="3413125" y="5413375"/>
          <p14:tracePt t="273965" x="3413125" y="5419725"/>
          <p14:tracePt t="274007" x="3413125" y="5422900"/>
          <p14:tracePt t="274049" x="3413125" y="5429250"/>
          <p14:tracePt t="274278" x="3429000" y="5445125"/>
          <p14:tracePt t="274285" x="3457575" y="5461000"/>
          <p14:tracePt t="274301" x="3495675" y="5492750"/>
          <p14:tracePt t="274317" x="3543300" y="5521325"/>
          <p14:tracePt t="274334" x="3625850" y="5568950"/>
          <p14:tracePt t="274350" x="3695700" y="5597525"/>
          <p14:tracePt t="274367" x="3768725" y="5613400"/>
          <p14:tracePt t="274400" x="3971925" y="5635625"/>
          <p14:tracePt t="274434" x="4229100" y="5635625"/>
          <p14:tracePt t="274450" x="4314825" y="5616575"/>
          <p14:tracePt t="274467" x="4400550" y="5600700"/>
          <p14:tracePt t="274484" x="4562475" y="5600700"/>
          <p14:tracePt t="274500" x="4645025" y="5600700"/>
          <p14:tracePt t="274517" x="4695825" y="5600700"/>
          <p14:tracePt t="274534" x="4791075" y="5603875"/>
          <p14:tracePt t="274551" x="4845050" y="5622925"/>
          <p14:tracePt t="274568" x="4889500" y="5629275"/>
          <p14:tracePt t="274584" x="4962525" y="5651500"/>
          <p14:tracePt t="274601" x="5006975" y="5664200"/>
          <p14:tracePt t="274617" x="5070475" y="5670550"/>
          <p14:tracePt t="274634" x="5156200" y="5676900"/>
          <p14:tracePt t="274651" x="5216525" y="5676900"/>
          <p14:tracePt t="274668" x="5254625" y="5676900"/>
          <p14:tracePt t="274685" x="5280025" y="5676900"/>
          <p14:tracePt t="274701" x="5289550" y="5676900"/>
          <p14:tracePt t="274718" x="5299075" y="5676900"/>
          <p14:tracePt t="274763" x="5305425" y="5676900"/>
          <p14:tracePt t="274769" x="5308600" y="5673725"/>
          <p14:tracePt t="274785" x="5314950" y="5673725"/>
          <p14:tracePt t="274801" x="5314950" y="5670550"/>
          <p14:tracePt t="274828" x="5314950" y="5664200"/>
          <p14:tracePt t="274842" x="5314950" y="5661025"/>
          <p14:tracePt t="274851" x="5314950" y="5654675"/>
          <p14:tracePt t="274867" x="5314950" y="5645150"/>
          <p14:tracePt t="274884" x="5302250" y="5626100"/>
          <p14:tracePt t="274901" x="5286375" y="5613400"/>
          <p14:tracePt t="274918" x="5264150" y="5597525"/>
          <p14:tracePt t="274935" x="5216525" y="5521325"/>
          <p14:tracePt t="274951" x="5181600" y="5413375"/>
          <p14:tracePt t="274968" x="5143500" y="5324475"/>
          <p14:tracePt t="274985" x="5095875" y="5207000"/>
          <p14:tracePt t="275001" x="5054600" y="5105400"/>
          <p14:tracePt t="275018" x="5010150" y="4975225"/>
          <p14:tracePt t="275034" x="4946650" y="4854575"/>
          <p14:tracePt t="275051" x="4908550" y="4787900"/>
          <p14:tracePt t="275068" x="4886325" y="4721225"/>
          <p14:tracePt t="275085" x="4867275" y="4648200"/>
          <p14:tracePt t="275101" x="4857750" y="4632325"/>
          <p14:tracePt t="275118" x="4851400" y="4610100"/>
          <p14:tracePt t="275134" x="4851400" y="4597400"/>
          <p14:tracePt t="275150" x="4851400" y="4591050"/>
          <p14:tracePt t="275167" x="4851400" y="4587875"/>
          <p14:tracePt t="275227" x="4851400" y="4581525"/>
          <p14:tracePt t="275620" x="4864100" y="4657725"/>
          <p14:tracePt t="275627" x="4899025" y="4752975"/>
          <p14:tracePt t="275635" x="4927600" y="4845050"/>
          <p14:tracePt t="275651" x="5048250" y="5121275"/>
          <p14:tracePt t="275669" x="5168900" y="5441950"/>
          <p14:tracePt t="275703" x="5295900" y="5762625"/>
          <p14:tracePt t="275736" x="5318125" y="5886450"/>
          <p14:tracePt t="275751" x="5318125" y="5895975"/>
          <p14:tracePt t="275767" x="5318125" y="5905500"/>
          <p14:tracePt t="275784" x="5318125" y="5908675"/>
          <p14:tracePt t="275856" x="5318125" y="5915025"/>
          <p14:tracePt t="275961" x="5318125" y="5918200"/>
          <p14:tracePt t="276182" x="5295900" y="5937250"/>
          <p14:tracePt t="276189" x="5226050" y="5965825"/>
          <p14:tracePt t="276200" x="5140325" y="6000750"/>
          <p14:tracePt t="276234" x="4660900" y="6153150"/>
          <p14:tracePt t="276267" x="4162425" y="6254750"/>
          <p14:tracePt t="276285" x="4044950" y="6283325"/>
          <p14:tracePt t="276304" x="3873500" y="6324600"/>
          <p14:tracePt t="276317" x="3778250" y="6340475"/>
          <p14:tracePt t="276334" x="3692525" y="6362700"/>
          <p14:tracePt t="276350" x="3625850" y="6384925"/>
          <p14:tracePt t="276367" x="3571875" y="6400800"/>
          <p14:tracePt t="276384" x="3521075" y="6423025"/>
          <p14:tracePt t="276400" x="3505200" y="6435725"/>
          <p14:tracePt t="276418" x="3489325" y="6435725"/>
          <p14:tracePt t="276433" x="3479800" y="6435725"/>
          <p14:tracePt t="276450" x="3486150" y="6423025"/>
          <p14:tracePt t="276468" x="3511550" y="6372225"/>
          <p14:tracePt t="276484" x="3536950" y="6334125"/>
          <p14:tracePt t="276500" x="3571875" y="6286500"/>
          <p14:tracePt t="276517" x="3590925" y="6223000"/>
          <p14:tracePt t="276534" x="3590925" y="6184900"/>
          <p14:tracePt t="276551" x="3590925" y="6156325"/>
          <p14:tracePt t="276568" x="3590925" y="6124575"/>
          <p14:tracePt t="276585" x="3590925" y="6099175"/>
          <p14:tracePt t="276601" x="3590925" y="6086475"/>
          <p14:tracePt t="276618" x="3590925" y="6070600"/>
          <p14:tracePt t="276634" x="3590925" y="6042025"/>
          <p14:tracePt t="276650" x="3590925" y="6026150"/>
          <p14:tracePt t="276667" x="3590925" y="5988050"/>
          <p14:tracePt t="276684" x="3584575" y="5972175"/>
          <p14:tracePt t="276700" x="3578225" y="5943600"/>
          <p14:tracePt t="276719" x="3571875" y="5921375"/>
          <p14:tracePt t="276735" x="3568700" y="5911850"/>
          <p14:tracePt t="276752" x="3562350" y="5902325"/>
          <p14:tracePt t="276755" x="3552825" y="5892800"/>
          <p14:tracePt t="276768" x="3543300" y="5880100"/>
          <p14:tracePt t="276784" x="3543300" y="5876925"/>
          <p14:tracePt t="276869" x="3543300" y="5870575"/>
          <p14:tracePt t="277096" x="3543300" y="5867400"/>
          <p14:tracePt t="277104" x="3556000" y="5861050"/>
          <p14:tracePt t="277118" x="3575050" y="5851525"/>
          <p14:tracePt t="277151" x="3651250" y="5826125"/>
          <p14:tracePt t="277184" x="3775075" y="5819775"/>
          <p14:tracePt t="277201" x="3810000" y="5819775"/>
          <p14:tracePt t="277217" x="3857625" y="5819775"/>
          <p14:tracePt t="277233" x="3889375" y="5819775"/>
          <p14:tracePt t="277250" x="3898900" y="5819775"/>
          <p14:tracePt t="277267" x="3911600" y="5819775"/>
          <p14:tracePt t="277283" x="3921125" y="5819775"/>
          <p14:tracePt t="277300" x="3937000" y="5819775"/>
          <p14:tracePt t="277318" x="3952875" y="5819775"/>
          <p14:tracePt t="277334" x="3962400" y="5819775"/>
          <p14:tracePt t="277351" x="3965575" y="5819775"/>
          <p14:tracePt t="277367" x="3971925" y="5813425"/>
          <p14:tracePt t="277400" x="3978275" y="5813425"/>
          <p14:tracePt t="277489" x="3975100" y="5813425"/>
          <p14:tracePt t="277496" x="3968750" y="5810250"/>
          <p14:tracePt t="277504" x="3965575" y="5810250"/>
          <p14:tracePt t="277517" x="3943350" y="5797550"/>
          <p14:tracePt t="277533" x="3898900" y="5778500"/>
          <p14:tracePt t="277550" x="3854450" y="5778500"/>
          <p14:tracePt t="277567" x="3819525" y="5778500"/>
          <p14:tracePt t="277583" x="3797300" y="5778500"/>
          <p14:tracePt t="277601" x="3787775" y="5778500"/>
          <p14:tracePt t="277618" x="3768725" y="5778500"/>
          <p14:tracePt t="277634" x="3743325" y="5778500"/>
          <p14:tracePt t="277650" x="3727450" y="5778500"/>
          <p14:tracePt t="277667" x="3714750" y="5778500"/>
          <p14:tracePt t="277683" x="3698875" y="5778500"/>
          <p14:tracePt t="277700" x="3689350" y="5778500"/>
          <p14:tracePt t="277718" x="3683000" y="5778500"/>
          <p14:tracePt t="277905" x="3711575" y="5778500"/>
          <p14:tracePt t="277911" x="3730625" y="5778500"/>
          <p14:tracePt t="277918" x="3746500" y="5778500"/>
          <p14:tracePt t="277934" x="3784600" y="5778500"/>
          <p14:tracePt t="277951" x="3806825" y="5778500"/>
          <p14:tracePt t="277967" x="3832225" y="5778500"/>
          <p14:tracePt t="277983" x="3841750" y="5778500"/>
          <p14:tracePt t="278000" x="3848100" y="5778500"/>
          <p14:tracePt t="278055" x="3844925" y="5778500"/>
          <p14:tracePt t="278061" x="3841750" y="5778500"/>
          <p14:tracePt t="278068" x="3835400" y="5778500"/>
          <p14:tracePt t="278084" x="3819525" y="5778500"/>
          <p14:tracePt t="278101" x="3810000" y="5778500"/>
          <p14:tracePt t="278116" x="3797300" y="5778500"/>
          <p14:tracePt t="278133" x="3781425" y="5778500"/>
          <p14:tracePt t="278151" x="3752850" y="5778500"/>
          <p14:tracePt t="278168" x="3695700" y="5778500"/>
          <p14:tracePt t="278184" x="3676650" y="5778500"/>
          <p14:tracePt t="278201" x="3654425" y="5778500"/>
          <p14:tracePt t="278218" x="3638550" y="5778500"/>
          <p14:tracePt t="278234" x="3629025" y="5778500"/>
          <p14:tracePt t="278251" x="3619500" y="5778500"/>
          <p14:tracePt t="278267" x="3613150" y="5778500"/>
          <p14:tracePt t="278367" x="3616325" y="5778500"/>
          <p14:tracePt t="278374" x="3619500" y="5778500"/>
          <p14:tracePt t="278383" x="3625850" y="5778500"/>
          <p14:tracePt t="278401" x="3635375" y="5778500"/>
          <p14:tracePt t="278417" x="3660775" y="5778500"/>
          <p14:tracePt t="278433" x="3683000" y="5778500"/>
          <p14:tracePt t="278451" x="3705225" y="5778500"/>
          <p14:tracePt t="278468" x="3746500" y="5778500"/>
          <p14:tracePt t="278484" x="3775075" y="5778500"/>
          <p14:tracePt t="278500" x="3790950" y="5778500"/>
          <p14:tracePt t="278516" x="3803650" y="5778500"/>
          <p14:tracePt t="278533" x="3816350" y="5778500"/>
          <p14:tracePt t="278550" x="3829050" y="5778500"/>
          <p14:tracePt t="278567" x="3844925" y="5778500"/>
          <p14:tracePt t="278583" x="3854450" y="5778500"/>
          <p14:tracePt t="278601" x="3883025" y="5778500"/>
          <p14:tracePt t="278617" x="3914775" y="5778500"/>
          <p14:tracePt t="278634" x="3946525" y="5778500"/>
          <p14:tracePt t="278651" x="3962400" y="5778500"/>
          <p14:tracePt t="278666" x="3975100" y="5778500"/>
          <p14:tracePt t="278683" x="3984625" y="5778500"/>
          <p14:tracePt t="278760" x="3978275" y="5778500"/>
          <p14:tracePt t="278767" x="3975100" y="5778500"/>
          <p14:tracePt t="278774" x="3968750" y="5778500"/>
          <p14:tracePt t="278783" x="3965575" y="5778500"/>
          <p14:tracePt t="278800" x="3943350" y="5778500"/>
          <p14:tracePt t="278816" x="3902075" y="5778500"/>
          <p14:tracePt t="278833" x="3857625" y="5772150"/>
          <p14:tracePt t="278851" x="3835400" y="5765800"/>
          <p14:tracePt t="278868" x="3794125" y="5765800"/>
          <p14:tracePt t="278884" x="3784600" y="5765800"/>
          <p14:tracePt t="278901" x="3775075" y="5765800"/>
          <p14:tracePt t="278917" x="3756025" y="5762625"/>
          <p14:tracePt t="278934" x="3756025" y="5756275"/>
          <p14:tracePt t="278950" x="3756025" y="5753100"/>
          <p14:tracePt t="278966" x="3756025" y="5743575"/>
          <p14:tracePt t="278983" x="3756025" y="5737225"/>
          <p14:tracePt t="279002" x="3756025" y="5727700"/>
          <p14:tracePt t="279045" x="3749675" y="5727700"/>
          <p14:tracePt t="279053" x="3746500" y="5727700"/>
          <p14:tracePt t="279067" x="3736975" y="5727700"/>
          <p14:tracePt t="279083" x="3727450" y="5721350"/>
          <p14:tracePt t="279100" x="3717925" y="5718175"/>
          <p14:tracePt t="279118" x="3695700" y="5718175"/>
          <p14:tracePt t="279135" x="3679825" y="5718175"/>
          <p14:tracePt t="279152" x="3638550" y="5705475"/>
          <p14:tracePt t="279167" x="3616325" y="5699125"/>
          <p14:tracePt t="279184" x="3587750" y="5699125"/>
          <p14:tracePt t="279201" x="3578225" y="5699125"/>
          <p14:tracePt t="279217" x="3562350" y="5695950"/>
          <p14:tracePt t="279233" x="3552825" y="5686425"/>
          <p14:tracePt t="279251" x="3552825" y="5673725"/>
          <p14:tracePt t="279267" x="3552825" y="5670550"/>
          <p14:tracePt t="279488" x="3565525" y="5670550"/>
          <p14:tracePt t="279495" x="3584575" y="5673725"/>
          <p14:tracePt t="279502" x="3609975" y="5673725"/>
          <p14:tracePt t="279516" x="3635375" y="5686425"/>
          <p14:tracePt t="279533" x="3663950" y="5689600"/>
          <p14:tracePt t="279550" x="3686175" y="5689600"/>
          <p14:tracePt t="279566" x="3711575" y="5695950"/>
          <p14:tracePt t="279583" x="3733800" y="5695950"/>
          <p14:tracePt t="279602" x="3768725" y="5695950"/>
          <p14:tracePt t="279618" x="3790950" y="5695950"/>
          <p14:tracePt t="279634" x="3813175" y="5695950"/>
          <p14:tracePt t="279650" x="3841750" y="5695950"/>
          <p14:tracePt t="279667" x="3879850" y="5695950"/>
          <p14:tracePt t="279683" x="3902075" y="5695950"/>
          <p14:tracePt t="279701" x="3924300" y="5695950"/>
          <p14:tracePt t="279717" x="3946525" y="5695950"/>
          <p14:tracePt t="279734" x="3962400" y="5695950"/>
          <p14:tracePt t="279752" x="3981450" y="5695950"/>
          <p14:tracePt t="279767" x="4003675" y="5695950"/>
          <p14:tracePt t="279783" x="4016375" y="5695950"/>
          <p14:tracePt t="279800" x="4048125" y="5695950"/>
          <p14:tracePt t="279802" x="4057650" y="5695950"/>
          <p14:tracePt t="279816" x="4095750" y="5695950"/>
          <p14:tracePt t="279834" x="4130675" y="5695950"/>
          <p14:tracePt t="279851" x="4175125" y="5695950"/>
          <p14:tracePt t="279867" x="4222750" y="5695950"/>
          <p14:tracePt t="279884" x="4244975" y="5695950"/>
          <p14:tracePt t="279901" x="4292600" y="5695950"/>
          <p14:tracePt t="279917" x="4321175" y="5695950"/>
          <p14:tracePt t="279933" x="4365625" y="5695950"/>
          <p14:tracePt t="279950" x="4410075" y="5695950"/>
          <p14:tracePt t="279966" x="4473575" y="5702300"/>
          <p14:tracePt t="279983" x="4508500" y="5702300"/>
          <p14:tracePt t="280001" x="4556125" y="5702300"/>
          <p14:tracePt t="280018" x="4594225" y="5702300"/>
          <p14:tracePt t="280034" x="4622800" y="5702300"/>
          <p14:tracePt t="280051" x="4686300" y="5702300"/>
          <p14:tracePt t="280066" x="4737100" y="5702300"/>
          <p14:tracePt t="280083" x="4787900" y="5702300"/>
          <p14:tracePt t="280101" x="4851400" y="5702300"/>
          <p14:tracePt t="280116" x="4879975" y="5702300"/>
          <p14:tracePt t="280133" x="4908550" y="5702300"/>
          <p14:tracePt t="280150" x="4930775" y="5695950"/>
          <p14:tracePt t="280166" x="4940300" y="5695950"/>
          <p14:tracePt t="280184" x="4956175" y="5689600"/>
          <p14:tracePt t="280201" x="4972050" y="5680075"/>
          <p14:tracePt t="280217" x="4981575" y="5680075"/>
          <p14:tracePt t="280438" x="4959350" y="5680075"/>
          <p14:tracePt t="280445" x="4943475" y="5680075"/>
          <p14:tracePt t="280452" x="4924425" y="5680075"/>
          <p14:tracePt t="280467" x="4879975" y="5689600"/>
          <p14:tracePt t="280483" x="4835525" y="5689600"/>
          <p14:tracePt t="280500" x="4772025" y="5695950"/>
          <p14:tracePt t="280516" x="4727575" y="5695950"/>
          <p14:tracePt t="280533" x="4670425" y="5695950"/>
          <p14:tracePt t="280550" x="4591050" y="5695950"/>
          <p14:tracePt t="280566" x="4546600" y="5695950"/>
          <p14:tracePt t="280584" x="4524375" y="5695950"/>
          <p14:tracePt t="280601" x="4476750" y="5695950"/>
          <p14:tracePt t="280617" x="4441825" y="5695950"/>
          <p14:tracePt t="280634" x="4381500" y="5695950"/>
          <p14:tracePt t="280651" x="4302125" y="5695950"/>
          <p14:tracePt t="280668" x="4251325" y="5695950"/>
          <p14:tracePt t="280684" x="4222750" y="5695950"/>
          <p14:tracePt t="280701" x="4181475" y="5695950"/>
          <p14:tracePt t="280717" x="4159250" y="5695950"/>
          <p14:tracePt t="280734" x="4130675" y="5695950"/>
          <p14:tracePt t="280751" x="4076700" y="5695950"/>
          <p14:tracePt t="280767" x="4032250" y="5695950"/>
          <p14:tracePt t="280783" x="3981450" y="5695950"/>
          <p14:tracePt t="280801" x="3924300" y="5695950"/>
          <p14:tracePt t="280817" x="3895725" y="5695950"/>
          <p14:tracePt t="280834" x="3873500" y="5695950"/>
          <p14:tracePt t="280850" x="3848100" y="5695950"/>
          <p14:tracePt t="280866" x="3825875" y="5695950"/>
          <p14:tracePt t="280884" x="3803650" y="5695950"/>
          <p14:tracePt t="280900" x="3765550" y="5695950"/>
          <p14:tracePt t="280917" x="3721100" y="5695950"/>
          <p14:tracePt t="280934" x="3698875" y="5695950"/>
          <p14:tracePt t="280951" x="3663950" y="5695950"/>
          <p14:tracePt t="280966" x="3654425" y="5695950"/>
          <p14:tracePt t="280983" x="3644900" y="5695950"/>
          <p14:tracePt t="281001" x="3625850" y="5695950"/>
          <p14:tracePt t="281017" x="3619500" y="5695950"/>
          <p14:tracePt t="281223" x="3625850" y="5695950"/>
          <p14:tracePt t="281229" x="3651250" y="5695950"/>
          <p14:tracePt t="281236" x="3670300" y="5695950"/>
          <p14:tracePt t="281250" x="3717925" y="5715000"/>
          <p14:tracePt t="281267" x="3752850" y="5727700"/>
          <p14:tracePt t="281283" x="3800475" y="5734050"/>
          <p14:tracePt t="281300" x="3854450" y="5740400"/>
          <p14:tracePt t="281317" x="3876675" y="5746750"/>
          <p14:tracePt t="281333" x="3898900" y="5746750"/>
          <p14:tracePt t="281350" x="3930650" y="5746750"/>
          <p14:tracePt t="281367" x="3968750" y="5746750"/>
          <p14:tracePt t="281384" x="4006850" y="5746750"/>
          <p14:tracePt t="281401" x="4067175" y="5753100"/>
          <p14:tracePt t="281417" x="4098925" y="5753100"/>
          <p14:tracePt t="281434" x="4140200" y="5753100"/>
          <p14:tracePt t="281450" x="4175125" y="5753100"/>
          <p14:tracePt t="281466" x="4210050" y="5753100"/>
          <p14:tracePt t="281484" x="4232275" y="5753100"/>
          <p14:tracePt t="281500" x="4295775" y="5753100"/>
          <p14:tracePt t="281517" x="4340225" y="5753100"/>
          <p14:tracePt t="281533" x="4384675" y="5753100"/>
          <p14:tracePt t="281550" x="4445000" y="5753100"/>
          <p14:tracePt t="281567" x="4483100" y="5753100"/>
          <p14:tracePt t="281583" x="4511675" y="5753100"/>
          <p14:tracePt t="281600" x="4543425" y="5753100"/>
          <p14:tracePt t="281616" x="4568825" y="5753100"/>
          <p14:tracePt t="281633" x="4587875" y="5753100"/>
          <p14:tracePt t="281650" x="4622800" y="5743575"/>
          <p14:tracePt t="281667" x="4645025" y="5730875"/>
          <p14:tracePt t="281684" x="4676775" y="5721350"/>
          <p14:tracePt t="281700" x="4705350" y="5699125"/>
          <p14:tracePt t="281717" x="4714875" y="5689600"/>
          <p14:tracePt t="281733" x="4730750" y="5676900"/>
          <p14:tracePt t="281750" x="4756150" y="5670550"/>
          <p14:tracePt t="281766" x="4772025" y="5670550"/>
          <p14:tracePt t="281783" x="4794250" y="5670550"/>
          <p14:tracePt t="281800" x="4810125" y="5670550"/>
          <p14:tracePt t="281816" x="4819650" y="5670550"/>
          <p14:tracePt t="281833" x="4835525" y="5670550"/>
          <p14:tracePt t="281850" x="4838700" y="5670550"/>
          <p14:tracePt t="281866" x="4845050" y="5670550"/>
          <p14:tracePt t="281884" x="4845050" y="5667375"/>
          <p14:tracePt t="281908" x="4845050" y="5661025"/>
          <p14:tracePt t="282108" x="4829175" y="5664200"/>
          <p14:tracePt t="282115" x="4803775" y="5670550"/>
          <p14:tracePt t="282122" x="4778375" y="5670550"/>
          <p14:tracePt t="282134" x="4752975" y="5676900"/>
          <p14:tracePt t="282150" x="4667250" y="5676900"/>
          <p14:tracePt t="282166" x="4597400" y="5676900"/>
          <p14:tracePt t="282183" x="4537075" y="5676900"/>
          <p14:tracePt t="282200" x="4451350" y="5676900"/>
          <p14:tracePt t="282217" x="4397375" y="5673725"/>
          <p14:tracePt t="282234" x="4343400" y="5661025"/>
          <p14:tracePt t="282251" x="4279900" y="5654675"/>
          <p14:tracePt t="282267" x="4244975" y="5648325"/>
          <p14:tracePt t="282283" x="4200525" y="5648325"/>
          <p14:tracePt t="282300" x="4137025" y="5648325"/>
          <p14:tracePt t="282316" x="4108450" y="5648325"/>
          <p14:tracePt t="282334" x="4079875" y="5648325"/>
          <p14:tracePt t="282338" x="4067175" y="5648325"/>
          <p14:tracePt t="282351" x="4044950" y="5648325"/>
          <p14:tracePt t="282367" x="4016375" y="5648325"/>
          <p14:tracePt t="282384" x="3994150" y="5648325"/>
          <p14:tracePt t="282400" x="3956050" y="5648325"/>
          <p14:tracePt t="282417" x="3933825" y="5648325"/>
          <p14:tracePt t="282434" x="3911600" y="5648325"/>
          <p14:tracePt t="282450" x="3889375" y="5648325"/>
          <p14:tracePt t="282466" x="3873500" y="5648325"/>
          <p14:tracePt t="282484" x="3863975" y="5648325"/>
          <p14:tracePt t="282501" x="3851275" y="5648325"/>
          <p14:tracePt t="282517" x="3841750" y="5648325"/>
          <p14:tracePt t="282550" x="3829050" y="5648325"/>
          <p14:tracePt t="283493" x="3889375" y="5661025"/>
          <p14:tracePt t="283500" x="3984625" y="5689600"/>
          <p14:tracePt t="283517" x="4203700" y="5746750"/>
          <p14:tracePt t="283550" x="4737100" y="5851525"/>
          <p14:tracePt t="283584" x="5273675" y="5908675"/>
          <p14:tracePt t="283601" x="5470525" y="5934075"/>
          <p14:tracePt t="283617" x="5641975" y="5943600"/>
          <p14:tracePt t="283634" x="5829300" y="5953125"/>
          <p14:tracePt t="283650" x="5908675" y="5953125"/>
          <p14:tracePt t="283667" x="5972175" y="5953125"/>
          <p14:tracePt t="283684" x="6032500" y="5953125"/>
          <p14:tracePt t="283700" x="6048375" y="5953125"/>
          <p14:tracePt t="283716" x="6064250" y="5953125"/>
          <p14:tracePt t="283772" x="6054725" y="5953125"/>
          <p14:tracePt t="283785" x="6051550" y="5953125"/>
          <p14:tracePt t="283864" x="6045200" y="5953125"/>
          <p14:tracePt t="283871" x="6042025" y="5953125"/>
          <p14:tracePt t="283884" x="6032500" y="5953125"/>
          <p14:tracePt t="283900" x="6022975" y="5953125"/>
          <p14:tracePt t="283917" x="6016625" y="5953125"/>
        </p14:tracePtLst>
      </p14:laserTraceLst>
    </p:ext>
  </p:extLs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https://encrypted-tbn0.gstatic.com/images?q=tbn:ANd9GcTm39Ky6WAudFOKE1XNaVojmVOCd-ptHzXgEzRkR5vz13VrvYdm"/>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5461000" y="0"/>
            <a:ext cx="3683000" cy="32146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459" name="Picture 6" descr="le fruit des Apiaceae"/>
          <p:cNvPicPr>
            <a:picLocks noChangeAspect="1" noChangeArrowheads="1"/>
          </p:cNvPicPr>
          <p:nvPr/>
        </p:nvPicPr>
        <p:blipFill>
          <a:blip r:embed="rId4">
            <a:extLst>
              <a:ext uri="{28A0092B-C50C-407E-A947-70E740481C1C}">
                <a14:useLocalDpi xmlns:a14="http://schemas.microsoft.com/office/drawing/2010/main" xmlns="" val="0"/>
              </a:ext>
            </a:extLst>
          </a:blip>
          <a:srcRect l="3667" r="67000" b="48953"/>
          <a:stretch>
            <a:fillRect/>
          </a:stretch>
        </p:blipFill>
        <p:spPr bwMode="auto">
          <a:xfrm>
            <a:off x="2000250" y="357188"/>
            <a:ext cx="2155825" cy="23574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460" name="Picture 5" descr="Résultat de recherche d'images pour &quot;diakène d'umbelliferae&quot;"/>
          <p:cNvPicPr>
            <a:picLocks noChangeAspect="1" noChangeArrowheads="1"/>
          </p:cNvPicPr>
          <p:nvPr/>
        </p:nvPicPr>
        <p:blipFill>
          <a:blip r:embed="rId5">
            <a:extLst>
              <a:ext uri="{28A0092B-C50C-407E-A947-70E740481C1C}">
                <a14:useLocalDpi xmlns:a14="http://schemas.microsoft.com/office/drawing/2010/main" xmlns="" val="0"/>
              </a:ext>
            </a:extLst>
          </a:blip>
          <a:srcRect t="23567" r="8022"/>
          <a:stretch>
            <a:fillRect/>
          </a:stretch>
        </p:blipFill>
        <p:spPr bwMode="auto">
          <a:xfrm>
            <a:off x="0" y="3214688"/>
            <a:ext cx="5019675" cy="33575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461" name="Picture 6" descr="https://nebula.wsimg.com/obj/ODQxRDZCNjUwOTE4QzgyQTA2QTA6MzE1ZjZkN2FjM2I4MTJmMTM5NjEzNTM3ODRiZDZmM2M6Ojo6OjA="/>
          <p:cNvPicPr>
            <a:picLocks noChangeAspect="1" noChangeArrowheads="1"/>
          </p:cNvPicPr>
          <p:nvPr/>
        </p:nvPicPr>
        <p:blipFill>
          <a:blip r:embed="rId6">
            <a:extLst>
              <a:ext uri="{28A0092B-C50C-407E-A947-70E740481C1C}">
                <a14:useLocalDpi xmlns:a14="http://schemas.microsoft.com/office/drawing/2010/main" xmlns="" val="0"/>
              </a:ext>
            </a:extLst>
          </a:blip>
          <a:srcRect l="53316" r="6250"/>
          <a:stretch>
            <a:fillRect/>
          </a:stretch>
        </p:blipFill>
        <p:spPr bwMode="auto">
          <a:xfrm>
            <a:off x="6072198" y="3429000"/>
            <a:ext cx="2571746" cy="3429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 name="Audio 1">
            <a:hlinkClick r:id="" action="ppaction://media"/>
          </p:cNvPr>
          <p:cNvPicPr>
            <a:picLocks noChangeAspect="1"/>
          </p:cNvPicPr>
          <p:nvPr>
            <a:videoFile r:link="rId1"/>
            <p:extLst>
              <p:ext uri="{DAA4B4D4-6D71-4841-9C94-3DE7FCFB9230}">
                <p14:media xmlns:p14="http://schemas.microsoft.com/office/powerpoint/2010/main" xmlns="" r:embed="rId7"/>
              </p:ext>
            </p:extLst>
          </p:nvPr>
        </p:nvPicPr>
        <p:blipFill>
          <a:blip r:embed="rId8" cstate="print"/>
          <a:stretch>
            <a:fillRect/>
          </a:stretch>
        </p:blipFill>
        <p:spPr>
          <a:xfrm>
            <a:off x="8724900" y="6438900"/>
            <a:ext cx="203200" cy="203200"/>
          </a:xfrm>
          <a:prstGeom prst="rect">
            <a:avLst/>
          </a:prstGeom>
        </p:spPr>
      </p:pic>
    </p:spTree>
  </p:cSld>
  <p:clrMapOvr>
    <a:masterClrMapping/>
  </p:clrMapOvr>
  <mc:AlternateContent xmlns:mc="http://schemas.openxmlformats.org/markup-compatibility/2006">
    <mc:Choice xmlns:p14="http://schemas.microsoft.com/office/powerpoint/2010/main" xmlns="" Requires="p14">
      <p:transition spd="slow" p14:dur="2000" advTm="84481"/>
    </mc:Choice>
    <mc:Fallback>
      <p:transition spd="slow" advTm="844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showWhenStopped="0">
                <p:cTn id="7" fill="hold" display="0">
                  <p:stCondLst>
                    <p:cond delay="indefinite"/>
                  </p:stCondLst>
                  <p:endCondLst>
                    <p:cond evt="onStopAudio" delay="0">
                      <p:tgtEl>
                        <p:sldTgt/>
                      </p:tgtEl>
                    </p:cond>
                  </p:endCondLst>
                </p:cTn>
                <p:tgtEl>
                  <p:spTgt spid="2"/>
                </p:tgtEl>
              </p:cMediaNode>
            </p:video>
          </p:childTnLst>
        </p:cTn>
      </p:par>
    </p:tnLst>
  </p:timing>
  <p:extLst mod="1">
    <p:ext uri="{3A86A75C-4F4B-4683-9AE1-C65F6400EC91}">
      <p14:laserTraceLst xmlns:p14="http://schemas.microsoft.com/office/powerpoint/2010/main" xmlns="">
        <p14:tracePtLst>
          <p14:tracePt t="1931" x="5981700" y="5883275"/>
          <p14:tracePt t="1938" x="5873750" y="5705475"/>
          <p14:tracePt t="1956" x="5572125" y="5321300"/>
          <p14:tracePt t="1977" x="4819650" y="4454525"/>
          <p14:tracePt t="1994" x="3952875" y="3473450"/>
          <p14:tracePt t="2012" x="3419475" y="2870200"/>
          <p14:tracePt t="2030" x="2682875" y="2006600"/>
          <p14:tracePt t="2056" x="2082800" y="1285875"/>
          <p14:tracePt t="2089" x="1438275" y="498475"/>
          <p14:tracePt t="2107" x="1311275" y="254000"/>
          <p14:tracePt t="2123" x="1216025" y="0"/>
          <p14:tracePt t="2147" x="1200150" y="0"/>
          <p14:tracePt t="2154" x="1203325" y="0"/>
          <p14:tracePt t="2171" x="1228725" y="0"/>
          <p14:tracePt t="2188" x="1295400" y="0"/>
          <p14:tracePt t="2205" x="1368425" y="0"/>
          <p14:tracePt t="2208" x="1400175" y="0"/>
          <p14:tracePt t="2223" x="1473200" y="0"/>
          <p14:tracePt t="2239" x="1511300" y="0"/>
          <p14:tracePt t="2255" x="1536700" y="0"/>
          <p14:tracePt t="2271" x="1543050" y="0"/>
          <p14:tracePt t="2288" x="1524000" y="0"/>
          <p14:tracePt t="2304" x="1463675" y="0"/>
          <p14:tracePt t="2321" x="1387475" y="0"/>
          <p14:tracePt t="2338" x="1282700" y="0"/>
          <p14:tracePt t="2355" x="1168400" y="0"/>
          <p14:tracePt t="2373" x="933450" y="0"/>
          <p14:tracePt t="2388" x="746125" y="0"/>
          <p14:tracePt t="2405" x="552450" y="6350"/>
          <p14:tracePt t="2422" x="317500" y="69850"/>
          <p14:tracePt t="2438" x="203200" y="130175"/>
          <p14:tracePt t="2454" x="120650" y="196850"/>
          <p14:tracePt t="2471" x="76200" y="266700"/>
          <p14:tracePt t="2488" x="19050" y="415925"/>
          <p14:tracePt t="2505" x="31750" y="587375"/>
          <p14:tracePt t="2523" x="155575" y="838200"/>
          <p14:tracePt t="2539" x="298450" y="1066800"/>
          <p14:tracePt t="2558" x="581025" y="1365250"/>
          <p14:tracePt t="2573" x="841375" y="1616075"/>
          <p14:tracePt t="2591" x="1174750" y="1860550"/>
          <p14:tracePt t="2608" x="1593850" y="2124075"/>
          <p14:tracePt t="2625" x="1844675" y="2247900"/>
          <p14:tracePt t="2639" x="2060575" y="2346325"/>
          <p14:tracePt t="2657" x="2314575" y="2425700"/>
          <p14:tracePt t="2673" x="2536825" y="2454275"/>
          <p14:tracePt t="2689" x="2686050" y="2447925"/>
          <p14:tracePt t="2705" x="2806700" y="2422525"/>
          <p14:tracePt t="2708" x="2857500" y="2397125"/>
          <p14:tracePt t="2722" x="2924175" y="2368550"/>
          <p14:tracePt t="2738" x="2984500" y="2314575"/>
          <p14:tracePt t="2754" x="3032125" y="2279650"/>
          <p14:tracePt t="2772" x="3101975" y="2209800"/>
          <p14:tracePt t="2788" x="3155950" y="2146300"/>
          <p14:tracePt t="2805" x="3213100" y="2076450"/>
          <p14:tracePt t="2823" x="3270250" y="1987550"/>
          <p14:tracePt t="2838" x="3295650" y="1939925"/>
          <p14:tracePt t="2855" x="3308350" y="1911350"/>
          <p14:tracePt t="2872" x="3321050" y="1854200"/>
          <p14:tracePt t="2887" x="3321050" y="1800225"/>
          <p14:tracePt t="2904" x="3311525" y="1736725"/>
          <p14:tracePt t="2922" x="3273425" y="1644650"/>
          <p14:tracePt t="2939" x="3238500" y="1597025"/>
          <p14:tracePt t="2955" x="3206750" y="1555750"/>
          <p14:tracePt t="2972" x="3127375" y="1482725"/>
          <p14:tracePt t="2988" x="3044825" y="1409700"/>
          <p14:tracePt t="3005" x="2886075" y="1304925"/>
          <p14:tracePt t="3022" x="2641600" y="1155700"/>
          <p14:tracePt t="3038" x="2486025" y="1082675"/>
          <p14:tracePt t="3055" x="2320925" y="1038225"/>
          <p14:tracePt t="3072" x="2171700" y="987425"/>
          <p14:tracePt t="3088" x="2085975" y="971550"/>
          <p14:tracePt t="3105" x="2000250" y="955675"/>
          <p14:tracePt t="3122" x="1860550" y="949325"/>
          <p14:tracePt t="3138" x="1778000" y="949325"/>
          <p14:tracePt t="3155" x="1717675" y="949325"/>
          <p14:tracePt t="3172" x="1654175" y="949325"/>
          <p14:tracePt t="3187" x="1638300" y="949325"/>
          <p14:tracePt t="3205" x="1625600" y="949325"/>
          <p14:tracePt t="3209" x="1619250" y="949325"/>
          <p14:tracePt t="3222" x="1609725" y="949325"/>
          <p14:tracePt t="3259" x="1612900" y="949325"/>
          <p14:tracePt t="3271" x="1622425" y="949325"/>
          <p14:tracePt t="3288" x="1644650" y="962025"/>
          <p14:tracePt t="3304" x="1698625" y="981075"/>
          <p14:tracePt t="3322" x="1870075" y="1041400"/>
          <p14:tracePt t="3337" x="1981200" y="1104900"/>
          <p14:tracePt t="3354" x="2095500" y="1184275"/>
          <p14:tracePt t="3372" x="2273300" y="1298575"/>
          <p14:tracePt t="3389" x="2365375" y="1355725"/>
          <p14:tracePt t="3405" x="2425700" y="1393825"/>
          <p14:tracePt t="3421" x="2495550" y="1463675"/>
          <p14:tracePt t="3438" x="2533650" y="1495425"/>
          <p14:tracePt t="3454" x="2552700" y="1520825"/>
          <p14:tracePt t="3472" x="2562225" y="1533525"/>
          <p14:tracePt t="3488" x="2562225" y="1549400"/>
          <p14:tracePt t="3522" x="2549525" y="1549400"/>
          <p14:tracePt t="3539" x="2540000" y="1549400"/>
          <p14:tracePt t="3555" x="2524125" y="1549400"/>
          <p14:tracePt t="3572" x="2511425" y="1549400"/>
          <p14:tracePt t="3587" x="2501900" y="1549400"/>
          <p14:tracePt t="3604" x="2492375" y="1549400"/>
          <p14:tracePt t="3622" x="2470150" y="1549400"/>
          <p14:tracePt t="3638" x="2460625" y="1549400"/>
          <p14:tracePt t="3655" x="2441575" y="1549400"/>
          <p14:tracePt t="3672" x="2397125" y="1527175"/>
          <p14:tracePt t="3688" x="2374900" y="1517650"/>
          <p14:tracePt t="3705" x="2343150" y="1504950"/>
          <p14:tracePt t="3722" x="2320925" y="1482725"/>
          <p14:tracePt t="3737" x="2298700" y="1473200"/>
          <p14:tracePt t="3754" x="2276475" y="1460500"/>
          <p14:tracePt t="3772" x="2209800" y="1435100"/>
          <p14:tracePt t="3788" x="2143125" y="1397000"/>
          <p14:tracePt t="3805" x="2073275" y="1365250"/>
          <p14:tracePt t="3822" x="2006600" y="1330325"/>
          <p14:tracePt t="3838" x="1984375" y="1320800"/>
          <p14:tracePt t="3854" x="1968500" y="1314450"/>
          <p14:tracePt t="3871" x="1952625" y="1314450"/>
          <p14:tracePt t="3887" x="1943100" y="1314450"/>
          <p14:tracePt t="3905" x="1933575" y="1314450"/>
          <p14:tracePt t="3922" x="1930400" y="1314450"/>
          <p14:tracePt t="4001" x="1936750" y="1314450"/>
          <p14:tracePt t="4007" x="1952625" y="1317625"/>
          <p14:tracePt t="4021" x="2006600" y="1330325"/>
          <p14:tracePt t="4037" x="2070100" y="1346200"/>
          <p14:tracePt t="4055" x="2124075" y="1365250"/>
          <p14:tracePt t="4072" x="2187575" y="1384300"/>
          <p14:tracePt t="4089" x="2225675" y="1384300"/>
          <p14:tracePt t="4105" x="2270125" y="1384300"/>
          <p14:tracePt t="4121" x="2339975" y="1384300"/>
          <p14:tracePt t="4138" x="2374900" y="1384300"/>
          <p14:tracePt t="4154" x="2397125" y="1384300"/>
          <p14:tracePt t="4171" x="2419350" y="1384300"/>
          <p14:tracePt t="4188" x="2428875" y="1384300"/>
          <p14:tracePt t="4205" x="2428875" y="1377950"/>
          <p14:tracePt t="4222" x="2419350" y="1336675"/>
          <p14:tracePt t="4238" x="2406650" y="1292225"/>
          <p14:tracePt t="4255" x="2381250" y="1266825"/>
          <p14:tracePt t="4272" x="2339975" y="1231900"/>
          <p14:tracePt t="4288" x="2320925" y="1219200"/>
          <p14:tracePt t="4304" x="2311400" y="1216025"/>
          <p14:tracePt t="4321" x="2292350" y="1209675"/>
          <p14:tracePt t="4338" x="2282825" y="1209675"/>
          <p14:tracePt t="4354" x="2266950" y="1209675"/>
          <p14:tracePt t="4371" x="2260600" y="1209675"/>
          <p14:tracePt t="4672" x="2298700" y="1212850"/>
          <p14:tracePt t="4678" x="2355850" y="1212850"/>
          <p14:tracePt t="4688" x="2413000" y="1212850"/>
          <p14:tracePt t="4704" x="2508250" y="1200150"/>
          <p14:tracePt t="4721" x="2686050" y="1165225"/>
          <p14:tracePt t="4738" x="2794000" y="1149350"/>
          <p14:tracePt t="4755" x="2879725" y="1127125"/>
          <p14:tracePt t="4771" x="3044825" y="1108075"/>
          <p14:tracePt t="4788" x="3184525" y="1108075"/>
          <p14:tracePt t="4805" x="3286125" y="1108075"/>
          <p14:tracePt t="4821" x="3448050" y="1108075"/>
          <p14:tracePt t="4838" x="3565525" y="1108075"/>
          <p14:tracePt t="4855" x="3657600" y="1108075"/>
          <p14:tracePt t="4871" x="3752850" y="1108075"/>
          <p14:tracePt t="4888" x="3832225" y="1108075"/>
          <p14:tracePt t="4905" x="3914775" y="1108075"/>
          <p14:tracePt t="4921" x="4019550" y="1108075"/>
          <p14:tracePt t="4938" x="4073525" y="1108075"/>
          <p14:tracePt t="4955" x="4102100" y="1108075"/>
          <p14:tracePt t="4971" x="4127500" y="1108075"/>
          <p14:tracePt t="4988" x="4137025" y="1108075"/>
          <p14:tracePt t="5005" x="4143375" y="1108075"/>
          <p14:tracePt t="5435" x="4121150" y="1111250"/>
          <p14:tracePt t="5442" x="4073525" y="1120775"/>
          <p14:tracePt t="5456" x="3987800" y="1136650"/>
          <p14:tracePt t="5471" x="3905250" y="1152525"/>
          <p14:tracePt t="5488" x="3819525" y="1165225"/>
          <p14:tracePt t="5521" x="3584575" y="1231900"/>
          <p14:tracePt t="5555" x="3435350" y="1260475"/>
          <p14:tracePt t="5571" x="3317875" y="1270000"/>
          <p14:tracePt t="5588" x="3273425" y="1270000"/>
          <p14:tracePt t="5606" x="3225800" y="1270000"/>
          <p14:tracePt t="5622" x="3197225" y="1270000"/>
          <p14:tracePt t="5638" x="3181350" y="1270000"/>
          <p14:tracePt t="5654" x="3165475" y="1270000"/>
          <p14:tracePt t="5671" x="3127375" y="1260475"/>
          <p14:tracePt t="5687" x="3101975" y="1247775"/>
          <p14:tracePt t="5706" x="3060700" y="1225550"/>
          <p14:tracePt t="5721" x="3022600" y="1212850"/>
          <p14:tracePt t="5738" x="2990850" y="1187450"/>
          <p14:tracePt t="5756" x="2946400" y="1143000"/>
          <p14:tracePt t="5771" x="2921000" y="1095375"/>
          <p14:tracePt t="5788" x="2882900" y="1038225"/>
          <p14:tracePt t="5804" x="2857500" y="1000125"/>
          <p14:tracePt t="5821" x="2825750" y="949325"/>
          <p14:tracePt t="5838" x="2816225" y="939800"/>
          <p14:tracePt t="5854" x="2806700" y="927100"/>
          <p14:tracePt t="5871" x="2790825" y="914400"/>
          <p14:tracePt t="5889" x="2781300" y="914400"/>
          <p14:tracePt t="5949" x="2774950" y="914400"/>
          <p14:tracePt t="5956" x="2771775" y="914400"/>
          <p14:tracePt t="5971" x="2765425" y="914400"/>
          <p14:tracePt t="5987" x="2762250" y="914400"/>
          <p14:tracePt t="6049" x="2762250" y="923925"/>
          <p14:tracePt t="6057" x="2762250" y="930275"/>
          <p14:tracePt t="6072" x="2762250" y="939800"/>
          <p14:tracePt t="6088" x="2762250" y="955675"/>
          <p14:tracePt t="6105" x="2781300" y="1006475"/>
          <p14:tracePt t="6121" x="2816225" y="1054100"/>
          <p14:tracePt t="6137" x="2835275" y="1082675"/>
          <p14:tracePt t="6155" x="2882900" y="1158875"/>
          <p14:tracePt t="6172" x="2908300" y="1206500"/>
          <p14:tracePt t="6188" x="2946400" y="1273175"/>
          <p14:tracePt t="6205" x="2965450" y="1336675"/>
          <p14:tracePt t="6221" x="2978150" y="1374775"/>
          <p14:tracePt t="6238" x="2997200" y="1406525"/>
          <p14:tracePt t="6255" x="3016250" y="1457325"/>
          <p14:tracePt t="6271" x="3028950" y="1501775"/>
          <p14:tracePt t="6287" x="3041650" y="1533525"/>
          <p14:tracePt t="6305" x="3067050" y="1597025"/>
          <p14:tracePt t="6321" x="3079750" y="1641475"/>
          <p14:tracePt t="6338" x="3092450" y="1679575"/>
          <p14:tracePt t="6355" x="3092450" y="1720850"/>
          <p14:tracePt t="6371" x="3092450" y="1743075"/>
          <p14:tracePt t="6388" x="3092450" y="1771650"/>
          <p14:tracePt t="6405" x="3092450" y="1790700"/>
          <p14:tracePt t="6420" x="3092450" y="1806575"/>
          <p14:tracePt t="6438" x="3092450" y="1816100"/>
          <p14:tracePt t="6455" x="3092450" y="1831975"/>
          <p14:tracePt t="6472" x="3092450" y="1838325"/>
          <p14:tracePt t="6676" x="3111500" y="1806575"/>
          <p14:tracePt t="6684" x="3136900" y="1768475"/>
          <p14:tracePt t="6691" x="3159125" y="1727200"/>
          <p14:tracePt t="6705" x="3187700" y="1660525"/>
          <p14:tracePt t="6721" x="3209925" y="1612900"/>
          <p14:tracePt t="6737" x="3228975" y="1568450"/>
          <p14:tracePt t="6755" x="3251200" y="1485900"/>
          <p14:tracePt t="6771" x="3263900" y="1422400"/>
          <p14:tracePt t="6788" x="3292475" y="1355725"/>
          <p14:tracePt t="6792" x="3298825" y="1336675"/>
          <p14:tracePt t="6805" x="3311525" y="1292225"/>
          <p14:tracePt t="6821" x="3324225" y="1270000"/>
          <p14:tracePt t="6837" x="3336925" y="1238250"/>
          <p14:tracePt t="6856" x="3343275" y="1203325"/>
          <p14:tracePt t="6872" x="3343275" y="1184275"/>
          <p14:tracePt t="6888" x="3343275" y="1168400"/>
          <p14:tracePt t="6905" x="3343275" y="1146175"/>
          <p14:tracePt t="6921" x="3343275" y="1136650"/>
          <p14:tracePt t="6938" x="3343275" y="1127125"/>
          <p14:tracePt t="6955" x="3343275" y="1111250"/>
          <p14:tracePt t="6971" x="3343275" y="1092200"/>
          <p14:tracePt t="6987" x="3343275" y="1076325"/>
          <p14:tracePt t="7006" x="3343275" y="1050925"/>
          <p14:tracePt t="7022" x="3343275" y="1041400"/>
          <p14:tracePt t="7038" x="3343275" y="1035050"/>
          <p14:tracePt t="7084" x="3343275" y="1038225"/>
          <p14:tracePt t="7090" x="3343275" y="1041400"/>
          <p14:tracePt t="7104" x="3340100" y="1057275"/>
          <p14:tracePt t="7121" x="3330575" y="1073150"/>
          <p14:tracePt t="7138" x="3317875" y="1098550"/>
          <p14:tracePt t="7155" x="3298825" y="1146175"/>
          <p14:tracePt t="7171" x="3270250" y="1209675"/>
          <p14:tracePt t="7187" x="3238500" y="1311275"/>
          <p14:tracePt t="7205" x="3178175" y="1479550"/>
          <p14:tracePt t="7221" x="3162300" y="1587500"/>
          <p14:tracePt t="7238" x="3146425" y="1704975"/>
          <p14:tracePt t="7254" x="3111500" y="1873250"/>
          <p14:tracePt t="7270" x="3105150" y="1955800"/>
          <p14:tracePt t="7287" x="3098800" y="2028825"/>
          <p14:tracePt t="7305" x="3086100" y="2108200"/>
          <p14:tracePt t="7321" x="3079750" y="2152650"/>
          <p14:tracePt t="7338" x="3067050" y="2178050"/>
          <p14:tracePt t="7355" x="3044825" y="2206625"/>
          <p14:tracePt t="7371" x="3035300" y="2216150"/>
          <p14:tracePt t="7387" x="3025775" y="2222500"/>
          <p14:tracePt t="7404" x="3003550" y="2222500"/>
          <p14:tracePt t="7420" x="2994025" y="2209800"/>
          <p14:tracePt t="7437" x="2981325" y="2171700"/>
          <p14:tracePt t="7456" x="2962275" y="2098675"/>
          <p14:tracePt t="7472" x="2940050" y="2032000"/>
          <p14:tracePt t="7488" x="2917825" y="1946275"/>
          <p14:tracePt t="7504" x="2886075" y="1844675"/>
          <p14:tracePt t="7521" x="2863850" y="1778000"/>
          <p14:tracePt t="7537" x="2844800" y="1711325"/>
          <p14:tracePt t="7554" x="2806700" y="1606550"/>
          <p14:tracePt t="7571" x="2774950" y="1508125"/>
          <p14:tracePt t="7588" x="2759075" y="1444625"/>
          <p14:tracePt t="7605" x="2736850" y="1333500"/>
          <p14:tracePt t="7621" x="2714625" y="1257300"/>
          <p14:tracePt t="7638" x="2698750" y="1162050"/>
          <p14:tracePt t="7654" x="2689225" y="1041400"/>
          <p14:tracePt t="7670" x="2689225" y="1000125"/>
          <p14:tracePt t="7688" x="2686050" y="968375"/>
          <p14:tracePt t="7705" x="2679700" y="927100"/>
          <p14:tracePt t="7721" x="2667000" y="911225"/>
          <p14:tracePt t="7738" x="2663825" y="901700"/>
          <p14:tracePt t="7755" x="2647950" y="879475"/>
          <p14:tracePt t="7771" x="2647950" y="869950"/>
          <p14:tracePt t="7787" x="2647950" y="860425"/>
          <p14:tracePt t="7804" x="2647950" y="850900"/>
          <p14:tracePt t="7848" x="2647950" y="847725"/>
          <p14:tracePt t="7885" x="2647950" y="835025"/>
          <p14:tracePt t="7912" x="2647950" y="831850"/>
          <p14:tracePt t="7962" x="2647950" y="825500"/>
          <p14:tracePt t="8041" x="2647950" y="828675"/>
          <p14:tracePt t="8048" x="2647950" y="831850"/>
          <p14:tracePt t="8055" x="2647950" y="844550"/>
          <p14:tracePt t="8071" x="2647950" y="854075"/>
          <p14:tracePt t="8087" x="2647950" y="863600"/>
          <p14:tracePt t="8105" x="2647950" y="876300"/>
          <p14:tracePt t="8121" x="2647950" y="892175"/>
          <p14:tracePt t="8137" x="2647950" y="901700"/>
          <p14:tracePt t="8154" x="2647950" y="917575"/>
          <p14:tracePt t="8170" x="2647950" y="927100"/>
          <p14:tracePt t="8187" x="2647950" y="949325"/>
          <p14:tracePt t="8204" x="2647950" y="987425"/>
          <p14:tracePt t="8221" x="2647950" y="1047750"/>
          <p14:tracePt t="8238" x="2647950" y="1092200"/>
          <p14:tracePt t="8255" x="2647950" y="1155700"/>
          <p14:tracePt t="8270" x="2647950" y="1200150"/>
          <p14:tracePt t="8287" x="2651125" y="1244600"/>
          <p14:tracePt t="8305" x="2663825" y="1330325"/>
          <p14:tracePt t="8321" x="2663825" y="1412875"/>
          <p14:tracePt t="8338" x="2663825" y="1473200"/>
          <p14:tracePt t="8354" x="2679700" y="1593850"/>
          <p14:tracePt t="8370" x="2686050" y="1666875"/>
          <p14:tracePt t="8388" x="2692400" y="1739900"/>
          <p14:tracePt t="8405" x="2705100" y="1803400"/>
          <p14:tracePt t="8421" x="2711450" y="1841500"/>
          <p14:tracePt t="8438" x="2730500" y="1873250"/>
          <p14:tracePt t="8455" x="2749550" y="1936750"/>
          <p14:tracePt t="8471" x="2755900" y="1981200"/>
          <p14:tracePt t="8487" x="2768600" y="2025650"/>
          <p14:tracePt t="8504" x="2794000" y="2082800"/>
          <p14:tracePt t="8521" x="2806700" y="2114550"/>
          <p14:tracePt t="8538" x="2819400" y="2143125"/>
          <p14:tracePt t="8555" x="2835275" y="2178050"/>
          <p14:tracePt t="8571" x="2854325" y="2203450"/>
          <p14:tracePt t="8588" x="2863850" y="2219325"/>
          <p14:tracePt t="8605" x="2879725" y="2241550"/>
          <p14:tracePt t="8621" x="2889250" y="2260600"/>
          <p14:tracePt t="8637" x="2895600" y="2276475"/>
          <p14:tracePt t="8654" x="2905125" y="2311400"/>
          <p14:tracePt t="8670" x="2905125" y="2324100"/>
          <p14:tracePt t="8688" x="2905125" y="2333625"/>
          <p14:tracePt t="8704" x="2911475" y="2355850"/>
          <p14:tracePt t="8720" x="2911475" y="2378075"/>
          <p14:tracePt t="8738" x="2911475" y="2393950"/>
          <p14:tracePt t="8755" x="2917825" y="2425700"/>
          <p14:tracePt t="8771" x="2927350" y="2441575"/>
          <p14:tracePt t="8787" x="2933700" y="2463800"/>
          <p14:tracePt t="8804" x="2949575" y="2482850"/>
          <p14:tracePt t="8820" x="2965450" y="2495550"/>
          <p14:tracePt t="8839" x="2968625" y="2505075"/>
          <p14:tracePt t="8855" x="2974975" y="2524125"/>
          <p14:tracePt t="8871" x="2974975" y="2533650"/>
          <p14:tracePt t="8889" x="2974975" y="2543175"/>
          <p14:tracePt t="8905" x="2974975" y="2552700"/>
          <p14:tracePt t="8921" x="2974975" y="2565400"/>
          <p14:tracePt t="9604" x="2981325" y="2625725"/>
          <p14:tracePt t="9611" x="2990850" y="2695575"/>
          <p14:tracePt t="9621" x="3006725" y="2768600"/>
          <p14:tracePt t="9637" x="3063875" y="2955925"/>
          <p14:tracePt t="9654" x="3159125" y="3238500"/>
          <p14:tracePt t="9671" x="3225800" y="3435350"/>
          <p14:tracePt t="9689" x="3317875" y="3695700"/>
          <p14:tracePt t="9721" x="3448050" y="4029075"/>
          <p14:tracePt t="9756" x="3590925" y="4391025"/>
          <p14:tracePt t="9772" x="3673475" y="4527550"/>
          <p14:tracePt t="9789" x="3775075" y="4660900"/>
          <p14:tracePt t="9804" x="3860800" y="4765675"/>
          <p14:tracePt t="9821" x="3987800" y="4864100"/>
          <p14:tracePt t="9825" x="4038600" y="4899025"/>
          <p14:tracePt t="9838" x="4124325" y="4965700"/>
          <p14:tracePt t="9855" x="4194175" y="5019675"/>
          <p14:tracePt t="9871" x="4260850" y="5051425"/>
          <p14:tracePt t="9888" x="4327525" y="5095875"/>
          <p14:tracePt t="9904" x="4365625" y="5108575"/>
          <p14:tracePt t="9920" x="4381500" y="5121275"/>
          <p14:tracePt t="9938" x="4397375" y="5130800"/>
          <p14:tracePt t="9954" x="4400550" y="5133975"/>
          <p14:tracePt t="9971" x="4406900" y="5133975"/>
          <p14:tracePt t="10005" x="4406900" y="5143500"/>
          <p14:tracePt t="10021" x="4422775" y="5143500"/>
          <p14:tracePt t="10037" x="4441825" y="5137150"/>
          <p14:tracePt t="10054" x="4473575" y="5124450"/>
          <p14:tracePt t="10070" x="4505325" y="5105400"/>
          <p14:tracePt t="10088" x="4565650" y="5045075"/>
          <p14:tracePt t="10105" x="4613275" y="4975225"/>
          <p14:tracePt t="10121" x="4635500" y="4946650"/>
          <p14:tracePt t="10432" x="4727575" y="4962525"/>
          <p14:tracePt t="10439" x="4819650" y="4978400"/>
          <p14:tracePt t="10454" x="4984750" y="5016500"/>
          <p14:tracePt t="10470" x="5124450" y="5041900"/>
          <p14:tracePt t="10487" x="5334000" y="5051425"/>
          <p14:tracePt t="10504" x="5448300" y="5051425"/>
          <p14:tracePt t="10521" x="5556250" y="5038725"/>
          <p14:tracePt t="10538" x="5756275" y="4984750"/>
          <p14:tracePt t="10554" x="5889625" y="4949825"/>
          <p14:tracePt t="10571" x="5997575" y="4918075"/>
          <p14:tracePt t="10587" x="6188075" y="4864100"/>
          <p14:tracePt t="10604" x="6286500" y="4848225"/>
          <p14:tracePt t="10620" x="6350000" y="4835525"/>
          <p14:tracePt t="10637" x="6438900" y="4822825"/>
          <p14:tracePt t="10654" x="6489700" y="4813300"/>
          <p14:tracePt t="10671" x="6562725" y="4806950"/>
          <p14:tracePt t="10688" x="6705600" y="4784725"/>
          <p14:tracePt t="10704" x="6791325" y="4775200"/>
          <p14:tracePt t="10721" x="6873875" y="4768850"/>
          <p14:tracePt t="10737" x="6994525" y="4759325"/>
          <p14:tracePt t="10754" x="7064375" y="4752975"/>
          <p14:tracePt t="10770" x="7115175" y="4746625"/>
          <p14:tracePt t="10788" x="7188200" y="4740275"/>
          <p14:tracePt t="10804" x="7232650" y="4733925"/>
          <p14:tracePt t="10821" x="7277100" y="4718050"/>
          <p14:tracePt t="10825" x="7302500" y="4718050"/>
          <p14:tracePt t="10838" x="7331075" y="4711700"/>
          <p14:tracePt t="10854" x="7362825" y="4711700"/>
          <p14:tracePt t="10870" x="7378700" y="4708525"/>
          <p14:tracePt t="10887" x="7394575" y="4699000"/>
          <p14:tracePt t="10903" x="7407275" y="4686300"/>
          <p14:tracePt t="10921" x="7407275" y="4667250"/>
          <p14:tracePt t="10938" x="7400925" y="4632325"/>
          <p14:tracePt t="10954" x="7388225" y="4600575"/>
          <p14:tracePt t="10971" x="7362825" y="4578350"/>
          <p14:tracePt t="10988" x="7312025" y="4530725"/>
          <p14:tracePt t="11004" x="7264400" y="4505325"/>
          <p14:tracePt t="11020" x="7185025" y="4467225"/>
          <p14:tracePt t="11037" x="7026275" y="4397375"/>
          <p14:tracePt t="11053" x="6924675" y="4356100"/>
          <p14:tracePt t="11071" x="6826250" y="4324350"/>
          <p14:tracePt t="11087" x="6651625" y="4238625"/>
          <p14:tracePt t="11104" x="6553200" y="4194175"/>
          <p14:tracePt t="11121" x="6464300" y="4162425"/>
          <p14:tracePt t="11137" x="6324600" y="4105275"/>
          <p14:tracePt t="11153" x="6235700" y="4073525"/>
          <p14:tracePt t="11171" x="6149975" y="4041775"/>
          <p14:tracePt t="11187" x="6067425" y="4022725"/>
          <p14:tracePt t="11204" x="6019800" y="4010025"/>
          <p14:tracePt t="11221" x="5965825" y="3997325"/>
          <p14:tracePt t="11238" x="5870575" y="3952875"/>
          <p14:tracePt t="11254" x="5803900" y="3914775"/>
          <p14:tracePt t="11270" x="5734050" y="3857625"/>
          <p14:tracePt t="11287" x="5641975" y="3784600"/>
          <p14:tracePt t="11303" x="5572125" y="3746500"/>
          <p14:tracePt t="11320" x="5505450" y="3714750"/>
          <p14:tracePt t="11337" x="5410200" y="3663950"/>
          <p14:tracePt t="11353" x="5343525" y="3635375"/>
          <p14:tracePt t="11371" x="5286375" y="3613150"/>
          <p14:tracePt t="11388" x="5210175" y="3578225"/>
          <p14:tracePt t="11404" x="5159375" y="3565525"/>
          <p14:tracePt t="11420" x="5092700" y="3543300"/>
          <p14:tracePt t="11437" x="5019675" y="3517900"/>
          <p14:tracePt t="11453" x="4981575" y="3505200"/>
          <p14:tracePt t="11470" x="4937125" y="3492500"/>
          <p14:tracePt t="11487" x="4873625" y="3467100"/>
          <p14:tracePt t="11504" x="4829175" y="3467100"/>
          <p14:tracePt t="11521" x="4784725" y="3460750"/>
          <p14:tracePt t="11538" x="4714875" y="3460750"/>
          <p14:tracePt t="11554" x="4670425" y="3460750"/>
          <p14:tracePt t="11570" x="4619625" y="3460750"/>
          <p14:tracePt t="11587" x="4508500" y="3486150"/>
          <p14:tracePt t="11604" x="4413250" y="3502025"/>
          <p14:tracePt t="11621" x="4305300" y="3517900"/>
          <p14:tracePt t="11638" x="4171950" y="3543300"/>
          <p14:tracePt t="11654" x="4095750" y="3565525"/>
          <p14:tracePt t="11671" x="4019550" y="3587750"/>
          <p14:tracePt t="11687" x="3917950" y="3616325"/>
          <p14:tracePt t="11703" x="3848100" y="3654425"/>
          <p14:tracePt t="11720" x="3781425" y="3686175"/>
          <p14:tracePt t="11737" x="3683000" y="3752850"/>
          <p14:tracePt t="11753" x="3600450" y="3810000"/>
          <p14:tracePt t="11771" x="3536950" y="3863975"/>
          <p14:tracePt t="11787" x="3479800" y="3902075"/>
          <p14:tracePt t="11804" x="3444875" y="3943350"/>
          <p14:tracePt t="11821" x="3419475" y="3975100"/>
          <p14:tracePt t="11824" x="3413125" y="4000500"/>
          <p14:tracePt t="11837" x="3400425" y="4032250"/>
          <p14:tracePt t="11853" x="3381375" y="4076700"/>
          <p14:tracePt t="11870" x="3368675" y="4121150"/>
          <p14:tracePt t="11887" x="3368675" y="4178300"/>
          <p14:tracePt t="11904" x="3368675" y="4222750"/>
          <p14:tracePt t="11921" x="3368675" y="4279900"/>
          <p14:tracePt t="11937" x="3378200" y="4368800"/>
          <p14:tracePt t="11954" x="3400425" y="4416425"/>
          <p14:tracePt t="11970" x="3419475" y="4460875"/>
          <p14:tracePt t="11987" x="3473450" y="4530725"/>
          <p14:tracePt t="12004" x="3514725" y="4568825"/>
          <p14:tracePt t="12021" x="3562350" y="4603750"/>
          <p14:tracePt t="12038" x="3657600" y="4648200"/>
          <p14:tracePt t="12054" x="3736975" y="4695825"/>
          <p14:tracePt t="12071" x="3838575" y="4737100"/>
          <p14:tracePt t="12087" x="3965575" y="4794250"/>
          <p14:tracePt t="12103" x="4067175" y="4835525"/>
          <p14:tracePt t="12120" x="4197350" y="4860925"/>
          <p14:tracePt t="12137" x="4368800" y="4870450"/>
          <p14:tracePt t="12154" x="4451350" y="4870450"/>
          <p14:tracePt t="12172" x="4527550" y="4857750"/>
          <p14:tracePt t="12188" x="4638675" y="4826000"/>
          <p14:tracePt t="12204" x="4714875" y="4813300"/>
          <p14:tracePt t="12221" x="4791075" y="4781550"/>
          <p14:tracePt t="12237" x="4921250" y="4727575"/>
          <p14:tracePt t="12254" x="5064125" y="4679950"/>
          <p14:tracePt t="12271" x="5165725" y="4622800"/>
          <p14:tracePt t="12288" x="5267325" y="4543425"/>
          <p14:tracePt t="12304" x="5327650" y="4489450"/>
          <p14:tracePt t="12322" x="5403850" y="4400550"/>
          <p14:tracePt t="12338" x="5448300" y="4340225"/>
          <p14:tracePt t="12353" x="5473700" y="4292600"/>
          <p14:tracePt t="12370" x="5508625" y="4244975"/>
          <p14:tracePt t="12387" x="5527675" y="4181475"/>
          <p14:tracePt t="12403" x="5534025" y="4137025"/>
          <p14:tracePt t="12420" x="5534025" y="4114800"/>
          <p14:tracePt t="12437" x="5530850" y="4073525"/>
          <p14:tracePt t="12454" x="5527675" y="4064000"/>
          <p14:tracePt t="12471" x="5518150" y="4054475"/>
          <p14:tracePt t="12488" x="5495925" y="4032250"/>
          <p14:tracePt t="12504" x="5486400" y="4022725"/>
          <p14:tracePt t="12520" x="5476875" y="4013200"/>
          <p14:tracePt t="12537" x="5461000" y="3994150"/>
          <p14:tracePt t="12554" x="5438775" y="3968750"/>
          <p14:tracePt t="12571" x="5413375" y="3946525"/>
          <p14:tracePt t="12588" x="5353050" y="3898900"/>
          <p14:tracePt t="12604" x="5286375" y="3844925"/>
          <p14:tracePt t="12622" x="5219700" y="3816350"/>
          <p14:tracePt t="12637" x="5143500" y="3775075"/>
          <p14:tracePt t="12654" x="5121275" y="3762375"/>
          <p14:tracePt t="12670" x="5105400" y="3759200"/>
          <p14:tracePt t="12687" x="5089525" y="3759200"/>
          <p14:tracePt t="12704" x="5080000" y="3759200"/>
          <p14:tracePt t="12722" x="5070475" y="3759200"/>
          <p14:tracePt t="12758" x="5073650" y="3759200"/>
          <p14:tracePt t="12772" x="5083175" y="3759200"/>
          <p14:tracePt t="12787" x="5105400" y="3765550"/>
          <p14:tracePt t="12803" x="5127625" y="3765550"/>
          <p14:tracePt t="12820" x="5137150" y="3765550"/>
          <p14:tracePt t="12823" x="5143500" y="3765550"/>
          <p14:tracePt t="12837" x="5153025" y="3765550"/>
          <p14:tracePt t="12887" x="5149850" y="3765550"/>
          <p14:tracePt t="12894" x="5146675" y="3759200"/>
          <p14:tracePt t="12904" x="5140325" y="3756025"/>
          <p14:tracePt t="12920" x="5130800" y="3749675"/>
          <p14:tracePt t="12937" x="5111750" y="3733800"/>
          <p14:tracePt t="12953" x="5086350" y="3717925"/>
          <p14:tracePt t="12971" x="5045075" y="3705225"/>
          <p14:tracePt t="12988" x="5022850" y="3698875"/>
          <p14:tracePt t="13004" x="5006975" y="3698875"/>
          <p14:tracePt t="13022" x="4991100" y="3698875"/>
          <p14:tracePt t="13037" x="4987925" y="3698875"/>
          <p14:tracePt t="13070" x="4997450" y="3698875"/>
          <p14:tracePt t="13087" x="5054600" y="3714750"/>
          <p14:tracePt t="13104" x="5165725" y="3756025"/>
          <p14:tracePt t="13121" x="5308600" y="3841750"/>
          <p14:tracePt t="13137" x="5387975" y="3889375"/>
          <p14:tracePt t="13154" x="5480050" y="3956050"/>
          <p14:tracePt t="13172" x="5629275" y="4086225"/>
          <p14:tracePt t="13188" x="5715000" y="4191000"/>
          <p14:tracePt t="13204" x="5794375" y="4286250"/>
          <p14:tracePt t="13221" x="5886450" y="4438650"/>
          <p14:tracePt t="13236" x="5946775" y="4552950"/>
          <p14:tracePt t="13253" x="6007100" y="4645025"/>
          <p14:tracePt t="13271" x="6089650" y="4787900"/>
          <p14:tracePt t="13287" x="6137275" y="4867275"/>
          <p14:tracePt t="13305" x="6197600" y="4968875"/>
          <p14:tracePt t="13321" x="6245225" y="5118100"/>
          <p14:tracePt t="13336" x="6267450" y="5194300"/>
          <p14:tracePt t="13353" x="6283325" y="5257800"/>
          <p14:tracePt t="13371" x="6289675" y="5337175"/>
          <p14:tracePt t="13386" x="6289675" y="5359400"/>
          <p14:tracePt t="13404" x="6289675" y="5368925"/>
          <p14:tracePt t="13658" x="6308725" y="5368925"/>
          <p14:tracePt t="13665" x="6318250" y="5375275"/>
          <p14:tracePt t="13673" x="6324600" y="5375275"/>
          <p14:tracePt t="13688" x="6334125" y="5381625"/>
          <p14:tracePt t="13704" x="6334125" y="5391150"/>
          <p14:tracePt t="13721" x="6327775" y="5403850"/>
          <p14:tracePt t="13737" x="6305550" y="5422900"/>
          <p14:tracePt t="13754" x="6232525" y="5435600"/>
          <p14:tracePt t="13770" x="6086475" y="5467350"/>
          <p14:tracePt t="13787" x="6000750" y="5483225"/>
          <p14:tracePt t="13804" x="5915025" y="5508625"/>
          <p14:tracePt t="13821" x="5784850" y="5514975"/>
          <p14:tracePt t="13838" x="5711825" y="5514975"/>
          <p14:tracePt t="13854" x="5657850" y="5514975"/>
          <p14:tracePt t="13871" x="5597525" y="5511800"/>
          <p14:tracePt t="13887" x="5572125" y="5495925"/>
          <p14:tracePt t="13903" x="5543550" y="5483225"/>
          <p14:tracePt t="13921" x="5508625" y="5470525"/>
          <p14:tracePt t="13937" x="5483225" y="5461000"/>
          <p14:tracePt t="13954" x="5467350" y="5448300"/>
          <p14:tracePt t="13971" x="5451475" y="5410200"/>
          <p14:tracePt t="13987" x="5432425" y="5384800"/>
          <p14:tracePt t="14004" x="5422900" y="5375275"/>
          <p14:tracePt t="14021" x="5413375" y="5362575"/>
          <p14:tracePt t="14079" x="5416550" y="5362575"/>
          <p14:tracePt t="14086" x="5419725" y="5362575"/>
          <p14:tracePt t="14093" x="5426075" y="5368925"/>
          <p14:tracePt t="14104" x="5435600" y="5372100"/>
          <p14:tracePt t="14121" x="5480050" y="5397500"/>
          <p14:tracePt t="14137" x="5518150" y="5422900"/>
          <p14:tracePt t="14154" x="5556250" y="5454650"/>
          <p14:tracePt t="14170" x="5622925" y="5495925"/>
          <p14:tracePt t="14187" x="5664200" y="5527675"/>
          <p14:tracePt t="14203" x="5695950" y="5559425"/>
          <p14:tracePt t="14220" x="5740400" y="5626100"/>
          <p14:tracePt t="14237" x="5775325" y="5673725"/>
          <p14:tracePt t="14254" x="5800725" y="5699125"/>
          <p14:tracePt t="14270" x="5838825" y="5743575"/>
          <p14:tracePt t="14287" x="5848350" y="5765800"/>
          <p14:tracePt t="14304" x="5861050" y="5791200"/>
          <p14:tracePt t="14320" x="5873750" y="5803900"/>
          <p14:tracePt t="14336" x="5889625" y="5813425"/>
          <p14:tracePt t="14353" x="5902325" y="5829300"/>
          <p14:tracePt t="14370" x="5911850" y="5845175"/>
          <p14:tracePt t="14387" x="5911850" y="5848350"/>
          <p14:tracePt t="14404" x="5915025" y="5848350"/>
          <p14:tracePt t="14635" x="5908675" y="5842000"/>
          <p14:tracePt t="14642" x="5895975" y="5835650"/>
          <p14:tracePt t="14653" x="5889625" y="5832475"/>
          <p14:tracePt t="14670" x="5870575" y="5816600"/>
          <p14:tracePt t="14687" x="5861050" y="5816600"/>
          <p14:tracePt t="14704" x="5851525" y="5810250"/>
          <p14:tracePt t="14721" x="5835650" y="5810250"/>
          <p14:tracePt t="14737" x="5832475" y="5810250"/>
          <p14:tracePt t="15086" x="5845175" y="5810250"/>
          <p14:tracePt t="15093" x="5854700" y="5810250"/>
          <p14:tracePt t="15104" x="5867400" y="5810250"/>
          <p14:tracePt t="15121" x="5908675" y="5810250"/>
          <p14:tracePt t="15153" x="5943600" y="5810250"/>
          <p14:tracePt t="15186" x="6000750" y="5813425"/>
          <p14:tracePt t="15203" x="6016625" y="5813425"/>
          <p14:tracePt t="15220" x="6032500" y="5819775"/>
          <p14:tracePt t="15237" x="6035675" y="5819775"/>
          <p14:tracePt t="15292" x="6035675" y="5822950"/>
          <p14:tracePt t="15299" x="6035675" y="5829300"/>
          <p14:tracePt t="15305" x="6035675" y="5832475"/>
          <p14:tracePt t="15320" x="6035675" y="5838825"/>
          <p14:tracePt t="15336" x="6035675" y="5848350"/>
          <p14:tracePt t="15407" x="6035675" y="5854700"/>
          <p14:tracePt t="15421" x="6035675" y="5857875"/>
          <p14:tracePt t="15428" x="6029325" y="5857875"/>
          <p14:tracePt t="15437" x="6022975" y="5864225"/>
          <p14:tracePt t="15454" x="6013450" y="5867400"/>
          <p14:tracePt t="15470" x="5994400" y="5873750"/>
          <p14:tracePt t="15486" x="5984875" y="5873750"/>
          <p14:tracePt t="15503" x="5975350" y="5873750"/>
          <p14:tracePt t="15520" x="5953125" y="5873750"/>
          <p14:tracePt t="15536" x="5943600" y="5873750"/>
          <p14:tracePt t="15554" x="5934075" y="5873750"/>
          <p14:tracePt t="15570" x="5924550" y="5873750"/>
          <p14:tracePt t="15604" x="5915025" y="5873750"/>
          <p14:tracePt t="15621" x="5895975" y="5873750"/>
          <p14:tracePt t="15637" x="5886450" y="5873750"/>
          <p14:tracePt t="15654" x="5876925" y="5873750"/>
          <p14:tracePt t="15671" x="5854700" y="5861050"/>
          <p14:tracePt t="15687" x="5845175" y="5851525"/>
          <p14:tracePt t="15704" x="5838825" y="5835650"/>
          <p14:tracePt t="15720" x="5829300" y="5816600"/>
          <p14:tracePt t="15736" x="5819775" y="5797550"/>
          <p14:tracePt t="15754" x="5800725" y="5768975"/>
          <p14:tracePt t="15771" x="5784850" y="5727700"/>
          <p14:tracePt t="15787" x="5759450" y="5702300"/>
          <p14:tracePt t="15804" x="5727700" y="5664200"/>
          <p14:tracePt t="15821" x="5695950" y="5619750"/>
          <p14:tracePt t="15837" x="5676900" y="5588000"/>
          <p14:tracePt t="15854" x="5667375" y="5572125"/>
          <p14:tracePt t="15870" x="5661025" y="5556250"/>
          <p14:tracePt t="15886" x="5661025" y="5546725"/>
          <p14:tracePt t="15935" x="5664200" y="5546725"/>
          <p14:tracePt t="15942" x="5667375" y="5546725"/>
          <p14:tracePt t="15954" x="5673725" y="5546725"/>
          <p14:tracePt t="15970" x="5692775" y="5559425"/>
          <p14:tracePt t="15987" x="5699125" y="5559425"/>
          <p14:tracePt t="16003" x="5702300" y="5559425"/>
          <p14:tracePt t="16020" x="5702300" y="5565775"/>
          <p14:tracePt t="16056" x="5702300" y="5572125"/>
          <p14:tracePt t="16063" x="5702300" y="5575300"/>
          <p14:tracePt t="16071" x="5708650" y="5581650"/>
          <p14:tracePt t="16087" x="5718175" y="5591175"/>
          <p14:tracePt t="16105" x="5734050" y="5607050"/>
          <p14:tracePt t="16120" x="5749925" y="5619750"/>
          <p14:tracePt t="16136" x="5772150" y="5638800"/>
          <p14:tracePt t="16153" x="5803900" y="5670550"/>
          <p14:tracePt t="16170" x="5832475" y="5699125"/>
          <p14:tracePt t="16186" x="5864225" y="5730875"/>
          <p14:tracePt t="16203" x="5886450" y="5746750"/>
          <p14:tracePt t="16221" x="5930900" y="5772150"/>
          <p14:tracePt t="16237" x="5953125" y="5791200"/>
          <p14:tracePt t="16255" x="5981700" y="5807075"/>
          <p14:tracePt t="16270" x="5991225" y="5816600"/>
          <p14:tracePt t="16287" x="6000750" y="5826125"/>
          <p14:tracePt t="16303" x="6007100" y="5835650"/>
          <p14:tracePt t="16363" x="6007100" y="5842000"/>
          <p14:tracePt t="16442" x="6007100" y="5845175"/>
          <p14:tracePt t="16449" x="6010275" y="5851525"/>
          <p14:tracePt t="16455" x="6022975" y="5854700"/>
          <p14:tracePt t="16471" x="6032500" y="5864225"/>
          <p14:tracePt t="16487" x="6042025" y="5876925"/>
          <p14:tracePt t="16504" x="6051550" y="5889625"/>
          <p14:tracePt t="16520" x="6086475" y="5908675"/>
          <p14:tracePt t="16537" x="6102350" y="5918200"/>
          <p14:tracePt t="16554" x="6130925" y="5940425"/>
          <p14:tracePt t="16570" x="6140450" y="5949950"/>
          <p14:tracePt t="16586" x="6149975" y="5959475"/>
          <p14:tracePt t="16605" x="6175375" y="5975350"/>
          <p14:tracePt t="16620" x="6184900" y="5991225"/>
          <p14:tracePt t="16637" x="6194425" y="6000750"/>
          <p14:tracePt t="16655" x="6210300" y="6016625"/>
          <p14:tracePt t="16670" x="6226175" y="6026150"/>
          <p14:tracePt t="16686" x="6235700" y="6042025"/>
          <p14:tracePt t="16704" x="6251575" y="6054725"/>
          <p14:tracePt t="16721" x="6261100" y="6064250"/>
          <p14:tracePt t="16737" x="6276975" y="6076950"/>
          <p14:tracePt t="16755" x="6289675" y="6096000"/>
          <p14:tracePt t="16770" x="6296025" y="6105525"/>
          <p14:tracePt t="16787" x="6299200" y="6105525"/>
          <p14:tracePt t="16804" x="6305550" y="6105525"/>
          <p14:tracePt t="16820" x="6315075" y="6105525"/>
          <p14:tracePt t="16836" x="6330950" y="6105525"/>
          <p14:tracePt t="16854" x="6343650" y="6105525"/>
          <p14:tracePt t="16871" x="6356350" y="6105525"/>
          <p14:tracePt t="16887" x="6365875" y="6105525"/>
          <p14:tracePt t="16891" x="6375400" y="6105525"/>
          <p14:tracePt t="16905" x="6384925" y="6105525"/>
          <p14:tracePt t="16921" x="6388100" y="6105525"/>
          <p14:tracePt t="17205" x="6381750" y="6102350"/>
          <p14:tracePt t="17212" x="6356350" y="6096000"/>
          <p14:tracePt t="17220" x="6337300" y="6089650"/>
          <p14:tracePt t="17236" x="6292850" y="6076950"/>
          <p14:tracePt t="17254" x="6200775" y="6048375"/>
          <p14:tracePt t="17270" x="6137275" y="6035675"/>
          <p14:tracePt t="17287" x="6073775" y="6022975"/>
          <p14:tracePt t="17305" x="6007100" y="5997575"/>
          <p14:tracePt t="17321" x="5984875" y="5984875"/>
          <p14:tracePt t="17337" x="5962650" y="5978525"/>
          <p14:tracePt t="17354" x="5946775" y="5978525"/>
          <p14:tracePt t="17370" x="5937250" y="5978525"/>
          <p14:tracePt t="17386" x="5921375" y="5978525"/>
          <p14:tracePt t="17403" x="5911850" y="5978525"/>
          <p14:tracePt t="17419" x="5902325" y="5969000"/>
          <p14:tracePt t="17437" x="5902325" y="5965825"/>
          <p14:tracePt t="17454" x="5895975" y="5943600"/>
          <p14:tracePt t="17470" x="5895975" y="5934075"/>
          <p14:tracePt t="17487" x="5886450" y="5924550"/>
          <p14:tracePt t="17503" x="5864225" y="5876925"/>
          <p14:tracePt t="17519" x="5845175" y="5845175"/>
          <p14:tracePt t="17536" x="5816600" y="5797550"/>
          <p14:tracePt t="17554" x="5772150" y="5753100"/>
          <p14:tracePt t="17570" x="5743575" y="5727700"/>
          <p14:tracePt t="17587" x="5718175" y="5711825"/>
          <p14:tracePt t="17604" x="5702300" y="5683250"/>
          <p14:tracePt t="17620" x="5686425" y="5670550"/>
          <p14:tracePt t="17636" x="5676900" y="5667375"/>
          <p14:tracePt t="17654" x="5667375" y="5667375"/>
          <p14:tracePt t="17698" x="5661025" y="5667375"/>
          <p14:tracePt t="17748" x="5664200" y="5667375"/>
          <p14:tracePt t="17754" x="5667375" y="5667375"/>
          <p14:tracePt t="17770" x="5705475" y="5676900"/>
          <p14:tracePt t="17787" x="5737225" y="5689600"/>
          <p14:tracePt t="17804" x="5803900" y="5734050"/>
          <p14:tracePt t="17819" x="5832475" y="5753100"/>
          <p14:tracePt t="17837" x="5857875" y="5784850"/>
          <p14:tracePt t="17854" x="5902325" y="5822950"/>
          <p14:tracePt t="17870" x="5911850" y="5838825"/>
          <p14:tracePt t="17887" x="5921375" y="5848350"/>
          <p14:tracePt t="17903" x="5943600" y="5861050"/>
          <p14:tracePt t="17919" x="5953125" y="5870575"/>
          <p14:tracePt t="17936" x="5962650" y="5886450"/>
          <p14:tracePt t="17954" x="5978525" y="5902325"/>
          <p14:tracePt t="17970" x="5994400" y="5911850"/>
          <p14:tracePt t="17987" x="6003925" y="5921375"/>
          <p14:tracePt t="18003" x="6016625" y="5943600"/>
          <p14:tracePt t="18019" x="6029325" y="5953125"/>
          <p14:tracePt t="18036" x="6042025" y="5962650"/>
          <p14:tracePt t="18053" x="6057900" y="5978525"/>
          <p14:tracePt t="18070" x="6064250" y="5991225"/>
          <p14:tracePt t="18086" x="6067425" y="6000750"/>
          <p14:tracePt t="18103" x="6067425" y="6007100"/>
          <p14:tracePt t="18175" x="6061075" y="6007100"/>
          <p14:tracePt t="18182" x="6057900" y="6007100"/>
          <p14:tracePt t="18189" x="6051550" y="6007100"/>
          <p14:tracePt t="18203" x="6029325" y="6007100"/>
          <p14:tracePt t="18219" x="6007100" y="5997575"/>
          <p14:tracePt t="18236" x="5965825" y="5972175"/>
          <p14:tracePt t="18254" x="5892800" y="5930900"/>
          <p14:tracePt t="18270" x="5822950" y="5892800"/>
          <p14:tracePt t="18287" x="5784850" y="5867400"/>
          <p14:tracePt t="18304" x="5718175" y="5819775"/>
          <p14:tracePt t="18320" x="5689600" y="5810250"/>
          <p14:tracePt t="18336" x="5664200" y="5797550"/>
          <p14:tracePt t="18353" x="5645150" y="5775325"/>
          <p14:tracePt t="18369" x="5635625" y="5765800"/>
          <p14:tracePt t="18386" x="5626100" y="5756275"/>
          <p14:tracePt t="18403" x="5610225" y="5753100"/>
          <p14:tracePt t="18420" x="5594350" y="5753100"/>
          <p14:tracePt t="18436" x="5591175" y="5753100"/>
          <p14:tracePt t="18453" x="5591175" y="5746750"/>
          <p14:tracePt t="18505" x="5603875" y="5743575"/>
          <p14:tracePt t="18511" x="5613400" y="5743575"/>
          <p14:tracePt t="18519" x="5622925" y="5743575"/>
          <p14:tracePt t="18537" x="5645150" y="5743575"/>
          <p14:tracePt t="18554" x="5702300" y="5749925"/>
          <p14:tracePt t="18570" x="5746750" y="5762625"/>
          <p14:tracePt t="18586" x="5803900" y="5797550"/>
          <p14:tracePt t="18603" x="5870575" y="5838825"/>
          <p14:tracePt t="18619" x="5908675" y="5864225"/>
          <p14:tracePt t="18637" x="5946775" y="5889625"/>
          <p14:tracePt t="18654" x="5997575" y="5934075"/>
          <p14:tracePt t="18670" x="6029325" y="5959475"/>
          <p14:tracePt t="18687" x="6070600" y="5991225"/>
          <p14:tracePt t="18704" x="6111875" y="6029325"/>
          <p14:tracePt t="18720" x="6137275" y="6061075"/>
          <p14:tracePt t="18737" x="6149975" y="6083300"/>
          <p14:tracePt t="18754" x="6169025" y="6099175"/>
          <p14:tracePt t="18770" x="6181725" y="6115050"/>
          <p14:tracePt t="18787" x="6191250" y="6124575"/>
          <p14:tracePt t="18803" x="6203950" y="6140450"/>
          <p14:tracePt t="18820" x="6213475" y="6149975"/>
          <p14:tracePt t="18837" x="6223000" y="6153150"/>
          <p14:tracePt t="18854" x="6238875" y="6165850"/>
          <p14:tracePt t="18870" x="6248400" y="6165850"/>
          <p14:tracePt t="18886" x="6264275" y="6165850"/>
          <p14:tracePt t="18903" x="6280150" y="6165850"/>
          <p14:tracePt t="18990" x="6280150" y="6159500"/>
          <p14:tracePt t="18997" x="6276975" y="6146800"/>
          <p14:tracePt t="19003" x="6270625" y="6134100"/>
          <p14:tracePt t="19020" x="6257925" y="6080125"/>
          <p14:tracePt t="19036" x="6223000" y="6032500"/>
          <p14:tracePt t="19053" x="6184900" y="5965825"/>
          <p14:tracePt t="19069" x="6156325" y="5918200"/>
          <p14:tracePt t="19086" x="6115050" y="5861050"/>
          <p14:tracePt t="19103" x="6042025" y="5781675"/>
          <p14:tracePt t="19120" x="6007100" y="5730875"/>
          <p14:tracePt t="19137" x="5975350" y="5699125"/>
          <p14:tracePt t="19153" x="5937250" y="5657850"/>
          <p14:tracePt t="19169" x="5905500" y="5632450"/>
          <p14:tracePt t="19186" x="5880100" y="5600700"/>
          <p14:tracePt t="19203" x="5838825" y="5562600"/>
          <p14:tracePt t="19220" x="5813425" y="5530850"/>
          <p14:tracePt t="19237" x="5772150" y="5499100"/>
          <p14:tracePt t="19254" x="5727700" y="5467350"/>
          <p14:tracePt t="19270" x="5718175" y="5457825"/>
          <p14:tracePt t="19286" x="5708650" y="5448300"/>
          <p14:tracePt t="19303" x="5692775" y="5426075"/>
          <p14:tracePt t="19320" x="5676900" y="5416550"/>
          <p14:tracePt t="19336" x="5667375" y="5407025"/>
          <p14:tracePt t="19353" x="5657850" y="5391150"/>
          <p14:tracePt t="19370" x="5657850" y="5381625"/>
          <p14:tracePt t="19387" x="5654675" y="5372100"/>
          <p14:tracePt t="19420" x="5648325" y="5372100"/>
          <p14:tracePt t="19436" x="5638800" y="5372100"/>
          <p14:tracePt t="19469" x="5629275" y="5372100"/>
          <p14:tracePt t="19552" x="5629275" y="5375275"/>
          <p14:tracePt t="19559" x="5629275" y="5378450"/>
          <p14:tracePt t="19570" x="5629275" y="5384800"/>
          <p14:tracePt t="19586" x="5629275" y="5394325"/>
          <p14:tracePt t="19604" x="5629275" y="5407025"/>
          <p14:tracePt t="19620" x="5641975" y="5419725"/>
          <p14:tracePt t="19637" x="5651500" y="5429250"/>
          <p14:tracePt t="19653" x="5661025" y="5448300"/>
          <p14:tracePt t="19670" x="5667375" y="5457825"/>
          <p14:tracePt t="19687" x="5670550" y="5467350"/>
          <p14:tracePt t="19703" x="5686425" y="5489575"/>
          <p14:tracePt t="19719" x="5695950" y="5499100"/>
          <p14:tracePt t="19736" x="5705475" y="5508625"/>
          <p14:tracePt t="19753" x="5721350" y="5524500"/>
          <p14:tracePt t="19770" x="5737225" y="5540375"/>
          <p14:tracePt t="19786" x="5746750" y="5549900"/>
          <p14:tracePt t="19803" x="5759450" y="5559425"/>
          <p14:tracePt t="19820" x="5772150" y="5568950"/>
          <p14:tracePt t="19836" x="5784850" y="5578475"/>
          <p14:tracePt t="19853" x="5791200" y="5594350"/>
          <p14:tracePt t="19869" x="5797550" y="5603875"/>
          <p14:tracePt t="19886" x="5800725" y="5613400"/>
          <p14:tracePt t="19903" x="5816600" y="5629275"/>
          <p14:tracePt t="19919" x="5826125" y="5645150"/>
          <p14:tracePt t="19937" x="5842000" y="5654675"/>
          <p14:tracePt t="19954" x="5854700" y="5667375"/>
          <p14:tracePt t="19970" x="5861050" y="5680075"/>
          <p14:tracePt t="19986" x="5870575" y="5692775"/>
          <p14:tracePt t="20003" x="5886450" y="5715000"/>
          <p14:tracePt t="20019" x="5895975" y="5730875"/>
          <p14:tracePt t="20036" x="5908675" y="5753100"/>
          <p14:tracePt t="20053" x="5946775" y="5791200"/>
          <p14:tracePt t="20070" x="5978525" y="5822950"/>
          <p14:tracePt t="20088" x="6029325" y="5867400"/>
          <p14:tracePt t="20103" x="6061075" y="5880100"/>
          <p14:tracePt t="20120" x="6092825" y="5899150"/>
          <p14:tracePt t="20136" x="6115050" y="5908675"/>
          <p14:tracePt t="20153" x="6149975" y="5940425"/>
          <p14:tracePt t="20170" x="6169025" y="5953125"/>
          <p14:tracePt t="20188" x="6200775" y="5969000"/>
          <p14:tracePt t="20204" x="6216650" y="5978525"/>
          <p14:tracePt t="20220" x="6226175" y="5994400"/>
          <p14:tracePt t="20238" x="6248400" y="6010275"/>
          <p14:tracePt t="20253" x="6257925" y="6019800"/>
          <p14:tracePt t="20269" x="6261100" y="6022975"/>
          <p14:tracePt t="20318" x="6261100" y="6029325"/>
          <p14:tracePt t="20325" x="6261100" y="6038850"/>
          <p14:tracePt t="20339" x="6261100" y="6045200"/>
          <p14:tracePt t="20354" x="6261100" y="6048375"/>
          <p14:tracePt t="20370" x="6267450" y="6054725"/>
          <p14:tracePt t="20387" x="6286500" y="6054725"/>
          <p14:tracePt t="20403" x="6292850" y="6057900"/>
          <p14:tracePt t="20419" x="6296025" y="6057900"/>
          <p14:tracePt t="20437" x="6302375" y="6057900"/>
          <p14:tracePt t="20560" x="6299200" y="6057900"/>
          <p14:tracePt t="20567" x="6296025" y="6057900"/>
          <p14:tracePt t="20574" x="6289675" y="6057900"/>
          <p14:tracePt t="20586" x="6273800" y="6054725"/>
          <p14:tracePt t="20603" x="6229350" y="6026150"/>
          <p14:tracePt t="20620" x="6188075" y="5997575"/>
          <p14:tracePt t="20637" x="6146800" y="5959475"/>
          <p14:tracePt t="20653" x="6121400" y="5949950"/>
          <p14:tracePt t="20669" x="6099175" y="5937250"/>
          <p14:tracePt t="20686" x="6076950" y="5924550"/>
          <p14:tracePt t="20703" x="6032500" y="5908675"/>
          <p14:tracePt t="20720" x="6010275" y="5889625"/>
          <p14:tracePt t="20737" x="5994400" y="5873750"/>
          <p14:tracePt t="20753" x="5978525" y="5870575"/>
          <p14:tracePt t="20770" x="5969000" y="5861050"/>
          <p14:tracePt t="20787" x="5953125" y="5845175"/>
          <p14:tracePt t="20803" x="5934075" y="5832475"/>
          <p14:tracePt t="20819" x="5908675" y="5829300"/>
          <p14:tracePt t="20837" x="5876925" y="5810250"/>
          <p14:tracePt t="20853" x="5867400" y="5800725"/>
          <p14:tracePt t="20870" x="5851525" y="5784850"/>
          <p14:tracePt t="20887" x="5816600" y="5749925"/>
          <p14:tracePt t="20903" x="5794375" y="5711825"/>
          <p14:tracePt t="20920" x="5772150" y="5686425"/>
          <p14:tracePt t="20936" x="5727700" y="5641975"/>
          <p14:tracePt t="20953" x="5715000" y="5619750"/>
          <p14:tracePt t="20969" x="5699125" y="5600700"/>
          <p14:tracePt t="20987" x="5683250" y="5581650"/>
          <p14:tracePt t="21003" x="5676900" y="5572125"/>
          <p14:tracePt t="21020" x="5676900" y="5556250"/>
          <p14:tracePt t="21037" x="5676900" y="5543550"/>
          <p14:tracePt t="21054" x="5676900" y="5530850"/>
          <p14:tracePt t="21069" x="5676900" y="5521325"/>
          <p14:tracePt t="21086" x="5676900" y="5508625"/>
          <p14:tracePt t="21167" x="5676900" y="5502275"/>
          <p14:tracePt t="21259" x="5680075" y="5502275"/>
          <p14:tracePt t="21267" x="5683250" y="5502275"/>
          <p14:tracePt t="21273" x="5689600" y="5502275"/>
          <p14:tracePt t="21287" x="5705475" y="5502275"/>
          <p14:tracePt t="21303" x="5715000" y="5505450"/>
          <p14:tracePt t="21320" x="5724525" y="5514975"/>
          <p14:tracePt t="21337" x="5740400" y="5514975"/>
          <p14:tracePt t="21369" x="5743575" y="5524500"/>
          <p14:tracePt t="21386" x="5756275" y="5540375"/>
          <p14:tracePt t="21402" x="5765800" y="5549900"/>
          <p14:tracePt t="21420" x="5768975" y="5565775"/>
          <p14:tracePt t="21436" x="5781675" y="5597525"/>
          <p14:tracePt t="21452" x="5794375" y="5622925"/>
          <p14:tracePt t="21470" x="5807075" y="5632450"/>
          <p14:tracePt t="21486" x="5822950" y="5648325"/>
          <p14:tracePt t="21502" x="5832475" y="5657850"/>
          <p14:tracePt t="21520" x="5842000" y="5673725"/>
          <p14:tracePt t="21536" x="5876925" y="5689600"/>
          <p14:tracePt t="21552" x="5899150" y="5702300"/>
          <p14:tracePt t="21570" x="5930900" y="5711825"/>
          <p14:tracePt t="21587" x="5959475" y="5737225"/>
          <p14:tracePt t="21603" x="5991225" y="5749925"/>
          <p14:tracePt t="21620" x="6013450" y="5759450"/>
          <p14:tracePt t="21636" x="6057900" y="5791200"/>
          <p14:tracePt t="21653" x="6080125" y="5816600"/>
          <p14:tracePt t="21669" x="6105525" y="5838825"/>
          <p14:tracePt t="21686" x="6149975" y="5876925"/>
          <p14:tracePt t="21703" x="6175375" y="5902325"/>
          <p14:tracePt t="21720" x="6191250" y="5927725"/>
          <p14:tracePt t="21737" x="6226175" y="5956300"/>
          <p14:tracePt t="21753" x="6248400" y="5965825"/>
          <p14:tracePt t="21770" x="6273800" y="5984875"/>
          <p14:tracePt t="21787" x="6302375" y="6000750"/>
          <p14:tracePt t="21803" x="6311900" y="6010275"/>
          <p14:tracePt t="21820" x="6327775" y="6019800"/>
          <p14:tracePt t="21837" x="6340475" y="6042025"/>
          <p14:tracePt t="21853" x="6353175" y="6045200"/>
          <p14:tracePt t="21870" x="6362700" y="6054725"/>
          <p14:tracePt t="21887" x="6381750" y="6061075"/>
          <p14:tracePt t="21920" x="6388100" y="6061075"/>
          <p14:tracePt t="21987" x="6384925" y="6061075"/>
          <p14:tracePt t="21994" x="6378575" y="6057900"/>
          <p14:tracePt t="22003" x="6369050" y="6054725"/>
          <p14:tracePt t="22020" x="6337300" y="6035675"/>
          <p14:tracePt t="22037" x="6267450" y="5965825"/>
          <p14:tracePt t="22053" x="6207125" y="5911850"/>
          <p14:tracePt t="22069" x="6143625" y="5838825"/>
          <p14:tracePt t="22086" x="6070600" y="5768975"/>
          <p14:tracePt t="22102" x="6013450" y="5724525"/>
          <p14:tracePt t="22119" x="5962650" y="5683250"/>
          <p14:tracePt t="22136" x="5895975" y="5635625"/>
          <p14:tracePt t="22153" x="5854700" y="5610225"/>
          <p14:tracePt t="22170" x="5832475" y="5591175"/>
          <p14:tracePt t="22186" x="5788025" y="5553075"/>
          <p14:tracePt t="22202" x="5762625" y="5527675"/>
          <p14:tracePt t="22219" x="5746750" y="5511800"/>
          <p14:tracePt t="22236" x="5730875" y="5495925"/>
          <p14:tracePt t="22253" x="5721350" y="5486400"/>
          <p14:tracePt t="22270" x="5718175" y="5476875"/>
          <p14:tracePt t="22287" x="5718175" y="5467350"/>
          <p14:tracePt t="22480" x="5718175" y="5476875"/>
          <p14:tracePt t="22486" x="5730875" y="5489575"/>
          <p14:tracePt t="22502" x="5749925" y="5511800"/>
          <p14:tracePt t="22519" x="5781675" y="5537200"/>
          <p14:tracePt t="22536" x="5816600" y="5562600"/>
          <p14:tracePt t="22553" x="5848350" y="5578475"/>
          <p14:tracePt t="22570" x="5864225" y="5594350"/>
          <p14:tracePt t="22587" x="5902325" y="5638800"/>
          <p14:tracePt t="22603" x="5918200" y="5657850"/>
          <p14:tracePt t="22619" x="5940425" y="5680075"/>
          <p14:tracePt t="22636" x="5959475" y="5708650"/>
          <p14:tracePt t="22653" x="5975350" y="5724525"/>
          <p14:tracePt t="22670" x="5984875" y="5734050"/>
          <p14:tracePt t="22687" x="6010275" y="5762625"/>
          <p14:tracePt t="22703" x="6022975" y="5772150"/>
          <p14:tracePt t="22720" x="6045200" y="5788025"/>
          <p14:tracePt t="22736" x="6086475" y="5819775"/>
          <p14:tracePt t="22752" x="6118225" y="5832475"/>
          <p14:tracePt t="22769" x="6140450" y="5842000"/>
          <p14:tracePt t="22786" x="6162675" y="5864225"/>
          <p14:tracePt t="22803" x="6178550" y="5876925"/>
          <p14:tracePt t="22820" x="6188075" y="5886450"/>
          <p14:tracePt t="22837" x="6203950" y="5899150"/>
          <p14:tracePt t="22853" x="6226175" y="5905500"/>
          <p14:tracePt t="22869" x="6235700" y="5918200"/>
          <p14:tracePt t="22886" x="6251575" y="5927725"/>
          <p14:tracePt t="22902" x="6261100" y="5937250"/>
          <p14:tracePt t="22919" x="6276975" y="5937250"/>
          <p14:tracePt t="22936" x="6289675" y="5937250"/>
          <p14:tracePt t="22953" x="6296025" y="5937250"/>
          <p14:tracePt t="23007" x="6292850" y="5934075"/>
          <p14:tracePt t="23014" x="6289675" y="5930900"/>
          <p14:tracePt t="23021" x="6283325" y="5918200"/>
          <p14:tracePt t="23035" x="6254750" y="5854700"/>
          <p14:tracePt t="23052" x="6223000" y="5765800"/>
          <p14:tracePt t="23070" x="6184900" y="5699125"/>
          <p14:tracePt t="23087" x="6143625" y="5619750"/>
          <p14:tracePt t="23103" x="6108700" y="5581650"/>
          <p14:tracePt t="23120" x="6086475" y="5556250"/>
          <p14:tracePt t="23136" x="6042025" y="5511800"/>
          <p14:tracePt t="23152" x="6022975" y="5489575"/>
          <p14:tracePt t="23169" x="6003925" y="5457825"/>
          <p14:tracePt t="23185" x="5981700" y="5429250"/>
          <p14:tracePt t="23202" x="5969000" y="5400675"/>
          <p14:tracePt t="23219" x="5959475" y="5378450"/>
          <p14:tracePt t="23236" x="5943600" y="5349875"/>
          <p14:tracePt t="23253" x="5927725" y="5340350"/>
          <p14:tracePt t="23270" x="5918200" y="5330825"/>
          <p14:tracePt t="23286" x="5908675" y="5311775"/>
          <p14:tracePt t="23303" x="5908675" y="5302250"/>
          <p14:tracePt t="23319" x="5908675" y="5295900"/>
          <p14:tracePt t="23414" x="5915025" y="5295900"/>
          <p14:tracePt t="23422" x="5921375" y="5299075"/>
          <p14:tracePt t="23436" x="5930900" y="5308600"/>
          <p14:tracePt t="23453" x="5953125" y="5324475"/>
          <p14:tracePt t="23469" x="5975350" y="5343525"/>
          <p14:tracePt t="23485" x="6019800" y="5387975"/>
          <p14:tracePt t="23503" x="6045200" y="5410200"/>
          <p14:tracePt t="23519" x="6076950" y="5441950"/>
          <p14:tracePt t="23536" x="6111875" y="5461000"/>
          <p14:tracePt t="23552" x="6127750" y="5470525"/>
          <p14:tracePt t="23569" x="6137275" y="5480050"/>
          <p14:tracePt t="23586" x="6153150" y="5502275"/>
          <p14:tracePt t="23602" x="6162675" y="5511800"/>
          <p14:tracePt t="23619" x="6178550" y="5521325"/>
          <p14:tracePt t="23636" x="6191250" y="5534025"/>
          <p14:tracePt t="23653" x="6203950" y="5549900"/>
          <p14:tracePt t="23669" x="6213475" y="5559425"/>
          <p14:tracePt t="23687" x="6232525" y="5575300"/>
          <p14:tracePt t="23703" x="6242050" y="5584825"/>
          <p14:tracePt t="23720" x="6251575" y="5600700"/>
          <p14:tracePt t="23736" x="6292850" y="5619750"/>
          <p14:tracePt t="23752" x="6318250" y="5629275"/>
          <p14:tracePt t="23769" x="6350000" y="5661025"/>
          <p14:tracePt t="23787" x="6384925" y="5699125"/>
          <p14:tracePt t="23803" x="6416675" y="5730875"/>
          <p14:tracePt t="23819" x="6442075" y="5749925"/>
          <p14:tracePt t="23837" x="6473825" y="5765800"/>
          <p14:tracePt t="23853" x="6486525" y="5781675"/>
          <p14:tracePt t="23869" x="6496050" y="5791200"/>
          <p14:tracePt t="23886" x="6527800" y="5816600"/>
          <p14:tracePt t="23902" x="6543675" y="5838825"/>
          <p14:tracePt t="23920" x="6562725" y="5857875"/>
          <p14:tracePt t="23936" x="6581775" y="5870575"/>
          <p14:tracePt t="23952" x="6591300" y="5886450"/>
          <p14:tracePt t="23970" x="6607175" y="5902325"/>
          <p14:tracePt t="23986" x="6607175" y="5911850"/>
          <p14:tracePt t="24003" x="6607175" y="5921375"/>
          <p14:tracePt t="24072" x="6604000" y="5921375"/>
          <p14:tracePt t="24079" x="6600825" y="5915025"/>
          <p14:tracePt t="24087" x="6594475" y="5908675"/>
          <p14:tracePt t="24103" x="6565900" y="5892800"/>
          <p14:tracePt t="24119" x="6534150" y="5861050"/>
          <p14:tracePt t="24135" x="6432550" y="5775325"/>
          <p14:tracePt t="24153" x="6330950" y="5695950"/>
          <p14:tracePt t="24170" x="6216650" y="5607050"/>
          <p14:tracePt t="24186" x="6146800" y="5562600"/>
          <p14:tracePt t="24203" x="6086475" y="5518150"/>
          <p14:tracePt t="24220" x="6003925" y="5467350"/>
          <p14:tracePt t="24236" x="5965825" y="5441950"/>
          <p14:tracePt t="24253" x="5927725" y="5429250"/>
          <p14:tracePt t="24270" x="5873750" y="5391150"/>
          <p14:tracePt t="24285" x="5851525" y="5372100"/>
          <p14:tracePt t="24303" x="5819775" y="5340350"/>
          <p14:tracePt t="24320" x="5797550" y="5311775"/>
          <p14:tracePt t="24336" x="5784850" y="5283200"/>
          <p14:tracePt t="24353" x="5775325" y="5273675"/>
          <p14:tracePt t="24370" x="5759450" y="5257800"/>
          <p14:tracePt t="24386" x="5756275" y="5248275"/>
          <p14:tracePt t="24492" x="5756275" y="5254625"/>
          <p14:tracePt t="24499" x="5756275" y="5257800"/>
          <p14:tracePt t="24506" x="5762625" y="5264150"/>
          <p14:tracePt t="24520" x="5778500" y="5273675"/>
          <p14:tracePt t="24536" x="5788025" y="5295900"/>
          <p14:tracePt t="24552" x="5813425" y="5321300"/>
          <p14:tracePt t="24569" x="5842000" y="5337175"/>
          <p14:tracePt t="24585" x="5886450" y="5368925"/>
          <p14:tracePt t="24603" x="5918200" y="5387975"/>
          <p14:tracePt t="24619" x="5959475" y="5426075"/>
          <p14:tracePt t="24636" x="5975350" y="5441950"/>
          <p14:tracePt t="24653" x="5994400" y="5467350"/>
          <p14:tracePt t="24669" x="6019800" y="5508625"/>
          <p14:tracePt t="24685" x="6038850" y="5540375"/>
          <p14:tracePt t="24702" x="6054725" y="5562600"/>
          <p14:tracePt t="24720" x="6076950" y="5578475"/>
          <p14:tracePt t="24736" x="6096000" y="5610225"/>
          <p14:tracePt t="24753" x="6105525" y="5619750"/>
          <p14:tracePt t="24770" x="6118225" y="5635625"/>
          <p14:tracePt t="24786" x="6134100" y="5645150"/>
          <p14:tracePt t="24803" x="6146800" y="5661025"/>
          <p14:tracePt t="24819" x="6159500" y="5673725"/>
          <p14:tracePt t="24836" x="6159500" y="5683250"/>
          <p14:tracePt t="24852" x="6165850" y="5689600"/>
          <p14:tracePt t="24870" x="6169025" y="5695950"/>
          <p14:tracePt t="24886" x="6184900" y="5711825"/>
          <p14:tracePt t="24903" x="6194425" y="5721350"/>
          <p14:tracePt t="24920" x="6223000" y="5737225"/>
          <p14:tracePt t="24936" x="6235700" y="5746750"/>
          <p14:tracePt t="24953" x="6248400" y="5775325"/>
          <p14:tracePt t="24970" x="6273800" y="5819775"/>
          <p14:tracePt t="24985" x="6283325" y="5835650"/>
          <p14:tracePt t="25002" x="6308725" y="5857875"/>
          <p14:tracePt t="25020" x="6334125" y="5902325"/>
          <p14:tracePt t="25036" x="6356350" y="5921375"/>
          <p14:tracePt t="25053" x="6381750" y="5949950"/>
          <p14:tracePt t="25070" x="6397625" y="5965825"/>
          <p14:tracePt t="25087" x="6413500" y="5975350"/>
          <p14:tracePt t="25103" x="6416675" y="5984875"/>
          <p14:tracePt t="25119" x="6416675" y="6007100"/>
          <p14:tracePt t="25135" x="6416675" y="6010275"/>
          <p14:tracePt t="25170" x="6400800" y="6010275"/>
          <p14:tracePt t="25186" x="6378575" y="6007100"/>
          <p14:tracePt t="25203" x="6321425" y="5972175"/>
          <p14:tracePt t="25220" x="6165850" y="5848350"/>
          <p14:tracePt t="25236" x="6057900" y="5740400"/>
          <p14:tracePt t="25253" x="5949950" y="5645150"/>
          <p14:tracePt t="25270" x="5781675" y="5483225"/>
          <p14:tracePt t="25285" x="5686425" y="5387975"/>
          <p14:tracePt t="25302" x="5600700" y="5302250"/>
          <p14:tracePt t="25320" x="5521325" y="5235575"/>
          <p14:tracePt t="25336" x="5483225" y="5210175"/>
          <p14:tracePt t="25353" x="5457825" y="5191125"/>
          <p14:tracePt t="25370" x="5435600" y="5175250"/>
          <p14:tracePt t="25386" x="5426075" y="5172075"/>
          <p14:tracePt t="25402" x="5416550" y="5172075"/>
          <p14:tracePt t="25614" x="5432425" y="5178425"/>
          <p14:tracePt t="25620" x="5451475" y="5207000"/>
          <p14:tracePt t="25636" x="5492750" y="5248275"/>
          <p14:tracePt t="25653" x="5543550" y="5299075"/>
          <p14:tracePt t="25669" x="5610225" y="5343525"/>
          <p14:tracePt t="25686" x="5648325" y="5372100"/>
          <p14:tracePt t="25702" x="5680075" y="5403850"/>
          <p14:tracePt t="25719" x="5724525" y="5438775"/>
          <p14:tracePt t="25736" x="5746750" y="5451475"/>
          <p14:tracePt t="25753" x="5772150" y="5470525"/>
          <p14:tracePt t="25769" x="5784850" y="5483225"/>
          <p14:tracePt t="25786" x="5800725" y="5492750"/>
          <p14:tracePt t="25803" x="5816600" y="5505450"/>
          <p14:tracePt t="25819" x="5832475" y="5524500"/>
          <p14:tracePt t="25835" x="5848350" y="5537200"/>
          <p14:tracePt t="25852" x="5870575" y="5546725"/>
          <p14:tracePt t="25869" x="5889625" y="5562600"/>
          <p14:tracePt t="25886" x="5902325" y="5578475"/>
          <p14:tracePt t="25903" x="5911850" y="5588000"/>
          <p14:tracePt t="25919" x="5937250" y="5603875"/>
          <p14:tracePt t="25936" x="5953125" y="5613400"/>
          <p14:tracePt t="25952" x="5969000" y="5629275"/>
          <p14:tracePt t="25969" x="5997575" y="5645150"/>
          <p14:tracePt t="25985" x="6013450" y="5657850"/>
          <p14:tracePt t="26003" x="6035675" y="5667375"/>
          <p14:tracePt t="26007" x="6042025" y="5680075"/>
          <p14:tracePt t="26020" x="6051550" y="5683250"/>
          <p14:tracePt t="26036" x="6061075" y="5689600"/>
          <p14:tracePt t="26053" x="6064250" y="5689600"/>
          <p14:tracePt t="26098" x="6057900" y="5689600"/>
          <p14:tracePt t="26105" x="6054725" y="5686425"/>
          <p14:tracePt t="26119" x="6013450" y="5661025"/>
          <p14:tracePt t="26135" x="5934075" y="5613400"/>
          <p14:tracePt t="26152" x="5819775" y="5534025"/>
          <p14:tracePt t="26169" x="5641975" y="5400675"/>
          <p14:tracePt t="26186" x="5527675" y="5330825"/>
          <p14:tracePt t="26203" x="5403850" y="5257800"/>
          <p14:tracePt t="26219" x="5283200" y="5184775"/>
          <p14:tracePt t="26236" x="5235575" y="5153025"/>
          <p14:tracePt t="26253" x="5203825" y="5133975"/>
          <p14:tracePt t="26269" x="5168900" y="5114925"/>
          <p14:tracePt t="26285" x="5159375" y="5111750"/>
          <p14:tracePt t="26302" x="5149850" y="5111750"/>
          <p14:tracePt t="26319" x="5140325" y="5111750"/>
          <p14:tracePt t="26376" x="5143500" y="5111750"/>
          <p14:tracePt t="26384" x="5146675" y="5111750"/>
          <p14:tracePt t="26390" x="5153025" y="5111750"/>
          <p14:tracePt t="26403" x="5156200" y="5111750"/>
          <p14:tracePt t="26419" x="5172075" y="5121275"/>
          <p14:tracePt t="26435" x="5187950" y="5133975"/>
          <p14:tracePt t="26453" x="5203825" y="5143500"/>
          <p14:tracePt t="26470" x="5238750" y="5165725"/>
          <p14:tracePt t="26486" x="5270500" y="5178425"/>
          <p14:tracePt t="26503" x="5292725" y="5191125"/>
          <p14:tracePt t="26519" x="5334000" y="5216525"/>
          <p14:tracePt t="26535" x="5372100" y="5226050"/>
          <p14:tracePt t="26552" x="5397500" y="5251450"/>
          <p14:tracePt t="26569" x="5441950" y="5295900"/>
          <p14:tracePt t="26585" x="5473700" y="5321300"/>
          <p14:tracePt t="26602" x="5505450" y="5353050"/>
          <p14:tracePt t="26619" x="5540375" y="5391150"/>
          <p14:tracePt t="26636" x="5575300" y="5422900"/>
          <p14:tracePt t="26653" x="5597525" y="5445125"/>
          <p14:tracePt t="26670" x="5641975" y="5476875"/>
          <p14:tracePt t="26686" x="5664200" y="5495925"/>
          <p14:tracePt t="26703" x="5673725" y="5505450"/>
          <p14:tracePt t="26720" x="5702300" y="5534025"/>
          <p14:tracePt t="26736" x="5711825" y="5543550"/>
          <p14:tracePt t="26753" x="5721350" y="5553075"/>
          <p14:tracePt t="26769" x="5749925" y="5584825"/>
          <p14:tracePt t="26786" x="5759450" y="5600700"/>
          <p14:tracePt t="26803" x="5778500" y="5626100"/>
          <p14:tracePt t="26819" x="5819775" y="5667375"/>
          <p14:tracePt t="26836" x="5838825" y="5699125"/>
          <p14:tracePt t="26853" x="5870575" y="5724525"/>
          <p14:tracePt t="26869" x="5908675" y="5762625"/>
          <p14:tracePt t="26886" x="5937250" y="5775325"/>
          <p14:tracePt t="26903" x="5962650" y="5784850"/>
          <p14:tracePt t="26919" x="5997575" y="5803900"/>
          <p14:tracePt t="26936" x="6013450" y="5819775"/>
          <p14:tracePt t="26954" x="6032500" y="5832475"/>
          <p14:tracePt t="26968" x="6048375" y="5851525"/>
          <p14:tracePt t="26985" x="6061075" y="5861050"/>
          <p14:tracePt t="27003" x="6070600" y="5876925"/>
          <p14:tracePt t="27019" x="6089650" y="5889625"/>
          <p14:tracePt t="27036" x="6089650" y="5899150"/>
          <p14:tracePt t="27052" x="6089650" y="5905500"/>
          <p14:tracePt t="27069" x="6096000" y="5921375"/>
          <p14:tracePt t="27085" x="6099175" y="5930900"/>
          <p14:tracePt t="27102" x="6111875" y="5940425"/>
          <p14:tracePt t="27120" x="6124575" y="5956300"/>
          <p14:tracePt t="27136" x="6140450" y="5972175"/>
          <p14:tracePt t="27154" x="6146800" y="5981700"/>
          <p14:tracePt t="27170" x="6149975" y="5981700"/>
          <p14:tracePt t="27202" x="6149975" y="5988050"/>
          <p14:tracePt t="27518" x="6149975" y="5991225"/>
          <p14:tracePt t="34643" x="6169025" y="5991225"/>
          <p14:tracePt t="34649" x="6184900" y="5991225"/>
          <p14:tracePt t="34657" x="6203950" y="5991225"/>
          <p14:tracePt t="34668" x="6229350" y="5988050"/>
          <p14:tracePt t="34685" x="6286500" y="5969000"/>
          <p14:tracePt t="34701" x="6311900" y="5959475"/>
          <p14:tracePt t="34719" x="6321425" y="5946775"/>
          <p14:tracePt t="34751" x="6350000" y="5918200"/>
          <p14:tracePt t="34784" x="6356350" y="5892800"/>
          <p14:tracePt t="34802" x="6356350" y="5876925"/>
          <p14:tracePt t="34819" x="6356350" y="5867400"/>
          <p14:tracePt t="34836" x="6356350" y="5848350"/>
          <p14:tracePt t="34852" x="6346825" y="5816600"/>
          <p14:tracePt t="34869" x="6321425" y="5794375"/>
          <p14:tracePt t="34885" x="6283325" y="5749925"/>
          <p14:tracePt t="34901" x="6245225" y="5724525"/>
          <p14:tracePt t="34918" x="6219825" y="5699125"/>
          <p14:tracePt t="34934" x="6169025" y="5673725"/>
          <p14:tracePt t="34951" x="6146800" y="5661025"/>
          <p14:tracePt t="34969" x="6124575" y="5648325"/>
          <p14:tracePt t="34985" x="6080125" y="5632450"/>
          <p14:tracePt t="35002" x="6070600" y="5632450"/>
          <p14:tracePt t="35019" x="6061075" y="5632450"/>
          <p14:tracePt t="35035" x="6045200" y="5632450"/>
          <p14:tracePt t="35051" x="6032500" y="5632450"/>
          <p14:tracePt t="35068" x="6022975" y="5632450"/>
          <p14:tracePt t="35084" x="6013450" y="5632450"/>
          <p14:tracePt t="35164" x="6013450" y="5626100"/>
          <p14:tracePt t="35171" x="6019800" y="5622925"/>
          <p14:tracePt t="35192" x="6022975" y="5622925"/>
          <p14:tracePt t="36877" x="5972175" y="5622925"/>
          <p14:tracePt t="36885" x="5880100" y="5622925"/>
          <p14:tracePt t="36891" x="5791200" y="5622925"/>
          <p14:tracePt t="36901" x="5676900" y="5613400"/>
          <p14:tracePt t="36918" x="5238750" y="5581650"/>
          <p14:tracePt t="36942" x="4711700" y="5556250"/>
          <p14:tracePt t="36969" x="4041775" y="5534025"/>
          <p14:tracePt t="37003" x="3308350" y="5473700"/>
          <p14:tracePt t="37020" x="2844800" y="5429250"/>
          <p14:tracePt t="37037" x="2565400" y="5400675"/>
          <p14:tracePt t="37052" x="2349500" y="5381625"/>
          <p14:tracePt t="37069" x="2117725" y="5381625"/>
          <p14:tracePt t="37085" x="2016125" y="5381625"/>
          <p14:tracePt t="37102" x="1962150" y="5391150"/>
          <p14:tracePt t="37119" x="1927225" y="5413375"/>
          <p14:tracePt t="37135" x="1917700" y="5422900"/>
          <p14:tracePt t="37152" x="1911350" y="5432425"/>
          <p14:tracePt t="37169" x="1914525" y="5454650"/>
          <p14:tracePt t="37185" x="1924050" y="5454650"/>
          <p14:tracePt t="37202" x="1933575" y="5454650"/>
          <p14:tracePt t="37235" x="1933575" y="5448300"/>
          <p14:tracePt t="37252" x="1927225" y="5432425"/>
          <p14:tracePt t="37269" x="1882775" y="5356225"/>
          <p14:tracePt t="37285" x="1844675" y="5276850"/>
          <p14:tracePt t="37302" x="1803400" y="5165725"/>
          <p14:tracePt t="37319" x="1755775" y="5038725"/>
          <p14:tracePt t="37334" x="1739900" y="4975225"/>
          <p14:tracePt t="37351" x="1720850" y="4937125"/>
          <p14:tracePt t="37368" x="1714500" y="4889500"/>
          <p14:tracePt t="37385" x="1714500" y="4860925"/>
          <p14:tracePt t="37402" x="1714500" y="4851400"/>
          <p14:tracePt t="37419" x="1714500" y="4835525"/>
          <p14:tracePt t="37435" x="1714500" y="4826000"/>
          <p14:tracePt t="37452" x="1714500" y="4797425"/>
          <p14:tracePt t="37468" x="1714500" y="4759325"/>
          <p14:tracePt t="37484" x="1714500" y="4727575"/>
          <p14:tracePt t="37501" x="1714500" y="4705350"/>
          <p14:tracePt t="37519" x="1698625" y="4670425"/>
          <p14:tracePt t="37535" x="1666875" y="4654550"/>
          <p14:tracePt t="37552" x="1638300" y="4635500"/>
          <p14:tracePt t="37569" x="1555750" y="4616450"/>
          <p14:tracePt t="37585" x="1492250" y="4606925"/>
          <p14:tracePt t="37601" x="1435100" y="4606925"/>
          <p14:tracePt t="37619" x="1339850" y="4606925"/>
          <p14:tracePt t="37634" x="1276350" y="4619625"/>
          <p14:tracePt t="37651" x="1212850" y="4632325"/>
          <p14:tracePt t="37668" x="1063625" y="4683125"/>
          <p14:tracePt t="37684" x="942975" y="4714875"/>
          <p14:tracePt t="37701" x="841375" y="4759325"/>
          <p14:tracePt t="37718" x="727075" y="4803775"/>
          <p14:tracePt t="37735" x="657225" y="4841875"/>
          <p14:tracePt t="37751" x="581025" y="4873625"/>
          <p14:tracePt t="37768" x="485775" y="4914900"/>
          <p14:tracePt t="37784" x="419100" y="4937125"/>
          <p14:tracePt t="37801" x="352425" y="4968875"/>
          <p14:tracePt t="37818" x="257175" y="5010150"/>
          <p14:tracePt t="37835" x="187325" y="5067300"/>
          <p14:tracePt t="37852" x="136525" y="5102225"/>
          <p14:tracePt t="37868" x="82550" y="5168900"/>
          <p14:tracePt t="37884" x="57150" y="5200650"/>
          <p14:tracePt t="37901" x="25400" y="5232400"/>
          <p14:tracePt t="38067" x="3175" y="5857875"/>
          <p14:tracePt t="38074" x="15875" y="5886450"/>
          <p14:tracePt t="38084" x="22225" y="5911850"/>
          <p14:tracePt t="38100" x="60325" y="5972175"/>
          <p14:tracePt t="38117" x="114300" y="6099175"/>
          <p14:tracePt t="38134" x="165100" y="6188075"/>
          <p14:tracePt t="38150" x="203200" y="6267450"/>
          <p14:tracePt t="38167" x="257175" y="6365875"/>
          <p14:tracePt t="38184" x="314325" y="6445250"/>
          <p14:tracePt t="38200" x="358775" y="6508750"/>
          <p14:tracePt t="38635" x="1955800" y="6438900"/>
          <p14:tracePt t="38669" x="2139950" y="6146800"/>
          <p14:tracePt t="38701" x="2292350" y="5905500"/>
          <p14:tracePt t="38720" x="2419350" y="5708650"/>
          <p14:tracePt t="38737" x="2495550" y="5613400"/>
          <p14:tracePt t="38740" x="2527300" y="5572125"/>
          <p14:tracePt t="38752" x="2552700" y="5521325"/>
          <p14:tracePt t="38768" x="2641600" y="5337175"/>
          <p14:tracePt t="38785" x="2682875" y="5248275"/>
          <p14:tracePt t="38801" x="2714625" y="5159375"/>
          <p14:tracePt t="38817" x="2736850" y="5026025"/>
          <p14:tracePt t="38834" x="2746375" y="4953000"/>
          <p14:tracePt t="38852" x="2746375" y="4892675"/>
          <p14:tracePt t="38868" x="2746375" y="4832350"/>
          <p14:tracePt t="38885" x="2746375" y="4810125"/>
          <p14:tracePt t="38902" x="2746375" y="4772025"/>
          <p14:tracePt t="38918" x="2746375" y="4718050"/>
          <p14:tracePt t="38934" x="2743200" y="4673600"/>
          <p14:tracePt t="38951" x="2730500" y="4629150"/>
          <p14:tracePt t="38967" x="2692400" y="4562475"/>
          <p14:tracePt t="38985" x="2670175" y="4518025"/>
          <p14:tracePt t="39001" x="2647950" y="4486275"/>
          <p14:tracePt t="39017" x="2562225" y="4438650"/>
          <p14:tracePt t="39035" x="2470150" y="4378325"/>
          <p14:tracePt t="39051" x="2381250" y="4337050"/>
          <p14:tracePt t="39068" x="2197100" y="4260850"/>
          <p14:tracePt t="39084" x="2044700" y="4213225"/>
          <p14:tracePt t="39101" x="1949450" y="4197350"/>
          <p14:tracePt t="39118" x="1806575" y="4191000"/>
          <p14:tracePt t="39134" x="1701800" y="4191000"/>
          <p14:tracePt t="39151" x="1593850" y="4203700"/>
          <p14:tracePt t="39168" x="1416050" y="4248150"/>
          <p14:tracePt t="39185" x="1263650" y="4273550"/>
          <p14:tracePt t="39201" x="1146175" y="4298950"/>
          <p14:tracePt t="39217" x="984250" y="4359275"/>
          <p14:tracePt t="39234" x="885825" y="4384675"/>
          <p14:tracePt t="39251" x="787400" y="4416425"/>
          <p14:tracePt t="39268" x="682625" y="4460875"/>
          <p14:tracePt t="39284" x="612775" y="4498975"/>
          <p14:tracePt t="39302" x="546100" y="4527550"/>
          <p14:tracePt t="39318" x="434975" y="4606925"/>
          <p14:tracePt t="39335" x="365125" y="4664075"/>
          <p14:tracePt t="39351" x="304800" y="4708525"/>
          <p14:tracePt t="39368" x="228600" y="4806950"/>
          <p14:tracePt t="39384" x="177800" y="4899025"/>
          <p14:tracePt t="39401" x="139700" y="4978400"/>
          <p14:tracePt t="39418" x="85725" y="5073650"/>
          <p14:tracePt t="39434" x="53975" y="5162550"/>
          <p14:tracePt t="39451" x="31750" y="5248275"/>
          <p14:tracePt t="39468" x="0" y="5384800"/>
          <p14:tracePt t="39583" x="3175" y="6102350"/>
          <p14:tracePt t="39590" x="19050" y="6140450"/>
          <p14:tracePt t="39603" x="47625" y="6207125"/>
          <p14:tracePt t="39617" x="76200" y="6264275"/>
          <p14:tracePt t="39634" x="114300" y="6334125"/>
          <p14:tracePt t="39651" x="142875" y="6391275"/>
          <p14:tracePt t="39667" x="206375" y="6461125"/>
          <p14:tracePt t="39684" x="266700" y="6515100"/>
          <p14:tracePt t="40038" x="2279650" y="6718300"/>
          <p14:tracePt t="40052" x="2368550" y="6680200"/>
          <p14:tracePt t="40067" x="2438400" y="6623050"/>
          <p14:tracePt t="40084" x="2498725" y="6569075"/>
          <p14:tracePt t="40102" x="2571750" y="6489700"/>
          <p14:tracePt t="40118" x="2606675" y="6429375"/>
          <p14:tracePt t="40134" x="2654300" y="6359525"/>
          <p14:tracePt t="40152" x="2727325" y="6219825"/>
          <p14:tracePt t="40167" x="2781300" y="6086475"/>
          <p14:tracePt t="40184" x="2822575" y="5988050"/>
          <p14:tracePt t="40202" x="2879725" y="5848350"/>
          <p14:tracePt t="40218" x="2921000" y="5759450"/>
          <p14:tracePt t="40234" x="2959100" y="5689600"/>
          <p14:tracePt t="40238" x="2974975" y="5661025"/>
          <p14:tracePt t="40252" x="2987675" y="5616575"/>
          <p14:tracePt t="40268" x="2997200" y="5584825"/>
          <p14:tracePt t="40284" x="3009900" y="5556250"/>
          <p14:tracePt t="40302" x="3009900" y="5514975"/>
          <p14:tracePt t="40317" x="3009900" y="5480050"/>
          <p14:tracePt t="40334" x="3009900" y="5435600"/>
          <p14:tracePt t="40352" x="2997200" y="5384800"/>
          <p14:tracePt t="40368" x="2984500" y="5356225"/>
          <p14:tracePt t="40384" x="2971800" y="5318125"/>
          <p14:tracePt t="40402" x="2924175" y="5257800"/>
          <p14:tracePt t="40418" x="2898775" y="5226050"/>
          <p14:tracePt t="40434" x="2851150" y="5175250"/>
          <p14:tracePt t="40451" x="2778125" y="5102225"/>
          <p14:tracePt t="40467" x="2730500" y="5070475"/>
          <p14:tracePt t="40484" x="2689225" y="5019675"/>
          <p14:tracePt t="40502" x="2625725" y="4962525"/>
          <p14:tracePt t="40518" x="2578100" y="4937125"/>
          <p14:tracePt t="40534" x="2524125" y="4902200"/>
          <p14:tracePt t="40552" x="2428875" y="4857750"/>
          <p14:tracePt t="40567" x="2368550" y="4813300"/>
          <p14:tracePt t="40584" x="2308225" y="4778375"/>
          <p14:tracePt t="40601" x="2241550" y="4724400"/>
          <p14:tracePt t="40617" x="2203450" y="4692650"/>
          <p14:tracePt t="40634" x="2146300" y="4664075"/>
          <p14:tracePt t="40651" x="2047875" y="4603750"/>
          <p14:tracePt t="40667" x="1981200" y="4572000"/>
          <p14:tracePt t="40684" x="1911350" y="4533900"/>
          <p14:tracePt t="40701" x="1809750" y="4498975"/>
          <p14:tracePt t="40717" x="1755775" y="4486275"/>
          <p14:tracePt t="40734" x="1701800" y="4464050"/>
          <p14:tracePt t="40752" x="1628775" y="4445000"/>
          <p14:tracePt t="40768" x="1584325" y="4432300"/>
          <p14:tracePt t="40784" x="1530350" y="4419600"/>
          <p14:tracePt t="40802" x="1438275" y="4391025"/>
          <p14:tracePt t="40818" x="1374775" y="4384675"/>
          <p14:tracePt t="40834" x="1317625" y="4384675"/>
          <p14:tracePt t="40851" x="1254125" y="4384675"/>
          <p14:tracePt t="40867" x="1216025" y="4394200"/>
          <p14:tracePt t="40884" x="1162050" y="4413250"/>
          <p14:tracePt t="40902" x="1038225" y="4435475"/>
          <p14:tracePt t="40918" x="939800" y="4470400"/>
          <p14:tracePt t="40935" x="847725" y="4527550"/>
          <p14:tracePt t="40952" x="692150" y="4638675"/>
          <p14:tracePt t="40968" x="577850" y="4727575"/>
          <p14:tracePt t="40984" x="473075" y="4816475"/>
          <p14:tracePt t="41001" x="320675" y="4975225"/>
          <p14:tracePt t="41018" x="234950" y="5080000"/>
          <p14:tracePt t="41035" x="158750" y="5172075"/>
          <p14:tracePt t="41052" x="66675" y="5318125"/>
          <p14:tracePt t="41068" x="6350" y="5407025"/>
          <p14:tracePt t="41595" x="9525" y="6432550"/>
          <p14:tracePt t="41601" x="34925" y="6438900"/>
          <p14:tracePt t="41622" x="98425" y="6451600"/>
          <p14:tracePt t="41634" x="123825" y="6457950"/>
          <p14:tracePt t="41651" x="225425" y="6480175"/>
          <p14:tracePt t="41668" x="276225" y="6486525"/>
          <p14:tracePt t="41684" x="339725" y="6492875"/>
          <p14:tracePt t="41717" x="495300" y="6505575"/>
          <p14:tracePt t="42208" x="736600" y="6470650"/>
          <p14:tracePt t="42217" x="784225" y="6451600"/>
          <p14:tracePt t="42251" x="1031875" y="6362700"/>
          <p14:tracePt t="42285" x="1216025" y="6264275"/>
          <p14:tracePt t="42302" x="1374775" y="6197600"/>
          <p14:tracePt t="42318" x="1463675" y="6165850"/>
          <p14:tracePt t="42335" x="1574800" y="6121400"/>
          <p14:tracePt t="42350" x="1746250" y="6061075"/>
          <p14:tracePt t="42368" x="1822450" y="6038850"/>
          <p14:tracePt t="42384" x="1876425" y="6026150"/>
          <p14:tracePt t="42401" x="1933575" y="6007100"/>
          <p14:tracePt t="42418" x="1955800" y="6000750"/>
          <p14:tracePt t="42435" x="1981200" y="5994400"/>
          <p14:tracePt t="42451" x="1993900" y="5984875"/>
          <p14:tracePt t="42468" x="2000250" y="5984875"/>
          <p14:tracePt t="42560" x="1997075" y="5984875"/>
          <p14:tracePt t="42566" x="1993900" y="5984875"/>
          <p14:tracePt t="42573" x="1987550" y="5984875"/>
          <p14:tracePt t="42585" x="1984375" y="5991225"/>
          <p14:tracePt t="42601" x="1955800" y="6007100"/>
          <p14:tracePt t="42617" x="1939925" y="6019800"/>
          <p14:tracePt t="42634" x="1930400" y="6029325"/>
          <p14:tracePt t="42650" x="1911350" y="6048375"/>
          <p14:tracePt t="42667" x="1901825" y="6057900"/>
          <p14:tracePt t="42684" x="1882775" y="6083300"/>
          <p14:tracePt t="42700" x="1835150" y="6140450"/>
          <p14:tracePt t="42718" x="1784350" y="6210300"/>
          <p14:tracePt t="42735" x="1752600" y="6276975"/>
          <p14:tracePt t="42737" x="1739900" y="6296025"/>
          <p14:tracePt t="42751" x="1708150" y="6343650"/>
          <p14:tracePt t="42767" x="1689100" y="6365875"/>
          <p14:tracePt t="42784" x="1670050" y="6391275"/>
          <p14:tracePt t="42800" x="1628775" y="6410325"/>
          <p14:tracePt t="42817" x="1584325" y="6416675"/>
          <p14:tracePt t="42834" x="1555750" y="6416675"/>
          <p14:tracePt t="42850" x="1504950" y="6407150"/>
          <p14:tracePt t="42868" x="1482725" y="6394450"/>
          <p14:tracePt t="42884" x="1457325" y="6375400"/>
          <p14:tracePt t="42901" x="1444625" y="6362700"/>
          <p14:tracePt t="42917" x="1431925" y="6346825"/>
          <p14:tracePt t="42934" x="1416050" y="6318250"/>
          <p14:tracePt t="42951" x="1400175" y="6302375"/>
          <p14:tracePt t="42968" x="1390650" y="6292850"/>
          <p14:tracePt t="42985" x="1390650" y="6283325"/>
          <p14:tracePt t="43215" x="1397000" y="6276975"/>
          <p14:tracePt t="43222" x="1409700" y="6270625"/>
          <p14:tracePt t="43234" x="1416050" y="6267450"/>
          <p14:tracePt t="43251" x="1428750" y="6251575"/>
          <p14:tracePt t="43268" x="1441450" y="6229350"/>
          <p14:tracePt t="43285" x="1450975" y="6207125"/>
          <p14:tracePt t="43301" x="1473200" y="6172200"/>
          <p14:tracePt t="43317" x="1482725" y="6162675"/>
          <p14:tracePt t="43334" x="1495425" y="6146800"/>
          <p14:tracePt t="43351" x="1514475" y="6130925"/>
          <p14:tracePt t="43367" x="1527175" y="6115050"/>
          <p14:tracePt t="43384" x="1530350" y="6105525"/>
          <p14:tracePt t="43401" x="1536700" y="6092825"/>
          <p14:tracePt t="43417" x="1546225" y="6083300"/>
          <p14:tracePt t="43434" x="1555750" y="6067425"/>
          <p14:tracePt t="43450" x="1574800" y="6061075"/>
          <p14:tracePt t="43467" x="1584325" y="6051550"/>
          <p14:tracePt t="43484" x="1593850" y="6042025"/>
          <p14:tracePt t="43500" x="1616075" y="6019800"/>
          <p14:tracePt t="43518" x="1625600" y="6010275"/>
          <p14:tracePt t="43536" x="1641475" y="5997575"/>
          <p14:tracePt t="43551" x="1657350" y="5981700"/>
          <p14:tracePt t="43567" x="1685925" y="5962650"/>
          <p14:tracePt t="43585" x="1708150" y="5946775"/>
          <p14:tracePt t="43600" x="1724025" y="5937250"/>
          <p14:tracePt t="43617" x="1730375" y="5937250"/>
          <p14:tracePt t="43657" x="1733550" y="5937250"/>
          <p14:tracePt t="43737" x="1733550" y="5943600"/>
          <p14:tracePt t="43743" x="1733550" y="5946775"/>
          <p14:tracePt t="43751" x="1733550" y="5953125"/>
          <p14:tracePt t="43768" x="1717675" y="5962650"/>
          <p14:tracePt t="43785" x="1701800" y="5984875"/>
          <p14:tracePt t="43801" x="1692275" y="5994400"/>
          <p14:tracePt t="43818" x="1682750" y="6003925"/>
          <p14:tracePt t="43835" x="1660525" y="6038850"/>
          <p14:tracePt t="43851" x="1641475" y="6061075"/>
          <p14:tracePt t="43867" x="1616075" y="6092825"/>
          <p14:tracePt t="43884" x="1584325" y="6124575"/>
          <p14:tracePt t="43901" x="1558925" y="6165850"/>
          <p14:tracePt t="43918" x="1543050" y="6178550"/>
          <p14:tracePt t="43935" x="1530350" y="6191250"/>
          <p14:tracePt t="43951" x="1520825" y="6207125"/>
          <p14:tracePt t="43968" x="1514475" y="6216650"/>
          <p14:tracePt t="43984" x="1504950" y="6226175"/>
          <p14:tracePt t="44000" x="1495425" y="6226175"/>
          <p14:tracePt t="44201" x="1470025" y="6226175"/>
          <p14:tracePt t="44207" x="1457325" y="6226175"/>
          <p14:tracePt t="44217" x="1438275" y="6226175"/>
          <p14:tracePt t="44235" x="1349375" y="6210300"/>
          <p14:tracePt t="44251" x="1263650" y="6184900"/>
          <p14:tracePt t="44267" x="1174750" y="6146800"/>
          <p14:tracePt t="44284" x="1069975" y="6115050"/>
          <p14:tracePt t="44301" x="1025525" y="6102350"/>
          <p14:tracePt t="44317" x="1003300" y="6086475"/>
          <p14:tracePt t="44335" x="962025" y="6086475"/>
          <p14:tracePt t="44351" x="946150" y="6086475"/>
          <p14:tracePt t="44368" x="917575" y="6086475"/>
          <p14:tracePt t="44384" x="889000" y="6086475"/>
          <p14:tracePt t="44400" x="860425" y="6086475"/>
          <p14:tracePt t="44417" x="841375" y="6086475"/>
          <p14:tracePt t="44435" x="812800" y="6086475"/>
          <p14:tracePt t="44450" x="796925" y="6086475"/>
          <p14:tracePt t="44467" x="777875" y="6086475"/>
          <p14:tracePt t="44485" x="736600" y="6086475"/>
          <p14:tracePt t="44501" x="714375" y="6086475"/>
          <p14:tracePt t="44517" x="685800" y="6086475"/>
          <p14:tracePt t="44534" x="657225" y="6086475"/>
          <p14:tracePt t="44550" x="631825" y="6105525"/>
          <p14:tracePt t="44567" x="622300" y="6115050"/>
          <p14:tracePt t="44585" x="596900" y="6130925"/>
          <p14:tracePt t="44601" x="574675" y="6140450"/>
          <p14:tracePt t="44617" x="549275" y="6162675"/>
          <p14:tracePt t="44634" x="520700" y="6200775"/>
          <p14:tracePt t="44650" x="508000" y="6229350"/>
          <p14:tracePt t="44667" x="498475" y="6245225"/>
          <p14:tracePt t="44684" x="482600" y="6273800"/>
          <p14:tracePt t="44701" x="466725" y="6283325"/>
          <p14:tracePt t="44716" x="457200" y="6292850"/>
          <p14:tracePt t="44735" x="447675" y="6308725"/>
          <p14:tracePt t="44750" x="447675" y="6327775"/>
          <p14:tracePt t="44767" x="447675" y="6343650"/>
          <p14:tracePt t="44784" x="441325" y="6359525"/>
          <p14:tracePt t="44800" x="441325" y="6375400"/>
          <p14:tracePt t="44817" x="441325" y="6384925"/>
          <p14:tracePt t="44835" x="441325" y="6397625"/>
          <p14:tracePt t="44851" x="444500" y="6407150"/>
          <p14:tracePt t="44867" x="454025" y="6423025"/>
          <p14:tracePt t="44885" x="495300" y="6435725"/>
          <p14:tracePt t="44901" x="517525" y="6442075"/>
          <p14:tracePt t="44917" x="546100" y="6448425"/>
          <p14:tracePt t="44934" x="590550" y="6467475"/>
          <p14:tracePt t="44950" x="628650" y="6470650"/>
          <p14:tracePt t="44967" x="669925" y="6470650"/>
          <p14:tracePt t="44985" x="733425" y="6470650"/>
          <p14:tracePt t="45001" x="771525" y="6470650"/>
          <p14:tracePt t="45018" x="812800" y="6470650"/>
          <p14:tracePt t="45034" x="854075" y="6470650"/>
          <p14:tracePt t="45050" x="876300" y="6470650"/>
          <p14:tracePt t="45067" x="892175" y="6483350"/>
          <p14:tracePt t="45084" x="927100" y="6496050"/>
          <p14:tracePt t="45256" x="1390650" y="6483350"/>
          <p14:tracePt t="45268" x="1416050" y="6470650"/>
          <p14:tracePt t="45284" x="1457325" y="6451600"/>
          <p14:tracePt t="45300" x="1473200" y="6442075"/>
          <p14:tracePt t="45318" x="1482725" y="6432550"/>
          <p14:tracePt t="45334" x="1498600" y="6432550"/>
          <p14:tracePt t="45350" x="1504950" y="6432550"/>
          <p14:tracePt t="45367" x="1508125" y="6426200"/>
          <p14:tracePt t="45384" x="1514475" y="6407150"/>
          <p14:tracePt t="45401" x="1514475" y="6397625"/>
          <p14:tracePt t="45418" x="1514475" y="6388100"/>
          <p14:tracePt t="45434" x="1514475" y="6365875"/>
          <p14:tracePt t="45451" x="1511300" y="6356350"/>
          <p14:tracePt t="45467" x="1501775" y="6346825"/>
          <p14:tracePt t="45484" x="1489075" y="6334125"/>
          <p14:tracePt t="45500" x="1476375" y="6318250"/>
          <p14:tracePt t="45517" x="1454150" y="6305550"/>
          <p14:tracePt t="45535" x="1438275" y="6289675"/>
          <p14:tracePt t="45551" x="1422400" y="6280150"/>
          <p14:tracePt t="45568" x="1393825" y="6261100"/>
          <p14:tracePt t="45584" x="1365250" y="6245225"/>
          <p14:tracePt t="45601" x="1333500" y="6232525"/>
          <p14:tracePt t="45617" x="1323975" y="6223000"/>
          <p14:tracePt t="45633" x="1311275" y="6223000"/>
          <p14:tracePt t="45650" x="1295400" y="6223000"/>
          <p14:tracePt t="45667" x="1285875" y="6223000"/>
          <p14:tracePt t="45683" x="1270000" y="6207125"/>
          <p14:tracePt t="45700" x="1260475" y="6203950"/>
          <p14:tracePt t="45717" x="1244600" y="6197600"/>
          <p14:tracePt t="45734" x="1231900" y="6197600"/>
          <p14:tracePt t="45750" x="1222375" y="6197600"/>
          <p14:tracePt t="45766" x="1212850" y="6197600"/>
          <p14:tracePt t="45784" x="1190625" y="6197600"/>
          <p14:tracePt t="45800" x="1187450" y="6197600"/>
          <p14:tracePt t="46020" x="1181100" y="6197600"/>
          <p14:tracePt t="46048" x="1181100" y="6200775"/>
          <p14:tracePt t="46270" x="1200150" y="6197600"/>
          <p14:tracePt t="46277" x="1250950" y="6191250"/>
          <p14:tracePt t="46285" x="1298575" y="6172200"/>
          <p14:tracePt t="46301" x="1416050" y="6156325"/>
          <p14:tracePt t="46317" x="1527175" y="6121400"/>
          <p14:tracePt t="46350" x="1930400" y="5965825"/>
          <p14:tracePt t="46384" x="2222500" y="5791200"/>
          <p14:tracePt t="46402" x="2295525" y="5718175"/>
          <p14:tracePt t="46418" x="2349500" y="5648325"/>
          <p14:tracePt t="46434" x="2409825" y="5549900"/>
          <p14:tracePt t="46451" x="2422525" y="5511800"/>
          <p14:tracePt t="46467" x="2444750" y="5457825"/>
          <p14:tracePt t="46483" x="2451100" y="5394325"/>
          <p14:tracePt t="46500" x="2451100" y="5349875"/>
          <p14:tracePt t="46517" x="2451100" y="5311775"/>
          <p14:tracePt t="46535" x="2451100" y="5257800"/>
          <p14:tracePt t="46551" x="2435225" y="5235575"/>
          <p14:tracePt t="46568" x="2435225" y="5213350"/>
          <p14:tracePt t="46584" x="2435225" y="5172075"/>
          <p14:tracePt t="46600" x="2435225" y="5143500"/>
          <p14:tracePt t="46616" x="2444750" y="5111750"/>
          <p14:tracePt t="46633" x="2444750" y="5051425"/>
          <p14:tracePt t="46777" x="2435225" y="5045075"/>
          <p14:tracePt t="46784" x="2425700" y="5038725"/>
          <p14:tracePt t="46801" x="2400300" y="5032375"/>
          <p14:tracePt t="46817" x="2384425" y="5032375"/>
          <p14:tracePt t="46834" x="2371725" y="5032375"/>
          <p14:tracePt t="46851" x="2362200" y="5032375"/>
          <p14:tracePt t="46867" x="2352675" y="5032375"/>
          <p14:tracePt t="46884" x="2330450" y="5032375"/>
          <p14:tracePt t="46900" x="2320925" y="5032375"/>
          <p14:tracePt t="46916" x="2305050" y="5032375"/>
          <p14:tracePt t="46934" x="2266950" y="5032375"/>
          <p14:tracePt t="46951" x="2251075" y="5032375"/>
          <p14:tracePt t="46967" x="2235200" y="5032375"/>
          <p14:tracePt t="46985" x="2219325" y="5032375"/>
          <p14:tracePt t="47001" x="2209800" y="5032375"/>
          <p14:tracePt t="47017" x="2200275" y="5032375"/>
          <p14:tracePt t="47033" x="2181225" y="5032375"/>
          <p14:tracePt t="47050" x="2171700" y="5032375"/>
          <p14:tracePt t="47066" x="2162175" y="5032375"/>
          <p14:tracePt t="47083" x="2155825" y="5029200"/>
          <p14:tracePt t="47100" x="2155825" y="5016500"/>
          <p14:tracePt t="47117" x="2155825" y="5006975"/>
          <p14:tracePt t="47134" x="2168525" y="4987925"/>
          <p14:tracePt t="47150" x="2178050" y="4978400"/>
          <p14:tracePt t="47167" x="2178050" y="4972050"/>
          <p14:tracePt t="47183" x="2184400" y="4968875"/>
          <p14:tracePt t="47200" x="2193925" y="4962525"/>
          <p14:tracePt t="47217" x="2203450" y="4946650"/>
          <p14:tracePt t="47233" x="2225675" y="4930775"/>
          <p14:tracePt t="47250" x="2254250" y="4921250"/>
          <p14:tracePt t="47268" x="2270125" y="4908550"/>
          <p14:tracePt t="47284" x="2286000" y="4889500"/>
          <p14:tracePt t="47300" x="2301875" y="4889500"/>
          <p14:tracePt t="47317" x="2311400" y="4883150"/>
          <p14:tracePt t="47334" x="2324100" y="4883150"/>
          <p14:tracePt t="47351" x="2330450" y="4883150"/>
          <p14:tracePt t="47367" x="2336800" y="4883150"/>
          <p14:tracePt t="47384" x="2349500" y="4873625"/>
          <p14:tracePt t="47401" x="2362200" y="4873625"/>
          <p14:tracePt t="47417" x="2371725" y="4870450"/>
          <p14:tracePt t="47434" x="2384425" y="4864100"/>
          <p14:tracePt t="47450" x="2400300" y="4857750"/>
          <p14:tracePt t="47467" x="2409825" y="4857750"/>
          <p14:tracePt t="47483" x="2425700" y="4857750"/>
          <p14:tracePt t="47500" x="2435225" y="4857750"/>
          <p14:tracePt t="47517" x="2438400" y="4857750"/>
          <p14:tracePt t="47534" x="2444750" y="4857750"/>
          <p14:tracePt t="47569" x="2447925" y="4857750"/>
          <p14:tracePt t="47584" x="2454275" y="4857750"/>
          <p14:tracePt t="47677" x="2451100" y="4857750"/>
          <p14:tracePt t="47685" x="2447925" y="4857750"/>
          <p14:tracePt t="47700" x="2438400" y="4857750"/>
          <p14:tracePt t="47716" x="2428875" y="4857750"/>
          <p14:tracePt t="47733" x="2387600" y="4857750"/>
          <p14:tracePt t="47750" x="2365375" y="4857750"/>
          <p14:tracePt t="47767" x="2343150" y="4857750"/>
          <p14:tracePt t="47784" x="2305050" y="4857750"/>
          <p14:tracePt t="47801" x="2289175" y="4857750"/>
          <p14:tracePt t="47818" x="2266950" y="4857750"/>
          <p14:tracePt t="47834" x="2257425" y="4857750"/>
          <p14:tracePt t="47850" x="2247900" y="4857750"/>
          <p14:tracePt t="47866" x="2238375" y="4857750"/>
          <p14:tracePt t="47884" x="2219325" y="4864100"/>
          <p14:tracePt t="47900" x="2219325" y="4876800"/>
          <p14:tracePt t="47917" x="2219325" y="4886325"/>
          <p14:tracePt t="47934" x="2219325" y="4889500"/>
          <p14:tracePt t="47951" x="2219325" y="4899025"/>
          <p14:tracePt t="47968" x="2212975" y="4908550"/>
          <p14:tracePt t="47984" x="2212975" y="4921250"/>
          <p14:tracePt t="48000" x="2209800" y="4924425"/>
          <p14:tracePt t="48016" x="2209800" y="4930775"/>
          <p14:tracePt t="48034" x="2209800" y="4933950"/>
          <p14:tracePt t="48062" x="2216150" y="4933950"/>
          <p14:tracePt t="48069" x="2219325" y="4933950"/>
          <p14:tracePt t="48084" x="2241550" y="4933950"/>
          <p14:tracePt t="48101" x="2251075" y="4933950"/>
          <p14:tracePt t="48118" x="2266950" y="4933950"/>
          <p14:tracePt t="48133" x="2276475" y="4933950"/>
          <p14:tracePt t="48150" x="2292350" y="4933950"/>
          <p14:tracePt t="48166" x="2301875" y="4933950"/>
          <p14:tracePt t="48184" x="2314575" y="4927600"/>
          <p14:tracePt t="48201" x="2327275" y="4927600"/>
          <p14:tracePt t="48218" x="2346325" y="4927600"/>
          <p14:tracePt t="48234" x="2355850" y="4927600"/>
          <p14:tracePt t="48251" x="2365375" y="4927600"/>
          <p14:tracePt t="48267" x="2371725" y="4924425"/>
          <p14:tracePt t="48283" x="2384425" y="4911725"/>
          <p14:tracePt t="48300" x="2397125" y="4908550"/>
          <p14:tracePt t="48318" x="2428875" y="4902200"/>
          <p14:tracePt t="48334" x="2438400" y="4902200"/>
          <p14:tracePt t="48351" x="2447925" y="4902200"/>
          <p14:tracePt t="48368" x="2463800" y="4902200"/>
          <p14:tracePt t="54971" x="2511425" y="4873625"/>
          <p14:tracePt t="54978" x="2606675" y="4835525"/>
          <p14:tracePt t="54985" x="2711450" y="4787900"/>
          <p14:tracePt t="54999" x="2968625" y="4695825"/>
          <p14:tracePt t="55016" x="3298825" y="4578350"/>
          <p14:tracePt t="55038" x="3657600" y="4425950"/>
          <p14:tracePt t="55052" x="3889375" y="4314825"/>
          <p14:tracePt t="55085" x="4305300" y="3971925"/>
          <p14:tracePt t="55117" x="4619625" y="3667125"/>
          <p14:tracePt t="55135" x="4816475" y="3463925"/>
          <p14:tracePt t="55151" x="4921250" y="3368675"/>
          <p14:tracePt t="55167" x="4997450" y="3263900"/>
          <p14:tracePt t="55182" x="5070475" y="3149600"/>
          <p14:tracePt t="55199" x="5114925" y="3032125"/>
          <p14:tracePt t="55216" x="5114925" y="2987675"/>
          <p14:tracePt t="55233" x="5114925" y="2946400"/>
          <p14:tracePt t="55250" x="5105400" y="2911475"/>
          <p14:tracePt t="55266" x="5092700" y="2873375"/>
          <p14:tracePt t="55282" x="5067300" y="2816225"/>
          <p14:tracePt t="55300" x="4949825" y="2701925"/>
          <p14:tracePt t="55316" x="4841875" y="2603500"/>
          <p14:tracePt t="55334" x="4692650" y="2492375"/>
          <p14:tracePt t="55350" x="4457700" y="2305050"/>
          <p14:tracePt t="55367" x="4340225" y="2197100"/>
          <p14:tracePt t="55385" x="4219575" y="2105025"/>
          <p14:tracePt t="55399" x="4149725" y="2060575"/>
          <p14:tracePt t="55415" x="4098925" y="2025650"/>
          <p14:tracePt t="55432" x="4022725" y="1978025"/>
          <p14:tracePt t="55449" x="3911600" y="1917700"/>
          <p14:tracePt t="55706" x="4013200" y="1962150"/>
          <p14:tracePt t="55714" x="4117975" y="2009775"/>
          <p14:tracePt t="55721" x="4251325" y="2041525"/>
          <p14:tracePt t="55732" x="4432300" y="2076450"/>
          <p14:tracePt t="55750" x="4892675" y="2143125"/>
          <p14:tracePt t="55768" x="5197475" y="2143125"/>
          <p14:tracePt t="55784" x="5530850" y="2098675"/>
          <p14:tracePt t="55799" x="5727700" y="2060575"/>
          <p14:tracePt t="55815" x="5892800" y="2016125"/>
          <p14:tracePt t="55833" x="6026150" y="1981200"/>
          <p14:tracePt t="55849" x="6194425" y="1936750"/>
          <p14:tracePt t="55865" x="6267450" y="1924050"/>
          <p14:tracePt t="55883" x="6324600" y="1908175"/>
          <p14:tracePt t="55900" x="6365875" y="1892300"/>
          <p14:tracePt t="55916" x="6375400" y="1876425"/>
          <p14:tracePt t="55933" x="6384925" y="1870075"/>
          <p14:tracePt t="55950" x="6400800" y="1854200"/>
          <p14:tracePt t="55966" x="6407150" y="1844675"/>
          <p14:tracePt t="55982" x="6407150" y="1822450"/>
          <p14:tracePt t="56000" x="6407150" y="1790700"/>
          <p14:tracePt t="56016" x="6407150" y="1762125"/>
          <p14:tracePt t="56034" x="6403975" y="1727200"/>
          <p14:tracePt t="56050" x="6391275" y="1682750"/>
          <p14:tracePt t="56066" x="6384925" y="1644650"/>
          <p14:tracePt t="56082" x="6378575" y="1622425"/>
          <p14:tracePt t="56099" x="6372225" y="1574800"/>
          <p14:tracePt t="56116" x="6372225" y="1530350"/>
          <p14:tracePt t="56134" x="6372225" y="1450975"/>
          <p14:tracePt t="56150" x="6372225" y="1393825"/>
          <p14:tracePt t="56167" x="6381750" y="1327150"/>
          <p14:tracePt t="56184" x="6403975" y="1282700"/>
          <p14:tracePt t="56200" x="6423025" y="1219200"/>
          <p14:tracePt t="56216" x="6442075" y="1174750"/>
          <p14:tracePt t="56232" x="6473825" y="1127125"/>
          <p14:tracePt t="56249" x="6524625" y="1050925"/>
          <p14:tracePt t="56266" x="6556375" y="1012825"/>
          <p14:tracePt t="56284" x="6623050" y="965200"/>
          <p14:tracePt t="56300" x="6670675" y="936625"/>
          <p14:tracePt t="56316" x="6718300" y="895350"/>
          <p14:tracePt t="56333" x="6800850" y="838200"/>
          <p14:tracePt t="56349" x="6940550" y="781050"/>
          <p14:tracePt t="56365" x="7007225" y="742950"/>
          <p14:tracePt t="56382" x="7064375" y="714375"/>
          <p14:tracePt t="56400" x="7108825" y="679450"/>
          <p14:tracePt t="56416" x="7131050" y="666750"/>
          <p14:tracePt t="56433" x="7140575" y="657225"/>
          <p14:tracePt t="56449" x="7156450" y="631825"/>
          <p14:tracePt t="56466" x="7162800" y="622300"/>
          <p14:tracePt t="56484" x="7162800" y="606425"/>
          <p14:tracePt t="56500" x="7162800" y="600075"/>
          <p14:tracePt t="56543" x="7162800" y="596900"/>
          <p14:tracePt t="56550" x="7162800" y="587375"/>
          <p14:tracePt t="56567" x="7162800" y="581025"/>
          <p14:tracePt t="56584" x="7159625" y="577850"/>
          <p14:tracePt t="56600" x="7156450" y="577850"/>
          <p14:tracePt t="56707" x="7156450" y="584200"/>
          <p14:tracePt t="56713" x="7156450" y="593725"/>
          <p14:tracePt t="56721" x="7156450" y="596900"/>
          <p14:tracePt t="56734" x="7162800" y="628650"/>
          <p14:tracePt t="56749" x="7185025" y="682625"/>
          <p14:tracePt t="56765" x="7197725" y="746125"/>
          <p14:tracePt t="56782" x="7229475" y="835025"/>
          <p14:tracePt t="56799" x="7289800" y="984250"/>
          <p14:tracePt t="56815" x="7321550" y="1082675"/>
          <p14:tracePt t="56833" x="7369175" y="1219200"/>
          <p14:tracePt t="56850" x="7385050" y="1327150"/>
          <p14:tracePt t="56866" x="7400925" y="1422400"/>
          <p14:tracePt t="56883" x="7432675" y="1558925"/>
          <p14:tracePt t="56899" x="7448550" y="1641475"/>
          <p14:tracePt t="56916" x="7464425" y="1739900"/>
          <p14:tracePt t="56933" x="7480300" y="1892300"/>
          <p14:tracePt t="56949" x="7496175" y="1978025"/>
          <p14:tracePt t="56966" x="7496175" y="2060575"/>
          <p14:tracePt t="56984" x="7486650" y="2168525"/>
          <p14:tracePt t="57000" x="7486650" y="2219325"/>
          <p14:tracePt t="57016" x="7480300" y="2263775"/>
          <p14:tracePt t="57033" x="7480300" y="2327275"/>
          <p14:tracePt t="57049" x="7480300" y="2368550"/>
          <p14:tracePt t="57066" x="7480300" y="2422525"/>
          <p14:tracePt t="57083" x="7496175" y="2501900"/>
          <p14:tracePt t="57099" x="7496175" y="2546350"/>
          <p14:tracePt t="57116" x="7496175" y="2574925"/>
          <p14:tracePt t="57134" x="7496175" y="2609850"/>
          <p14:tracePt t="57149" x="7496175" y="2619375"/>
          <p14:tracePt t="57165" x="7496175" y="2628900"/>
          <p14:tracePt t="57183" x="7496175" y="2644775"/>
          <p14:tracePt t="57199" x="7496175" y="2660650"/>
          <p14:tracePt t="57264" x="7496175" y="2657475"/>
          <p14:tracePt t="57270" x="7496175" y="2647950"/>
          <p14:tracePt t="57283" x="7496175" y="2638425"/>
          <p14:tracePt t="57299" x="7496175" y="2628900"/>
          <p14:tracePt t="57315" x="7496175" y="2613025"/>
          <p14:tracePt t="57333" x="7502525" y="2581275"/>
          <p14:tracePt t="57350" x="7512050" y="2565400"/>
          <p14:tracePt t="57367" x="7524750" y="2546350"/>
          <p14:tracePt t="57384" x="7559675" y="2511425"/>
          <p14:tracePt t="57400" x="7575550" y="2489200"/>
          <p14:tracePt t="57417" x="7594600" y="2460625"/>
          <p14:tracePt t="57433" x="7635875" y="2384425"/>
          <p14:tracePt t="57449" x="7648575" y="2339975"/>
          <p14:tracePt t="57465" x="7667625" y="2301875"/>
          <p14:tracePt t="57483" x="7705725" y="2257425"/>
          <p14:tracePt t="57500" x="7721600" y="2241550"/>
          <p14:tracePt t="57516" x="7737475" y="2232025"/>
          <p14:tracePt t="57534" x="7750175" y="2216150"/>
          <p14:tracePt t="57550" x="7762875" y="2209800"/>
          <p14:tracePt t="57566" x="7766050" y="2209800"/>
          <p14:tracePt t="57599" x="7775575" y="2209800"/>
          <p14:tracePt t="57616" x="7791450" y="2209800"/>
          <p14:tracePt t="57633" x="7807325" y="2209800"/>
          <p14:tracePt t="57650" x="7820025" y="2209800"/>
          <p14:tracePt t="57667" x="7848600" y="2209800"/>
          <p14:tracePt t="57684" x="7864475" y="2209800"/>
          <p14:tracePt t="57700" x="7880350" y="2200275"/>
          <p14:tracePt t="57716" x="7908925" y="2174875"/>
          <p14:tracePt t="57733" x="7950200" y="2117725"/>
          <p14:tracePt t="57749" x="7991475" y="2066925"/>
          <p14:tracePt t="57765" x="8039100" y="1987550"/>
          <p14:tracePt t="57782" x="8080375" y="1851025"/>
          <p14:tracePt t="57799" x="8086725" y="1755775"/>
          <p14:tracePt t="57816" x="8086725" y="1606550"/>
          <p14:tracePt t="57833" x="8064500" y="1428750"/>
          <p14:tracePt t="57849" x="8064500" y="1371600"/>
          <p14:tracePt t="57865" x="8064500" y="1311275"/>
          <p14:tracePt t="57883" x="8064500" y="1247775"/>
          <p14:tracePt t="57899" x="8064500" y="1212850"/>
          <p14:tracePt t="57916" x="8064500" y="1181100"/>
          <p14:tracePt t="57934" x="8051800" y="1117600"/>
          <p14:tracePt t="57950" x="8026400" y="1079500"/>
          <p14:tracePt t="57966" x="8001000" y="1031875"/>
          <p14:tracePt t="57983" x="7947025" y="927100"/>
          <p14:tracePt t="57999" x="7912100" y="828675"/>
          <p14:tracePt t="58015" x="7877175" y="771525"/>
          <p14:tracePt t="58033" x="7858125" y="714375"/>
          <p14:tracePt t="58050" x="7848600" y="688975"/>
          <p14:tracePt t="58066" x="7848600" y="679450"/>
          <p14:tracePt t="58084" x="7842250" y="663575"/>
          <p14:tracePt t="58100" x="7842250" y="654050"/>
          <p14:tracePt t="58116" x="7842250" y="635000"/>
          <p14:tracePt t="58133" x="7842250" y="606425"/>
          <p14:tracePt t="58149" x="7842250" y="587375"/>
          <p14:tracePt t="58165" x="7842250" y="571500"/>
          <p14:tracePt t="58183" x="7842250" y="530225"/>
          <p14:tracePt t="58200" x="7845425" y="508000"/>
          <p14:tracePt t="58216" x="7851775" y="479425"/>
          <p14:tracePt t="58233" x="7861300" y="457200"/>
          <p14:tracePt t="58250" x="7870825" y="447675"/>
          <p14:tracePt t="58266" x="7870825" y="438150"/>
          <p14:tracePt t="58283" x="7886700" y="425450"/>
          <p14:tracePt t="58299" x="7896225" y="425450"/>
          <p14:tracePt t="58315" x="7905750" y="425450"/>
          <p14:tracePt t="58333" x="7927975" y="441325"/>
          <p14:tracePt t="58349" x="7943850" y="450850"/>
          <p14:tracePt t="58366" x="7956550" y="466725"/>
          <p14:tracePt t="58383" x="7972425" y="508000"/>
          <p14:tracePt t="58399" x="7985125" y="533400"/>
          <p14:tracePt t="58416" x="8004175" y="561975"/>
          <p14:tracePt t="58432" x="8023225" y="612775"/>
          <p14:tracePt t="58449" x="8029575" y="657225"/>
          <p14:tracePt t="58465" x="8029575" y="736600"/>
          <p14:tracePt t="58483" x="8029575" y="841375"/>
          <p14:tracePt t="58500" x="8029575" y="901700"/>
          <p14:tracePt t="58516" x="8029575" y="971550"/>
          <p14:tracePt t="58533" x="8029575" y="1089025"/>
          <p14:tracePt t="58550" x="8016875" y="1174750"/>
          <p14:tracePt t="58566" x="8001000" y="1238250"/>
          <p14:tracePt t="58582" x="7943850" y="1374775"/>
          <p14:tracePt t="58599" x="7886700" y="1466850"/>
          <p14:tracePt t="58615" x="7835900" y="1558925"/>
          <p14:tracePt t="58633" x="7772400" y="1676400"/>
          <p14:tracePt t="58650" x="7743825" y="1733550"/>
          <p14:tracePt t="58666" x="7705725" y="1803400"/>
          <p14:tracePt t="58683" x="7667625" y="1917700"/>
          <p14:tracePt t="58700" x="7639050" y="1984375"/>
          <p14:tracePt t="58716" x="7610475" y="2051050"/>
          <p14:tracePt t="58732" x="7556500" y="2149475"/>
          <p14:tracePt t="58749" x="7527925" y="2216150"/>
          <p14:tracePt t="58765" x="7489825" y="2282825"/>
          <p14:tracePt t="58782" x="7451725" y="2339975"/>
          <p14:tracePt t="58799" x="7432675" y="2378075"/>
          <p14:tracePt t="58815" x="7419975" y="2425700"/>
          <p14:tracePt t="58832" x="7400925" y="2489200"/>
          <p14:tracePt t="58849" x="7388225" y="2527300"/>
          <p14:tracePt t="58865" x="7369175" y="2549525"/>
          <p14:tracePt t="58882" x="7356475" y="2590800"/>
          <p14:tracePt t="58899" x="7356475" y="2600325"/>
          <p14:tracePt t="58916" x="7356475" y="2613025"/>
          <p14:tracePt t="58920" x="7356475" y="2616200"/>
          <p14:tracePt t="58933" x="7356475" y="2632075"/>
          <p14:tracePt t="58950" x="7353300" y="2632075"/>
          <p14:tracePt t="58966" x="7346950" y="2632075"/>
          <p14:tracePt t="58983" x="7337425" y="2593975"/>
          <p14:tracePt t="58999" x="7315200" y="2540000"/>
          <p14:tracePt t="59015" x="7299325" y="2441575"/>
          <p14:tracePt t="59032" x="7273925" y="2276475"/>
          <p14:tracePt t="59049" x="7258050" y="2168525"/>
          <p14:tracePt t="59066" x="7232650" y="2060575"/>
          <p14:tracePt t="59083" x="7226300" y="1885950"/>
          <p14:tracePt t="59100" x="7216775" y="1771650"/>
          <p14:tracePt t="59116" x="7216775" y="1654175"/>
          <p14:tracePt t="59132" x="7216775" y="1492250"/>
          <p14:tracePt t="59148" x="7216775" y="1412875"/>
          <p14:tracePt t="59165" x="7216775" y="1330325"/>
          <p14:tracePt t="59183" x="7219950" y="1225550"/>
          <p14:tracePt t="59199" x="7229475" y="1152525"/>
          <p14:tracePt t="59216" x="7229475" y="1079500"/>
          <p14:tracePt t="59233" x="7229475" y="1009650"/>
          <p14:tracePt t="59249" x="7229475" y="965200"/>
          <p14:tracePt t="59266" x="7219950" y="933450"/>
          <p14:tracePt t="59283" x="7207250" y="892175"/>
          <p14:tracePt t="59299" x="7200900" y="847725"/>
          <p14:tracePt t="59315" x="7194550" y="803275"/>
          <p14:tracePt t="59333" x="7188200" y="749300"/>
          <p14:tracePt t="59349" x="7169150" y="723900"/>
          <p14:tracePt t="59366" x="7162800" y="701675"/>
          <p14:tracePt t="59383" x="7159625" y="660400"/>
          <p14:tracePt t="59399" x="7159625" y="631825"/>
          <p14:tracePt t="59416" x="7153275" y="609600"/>
          <p14:tracePt t="59418" x="7153275" y="603250"/>
          <p14:tracePt t="59432" x="7153275" y="574675"/>
          <p14:tracePt t="59449" x="7153275" y="558800"/>
          <p14:tracePt t="59466" x="7153275" y="536575"/>
          <p14:tracePt t="59483" x="7153275" y="511175"/>
          <p14:tracePt t="59499" x="7153275" y="501650"/>
          <p14:tracePt t="59517" x="7153275" y="485775"/>
          <p14:tracePt t="59533" x="7153275" y="469900"/>
          <p14:tracePt t="59549" x="7153275" y="466725"/>
          <p14:tracePt t="59605" x="7153275" y="476250"/>
          <p14:tracePt t="59611" x="7153275" y="482600"/>
          <p14:tracePt t="59618" x="7153275" y="485775"/>
          <p14:tracePt t="59633" x="7153275" y="501650"/>
          <p14:tracePt t="59649" x="7156450" y="533400"/>
          <p14:tracePt t="59667" x="7165975" y="555625"/>
          <p14:tracePt t="59683" x="7204075" y="647700"/>
          <p14:tracePt t="59699" x="7239000" y="781050"/>
          <p14:tracePt t="59715" x="7264400" y="889000"/>
          <p14:tracePt t="59732" x="7299325" y="1120775"/>
          <p14:tracePt t="59750" x="7308850" y="1260475"/>
          <p14:tracePt t="59767" x="7308850" y="1476375"/>
          <p14:tracePt t="59783" x="7308850" y="1616075"/>
          <p14:tracePt t="59799" x="7308850" y="1743075"/>
          <p14:tracePt t="59815" x="7315200" y="1825625"/>
          <p14:tracePt t="59832" x="7331075" y="1990725"/>
          <p14:tracePt t="59849" x="7356475" y="2098675"/>
          <p14:tracePt t="59865" x="7356475" y="2171700"/>
          <p14:tracePt t="59882" x="7356475" y="2254250"/>
          <p14:tracePt t="59899" x="7356475" y="2298700"/>
          <p14:tracePt t="59916" x="7340600" y="2336800"/>
          <p14:tracePt t="59932" x="7273925" y="2384425"/>
          <p14:tracePt t="59950" x="7159625" y="2444750"/>
          <p14:tracePt t="59967" x="6823075" y="2533650"/>
          <p14:tracePt t="59983" x="6543675" y="2609850"/>
          <p14:tracePt t="59999" x="6146800" y="2724150"/>
          <p14:tracePt t="60016" x="5384800" y="3013075"/>
          <p14:tracePt t="60034" x="4803775" y="3270250"/>
          <p14:tracePt t="60050" x="4222750" y="3530600"/>
          <p14:tracePt t="60067" x="3432175" y="3949700"/>
          <p14:tracePt t="60084" x="3032125" y="4149725"/>
          <p14:tracePt t="60101" x="2768600" y="4330700"/>
          <p14:tracePt t="60116" x="2536825" y="4498975"/>
          <p14:tracePt t="60134" x="2444750" y="4556125"/>
          <p14:tracePt t="60150" x="2397125" y="4591050"/>
          <p14:tracePt t="60397" x="2387600" y="4514850"/>
          <p14:tracePt t="60402" x="2387600" y="4422775"/>
          <p14:tracePt t="60415" x="2387600" y="4330700"/>
          <p14:tracePt t="60432" x="2432050" y="3975100"/>
          <p14:tracePt t="60449" x="2505075" y="3689350"/>
          <p14:tracePt t="60467" x="2635250" y="3203575"/>
          <p14:tracePt t="60484" x="2733675" y="2832100"/>
          <p14:tracePt t="60501" x="2809875" y="2425700"/>
          <p14:tracePt t="60518" x="2908300" y="1993900"/>
          <p14:tracePt t="60534" x="2940050" y="1771650"/>
          <p14:tracePt t="60550" x="2965450" y="1606550"/>
          <p14:tracePt t="60565" x="2994025" y="1454150"/>
          <p14:tracePt t="60582" x="3009900" y="1257300"/>
          <p14:tracePt t="60599" x="3009900" y="1165225"/>
          <p14:tracePt t="60617" x="3009900" y="1012825"/>
          <p14:tracePt t="60633" x="3009900" y="920750"/>
          <p14:tracePt t="60649" x="3006725" y="857250"/>
          <p14:tracePt t="60666" x="3000375" y="809625"/>
          <p14:tracePt t="60682" x="2994025" y="793750"/>
          <p14:tracePt t="60699" x="2994025" y="777875"/>
          <p14:tracePt t="60715" x="2984500" y="777875"/>
          <p14:tracePt t="60732" x="2965450" y="777875"/>
          <p14:tracePt t="60748" x="2955925" y="777875"/>
          <p14:tracePt t="60766" x="2940050" y="777875"/>
          <p14:tracePt t="60782" x="2930525" y="777875"/>
          <p14:tracePt t="60799" x="2914650" y="790575"/>
          <p14:tracePt t="60816" x="2879725" y="809625"/>
          <p14:tracePt t="60832" x="2851150" y="819150"/>
          <p14:tracePt t="60849" x="2825750" y="844550"/>
          <p14:tracePt t="60866" x="2781300" y="889000"/>
          <p14:tracePt t="60882" x="2762250" y="936625"/>
          <p14:tracePt t="60899" x="2749550" y="990600"/>
          <p14:tracePt t="60916" x="2720975" y="1063625"/>
          <p14:tracePt t="60933" x="2714625" y="1092200"/>
          <p14:tracePt t="60949" x="2714625" y="1117600"/>
          <p14:tracePt t="60966" x="2714625" y="1130300"/>
          <p14:tracePt t="60982" x="2714625" y="1139825"/>
          <p14:tracePt t="60999" x="2717800" y="1139825"/>
          <p14:tracePt t="61016" x="2736850" y="1139825"/>
          <p14:tracePt t="61032" x="2746375" y="1133475"/>
          <p14:tracePt t="61049" x="2755900" y="1130300"/>
          <p14:tracePt t="61066" x="2771775" y="1130300"/>
          <p14:tracePt t="61117" x="2774950" y="1130300"/>
          <p14:tracePt t="61124" x="2787650" y="1130300"/>
          <p14:tracePt t="61132" x="2790825" y="1130300"/>
          <p14:tracePt t="61149" x="2809875" y="1162050"/>
          <p14:tracePt t="61166" x="2886075" y="1263650"/>
          <p14:tracePt t="61182" x="2962275" y="1365250"/>
          <p14:tracePt t="61199" x="3044825" y="1514475"/>
          <p14:tracePt t="61216" x="3149600" y="1666875"/>
          <p14:tracePt t="61233" x="3222625" y="1743075"/>
          <p14:tracePt t="61249" x="3286125" y="1806575"/>
          <p14:tracePt t="61266" x="3352800" y="1860550"/>
          <p14:tracePt t="61282" x="3375025" y="1863725"/>
          <p14:tracePt t="61299" x="3397250" y="1863725"/>
          <p14:tracePt t="61316" x="3419475" y="1854200"/>
          <p14:tracePt t="61332" x="3432175" y="1816100"/>
          <p14:tracePt t="61349" x="3444875" y="1771650"/>
          <p14:tracePt t="61366" x="3451225" y="1708150"/>
          <p14:tracePt t="61382" x="3451225" y="1673225"/>
          <p14:tracePt t="61398" x="3451225" y="1644650"/>
          <p14:tracePt t="61416" x="3438525" y="1616075"/>
          <p14:tracePt t="61432" x="3422650" y="1593850"/>
          <p14:tracePt t="61449" x="3381375" y="1568450"/>
          <p14:tracePt t="61466" x="3305175" y="1517650"/>
          <p14:tracePt t="61482" x="3251200" y="1489075"/>
          <p14:tracePt t="61499" x="3200400" y="1457325"/>
          <p14:tracePt t="61516" x="3133725" y="1409700"/>
          <p14:tracePt t="61532" x="3092450" y="1365250"/>
          <p14:tracePt t="61549" x="3067050" y="1343025"/>
          <p14:tracePt t="61566" x="3041650" y="1298575"/>
          <p14:tracePt t="61582" x="3032125" y="1276350"/>
          <p14:tracePt t="61600" x="3032125" y="1247775"/>
          <p14:tracePt t="61616" x="3032125" y="1231900"/>
          <p14:tracePt t="61632" x="3032125" y="1222375"/>
          <p14:tracePt t="61649" x="3032125" y="1206500"/>
          <p14:tracePt t="61665" x="3032125" y="1203325"/>
          <p14:tracePt t="61682" x="3041650" y="1203325"/>
          <p14:tracePt t="61699" x="3057525" y="1203325"/>
          <p14:tracePt t="61716" x="3073400" y="1203325"/>
          <p14:tracePt t="61733" x="3082925" y="1203325"/>
          <p14:tracePt t="61749" x="3092450" y="1203325"/>
          <p14:tracePt t="61766" x="3133725" y="1216025"/>
          <p14:tracePt t="61782" x="3171825" y="1238250"/>
          <p14:tracePt t="61798" x="3203575" y="1260475"/>
          <p14:tracePt t="61815" x="3248025" y="1304925"/>
          <p14:tracePt t="61832" x="3263900" y="1330325"/>
          <p14:tracePt t="61848" x="3276600" y="1346200"/>
          <p14:tracePt t="61865" x="3286125" y="1362075"/>
          <p14:tracePt t="61881" x="3286125" y="1371600"/>
          <p14:tracePt t="61966" x="3286125" y="1368425"/>
          <p14:tracePt t="61973" x="3286125" y="1365250"/>
          <p14:tracePt t="61982" x="3286125" y="1358900"/>
          <p14:tracePt t="62196" x="3365500" y="1371600"/>
          <p14:tracePt t="62202" x="3492500" y="1390650"/>
          <p14:tracePt t="62216" x="3854450" y="1460500"/>
          <p14:tracePt t="62233" x="4191000" y="1520825"/>
          <p14:tracePt t="62249" x="4568825" y="1581150"/>
          <p14:tracePt t="62266" x="5041900" y="1625600"/>
          <p14:tracePt t="62283" x="5245100" y="1631950"/>
          <p14:tracePt t="62301" x="5575300" y="1631950"/>
          <p14:tracePt t="62316" x="5759450" y="1619250"/>
          <p14:tracePt t="62332" x="5943600" y="1581150"/>
          <p14:tracePt t="62349" x="6102350" y="1517650"/>
          <p14:tracePt t="62365" x="6264275" y="1431925"/>
          <p14:tracePt t="62382" x="6346825" y="1374775"/>
          <p14:tracePt t="62398" x="6413500" y="1336675"/>
          <p14:tracePt t="62416" x="6483350" y="1279525"/>
          <p14:tracePt t="62433" x="6524625" y="1241425"/>
          <p14:tracePt t="62449" x="6556375" y="1200150"/>
          <p14:tracePt t="62466" x="6597650" y="1117600"/>
          <p14:tracePt t="62483" x="6632575" y="1066800"/>
          <p14:tracePt t="62499" x="6657975" y="1028700"/>
          <p14:tracePt t="62515" x="6696075" y="984250"/>
          <p14:tracePt t="62531" x="6715125" y="955675"/>
          <p14:tracePt t="62548" x="6740525" y="923925"/>
          <p14:tracePt t="62566" x="6765925" y="860425"/>
          <p14:tracePt t="62582" x="6784975" y="812800"/>
          <p14:tracePt t="62600" x="6804025" y="774700"/>
          <p14:tracePt t="62616" x="6842125" y="733425"/>
          <p14:tracePt t="62633" x="6864350" y="708025"/>
          <p14:tracePt t="62649" x="6883400" y="688975"/>
          <p14:tracePt t="62665" x="6905625" y="663575"/>
          <p14:tracePt t="62681" x="6921500" y="650875"/>
          <p14:tracePt t="62699" x="6931025" y="641350"/>
          <p14:tracePt t="62716" x="6943725" y="628650"/>
          <p14:tracePt t="62733" x="6953250" y="622300"/>
          <p14:tracePt t="62749" x="6959600" y="622300"/>
          <p14:tracePt t="62766" x="6969125" y="622300"/>
          <p14:tracePt t="62783" x="6978650" y="622300"/>
          <p14:tracePt t="62799" x="7000875" y="622300"/>
          <p14:tracePt t="62815" x="7035800" y="622300"/>
          <p14:tracePt t="62832" x="7051675" y="622300"/>
          <p14:tracePt t="62848" x="7061200" y="622300"/>
          <p14:tracePt t="62865" x="7070725" y="625475"/>
          <p14:tracePt t="63202" x="7061200" y="657225"/>
          <p14:tracePt t="63209" x="7045325" y="704850"/>
          <p14:tracePt t="63216" x="7019925" y="736600"/>
          <p14:tracePt t="63233" x="6965950" y="806450"/>
          <p14:tracePt t="63248" x="6915150" y="857250"/>
          <p14:tracePt t="63265" x="6813550" y="933450"/>
          <p14:tracePt t="63299" x="6581775" y="1028700"/>
          <p14:tracePt t="63333" x="6305550" y="1079500"/>
          <p14:tracePt t="63350" x="6165850" y="1079500"/>
          <p14:tracePt t="63366" x="6108700" y="1079500"/>
          <p14:tracePt t="63382" x="6064250" y="1079500"/>
          <p14:tracePt t="63398" x="6019800" y="1076325"/>
          <p14:tracePt t="63415" x="5978525" y="1063625"/>
          <p14:tracePt t="63432" x="5962650" y="1063625"/>
          <p14:tracePt t="63448" x="5953125" y="1054100"/>
          <p14:tracePt t="63465" x="5937250" y="1035050"/>
          <p14:tracePt t="63482" x="5937250" y="1022350"/>
          <p14:tracePt t="63500" x="5937250" y="1012825"/>
          <p14:tracePt t="63515" x="5937250" y="1003300"/>
          <p14:tracePt t="63532" x="5946775" y="1003300"/>
          <p14:tracePt t="63549" x="5953125" y="1003300"/>
          <p14:tracePt t="63565" x="5956300" y="1003300"/>
          <p14:tracePt t="63582" x="5972175" y="1000125"/>
          <p14:tracePt t="63600" x="6035675" y="981075"/>
          <p14:tracePt t="63616" x="6105525" y="981075"/>
          <p14:tracePt t="63632" x="6210300" y="981075"/>
          <p14:tracePt t="63649" x="6454775" y="1012825"/>
          <p14:tracePt t="63665" x="6629400" y="1031875"/>
          <p14:tracePt t="63682" x="6832600" y="1031875"/>
          <p14:tracePt t="63698" x="7026275" y="1031875"/>
          <p14:tracePt t="63715" x="7299325" y="1031875"/>
          <p14:tracePt t="63732" x="7493000" y="1025525"/>
          <p14:tracePt t="63749" x="7721600" y="1016000"/>
          <p14:tracePt t="63766" x="7905750" y="1006475"/>
          <p14:tracePt t="63782" x="8067675" y="977900"/>
          <p14:tracePt t="63798" x="8229600" y="977900"/>
          <p14:tracePt t="63815" x="8426450" y="962025"/>
          <p14:tracePt t="63832" x="8509000" y="955675"/>
          <p14:tracePt t="63848" x="8572500" y="946150"/>
          <p14:tracePt t="63865" x="8645525" y="927100"/>
          <p14:tracePt t="63882" x="8683625" y="927100"/>
          <p14:tracePt t="63900" x="8709025" y="923925"/>
          <p14:tracePt t="63916" x="8724900" y="911225"/>
          <p14:tracePt t="63932" x="8734425" y="911225"/>
          <p14:tracePt t="63948" x="8747125" y="911225"/>
          <p14:tracePt t="63965" x="8747125" y="908050"/>
          <p14:tracePt t="63983" x="8747125" y="901700"/>
          <p14:tracePt t="64000" x="8747125" y="898525"/>
          <p14:tracePt t="65927" x="8693150" y="908050"/>
          <p14:tracePt t="65934" x="8610600" y="927100"/>
          <p14:tracePt t="65949" x="8445500" y="981075"/>
          <p14:tracePt t="65966" x="8270875" y="1038225"/>
          <p14:tracePt t="65982" x="8080375" y="1104900"/>
          <p14:tracePt t="65999" x="7832725" y="1196975"/>
          <p14:tracePt t="66015" x="7664450" y="1260475"/>
          <p14:tracePt t="66049" x="7350125" y="1393825"/>
          <p14:tracePt t="66082" x="7105650" y="1489075"/>
          <p14:tracePt t="66084" x="7067550" y="1504950"/>
          <p14:tracePt t="66100" x="6975475" y="1552575"/>
          <p14:tracePt t="66115" x="6908800" y="1584325"/>
          <p14:tracePt t="66132" x="6838950" y="1622425"/>
          <p14:tracePt t="66149" x="6781800" y="1647825"/>
          <p14:tracePt t="66165" x="6743700" y="1666875"/>
          <p14:tracePt t="66182" x="6715125" y="1673225"/>
          <p14:tracePt t="66198" x="6673850" y="1673225"/>
          <p14:tracePt t="66215" x="6651625" y="1673225"/>
          <p14:tracePt t="66232" x="6623050" y="1673225"/>
          <p14:tracePt t="66249" x="6604000" y="1673225"/>
          <p14:tracePt t="66266" x="6594475" y="1673225"/>
          <p14:tracePt t="66282" x="6572250" y="1673225"/>
          <p14:tracePt t="66299" x="6546850" y="1673225"/>
          <p14:tracePt t="66316" x="6518275" y="1673225"/>
          <p14:tracePt t="66332" x="6492875" y="1657350"/>
          <p14:tracePt t="66349" x="6435725" y="1638300"/>
          <p14:tracePt t="66365" x="6413500" y="1625600"/>
          <p14:tracePt t="66382" x="6381750" y="1616075"/>
          <p14:tracePt t="66399" x="6359525" y="1593850"/>
          <p14:tracePt t="66415" x="6343650" y="1587500"/>
          <p14:tracePt t="66432" x="6340475" y="1581150"/>
          <p14:tracePt t="66449" x="6340475" y="1568450"/>
          <p14:tracePt t="66465" x="6340475" y="1558925"/>
          <p14:tracePt t="66482" x="6340475" y="1543050"/>
          <p14:tracePt t="66498" x="6353175" y="1527175"/>
          <p14:tracePt t="66515" x="6362700" y="1517650"/>
          <p14:tracePt t="66532" x="6378575" y="1495425"/>
          <p14:tracePt t="66549" x="6435725" y="1463675"/>
          <p14:tracePt t="66566" x="6473825" y="1450975"/>
          <p14:tracePt t="66569" x="6486525" y="1444625"/>
          <p14:tracePt t="66582" x="6499225" y="1431925"/>
          <p14:tracePt t="66598" x="6530975" y="1431925"/>
          <p14:tracePt t="66615" x="6540500" y="1431925"/>
          <p14:tracePt t="66631" x="6550025" y="1431925"/>
          <p14:tracePt t="66884" x="6556375" y="1431925"/>
          <p14:tracePt t="66890" x="6559550" y="1431925"/>
          <p14:tracePt t="66898" x="6565900" y="1431925"/>
          <p14:tracePt t="66914" x="6575425" y="1431925"/>
          <p14:tracePt t="66932" x="6584950" y="1431925"/>
          <p14:tracePt t="66948" x="6610350" y="1431925"/>
          <p14:tracePt t="66965" x="6632575" y="1431925"/>
          <p14:tracePt t="66982" x="6661150" y="1431925"/>
          <p14:tracePt t="66999" x="6677025" y="1431925"/>
          <p14:tracePt t="67015" x="6686550" y="1419225"/>
          <p14:tracePt t="67033" x="6705600" y="1412875"/>
          <p14:tracePt t="67048" x="6711950" y="1412875"/>
          <p14:tracePt t="67064" x="6721475" y="1412875"/>
          <p14:tracePt t="67082" x="6731000" y="1403350"/>
          <p14:tracePt t="67099" x="6746875" y="1403350"/>
          <p14:tracePt t="67115" x="6762750" y="1393825"/>
          <p14:tracePt t="67133" x="6772275" y="1387475"/>
          <p14:tracePt t="67149" x="6788150" y="1368425"/>
          <p14:tracePt t="67165" x="6791325" y="1358900"/>
          <p14:tracePt t="67181" x="6807200" y="1346200"/>
          <p14:tracePt t="67198" x="6813550" y="1304925"/>
          <p14:tracePt t="67215" x="6826250" y="1282700"/>
          <p14:tracePt t="67234" x="6835775" y="1241425"/>
          <p14:tracePt t="67249" x="6848475" y="1219200"/>
          <p14:tracePt t="67265" x="6854825" y="1187450"/>
          <p14:tracePt t="67283" x="6854825" y="1155700"/>
          <p14:tracePt t="67298" x="6854825" y="1139825"/>
          <p14:tracePt t="67315" x="6854825" y="1130300"/>
          <p14:tracePt t="67332" x="6854825" y="1120775"/>
          <p14:tracePt t="67377" x="6851650" y="1127125"/>
          <p14:tracePt t="67384" x="6848475" y="1130300"/>
          <p14:tracePt t="67399" x="6838950" y="1146175"/>
          <p14:tracePt t="67415" x="6826250" y="1171575"/>
          <p14:tracePt t="67432" x="6800850" y="1212850"/>
          <p14:tracePt t="67448" x="6791325" y="1222375"/>
          <p14:tracePt t="67465" x="6781800" y="1231900"/>
          <p14:tracePt t="67482" x="6772275" y="1241425"/>
          <p14:tracePt t="67499" x="6750050" y="1263650"/>
          <p14:tracePt t="67515" x="6740525" y="1273175"/>
          <p14:tracePt t="67532" x="6731000" y="1289050"/>
          <p14:tracePt t="67549" x="6731000" y="1311275"/>
          <p14:tracePt t="67565" x="6731000" y="1320800"/>
          <p14:tracePt t="67581" x="6731000" y="1330325"/>
          <p14:tracePt t="67598" x="6731000" y="1343025"/>
          <p14:tracePt t="67615" x="6731000" y="1358900"/>
          <p14:tracePt t="67633" x="6731000" y="1374775"/>
          <p14:tracePt t="67669" x="6731000" y="1377950"/>
          <p14:tracePt t="67697" x="6731000" y="1384300"/>
          <p14:tracePt t="67704" x="6731000" y="1387475"/>
          <p14:tracePt t="67714" x="6731000" y="1393825"/>
          <p14:tracePt t="67732" x="6731000" y="1409700"/>
          <p14:tracePt t="67749" x="6734175" y="1409700"/>
          <p14:tracePt t="67765" x="6746875" y="1409700"/>
          <p14:tracePt t="67783" x="6851650" y="1409700"/>
          <p14:tracePt t="67799" x="7000875" y="1409700"/>
          <p14:tracePt t="67815" x="7150100" y="1409700"/>
          <p14:tracePt t="67832" x="7423150" y="1419225"/>
          <p14:tracePt t="67848" x="7585075" y="1425575"/>
          <p14:tracePt t="67865" x="7724775" y="1435100"/>
          <p14:tracePt t="67881" x="7874000" y="1444625"/>
          <p14:tracePt t="67898" x="8067675" y="1444625"/>
          <p14:tracePt t="67915" x="8172450" y="1438275"/>
          <p14:tracePt t="67932" x="8328025" y="1416050"/>
          <p14:tracePt t="67948" x="8416925" y="1390650"/>
          <p14:tracePt t="67965" x="8467725" y="1377950"/>
          <p14:tracePt t="67982" x="8512175" y="1358900"/>
          <p14:tracePt t="67998" x="8534400" y="1349375"/>
          <p14:tracePt t="68015" x="8543925" y="1333500"/>
          <p14:tracePt t="68032" x="8553450" y="1317625"/>
          <p14:tracePt t="68048" x="8553450" y="1308100"/>
          <p14:tracePt t="68065" x="8553450" y="1279525"/>
          <p14:tracePt t="68068" x="8553450" y="1263650"/>
          <p14:tracePt t="68082" x="8553450" y="1219200"/>
          <p14:tracePt t="68098" x="8553450" y="1181100"/>
          <p14:tracePt t="68114" x="8553450" y="1146175"/>
          <p14:tracePt t="68132" x="8553450" y="1111250"/>
          <p14:tracePt t="68148" x="8553450" y="1089025"/>
          <p14:tracePt t="68165" x="8553450" y="1060450"/>
          <p14:tracePt t="68183" x="8553450" y="1035050"/>
          <p14:tracePt t="68199" x="8553450" y="1019175"/>
          <p14:tracePt t="68215" x="8553450" y="990600"/>
          <p14:tracePt t="68231" x="8553450" y="965200"/>
          <p14:tracePt t="68248" x="8553450" y="942975"/>
          <p14:tracePt t="68264" x="8553450" y="933450"/>
          <p14:tracePt t="68282" x="8553450" y="923925"/>
          <p14:tracePt t="68319" x="8547100" y="923925"/>
          <p14:tracePt t="68334" x="8543925" y="923925"/>
          <p14:tracePt t="68348" x="8537575" y="923925"/>
          <p14:tracePt t="68365" x="8534400" y="923925"/>
          <p14:tracePt t="68405" x="8521700" y="923925"/>
          <p14:tracePt t="68412" x="8518525" y="923925"/>
          <p14:tracePt t="68419" x="8512175" y="923925"/>
          <p14:tracePt t="68432" x="8502650" y="936625"/>
          <p14:tracePt t="68449" x="8493125" y="946150"/>
          <p14:tracePt t="68465" x="8483600" y="962025"/>
          <p14:tracePt t="68482" x="8458200" y="996950"/>
          <p14:tracePt t="68498" x="8445500" y="1050925"/>
          <p14:tracePt t="68515" x="8432800" y="1114425"/>
          <p14:tracePt t="68532" x="8407400" y="1184275"/>
          <p14:tracePt t="68548" x="8401050" y="1228725"/>
          <p14:tracePt t="68565" x="8401050" y="1282700"/>
          <p14:tracePt t="68582" x="8401050" y="1377950"/>
          <p14:tracePt t="68598" x="8401050" y="1460500"/>
          <p14:tracePt t="68615" x="8401050" y="1520825"/>
          <p14:tracePt t="68632" x="8388350" y="1593850"/>
          <p14:tracePt t="68648" x="8382000" y="1638300"/>
          <p14:tracePt t="68664" x="8382000" y="1666875"/>
          <p14:tracePt t="68682" x="8382000" y="1701800"/>
          <p14:tracePt t="68699" x="8382000" y="1711325"/>
          <p14:tracePt t="68715" x="8382000" y="1720850"/>
          <p14:tracePt t="68732" x="8382000" y="1736725"/>
          <p14:tracePt t="68765" x="8382000" y="1733550"/>
          <p14:tracePt t="68782" x="8388350" y="1708150"/>
          <p14:tracePt t="68797" x="8401050" y="1654175"/>
          <p14:tracePt t="68814" x="8413750" y="1568450"/>
          <p14:tracePt t="68831" x="8413750" y="1416050"/>
          <p14:tracePt t="68848" x="8423275" y="1333500"/>
          <p14:tracePt t="68866" x="8423275" y="1250950"/>
          <p14:tracePt t="68882" x="8423275" y="1111250"/>
          <p14:tracePt t="68898" x="8420100" y="1060450"/>
          <p14:tracePt t="68915" x="8407400" y="1022350"/>
          <p14:tracePt t="68931" x="8401050" y="981075"/>
          <p14:tracePt t="68948" x="8401050" y="971550"/>
          <p14:tracePt t="68965" x="8401050" y="968375"/>
          <p14:tracePt t="68982" x="8391525" y="968375"/>
          <p14:tracePt t="68998" x="8385175" y="968375"/>
          <p14:tracePt t="69032" x="8382000" y="968375"/>
          <p14:tracePt t="69054" x="8375650" y="968375"/>
          <p14:tracePt t="69065" x="8375650" y="974725"/>
          <p14:tracePt t="69081" x="8372475" y="993775"/>
          <p14:tracePt t="69097" x="8366125" y="1038225"/>
          <p14:tracePt t="69115" x="8343900" y="1092200"/>
          <p14:tracePt t="69131" x="8324850" y="1171575"/>
          <p14:tracePt t="69148" x="8308975" y="1257300"/>
          <p14:tracePt t="69165" x="8293100" y="1365250"/>
          <p14:tracePt t="69181" x="8261350" y="1476375"/>
          <p14:tracePt t="69198" x="8248650" y="1552575"/>
          <p14:tracePt t="69215" x="8232775" y="1625600"/>
          <p14:tracePt t="69231" x="8216900" y="1746250"/>
          <p14:tracePt t="69247" x="8216900" y="1790700"/>
          <p14:tracePt t="69265" x="8216900" y="1835150"/>
          <p14:tracePt t="69282" x="8216900" y="1866900"/>
          <p14:tracePt t="69299" x="8216900" y="1876425"/>
          <p14:tracePt t="69315" x="8216900" y="1885950"/>
          <p14:tracePt t="69332" x="8216900" y="1892300"/>
          <p14:tracePt t="69348" x="8216900" y="1889125"/>
          <p14:tracePt t="69364" x="8226425" y="1866900"/>
          <p14:tracePt t="69381" x="8245475" y="1803400"/>
          <p14:tracePt t="69398" x="8258175" y="1758950"/>
          <p14:tracePt t="69415" x="8258175" y="1720850"/>
          <p14:tracePt t="69432" x="8258175" y="1689100"/>
          <p14:tracePt t="69449" x="8258175" y="1651000"/>
          <p14:tracePt t="69465" x="8258175" y="1600200"/>
          <p14:tracePt t="69481" x="8258175" y="1530350"/>
          <p14:tracePt t="69498" x="8258175" y="1492250"/>
          <p14:tracePt t="69515" x="8258175" y="1457325"/>
          <p14:tracePt t="69531" x="8258175" y="1435100"/>
          <p14:tracePt t="69548" x="8258175" y="1419225"/>
          <p14:tracePt t="69832" x="8204200" y="1447800"/>
          <p14:tracePt t="69839" x="8121650" y="1485900"/>
          <p14:tracePt t="69848" x="8026400" y="1533525"/>
          <p14:tracePt t="69865" x="7826375" y="1609725"/>
          <p14:tracePt t="69882" x="7407275" y="1736725"/>
          <p14:tracePt t="69899" x="7080250" y="1781175"/>
          <p14:tracePt t="69916" x="6648450" y="1803400"/>
          <p14:tracePt t="69932" x="6419850" y="1787525"/>
          <p14:tracePt t="69948" x="6257925" y="1768475"/>
          <p14:tracePt t="69965" x="6149975" y="1752600"/>
          <p14:tracePt t="69982" x="6092825" y="1727200"/>
          <p14:tracePt t="69998" x="6076950" y="1724025"/>
          <p14:tracePt t="70015" x="6073775" y="1714500"/>
          <p14:tracePt t="70031" x="6089650" y="1663700"/>
          <p14:tracePt t="70051" x="6130925" y="1606550"/>
          <p14:tracePt t="70064" x="6188075" y="1533525"/>
          <p14:tracePt t="70081" x="6261100" y="1444625"/>
          <p14:tracePt t="70099" x="6286500" y="1403350"/>
          <p14:tracePt t="70117" x="6334125" y="1339850"/>
          <p14:tracePt t="70131" x="6362700" y="1292225"/>
          <p14:tracePt t="70148" x="6403975" y="1235075"/>
          <p14:tracePt t="70164" x="6451600" y="1165225"/>
          <p14:tracePt t="70181" x="6575425" y="1066800"/>
          <p14:tracePt t="70197" x="6648450" y="1000125"/>
          <p14:tracePt t="70216" x="6708775" y="939800"/>
          <p14:tracePt t="70231" x="6734175" y="892175"/>
          <p14:tracePt t="70248" x="6753225" y="860425"/>
          <p14:tracePt t="70266" x="6778625" y="819150"/>
          <p14:tracePt t="70282" x="6788150" y="800100"/>
          <p14:tracePt t="70298" x="6800850" y="787400"/>
          <p14:tracePt t="70316" x="6816725" y="749300"/>
          <p14:tracePt t="70331" x="6832600" y="727075"/>
          <p14:tracePt t="70347" x="6845300" y="698500"/>
          <p14:tracePt t="70366" x="6864350" y="663575"/>
          <p14:tracePt t="70381" x="6873875" y="631825"/>
          <p14:tracePt t="70398" x="6886575" y="600075"/>
          <p14:tracePt t="70416" x="6886575" y="568325"/>
          <p14:tracePt t="70431" x="6886575" y="552450"/>
          <p14:tracePt t="70447" x="6886575" y="536575"/>
          <p14:tracePt t="70503" x="6880225" y="536575"/>
          <p14:tracePt t="70510" x="6873875" y="536575"/>
          <p14:tracePt t="70525" x="6870700" y="536575"/>
          <p14:tracePt t="70531" x="6864350" y="542925"/>
          <p14:tracePt t="70548" x="6854825" y="555625"/>
          <p14:tracePt t="70564" x="6845300" y="565150"/>
          <p14:tracePt t="70581" x="6781800" y="612775"/>
          <p14:tracePt t="70598" x="6699250" y="660400"/>
          <p14:tracePt t="70616" x="6584950" y="765175"/>
          <p14:tracePt t="70631" x="6543675" y="815975"/>
          <p14:tracePt t="70648" x="6499225" y="866775"/>
          <p14:tracePt t="70652" x="6486525" y="885825"/>
          <p14:tracePt t="70666" x="6454775" y="930275"/>
          <p14:tracePt t="70682" x="6423025" y="1000125"/>
          <p14:tracePt t="70698" x="6394450" y="1066800"/>
          <p14:tracePt t="70714" x="6356350" y="1133475"/>
          <p14:tracePt t="70731" x="6324600" y="1190625"/>
          <p14:tracePt t="70747" x="6305550" y="1228725"/>
          <p14:tracePt t="70766" x="6305550" y="1292225"/>
          <p14:tracePt t="70782" x="6305550" y="1327150"/>
          <p14:tracePt t="70798" x="6305550" y="1349375"/>
          <p14:tracePt t="70815" x="6305550" y="1384300"/>
          <p14:tracePt t="70831" x="6305550" y="1400175"/>
          <p14:tracePt t="70847" x="6305550" y="1409700"/>
          <p14:tracePt t="70865" x="6308725" y="1428750"/>
          <p14:tracePt t="70881" x="6308725" y="1438275"/>
          <p14:tracePt t="70898" x="6308725" y="1447800"/>
          <p14:tracePt t="71166" x="6337300" y="1447800"/>
          <p14:tracePt t="71174" x="6384925" y="1438275"/>
          <p14:tracePt t="71181" x="6445250" y="1422400"/>
          <p14:tracePt t="71198" x="6565900" y="1387475"/>
          <p14:tracePt t="71215" x="6746875" y="1336675"/>
          <p14:tracePt t="71231" x="6845300" y="1301750"/>
          <p14:tracePt t="71247" x="6965950" y="1266825"/>
          <p14:tracePt t="71265" x="7127875" y="1209675"/>
          <p14:tracePt t="71282" x="7213600" y="1184275"/>
          <p14:tracePt t="71298" x="7277100" y="1171575"/>
          <p14:tracePt t="71315" x="7350125" y="1143000"/>
          <p14:tracePt t="71332" x="7372350" y="1139825"/>
          <p14:tracePt t="71348" x="7381875" y="1139825"/>
          <p14:tracePt t="71365" x="7400925" y="1139825"/>
          <p14:tracePt t="71381" x="7407275" y="1139825"/>
          <p14:tracePt t="71397" x="7407275" y="1133475"/>
          <p14:tracePt t="71415" x="7407275" y="1117600"/>
          <p14:tracePt t="71431" x="7410450" y="1108075"/>
          <p14:tracePt t="71448" x="7416800" y="1095375"/>
          <p14:tracePt t="71466" x="7416800" y="1066800"/>
          <p14:tracePt t="71482" x="7416800" y="1038225"/>
          <p14:tracePt t="71499" x="7416800" y="1022350"/>
          <p14:tracePt t="71514" x="7413625" y="1003300"/>
          <p14:tracePt t="71531" x="7413625" y="993775"/>
          <p14:tracePt t="71547" x="7407275" y="984250"/>
          <p14:tracePt t="71565" x="7388225" y="974725"/>
          <p14:tracePt t="71582" x="7378700" y="974725"/>
          <p14:tracePt t="71598" x="7362825" y="974725"/>
          <p14:tracePt t="71615" x="7353300" y="974725"/>
          <p14:tracePt t="71972" x="7340600" y="996950"/>
          <p14:tracePt t="71979" x="7324725" y="1016000"/>
          <p14:tracePt t="71986" x="7312025" y="1044575"/>
          <p14:tracePt t="71998" x="7299325" y="1063625"/>
          <p14:tracePt t="72015" x="7273925" y="1136650"/>
          <p14:tracePt t="72032" x="7261225" y="1196975"/>
          <p14:tracePt t="72048" x="7261225" y="1241425"/>
          <p14:tracePt t="72065" x="7261225" y="1311275"/>
          <p14:tracePt t="72081" x="7261225" y="1349375"/>
          <p14:tracePt t="72098" x="7261225" y="1377950"/>
          <p14:tracePt t="72114" x="7261225" y="1425575"/>
          <p14:tracePt t="72131" x="7261225" y="1447800"/>
          <p14:tracePt t="72148" x="7261225" y="1476375"/>
          <p14:tracePt t="72165" x="7261225" y="1508125"/>
          <p14:tracePt t="72181" x="7261225" y="1539875"/>
          <p14:tracePt t="72198" x="7261225" y="1562100"/>
          <p14:tracePt t="72202" x="7261225" y="1565275"/>
          <p14:tracePt t="72215" x="7261225" y="1574800"/>
          <p14:tracePt t="72231" x="7261225" y="1597025"/>
          <p14:tracePt t="72247" x="7251700" y="1606550"/>
          <p14:tracePt t="72264" x="7229475" y="1628775"/>
          <p14:tracePt t="72282" x="7216775" y="1651000"/>
          <p14:tracePt t="72298" x="7207250" y="1660525"/>
          <p14:tracePt t="72315" x="7194550" y="1676400"/>
          <p14:tracePt t="72331" x="7178675" y="1692275"/>
          <p14:tracePt t="72348" x="7169150" y="1701800"/>
          <p14:tracePt t="72365" x="7153275" y="1714500"/>
          <p14:tracePt t="72380" x="7153275" y="1720850"/>
          <p14:tracePt t="72493" x="7153275" y="1717675"/>
          <p14:tracePt t="72499" x="7159625" y="1701800"/>
          <p14:tracePt t="72514" x="7175500" y="1628775"/>
          <p14:tracePt t="72531" x="7200900" y="1511300"/>
          <p14:tracePt t="72547" x="7200900" y="1393825"/>
          <p14:tracePt t="72565" x="7150100" y="1158875"/>
          <p14:tracePt t="72581" x="7115175" y="1050925"/>
          <p14:tracePt t="72598" x="7077075" y="971550"/>
          <p14:tracePt t="72615" x="7023100" y="854075"/>
          <p14:tracePt t="72631" x="6991350" y="774700"/>
          <p14:tracePt t="72648" x="6962775" y="708025"/>
          <p14:tracePt t="72664" x="6934200" y="644525"/>
          <p14:tracePt t="72681" x="6921500" y="587375"/>
          <p14:tracePt t="72698" x="6908800" y="536575"/>
          <p14:tracePt t="72702" x="6902450" y="511175"/>
          <p14:tracePt t="72715" x="6880225" y="444500"/>
          <p14:tracePt t="72732" x="6867525" y="400050"/>
          <p14:tracePt t="72748" x="6861175" y="361950"/>
          <p14:tracePt t="72765" x="6861175" y="339725"/>
          <p14:tracePt t="72781" x="6861175" y="330200"/>
          <p14:tracePt t="72814" x="6845300" y="330200"/>
          <p14:tracePt t="72831" x="6835775" y="330200"/>
          <p14:tracePt t="72848" x="6819900" y="333375"/>
          <p14:tracePt t="72865" x="6807200" y="346075"/>
          <p14:tracePt t="72881" x="6797675" y="358775"/>
          <p14:tracePt t="72898" x="6784975" y="381000"/>
          <p14:tracePt t="72914" x="6750050" y="415925"/>
          <p14:tracePt t="72931" x="6721475" y="463550"/>
          <p14:tracePt t="72947" x="6667500" y="539750"/>
          <p14:tracePt t="72964" x="6584950" y="682625"/>
          <p14:tracePt t="72981" x="6546850" y="739775"/>
          <p14:tracePt t="72998" x="6521450" y="781050"/>
          <p14:tracePt t="73014" x="6505575" y="828675"/>
          <p14:tracePt t="73031" x="6486525" y="860425"/>
          <p14:tracePt t="73048" x="6473825" y="882650"/>
          <p14:tracePt t="73065" x="6448425" y="946150"/>
          <p14:tracePt t="73081" x="6435725" y="993775"/>
          <p14:tracePt t="73097" x="6416675" y="1016000"/>
          <p14:tracePt t="73115" x="6397625" y="1066800"/>
          <p14:tracePt t="73131" x="6388100" y="1089025"/>
          <p14:tracePt t="73147" x="6375400" y="1120775"/>
          <p14:tracePt t="73165" x="6350000" y="1177925"/>
          <p14:tracePt t="73181" x="6337300" y="1216025"/>
          <p14:tracePt t="73198" x="6315075" y="1279525"/>
          <p14:tracePt t="73214" x="6289675" y="1362075"/>
          <p14:tracePt t="73231" x="6276975" y="1409700"/>
          <p14:tracePt t="73249" x="6257925" y="1457325"/>
          <p14:tracePt t="73265" x="6257925" y="1479550"/>
          <p14:tracePt t="73282" x="6257925" y="1508125"/>
          <p14:tracePt t="73299" x="6257925" y="1543050"/>
          <p14:tracePt t="73315" x="6257925" y="1558925"/>
          <p14:tracePt t="73331" x="6257925" y="1568450"/>
          <p14:tracePt t="73348" x="6257925" y="1577975"/>
          <p14:tracePt t="73364" x="6257925" y="1587500"/>
          <p14:tracePt t="73381" x="6257925" y="1590675"/>
          <p14:tracePt t="73415" x="6264275" y="1590675"/>
          <p14:tracePt t="73431" x="6273800" y="1590675"/>
          <p14:tracePt t="73449" x="6324600" y="1558925"/>
          <p14:tracePt t="73464" x="6365875" y="1517650"/>
          <p14:tracePt t="73481" x="6413500" y="1438275"/>
          <p14:tracePt t="73498" x="6486525" y="1308100"/>
          <p14:tracePt t="73514" x="6524625" y="1228725"/>
          <p14:tracePt t="73532" x="6559550" y="1117600"/>
          <p14:tracePt t="73549" x="6619875" y="936625"/>
          <p14:tracePt t="73565" x="6645275" y="838200"/>
          <p14:tracePt t="73582" x="6657975" y="774700"/>
          <p14:tracePt t="73599" x="6689725" y="663575"/>
          <p14:tracePt t="73614" x="6705600" y="565150"/>
          <p14:tracePt t="73631" x="6718300" y="514350"/>
          <p14:tracePt t="73648" x="6737350" y="441325"/>
          <p14:tracePt t="73664" x="6737350" y="419100"/>
          <p14:tracePt t="73682" x="6737350" y="403225"/>
          <p14:tracePt t="73699" x="6737350" y="384175"/>
          <p14:tracePt t="73715" x="6737350" y="374650"/>
          <p14:tracePt t="73731" x="6737350" y="365125"/>
          <p14:tracePt t="73748" x="6737350" y="358775"/>
          <p14:tracePt t="73934" x="6737350" y="371475"/>
          <p14:tracePt t="73941" x="6737350" y="390525"/>
          <p14:tracePt t="73949" x="6737350" y="409575"/>
          <p14:tracePt t="73965" x="6727825" y="438150"/>
          <p14:tracePt t="73982" x="6721475" y="463550"/>
          <p14:tracePt t="73998" x="6715125" y="495300"/>
          <p14:tracePt t="74015" x="6715125" y="504825"/>
          <p14:tracePt t="74031" x="6715125" y="514350"/>
          <p14:tracePt t="74048" x="6715125" y="530225"/>
          <p14:tracePt t="74064" x="6711950" y="546100"/>
          <p14:tracePt t="74081" x="6705600" y="555625"/>
          <p14:tracePt t="74098" x="6692900" y="571500"/>
          <p14:tracePt t="74115" x="6677025" y="587375"/>
          <p14:tracePt t="74132" x="6657975" y="615950"/>
          <p14:tracePt t="74149" x="6610350" y="676275"/>
          <p14:tracePt t="74165" x="6588125" y="701675"/>
          <p14:tracePt t="74181" x="6562725" y="733425"/>
          <p14:tracePt t="74198" x="6518275" y="777875"/>
          <p14:tracePt t="74214" x="6486525" y="809625"/>
          <p14:tracePt t="74231" x="6461125" y="841375"/>
          <p14:tracePt t="74248" x="6416675" y="885825"/>
          <p14:tracePt t="74264" x="6403975" y="914400"/>
          <p14:tracePt t="74282" x="6391275" y="939800"/>
          <p14:tracePt t="74298" x="6375400" y="981075"/>
          <p14:tracePt t="74315" x="6356350" y="996950"/>
          <p14:tracePt t="74331" x="6356350" y="1006475"/>
          <p14:tracePt t="74348" x="6350000" y="1041400"/>
          <p14:tracePt t="74365" x="6346825" y="1050925"/>
          <p14:tracePt t="74381" x="6346825" y="1066800"/>
          <p14:tracePt t="74398" x="6340475" y="1085850"/>
          <p14:tracePt t="74414" x="6340475" y="1101725"/>
          <p14:tracePt t="74431" x="6337300" y="1117600"/>
          <p14:tracePt t="74448" x="6337300" y="1149350"/>
          <p14:tracePt t="74465" x="6337300" y="1165225"/>
          <p14:tracePt t="74481" x="6337300" y="1193800"/>
          <p14:tracePt t="74498" x="6337300" y="1228725"/>
          <p14:tracePt t="74514" x="6337300" y="1257300"/>
          <p14:tracePt t="74532" x="6337300" y="1279525"/>
          <p14:tracePt t="74548" x="6337300" y="1317625"/>
          <p14:tracePt t="74564" x="6337300" y="1339850"/>
          <p14:tracePt t="74581" x="6337300" y="1368425"/>
          <p14:tracePt t="74598" x="6337300" y="1397000"/>
          <p14:tracePt t="74614" x="6337300" y="1419225"/>
          <p14:tracePt t="74631" x="6337300" y="1428750"/>
          <p14:tracePt t="74647" x="6337300" y="1441450"/>
          <p14:tracePt t="74664" x="6337300" y="1450975"/>
          <p14:tracePt t="74681" x="6337300" y="1457325"/>
          <p14:tracePt t="74998" x="6356350" y="1454150"/>
          <p14:tracePt t="75005" x="6403975" y="1447800"/>
          <p14:tracePt t="75014" x="6442075" y="1438275"/>
          <p14:tracePt t="75031" x="6505575" y="1416050"/>
          <p14:tracePt t="75047" x="6565900" y="1384300"/>
          <p14:tracePt t="75064" x="6578600" y="1362075"/>
          <p14:tracePt t="75081" x="6591300" y="1323975"/>
          <p14:tracePt t="75098" x="6572250" y="1241425"/>
          <p14:tracePt t="75117" x="6543675" y="1174750"/>
          <p14:tracePt t="75131" x="6473825" y="1082675"/>
          <p14:tracePt t="75148" x="6346825" y="863600"/>
          <p14:tracePt t="75164" x="6264275" y="714375"/>
          <p14:tracePt t="75181" x="6213475" y="603250"/>
          <p14:tracePt t="75198" x="6181725" y="501650"/>
          <p14:tracePt t="75214" x="6181725" y="473075"/>
          <p14:tracePt t="75231" x="6181725" y="463550"/>
          <p14:tracePt t="75236" x="6181725" y="450850"/>
          <p14:tracePt t="75248" x="6188075" y="450850"/>
          <p14:tracePt t="75264" x="6197600" y="450850"/>
          <p14:tracePt t="75281" x="6207125" y="450850"/>
          <p14:tracePt t="75298" x="6229350" y="460375"/>
          <p14:tracePt t="75314" x="6238875" y="469900"/>
          <p14:tracePt t="75331" x="6248400" y="479425"/>
          <p14:tracePt t="75348" x="6270625" y="495300"/>
          <p14:tracePt t="75364" x="6273800" y="511175"/>
          <p14:tracePt t="75382" x="6280150" y="533400"/>
          <p14:tracePt t="75398" x="6299200" y="612775"/>
          <p14:tracePt t="75415" x="6315075" y="688975"/>
          <p14:tracePt t="75431" x="6321425" y="749300"/>
          <p14:tracePt t="75447" x="6343650" y="838200"/>
          <p14:tracePt t="75464" x="6350000" y="882650"/>
          <p14:tracePt t="75480" x="6362700" y="920750"/>
          <p14:tracePt t="75497" x="6378575" y="955675"/>
          <p14:tracePt t="75514" x="6397625" y="987425"/>
          <p14:tracePt t="75531" x="6407150" y="996950"/>
          <p14:tracePt t="75548" x="6423025" y="1012825"/>
          <p14:tracePt t="75564" x="6451600" y="1028700"/>
          <p14:tracePt t="75581" x="6467475" y="1041400"/>
          <p14:tracePt t="75597" x="6511925" y="1057275"/>
          <p14:tracePt t="75614" x="6534150" y="1069975"/>
          <p14:tracePt t="75631" x="6543675" y="1079500"/>
          <p14:tracePt t="75648" x="6565900" y="1095375"/>
          <p14:tracePt t="75664" x="6569075" y="1095375"/>
          <p14:tracePt t="75726" x="6575425" y="1098550"/>
          <p14:tracePt t="75733" x="6578600" y="1104900"/>
          <p14:tracePt t="75747" x="6594475" y="1114425"/>
          <p14:tracePt t="75764" x="6638925" y="1127125"/>
          <p14:tracePt t="75783" x="6721475" y="1155700"/>
          <p14:tracePt t="75798" x="6778625" y="1184275"/>
          <p14:tracePt t="75814" x="6826250" y="1219200"/>
          <p14:tracePt t="75831" x="6864350" y="1244600"/>
          <p14:tracePt t="75847" x="6908800" y="1289050"/>
          <p14:tracePt t="75863" x="6934200" y="1311275"/>
          <p14:tracePt t="75880" x="6965950" y="1330325"/>
          <p14:tracePt t="75897" x="7000875" y="1355725"/>
          <p14:tracePt t="75913" x="7010400" y="1365250"/>
          <p14:tracePt t="75932" x="7026275" y="1377950"/>
          <p14:tracePt t="75947" x="7035800" y="1387475"/>
          <p14:tracePt t="75964" x="7051675" y="1406525"/>
          <p14:tracePt t="75981" x="7058025" y="1416050"/>
          <p14:tracePt t="75998" x="7061200" y="1419225"/>
          <p14:tracePt t="76062" x="7067550" y="1419225"/>
          <p14:tracePt t="76069" x="7070725" y="1419225"/>
          <p14:tracePt t="76082" x="7080250" y="1419225"/>
          <p14:tracePt t="76098" x="7086600" y="1419225"/>
          <p14:tracePt t="76114" x="7089775" y="1419225"/>
          <p14:tracePt t="80515" x="7143750" y="1416050"/>
          <p14:tracePt t="80522" x="7235825" y="1416050"/>
          <p14:tracePt t="80530" x="7327900" y="1422400"/>
          <p14:tracePt t="80547" x="7750175" y="1473200"/>
          <p14:tracePt t="80570" x="8493125" y="1597025"/>
          <p14:tracePt t="80858" x="9121775" y="2413000"/>
          <p14:tracePt t="80865" x="9064625" y="2413000"/>
          <p14:tracePt t="80882" x="8991600" y="2419350"/>
          <p14:tracePt t="80896" x="8940800" y="2419350"/>
          <p14:tracePt t="80914" x="8905875" y="2425700"/>
          <p14:tracePt t="80930" x="8896350" y="2425700"/>
          <p14:tracePt t="80947" x="8880475" y="2435225"/>
          <p14:tracePt t="80964" x="8867775" y="2454275"/>
          <p14:tracePt t="80981" x="8867775" y="2466975"/>
          <p14:tracePt t="80998" x="8867775" y="2476500"/>
          <p14:tracePt t="81014" x="8867775" y="2489200"/>
          <p14:tracePt t="81030" x="8867775" y="2505075"/>
          <p14:tracePt t="81065" x="8867775" y="2501900"/>
          <p14:tracePt t="81080" x="8867775" y="2482850"/>
          <p14:tracePt t="81097" x="8867775" y="2460625"/>
          <p14:tracePt t="81115" x="8842375" y="2403475"/>
          <p14:tracePt t="81131" x="8772525" y="2355850"/>
          <p14:tracePt t="81148" x="8639175" y="2301875"/>
          <p14:tracePt t="81164" x="8369300" y="2200275"/>
          <p14:tracePt t="81181" x="8169275" y="2143125"/>
          <p14:tracePt t="81197" x="7994650" y="2085975"/>
          <p14:tracePt t="81214" x="7756525" y="2012950"/>
          <p14:tracePt t="81230" x="7648575" y="1981200"/>
          <p14:tracePt t="81247" x="7581900" y="1965325"/>
          <p14:tracePt t="81264" x="7521575" y="1958975"/>
          <p14:tracePt t="81280" x="7499350" y="1958975"/>
          <p14:tracePt t="81297" x="7489825" y="1962150"/>
          <p14:tracePt t="81314" x="7483475" y="1993900"/>
          <p14:tracePt t="81330" x="7499350" y="2041525"/>
          <p14:tracePt t="81347" x="7616825" y="2139950"/>
          <p14:tracePt t="81364" x="7870825" y="2298700"/>
          <p14:tracePt t="81381" x="8029575" y="2384425"/>
          <p14:tracePt t="81398" x="8140700" y="2444750"/>
          <p14:tracePt t="81414" x="8226425" y="2486025"/>
          <p14:tracePt t="81430" x="8251825" y="2505075"/>
          <p14:tracePt t="81447" x="8261350" y="2505075"/>
          <p14:tracePt t="81463" x="8267700" y="2505075"/>
        </p14:tracePtLst>
      </p14:laserTraceLst>
    </p:ext>
  </p:extLs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6"/>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0" y="0"/>
            <a:ext cx="9145588" cy="6572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 name="Audio 1">
            <a:hlinkClick r:id="" action="ppaction://media"/>
          </p:cNvPr>
          <p:cNvPicPr>
            <a:picLocks noChangeAspect="1"/>
          </p:cNvPicPr>
          <p:nvPr>
            <a:videoFile r:link="rId1"/>
            <p:extLst>
              <p:ext uri="{DAA4B4D4-6D71-4841-9C94-3DE7FCFB9230}">
                <p14:media xmlns:p14="http://schemas.microsoft.com/office/powerpoint/2010/main" xmlns="" r:embed="rId4"/>
              </p:ext>
            </p:extLst>
          </p:nvPr>
        </p:nvPicPr>
        <p:blipFill>
          <a:blip r:embed="rId5" cstate="print"/>
          <a:stretch>
            <a:fillRect/>
          </a:stretch>
        </p:blipFill>
        <p:spPr>
          <a:xfrm>
            <a:off x="8724900" y="6438900"/>
            <a:ext cx="203200" cy="203200"/>
          </a:xfrm>
          <a:prstGeom prst="rect">
            <a:avLst/>
          </a:prstGeom>
        </p:spPr>
      </p:pic>
    </p:spTree>
  </p:cSld>
  <p:clrMapOvr>
    <a:masterClrMapping/>
  </p:clrMapOvr>
  <mc:AlternateContent xmlns:mc="http://schemas.openxmlformats.org/markup-compatibility/2006">
    <mc:Choice xmlns:p14="http://schemas.microsoft.com/office/powerpoint/2010/main" xmlns="" Requires="p14">
      <p:transition spd="slow" p14:dur="2000" advTm="152385"/>
    </mc:Choice>
    <mc:Fallback>
      <p:transition spd="slow" advTm="1523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showWhenStopped="0">
                <p:cTn id="7" fill="hold" display="0">
                  <p:stCondLst>
                    <p:cond delay="indefinite"/>
                  </p:stCondLst>
                  <p:endCondLst>
                    <p:cond evt="onStopAudio" delay="0">
                      <p:tgtEl>
                        <p:sldTgt/>
                      </p:tgtEl>
                    </p:cond>
                  </p:endCondLst>
                </p:cTn>
                <p:tgtEl>
                  <p:spTgt spid="2"/>
                </p:tgtEl>
              </p:cMediaNode>
            </p:video>
          </p:childTnLst>
        </p:cTn>
      </p:par>
    </p:tnLst>
  </p:timing>
  <p:extLst>
    <p:ext uri="{3A86A75C-4F4B-4683-9AE1-C65F6400EC91}">
      <p14:laserTraceLst xmlns:p14="http://schemas.microsoft.com/office/powerpoint/2010/main" xmlns="">
        <p14:tracePtLst>
          <p14:tracePt t="3201" x="8261350" y="2574925"/>
          <p14:tracePt t="3208" x="8255000" y="2644775"/>
          <p14:tracePt t="3216" x="8255000" y="2759075"/>
          <p14:tracePt t="3232" x="8255000" y="3101975"/>
          <p14:tracePt t="3249" x="8305800" y="3867150"/>
          <p14:tracePt t="3269" x="8442325" y="4508500"/>
          <p14:tracePt t="3290" x="8693150" y="5324475"/>
          <p14:tracePt t="3679" x="9067800" y="5187950"/>
          <p14:tracePt t="3686" x="8940800" y="5133975"/>
          <p14:tracePt t="3699" x="8550275" y="5032375"/>
          <p14:tracePt t="3719" x="8286750" y="4968875"/>
          <p14:tracePt t="3736" x="7912100" y="4813300"/>
          <p14:tracePt t="3756" x="7626350" y="4670425"/>
          <p14:tracePt t="3783" x="7419975" y="4578350"/>
          <p14:tracePt t="3816" x="7204075" y="4556125"/>
          <p14:tracePt t="3832" x="7096125" y="4568825"/>
          <p14:tracePt t="3849" x="6959600" y="4610100"/>
          <p14:tracePt t="3865" x="6911975" y="4645025"/>
          <p14:tracePt t="3882" x="6858000" y="4664075"/>
          <p14:tracePt t="3899" x="6791325" y="4692650"/>
          <p14:tracePt t="3916" x="6746875" y="4718050"/>
          <p14:tracePt t="3932" x="6708775" y="4737100"/>
          <p14:tracePt t="3948" x="6613525" y="4778375"/>
          <p14:tracePt t="3965" x="6575425" y="4803775"/>
          <p14:tracePt t="3981" x="6530975" y="4822825"/>
          <p14:tracePt t="4000" x="6480175" y="4867275"/>
          <p14:tracePt t="4016" x="6454775" y="4886325"/>
          <p14:tracePt t="4033" x="6423025" y="4905375"/>
          <p14:tracePt t="4049" x="6407150" y="4930775"/>
          <p14:tracePt t="4065" x="6407150" y="4937125"/>
          <p14:tracePt t="7840" x="6423025" y="4914900"/>
          <p14:tracePt t="7848" x="6454775" y="4883150"/>
          <p14:tracePt t="7855" x="6496050" y="4841875"/>
          <p14:tracePt t="7865" x="6550025" y="4797425"/>
          <p14:tracePt t="7883" x="6819900" y="4565650"/>
          <p14:tracePt t="7906" x="7105650" y="4330700"/>
          <p14:tracePt t="7925" x="7432675" y="3968750"/>
          <p14:tracePt t="7951" x="7648575" y="3584575"/>
          <p14:tracePt t="7983" x="7861300" y="3054350"/>
          <p14:tracePt t="8000" x="7915275" y="2879725"/>
          <p14:tracePt t="8015" x="7940675" y="2781300"/>
          <p14:tracePt t="8032" x="7966075" y="2625725"/>
          <p14:tracePt t="8048" x="7975600" y="2508250"/>
          <p14:tracePt t="8065" x="7969250" y="2403475"/>
          <p14:tracePt t="8083" x="7921625" y="2266950"/>
          <p14:tracePt t="8099" x="7848600" y="2120900"/>
          <p14:tracePt t="8115" x="7785100" y="1997075"/>
          <p14:tracePt t="8131" x="7702550" y="1854200"/>
          <p14:tracePt t="8147" x="7626350" y="1758950"/>
          <p14:tracePt t="8164" x="7537450" y="1635125"/>
          <p14:tracePt t="8182" x="7429500" y="1520825"/>
          <p14:tracePt t="8199" x="7375525" y="1460500"/>
          <p14:tracePt t="8215" x="7305675" y="1403350"/>
          <p14:tracePt t="8232" x="7159625" y="1273175"/>
          <p14:tracePt t="8248" x="7042150" y="1184275"/>
          <p14:tracePt t="8265" x="6937375" y="1098550"/>
          <p14:tracePt t="8282" x="6772275" y="993775"/>
          <p14:tracePt t="8297" x="6661150" y="933450"/>
          <p14:tracePt t="8314" x="6578600" y="885825"/>
          <p14:tracePt t="8332" x="6407150" y="815975"/>
          <p14:tracePt t="8348" x="6264275" y="762000"/>
          <p14:tracePt t="8364" x="6134100" y="727075"/>
          <p14:tracePt t="8382" x="5940425" y="666750"/>
          <p14:tracePt t="8398" x="5778500" y="647700"/>
          <p14:tracePt t="8415" x="5629275" y="638175"/>
          <p14:tracePt t="8431" x="5445125" y="638175"/>
          <p14:tracePt t="8447" x="5292725" y="654050"/>
          <p14:tracePt t="8464" x="5175250" y="669925"/>
          <p14:tracePt t="8482" x="4895850" y="736600"/>
          <p14:tracePt t="8498" x="4689475" y="762000"/>
          <p14:tracePt t="8515" x="4403725" y="815975"/>
          <p14:tracePt t="8532" x="3987800" y="879475"/>
          <p14:tracePt t="8550" x="3648075" y="949325"/>
          <p14:tracePt t="8570" x="3181350" y="1025525"/>
          <p14:tracePt t="8582" x="2936875" y="1063625"/>
          <p14:tracePt t="8598" x="2727325" y="1111250"/>
          <p14:tracePt t="8614" x="2552700" y="1149350"/>
          <p14:tracePt t="8632" x="2381250" y="1216025"/>
          <p14:tracePt t="8648" x="2292350" y="1266825"/>
          <p14:tracePt t="8665" x="2209800" y="1323975"/>
          <p14:tracePt t="8682" x="2089150" y="1470025"/>
          <p14:tracePt t="8698" x="2000250" y="1584325"/>
          <p14:tracePt t="8714" x="1898650" y="1724025"/>
          <p14:tracePt t="8731" x="1746250" y="1901825"/>
          <p14:tracePt t="8748" x="1666875" y="2016125"/>
          <p14:tracePt t="8764" x="1619250" y="2098675"/>
          <p14:tracePt t="8781" x="1562100" y="2174875"/>
          <p14:tracePt t="8798" x="1524000" y="2244725"/>
          <p14:tracePt t="8814" x="1501775" y="2330450"/>
          <p14:tracePt t="8832" x="1466850" y="2520950"/>
          <p14:tracePt t="8848" x="1457325" y="2679700"/>
          <p14:tracePt t="8864" x="1457325" y="2873375"/>
          <p14:tracePt t="8881" x="1457325" y="3146425"/>
          <p14:tracePt t="8898" x="1473200" y="3330575"/>
          <p14:tracePt t="8917" x="1511300" y="3597275"/>
          <p14:tracePt t="8932" x="1555750" y="3784600"/>
          <p14:tracePt t="8948" x="1622425" y="3949700"/>
          <p14:tracePt t="8965" x="1704975" y="4130675"/>
          <p14:tracePt t="8981" x="1866900" y="4406900"/>
          <p14:tracePt t="8998" x="1971675" y="4597400"/>
          <p14:tracePt t="9016" x="2165350" y="4873625"/>
          <p14:tracePt t="9034" x="2276475" y="5022850"/>
          <p14:tracePt t="9050" x="2384425" y="5140325"/>
          <p14:tracePt t="9052" x="2457450" y="5207000"/>
          <p14:tracePt t="9065" x="2533650" y="5251450"/>
          <p14:tracePt t="9082" x="2730500" y="5387975"/>
          <p14:tracePt t="9098" x="2876550" y="5461000"/>
          <p14:tracePt t="9114" x="3000375" y="5511800"/>
          <p14:tracePt t="9132" x="3162300" y="5581650"/>
          <p14:tracePt t="9147" x="3238500" y="5613400"/>
          <p14:tracePt t="9164" x="3305175" y="5641975"/>
          <p14:tracePt t="9182" x="3397250" y="5664200"/>
          <p14:tracePt t="9198" x="3457575" y="5670550"/>
          <p14:tracePt t="9215" x="3517900" y="5670550"/>
          <p14:tracePt t="9232" x="3613150" y="5670550"/>
          <p14:tracePt t="9248" x="3708400" y="5664200"/>
          <p14:tracePt t="9264" x="3794125" y="5648325"/>
          <p14:tracePt t="9281" x="3927475" y="5626100"/>
          <p14:tracePt t="9298" x="3990975" y="5603875"/>
          <p14:tracePt t="9315" x="4038600" y="5591175"/>
          <p14:tracePt t="9332" x="4114800" y="5543550"/>
          <p14:tracePt t="9348" x="4181475" y="5511800"/>
          <p14:tracePt t="9365" x="4244975" y="5499100"/>
          <p14:tracePt t="9381" x="4340225" y="5454650"/>
          <p14:tracePt t="9397" x="4425950" y="5429250"/>
          <p14:tracePt t="9414" x="4578350" y="5394325"/>
          <p14:tracePt t="9431" x="4816475" y="5330825"/>
          <p14:tracePt t="9448" x="4968875" y="5286375"/>
          <p14:tracePt t="9465" x="5121275" y="5248275"/>
          <p14:tracePt t="9482" x="5283200" y="5191125"/>
          <p14:tracePt t="9498" x="5346700" y="5175250"/>
          <p14:tracePt t="9515" x="5384800" y="5156200"/>
          <p14:tracePt t="9531" x="5461000" y="5114925"/>
          <p14:tracePt t="9547" x="5514975" y="5095875"/>
          <p14:tracePt t="9564" x="5568950" y="5080000"/>
          <p14:tracePt t="9567" x="5594350" y="5073650"/>
          <p14:tracePt t="9581" x="5657850" y="5051425"/>
          <p14:tracePt t="9598" x="5768975" y="5026025"/>
          <p14:tracePt t="9615" x="5876925" y="4994275"/>
          <p14:tracePt t="9632" x="5994400" y="4946650"/>
          <p14:tracePt t="9648" x="6051550" y="4911725"/>
          <p14:tracePt t="9664" x="6099175" y="4883150"/>
          <p14:tracePt t="9681" x="6165850" y="4822825"/>
          <p14:tracePt t="9697" x="6223000" y="4752975"/>
          <p14:tracePt t="9715" x="6270625" y="4660900"/>
          <p14:tracePt t="9732" x="6334125" y="4552950"/>
          <p14:tracePt t="9748" x="6375400" y="4473575"/>
          <p14:tracePt t="9766" x="6407150" y="4375150"/>
          <p14:tracePt t="9781" x="6438900" y="4206875"/>
          <p14:tracePt t="9798" x="6457950" y="4111625"/>
          <p14:tracePt t="9815" x="6457950" y="4019550"/>
          <p14:tracePt t="9831" x="6426200" y="3819525"/>
          <p14:tracePt t="9848" x="6407150" y="3689350"/>
          <p14:tracePt t="9865" x="6391275" y="3581400"/>
          <p14:tracePt t="9882" x="6337300" y="3381375"/>
          <p14:tracePt t="9898" x="6311900" y="3260725"/>
          <p14:tracePt t="9916" x="6254750" y="3121025"/>
          <p14:tracePt t="9931" x="6219825" y="2981325"/>
          <p14:tracePt t="9947" x="6169025" y="2857500"/>
          <p14:tracePt t="9964" x="6115050" y="2733675"/>
          <p14:tracePt t="9981" x="5997575" y="2536825"/>
          <p14:tracePt t="9998" x="5918200" y="2413000"/>
          <p14:tracePt t="10015" x="5842000" y="2317750"/>
          <p14:tracePt t="10032" x="5711825" y="2171700"/>
          <p14:tracePt t="10048" x="5572125" y="2051050"/>
          <p14:tracePt t="10064" x="5435600" y="1930400"/>
          <p14:tracePt t="10081" x="5235575" y="1793875"/>
          <p14:tracePt t="10097" x="5089525" y="1711325"/>
          <p14:tracePt t="10115" x="4962525" y="1631950"/>
          <p14:tracePt t="10132" x="4816475" y="1511300"/>
          <p14:tracePt t="10149" x="4724400" y="1435100"/>
          <p14:tracePt t="10166" x="4606925" y="1355725"/>
          <p14:tracePt t="10182" x="4454525" y="1260475"/>
          <p14:tracePt t="10198" x="4352925" y="1203325"/>
          <p14:tracePt t="10214" x="4264025" y="1162050"/>
          <p14:tracePt t="10231" x="4159250" y="1123950"/>
          <p14:tracePt t="10248" x="4137025" y="1123950"/>
          <p14:tracePt t="10266" x="4111625" y="1123950"/>
          <p14:tracePt t="10281" x="4102100" y="1123950"/>
          <p14:tracePt t="10298" x="4092575" y="1130300"/>
          <p14:tracePt t="10316" x="4076700" y="1139825"/>
          <p14:tracePt t="10331" x="4076700" y="1146175"/>
          <p14:tracePt t="10348" x="4076700" y="1149350"/>
          <p14:tracePt t="10364" x="4076700" y="1155700"/>
          <p14:tracePt t="10381" x="4076700" y="1165225"/>
          <p14:tracePt t="10398" x="4076700" y="1168400"/>
          <p14:tracePt t="10431" x="4076700" y="1174750"/>
          <p14:tracePt t="10452" x="4076700" y="1181100"/>
          <p14:tracePt t="10561" x="4083050" y="1181100"/>
          <p14:tracePt t="10567" x="4086225" y="1181100"/>
          <p14:tracePt t="10581" x="4095750" y="1171575"/>
          <p14:tracePt t="10598" x="4108450" y="1158875"/>
          <p14:tracePt t="10614" x="4133850" y="1117600"/>
          <p14:tracePt t="10631" x="4146550" y="1076325"/>
          <p14:tracePt t="10647" x="4146550" y="1060450"/>
          <p14:tracePt t="10665" x="4146550" y="1050925"/>
          <p14:tracePt t="10681" x="4143375" y="1050925"/>
          <p14:tracePt t="10698" x="4133850" y="1050925"/>
          <p14:tracePt t="10716" x="4079875" y="1060450"/>
          <p14:tracePt t="10731" x="4006850" y="1082675"/>
          <p14:tracePt t="10748" x="3917950" y="1114425"/>
          <p14:tracePt t="10765" x="3790950" y="1162050"/>
          <p14:tracePt t="10781" x="3736975" y="1174750"/>
          <p14:tracePt t="10797" x="3714750" y="1187450"/>
          <p14:tracePt t="10815" x="3686175" y="1203325"/>
          <p14:tracePt t="10831" x="3673475" y="1231900"/>
          <p14:tracePt t="10848" x="3660775" y="1263650"/>
          <p14:tracePt t="10865" x="3641725" y="1333500"/>
          <p14:tracePt t="10881" x="3619500" y="1390650"/>
          <p14:tracePt t="10898" x="3606800" y="1438275"/>
          <p14:tracePt t="10914" x="3594100" y="1473200"/>
          <p14:tracePt t="10931" x="3575050" y="1539875"/>
          <p14:tracePt t="10948" x="3559175" y="1568450"/>
          <p14:tracePt t="10965" x="3540125" y="1612900"/>
          <p14:tracePt t="10981" x="3527425" y="1635125"/>
          <p14:tracePt t="10998" x="3517900" y="1651000"/>
          <p14:tracePt t="11014" x="3489325" y="1679575"/>
          <p14:tracePt t="11031" x="3473450" y="1692275"/>
          <p14:tracePt t="11048" x="3463925" y="1701800"/>
          <p14:tracePt t="11064" x="3441700" y="1714500"/>
          <p14:tracePt t="11081" x="3432175" y="1730375"/>
          <p14:tracePt t="11098" x="3432175" y="1739900"/>
          <p14:tracePt t="11114" x="3432175" y="1755775"/>
          <p14:tracePt t="11131" x="3432175" y="1762125"/>
          <p14:tracePt t="11148" x="3438525" y="1762125"/>
          <p14:tracePt t="11164" x="3457575" y="1762125"/>
          <p14:tracePt t="11180" x="3470275" y="1762125"/>
          <p14:tracePt t="11198" x="3473450" y="1762125"/>
          <p14:tracePt t="11238" x="3473450" y="1765300"/>
          <p14:tracePt t="11259" x="3467100" y="1765300"/>
          <p14:tracePt t="11266" x="3460750" y="1765300"/>
          <p14:tracePt t="11281" x="3448050" y="1765300"/>
          <p14:tracePt t="11297" x="3432175" y="1765300"/>
          <p14:tracePt t="11314" x="3390900" y="1765300"/>
          <p14:tracePt t="11330" x="3368675" y="1765300"/>
          <p14:tracePt t="11347" x="3324225" y="1778000"/>
          <p14:tracePt t="11364" x="3235325" y="1793875"/>
          <p14:tracePt t="11381" x="3162300" y="1806575"/>
          <p14:tracePt t="11398" x="3105150" y="1822450"/>
          <p14:tracePt t="11415" x="3076575" y="1844675"/>
          <p14:tracePt t="11431" x="3060700" y="1854200"/>
          <p14:tracePt t="11447" x="3060700" y="1863725"/>
          <p14:tracePt t="11464" x="3070225" y="1879600"/>
          <p14:tracePt t="11480" x="3101975" y="1885950"/>
          <p14:tracePt t="11498" x="3136900" y="1885950"/>
          <p14:tracePt t="11515" x="3194050" y="1885950"/>
          <p14:tracePt t="11531" x="3222625" y="1885950"/>
          <p14:tracePt t="11548" x="3267075" y="1885950"/>
          <p14:tracePt t="11564" x="3321050" y="1885950"/>
          <p14:tracePt t="11580" x="3343275" y="1885950"/>
          <p14:tracePt t="11597" x="3359150" y="1885950"/>
          <p14:tracePt t="11615" x="3378200" y="1885950"/>
          <p14:tracePt t="11722" x="3384550" y="1885950"/>
          <p14:tracePt t="11729" x="3387725" y="1885950"/>
          <p14:tracePt t="11736" x="3400425" y="1885950"/>
          <p14:tracePt t="11748" x="3409950" y="1885950"/>
          <p14:tracePt t="11764" x="3451225" y="1885950"/>
          <p14:tracePt t="11781" x="3479800" y="1898650"/>
          <p14:tracePt t="11798" x="3502025" y="1898650"/>
          <p14:tracePt t="11814" x="3565525" y="1898650"/>
          <p14:tracePt t="11831" x="3629025" y="1879600"/>
          <p14:tracePt t="11847" x="3727450" y="1863725"/>
          <p14:tracePt t="11864" x="3914775" y="1838325"/>
          <p14:tracePt t="11880" x="4133850" y="1800225"/>
          <p14:tracePt t="11898" x="4295775" y="1784350"/>
          <p14:tracePt t="11915" x="4559300" y="1755775"/>
          <p14:tracePt t="11931" x="4686300" y="1755775"/>
          <p14:tracePt t="11948" x="4768850" y="1746250"/>
          <p14:tracePt t="11964" x="4864100" y="1746250"/>
          <p14:tracePt t="11981" x="4946650" y="1746250"/>
          <p14:tracePt t="11997" x="5051425" y="1746250"/>
          <p14:tracePt t="12014" x="5168900" y="1746250"/>
          <p14:tracePt t="12031" x="5295900" y="1752600"/>
          <p14:tracePt t="12048" x="5413375" y="1768475"/>
          <p14:tracePt t="12065" x="5546725" y="1793875"/>
          <p14:tracePt t="12082" x="5622925" y="1816100"/>
          <p14:tracePt t="12098" x="5711825" y="1847850"/>
          <p14:tracePt t="12102" x="5749925" y="1863725"/>
          <p14:tracePt t="12114" x="5829300" y="1901825"/>
          <p14:tracePt t="12130" x="5895975" y="1933575"/>
          <p14:tracePt t="12147" x="5927725" y="1965325"/>
          <p14:tracePt t="12164" x="5949950" y="1981200"/>
          <p14:tracePt t="12181" x="5965825" y="1990725"/>
          <p14:tracePt t="12197" x="5969000" y="1990725"/>
          <p14:tracePt t="12386" x="5943600" y="1990725"/>
          <p14:tracePt t="12393" x="5895975" y="1990725"/>
          <p14:tracePt t="12400" x="5861050" y="1990725"/>
          <p14:tracePt t="12414" x="5756275" y="1990725"/>
          <p14:tracePt t="12431" x="5641975" y="1984375"/>
          <p14:tracePt t="12448" x="5537200" y="1984375"/>
          <p14:tracePt t="12465" x="5340350" y="1968500"/>
          <p14:tracePt t="12481" x="5178425" y="1968500"/>
          <p14:tracePt t="12498" x="5029200" y="1968500"/>
          <p14:tracePt t="12514" x="4768850" y="1968500"/>
          <p14:tracePt t="12530" x="4651375" y="1974850"/>
          <p14:tracePt t="12549" x="4486275" y="1990725"/>
          <p14:tracePt t="12565" x="4381500" y="1997075"/>
          <p14:tracePt t="12581" x="4267200" y="1997075"/>
          <p14:tracePt t="12597" x="4181475" y="2012950"/>
          <p14:tracePt t="12601" x="4143375" y="2019300"/>
          <p14:tracePt t="12615" x="4038600" y="2019300"/>
          <p14:tracePt t="12631" x="3933825" y="2028825"/>
          <p14:tracePt t="12648" x="3848100" y="2044700"/>
          <p14:tracePt t="12664" x="3736975" y="2066925"/>
          <p14:tracePt t="12680" x="3651250" y="2089150"/>
          <p14:tracePt t="12697" x="3565525" y="2105025"/>
          <p14:tracePt t="12715" x="3454400" y="2127250"/>
          <p14:tracePt t="12732" x="3390900" y="2143125"/>
          <p14:tracePt t="12747" x="3302000" y="2165350"/>
          <p14:tracePt t="12765" x="3171825" y="2181225"/>
          <p14:tracePt t="12781" x="3108325" y="2187575"/>
          <p14:tracePt t="12797" x="3057525" y="2193925"/>
          <p14:tracePt t="12814" x="3016250" y="2200275"/>
          <p14:tracePt t="12830" x="2978150" y="2200275"/>
          <p14:tracePt t="12847" x="2936875" y="2200275"/>
          <p14:tracePt t="12864" x="2879725" y="2200275"/>
          <p14:tracePt t="12881" x="2851150" y="2200275"/>
          <p14:tracePt t="12899" x="2822575" y="2200275"/>
          <p14:tracePt t="12914" x="2800350" y="2206625"/>
          <p14:tracePt t="12930" x="2790825" y="2206625"/>
          <p14:tracePt t="12947" x="2781300" y="2206625"/>
          <p14:tracePt t="12964" x="2762250" y="2206625"/>
          <p14:tracePt t="12981" x="2755900" y="2206625"/>
          <p14:tracePt t="15156" x="2946400" y="2235200"/>
          <p14:tracePt t="15163" x="3355975" y="2301875"/>
          <p14:tracePt t="15170" x="3771900" y="2419350"/>
          <p14:tracePt t="15187" x="4886325" y="2759075"/>
          <p14:tracePt t="15203" x="6200775" y="3092450"/>
          <p14:tracePt t="15224" x="8080375" y="3663950"/>
          <p14:tracePt t="15533" x="9109075" y="1238250"/>
          <p14:tracePt t="15540" x="9058275" y="1222375"/>
          <p14:tracePt t="15551" x="9010650" y="1206500"/>
          <p14:tracePt t="15564" x="8931275" y="1168400"/>
          <p14:tracePt t="15581" x="8877300" y="1146175"/>
          <p14:tracePt t="15597" x="8810625" y="1114425"/>
          <p14:tracePt t="15615" x="8747125" y="1092200"/>
          <p14:tracePt t="15647" x="8467725" y="1025525"/>
          <p14:tracePt t="15680" x="8147050" y="1006475"/>
          <p14:tracePt t="15697" x="7924800" y="1031875"/>
          <p14:tracePt t="15714" x="7794625" y="1076325"/>
          <p14:tracePt t="15731" x="7648575" y="1139825"/>
          <p14:tracePt t="15747" x="7419975" y="1228725"/>
          <p14:tracePt t="15764" x="7086600" y="1362075"/>
          <p14:tracePt t="15781" x="6699250" y="1517650"/>
          <p14:tracePt t="15798" x="6194425" y="1749425"/>
          <p14:tracePt t="15815" x="5962650" y="1847850"/>
          <p14:tracePt t="15831" x="5784850" y="1914525"/>
          <p14:tracePt t="15848" x="5619750" y="2019300"/>
          <p14:tracePt t="15865" x="5483225" y="2092325"/>
          <p14:tracePt t="15881" x="5359400" y="2171700"/>
          <p14:tracePt t="15897" x="5162550" y="2279650"/>
          <p14:tracePt t="15914" x="4994275" y="2362200"/>
          <p14:tracePt t="15931" x="4867275" y="2444750"/>
          <p14:tracePt t="15947" x="4756150" y="2530475"/>
          <p14:tracePt t="15964" x="4721225" y="2581275"/>
          <p14:tracePt t="15981" x="4689475" y="2606675"/>
          <p14:tracePt t="15998" x="4673600" y="2647950"/>
          <p14:tracePt t="16014" x="4657725" y="2692400"/>
          <p14:tracePt t="16031" x="4638675" y="2759075"/>
          <p14:tracePt t="16048" x="4610100" y="2968625"/>
          <p14:tracePt t="16063" x="4575175" y="3143250"/>
          <p14:tracePt t="16080" x="4546600" y="3349625"/>
          <p14:tracePt t="16097" x="4527550" y="3625850"/>
          <p14:tracePt t="16114" x="4527550" y="3806825"/>
          <p14:tracePt t="16131" x="4543425" y="3959225"/>
          <p14:tracePt t="16135" x="4549775" y="4029075"/>
          <p14:tracePt t="16148" x="4594225" y="4171950"/>
          <p14:tracePt t="16165" x="4632325" y="4337050"/>
          <p14:tracePt t="16181" x="4676775" y="4489450"/>
          <p14:tracePt t="16197" x="4772025" y="4781550"/>
          <p14:tracePt t="16214" x="4848225" y="4972050"/>
          <p14:tracePt t="16231" x="4924425" y="5197475"/>
          <p14:tracePt t="16247" x="5029200" y="5499100"/>
          <p14:tracePt t="16265" x="5095875" y="5667375"/>
          <p14:tracePt t="16282" x="5175250" y="5861050"/>
          <p14:tracePt t="16298" x="5222875" y="5953125"/>
          <p14:tracePt t="16314" x="5260975" y="6019800"/>
          <p14:tracePt t="16330" x="5327650" y="6092825"/>
          <p14:tracePt t="16347" x="5432425" y="6188075"/>
          <p14:tracePt t="16363" x="5492750" y="6242050"/>
          <p14:tracePt t="16381" x="5591175" y="6311900"/>
          <p14:tracePt t="16397" x="5657850" y="6340475"/>
          <p14:tracePt t="16414" x="5711825" y="6362700"/>
          <p14:tracePt t="16432" x="5768975" y="6375400"/>
          <p14:tracePt t="16447" x="5797550" y="6375400"/>
          <p14:tracePt t="16464" x="5819775" y="6375400"/>
          <p14:tracePt t="16480" x="5829300" y="6375400"/>
          <p14:tracePt t="16497" x="5857875" y="6375400"/>
          <p14:tracePt t="16513" x="5870575" y="6369050"/>
          <p14:tracePt t="16530" x="5895975" y="6350000"/>
          <p14:tracePt t="16548" x="5953125" y="6324600"/>
          <p14:tracePt t="16565" x="6000750" y="6299200"/>
          <p14:tracePt t="16582" x="6070600" y="6226175"/>
          <p14:tracePt t="16597" x="6149975" y="6102350"/>
          <p14:tracePt t="16613" x="6235700" y="5934075"/>
          <p14:tracePt t="16630" x="6318250" y="5775325"/>
          <p14:tracePt t="16647" x="6486525" y="5461000"/>
          <p14:tracePt t="16665" x="6610350" y="5280025"/>
          <p14:tracePt t="16687" x="6753225" y="4981575"/>
          <p14:tracePt t="16698" x="6829425" y="4803775"/>
          <p14:tracePt t="16715" x="6867525" y="4629150"/>
          <p14:tracePt t="16732" x="6896100" y="4343400"/>
          <p14:tracePt t="16747" x="6880225" y="4149725"/>
          <p14:tracePt t="16763" x="6858000" y="3902075"/>
          <p14:tracePt t="16780" x="6842125" y="3717925"/>
          <p14:tracePt t="16797" x="6804025" y="3397250"/>
          <p14:tracePt t="16814" x="6765925" y="3200400"/>
          <p14:tracePt t="16832" x="6677025" y="2873375"/>
          <p14:tracePt t="16848" x="6610350" y="2673350"/>
          <p14:tracePt t="16864" x="6508750" y="2428875"/>
          <p14:tracePt t="16882" x="6384925" y="2133600"/>
          <p14:tracePt t="16897" x="6308725" y="1920875"/>
          <p14:tracePt t="16915" x="6235700" y="1774825"/>
          <p14:tracePt t="16931" x="6086475" y="1543050"/>
          <p14:tracePt t="16948" x="5997575" y="1425575"/>
          <p14:tracePt t="16965" x="5915025" y="1352550"/>
          <p14:tracePt t="16982" x="5749925" y="1257300"/>
          <p14:tracePt t="16998" x="5638800" y="1216025"/>
          <p14:tracePt t="17014" x="5562600" y="1184275"/>
          <p14:tracePt t="17031" x="5464175" y="1174750"/>
          <p14:tracePt t="17047" x="5429250" y="1174750"/>
          <p14:tracePt t="17063" x="5384800" y="1174750"/>
          <p14:tracePt t="17082" x="5314950" y="1174750"/>
          <p14:tracePt t="17098" x="5270500" y="1187450"/>
          <p14:tracePt t="17114" x="5232400" y="1206500"/>
          <p14:tracePt t="17131" x="5175250" y="1216025"/>
          <p14:tracePt t="17147" x="5146675" y="1216025"/>
          <p14:tracePt t="17164" x="5130800" y="1222375"/>
          <p14:tracePt t="17181" x="5114925" y="1231900"/>
          <p14:tracePt t="17197" x="5099050" y="1241425"/>
          <p14:tracePt t="17214" x="5083175" y="1260475"/>
          <p14:tracePt t="17231" x="5038725" y="1289050"/>
          <p14:tracePt t="17248" x="4997450" y="1339850"/>
          <p14:tracePt t="17264" x="4943475" y="1400175"/>
          <p14:tracePt t="17281" x="4876800" y="1489075"/>
          <p14:tracePt t="17297" x="4845050" y="1590675"/>
          <p14:tracePt t="17314" x="4803775" y="1711325"/>
          <p14:tracePt t="17331" x="4752975" y="1879600"/>
          <p14:tracePt t="17347" x="4695825" y="2057400"/>
          <p14:tracePt t="17363" x="4638675" y="2235200"/>
          <p14:tracePt t="17381" x="4546600" y="2514600"/>
          <p14:tracePt t="17398" x="4498975" y="2714625"/>
          <p14:tracePt t="17414" x="4479925" y="2886075"/>
          <p14:tracePt t="17431" x="4470400" y="3171825"/>
          <p14:tracePt t="17447" x="4486275" y="3333750"/>
          <p14:tracePt t="17463" x="4505325" y="3517900"/>
          <p14:tracePt t="17481" x="4540250" y="3794125"/>
          <p14:tracePt t="17497" x="4549775" y="3990975"/>
          <p14:tracePt t="17514" x="4559300" y="4162425"/>
          <p14:tracePt t="17532" x="4578350" y="4425950"/>
          <p14:tracePt t="17548" x="4587875" y="4587875"/>
          <p14:tracePt t="17564" x="4603750" y="4692650"/>
          <p14:tracePt t="17580" x="4629150" y="4826000"/>
          <p14:tracePt t="17597" x="4641850" y="4902200"/>
          <p14:tracePt t="17613" x="4657725" y="4965700"/>
          <p14:tracePt t="17631" x="4676775" y="5045075"/>
          <p14:tracePt t="17647" x="4695825" y="5083175"/>
          <p14:tracePt t="17664" x="4708525" y="5127625"/>
          <p14:tracePt t="17667" x="4714875" y="5146675"/>
          <p14:tracePt t="17681" x="4743450" y="5210175"/>
          <p14:tracePt t="17697" x="4781550" y="5280025"/>
          <p14:tracePt t="17714" x="4803775" y="5356225"/>
          <p14:tracePt t="17731" x="4838700" y="5438775"/>
          <p14:tracePt t="17747" x="4851400" y="5476875"/>
          <p14:tracePt t="17763" x="4864100" y="5499100"/>
          <p14:tracePt t="17781" x="4892675" y="5530850"/>
          <p14:tracePt t="17797" x="4924425" y="5543550"/>
          <p14:tracePt t="17814" x="4953000" y="5543550"/>
          <p14:tracePt t="17831" x="5029200" y="5543550"/>
          <p14:tracePt t="17847" x="5105400" y="5530850"/>
          <p14:tracePt t="17864" x="5213350" y="5495925"/>
          <p14:tracePt t="17881" x="5362575" y="5438775"/>
          <p14:tracePt t="17897" x="5489575" y="5368925"/>
          <p14:tracePt t="17914" x="5657850" y="5264150"/>
          <p14:tracePt t="17931" x="5981700" y="4994275"/>
          <p14:tracePt t="17950" x="6391275" y="4654550"/>
          <p14:tracePt t="17967" x="7029450" y="4092575"/>
          <p14:tracePt t="17983" x="7226300" y="3895725"/>
          <p14:tracePt t="17998" x="7407275" y="3619500"/>
          <p14:tracePt t="18014" x="7483475" y="3419475"/>
          <p14:tracePt t="18032" x="7512050" y="3098800"/>
          <p14:tracePt t="18047" x="7505700" y="2914650"/>
          <p14:tracePt t="18064" x="7489825" y="2752725"/>
          <p14:tracePt t="18082" x="7451725" y="2444750"/>
          <p14:tracePt t="18097" x="7432675" y="2247900"/>
          <p14:tracePt t="18114" x="7404100" y="2019300"/>
          <p14:tracePt t="18131" x="7254875" y="1641475"/>
          <p14:tracePt t="18148" x="7150100" y="1441450"/>
          <p14:tracePt t="18164" x="7035800" y="1270000"/>
          <p14:tracePt t="18166" x="6969125" y="1184275"/>
          <p14:tracePt t="18182" x="6848475" y="1035050"/>
          <p14:tracePt t="18197" x="6753225" y="939800"/>
          <p14:tracePt t="18214" x="6667500" y="863600"/>
          <p14:tracePt t="18231" x="6575425" y="771525"/>
          <p14:tracePt t="18247" x="6511925" y="708025"/>
          <p14:tracePt t="18264" x="6451600" y="654050"/>
          <p14:tracePt t="18281" x="6343650" y="603250"/>
          <p14:tracePt t="18296" x="6280150" y="587375"/>
          <p14:tracePt t="18314" x="6229350" y="581025"/>
          <p14:tracePt t="18331" x="6165850" y="581025"/>
          <p14:tracePt t="18347" x="6102350" y="590550"/>
          <p14:tracePt t="18364" x="6016625" y="615950"/>
          <p14:tracePt t="18380" x="5886450" y="631825"/>
          <p14:tracePt t="18397" x="5822950" y="638175"/>
          <p14:tracePt t="18414" x="5778500" y="638175"/>
          <p14:tracePt t="18430" x="5715000" y="657225"/>
          <p14:tracePt t="18447" x="5676900" y="669925"/>
          <p14:tracePt t="18463" x="5632450" y="688975"/>
          <p14:tracePt t="18481" x="5546725" y="723900"/>
          <p14:tracePt t="18497" x="5476875" y="777875"/>
          <p14:tracePt t="18514" x="5381625" y="863600"/>
          <p14:tracePt t="18531" x="5260975" y="1022350"/>
          <p14:tracePt t="18547" x="5191125" y="1123950"/>
          <p14:tracePt t="18564" x="5137150" y="1257300"/>
          <p14:tracePt t="18580" x="5076825" y="1438275"/>
          <p14:tracePt t="18597" x="5035550" y="1539875"/>
          <p14:tracePt t="18614" x="5003800" y="1628775"/>
          <p14:tracePt t="18630" x="4933950" y="1800225"/>
          <p14:tracePt t="18647" x="4902200" y="1876425"/>
          <p14:tracePt t="18664" x="4867275" y="1936750"/>
          <p14:tracePt t="18680" x="4848225" y="2000250"/>
          <p14:tracePt t="18697" x="4841875" y="2060575"/>
          <p14:tracePt t="18714" x="4841875" y="2111375"/>
          <p14:tracePt t="18730" x="4841875" y="2216150"/>
          <p14:tracePt t="18747" x="4841875" y="2276475"/>
          <p14:tracePt t="18764" x="4841875" y="2343150"/>
          <p14:tracePt t="18780" x="4826000" y="2508250"/>
          <p14:tracePt t="18797" x="4826000" y="2603500"/>
          <p14:tracePt t="18814" x="4826000" y="2682875"/>
          <p14:tracePt t="18831" x="4826000" y="2835275"/>
          <p14:tracePt t="18847" x="4826000" y="2962275"/>
          <p14:tracePt t="18864" x="4829175" y="3067050"/>
          <p14:tracePt t="18880" x="4857750" y="3267075"/>
          <p14:tracePt t="18896" x="4873625" y="3416300"/>
          <p14:tracePt t="18914" x="4892675" y="3546475"/>
          <p14:tracePt t="18930" x="4937125" y="3800475"/>
          <p14:tracePt t="18947" x="4953000" y="3921125"/>
          <p14:tracePt t="18964" x="4972050" y="4038600"/>
          <p14:tracePt t="18981" x="5029200" y="4197350"/>
          <p14:tracePt t="18997" x="5060950" y="4286250"/>
          <p14:tracePt t="19013" x="5102225" y="4365625"/>
          <p14:tracePt t="19030" x="5172075" y="4486275"/>
          <p14:tracePt t="19046" x="5213350" y="4575175"/>
          <p14:tracePt t="19064" x="5248275" y="4632325"/>
          <p14:tracePt t="19080" x="5289550" y="4673600"/>
          <p14:tracePt t="19588" x="5273675" y="4686300"/>
          <p14:tracePt t="19595" x="5260975" y="4692650"/>
          <p14:tracePt t="19605" x="5248275" y="4695825"/>
          <p14:tracePt t="19630" x="5216525" y="4718050"/>
          <p14:tracePt t="19665" x="5191125" y="4752975"/>
          <p14:tracePt t="19680" x="5172075" y="4784725"/>
          <p14:tracePt t="19697" x="5162550" y="4806950"/>
          <p14:tracePt t="19713" x="5149850" y="4832350"/>
          <p14:tracePt t="19730" x="5130800" y="4873625"/>
          <p14:tracePt t="19746" x="5114925" y="4905375"/>
          <p14:tracePt t="19765" x="5099050" y="4930775"/>
          <p14:tracePt t="19781" x="5086350" y="4946650"/>
          <p14:tracePt t="19797" x="5076825" y="4962525"/>
          <p14:tracePt t="19815" x="5060950" y="4984750"/>
          <p14:tracePt t="19830" x="5054600" y="4994275"/>
          <p14:tracePt t="19847" x="5054600" y="5010150"/>
          <p14:tracePt t="19864" x="5054600" y="5022850"/>
          <p14:tracePt t="19880" x="5054600" y="5032375"/>
          <p14:tracePt t="19897" x="5054600" y="5038725"/>
          <p14:tracePt t="19915" x="5051425" y="5038725"/>
          <p14:tracePt t="19930" x="5051425" y="5035550"/>
          <p14:tracePt t="19947" x="5051425" y="5006975"/>
          <p14:tracePt t="19965" x="5051425" y="4902200"/>
          <p14:tracePt t="19980" x="5051425" y="4835525"/>
          <p14:tracePt t="19997" x="5051425" y="4775200"/>
          <p14:tracePt t="20014" x="5064125" y="4664075"/>
          <p14:tracePt t="20030" x="5070475" y="4591050"/>
          <p14:tracePt t="20047" x="5083175" y="4537075"/>
          <p14:tracePt t="20065" x="5105400" y="4397375"/>
          <p14:tracePt t="20081" x="5124450" y="4257675"/>
          <p14:tracePt t="20097" x="5168900" y="4124325"/>
          <p14:tracePt t="20114" x="5213350" y="3911600"/>
          <p14:tracePt t="20130" x="5229225" y="3771900"/>
          <p14:tracePt t="20147" x="5229225" y="3670300"/>
          <p14:tracePt t="20164" x="5203825" y="3546475"/>
          <p14:tracePt t="20181" x="5162550" y="3454400"/>
          <p14:tracePt t="20197" x="5130800" y="3368675"/>
          <p14:tracePt t="20215" x="5073650" y="3238500"/>
          <p14:tracePt t="20231" x="5048250" y="3190875"/>
          <p14:tracePt t="20247" x="5026025" y="3136900"/>
          <p14:tracePt t="20264" x="4978400" y="3051175"/>
          <p14:tracePt t="20280" x="4943475" y="3006725"/>
          <p14:tracePt t="20297" x="4918075" y="2959100"/>
          <p14:tracePt t="20315" x="4873625" y="2921000"/>
          <p14:tracePt t="20330" x="4848225" y="2889250"/>
          <p14:tracePt t="20347" x="4826000" y="2873375"/>
          <p14:tracePt t="20364" x="4787900" y="2835275"/>
          <p14:tracePt t="20381" x="4772025" y="2819400"/>
          <p14:tracePt t="20397" x="4752975" y="2787650"/>
          <p14:tracePt t="20414" x="4730750" y="2759075"/>
          <p14:tracePt t="20430" x="4718050" y="2730500"/>
          <p14:tracePt t="20446" x="4708525" y="2720975"/>
          <p14:tracePt t="20464" x="4686300" y="2705100"/>
          <p14:tracePt t="20481" x="4683125" y="2676525"/>
          <p14:tracePt t="20497" x="4670425" y="2654300"/>
          <p14:tracePt t="20514" x="4651375" y="2609850"/>
          <p14:tracePt t="20530" x="4635500" y="2578100"/>
          <p14:tracePt t="20547" x="4622800" y="2549525"/>
          <p14:tracePt t="20565" x="4606925" y="2527300"/>
          <p14:tracePt t="20581" x="4597400" y="2517775"/>
          <p14:tracePt t="20597" x="4581525" y="2495550"/>
          <p14:tracePt t="20614" x="4562475" y="2470150"/>
          <p14:tracePt t="20630" x="4552950" y="2438400"/>
          <p14:tracePt t="20647" x="4540250" y="2416175"/>
          <p14:tracePt t="20664" x="4508500" y="2371725"/>
          <p14:tracePt t="20680" x="4498975" y="2349500"/>
          <p14:tracePt t="20696" x="4489450" y="2336800"/>
          <p14:tracePt t="20714" x="4467225" y="2317750"/>
          <p14:tracePt t="20730" x="4460875" y="2308225"/>
          <p14:tracePt t="20747" x="4460875" y="2298700"/>
          <p14:tracePt t="20800" x="4460875" y="2292350"/>
          <p14:tracePt t="20844" x="4464050" y="2292350"/>
          <p14:tracePt t="20851" x="4470400" y="2289175"/>
          <p14:tracePt t="20864" x="4489450" y="2282825"/>
          <p14:tracePt t="20880" x="4514850" y="2263775"/>
          <p14:tracePt t="20897" x="4559300" y="2257425"/>
          <p14:tracePt t="20914" x="4613275" y="2257425"/>
          <p14:tracePt t="20930" x="4651375" y="2257425"/>
          <p14:tracePt t="20946" x="4721225" y="2257425"/>
          <p14:tracePt t="20964" x="4873625" y="2279650"/>
          <p14:tracePt t="20980" x="4949825" y="2295525"/>
          <p14:tracePt t="20997" x="5013325" y="2308225"/>
          <p14:tracePt t="21014" x="5076825" y="2320925"/>
          <p14:tracePt t="21030" x="5105400" y="2320925"/>
          <p14:tracePt t="21047" x="5127625" y="2320925"/>
          <p14:tracePt t="21063" x="5149850" y="2320925"/>
          <p14:tracePt t="21079" x="5168900" y="2327275"/>
          <p14:tracePt t="21096" x="5181600" y="2330450"/>
          <p14:tracePt t="21113" x="5194300" y="2346325"/>
          <p14:tracePt t="21130" x="5210175" y="2352675"/>
          <p14:tracePt t="21147" x="5216525" y="2352675"/>
          <p14:tracePt t="21164" x="5219700" y="2362200"/>
          <p14:tracePt t="21180" x="5226050" y="2368550"/>
          <p14:tracePt t="21197" x="5235575" y="2378075"/>
          <p14:tracePt t="21214" x="5251450" y="2397125"/>
          <p14:tracePt t="21229" x="5267325" y="2409825"/>
          <p14:tracePt t="21246" x="5276850" y="2419350"/>
          <p14:tracePt t="21264" x="5295900" y="2432050"/>
          <p14:tracePt t="21280" x="5311775" y="2447925"/>
          <p14:tracePt t="21297" x="5324475" y="2457450"/>
          <p14:tracePt t="21314" x="5337175" y="2473325"/>
          <p14:tracePt t="21330" x="5346700" y="2489200"/>
          <p14:tracePt t="21347" x="5359400" y="2527300"/>
          <p14:tracePt t="21363" x="5378450" y="2590800"/>
          <p14:tracePt t="21379" x="5391150" y="2635250"/>
          <p14:tracePt t="21396" x="5403850" y="2673350"/>
          <p14:tracePt t="21413" x="5403850" y="2714625"/>
          <p14:tracePt t="21430" x="5416550" y="2759075"/>
          <p14:tracePt t="21447" x="5422900" y="2787650"/>
          <p14:tracePt t="21464" x="5435600" y="2867025"/>
          <p14:tracePt t="21480" x="5445125" y="2930525"/>
          <p14:tracePt t="21496" x="5445125" y="2984500"/>
          <p14:tracePt t="21513" x="5445125" y="3044825"/>
          <p14:tracePt t="21529" x="5445125" y="3089275"/>
          <p14:tracePt t="21546" x="5445125" y="3127375"/>
          <p14:tracePt t="21563" x="5445125" y="3197225"/>
          <p14:tracePt t="21580" x="5445125" y="3248025"/>
          <p14:tracePt t="21597" x="5445125" y="3298825"/>
          <p14:tracePt t="21614" x="5445125" y="3362325"/>
          <p14:tracePt t="21630" x="5451475" y="3384550"/>
          <p14:tracePt t="21646" x="5451475" y="3422650"/>
          <p14:tracePt t="21663" x="5451475" y="3482975"/>
          <p14:tracePt t="21680" x="5451475" y="3527425"/>
          <p14:tracePt t="21697" x="5451475" y="3562350"/>
          <p14:tracePt t="21714" x="5451475" y="3619500"/>
          <p14:tracePt t="21731" x="5448300" y="3657600"/>
          <p14:tracePt t="21747" x="5448300" y="3676650"/>
          <p14:tracePt t="21751" x="5448300" y="3689350"/>
          <p14:tracePt t="21763" x="5448300" y="3717925"/>
          <p14:tracePt t="21779" x="5448300" y="3746500"/>
          <p14:tracePt t="21796" x="5448300" y="3778250"/>
          <p14:tracePt t="21813" x="5435600" y="3832225"/>
          <p14:tracePt t="21830" x="5429250" y="3854450"/>
          <p14:tracePt t="21847" x="5422900" y="3892550"/>
          <p14:tracePt t="21864" x="5410200" y="3933825"/>
          <p14:tracePt t="21880" x="5403850" y="3965575"/>
          <p14:tracePt t="21896" x="5397500" y="3994150"/>
          <p14:tracePt t="21914" x="5381625" y="4035425"/>
          <p14:tracePt t="21930" x="5368925" y="4073525"/>
          <p14:tracePt t="21947" x="5356225" y="4111625"/>
          <p14:tracePt t="21964" x="5324475" y="4168775"/>
          <p14:tracePt t="21981" x="5289550" y="4210050"/>
          <p14:tracePt t="21997" x="5264150" y="4241800"/>
          <p14:tracePt t="22014" x="5219700" y="4298950"/>
          <p14:tracePt t="22030" x="5194300" y="4337050"/>
          <p14:tracePt t="22046" x="5159375" y="4384675"/>
          <p14:tracePt t="22063" x="5121275" y="4451350"/>
          <p14:tracePt t="22080" x="5089525" y="4489450"/>
          <p14:tracePt t="22097" x="5067300" y="4537075"/>
          <p14:tracePt t="22114" x="5051425" y="4578350"/>
          <p14:tracePt t="22131" x="5032375" y="4603750"/>
          <p14:tracePt t="22147" x="5019675" y="4625975"/>
          <p14:tracePt t="22164" x="5003800" y="4660900"/>
          <p14:tracePt t="22180" x="4994275" y="4670425"/>
          <p14:tracePt t="22196" x="4975225" y="4695825"/>
          <p14:tracePt t="22213" x="4962525" y="4711700"/>
          <p14:tracePt t="22230" x="4956175" y="4721225"/>
          <p14:tracePt t="22246" x="4946650" y="4730750"/>
          <p14:tracePt t="22264" x="4927600" y="4749800"/>
          <p14:tracePt t="22280" x="4918075" y="4759325"/>
          <p14:tracePt t="22297" x="4908550" y="4768850"/>
          <p14:tracePt t="22314" x="4892675" y="4775200"/>
          <p14:tracePt t="22330" x="4876800" y="4775200"/>
          <p14:tracePt t="22347" x="4854575" y="4775200"/>
          <p14:tracePt t="22363" x="4822825" y="4772025"/>
          <p14:tracePt t="22380" x="4806950" y="4762500"/>
          <p14:tracePt t="22397" x="4797425" y="4752975"/>
          <p14:tracePt t="22413" x="4781550" y="4730750"/>
          <p14:tracePt t="22430" x="4759325" y="4714875"/>
          <p14:tracePt t="22447" x="4740275" y="4689475"/>
          <p14:tracePt t="22463" x="4702175" y="4645025"/>
          <p14:tracePt t="22480" x="4686300" y="4629150"/>
          <p14:tracePt t="22497" x="4673600" y="4600575"/>
          <p14:tracePt t="22513" x="4654550" y="4581525"/>
          <p14:tracePt t="22530" x="4641850" y="4565650"/>
          <p14:tracePt t="22548" x="4638675" y="4556125"/>
          <p14:tracePt t="22564" x="4629150" y="4540250"/>
          <p14:tracePt t="22581" x="4619625" y="4530725"/>
          <p14:tracePt t="22598" x="4597400" y="4508500"/>
          <p14:tracePt t="22613" x="4587875" y="4498975"/>
          <p14:tracePt t="22630" x="4578350" y="4489450"/>
          <p14:tracePt t="22647" x="4568825" y="4479925"/>
          <p14:tracePt t="22663" x="4562475" y="4460875"/>
          <p14:tracePt t="22680" x="4562475" y="4451350"/>
          <p14:tracePt t="22698" x="4562475" y="4435475"/>
          <p14:tracePt t="22714" x="4562475" y="4406900"/>
          <p14:tracePt t="22730" x="4546600" y="4381500"/>
          <p14:tracePt t="22747" x="4533900" y="4346575"/>
          <p14:tracePt t="22763" x="4521200" y="4311650"/>
          <p14:tracePt t="22779" x="4521200" y="4295775"/>
          <p14:tracePt t="22796" x="4521200" y="4286250"/>
          <p14:tracePt t="22814" x="4521200" y="4270375"/>
          <p14:tracePt t="22831" x="4521200" y="4260850"/>
          <p14:tracePt t="22848" x="4521200" y="4241800"/>
          <p14:tracePt t="22864" x="4521200" y="4232275"/>
          <p14:tracePt t="22880" x="4521200" y="4222750"/>
          <p14:tracePt t="22896" x="4521200" y="4210050"/>
          <p14:tracePt t="22913" x="4521200" y="4191000"/>
          <p14:tracePt t="22929" x="4521200" y="4168775"/>
          <p14:tracePt t="22948" x="4521200" y="4130675"/>
          <p14:tracePt t="22964" x="4521200" y="4108450"/>
          <p14:tracePt t="22980" x="4530725" y="4064000"/>
          <p14:tracePt t="22998" x="4530725" y="4000500"/>
          <p14:tracePt t="23014" x="4530725" y="3956050"/>
          <p14:tracePt t="23030" x="4530725" y="3911600"/>
          <p14:tracePt t="23047" x="4530725" y="3819525"/>
          <p14:tracePt t="23063" x="4537075" y="3756025"/>
          <p14:tracePt t="23080" x="4537075" y="3705225"/>
          <p14:tracePt t="23096" x="4543425" y="3644900"/>
          <p14:tracePt t="23114" x="4543425" y="3549650"/>
          <p14:tracePt t="23130" x="4543425" y="3489325"/>
          <p14:tracePt t="23148" x="4543425" y="3406775"/>
          <p14:tracePt t="23164" x="4543425" y="3346450"/>
          <p14:tracePt t="23180" x="4543425" y="3308350"/>
          <p14:tracePt t="23197" x="4543425" y="3232150"/>
          <p14:tracePt t="23213" x="4549775" y="3178175"/>
          <p14:tracePt t="23230" x="4572000" y="3114675"/>
          <p14:tracePt t="23247" x="4597400" y="2990850"/>
          <p14:tracePt t="23264" x="4603750" y="2930525"/>
          <p14:tracePt t="23280" x="4603750" y="2870200"/>
          <p14:tracePt t="23283" x="4603750" y="2844800"/>
          <p14:tracePt t="23297" x="4603750" y="2784475"/>
          <p14:tracePt t="23314" x="4610100" y="2711450"/>
          <p14:tracePt t="23330" x="4622800" y="2635250"/>
          <p14:tracePt t="23347" x="4638675" y="2565400"/>
          <p14:tracePt t="23363" x="4638675" y="2520950"/>
          <p14:tracePt t="23379" x="4638675" y="2498725"/>
          <p14:tracePt t="23396" x="4638675" y="2470150"/>
          <p14:tracePt t="23413" x="4638675" y="2422525"/>
          <p14:tracePt t="23429" x="4638675" y="2384425"/>
          <p14:tracePt t="23447" x="4638675" y="2365375"/>
          <p14:tracePt t="23463" x="4638675" y="2349500"/>
          <p14:tracePt t="23527" x="4638675" y="2352675"/>
          <p14:tracePt t="23533" x="4638675" y="2362200"/>
          <p14:tracePt t="23547" x="4638675" y="2371725"/>
          <p14:tracePt t="23564" x="4638675" y="2381250"/>
          <p14:tracePt t="23581" x="4638675" y="2390775"/>
          <p14:tracePt t="23597" x="4638675" y="2413000"/>
          <p14:tracePt t="23613" x="4638675" y="2425700"/>
          <p14:tracePt t="23630" x="4638675" y="2447925"/>
          <p14:tracePt t="23646" x="4654550" y="2498725"/>
          <p14:tracePt t="23663" x="4660900" y="2533650"/>
          <p14:tracePt t="23680" x="4660900" y="2565400"/>
          <p14:tracePt t="23697" x="4660900" y="2603500"/>
          <p14:tracePt t="23713" x="4660900" y="2625725"/>
          <p14:tracePt t="23731" x="4660900" y="2647950"/>
          <p14:tracePt t="23747" x="4667250" y="2663825"/>
          <p14:tracePt t="23763" x="4670425" y="2673350"/>
          <p14:tracePt t="23779" x="4670425" y="2682875"/>
          <p14:tracePt t="23797" x="4670425" y="2701925"/>
          <p14:tracePt t="23813" x="4670425" y="2708275"/>
          <p14:tracePt t="23829" x="4676775" y="2708275"/>
          <p14:tracePt t="23855" x="4679950" y="2708275"/>
          <p14:tracePt t="23869" x="4692650" y="2708275"/>
          <p14:tracePt t="23883" x="4695825" y="2708275"/>
          <p14:tracePt t="23898" x="4702175" y="2708275"/>
          <p14:tracePt t="23913" x="4705350" y="2708275"/>
          <p14:tracePt t="23929" x="4711700" y="2701925"/>
          <p14:tracePt t="23946" x="4721225" y="2679700"/>
          <p14:tracePt t="23963" x="4733925" y="2657475"/>
          <p14:tracePt t="23980" x="4752975" y="2619375"/>
          <p14:tracePt t="23997" x="4772025" y="2562225"/>
          <p14:tracePt t="24013" x="4781550" y="2540000"/>
          <p14:tracePt t="24030" x="4794250" y="2517775"/>
          <p14:tracePt t="24046" x="4794250" y="2476500"/>
          <p14:tracePt t="24063" x="4794250" y="2447925"/>
          <p14:tracePt t="24080" x="4794250" y="2425700"/>
          <p14:tracePt t="24097" x="4794250" y="2409825"/>
          <p14:tracePt t="24113" x="4794250" y="2393950"/>
          <p14:tracePt t="24130" x="4794250" y="2390775"/>
          <p14:tracePt t="24146" x="4794250" y="2384425"/>
          <p14:tracePt t="27045" x="4813300" y="2422525"/>
          <p14:tracePt t="27052" x="4838700" y="2482850"/>
          <p14:tracePt t="27063" x="4876800" y="2555875"/>
          <p14:tracePt t="27080" x="4937125" y="2736850"/>
          <p14:tracePt t="27096" x="4978400" y="2847975"/>
          <p14:tracePt t="27113" x="4994275" y="2946400"/>
          <p14:tracePt t="27130" x="5003800" y="3044825"/>
          <p14:tracePt t="27163" x="5003800" y="3124200"/>
          <p14:tracePt t="27196" x="5010150" y="3238500"/>
          <p14:tracePt t="27212" x="5022850" y="3276600"/>
          <p14:tracePt t="27230" x="5041900" y="3317875"/>
          <p14:tracePt t="27247" x="5041900" y="3333750"/>
          <p14:tracePt t="27264" x="5045075" y="3343275"/>
          <p14:tracePt t="27280" x="5051425" y="3365500"/>
          <p14:tracePt t="27296" x="5054600" y="3375025"/>
          <p14:tracePt t="27313" x="5054600" y="3378200"/>
          <p14:tracePt t="27367" x="5054600" y="3384550"/>
          <p14:tracePt t="27381" x="5054600" y="3387725"/>
          <p14:tracePt t="27458" x="5054600" y="3381375"/>
          <p14:tracePt t="27466" x="5054600" y="3365500"/>
          <p14:tracePt t="27479" x="5051425" y="3305175"/>
          <p14:tracePt t="27496" x="5038725" y="3241675"/>
          <p14:tracePt t="27513" x="5016500" y="3187700"/>
          <p14:tracePt t="27530" x="4991100" y="3111500"/>
          <p14:tracePt t="27547" x="4972050" y="3073400"/>
          <p14:tracePt t="27564" x="4943475" y="3028950"/>
          <p14:tracePt t="27580" x="4927600" y="2990850"/>
          <p14:tracePt t="27596" x="4918075" y="2981325"/>
          <p14:tracePt t="27612" x="4918075" y="2971800"/>
          <p14:tracePt t="27629" x="4918075" y="2962275"/>
          <p14:tracePt t="27663" x="4918075" y="2959100"/>
          <p14:tracePt t="27680" x="4918075" y="2943225"/>
          <p14:tracePt t="27696" x="4918075" y="2936875"/>
          <p14:tracePt t="27729" x="4911725" y="2936875"/>
          <p14:tracePt t="27787" x="4908550" y="2936875"/>
          <p14:tracePt t="27809" x="4895850" y="2936875"/>
          <p14:tracePt t="27816" x="4892675" y="2936875"/>
          <p14:tracePt t="27838" x="4892675" y="2940050"/>
          <p14:tracePt t="27846" x="4892675" y="2949575"/>
          <p14:tracePt t="27863" x="4892675" y="2959100"/>
          <p14:tracePt t="27879" x="4892675" y="2974975"/>
          <p14:tracePt t="27896" x="4892675" y="2990850"/>
          <p14:tracePt t="27913" x="4892675" y="3019425"/>
          <p14:tracePt t="27929" x="4892675" y="3038475"/>
          <p14:tracePt t="27946" x="4892675" y="3060700"/>
          <p14:tracePt t="27963" x="4892675" y="3076575"/>
          <p14:tracePt t="27979" x="4892675" y="3092450"/>
          <p14:tracePt t="27996" x="4892675" y="3111500"/>
          <p14:tracePt t="28013" x="4892675" y="3121025"/>
          <p14:tracePt t="28029" x="4914900" y="3136900"/>
          <p14:tracePt t="28045" x="4918075" y="3146425"/>
          <p14:tracePt t="28062" x="4924425" y="3162300"/>
          <p14:tracePt t="28079" x="4927600" y="3178175"/>
          <p14:tracePt t="28096" x="4927600" y="3187700"/>
          <p14:tracePt t="28113" x="4927600" y="3197225"/>
          <p14:tracePt t="28130" x="4927600" y="3216275"/>
          <p14:tracePt t="28146" x="4927600" y="3225800"/>
          <p14:tracePt t="28202" x="4927600" y="3232150"/>
          <p14:tracePt t="28294" x="4927600" y="3228975"/>
          <p14:tracePt t="28301" x="4927600" y="3225800"/>
          <p14:tracePt t="28312" x="4921250" y="3219450"/>
          <p14:tracePt t="28329" x="4911725" y="3181350"/>
          <p14:tracePt t="28346" x="4905375" y="3159125"/>
          <p14:tracePt t="28363" x="4892675" y="3127375"/>
          <p14:tracePt t="28379" x="4886325" y="3086100"/>
          <p14:tracePt t="28396" x="4886325" y="3070225"/>
          <p14:tracePt t="28412" x="4886325" y="3060700"/>
          <p14:tracePt t="28429" x="4886325" y="3051175"/>
          <p14:tracePt t="29707" x="4886325" y="3044825"/>
          <p14:tracePt t="29714" x="4886325" y="3041650"/>
          <p14:tracePt t="29730" x="4886325" y="3032125"/>
          <p14:tracePt t="29746" x="4886325" y="3025775"/>
          <p14:tracePt t="29800" x="4889500" y="3025775"/>
          <p14:tracePt t="29807" x="4892675" y="3025775"/>
          <p14:tracePt t="29829" x="4908550" y="3025775"/>
          <p14:tracePt t="29863" x="4943475" y="3025775"/>
          <p14:tracePt t="29879" x="4953000" y="3025775"/>
          <p14:tracePt t="29896" x="4956175" y="3025775"/>
          <p14:tracePt t="29913" x="4956175" y="3000375"/>
          <p14:tracePt t="29929" x="4953000" y="2962275"/>
          <p14:tracePt t="29946" x="4930775" y="2889250"/>
          <p14:tracePt t="29963" x="4876800" y="2762250"/>
          <p14:tracePt t="29979" x="4845050" y="2695575"/>
          <p14:tracePt t="29996" x="4822825" y="2606675"/>
          <p14:tracePt t="30013" x="4781550" y="2482850"/>
          <p14:tracePt t="30030" x="4749800" y="2384425"/>
          <p14:tracePt t="30046" x="4727575" y="2308225"/>
          <p14:tracePt t="30064" x="4673600" y="2209800"/>
          <p14:tracePt t="30079" x="4651375" y="2146300"/>
          <p14:tracePt t="30095" x="4616450" y="2085975"/>
          <p14:tracePt t="30113" x="4578350" y="2022475"/>
          <p14:tracePt t="30129" x="4546600" y="1997075"/>
          <p14:tracePt t="30146" x="4527550" y="1971675"/>
          <p14:tracePt t="30163" x="4511675" y="1943100"/>
          <p14:tracePt t="30180" x="4495800" y="1933575"/>
          <p14:tracePt t="30196" x="4486275" y="1924050"/>
          <p14:tracePt t="30212" x="4476750" y="1901825"/>
          <p14:tracePt t="30229" x="4476750" y="1892300"/>
          <p14:tracePt t="30245" x="4470400" y="1882775"/>
          <p14:tracePt t="30263" x="4464050" y="1851025"/>
          <p14:tracePt t="30279" x="4460875" y="1841500"/>
          <p14:tracePt t="30296" x="4460875" y="1831975"/>
          <p14:tracePt t="30313" x="4460875" y="1816100"/>
          <p14:tracePt t="30329" x="4460875" y="1803400"/>
          <p14:tracePt t="30346" x="4460875" y="1793875"/>
          <p14:tracePt t="30363" x="4460875" y="1778000"/>
          <p14:tracePt t="30395" x="4473575" y="1771650"/>
          <p14:tracePt t="30413" x="4511675" y="1771650"/>
          <p14:tracePt t="30429" x="4533900" y="1771650"/>
          <p14:tracePt t="30445" x="4562475" y="1771650"/>
          <p14:tracePt t="30462" x="4578350" y="1771650"/>
          <p14:tracePt t="30479" x="4587875" y="1774825"/>
          <p14:tracePt t="30496" x="4597400" y="1774825"/>
          <p14:tracePt t="30571" x="4600575" y="1774825"/>
          <p14:tracePt t="30620" x="4613275" y="1774825"/>
          <p14:tracePt t="30627" x="4616450" y="1781175"/>
          <p14:tracePt t="30634" x="4622800" y="1784350"/>
          <p14:tracePt t="30645" x="4625975" y="1790700"/>
          <p14:tracePt t="30663" x="4667250" y="1812925"/>
          <p14:tracePt t="30679" x="4699000" y="1825625"/>
          <p14:tracePt t="30696" x="4743450" y="1838325"/>
          <p14:tracePt t="30713" x="4806950" y="1851025"/>
          <p14:tracePt t="30729" x="4851400" y="1863725"/>
          <p14:tracePt t="30746" x="4889500" y="1882775"/>
          <p14:tracePt t="30762" x="4978400" y="1895475"/>
          <p14:tracePt t="30779" x="5032375" y="1911350"/>
          <p14:tracePt t="30795" x="5095875" y="1924050"/>
          <p14:tracePt t="30813" x="5200650" y="1962150"/>
          <p14:tracePt t="30830" x="5238750" y="1974850"/>
          <p14:tracePt t="30846" x="5276850" y="1987550"/>
          <p14:tracePt t="30863" x="5311775" y="2022475"/>
          <p14:tracePt t="30879" x="5343525" y="2047875"/>
          <p14:tracePt t="30896" x="5368925" y="2060575"/>
          <p14:tracePt t="30898" x="5387975" y="2079625"/>
          <p14:tracePt t="30913" x="5413375" y="2105025"/>
          <p14:tracePt t="30929" x="5435600" y="2130425"/>
          <p14:tracePt t="30945" x="5467350" y="2152650"/>
          <p14:tracePt t="30963" x="5518150" y="2178050"/>
          <p14:tracePt t="30979" x="5549900" y="2190750"/>
          <p14:tracePt t="30996" x="5588000" y="2216150"/>
          <p14:tracePt t="31013" x="5632450" y="2254250"/>
          <p14:tracePt t="31029" x="5680075" y="2289175"/>
          <p14:tracePt t="31045" x="5708650" y="2314575"/>
          <p14:tracePt t="31062" x="5746750" y="2355850"/>
          <p14:tracePt t="31079" x="5759450" y="2381250"/>
          <p14:tracePt t="31096" x="5778500" y="2409825"/>
          <p14:tracePt t="31113" x="5791200" y="2460625"/>
          <p14:tracePt t="31130" x="5791200" y="2489200"/>
          <p14:tracePt t="31146" x="5791200" y="2533650"/>
          <p14:tracePt t="31162" x="5803900" y="2597150"/>
          <p14:tracePt t="31179" x="5810250" y="2641600"/>
          <p14:tracePt t="31196" x="5819775" y="2670175"/>
          <p14:tracePt t="31213" x="5838825" y="2720975"/>
          <p14:tracePt t="31229" x="5838825" y="2743200"/>
          <p14:tracePt t="31246" x="5838825" y="2771775"/>
          <p14:tracePt t="31263" x="5838825" y="2803525"/>
          <p14:tracePt t="31279" x="5838825" y="2835275"/>
          <p14:tracePt t="31295" x="5851525" y="2863850"/>
          <p14:tracePt t="31312" x="5864225" y="2943225"/>
          <p14:tracePt t="31329" x="5870575" y="3003550"/>
          <p14:tracePt t="31345" x="5870575" y="3041650"/>
          <p14:tracePt t="31363" x="5870575" y="3105150"/>
          <p14:tracePt t="31379" x="5867400" y="3149600"/>
          <p14:tracePt t="31396" x="5854700" y="3194050"/>
          <p14:tracePt t="31400" x="5848350" y="3213100"/>
          <p14:tracePt t="31412" x="5835650" y="3267075"/>
          <p14:tracePt t="31429" x="5813425" y="3330575"/>
          <p14:tracePt t="31445" x="5800725" y="3368675"/>
          <p14:tracePt t="31463" x="5781675" y="3425825"/>
          <p14:tracePt t="31479" x="5772150" y="3451225"/>
          <p14:tracePt t="31495" x="5753100" y="3479800"/>
          <p14:tracePt t="31513" x="5740400" y="3521075"/>
          <p14:tracePt t="31529" x="5737225" y="3536950"/>
          <p14:tracePt t="31546" x="5724525" y="3562350"/>
          <p14:tracePt t="31562" x="5699125" y="3603625"/>
          <p14:tracePt t="31579" x="5689600" y="3625850"/>
          <p14:tracePt t="31595" x="5676900" y="3651250"/>
          <p14:tracePt t="31612" x="5673725" y="3670300"/>
          <p14:tracePt t="31628" x="5673725" y="3679825"/>
          <p14:tracePt t="31646" x="5673725" y="3695700"/>
          <p14:tracePt t="31663" x="5673725" y="3711575"/>
          <p14:tracePt t="31679" x="5673725" y="3721100"/>
          <p14:tracePt t="31696" x="5673725" y="3730625"/>
          <p14:tracePt t="31712" x="5673725" y="3740150"/>
          <p14:tracePt t="31745" x="5673725" y="3746500"/>
          <p14:tracePt t="31763" x="5667375" y="3749675"/>
          <p14:tracePt t="31779" x="5667375" y="3756025"/>
          <p14:tracePt t="31796" x="5667375" y="3765550"/>
          <p14:tracePt t="31813" x="5667375" y="3778250"/>
          <p14:tracePt t="31830" x="5657850" y="3794125"/>
          <p14:tracePt t="31846" x="5645150" y="3806825"/>
          <p14:tracePt t="31863" x="5635625" y="3819525"/>
          <p14:tracePt t="31879" x="5626100" y="3829050"/>
          <p14:tracePt t="31895" x="5616575" y="3844925"/>
          <p14:tracePt t="31913" x="5607050" y="3860800"/>
          <p14:tracePt t="31929" x="5591175" y="3876675"/>
          <p14:tracePt t="31946" x="5578475" y="3908425"/>
          <p14:tracePt t="31962" x="5559425" y="3943350"/>
          <p14:tracePt t="31979" x="5549900" y="3971925"/>
          <p14:tracePt t="31996" x="5530850" y="3990975"/>
          <p14:tracePt t="32012" x="5521325" y="4016375"/>
          <p14:tracePt t="32029" x="5521325" y="4025900"/>
          <p14:tracePt t="32045" x="5514975" y="4035425"/>
          <p14:tracePt t="32062" x="5511800" y="4051300"/>
          <p14:tracePt t="32079" x="5505450" y="4073525"/>
          <p14:tracePt t="32095" x="5502275" y="4089400"/>
          <p14:tracePt t="32112" x="5489575" y="4121150"/>
          <p14:tracePt t="32129" x="5473700" y="4146550"/>
          <p14:tracePt t="32146" x="5467350" y="4175125"/>
          <p14:tracePt t="32162" x="5461000" y="4200525"/>
          <p14:tracePt t="32179" x="5454650" y="4216400"/>
          <p14:tracePt t="32195" x="5454650" y="4244975"/>
          <p14:tracePt t="32213" x="5454650" y="4254500"/>
          <p14:tracePt t="32575" x="5441950" y="4273550"/>
          <p14:tracePt t="32583" x="5429250" y="4295775"/>
          <p14:tracePt t="32597" x="5403850" y="4324350"/>
          <p14:tracePt t="32612" x="5372100" y="4349750"/>
          <p14:tracePt t="32629" x="5349875" y="4381500"/>
          <p14:tracePt t="32662" x="5299075" y="4448175"/>
          <p14:tracePt t="32695" x="5245100" y="4479925"/>
          <p14:tracePt t="32712" x="5200650" y="4511675"/>
          <p14:tracePt t="32729" x="5178425" y="4521200"/>
          <p14:tracePt t="32745" x="5146675" y="4533900"/>
          <p14:tracePt t="32762" x="5127625" y="4549775"/>
          <p14:tracePt t="32779" x="5111750" y="4565650"/>
          <p14:tracePt t="32796" x="5076825" y="4581525"/>
          <p14:tracePt t="32813" x="5060950" y="4591050"/>
          <p14:tracePt t="32829" x="5038725" y="4603750"/>
          <p14:tracePt t="32846" x="5016500" y="4622800"/>
          <p14:tracePt t="32862" x="5000625" y="4635500"/>
          <p14:tracePt t="32880" x="4972050" y="4645025"/>
          <p14:tracePt t="32897" x="4943475" y="4664075"/>
          <p14:tracePt t="32913" x="4914900" y="4679950"/>
          <p14:tracePt t="32929" x="4892675" y="4692650"/>
          <p14:tracePt t="32932" x="4879975" y="4699000"/>
          <p14:tracePt t="32946" x="4857750" y="4708525"/>
          <p14:tracePt t="32962" x="4835525" y="4714875"/>
          <p14:tracePt t="32978" x="4813300" y="4714875"/>
          <p14:tracePt t="32995" x="4803775" y="4721225"/>
          <p14:tracePt t="33012" x="4787900" y="4737100"/>
          <p14:tracePt t="33029" x="4778375" y="4740275"/>
          <p14:tracePt t="33045" x="4762500" y="4749800"/>
          <p14:tracePt t="33062" x="4743450" y="4759325"/>
          <p14:tracePt t="33079" x="4727575" y="4772025"/>
          <p14:tracePt t="33095" x="4702175" y="4781550"/>
          <p14:tracePt t="33112" x="4689475" y="4787900"/>
          <p14:tracePt t="33129" x="4676775" y="4791075"/>
          <p14:tracePt t="33146" x="4651375" y="4797425"/>
          <p14:tracePt t="33163" x="4641850" y="4803775"/>
          <p14:tracePt t="33179" x="4625975" y="4803775"/>
          <p14:tracePt t="33197" x="4606925" y="4806950"/>
          <p14:tracePt t="33213" x="4597400" y="4806950"/>
          <p14:tracePt t="33229" x="4587875" y="4806950"/>
          <p14:tracePt t="33246" x="4578350" y="4806950"/>
          <p14:tracePt t="33305" x="4572000" y="4806950"/>
          <p14:tracePt t="33418" x="4568825" y="4806950"/>
          <p14:tracePt t="33425" x="4562475" y="4806950"/>
          <p14:tracePt t="33434" x="4552950" y="4806950"/>
          <p14:tracePt t="33446" x="4543425" y="4806950"/>
          <p14:tracePt t="33462" x="4537075" y="4806950"/>
          <p14:tracePt t="33554" x="4533900" y="4806950"/>
          <p14:tracePt t="33568" x="4527550" y="4806950"/>
          <p14:tracePt t="33584" x="4524375" y="4800600"/>
          <p14:tracePt t="33590" x="4524375" y="4794250"/>
          <p14:tracePt t="33597" x="4524375" y="4784725"/>
          <p14:tracePt t="33613" x="4524375" y="4756150"/>
          <p14:tracePt t="33629" x="4524375" y="4740275"/>
          <p14:tracePt t="33646" x="4518025" y="4699000"/>
          <p14:tracePt t="33662" x="4518025" y="4670425"/>
          <p14:tracePt t="33679" x="4511675" y="4619625"/>
          <p14:tracePt t="33696" x="4511675" y="4514850"/>
          <p14:tracePt t="33712" x="4511675" y="4464050"/>
          <p14:tracePt t="33729" x="4511675" y="4403725"/>
          <p14:tracePt t="33746" x="4511675" y="4298950"/>
          <p14:tracePt t="33762" x="4511675" y="4238625"/>
          <p14:tracePt t="33779" x="4511675" y="4194175"/>
          <p14:tracePt t="33795" x="4511675" y="4156075"/>
          <p14:tracePt t="33812" x="4511675" y="4127500"/>
          <p14:tracePt t="33828" x="4511675" y="4117975"/>
          <p14:tracePt t="33846" x="4511675" y="4095750"/>
          <p14:tracePt t="33862" x="4511675" y="4079875"/>
          <p14:tracePt t="33879" x="4511675" y="4067175"/>
          <p14:tracePt t="33896" x="4511675" y="4025900"/>
          <p14:tracePt t="33913" x="4511675" y="4003675"/>
          <p14:tracePt t="33929" x="4511675" y="3968750"/>
          <p14:tracePt t="33945" x="4514850" y="3905250"/>
          <p14:tracePt t="33962" x="4514850" y="3867150"/>
          <p14:tracePt t="33979" x="4514850" y="3822700"/>
          <p14:tracePt t="33995" x="4514850" y="3784600"/>
          <p14:tracePt t="34012" x="4514850" y="3762375"/>
          <p14:tracePt t="34029" x="4511675" y="3746500"/>
          <p14:tracePt t="34046" x="4495800" y="3714750"/>
          <p14:tracePt t="34062" x="4489450" y="3689350"/>
          <p14:tracePt t="34078" x="4476750" y="3660775"/>
          <p14:tracePt t="34095" x="4464050" y="3609975"/>
          <p14:tracePt t="34111" x="4454525" y="3575050"/>
          <p14:tracePt t="34129" x="4454525" y="3530600"/>
          <p14:tracePt t="34146" x="4438650" y="3467100"/>
          <p14:tracePt t="34162" x="4432300" y="3413125"/>
          <p14:tracePt t="34179" x="4425950" y="3352800"/>
          <p14:tracePt t="34196" x="4406900" y="3260725"/>
          <p14:tracePt t="34212" x="4394200" y="3209925"/>
          <p14:tracePt t="34228" x="4375150" y="3171825"/>
          <p14:tracePt t="34245" x="4333875" y="3105150"/>
          <p14:tracePt t="34262" x="4308475" y="3057525"/>
          <p14:tracePt t="34279" x="4295775" y="2994025"/>
          <p14:tracePt t="34296" x="4273550" y="2905125"/>
          <p14:tracePt t="34312" x="4267200" y="2832100"/>
          <p14:tracePt t="34329" x="4267200" y="2762250"/>
          <p14:tracePt t="34346" x="4270375" y="2597150"/>
          <p14:tracePt t="34362" x="4286250" y="2470150"/>
          <p14:tracePt t="34378" x="4295775" y="2374900"/>
          <p14:tracePt t="34395" x="4295775" y="2257425"/>
          <p14:tracePt t="34412" x="4295775" y="2165350"/>
          <p14:tracePt t="34429" x="4295775" y="2082800"/>
          <p14:tracePt t="34446" x="4295775" y="2003425"/>
          <p14:tracePt t="34462" x="4295775" y="1958975"/>
          <p14:tracePt t="34478" x="4295775" y="1936750"/>
          <p14:tracePt t="34495" x="4321175" y="1895475"/>
          <p14:tracePt t="34511" x="4330700" y="1873250"/>
          <p14:tracePt t="34528" x="4337050" y="1835150"/>
          <p14:tracePt t="34546" x="4349750" y="1793875"/>
          <p14:tracePt t="34562" x="4362450" y="1762125"/>
          <p14:tracePt t="34579" x="4381500" y="1739900"/>
          <p14:tracePt t="34596" x="4391025" y="1711325"/>
          <p14:tracePt t="34612" x="4394200" y="1701800"/>
          <p14:tracePt t="34629" x="4400550" y="1692275"/>
          <p14:tracePt t="34645" x="4400550" y="1689100"/>
          <p14:tracePt t="34678" x="4400550" y="1682750"/>
          <p14:tracePt t="34697" x="4403725" y="1682750"/>
          <p14:tracePt t="34712" x="4416425" y="1682750"/>
          <p14:tracePt t="34729" x="4429125" y="1682750"/>
          <p14:tracePt t="34746" x="4470400" y="1692275"/>
          <p14:tracePt t="34762" x="4518025" y="1704975"/>
          <p14:tracePt t="34779" x="4562475" y="1717675"/>
          <p14:tracePt t="34795" x="4635500" y="1752600"/>
          <p14:tracePt t="34812" x="4683125" y="1765300"/>
          <p14:tracePt t="34828" x="4749800" y="1793875"/>
          <p14:tracePt t="34846" x="4886325" y="1854200"/>
          <p14:tracePt t="34862" x="4962525" y="1873250"/>
          <p14:tracePt t="34879" x="5029200" y="1895475"/>
          <p14:tracePt t="34895" x="5092700" y="1914525"/>
          <p14:tracePt t="34912" x="5146675" y="1936750"/>
          <p14:tracePt t="34929" x="5210175" y="1949450"/>
          <p14:tracePt t="34946" x="5292725" y="1978025"/>
          <p14:tracePt t="34962" x="5330825" y="1990725"/>
          <p14:tracePt t="34979" x="5375275" y="2003425"/>
          <p14:tracePt t="34996" x="5426075" y="2028825"/>
          <p14:tracePt t="35012" x="5448300" y="2038350"/>
          <p14:tracePt t="35029" x="5464175" y="2051050"/>
          <p14:tracePt t="35045" x="5480050" y="2063750"/>
          <p14:tracePt t="35062" x="5489575" y="2079625"/>
          <p14:tracePt t="35079" x="5499100" y="2089150"/>
          <p14:tracePt t="35096" x="5521325" y="2105025"/>
          <p14:tracePt t="35113" x="5537200" y="2120900"/>
          <p14:tracePt t="35129" x="5559425" y="2146300"/>
          <p14:tracePt t="35146" x="5581650" y="2168525"/>
          <p14:tracePt t="35162" x="5591175" y="2178050"/>
          <p14:tracePt t="35178" x="5603875" y="2193925"/>
          <p14:tracePt t="35195" x="5616575" y="2206625"/>
          <p14:tracePt t="35212" x="5622925" y="2228850"/>
          <p14:tracePt t="35229" x="5635625" y="2260600"/>
          <p14:tracePt t="35246" x="5654675" y="2339975"/>
          <p14:tracePt t="35262" x="5676900" y="2406650"/>
          <p14:tracePt t="35279" x="5689600" y="2460625"/>
          <p14:tracePt t="35295" x="5708650" y="2524125"/>
          <p14:tracePt t="35312" x="5721350" y="2546350"/>
          <p14:tracePt t="35328" x="5727700" y="2590800"/>
          <p14:tracePt t="35345" x="5746750" y="2663825"/>
          <p14:tracePt t="35362" x="5759450" y="2714625"/>
          <p14:tracePt t="35378" x="5775325" y="2781300"/>
          <p14:tracePt t="35395" x="5794375" y="2844800"/>
          <p14:tracePt t="35412" x="5813425" y="2882900"/>
          <p14:tracePt t="35430" x="5826125" y="2927350"/>
          <p14:tracePt t="35445" x="5845175" y="2990850"/>
          <p14:tracePt t="35461" x="5857875" y="3035300"/>
          <p14:tracePt t="35478" x="5876925" y="3082925"/>
          <p14:tracePt t="35495" x="5883275" y="3168650"/>
          <p14:tracePt t="35512" x="5889625" y="3213100"/>
          <p14:tracePt t="35529" x="5899150" y="3286125"/>
          <p14:tracePt t="35546" x="5905500" y="3416300"/>
          <p14:tracePt t="35562" x="5911850" y="3476625"/>
          <p14:tracePt t="35579" x="5911850" y="3527425"/>
          <p14:tracePt t="35595" x="5911850" y="3590925"/>
          <p14:tracePt t="35611" x="5911850" y="3625850"/>
          <p14:tracePt t="35628" x="5911850" y="3670300"/>
          <p14:tracePt t="35646" x="5908675" y="3756025"/>
          <p14:tracePt t="35662" x="5908675" y="3816350"/>
          <p14:tracePt t="35679" x="5908675" y="3860800"/>
          <p14:tracePt t="35696" x="5908675" y="3924300"/>
          <p14:tracePt t="35712" x="5902325" y="3959225"/>
          <p14:tracePt t="35728" x="5889625" y="4006850"/>
          <p14:tracePt t="35745" x="5883275" y="4044950"/>
          <p14:tracePt t="35762" x="5876925" y="4070350"/>
          <p14:tracePt t="35778" x="5876925" y="4079875"/>
          <p14:tracePt t="35796" x="5867400" y="4098925"/>
          <p14:tracePt t="35812" x="5867400" y="4108450"/>
          <p14:tracePt t="35829" x="5867400" y="4124325"/>
          <p14:tracePt t="35846" x="5867400" y="4130675"/>
          <p14:tracePt t="35862" x="5867400" y="4133850"/>
          <p14:tracePt t="36067" x="5867400" y="4140200"/>
          <p14:tracePt t="36073" x="5861050" y="4149725"/>
          <p14:tracePt t="36081" x="5861050" y="4156075"/>
          <p14:tracePt t="36096" x="5861050" y="4159250"/>
          <p14:tracePt t="36113" x="5861050" y="4165600"/>
          <p14:tracePt t="36152" x="5854700" y="4165600"/>
          <p14:tracePt t="36158" x="5854700" y="4168775"/>
          <p14:tracePt t="36165" x="5851525" y="4175125"/>
          <p14:tracePt t="36178" x="5845175" y="4178300"/>
          <p14:tracePt t="36195" x="5829300" y="4200525"/>
          <p14:tracePt t="36212" x="5819775" y="4210050"/>
          <p14:tracePt t="36230" x="5803900" y="4257675"/>
          <p14:tracePt t="36246" x="5791200" y="4295775"/>
          <p14:tracePt t="36262" x="5772150" y="4340225"/>
          <p14:tracePt t="36279" x="5740400" y="4397375"/>
          <p14:tracePt t="36295" x="5708650" y="4422775"/>
          <p14:tracePt t="36312" x="5683250" y="4454525"/>
          <p14:tracePt t="36329" x="5629275" y="4524375"/>
          <p14:tracePt t="36346" x="5578475" y="4575175"/>
          <p14:tracePt t="36362" x="5540375" y="4632325"/>
          <p14:tracePt t="36379" x="5492750" y="4692650"/>
          <p14:tracePt t="36396" x="5470525" y="4718050"/>
          <p14:tracePt t="36412" x="5451475" y="4740275"/>
          <p14:tracePt t="36429" x="5438775" y="4756150"/>
          <p14:tracePt t="36445" x="5426075" y="4765675"/>
          <p14:tracePt t="36461" x="5416550" y="4775200"/>
          <p14:tracePt t="36479" x="5400675" y="4797425"/>
          <p14:tracePt t="36495" x="5394325" y="4797425"/>
          <p14:tracePt t="36512" x="5384800" y="4800600"/>
          <p14:tracePt t="36529" x="5372100" y="4800600"/>
          <p14:tracePt t="36546" x="5362575" y="4800600"/>
          <p14:tracePt t="36562" x="5346700" y="4800600"/>
          <p14:tracePt t="36579" x="5330825" y="4800600"/>
          <p14:tracePt t="36595" x="5321300" y="4800600"/>
          <p14:tracePt t="36923" x="5283200" y="4816475"/>
          <p14:tracePt t="36930" x="5222875" y="4832350"/>
          <p14:tracePt t="36945" x="5111750" y="4867275"/>
          <p14:tracePt t="36962" x="5026025" y="4899025"/>
          <p14:tracePt t="36964" x="4984750" y="4914900"/>
          <p14:tracePt t="36979" x="4918075" y="4943475"/>
          <p14:tracePt t="36995" x="4879975" y="4975225"/>
          <p14:tracePt t="37012" x="4826000" y="5003800"/>
          <p14:tracePt t="37029" x="4752975" y="5073650"/>
          <p14:tracePt t="37045" x="4702175" y="5124450"/>
          <p14:tracePt t="37062" x="4676775" y="5162550"/>
          <p14:tracePt t="37079" x="4629150" y="5232400"/>
          <p14:tracePt t="37096" x="4616450" y="5270500"/>
          <p14:tracePt t="37112" x="4603750" y="5305425"/>
          <p14:tracePt t="37129" x="4581525" y="5343525"/>
          <p14:tracePt t="37145" x="4575175" y="5372100"/>
          <p14:tracePt t="37161" x="4575175" y="5381625"/>
          <p14:tracePt t="37178" x="4575175" y="5397500"/>
          <p14:tracePt t="37195" x="4575175" y="5413375"/>
          <p14:tracePt t="37213" x="4575175" y="5422900"/>
          <p14:tracePt t="37229" x="4575175" y="5426075"/>
          <p14:tracePt t="40141" x="4568825" y="5426075"/>
          <p14:tracePt t="40148" x="4565650" y="5419725"/>
          <p14:tracePt t="40162" x="4552950" y="5391150"/>
          <p14:tracePt t="40178" x="4540250" y="5353050"/>
          <p14:tracePt t="40194" x="4527550" y="5321300"/>
          <p14:tracePt t="40213" x="4502150" y="5280025"/>
          <p14:tracePt t="40245" x="4486275" y="5248275"/>
          <p14:tracePt t="40278" x="4486275" y="5232400"/>
          <p14:tracePt t="40343" x="4483100" y="5232400"/>
          <p14:tracePt t="40350" x="4476750" y="5226050"/>
          <p14:tracePt t="40362" x="4460875" y="5216525"/>
          <p14:tracePt t="40379" x="4451350" y="5194300"/>
          <p14:tracePt t="40395" x="4432300" y="5172075"/>
          <p14:tracePt t="40413" x="4406900" y="5143500"/>
          <p14:tracePt t="40429" x="4397375" y="5133975"/>
          <p14:tracePt t="40445" x="4384675" y="5133975"/>
          <p14:tracePt t="40483" x="4384675" y="5137150"/>
          <p14:tracePt t="40494" x="4384675" y="5140325"/>
          <p14:tracePt t="40511" x="4384675" y="5159375"/>
          <p14:tracePt t="40528" x="4384675" y="5181600"/>
          <p14:tracePt t="40544" x="4387850" y="5213350"/>
          <p14:tracePt t="40561" x="4406900" y="5248275"/>
          <p14:tracePt t="40578" x="4425950" y="5292725"/>
          <p14:tracePt t="40594" x="4438650" y="5318125"/>
          <p14:tracePt t="40612" x="4457700" y="5359400"/>
          <p14:tracePt t="40628" x="4467225" y="5387975"/>
          <p14:tracePt t="40645" x="4467225" y="5400675"/>
          <p14:tracePt t="40662" x="4479925" y="5413375"/>
          <p14:tracePt t="40678" x="4479925" y="5422900"/>
          <p14:tracePt t="40695" x="4479925" y="5432425"/>
          <p14:tracePt t="40712" x="4479925" y="5438775"/>
          <p14:tracePt t="41648" x="4483100" y="5432425"/>
          <p14:tracePt t="41655" x="4489450" y="5426075"/>
          <p14:tracePt t="41663" x="4489450" y="5422900"/>
          <p14:tracePt t="41679" x="4489450" y="5407025"/>
          <p14:tracePt t="41695" x="4489450" y="5397500"/>
          <p14:tracePt t="41712" x="4489450" y="5391150"/>
          <p14:tracePt t="41813" x="4489450" y="5394325"/>
          <p14:tracePt t="41819" x="4489450" y="5397500"/>
          <p14:tracePt t="41844" x="4489450" y="5419725"/>
          <p14:tracePt t="41862" x="4489450" y="5432425"/>
          <p14:tracePt t="41878" x="4489450" y="5438775"/>
          <p14:tracePt t="41895" x="4489450" y="5448300"/>
          <p14:tracePt t="41912" x="4489450" y="5457825"/>
          <p14:tracePt t="41929" x="4498975" y="5467350"/>
          <p14:tracePt t="41945" x="4498975" y="5470525"/>
          <p14:tracePt t="41962" x="4508500" y="5476875"/>
          <p14:tracePt t="41995" x="4508500" y="5480050"/>
          <p14:tracePt t="42105" x="4508500" y="5473700"/>
          <p14:tracePt t="42112" x="4508500" y="5470525"/>
          <p14:tracePt t="42128" x="4514850" y="5461000"/>
          <p14:tracePt t="42145" x="4514850" y="5451475"/>
          <p14:tracePt t="42161" x="4524375" y="5435600"/>
          <p14:tracePt t="42177" x="4527550" y="5426075"/>
          <p14:tracePt t="42194" x="4527550" y="5422900"/>
          <p14:tracePt t="42227" x="4527550" y="5416550"/>
          <p14:tracePt t="42262" x="4527550" y="5407025"/>
          <p14:tracePt t="42269" x="4527550" y="5400675"/>
          <p14:tracePt t="42625" x="4533900" y="5400675"/>
          <p14:tracePt t="42632" x="4537075" y="5397500"/>
          <p14:tracePt t="42645" x="4556125" y="5391150"/>
          <p14:tracePt t="42661" x="4645025" y="5368925"/>
          <p14:tracePt t="42678" x="4743450" y="5346700"/>
          <p14:tracePt t="42695" x="4860925" y="5327650"/>
          <p14:tracePt t="42711" x="5102225" y="5302250"/>
          <p14:tracePt t="42744" x="5407025" y="5248275"/>
          <p14:tracePt t="42778" x="5705475" y="5187950"/>
          <p14:tracePt t="42794" x="5816600" y="5146675"/>
          <p14:tracePt t="42811" x="5927725" y="5114925"/>
          <p14:tracePt t="42828" x="5975350" y="5095875"/>
          <p14:tracePt t="42844" x="6003925" y="5083175"/>
          <p14:tracePt t="42861" x="6026150" y="5067300"/>
          <p14:tracePt t="42878" x="6035675" y="5057775"/>
          <p14:tracePt t="42896" x="6045200" y="5038725"/>
          <p14:tracePt t="42912" x="6045200" y="5029200"/>
          <p14:tracePt t="42928" x="6045200" y="5019675"/>
          <p14:tracePt t="42946" x="6045200" y="4987925"/>
          <p14:tracePt t="42962" x="6045200" y="4972050"/>
          <p14:tracePt t="42978" x="6045200" y="4962525"/>
          <p14:tracePt t="42994" x="6045200" y="4953000"/>
          <p14:tracePt t="43011" x="6045200" y="4933950"/>
          <p14:tracePt t="43027" x="6038850" y="4933950"/>
          <p14:tracePt t="43045" x="6029325" y="4933950"/>
          <p14:tracePt t="43047" x="6026150" y="4933950"/>
          <p14:tracePt t="43061" x="6010275" y="4933950"/>
          <p14:tracePt t="43078" x="5972175" y="4933950"/>
          <p14:tracePt t="43096" x="5911850" y="4933950"/>
          <p14:tracePt t="43111" x="5873750" y="4933950"/>
          <p14:tracePt t="43127" x="5851525" y="4933950"/>
          <p14:tracePt t="43149" x="5813425" y="4933950"/>
          <p14:tracePt t="43161" x="5791200" y="4933950"/>
          <p14:tracePt t="43178" x="5768975" y="4933950"/>
          <p14:tracePt t="43196" x="5721350" y="4933950"/>
          <p14:tracePt t="43212" x="5692775" y="4933950"/>
          <p14:tracePt t="43228" x="5670550" y="4933950"/>
          <p14:tracePt t="43245" x="5641975" y="4933950"/>
          <p14:tracePt t="43261" x="5632450" y="4933950"/>
          <p14:tracePt t="43277" x="5622925" y="4933950"/>
          <p14:tracePt t="43294" x="5613400" y="4933950"/>
          <p14:tracePt t="43311" x="5594350" y="4933950"/>
          <p14:tracePt t="43328" x="5588000" y="4933950"/>
          <p14:tracePt t="43618" x="5603875" y="4905375"/>
          <p14:tracePt t="43625" x="5648325" y="4864100"/>
          <p14:tracePt t="43632" x="5673725" y="4813300"/>
          <p14:tracePt t="43645" x="5730875" y="4721225"/>
          <p14:tracePt t="43661" x="5775325" y="4600575"/>
          <p14:tracePt t="43678" x="5819775" y="4435475"/>
          <p14:tracePt t="43695" x="5864225" y="4254500"/>
          <p14:tracePt t="43711" x="5895975" y="4137025"/>
          <p14:tracePt t="43727" x="5921375" y="4016375"/>
          <p14:tracePt t="43745" x="5946775" y="3883025"/>
          <p14:tracePt t="43761" x="5969000" y="3816350"/>
          <p14:tracePt t="43778" x="5981700" y="3771900"/>
          <p14:tracePt t="43795" x="5981700" y="3702050"/>
          <p14:tracePt t="43811" x="5981700" y="3657600"/>
          <p14:tracePt t="43827" x="5981700" y="3616325"/>
          <p14:tracePt t="43845" x="5981700" y="3568700"/>
          <p14:tracePt t="43861" x="5981700" y="3546475"/>
          <p14:tracePt t="43878" x="5981700" y="3530600"/>
          <p14:tracePt t="43895" x="5981700" y="3502025"/>
          <p14:tracePt t="43911" x="5981700" y="3489325"/>
          <p14:tracePt t="43928" x="5988050" y="3473450"/>
          <p14:tracePt t="43944" x="5991225" y="3432175"/>
          <p14:tracePt t="43961" x="5991225" y="3387725"/>
          <p14:tracePt t="43978" x="5997575" y="3359150"/>
          <p14:tracePt t="43995" x="6003925" y="3308350"/>
          <p14:tracePt t="44011" x="6016625" y="3279775"/>
          <p14:tracePt t="44028" x="6032500" y="3260725"/>
          <p14:tracePt t="44045" x="6048375" y="3241675"/>
          <p14:tracePt t="44061" x="6057900" y="3232150"/>
          <p14:tracePt t="44078" x="6070600" y="3209925"/>
          <p14:tracePt t="44095" x="6089650" y="3194050"/>
          <p14:tracePt t="44111" x="6096000" y="3184525"/>
          <p14:tracePt t="44128" x="6099175" y="3168650"/>
          <p14:tracePt t="44145" x="6105525" y="3159125"/>
          <p14:tracePt t="44161" x="6105525" y="3155950"/>
          <p14:tracePt t="44178" x="6115050" y="3149600"/>
          <p14:tracePt t="44195" x="6127750" y="3146425"/>
          <p14:tracePt t="44227" x="6127750" y="3140075"/>
          <p14:tracePt t="44244" x="6134100" y="3136900"/>
          <p14:tracePt t="44360" x="6134100" y="3130550"/>
          <p14:tracePt t="44374" x="6134100" y="3121025"/>
          <p14:tracePt t="44381" x="6134100" y="3108325"/>
          <p14:tracePt t="44394" x="6134100" y="3079750"/>
          <p14:tracePt t="44411" x="6115050" y="3006725"/>
          <p14:tracePt t="44428" x="6083300" y="2917825"/>
          <p14:tracePt t="44445" x="6019800" y="2714625"/>
          <p14:tracePt t="44461" x="5984875" y="2584450"/>
          <p14:tracePt t="44478" x="5940425" y="2451100"/>
          <p14:tracePt t="44494" x="5854700" y="2266950"/>
          <p14:tracePt t="44510" x="5803900" y="2155825"/>
          <p14:tracePt t="44527" x="5740400" y="2041525"/>
          <p14:tracePt t="44544" x="5667375" y="1901825"/>
          <p14:tracePt t="44561" x="5638800" y="1835150"/>
          <p14:tracePt t="44577" x="5607050" y="1765300"/>
          <p14:tracePt t="44594" x="5588000" y="1695450"/>
          <p14:tracePt t="44611" x="5588000" y="1651000"/>
          <p14:tracePt t="44628" x="5581650" y="1612900"/>
          <p14:tracePt t="44644" x="5562600" y="1571625"/>
          <p14:tracePt t="44661" x="5553075" y="1549400"/>
          <p14:tracePt t="44677" x="5540375" y="1517650"/>
          <p14:tracePt t="44695" x="5527675" y="1489075"/>
          <p14:tracePt t="44711" x="5527675" y="1476375"/>
          <p14:tracePt t="44728" x="5527675" y="1466850"/>
          <p14:tracePt t="44761" x="5527675" y="1460500"/>
          <p14:tracePt t="44780" x="5524500" y="1454150"/>
          <p14:tracePt t="44795" x="5524500" y="1450975"/>
          <p14:tracePt t="44824" x="5518150" y="1450975"/>
          <p14:tracePt t="45117" x="5486400" y="1438275"/>
          <p14:tracePt t="45124" x="5461000" y="1431925"/>
          <p14:tracePt t="45131" x="5435600" y="1425575"/>
          <p14:tracePt t="45145" x="5378450" y="1403350"/>
          <p14:tracePt t="45161" x="5311775" y="1365250"/>
          <p14:tracePt t="45178" x="5232400" y="1333500"/>
          <p14:tracePt t="45194" x="5127625" y="1289050"/>
          <p14:tracePt t="45211" x="5064125" y="1266825"/>
          <p14:tracePt t="45227" x="5016500" y="1254125"/>
          <p14:tracePt t="45244" x="4953000" y="1228725"/>
          <p14:tracePt t="45261" x="4930775" y="1222375"/>
          <p14:tracePt t="45277" x="4899025" y="1216025"/>
          <p14:tracePt t="45294" x="4860925" y="1209675"/>
          <p14:tracePt t="45311" x="4835525" y="1196975"/>
          <p14:tracePt t="45328" x="4813300" y="1193800"/>
          <p14:tracePt t="45344" x="4772025" y="1168400"/>
          <p14:tracePt t="45361" x="4740275" y="1162050"/>
          <p14:tracePt t="45378" x="4724400" y="1162050"/>
          <p14:tracePt t="45395" x="4711700" y="1162050"/>
          <p14:tracePt t="45411" x="4699000" y="1162050"/>
          <p14:tracePt t="45428" x="4689475" y="1162050"/>
          <p14:tracePt t="45445" x="4676775" y="1162050"/>
          <p14:tracePt t="45461" x="4660900" y="1162050"/>
          <p14:tracePt t="45477" x="4632325" y="1162050"/>
          <p14:tracePt t="45494" x="4575175" y="1155700"/>
          <p14:tracePt t="45511" x="4552950" y="1155700"/>
          <p14:tracePt t="45528" x="4530725" y="1155700"/>
          <p14:tracePt t="45545" x="4518025" y="1155700"/>
          <p14:tracePt t="45562" x="4508500" y="1155700"/>
          <p14:tracePt t="45566" x="4502150" y="1155700"/>
          <p14:tracePt t="45577" x="4498975" y="1155700"/>
          <p14:tracePt t="45594" x="4492625" y="1155700"/>
          <p14:tracePt t="46659" x="4476750" y="1158875"/>
          <p14:tracePt t="46665" x="4464050" y="1165225"/>
          <p14:tracePt t="46678" x="4441825" y="1174750"/>
          <p14:tracePt t="46694" x="4410075" y="1187450"/>
          <p14:tracePt t="46711" x="4394200" y="1196975"/>
          <p14:tracePt t="46728" x="4371975" y="1219200"/>
          <p14:tracePt t="46761" x="4352925" y="1235075"/>
          <p14:tracePt t="46795" x="4324350" y="1238250"/>
          <p14:tracePt t="46811" x="4324350" y="1247775"/>
          <p14:tracePt t="46828" x="4330700" y="1270000"/>
          <p14:tracePt t="46844" x="4362450" y="1282700"/>
          <p14:tracePt t="46860" x="4416425" y="1295400"/>
          <p14:tracePt t="46878" x="4518025" y="1333500"/>
          <p14:tracePt t="46894" x="4572000" y="1346200"/>
          <p14:tracePt t="46911" x="4619625" y="1365250"/>
          <p14:tracePt t="46928" x="4683125" y="1390650"/>
          <p14:tracePt t="46944" x="4746625" y="1406525"/>
          <p14:tracePt t="46961" x="4800600" y="1425575"/>
          <p14:tracePt t="46977" x="4873625" y="1466850"/>
          <p14:tracePt t="46994" x="4921250" y="1492250"/>
          <p14:tracePt t="47011" x="4987925" y="1530350"/>
          <p14:tracePt t="47028" x="5099050" y="1552575"/>
          <p14:tracePt t="47044" x="5162550" y="1565275"/>
          <p14:tracePt t="47061" x="5194300" y="1577975"/>
          <p14:tracePt t="47078" x="5229225" y="1587500"/>
          <p14:tracePt t="47094" x="5238750" y="1600200"/>
          <p14:tracePt t="47111" x="5248275" y="1609725"/>
          <p14:tracePt t="47128" x="5270500" y="1625600"/>
          <p14:tracePt t="47144" x="5286375" y="1635125"/>
          <p14:tracePt t="47161" x="5302250" y="1651000"/>
          <p14:tracePt t="47178" x="5343525" y="1670050"/>
          <p14:tracePt t="47196" x="5368925" y="1682750"/>
          <p14:tracePt t="47211" x="5391150" y="1692275"/>
          <p14:tracePt t="47228" x="5426075" y="1717675"/>
          <p14:tracePt t="47244" x="5473700" y="1743075"/>
          <p14:tracePt t="47261" x="5514975" y="1774825"/>
          <p14:tracePt t="47278" x="5584825" y="1847850"/>
          <p14:tracePt t="47294" x="5622925" y="1885950"/>
          <p14:tracePt t="47310" x="5676900" y="1939925"/>
          <p14:tracePt t="47328" x="5743575" y="1993900"/>
          <p14:tracePt t="47344" x="5775325" y="2019300"/>
          <p14:tracePt t="47361" x="5813425" y="2044700"/>
          <p14:tracePt t="47377" x="5867400" y="2095500"/>
          <p14:tracePt t="47393" x="5892800" y="2143125"/>
          <p14:tracePt t="47411" x="5937250" y="2193925"/>
          <p14:tracePt t="47428" x="5975350" y="2257425"/>
          <p14:tracePt t="47445" x="6007100" y="2282825"/>
          <p14:tracePt t="47461" x="6032500" y="2308225"/>
          <p14:tracePt t="47478" x="6076950" y="2352675"/>
          <p14:tracePt t="47494" x="6092825" y="2368550"/>
          <p14:tracePt t="47511" x="6102350" y="2390775"/>
          <p14:tracePt t="47527" x="6137275" y="2425700"/>
          <p14:tracePt t="47544" x="6162675" y="2457450"/>
          <p14:tracePt t="47560" x="6181725" y="2482850"/>
          <p14:tracePt t="47577" x="6207125" y="2524125"/>
          <p14:tracePt t="47594" x="6216650" y="2546350"/>
          <p14:tracePt t="47610" x="6235700" y="2578100"/>
          <p14:tracePt t="47627" x="6248400" y="2619375"/>
          <p14:tracePt t="47644" x="6257925" y="2635250"/>
          <p14:tracePt t="47661" x="6270625" y="2660650"/>
          <p14:tracePt t="47677" x="6292850" y="2701925"/>
          <p14:tracePt t="47694" x="6305550" y="2740025"/>
          <p14:tracePt t="47711" x="6318250" y="2778125"/>
          <p14:tracePt t="47728" x="6337300" y="2841625"/>
          <p14:tracePt t="47744" x="6356350" y="2886075"/>
          <p14:tracePt t="47761" x="6362700" y="2917825"/>
          <p14:tracePt t="47778" x="6362700" y="2955925"/>
          <p14:tracePt t="47794" x="6369050" y="2994025"/>
          <p14:tracePt t="47811" x="6381750" y="3032125"/>
          <p14:tracePt t="47827" x="6397625" y="3117850"/>
          <p14:tracePt t="47844" x="6410325" y="3171825"/>
          <p14:tracePt t="47861" x="6429375" y="3219450"/>
          <p14:tracePt t="47878" x="6442075" y="3276600"/>
          <p14:tracePt t="47894" x="6442075" y="3298825"/>
          <p14:tracePt t="47911" x="6442075" y="3327400"/>
          <p14:tracePt t="47927" x="6442075" y="3375025"/>
          <p14:tracePt t="47944" x="6442075" y="3409950"/>
          <p14:tracePt t="47960" x="6442075" y="3470275"/>
          <p14:tracePt t="47978" x="6442075" y="3549650"/>
          <p14:tracePt t="47994" x="6442075" y="3600450"/>
          <p14:tracePt t="48011" x="6442075" y="3644900"/>
          <p14:tracePt t="48028" x="6442075" y="3721100"/>
          <p14:tracePt t="48044" x="6442075" y="3775075"/>
          <p14:tracePt t="48061" x="6442075" y="3832225"/>
          <p14:tracePt t="48078" x="6426200" y="3905250"/>
          <p14:tracePt t="48093" x="6407150" y="3949700"/>
          <p14:tracePt t="48111" x="6391275" y="4013200"/>
          <p14:tracePt t="48128" x="6372225" y="4114800"/>
          <p14:tracePt t="48144" x="6356350" y="4191000"/>
          <p14:tracePt t="48161" x="6334125" y="4254500"/>
          <p14:tracePt t="48178" x="6315075" y="4346575"/>
          <p14:tracePt t="48194" x="6302375" y="4391025"/>
          <p14:tracePt t="48211" x="6267450" y="4429125"/>
          <p14:tracePt t="48227" x="6235700" y="4495800"/>
          <p14:tracePt t="48244" x="6210300" y="4540250"/>
          <p14:tracePt t="48261" x="6181725" y="4587875"/>
          <p14:tracePt t="48278" x="6159500" y="4632325"/>
          <p14:tracePt t="48294" x="6130925" y="4664075"/>
          <p14:tracePt t="48311" x="6115050" y="4686300"/>
          <p14:tracePt t="48328" x="6099175" y="4714875"/>
          <p14:tracePt t="48344" x="6083300" y="4724400"/>
          <p14:tracePt t="48361" x="6073775" y="4733925"/>
          <p14:tracePt t="48377" x="6057900" y="4749800"/>
          <p14:tracePt t="48394" x="6048375" y="4765675"/>
          <p14:tracePt t="48411" x="6032500" y="4775200"/>
          <p14:tracePt t="48428" x="6016625" y="4791075"/>
          <p14:tracePt t="48444" x="5994400" y="4800600"/>
          <p14:tracePt t="48461" x="5972175" y="4819650"/>
          <p14:tracePt t="48478" x="5943600" y="4835525"/>
          <p14:tracePt t="48494" x="5921375" y="4845050"/>
          <p14:tracePt t="48510" x="5899150" y="4857750"/>
          <p14:tracePt t="48527" x="5876925" y="4879975"/>
          <p14:tracePt t="48544" x="5848350" y="4889500"/>
          <p14:tracePt t="48560" x="5822950" y="4902200"/>
          <p14:tracePt t="48578" x="5781675" y="4921250"/>
          <p14:tracePt t="48594" x="5756275" y="4937125"/>
          <p14:tracePt t="48611" x="5727700" y="4949825"/>
          <p14:tracePt t="48627" x="5676900" y="4968875"/>
          <p14:tracePt t="48644" x="5648325" y="4981575"/>
          <p14:tracePt t="48661" x="5607050" y="5000625"/>
          <p14:tracePt t="48677" x="5553075" y="5019675"/>
          <p14:tracePt t="48694" x="5527675" y="5032375"/>
          <p14:tracePt t="48711" x="5489575" y="5045075"/>
          <p14:tracePt t="48728" x="5432425" y="5067300"/>
          <p14:tracePt t="48744" x="5400675" y="5080000"/>
          <p14:tracePt t="48761" x="5356225" y="5092700"/>
          <p14:tracePt t="48777" x="5286375" y="5121275"/>
          <p14:tracePt t="48793" x="5238750" y="5133975"/>
          <p14:tracePt t="48810" x="5200650" y="5146675"/>
          <p14:tracePt t="48828" x="5153025" y="5153025"/>
          <p14:tracePt t="48844" x="5130800" y="5156200"/>
          <p14:tracePt t="48862" x="5083175" y="5156200"/>
          <p14:tracePt t="48878" x="5054600" y="5156200"/>
          <p14:tracePt t="48894" x="5032375" y="5156200"/>
          <p14:tracePt t="48911" x="4997450" y="5156200"/>
          <p14:tracePt t="48927" x="4940300" y="5156200"/>
          <p14:tracePt t="48944" x="4911725" y="5149850"/>
          <p14:tracePt t="48960" x="4879975" y="5137150"/>
          <p14:tracePt t="48978" x="4845050" y="5111750"/>
          <p14:tracePt t="48994" x="4813300" y="5105400"/>
          <p14:tracePt t="49012" x="4794250" y="5095875"/>
          <p14:tracePt t="49028" x="4784725" y="5086350"/>
          <p14:tracePt t="49044" x="4768850" y="5076825"/>
          <p14:tracePt t="49060" x="4756150" y="5045075"/>
          <p14:tracePt t="49077" x="4737100" y="5010150"/>
          <p14:tracePt t="49093" x="4724400" y="4965700"/>
          <p14:tracePt t="49111" x="4705350" y="4918075"/>
          <p14:tracePt t="49128" x="4692650" y="4876800"/>
          <p14:tracePt t="49145" x="4692650" y="4848225"/>
          <p14:tracePt t="49162" x="4692650" y="4819650"/>
          <p14:tracePt t="49177" x="4692650" y="4740275"/>
          <p14:tracePt t="49193" x="4692650" y="4689475"/>
          <p14:tracePt t="49210" x="4699000" y="4597400"/>
          <p14:tracePt t="49228" x="4721225" y="4486275"/>
          <p14:tracePt t="49244" x="4727575" y="4422775"/>
          <p14:tracePt t="49260" x="4733925" y="4362450"/>
          <p14:tracePt t="49278" x="4733925" y="4276725"/>
          <p14:tracePt t="49294" x="4733925" y="4216400"/>
          <p14:tracePt t="49311" x="4743450" y="4130675"/>
          <p14:tracePt t="49328" x="4743450" y="4060825"/>
          <p14:tracePt t="49344" x="4749800" y="3943350"/>
          <p14:tracePt t="49361" x="4759325" y="3816350"/>
          <p14:tracePt t="49378" x="4775200" y="3651250"/>
          <p14:tracePt t="49395" x="4775200" y="3514725"/>
          <p14:tracePt t="49412" x="4775200" y="3340100"/>
          <p14:tracePt t="49428" x="4775200" y="3225800"/>
          <p14:tracePt t="49444" x="4775200" y="3089275"/>
          <p14:tracePt t="49461" x="4762500" y="2879725"/>
          <p14:tracePt t="49477" x="4746625" y="2762250"/>
          <p14:tracePt t="49494" x="4727575" y="2632075"/>
          <p14:tracePt t="49512" x="4702175" y="2454275"/>
          <p14:tracePt t="49528" x="4702175" y="2384425"/>
          <p14:tracePt t="49544" x="4702175" y="2324100"/>
          <p14:tracePt t="49562" x="4679950" y="2203450"/>
          <p14:tracePt t="49578" x="4664075" y="2127250"/>
          <p14:tracePt t="49593" x="4651375" y="2054225"/>
          <p14:tracePt t="49611" x="4629150" y="1962150"/>
          <p14:tracePt t="49627" x="4629150" y="1905000"/>
          <p14:tracePt t="49644" x="4629150" y="1844675"/>
          <p14:tracePt t="49662" x="4629150" y="1765300"/>
          <p14:tracePt t="49677" x="4622800" y="1720850"/>
          <p14:tracePt t="49694" x="4622800" y="1685925"/>
          <p14:tracePt t="49712" x="4610100" y="1628775"/>
          <p14:tracePt t="49728" x="4610100" y="1584325"/>
          <p14:tracePt t="49744" x="4610100" y="1539875"/>
          <p14:tracePt t="49761" x="4610100" y="1479550"/>
          <p14:tracePt t="49777" x="4610100" y="1441450"/>
          <p14:tracePt t="49793" x="4610100" y="1397000"/>
          <p14:tracePt t="49811" x="4603750" y="1365250"/>
          <p14:tracePt t="49828" x="4600575" y="1339850"/>
          <p14:tracePt t="49844" x="4600575" y="1330325"/>
          <p14:tracePt t="49862" x="4600575" y="1317625"/>
          <p14:tracePt t="50990" x="4613275" y="1343025"/>
          <p14:tracePt t="50996" x="4638675" y="1393825"/>
          <p14:tracePt t="51011" x="4721225" y="1517650"/>
          <p14:tracePt t="51027" x="4784725" y="1663700"/>
          <p14:tracePt t="51045" x="4835525" y="1787525"/>
          <p14:tracePt t="51061" x="4933950" y="1993900"/>
          <p14:tracePt t="51077" x="5016500" y="2139950"/>
          <p14:tracePt t="51110" x="5187950" y="2387600"/>
          <p14:tracePt t="51143" x="5330825" y="2574925"/>
          <p14:tracePt t="51162" x="5438775" y="2689225"/>
          <p14:tracePt t="51177" x="5492750" y="2759075"/>
          <p14:tracePt t="51194" x="5546725" y="2828925"/>
          <p14:tracePt t="51211" x="5588000" y="2895600"/>
          <p14:tracePt t="51227" x="5600700" y="2940050"/>
          <p14:tracePt t="51244" x="5616575" y="2965450"/>
          <p14:tracePt t="51261" x="5629275" y="3006725"/>
          <p14:tracePt t="51277" x="5629275" y="3016250"/>
          <p14:tracePt t="51484" x="5635625" y="3032125"/>
          <p14:tracePt t="51490" x="5641975" y="3060700"/>
          <p14:tracePt t="51497" x="5648325" y="3086100"/>
          <p14:tracePt t="51511" x="5661025" y="3124200"/>
          <p14:tracePt t="51527" x="5673725" y="3155950"/>
          <p14:tracePt t="51544" x="5680075" y="3178175"/>
          <p14:tracePt t="51560" x="5680075" y="3209925"/>
          <p14:tracePt t="51577" x="5695950" y="3235325"/>
          <p14:tracePt t="51594" x="5705475" y="3244850"/>
          <p14:tracePt t="51610" x="5721350" y="3263900"/>
          <p14:tracePt t="51627" x="5730875" y="3273425"/>
          <p14:tracePt t="51644" x="5740400" y="3282950"/>
          <p14:tracePt t="51660" x="5756275" y="3305175"/>
          <p14:tracePt t="51677" x="5762625" y="3314700"/>
          <p14:tracePt t="51694" x="5765800" y="3324225"/>
          <p14:tracePt t="51710" x="5781675" y="3340100"/>
          <p14:tracePt t="51727" x="5797550" y="3343275"/>
          <p14:tracePt t="51744" x="5807075" y="3343275"/>
          <p14:tracePt t="51760" x="5819775" y="3359150"/>
          <p14:tracePt t="51777" x="5832475" y="3359150"/>
          <p14:tracePt t="51794" x="5845175" y="3359150"/>
          <p14:tracePt t="51810" x="5854700" y="3359150"/>
          <p14:tracePt t="51843" x="5861050" y="3359150"/>
          <p14:tracePt t="51860" x="5861050" y="3368675"/>
          <p14:tracePt t="52075" x="5861050" y="3375025"/>
          <p14:tracePt t="52088" x="5861050" y="3378200"/>
          <p14:tracePt t="52096" x="5861050" y="3384550"/>
          <p14:tracePt t="52110" x="5861050" y="3394075"/>
          <p14:tracePt t="52126" x="5861050" y="3397250"/>
          <p14:tracePt t="52168" x="5861050" y="3403600"/>
          <p14:tracePt t="52196" x="5861050" y="3409950"/>
          <p14:tracePt t="52283" x="5861050" y="3406775"/>
          <p14:tracePt t="52296" x="5861050" y="3400425"/>
          <p14:tracePt t="52368" x="5861050" y="3397250"/>
          <p14:tracePt t="52374" x="5861050" y="3390900"/>
          <p14:tracePt t="52381" x="5861050" y="3387725"/>
          <p14:tracePt t="52393" x="5861050" y="3381375"/>
          <p14:tracePt t="52410" x="5861050" y="3362325"/>
          <p14:tracePt t="52427" x="5861050" y="3352800"/>
          <p14:tracePt t="52445" x="5861050" y="3336925"/>
          <p14:tracePt t="52460" x="5861050" y="3333750"/>
          <p14:tracePt t="53160" x="5857875" y="3311525"/>
          <p14:tracePt t="53167" x="5851525" y="3260725"/>
          <p14:tracePt t="53177" x="5842000" y="3225800"/>
          <p14:tracePt t="53195" x="5803900" y="3089275"/>
          <p14:tracePt t="53211" x="5762625" y="3000375"/>
          <p14:tracePt t="53228" x="5727700" y="2879725"/>
          <p14:tracePt t="53244" x="5667375" y="2717800"/>
          <p14:tracePt t="53277" x="5603875" y="2593975"/>
          <p14:tracePt t="53310" x="5543550" y="2422525"/>
          <p14:tracePt t="53327" x="5530850" y="2359025"/>
          <p14:tracePt t="53344" x="5508625" y="2289175"/>
          <p14:tracePt t="53361" x="5489575" y="2251075"/>
          <p14:tracePt t="53377" x="5476875" y="2212975"/>
          <p14:tracePt t="53394" x="5461000" y="2162175"/>
          <p14:tracePt t="53410" x="5454650" y="2139950"/>
          <p14:tracePt t="53426" x="5448300" y="2117725"/>
          <p14:tracePt t="53444" x="5429250" y="2076450"/>
          <p14:tracePt t="53460" x="5422900" y="2044700"/>
          <p14:tracePt t="53477" x="5419725" y="2035175"/>
          <p14:tracePt t="53494" x="5419725" y="2022475"/>
          <p14:tracePt t="53510" x="5419725" y="2012950"/>
          <p14:tracePt t="53526" x="5419725" y="2003425"/>
          <p14:tracePt t="53615" x="5413375" y="2003425"/>
          <p14:tracePt t="53651" x="5410200" y="2003425"/>
          <p14:tracePt t="53673" x="5410200" y="2009775"/>
          <p14:tracePt t="53680" x="5410200" y="2012950"/>
          <p14:tracePt t="53693" x="5410200" y="2022475"/>
          <p14:tracePt t="53710" x="5410200" y="2032000"/>
          <p14:tracePt t="53726" x="5410200" y="2041525"/>
          <p14:tracePt t="53743" x="5416550" y="2076450"/>
          <p14:tracePt t="53760" x="5422900" y="2085975"/>
          <p14:tracePt t="53776" x="5426075" y="2095500"/>
          <p14:tracePt t="53794" x="5432425" y="2117725"/>
          <p14:tracePt t="53810" x="5432425" y="2127250"/>
          <p14:tracePt t="53826" x="5432425" y="2136775"/>
          <p14:tracePt t="54202" x="5429250" y="2136775"/>
          <p14:tracePt t="54209" x="5426075" y="2136775"/>
          <p14:tracePt t="54216" x="5419725" y="2136775"/>
          <p14:tracePt t="54227" x="5410200" y="2136775"/>
          <p14:tracePt t="54260" x="5311775" y="2136775"/>
          <p14:tracePt t="54295" x="5133975" y="2101850"/>
          <p14:tracePt t="54311" x="5048250" y="2085975"/>
          <p14:tracePt t="54327" x="4981575" y="2063750"/>
          <p14:tracePt t="54343" x="4892675" y="2044700"/>
          <p14:tracePt t="54360" x="4848225" y="2032000"/>
          <p14:tracePt t="54376" x="4800600" y="2019300"/>
          <p14:tracePt t="54395" x="4727575" y="1990725"/>
          <p14:tracePt t="54411" x="4689475" y="1978025"/>
          <p14:tracePt t="54427" x="4660900" y="1971675"/>
          <p14:tracePt t="54444" x="4625975" y="1968500"/>
          <p14:tracePt t="54460" x="4603750" y="1968500"/>
          <p14:tracePt t="54477" x="4587875" y="1968500"/>
          <p14:tracePt t="54493" x="4575175" y="1968500"/>
          <p14:tracePt t="54510" x="4552950" y="1968500"/>
          <p14:tracePt t="54526" x="4543425" y="1968500"/>
          <p14:tracePt t="54544" x="4502150" y="1968500"/>
          <p14:tracePt t="54560" x="4486275" y="1968500"/>
          <p14:tracePt t="54577" x="4473575" y="1968500"/>
          <p14:tracePt t="54594" x="4451350" y="1968500"/>
          <p14:tracePt t="54610" x="4441825" y="1968500"/>
          <p14:tracePt t="54626" x="4432300" y="1968500"/>
          <p14:tracePt t="54643" x="4429125" y="1968500"/>
          <p14:tracePt t="54695" x="4429125" y="1962150"/>
          <p14:tracePt t="55187" x="4445000" y="2032000"/>
          <p14:tracePt t="55193" x="4464050" y="2124075"/>
          <p14:tracePt t="55210" x="4511675" y="2343150"/>
          <p14:tracePt t="55226" x="4603750" y="2587625"/>
          <p14:tracePt t="55243" x="4806950" y="2955925"/>
          <p14:tracePt t="55265" x="5022850" y="3378200"/>
          <p14:tracePt t="55286" x="5197475" y="3819525"/>
          <p14:tracePt t="55311" x="5334000" y="4210050"/>
          <p14:tracePt t="55345" x="5416550" y="4638675"/>
          <p14:tracePt t="55361" x="5432425" y="4768850"/>
          <p14:tracePt t="55377" x="5432425" y="4851400"/>
          <p14:tracePt t="55394" x="5432425" y="4946650"/>
          <p14:tracePt t="55409" x="5422900" y="5000625"/>
          <p14:tracePt t="55427" x="5403850" y="5048250"/>
          <p14:tracePt t="55443" x="5387975" y="5083175"/>
          <p14:tracePt t="55460" x="5375275" y="5111750"/>
          <p14:tracePt t="55477" x="5349875" y="5137150"/>
          <p14:tracePt t="55494" x="5330825" y="5159375"/>
          <p14:tracePt t="55510" x="5321300" y="5168900"/>
          <p14:tracePt t="55527" x="5308600" y="5178425"/>
          <p14:tracePt t="55544" x="5270500" y="5194300"/>
          <p14:tracePt t="55560" x="5245100" y="5213350"/>
          <p14:tracePt t="55577" x="5194300" y="5213350"/>
          <p14:tracePt t="55594" x="5102225" y="5213350"/>
          <p14:tracePt t="55609" x="5032375" y="5213350"/>
          <p14:tracePt t="55627" x="4946650" y="5200650"/>
          <p14:tracePt t="55643" x="4791075" y="5175250"/>
          <p14:tracePt t="55660" x="4705350" y="5159375"/>
          <p14:tracePt t="55676" x="4629150" y="5137150"/>
          <p14:tracePt t="55693" x="4505325" y="5095875"/>
          <p14:tracePt t="55709" x="4397375" y="5080000"/>
          <p14:tracePt t="55726" x="4311650" y="5064125"/>
          <p14:tracePt t="55743" x="4235450" y="5064125"/>
          <p14:tracePt t="55760" x="4203700" y="5064125"/>
          <p14:tracePt t="55776" x="4181475" y="5064125"/>
          <p14:tracePt t="55793" x="4168775" y="5064125"/>
          <p14:tracePt t="55810" x="4159250" y="5064125"/>
          <p14:tracePt t="55827" x="4143375" y="5064125"/>
          <p14:tracePt t="55844" x="4137025" y="5064125"/>
          <p14:tracePt t="56129" x="4165600" y="5064125"/>
          <p14:tracePt t="56135" x="4222750" y="5057775"/>
          <p14:tracePt t="56143" x="4283075" y="5048250"/>
          <p14:tracePt t="56160" x="4368800" y="5032375"/>
          <p14:tracePt t="56177" x="4451350" y="5016500"/>
          <p14:tracePt t="56194" x="4565650" y="4987925"/>
          <p14:tracePt t="56211" x="4686300" y="4953000"/>
          <p14:tracePt t="56228" x="4829175" y="4927600"/>
          <p14:tracePt t="56244" x="4886325" y="4908550"/>
          <p14:tracePt t="56260" x="4930775" y="4895850"/>
          <p14:tracePt t="56278" x="4972050" y="4889500"/>
          <p14:tracePt t="56293" x="4987925" y="4876800"/>
          <p14:tracePt t="56310" x="5003800" y="4867275"/>
          <p14:tracePt t="56327" x="5032375" y="4851400"/>
          <p14:tracePt t="56343" x="5054600" y="4838700"/>
          <p14:tracePt t="56361" x="5086350" y="4826000"/>
          <p14:tracePt t="56378" x="5121275" y="4810125"/>
          <p14:tracePt t="56393" x="5143500" y="4791075"/>
          <p14:tracePt t="56410" x="5156200" y="4775200"/>
          <p14:tracePt t="56427" x="5172075" y="4733925"/>
          <p14:tracePt t="56443" x="5203825" y="4708525"/>
          <p14:tracePt t="56459" x="5219700" y="4692650"/>
          <p14:tracePt t="56478" x="5264150" y="4660900"/>
          <p14:tracePt t="56494" x="5286375" y="4651375"/>
          <p14:tracePt t="56511" x="5318125" y="4638675"/>
          <p14:tracePt t="56527" x="5346700" y="4616450"/>
          <p14:tracePt t="56544" x="5356225" y="4603750"/>
          <p14:tracePt t="56560" x="5372100" y="4600575"/>
          <p14:tracePt t="56576" x="5381625" y="4600575"/>
          <p14:tracePt t="56593" x="5394325" y="4600575"/>
          <p14:tracePt t="56610" x="5403850" y="4600575"/>
          <p14:tracePt t="56627" x="5426075" y="4600575"/>
          <p14:tracePt t="56643" x="5435600" y="4600575"/>
          <p14:tracePt t="56660" x="5438775" y="4600575"/>
          <p14:tracePt t="59405" x="5438775" y="4562475"/>
          <p14:tracePt t="59412" x="5448300" y="4514850"/>
          <p14:tracePt t="59426" x="5473700" y="4384675"/>
          <p14:tracePt t="59443" x="5527675" y="4229100"/>
          <p14:tracePt t="59459" x="5588000" y="4117975"/>
          <p14:tracePt t="59477" x="5768975" y="3860800"/>
          <p14:tracePt t="59493" x="5870575" y="3702050"/>
          <p14:tracePt t="59528" x="6165850" y="3254375"/>
          <p14:tracePt t="59561" x="6334125" y="2955925"/>
          <p14:tracePt t="59577" x="6384925" y="2863850"/>
          <p14:tracePt t="59594" x="6413500" y="2787650"/>
          <p14:tracePt t="59610" x="6432550" y="2743200"/>
          <p14:tracePt t="59626" x="6432550" y="2695575"/>
          <p14:tracePt t="59643" x="6432550" y="2663825"/>
          <p14:tracePt t="59659" x="6419850" y="2641600"/>
          <p14:tracePt t="59676" x="6403975" y="2613025"/>
          <p14:tracePt t="59693" x="6391275" y="2597150"/>
          <p14:tracePt t="59710" x="6369050" y="2574925"/>
          <p14:tracePt t="59726" x="6321425" y="2520950"/>
          <p14:tracePt t="59743" x="6264275" y="2476500"/>
          <p14:tracePt t="59761" x="6143625" y="2397125"/>
          <p14:tracePt t="59777" x="6083300" y="2352675"/>
          <p14:tracePt t="59793" x="6000750" y="2295525"/>
          <p14:tracePt t="59797" x="5949950" y="2270125"/>
          <p14:tracePt t="59810" x="5921375" y="2238375"/>
          <p14:tracePt t="59826" x="5813425" y="2193925"/>
          <p14:tracePt t="59842" x="5775325" y="2174875"/>
          <p14:tracePt t="59859" x="5730875" y="2162175"/>
          <p14:tracePt t="59876" x="5689600" y="2149475"/>
          <p14:tracePt t="59892" x="5680075" y="2149475"/>
          <p14:tracePt t="59910" x="5670550" y="2149475"/>
          <p14:tracePt t="59927" x="5676900" y="2149475"/>
          <p14:tracePt t="59943" x="5772150" y="2162175"/>
          <p14:tracePt t="59959" x="5927725" y="2197100"/>
          <p14:tracePt t="59976" x="6102350" y="2222500"/>
          <p14:tracePt t="59992" x="6200775" y="2238375"/>
          <p14:tracePt t="60010" x="6273800" y="2257425"/>
          <p14:tracePt t="60026" x="6305550" y="2276475"/>
          <p14:tracePt t="60042" x="6321425" y="2289175"/>
          <p14:tracePt t="60060" x="6337300" y="2301875"/>
          <p14:tracePt t="60076" x="6353175" y="2327275"/>
          <p14:tracePt t="60093" x="6365875" y="2349500"/>
          <p14:tracePt t="60110" x="6384925" y="2393950"/>
          <p14:tracePt t="60126" x="6394450" y="2422525"/>
          <p14:tracePt t="60143" x="6394450" y="2451100"/>
          <p14:tracePt t="60161" x="6394450" y="2479675"/>
          <p14:tracePt t="60177" x="6388100" y="2489200"/>
          <p14:tracePt t="60193" x="6378575" y="2505075"/>
          <p14:tracePt t="60211" x="6362700" y="2517775"/>
          <p14:tracePt t="60227" x="6350000" y="2530475"/>
          <p14:tracePt t="60243" x="6337300" y="2540000"/>
          <p14:tracePt t="60260" x="6311900" y="2540000"/>
          <p14:tracePt t="60276" x="6283325" y="2540000"/>
          <p14:tracePt t="60292" x="6261100" y="2540000"/>
          <p14:tracePt t="60311" x="6226175" y="2540000"/>
          <p14:tracePt t="60327" x="6216650" y="2540000"/>
          <p14:tracePt t="60343" x="6207125" y="2540000"/>
          <p14:tracePt t="60360" x="6188075" y="2540000"/>
          <p14:tracePt t="60376" x="6178550" y="2540000"/>
          <p14:tracePt t="60411" x="6172200" y="2540000"/>
          <p14:tracePt t="60504" x="6169025" y="2540000"/>
          <p14:tracePt t="60511" x="6162675" y="2540000"/>
          <p14:tracePt t="60526" x="6153150" y="2540000"/>
          <p14:tracePt t="60542" x="6137275" y="2540000"/>
          <p14:tracePt t="60559" x="6115050" y="2540000"/>
          <p14:tracePt t="60577" x="6054725" y="2540000"/>
          <p14:tracePt t="60593" x="5994400" y="2540000"/>
          <p14:tracePt t="60610" x="5918200" y="2540000"/>
          <p14:tracePt t="60627" x="5857875" y="2540000"/>
          <p14:tracePt t="60643" x="5797550" y="2540000"/>
          <p14:tracePt t="60659" x="5715000" y="2540000"/>
          <p14:tracePt t="60675" x="5610225" y="2540000"/>
          <p14:tracePt t="60692" x="5572125" y="2540000"/>
          <p14:tracePt t="60710" x="5530850" y="2540000"/>
          <p14:tracePt t="60726" x="5521325" y="2540000"/>
          <p14:tracePt t="60742" x="5511800" y="2540000"/>
          <p14:tracePt t="60760" x="5511800" y="2552700"/>
          <p14:tracePt t="60776" x="5524500" y="2565400"/>
          <p14:tracePt t="60792" x="5578475" y="2578100"/>
          <p14:tracePt t="60810" x="5692775" y="2600325"/>
          <p14:tracePt t="60826" x="5778500" y="2622550"/>
          <p14:tracePt t="60843" x="5895975" y="2647950"/>
          <p14:tracePt t="60861" x="6111875" y="2711450"/>
          <p14:tracePt t="60877" x="6264275" y="2746375"/>
          <p14:tracePt t="60893" x="6438900" y="2784475"/>
          <p14:tracePt t="60910" x="6607175" y="2819400"/>
          <p14:tracePt t="60926" x="6657975" y="2819400"/>
          <p14:tracePt t="60942" x="6686550" y="2819400"/>
          <p14:tracePt t="60960" x="6696075" y="2800350"/>
          <p14:tracePt t="60975" x="6696075" y="2787650"/>
          <p14:tracePt t="60993" x="6696075" y="2774950"/>
          <p14:tracePt t="61882" x="6699250" y="2736850"/>
          <p14:tracePt t="61889" x="6705600" y="2679700"/>
          <p14:tracePt t="61895" x="6711950" y="2651125"/>
          <p14:tracePt t="61909" x="6711950" y="2616200"/>
          <p14:tracePt t="61926" x="6711950" y="2606675"/>
          <p14:tracePt t="61942" x="6705600" y="2597150"/>
          <p14:tracePt t="61959" x="6686550" y="2590800"/>
          <p14:tracePt t="61993" x="6613525" y="2590800"/>
          <p14:tracePt t="62026" x="6429375" y="2571750"/>
          <p14:tracePt t="62043" x="6346825" y="2571750"/>
          <p14:tracePt t="62059" x="6264275" y="2571750"/>
          <p14:tracePt t="62076" x="6203950" y="2571750"/>
          <p14:tracePt t="62093" x="6134100" y="2571750"/>
          <p14:tracePt t="62109" x="6048375" y="2571750"/>
          <p14:tracePt t="62126" x="6003925" y="2571750"/>
          <p14:tracePt t="62143" x="5981700" y="2565400"/>
          <p14:tracePt t="62159" x="5940425" y="2546350"/>
          <p14:tracePt t="62176" x="5924550" y="2536825"/>
          <p14:tracePt t="62193" x="5892800" y="2511425"/>
          <p14:tracePt t="62209" x="5861050" y="2466975"/>
          <p14:tracePt t="62226" x="5826125" y="2419350"/>
          <p14:tracePt t="62243" x="5797550" y="2352675"/>
          <p14:tracePt t="62259" x="5775325" y="2232025"/>
          <p14:tracePt t="62276" x="5775325" y="2171700"/>
          <p14:tracePt t="62292" x="5775325" y="2101850"/>
          <p14:tracePt t="62309" x="5775325" y="1997075"/>
          <p14:tracePt t="62326" x="5775325" y="1939925"/>
          <p14:tracePt t="62343" x="5762625" y="1901825"/>
          <p14:tracePt t="62347" x="5756275" y="1882775"/>
          <p14:tracePt t="62359" x="5743575" y="1857375"/>
          <p14:tracePt t="62376" x="5734050" y="1835150"/>
          <p14:tracePt t="62393" x="5721350" y="1819275"/>
          <p14:tracePt t="62409" x="5702300" y="1803400"/>
          <p14:tracePt t="62425" x="5692775" y="1800225"/>
          <p14:tracePt t="62443" x="5683250" y="1800225"/>
          <p14:tracePt t="62459" x="5667375" y="1787525"/>
          <p14:tracePt t="62476" x="5638800" y="1771650"/>
          <p14:tracePt t="62493" x="5616575" y="1758950"/>
          <p14:tracePt t="62510" x="5578475" y="1736725"/>
          <p14:tracePt t="62526" x="5568950" y="1704975"/>
          <p14:tracePt t="62543" x="5556250" y="1695450"/>
          <p14:tracePt t="62559" x="5553075" y="1682750"/>
          <p14:tracePt t="62653" x="5553075" y="1676400"/>
          <p14:tracePt t="62660" x="5553075" y="1673225"/>
          <p14:tracePt t="62676" x="5540375" y="1657350"/>
          <p14:tracePt t="62693" x="5540375" y="1647825"/>
          <p14:tracePt t="62709" x="5524500" y="1606550"/>
          <p14:tracePt t="62725" x="5524500" y="1584325"/>
          <p14:tracePt t="62743" x="5518150" y="1562100"/>
          <p14:tracePt t="62759" x="5511800" y="1527175"/>
          <p14:tracePt t="62775" x="5511800" y="1517650"/>
          <p14:tracePt t="62793" x="5511800" y="1508125"/>
          <p14:tracePt t="62809" x="5511800" y="1485900"/>
          <p14:tracePt t="62875" x="5511800" y="1482725"/>
          <p14:tracePt t="62966" x="5511800" y="1476375"/>
          <p14:tracePt t="63259" x="5543550" y="1508125"/>
          <p14:tracePt t="63266" x="5575300" y="1549400"/>
          <p14:tracePt t="63275" x="5619750" y="1609725"/>
          <p14:tracePt t="63292" x="5699125" y="1727200"/>
          <p14:tracePt t="63310" x="5813425" y="1882775"/>
          <p14:tracePt t="63326" x="5870575" y="1974850"/>
          <p14:tracePt t="63359" x="5994400" y="2206625"/>
          <p14:tracePt t="63392" x="6061075" y="2330450"/>
          <p14:tracePt t="63409" x="6089650" y="2422525"/>
          <p14:tracePt t="63426" x="6121400" y="2489200"/>
          <p14:tracePt t="63444" x="6140450" y="2578100"/>
          <p14:tracePt t="63460" x="6153150" y="2622550"/>
          <p14:tracePt t="63476" x="6172200" y="2660650"/>
          <p14:tracePt t="63494" x="6191250" y="2727325"/>
          <p14:tracePt t="63509" x="6203950" y="2771775"/>
          <p14:tracePt t="63526" x="6216650" y="2800350"/>
          <p14:tracePt t="63544" x="6242050" y="2851150"/>
          <p14:tracePt t="63560" x="6254750" y="2895600"/>
          <p14:tracePt t="63576" x="6267450" y="2933700"/>
          <p14:tracePt t="63594" x="6286500" y="2984500"/>
          <p14:tracePt t="63610" x="6305550" y="3013075"/>
          <p14:tracePt t="63626" x="6315075" y="3038475"/>
          <p14:tracePt t="63644" x="6315075" y="3079750"/>
          <p14:tracePt t="63660" x="6315075" y="3089275"/>
          <p14:tracePt t="63676" x="6315075" y="3098800"/>
          <p14:tracePt t="63694" x="6315075" y="3117850"/>
          <p14:tracePt t="63710" x="6315075" y="3127375"/>
          <p14:tracePt t="63726" x="6315075" y="3136900"/>
          <p14:tracePt t="63743" x="6315075" y="3146425"/>
          <p14:tracePt t="63759" x="6315075" y="3155950"/>
          <p14:tracePt t="63776" x="6315075" y="3162300"/>
          <p14:tracePt t="64295" x="6299200" y="3133725"/>
          <p14:tracePt t="64302" x="6283325" y="3095625"/>
          <p14:tracePt t="64310" x="6267450" y="3044825"/>
          <p14:tracePt t="64326" x="6229350" y="2965450"/>
          <p14:tracePt t="64344" x="6184900" y="2870200"/>
          <p14:tracePt t="64360" x="6146800" y="2803525"/>
          <p14:tracePt t="64376" x="6121400" y="2755900"/>
          <p14:tracePt t="64409" x="6064250" y="2635250"/>
          <p14:tracePt t="64444" x="6035675" y="2562225"/>
          <p14:tracePt t="64460" x="6019800" y="2546350"/>
          <p14:tracePt t="64476" x="6007100" y="2514600"/>
          <p14:tracePt t="64494" x="5988050" y="2479675"/>
          <p14:tracePt t="64509" x="5978525" y="2451100"/>
          <p14:tracePt t="64525" x="5959475" y="2432050"/>
          <p14:tracePt t="64542" x="5943600" y="2406650"/>
          <p14:tracePt t="64559" x="5934075" y="2390775"/>
          <p14:tracePt t="64575" x="5924550" y="2374900"/>
          <p14:tracePt t="64593" x="5902325" y="2352675"/>
          <p14:tracePt t="64609" x="5892800" y="2343150"/>
          <p14:tracePt t="64626" x="5883275" y="2333625"/>
          <p14:tracePt t="64644" x="5867400" y="2317750"/>
          <p14:tracePt t="64659" x="5851525" y="2308225"/>
          <p14:tracePt t="64676" x="5842000" y="2292350"/>
          <p14:tracePt t="64692" x="5829300" y="2279650"/>
          <p14:tracePt t="64708" x="5816600" y="2273300"/>
          <p14:tracePt t="64726" x="5803900" y="2273300"/>
          <p14:tracePt t="64743" x="5788025" y="2273300"/>
          <p14:tracePt t="64760" x="5778500" y="2273300"/>
          <p14:tracePt t="64776" x="5768975" y="2273300"/>
          <p14:tracePt t="64793" x="5749925" y="2273300"/>
          <p14:tracePt t="64809" x="5740400" y="2273300"/>
          <p14:tracePt t="64826" x="5727700" y="2273300"/>
          <p14:tracePt t="64843" x="5718175" y="2273300"/>
          <p14:tracePt t="64887" x="5718175" y="2276475"/>
          <p14:tracePt t="64894" x="5718175" y="2279650"/>
          <p14:tracePt t="64909" x="5718175" y="2286000"/>
          <p14:tracePt t="64926" x="5718175" y="2295525"/>
          <p14:tracePt t="64965" x="5721350" y="2295525"/>
          <p14:tracePt t="64975" x="5724525" y="2295525"/>
          <p14:tracePt t="64993" x="5740400" y="2295525"/>
          <p14:tracePt t="65009" x="5756275" y="2295525"/>
          <p14:tracePt t="65026" x="5784850" y="2295525"/>
          <p14:tracePt t="65043" x="5807075" y="2295525"/>
          <p14:tracePt t="65059" x="5819775" y="2295525"/>
          <p14:tracePt t="65076" x="5829300" y="2295525"/>
          <p14:tracePt t="65093" x="5845175" y="2295525"/>
          <p14:tracePt t="65109" x="5854700" y="2295525"/>
          <p14:tracePt t="65126" x="5870575" y="2295525"/>
          <p14:tracePt t="65143" x="5886450" y="2295525"/>
          <p14:tracePt t="65159" x="5899150" y="2295525"/>
          <p14:tracePt t="65176" x="5915025" y="2295525"/>
          <p14:tracePt t="65193" x="5946775" y="2295525"/>
          <p14:tracePt t="65209" x="5956300" y="2295525"/>
          <p14:tracePt t="65226" x="5969000" y="2295525"/>
          <p14:tracePt t="65243" x="5988050" y="2295525"/>
          <p14:tracePt t="65259" x="5991225" y="2295525"/>
          <p14:tracePt t="65515" x="5991225" y="2298700"/>
          <p14:tracePt t="65522" x="5984875" y="2305050"/>
          <p14:tracePt t="65529" x="5981700" y="2308225"/>
          <p14:tracePt t="65542" x="5962650" y="2327275"/>
          <p14:tracePt t="65558" x="5953125" y="2336800"/>
          <p14:tracePt t="65575" x="5943600" y="2352675"/>
          <p14:tracePt t="65593" x="5927725" y="2378075"/>
          <p14:tracePt t="65609" x="5911850" y="2387600"/>
          <p14:tracePt t="65626" x="5911850" y="2397125"/>
          <p14:tracePt t="65643" x="5911850" y="2413000"/>
          <p14:tracePt t="65659" x="5911850" y="2428875"/>
          <p14:tracePt t="65675" x="5911850" y="2444750"/>
          <p14:tracePt t="65692" x="5911850" y="2457450"/>
          <p14:tracePt t="65708" x="5911850" y="2479675"/>
          <p14:tracePt t="65725" x="5911850" y="2489200"/>
          <p14:tracePt t="65742" x="5911850" y="2505075"/>
          <p14:tracePt t="65759" x="5911850" y="2514600"/>
          <p14:tracePt t="65776" x="5911850" y="2530475"/>
          <p14:tracePt t="65793" x="5911850" y="2543175"/>
          <p14:tracePt t="65809" x="5911850" y="2552700"/>
          <p14:tracePt t="65886" x="5911850" y="2559050"/>
          <p14:tracePt t="65929" x="5908675" y="2559050"/>
          <p14:tracePt t="65936" x="5902325" y="2559050"/>
          <p14:tracePt t="65944" x="5895975" y="2559050"/>
          <p14:tracePt t="65959" x="5883275" y="2555875"/>
          <p14:tracePt t="65975" x="5842000" y="2536825"/>
          <p14:tracePt t="65992" x="5743575" y="2460625"/>
          <p14:tracePt t="66008" x="5670550" y="2403475"/>
          <p14:tracePt t="66026" x="5575300" y="2317750"/>
          <p14:tracePt t="66043" x="5426075" y="2159000"/>
          <p14:tracePt t="66059" x="5330825" y="2079625"/>
          <p14:tracePt t="66076" x="5251450" y="2016125"/>
          <p14:tracePt t="66093" x="5178425" y="1943100"/>
          <p14:tracePt t="66109" x="5143500" y="1901825"/>
          <p14:tracePt t="66126" x="5118100" y="1882775"/>
          <p14:tracePt t="66143" x="5105400" y="1866900"/>
          <p14:tracePt t="66158" x="5095875" y="1851025"/>
          <p14:tracePt t="66176" x="5089525" y="1841500"/>
          <p14:tracePt t="66228" x="5086350" y="1841500"/>
          <p14:tracePt t="66242" x="5086350" y="1838325"/>
          <p14:tracePt t="66249" x="5086350" y="1831975"/>
          <p14:tracePt t="66258" x="5080000" y="1828800"/>
          <p14:tracePt t="66276" x="5070475" y="1822450"/>
          <p14:tracePt t="66293" x="5054600" y="1819275"/>
          <p14:tracePt t="66310" x="5051425" y="1803400"/>
          <p14:tracePt t="66326" x="5051425" y="1793875"/>
          <p14:tracePt t="66343" x="5035550" y="1778000"/>
          <p14:tracePt t="66359" x="5029200" y="1768475"/>
          <p14:tracePt t="66375" x="5013325" y="1739900"/>
          <p14:tracePt t="66392" x="5010150" y="1720850"/>
          <p14:tracePt t="66408" x="5010150" y="1704975"/>
          <p14:tracePt t="66426" x="5010150" y="1695450"/>
          <p14:tracePt t="66443" x="5010150" y="1689100"/>
          <p14:tracePt t="67099" x="4997450" y="1689100"/>
          <p14:tracePt t="67106" x="4994275" y="1685925"/>
          <p14:tracePt t="67170" x="4987925" y="1685925"/>
          <p14:tracePt t="67391" x="4987925" y="1692275"/>
          <p14:tracePt t="67398" x="4987925" y="1701800"/>
          <p14:tracePt t="67409" x="4987925" y="1708150"/>
          <p14:tracePt t="67426" x="4984750" y="1720850"/>
          <p14:tracePt t="69390" x="4972050" y="1717675"/>
          <p14:tracePt t="69397" x="4962525" y="1714500"/>
          <p14:tracePt t="69409" x="4949825" y="1708150"/>
          <p14:tracePt t="69426" x="4911725" y="1657350"/>
          <p14:tracePt t="69442" x="4899025" y="1625600"/>
          <p14:tracePt t="69458" x="4886325" y="1593850"/>
          <p14:tracePt t="69492" x="4886325" y="1568450"/>
          <p14:tracePt t="69596" x="4883150" y="1568450"/>
          <p14:tracePt t="69840" x="4883150" y="1571625"/>
          <p14:tracePt t="69847" x="4889500" y="1574800"/>
          <p14:tracePt t="69860" x="4899025" y="1581150"/>
          <p14:tracePt t="69891" x="4924425" y="1612900"/>
          <p14:tracePt t="69926" x="4930775" y="1622425"/>
          <p14:tracePt t="69942" x="4933950" y="1622425"/>
          <p14:tracePt t="70567" x="4975225" y="1641475"/>
          <p14:tracePt t="70574" x="5026025" y="1666875"/>
          <p14:tracePt t="70581" x="5064125" y="1682750"/>
          <p14:tracePt t="70592" x="5114925" y="1717675"/>
          <p14:tracePt t="70609" x="5245100" y="1771650"/>
          <p14:tracePt t="70625" x="5334000" y="1812925"/>
          <p14:tracePt t="70660" x="5508625" y="1889125"/>
          <p14:tracePt t="70692" x="5578475" y="1914525"/>
          <p14:tracePt t="70709" x="5619750" y="1936750"/>
          <p14:tracePt t="70725" x="5635625" y="1949450"/>
          <p14:tracePt t="70742" x="5645150" y="1958975"/>
          <p14:tracePt t="70758" x="5661025" y="1968500"/>
          <p14:tracePt t="70775" x="5680075" y="1987550"/>
          <p14:tracePt t="70792" x="5692775" y="1997075"/>
          <p14:tracePt t="70809" x="5724525" y="2022475"/>
          <p14:tracePt t="70825" x="5749925" y="2044700"/>
          <p14:tracePt t="70842" x="5781675" y="2070100"/>
          <p14:tracePt t="70858" x="5813425" y="2095500"/>
          <p14:tracePt t="70875" x="5864225" y="2139950"/>
          <p14:tracePt t="70892" x="5889625" y="2165350"/>
          <p14:tracePt t="70909" x="5930900" y="2209800"/>
          <p14:tracePt t="70925" x="5956300" y="2241550"/>
          <p14:tracePt t="70942" x="5981700" y="2257425"/>
          <p14:tracePt t="70959" x="6016625" y="2276475"/>
          <p14:tracePt t="70975" x="6038850" y="2286000"/>
          <p14:tracePt t="70991" x="6054725" y="2305050"/>
          <p14:tracePt t="71009" x="6070600" y="2317750"/>
          <p14:tracePt t="71026" x="6086475" y="2330450"/>
          <p14:tracePt t="71042" x="6092825" y="2330450"/>
          <p14:tracePt t="71096" x="6089650" y="2330450"/>
          <p14:tracePt t="71102" x="6083300" y="2330450"/>
          <p14:tracePt t="71154" x="6073775" y="2330450"/>
          <p14:tracePt t="71645" x="6057900" y="2393950"/>
          <p14:tracePt t="71652" x="6048375" y="2463800"/>
          <p14:tracePt t="71659" x="6042025" y="2520950"/>
          <p14:tracePt t="71674" x="6032500" y="2647950"/>
          <p14:tracePt t="71692" x="6032500" y="2809875"/>
          <p14:tracePt t="71709" x="6032500" y="2981325"/>
          <p14:tracePt t="71725" x="6032500" y="3121025"/>
          <p14:tracePt t="71759" x="6032500" y="3375025"/>
          <p14:tracePt t="71792" x="6032500" y="3505200"/>
          <p14:tracePt t="71808" x="6032500" y="3575050"/>
          <p14:tracePt t="71824" x="6032500" y="3597275"/>
          <p14:tracePt t="71842" x="6032500" y="3625850"/>
          <p14:tracePt t="71858" x="6022975" y="3654425"/>
          <p14:tracePt t="71875" x="6007100" y="3670300"/>
          <p14:tracePt t="71892" x="5994400" y="3686175"/>
          <p14:tracePt t="71909" x="5981700" y="3702050"/>
          <p14:tracePt t="71924" x="5969000" y="3724275"/>
          <p14:tracePt t="71942" x="5965825" y="3740150"/>
          <p14:tracePt t="71959" x="5949950" y="3752850"/>
          <p14:tracePt t="71974" x="5943600" y="3762375"/>
          <p14:tracePt t="71992" x="5940425" y="3784600"/>
          <p14:tracePt t="72009" x="5934075" y="3819525"/>
          <p14:tracePt t="72025" x="5927725" y="3848100"/>
          <p14:tracePt t="72042" x="5921375" y="3892550"/>
          <p14:tracePt t="72058" x="5908675" y="3962400"/>
          <p14:tracePt t="72074" x="5889625" y="4000500"/>
          <p14:tracePt t="72091" x="5876925" y="4032250"/>
          <p14:tracePt t="72108" x="5870575" y="4060825"/>
          <p14:tracePt t="72125" x="5870575" y="4073525"/>
          <p14:tracePt t="72142" x="5870575" y="4083050"/>
          <p14:tracePt t="72159" x="5870575" y="4098925"/>
          <p14:tracePt t="72175" x="5870575" y="4105275"/>
          <p14:tracePt t="72224" x="5870575" y="4108450"/>
          <p14:tracePt t="72695" x="5851525" y="4140200"/>
          <p14:tracePt t="72702" x="5826125" y="4191000"/>
          <p14:tracePt t="72709" x="5781675" y="4244975"/>
          <p14:tracePt t="72725" x="5730875" y="4356100"/>
          <p14:tracePt t="72741" x="5673725" y="4448175"/>
          <p14:tracePt t="72758" x="5613400" y="4537075"/>
          <p14:tracePt t="72792" x="5556250" y="4613275"/>
          <p14:tracePt t="72825" x="5508625" y="4724400"/>
          <p14:tracePt t="72842" x="5483225" y="4762500"/>
          <p14:tracePt t="72858" x="5467350" y="4803775"/>
          <p14:tracePt t="72874" x="5454650" y="4829175"/>
          <p14:tracePt t="72892" x="5441950" y="4857750"/>
          <p14:tracePt t="72908" x="5419725" y="4879975"/>
          <p14:tracePt t="72925" x="5410200" y="4889500"/>
          <p14:tracePt t="72942" x="5400675" y="4905375"/>
          <p14:tracePt t="72959" x="5378450" y="4921250"/>
          <p14:tracePt t="72975" x="5368925" y="4930775"/>
          <p14:tracePt t="72992" x="5353050" y="4940300"/>
          <p14:tracePt t="72995" x="5343525" y="4953000"/>
          <p14:tracePt t="73008" x="5311775" y="4965700"/>
          <p14:tracePt t="73024" x="5289550" y="4972050"/>
          <p14:tracePt t="73042" x="5273675" y="4972050"/>
          <p14:tracePt t="73058" x="5241925" y="4972050"/>
          <p14:tracePt t="73075" x="5232400" y="4975225"/>
          <p14:tracePt t="73092" x="5210175" y="4975225"/>
          <p14:tracePt t="73109" x="5194300" y="4975225"/>
          <p14:tracePt t="73125" x="5178425" y="4981575"/>
          <p14:tracePt t="73142" x="5168900" y="4981575"/>
          <p14:tracePt t="73158" x="5149850" y="4981575"/>
          <p14:tracePt t="73174" x="5140325" y="4981575"/>
          <p14:tracePt t="73192" x="5130800" y="4981575"/>
          <p14:tracePt t="73208" x="5111750" y="4981575"/>
          <p14:tracePt t="73225" x="5102225" y="4981575"/>
          <p14:tracePt t="73243" x="5086350" y="4981575"/>
          <p14:tracePt t="73258" x="5076825" y="4981575"/>
          <p14:tracePt t="73274" x="5060950" y="4981575"/>
          <p14:tracePt t="73291" x="5051425" y="4981575"/>
          <p14:tracePt t="73308" x="5045075" y="4981575"/>
          <p14:tracePt t="73351" x="5041900" y="4981575"/>
          <p14:tracePt t="73359" x="5035550" y="4981575"/>
          <p14:tracePt t="73375" x="5026025" y="4981575"/>
          <p14:tracePt t="73392" x="5010150" y="4981575"/>
          <p14:tracePt t="73408" x="4997450" y="4981575"/>
          <p14:tracePt t="73424" x="4987925" y="4981575"/>
          <p14:tracePt t="73442" x="4978400" y="4981575"/>
          <p14:tracePt t="73458" x="4972050" y="4981575"/>
          <p14:tracePt t="77798" x="4962525" y="4972050"/>
          <p14:tracePt t="77806" x="4943475" y="4953000"/>
          <p14:tracePt t="77813" x="4918075" y="4914900"/>
          <p14:tracePt t="77824" x="4886325" y="4873625"/>
          <p14:tracePt t="77841" x="4784725" y="4645025"/>
          <p14:tracePt t="77857" x="4702175" y="4400550"/>
          <p14:tracePt t="77874" x="4632325" y="4060825"/>
          <p14:tracePt t="77907" x="4505325" y="3003550"/>
          <p14:tracePt t="77942" x="4432300" y="2336800"/>
          <p14:tracePt t="77959" x="4413250" y="2152650"/>
          <p14:tracePt t="77976" x="4413250" y="1924050"/>
          <p14:tracePt t="77991" x="4416425" y="1828800"/>
          <p14:tracePt t="78007" x="4432300" y="1765300"/>
          <p14:tracePt t="78026" x="4460875" y="1673225"/>
          <p14:tracePt t="78041" x="4479925" y="1644650"/>
          <p14:tracePt t="78058" x="4492625" y="1612900"/>
          <p14:tracePt t="78075" x="4505325" y="1597025"/>
          <p14:tracePt t="78091" x="4521200" y="1587500"/>
          <p14:tracePt t="78107" x="4530725" y="1577975"/>
          <p14:tracePt t="78124" x="4540250" y="1562100"/>
          <p14:tracePt t="78141" x="4556125" y="1549400"/>
          <p14:tracePt t="78158" x="4572000" y="1536700"/>
          <p14:tracePt t="78174" x="4581525" y="1514475"/>
          <p14:tracePt t="78191" x="4581525" y="1466850"/>
          <p14:tracePt t="78208" x="4581525" y="1422400"/>
          <p14:tracePt t="78224" x="4581525" y="1365250"/>
          <p14:tracePt t="78241" x="4581525" y="1292225"/>
          <p14:tracePt t="78257" x="4581525" y="1247775"/>
          <p14:tracePt t="78275" x="4581525" y="1228725"/>
          <p14:tracePt t="78291" x="4581525" y="1219200"/>
          <p14:tracePt t="78308" x="4581525" y="1209675"/>
          <p14:tracePt t="78325" x="4581525" y="1203325"/>
          <p14:tracePt t="78375" x="4581525" y="1206500"/>
          <p14:tracePt t="78383" x="4581525" y="1209675"/>
          <p14:tracePt t="78391" x="4581525" y="1216025"/>
          <p14:tracePt t="78407" x="4575175" y="1231900"/>
          <p14:tracePt t="78426" x="4568825" y="1273175"/>
          <p14:tracePt t="78441" x="4568825" y="1295400"/>
          <p14:tracePt t="78458" x="4568825" y="1323975"/>
          <p14:tracePt t="78475" x="4568825" y="1355725"/>
          <p14:tracePt t="78491" x="4568825" y="1371600"/>
          <p14:tracePt t="78507" x="4568825" y="1381125"/>
          <p14:tracePt t="78525" x="4568825" y="1390650"/>
          <p14:tracePt t="78541" x="4559300" y="1390650"/>
          <p14:tracePt t="78558" x="4556125" y="1390650"/>
          <p14:tracePt t="78584" x="4549775" y="1390650"/>
          <p14:tracePt t="78769" x="4600575" y="1390650"/>
          <p14:tracePt t="78775" x="4670425" y="1390650"/>
          <p14:tracePt t="78791" x="4784725" y="1390650"/>
          <p14:tracePt t="78807" x="4889500" y="1390650"/>
          <p14:tracePt t="78824" x="4981575" y="1390650"/>
          <p14:tracePt t="78841" x="5133975" y="1400175"/>
          <p14:tracePt t="78858" x="5229225" y="1416050"/>
          <p14:tracePt t="78875" x="5308600" y="1416050"/>
          <p14:tracePt t="78892" x="5353050" y="1416050"/>
          <p14:tracePt t="78908" x="5375275" y="1416050"/>
          <p14:tracePt t="78924" x="5394325" y="1416050"/>
          <p14:tracePt t="78941" x="5403850" y="1416050"/>
          <p14:tracePt t="78957" x="5407025" y="1416050"/>
          <p14:tracePt t="78975" x="5413375" y="1397000"/>
          <p14:tracePt t="78991" x="5413375" y="1393825"/>
          <p14:tracePt t="79008" x="5413375" y="1387475"/>
          <p14:tracePt t="79105" x="5413375" y="1390650"/>
          <p14:tracePt t="79112" x="5413375" y="1393825"/>
          <p14:tracePt t="79125" x="5413375" y="1403350"/>
          <p14:tracePt t="79141" x="5413375" y="1425575"/>
          <p14:tracePt t="79158" x="5413375" y="1463675"/>
          <p14:tracePt t="79175" x="5438775" y="1603375"/>
          <p14:tracePt t="79191" x="5461000" y="1689100"/>
          <p14:tracePt t="79208" x="5505450" y="1844675"/>
          <p14:tracePt t="79224" x="5597525" y="2070100"/>
          <p14:tracePt t="79240" x="5661025" y="2206625"/>
          <p14:tracePt t="79257" x="5721350" y="2339975"/>
          <p14:tracePt t="79275" x="5810250" y="2533650"/>
          <p14:tracePt t="79291" x="5870575" y="2625725"/>
          <p14:tracePt t="79308" x="5946775" y="2720975"/>
          <p14:tracePt t="79325" x="6076950" y="2876550"/>
          <p14:tracePt t="79341" x="6149975" y="2943225"/>
          <p14:tracePt t="79357" x="6203950" y="3003550"/>
          <p14:tracePt t="79374" x="6273800" y="3067050"/>
          <p14:tracePt t="79391" x="6305550" y="3098800"/>
          <p14:tracePt t="79408" x="6327775" y="3117850"/>
          <p14:tracePt t="79425" x="6356350" y="3133725"/>
          <p14:tracePt t="79441" x="6365875" y="3133725"/>
          <p14:tracePt t="79654" x="6356350" y="3171825"/>
          <p14:tracePt t="79661" x="6346825" y="3241675"/>
          <p14:tracePt t="79675" x="6311900" y="3406775"/>
          <p14:tracePt t="79691" x="6276975" y="3536950"/>
          <p14:tracePt t="79708" x="6248400" y="3679825"/>
          <p14:tracePt t="79725" x="6203950" y="3911600"/>
          <p14:tracePt t="79741" x="6178550" y="4041775"/>
          <p14:tracePt t="79757" x="6140450" y="4206875"/>
          <p14:tracePt t="79774" x="6115050" y="4438650"/>
          <p14:tracePt t="79790" x="6089650" y="4591050"/>
          <p14:tracePt t="79807" x="6070600" y="4718050"/>
          <p14:tracePt t="79824" x="6038850" y="4854575"/>
          <p14:tracePt t="79841" x="6026150" y="4899025"/>
          <p14:tracePt t="79857" x="6013450" y="4930775"/>
          <p14:tracePt t="79875" x="5994400" y="4943475"/>
          <p14:tracePt t="79891" x="5984875" y="4956175"/>
          <p14:tracePt t="79907" x="5975350" y="4965700"/>
          <p14:tracePt t="79924" x="5959475" y="4984750"/>
          <p14:tracePt t="79941" x="5953125" y="4994275"/>
          <p14:tracePt t="79958" x="5937250" y="5003800"/>
          <p14:tracePt t="79975" x="5924550" y="5026025"/>
          <p14:tracePt t="79991" x="5911850" y="5035550"/>
          <p14:tracePt t="80008" x="5902325" y="5035550"/>
          <p14:tracePt t="80024" x="5883275" y="5035550"/>
          <p14:tracePt t="80041" x="5873750" y="5035550"/>
          <p14:tracePt t="80057" x="5864225" y="5035550"/>
          <p14:tracePt t="80074" x="5842000" y="5016500"/>
          <p14:tracePt t="80090" x="5832475" y="5006975"/>
          <p14:tracePt t="80107" x="5822950" y="5003800"/>
          <p14:tracePt t="80125" x="5810250" y="4997450"/>
          <p14:tracePt t="80141" x="5794375" y="4994275"/>
          <p14:tracePt t="80158" x="5784850" y="4994275"/>
          <p14:tracePt t="80174" x="5768975" y="4994275"/>
          <p14:tracePt t="80225" x="5765800" y="4994275"/>
          <p14:tracePt t="80232" x="5759450" y="4994275"/>
          <p14:tracePt t="80241" x="5756275" y="4994275"/>
          <p14:tracePt t="80258" x="5740400" y="4994275"/>
          <p14:tracePt t="80275" x="5724525" y="4994275"/>
          <p14:tracePt t="80291" x="5715000" y="4994275"/>
          <p14:tracePt t="80307" x="5705475" y="4994275"/>
          <p14:tracePt t="80324" x="5673725" y="4987925"/>
          <p14:tracePt t="80340" x="5651500" y="4987925"/>
          <p14:tracePt t="80357" x="5619750" y="4975225"/>
          <p14:tracePt t="80374" x="5578475" y="4956175"/>
          <p14:tracePt t="80391" x="5562600" y="4956175"/>
          <p14:tracePt t="80408" x="5553075" y="4956175"/>
          <p14:tracePt t="80425" x="5537200" y="4956175"/>
          <p14:tracePt t="80441" x="5521325" y="4956175"/>
          <p14:tracePt t="80474" x="5518150" y="4956175"/>
          <p14:tracePt t="80511" x="5511800" y="4956175"/>
          <p14:tracePt t="80517" x="5508625" y="4953000"/>
          <p14:tracePt t="80525" x="5502275" y="4953000"/>
          <p14:tracePt t="80561" x="5499100" y="4953000"/>
          <p14:tracePt t="80632" x="5492750" y="4953000"/>
          <p14:tracePt t="80639" x="5489575" y="4953000"/>
          <p14:tracePt t="80646" x="5476875" y="4953000"/>
          <p14:tracePt t="80657" x="5473700" y="4953000"/>
          <p14:tracePt t="80674" x="5451475" y="4953000"/>
          <p14:tracePt t="80691" x="5422900" y="4972050"/>
          <p14:tracePt t="80707" x="5384800" y="4984750"/>
          <p14:tracePt t="80723" x="5280025" y="5029200"/>
          <p14:tracePt t="80740" x="5187950" y="5086350"/>
          <p14:tracePt t="80758" x="5118100" y="5133975"/>
          <p14:tracePt t="80775" x="5038725" y="5181600"/>
          <p14:tracePt t="80792" x="4968875" y="5238750"/>
          <p14:tracePt t="80807" x="4876800" y="5295900"/>
          <p14:tracePt t="80824" x="4794250" y="5368925"/>
          <p14:tracePt t="80841" x="4765675" y="5387975"/>
          <p14:tracePt t="80857" x="4733925" y="5400675"/>
          <p14:tracePt t="80873" x="4711700" y="5400675"/>
          <p14:tracePt t="80891" x="4699000" y="5400675"/>
          <p14:tracePt t="80909" x="4683125" y="5400675"/>
          <p14:tracePt t="80924" x="4679950" y="5400675"/>
          <p14:tracePt t="80941" x="4673600" y="5400675"/>
          <p14:tracePt t="85964" x="4683125" y="5381625"/>
          <p14:tracePt t="85970" x="4699000" y="5330825"/>
          <p14:tracePt t="85977" x="4714875" y="5292725"/>
          <p14:tracePt t="85991" x="4775200" y="5178425"/>
          <p14:tracePt t="86007" x="4857750" y="5032375"/>
          <p14:tracePt t="86023" x="4953000" y="4841875"/>
          <p14:tracePt t="86057" x="5118100" y="4438650"/>
          <p14:tracePt t="86091" x="5153025" y="4187825"/>
          <p14:tracePt t="86108" x="5153025" y="4133850"/>
          <p14:tracePt t="86123" x="5153025" y="4089400"/>
          <p14:tracePt t="86141" x="5153025" y="4029075"/>
          <p14:tracePt t="86157" x="5153025" y="3997325"/>
          <p14:tracePt t="86174" x="5153025" y="3956050"/>
          <p14:tracePt t="86191" x="5153025" y="3898900"/>
          <p14:tracePt t="86207" x="5153025" y="3854450"/>
          <p14:tracePt t="86223" x="5153025" y="3825875"/>
          <p14:tracePt t="86241" x="5172075" y="3762375"/>
          <p14:tracePt t="86256" x="5194300" y="3698875"/>
          <p14:tracePt t="86273" x="5200650" y="3638550"/>
          <p14:tracePt t="86291" x="5200650" y="3552825"/>
          <p14:tracePt t="86306" x="5200650" y="3502025"/>
          <p14:tracePt t="86323" x="5197475" y="3441700"/>
          <p14:tracePt t="86341" x="5165725" y="3295650"/>
          <p14:tracePt t="86357" x="5149850" y="3209925"/>
          <p14:tracePt t="86373" x="5118100" y="3121025"/>
          <p14:tracePt t="86391" x="5010150" y="2924175"/>
          <p14:tracePt t="86406" x="4946650" y="2778125"/>
          <p14:tracePt t="86423" x="4886325" y="2686050"/>
          <p14:tracePt t="86441" x="4822825" y="2568575"/>
          <p14:tracePt t="86456" x="4816475" y="2505075"/>
          <p14:tracePt t="86474" x="4819650" y="2454275"/>
          <p14:tracePt t="86491" x="4845050" y="2403475"/>
          <p14:tracePt t="86507" x="4854575" y="2387600"/>
          <p14:tracePt t="86523" x="4860925" y="2378075"/>
          <p14:tracePt t="86541" x="4860925" y="2362200"/>
          <p14:tracePt t="86556" x="4857750" y="2352675"/>
          <p14:tracePt t="86573" x="4848225" y="2352675"/>
          <p14:tracePt t="86927" x="4851400" y="2330450"/>
          <p14:tracePt t="86933" x="4857750" y="2301875"/>
          <p14:tracePt t="86941" x="4864100" y="2276475"/>
          <p14:tracePt t="86956" x="4876800" y="2238375"/>
          <p14:tracePt t="86974" x="4889500" y="2200275"/>
          <p14:tracePt t="86991" x="4914900" y="2136775"/>
          <p14:tracePt t="87008" x="4937125" y="2089150"/>
          <p14:tracePt t="87041" x="5010150" y="1984375"/>
          <p14:tracePt t="87073" x="5048250" y="1908175"/>
          <p14:tracePt t="87090" x="5064125" y="1866900"/>
          <p14:tracePt t="87107" x="5076825" y="1828800"/>
          <p14:tracePt t="87123" x="5089525" y="1797050"/>
          <p14:tracePt t="87140" x="5102225" y="1755775"/>
          <p14:tracePt t="87157" x="5102225" y="1739900"/>
          <p14:tracePt t="87174" x="5102225" y="1717675"/>
          <p14:tracePt t="87190" x="5108575" y="1704975"/>
          <p14:tracePt t="87207" x="5111750" y="1682750"/>
          <p14:tracePt t="87223" x="5111750" y="1660525"/>
          <p14:tracePt t="87240" x="5111750" y="1631950"/>
          <p14:tracePt t="87257" x="5111750" y="1603375"/>
          <p14:tracePt t="87274" x="5111750" y="1593850"/>
          <p14:tracePt t="87290" x="5111750" y="1581150"/>
          <p14:tracePt t="87307" x="5111750" y="1571625"/>
          <p14:tracePt t="87323" x="5111750" y="1555750"/>
          <p14:tracePt t="87340" x="5111750" y="1549400"/>
          <p14:tracePt t="87398" x="5105400" y="1549400"/>
          <p14:tracePt t="87406" x="5095875" y="1552575"/>
          <p14:tracePt t="87412" x="5089525" y="1565275"/>
          <p14:tracePt t="87424" x="5083175" y="1568450"/>
          <p14:tracePt t="87441" x="5067300" y="1603375"/>
          <p14:tracePt t="87456" x="5048250" y="1641475"/>
          <p14:tracePt t="87473" x="5029200" y="1666875"/>
          <p14:tracePt t="87490" x="5013325" y="1708150"/>
          <p14:tracePt t="87507" x="5000625" y="1724025"/>
          <p14:tracePt t="87523" x="5000625" y="1733550"/>
          <p14:tracePt t="87540" x="5000625" y="1762125"/>
          <p14:tracePt t="87557" x="5000625" y="1781175"/>
          <p14:tracePt t="87574" x="5000625" y="1812925"/>
          <p14:tracePt t="87590" x="5016500" y="1847850"/>
          <p14:tracePt t="87606" x="5016500" y="1876425"/>
          <p14:tracePt t="87623" x="5016500" y="1885950"/>
          <p14:tracePt t="87640" x="5016500" y="1901825"/>
          <p14:tracePt t="87674" x="5010150" y="1901825"/>
          <p14:tracePt t="87707" x="5010150" y="1898650"/>
          <p14:tracePt t="87724" x="5010150" y="1892300"/>
          <p14:tracePt t="87740" x="4994275" y="1882775"/>
          <p14:tracePt t="87756" x="4978400" y="1873250"/>
          <p14:tracePt t="87773" x="4956175" y="1866900"/>
          <p14:tracePt t="87790" x="4914900" y="1844675"/>
          <p14:tracePt t="87807" x="4892675" y="1844675"/>
          <p14:tracePt t="87823" x="4870450" y="1844675"/>
          <p14:tracePt t="87840" x="4835525" y="1844675"/>
          <p14:tracePt t="87857" x="4806950" y="1844675"/>
          <p14:tracePt t="87873" x="4784725" y="1844675"/>
          <p14:tracePt t="87889" x="4746625" y="1844675"/>
          <p14:tracePt t="87906" x="4730750" y="1844675"/>
          <p14:tracePt t="87923" x="4721225" y="1844675"/>
          <p14:tracePt t="87940" x="4699000" y="1844675"/>
          <p14:tracePt t="87956" x="4689475" y="1844675"/>
          <p14:tracePt t="87973" x="4686300" y="1844675"/>
          <p14:tracePt t="88055" x="4686300" y="1838325"/>
          <p14:tracePt t="88062" x="4686300" y="1835150"/>
          <p14:tracePt t="88076" x="4686300" y="1828800"/>
          <p14:tracePt t="88091" x="4686300" y="1822450"/>
          <p14:tracePt t="88107" x="4686300" y="1812925"/>
          <p14:tracePt t="88123" x="4692650" y="1812925"/>
          <p14:tracePt t="88140" x="4695825" y="1812925"/>
          <p14:tracePt t="88173" x="4705350" y="1812925"/>
          <p14:tracePt t="88190" x="4727575" y="1816100"/>
          <p14:tracePt t="88207" x="4737100" y="1825625"/>
          <p14:tracePt t="88224" x="4746625" y="1835150"/>
          <p14:tracePt t="88240" x="4756150" y="1866900"/>
          <p14:tracePt t="88257" x="4775200" y="1905000"/>
          <p14:tracePt t="88273" x="4775200" y="1949450"/>
          <p14:tracePt t="88290" x="4775200" y="1997075"/>
          <p14:tracePt t="88306" x="4781550" y="2019300"/>
          <p14:tracePt t="88323" x="4781550" y="2051050"/>
          <p14:tracePt t="88340" x="4781550" y="2082800"/>
          <p14:tracePt t="88356" x="4787900" y="2098675"/>
          <p14:tracePt t="88373" x="4791075" y="2108200"/>
          <p14:tracePt t="88390" x="4806950" y="2124075"/>
          <p14:tracePt t="88407" x="4816475" y="2127250"/>
          <p14:tracePt t="88423" x="4838700" y="2127250"/>
          <p14:tracePt t="88440" x="4886325" y="2124075"/>
          <p14:tracePt t="88457" x="4924425" y="2111375"/>
          <p14:tracePt t="88473" x="4968875" y="2092325"/>
          <p14:tracePt t="88490" x="5035550" y="2044700"/>
          <p14:tracePt t="88507" x="5067300" y="2012950"/>
          <p14:tracePt t="88524" x="5092700" y="1974850"/>
          <p14:tracePt t="88540" x="5140325" y="1917700"/>
          <p14:tracePt t="88556" x="5162550" y="1892300"/>
          <p14:tracePt t="88575" x="5210175" y="1841500"/>
          <p14:tracePt t="88590" x="5232400" y="1809750"/>
          <p14:tracePt t="88607" x="5267325" y="1778000"/>
          <p14:tracePt t="88624" x="5302250" y="1733550"/>
          <p14:tracePt t="88640" x="5334000" y="1701800"/>
          <p14:tracePt t="88657" x="5359400" y="1670050"/>
          <p14:tracePt t="88673" x="5372100" y="1647825"/>
          <p14:tracePt t="88690" x="5394325" y="1609725"/>
          <p14:tracePt t="88706" x="5400675" y="1600200"/>
          <p14:tracePt t="88723" x="5400675" y="1590675"/>
          <p14:tracePt t="88740" x="5400675" y="1571625"/>
          <p14:tracePt t="88757" x="5400675" y="1562100"/>
          <p14:tracePt t="88775" x="5400675" y="1546225"/>
          <p14:tracePt t="88790" x="5400675" y="1536700"/>
          <p14:tracePt t="88807" x="5400675" y="1520825"/>
          <p14:tracePt t="88824" x="5400675" y="1511300"/>
          <p14:tracePt t="88840" x="5400675" y="1508125"/>
          <p14:tracePt t="88874" x="5400675" y="1501775"/>
          <p14:tracePt t="88975" x="5400675" y="1504950"/>
          <p14:tracePt t="88982" x="5397500" y="1508125"/>
          <p14:tracePt t="88990" x="5394325" y="1514475"/>
          <p14:tracePt t="89007" x="5378450" y="1536700"/>
          <p14:tracePt t="89023" x="5365750" y="1581150"/>
          <p14:tracePt t="89040" x="5343525" y="1682750"/>
          <p14:tracePt t="89057" x="5330825" y="1727200"/>
          <p14:tracePt t="89074" x="5295900" y="1809750"/>
          <p14:tracePt t="89090" x="5276850" y="1854200"/>
          <p14:tracePt t="89106" x="5241925" y="1901825"/>
          <p14:tracePt t="89124" x="5222875" y="1965325"/>
          <p14:tracePt t="89140" x="5213350" y="1990725"/>
          <p14:tracePt t="89157" x="5200650" y="2019300"/>
          <p14:tracePt t="89174" x="5178425" y="2041525"/>
          <p14:tracePt t="89190" x="5168900" y="2051050"/>
          <p14:tracePt t="89207" x="5156200" y="2066925"/>
          <p14:tracePt t="89224" x="5143500" y="2082800"/>
          <p14:tracePt t="89240" x="5127625" y="2092325"/>
          <p14:tracePt t="89256" x="5118100" y="2101850"/>
          <p14:tracePt t="89273" x="5102225" y="2114550"/>
          <p14:tracePt t="89290" x="5070475" y="2114550"/>
          <p14:tracePt t="89307" x="5048250" y="2114550"/>
          <p14:tracePt t="89324" x="5013325" y="2114550"/>
          <p14:tracePt t="89340" x="4997450" y="2105025"/>
          <p14:tracePt t="89357" x="4984750" y="2095500"/>
          <p14:tracePt t="89373" x="4940300" y="2063750"/>
          <p14:tracePt t="89390" x="4914900" y="2035175"/>
          <p14:tracePt t="89406" x="4895850" y="1997075"/>
          <p14:tracePt t="89424" x="4876800" y="1939925"/>
          <p14:tracePt t="89440" x="4857750" y="1908175"/>
          <p14:tracePt t="89456" x="4848225" y="1885950"/>
          <p14:tracePt t="89474" x="4829175" y="1857375"/>
          <p14:tracePt t="89490" x="4819650" y="1847850"/>
          <p14:tracePt t="89506" x="4803775" y="1825625"/>
          <p14:tracePt t="89524" x="4794250" y="1797050"/>
          <p14:tracePt t="89539" x="4787900" y="1781175"/>
          <p14:tracePt t="89556" x="4787900" y="1771650"/>
          <p14:tracePt t="89574" x="4787900" y="1752600"/>
          <p14:tracePt t="89590" x="4787900" y="1743075"/>
          <p14:tracePt t="89607" x="4781550" y="1743075"/>
          <p14:tracePt t="89624" x="4778375" y="1743075"/>
          <p14:tracePt t="89640" x="4768850" y="1743075"/>
          <p14:tracePt t="89656" x="4759325" y="1743075"/>
          <p14:tracePt t="89673" x="4737100" y="1743075"/>
          <p14:tracePt t="89691" x="4727575" y="1743075"/>
          <p14:tracePt t="89707" x="4718050" y="1749425"/>
          <p14:tracePt t="89725" x="4708525" y="1749425"/>
          <p14:tracePt t="89760" x="4708525" y="1746250"/>
          <p14:tracePt t="89773" x="4708525" y="1724025"/>
          <p14:tracePt t="89789" x="4708525" y="1689100"/>
          <p14:tracePt t="89806" x="4708525" y="1660525"/>
          <p14:tracePt t="89824" x="4686300" y="1616075"/>
          <p14:tracePt t="89840" x="4673600" y="1600200"/>
          <p14:tracePt t="89857" x="4664075" y="1590675"/>
          <p14:tracePt t="89874" x="4664075" y="1571625"/>
          <p14:tracePt t="89906" x="4660900" y="1571625"/>
          <p14:tracePt t="89981" x="4667250" y="1571625"/>
          <p14:tracePt t="89989" x="4670425" y="1571625"/>
          <p14:tracePt t="89995" x="4676775" y="1584325"/>
          <p14:tracePt t="90006" x="4683125" y="1593850"/>
          <p14:tracePt t="90024" x="4730750" y="1679575"/>
          <p14:tracePt t="90040" x="4746625" y="1743075"/>
          <p14:tracePt t="90056" x="4752975" y="1781175"/>
          <p14:tracePt t="90073" x="4752975" y="1828800"/>
          <p14:tracePt t="90089" x="4752975" y="1863725"/>
          <p14:tracePt t="90106" x="4752975" y="1885950"/>
          <p14:tracePt t="90123" x="4752975" y="1905000"/>
          <p14:tracePt t="90140" x="4752975" y="1914525"/>
          <p14:tracePt t="90157" x="4752975" y="1924050"/>
          <p14:tracePt t="90173" x="4752975" y="1936750"/>
          <p14:tracePt t="90232" x="4752975" y="1933575"/>
          <p14:tracePt t="90239" x="4752975" y="1927225"/>
          <p14:tracePt t="90254" x="4752975" y="1924050"/>
          <p14:tracePt t="90331" x="4756150" y="1924050"/>
          <p14:tracePt t="90338" x="4762500" y="1924050"/>
          <p14:tracePt t="90345" x="4772025" y="1924050"/>
          <p14:tracePt t="90356" x="4775200" y="1917700"/>
          <p14:tracePt t="90374" x="4816475" y="1917700"/>
          <p14:tracePt t="90390" x="4860925" y="1917700"/>
          <p14:tracePt t="90407" x="4905375" y="1920875"/>
          <p14:tracePt t="90423" x="4959350" y="1927225"/>
          <p14:tracePt t="90439" x="4997450" y="1933575"/>
          <p14:tracePt t="90456" x="5032375" y="1933575"/>
          <p14:tracePt t="90473" x="5089525" y="1933575"/>
          <p14:tracePt t="90489" x="5118100" y="1933575"/>
          <p14:tracePt t="90506" x="5162550" y="1933575"/>
          <p14:tracePt t="90523" x="5226050" y="1924050"/>
          <p14:tracePt t="90540" x="5270500" y="1920875"/>
          <p14:tracePt t="90557" x="5292725" y="1914525"/>
          <p14:tracePt t="90573" x="5318125" y="1908175"/>
          <p14:tracePt t="90589" x="5330825" y="1898650"/>
          <p14:tracePt t="90606" x="5340350" y="1892300"/>
          <p14:tracePt t="90623" x="5353050" y="1879600"/>
          <p14:tracePt t="90639" x="5368925" y="1866900"/>
          <p14:tracePt t="90656" x="5394325" y="1844675"/>
          <p14:tracePt t="90674" x="5435600" y="1806575"/>
          <p14:tracePt t="90690" x="5464175" y="1758950"/>
          <p14:tracePt t="90707" x="5476875" y="1714500"/>
          <p14:tracePt t="90723" x="5502275" y="1657350"/>
          <p14:tracePt t="90739" x="5502275" y="1628775"/>
          <p14:tracePt t="90756" x="5508625" y="1612900"/>
          <p14:tracePt t="90773" x="5508625" y="1590675"/>
          <p14:tracePt t="90790" x="5508625" y="1587500"/>
          <p14:tracePt t="90852" x="5508625" y="1581150"/>
          <p14:tracePt t="90959" x="5505450" y="1581150"/>
          <p14:tracePt t="90967" x="5502275" y="1581150"/>
          <p14:tracePt t="90973" x="5495925" y="1581150"/>
          <p14:tracePt t="90989" x="5480050" y="1581150"/>
          <p14:tracePt t="91006" x="5470525" y="1581150"/>
          <p14:tracePt t="91023" x="5457825" y="1581150"/>
          <p14:tracePt t="91040" x="5445125" y="1581150"/>
          <p14:tracePt t="91056" x="5432425" y="1581150"/>
          <p14:tracePt t="91074" x="5391150" y="1581150"/>
          <p14:tracePt t="91090" x="5254625" y="1565275"/>
          <p14:tracePt t="91107" x="5029200" y="1565275"/>
          <p14:tracePt t="91123" x="4756150" y="1565275"/>
          <p14:tracePt t="91140" x="4664075" y="1565275"/>
          <p14:tracePt t="91156" x="4603750" y="1565275"/>
          <p14:tracePt t="91173" x="4562475" y="1565275"/>
          <p14:tracePt t="91190" x="4546600" y="1558925"/>
          <p14:tracePt t="91207" x="4537075" y="1549400"/>
          <p14:tracePt t="91224" x="4521200" y="1524000"/>
          <p14:tracePt t="91240" x="4508500" y="1498600"/>
          <p14:tracePt t="91257" x="4492625" y="1470025"/>
          <p14:tracePt t="91273" x="4476750" y="1454150"/>
          <p14:tracePt t="91290" x="4467225" y="1444625"/>
          <p14:tracePt t="91306" x="4457700" y="1435100"/>
          <p14:tracePt t="91323" x="4457700" y="1419225"/>
          <p14:tracePt t="91340" x="4457700" y="1412875"/>
          <p14:tracePt t="91374" x="4457700" y="1409700"/>
          <p14:tracePt t="91488" x="4470400" y="1409700"/>
          <p14:tracePt t="91495" x="4479925" y="1409700"/>
          <p14:tracePt t="91507" x="4505325" y="1403350"/>
          <p14:tracePt t="91524" x="4591050" y="1397000"/>
          <p14:tracePt t="91540" x="4629150" y="1397000"/>
          <p14:tracePt t="91557" x="4673600" y="1397000"/>
          <p14:tracePt t="91573" x="4721225" y="1397000"/>
          <p14:tracePt t="91590" x="4743450" y="1397000"/>
          <p14:tracePt t="91607" x="4778375" y="1397000"/>
          <p14:tracePt t="91623" x="4857750" y="1390650"/>
          <p14:tracePt t="91640" x="4918075" y="1390650"/>
          <p14:tracePt t="91657" x="4978400" y="1390650"/>
          <p14:tracePt t="91673" x="5095875" y="1400175"/>
          <p14:tracePt t="91689" x="5181600" y="1416050"/>
          <p14:tracePt t="91706" x="5257800" y="1431925"/>
          <p14:tracePt t="91709" x="5283200" y="1444625"/>
          <p14:tracePt t="91723" x="5330825" y="1457325"/>
          <p14:tracePt t="91740" x="5375275" y="1470025"/>
          <p14:tracePt t="91757" x="5413375" y="1482725"/>
          <p14:tracePt t="91774" x="5476875" y="1495425"/>
          <p14:tracePt t="91790" x="5537200" y="1511300"/>
          <p14:tracePt t="91808" x="5597525" y="1517650"/>
          <p14:tracePt t="91823" x="5689600" y="1539875"/>
          <p14:tracePt t="91840" x="5753100" y="1552575"/>
          <p14:tracePt t="91856" x="5807075" y="1565275"/>
          <p14:tracePt t="91873" x="5851525" y="1581150"/>
          <p14:tracePt t="91890" x="5861050" y="1581150"/>
          <p14:tracePt t="91907" x="5864225" y="1581150"/>
          <p14:tracePt t="92565" x="5813425" y="1616075"/>
          <p14:tracePt t="92573" x="5740400" y="1651000"/>
          <p14:tracePt t="92579" x="5667375" y="1698625"/>
          <p14:tracePt t="92590" x="5591175" y="1743075"/>
          <p14:tracePt t="92607" x="5394325" y="1860550"/>
          <p14:tracePt t="92623" x="5311775" y="1917700"/>
          <p14:tracePt t="92657" x="5216525" y="2006600"/>
          <p14:tracePt t="92689" x="5178425" y="2060575"/>
          <p14:tracePt t="92708" x="5162550" y="2105025"/>
          <p14:tracePt t="92723" x="5137150" y="2127250"/>
          <p14:tracePt t="92740" x="5111750" y="2139950"/>
          <p14:tracePt t="92757" x="5070475" y="2165350"/>
          <p14:tracePt t="92773" x="5054600" y="2174875"/>
          <p14:tracePt t="92789" x="5041900" y="2184400"/>
          <p14:tracePt t="92806" x="5022850" y="2200275"/>
          <p14:tracePt t="92823" x="5013325" y="2200275"/>
          <p14:tracePt t="92840" x="5003800" y="2209800"/>
          <p14:tracePt t="92857" x="4987925" y="2209800"/>
          <p14:tracePt t="92874" x="4972050" y="2209800"/>
          <p14:tracePt t="92890" x="4962525" y="2209800"/>
          <p14:tracePt t="92950" x="4959350" y="2209800"/>
          <p14:tracePt t="92971" x="4953000" y="2209800"/>
          <p14:tracePt t="92978" x="4953000" y="2203450"/>
          <p14:tracePt t="93057" x="4949825" y="2203450"/>
          <p14:tracePt t="93079" x="4943475" y="2203450"/>
          <p14:tracePt t="93086" x="4940300" y="2197100"/>
          <p14:tracePt t="93093" x="4927600" y="2193925"/>
          <p14:tracePt t="93107" x="4918075" y="2187575"/>
          <p14:tracePt t="93123" x="4914900" y="2178050"/>
          <p14:tracePt t="93140" x="4908550" y="2174875"/>
          <p14:tracePt t="93157" x="4908550" y="2168525"/>
          <p14:tracePt t="93200" x="4908550" y="2165350"/>
          <p14:tracePt t="93207" x="4908550" y="2152650"/>
          <p14:tracePt t="93223" x="4908550" y="2149475"/>
          <p14:tracePt t="93251" x="4908550" y="2143125"/>
          <p14:tracePt t="93343" x="4908550" y="2139950"/>
          <p14:tracePt t="93349" x="4908550" y="2133600"/>
          <p14:tracePt t="93357" x="4908550" y="2130425"/>
          <p14:tracePt t="93401" x="4905375" y="2130425"/>
          <p14:tracePt t="93508" x="4905375" y="2124075"/>
          <p14:tracePt t="94021" x="4940300" y="2139950"/>
          <p14:tracePt t="94027" x="4991100" y="2174875"/>
          <p14:tracePt t="94040" x="5041900" y="2200275"/>
          <p14:tracePt t="94056" x="5149850" y="2263775"/>
          <p14:tracePt t="94072" x="5197475" y="2289175"/>
          <p14:tracePt t="94089" x="5235575" y="2308225"/>
          <p14:tracePt t="94106" x="5273675" y="2346325"/>
          <p14:tracePt t="94139" x="5321300" y="2384425"/>
          <p14:tracePt t="94172" x="5387975" y="2447925"/>
          <p14:tracePt t="94189" x="5419725" y="2460625"/>
          <p14:tracePt t="94207" x="5432425" y="2473325"/>
          <p14:tracePt t="94223" x="5438775" y="2486025"/>
          <p14:tracePt t="94240" x="5448300" y="2495550"/>
          <p14:tracePt t="94257" x="5467350" y="2511425"/>
          <p14:tracePt t="94273" x="5476875" y="2520950"/>
          <p14:tracePt t="94290" x="5489575" y="2536825"/>
          <p14:tracePt t="94306" x="5499100" y="2549525"/>
          <p14:tracePt t="94322" x="5502275" y="2555875"/>
          <p14:tracePt t="94420" x="5508625" y="2555875"/>
          <p14:tracePt t="94427" x="5518150" y="2555875"/>
          <p14:tracePt t="94439" x="5524500" y="2555875"/>
          <p14:tracePt t="94828" x="5537200" y="2593975"/>
          <p14:tracePt t="94834" x="5543550" y="2632075"/>
          <p14:tracePt t="94841" x="5553075" y="2679700"/>
          <p14:tracePt t="94855" x="5575300" y="2765425"/>
          <p14:tracePt t="94872" x="5591175" y="2851150"/>
          <p14:tracePt t="94889" x="5607050" y="2927350"/>
          <p14:tracePt t="94923" x="5645150" y="3165475"/>
          <p14:tracePt t="94956" x="5651500" y="3308350"/>
          <p14:tracePt t="94973" x="5651500" y="3352800"/>
          <p14:tracePt t="94989" x="5657850" y="3397250"/>
          <p14:tracePt t="95005" x="5657850" y="3467100"/>
          <p14:tracePt t="95022" x="5657850" y="3524250"/>
          <p14:tracePt t="95039" x="5657850" y="3578225"/>
          <p14:tracePt t="95056" x="5664200" y="3638550"/>
          <p14:tracePt t="95073" x="5664200" y="3683000"/>
          <p14:tracePt t="95089" x="5676900" y="3708400"/>
          <p14:tracePt t="95106" x="5676900" y="3746500"/>
          <p14:tracePt t="95122" x="5676900" y="3756025"/>
          <p14:tracePt t="95140" x="5676900" y="3771900"/>
          <p14:tracePt t="95156" x="5676900" y="3794125"/>
          <p14:tracePt t="95173" x="5676900" y="3816350"/>
          <p14:tracePt t="95191" x="5683250" y="3854450"/>
          <p14:tracePt t="95206" x="5683250" y="3876675"/>
          <p14:tracePt t="95223" x="5683250" y="3892550"/>
          <p14:tracePt t="95240" x="5683250" y="3908425"/>
          <p14:tracePt t="95255" x="5683250" y="3917950"/>
          <p14:tracePt t="95272" x="5683250" y="3927475"/>
          <p14:tracePt t="95290" x="5683250" y="3930650"/>
          <p14:tracePt t="95634" x="5683250" y="3924300"/>
          <p14:tracePt t="95642" x="5683250" y="3921125"/>
          <p14:tracePt t="95656" x="5686425" y="3911600"/>
          <p14:tracePt t="95672" x="5686425" y="3898900"/>
          <p14:tracePt t="95690" x="5686425" y="3886200"/>
          <p14:tracePt t="95723" x="5692775" y="3860800"/>
          <p14:tracePt t="95756" x="5715000" y="3816350"/>
          <p14:tracePt t="95773" x="5724525" y="3794125"/>
          <p14:tracePt t="95790" x="5737225" y="3743325"/>
          <p14:tracePt t="95806" x="5743575" y="3714750"/>
          <p14:tracePt t="95822" x="5743575" y="3676650"/>
          <p14:tracePt t="95839" x="5743575" y="3638550"/>
          <p14:tracePt t="95856" x="5743575" y="3622675"/>
          <p14:tracePt t="95873" x="5743575" y="3613150"/>
          <p14:tracePt t="95890" x="5743575" y="3603625"/>
          <p14:tracePt t="96134" x="5740400" y="3609975"/>
          <p14:tracePt t="96141" x="5737225" y="3622675"/>
          <p14:tracePt t="96156" x="5730875" y="3635375"/>
          <p14:tracePt t="96173" x="5721350" y="3648075"/>
          <p14:tracePt t="96190" x="5721350" y="3667125"/>
          <p14:tracePt t="96206" x="5715000" y="3676650"/>
          <p14:tracePt t="96223" x="5715000" y="3692525"/>
          <p14:tracePt t="96240" x="5715000" y="3705225"/>
          <p14:tracePt t="96255" x="5715000" y="3714750"/>
          <p14:tracePt t="96273" x="5715000" y="3724275"/>
          <p14:tracePt t="96290" x="5715000" y="3746500"/>
          <p14:tracePt t="96306" x="5715000" y="3749675"/>
          <p14:tracePt t="96340" x="5715000" y="3756025"/>
          <p14:tracePt t="96356" x="5715000" y="3759200"/>
          <p14:tracePt t="97290" x="5711825" y="3752850"/>
          <p14:tracePt t="97297" x="5705475" y="3740150"/>
          <p14:tracePt t="97306" x="5699125" y="3736975"/>
          <p14:tracePt t="97323" x="5695950" y="3727450"/>
          <p14:tracePt t="97340" x="5695950" y="3705225"/>
          <p14:tracePt t="97372" x="5686425" y="3686175"/>
          <p14:tracePt t="97405" x="5651500" y="3629025"/>
          <p14:tracePt t="97422" x="5638800" y="3606800"/>
          <p14:tracePt t="97439" x="5632450" y="3584575"/>
          <p14:tracePt t="97456" x="5632450" y="3575050"/>
          <p14:tracePt t="97576" x="5629275" y="3575050"/>
          <p14:tracePt t="97597" x="5622925" y="3575050"/>
          <p14:tracePt t="97625" x="5619750" y="3575050"/>
          <p14:tracePt t="97639" x="5619750" y="3578225"/>
          <p14:tracePt t="97661" x="5619750" y="3581400"/>
          <p14:tracePt t="97676" x="5619750" y="3587750"/>
          <p14:tracePt t="97682" x="5619750" y="3590925"/>
          <p14:tracePt t="97690" x="5619750" y="3600450"/>
          <p14:tracePt t="97706" x="5619750" y="3609975"/>
          <p14:tracePt t="97723" x="5607050" y="3629025"/>
          <p14:tracePt t="97739" x="5607050" y="3698875"/>
          <p14:tracePt t="97756" x="5607050" y="3740150"/>
          <p14:tracePt t="97772" x="5607050" y="3778250"/>
          <p14:tracePt t="97789" x="5607050" y="3810000"/>
          <p14:tracePt t="97805" x="5603875" y="3841750"/>
          <p14:tracePt t="97822" x="5603875" y="3857625"/>
          <p14:tracePt t="97839" x="5603875" y="3889375"/>
          <p14:tracePt t="97856" x="5603875" y="3911600"/>
          <p14:tracePt t="97873" x="5603875" y="3933825"/>
          <p14:tracePt t="97889" x="5603875" y="3968750"/>
          <p14:tracePt t="97906" x="5603875" y="3978275"/>
          <p14:tracePt t="97922" x="5603875" y="3987800"/>
          <p14:tracePt t="97939" x="5603875" y="4006850"/>
          <p14:tracePt t="97956" x="5603875" y="4016375"/>
          <p14:tracePt t="97974" x="5603875" y="4025900"/>
          <p14:tracePt t="97990" x="5603875" y="4048125"/>
          <p14:tracePt t="98006" x="5603875" y="4057650"/>
          <p14:tracePt t="98022" x="5603875" y="4067175"/>
          <p14:tracePt t="98039" x="5603875" y="4070350"/>
          <p14:tracePt t="98147" x="5603875" y="4064000"/>
          <p14:tracePt t="98153" x="5603875" y="4054475"/>
          <p14:tracePt t="98161" x="5616575" y="4035425"/>
          <p14:tracePt t="98173" x="5622925" y="4022725"/>
          <p14:tracePt t="98189" x="5622925" y="3968750"/>
          <p14:tracePt t="98205" x="5622925" y="3930650"/>
          <p14:tracePt t="98222" x="5622925" y="3879850"/>
          <p14:tracePt t="98239" x="5622925" y="3794125"/>
          <p14:tracePt t="98256" x="5622925" y="3743325"/>
          <p14:tracePt t="98274" x="5622925" y="3695700"/>
          <p14:tracePt t="98290" x="5622925" y="3663950"/>
          <p14:tracePt t="98306" x="5622925" y="3654425"/>
          <p14:tracePt t="98310" x="5622925" y="3651250"/>
          <p14:tracePt t="98323" x="5622925" y="3644900"/>
          <p14:tracePt t="98339" x="5622925" y="3632200"/>
          <p14:tracePt t="98355" x="5622925" y="3616325"/>
          <p14:tracePt t="98372" x="5622925" y="3606800"/>
          <p14:tracePt t="98389" x="5622925" y="3590925"/>
          <p14:tracePt t="98405" x="5622925" y="3581400"/>
          <p14:tracePt t="98424" x="5622925" y="3562350"/>
          <p14:tracePt t="98439" x="5622925" y="3552825"/>
          <p14:tracePt t="98456" x="5622925" y="3546475"/>
          <p14:tracePt t="98473" x="5622925" y="3536950"/>
          <p14:tracePt t="98489" x="5622925" y="3533775"/>
          <p14:tracePt t="98610" x="5622925" y="3540125"/>
          <p14:tracePt t="98616" x="5622925" y="3543300"/>
          <p14:tracePt t="98623" x="5622925" y="3549650"/>
          <p14:tracePt t="98638" x="5622925" y="3559175"/>
          <p14:tracePt t="98655" x="5622925" y="3575050"/>
          <p14:tracePt t="98673" x="5622925" y="3587750"/>
          <p14:tracePt t="98688" x="5622925" y="3597275"/>
          <p14:tracePt t="98706" x="5622925" y="3613150"/>
          <p14:tracePt t="98724" x="5622925" y="3654425"/>
          <p14:tracePt t="98739" x="5622925" y="3683000"/>
          <p14:tracePt t="98756" x="5622925" y="3705225"/>
          <p14:tracePt t="98772" x="5622925" y="3714750"/>
          <p14:tracePt t="98789" x="5622925" y="3733800"/>
          <p14:tracePt t="98805" x="5622925" y="3749675"/>
          <p14:tracePt t="98823" x="5622925" y="3768725"/>
          <p14:tracePt t="98839" x="5622925" y="3784600"/>
          <p14:tracePt t="98855" x="5622925" y="3797300"/>
          <p14:tracePt t="98873" x="5622925" y="3810000"/>
          <p14:tracePt t="98889" x="5622925" y="3819525"/>
          <p14:tracePt t="98906" x="5622925" y="3835400"/>
          <p14:tracePt t="98923" x="5622925" y="3851275"/>
          <p14:tracePt t="98939" x="5622925" y="3860800"/>
          <p14:tracePt t="98956" x="5622925" y="3889375"/>
          <p14:tracePt t="98974" x="5622925" y="3921125"/>
          <p14:tracePt t="98990" x="5622925" y="3943350"/>
          <p14:tracePt t="99006" x="5622925" y="3959225"/>
          <p14:tracePt t="99023" x="5622925" y="3975100"/>
          <p14:tracePt t="99039" x="5622925" y="3997325"/>
          <p14:tracePt t="99055" x="5622925" y="4006850"/>
          <p14:tracePt t="99073" x="5622925" y="4025900"/>
          <p14:tracePt t="99089" x="5622925" y="4048125"/>
          <p14:tracePt t="99106" x="5622925" y="4057650"/>
          <p14:tracePt t="99124" x="5622925" y="4083050"/>
          <p14:tracePt t="99139" x="5622925" y="4098925"/>
          <p14:tracePt t="99156" x="5622925" y="4108450"/>
          <p14:tracePt t="99173" x="5622925" y="4121150"/>
          <p14:tracePt t="99189" x="5622925" y="4133850"/>
          <p14:tracePt t="99205" x="5622925" y="4143375"/>
          <p14:tracePt t="99266" x="5629275" y="4143375"/>
          <p14:tracePt t="99273" x="5632450" y="4143375"/>
          <p14:tracePt t="99280" x="5638800" y="4143375"/>
          <p14:tracePt t="99288" x="5641975" y="4133850"/>
          <p14:tracePt t="99305" x="5654675" y="4124325"/>
          <p14:tracePt t="99322" x="5680075" y="4098925"/>
          <p14:tracePt t="99339" x="5708650" y="4051300"/>
          <p14:tracePt t="99355" x="5721350" y="3997325"/>
          <p14:tracePt t="99373" x="5740400" y="3940175"/>
          <p14:tracePt t="99388" x="5743575" y="3924300"/>
          <p14:tracePt t="99405" x="5743575" y="3914775"/>
          <p14:tracePt t="99423" x="5743575" y="3895725"/>
          <p14:tracePt t="99439" x="5743575" y="3886200"/>
          <p14:tracePt t="99456" x="5743575" y="3876675"/>
          <p14:tracePt t="99473" x="5743575" y="3860800"/>
          <p14:tracePt t="99489" x="5749925" y="3844925"/>
          <p14:tracePt t="99506" x="5756275" y="3835400"/>
          <p14:tracePt t="99523" x="5756275" y="3822700"/>
          <p14:tracePt t="99539" x="5756275" y="3806825"/>
          <p14:tracePt t="99556" x="5756275" y="3790950"/>
          <p14:tracePt t="99573" x="5756275" y="3775075"/>
          <p14:tracePt t="99589" x="5756275" y="3765550"/>
          <p14:tracePt t="99606" x="5756275" y="3756025"/>
          <p14:tracePt t="99622" x="5756275" y="3730625"/>
          <p14:tracePt t="99638" x="5756275" y="3714750"/>
          <p14:tracePt t="99655" x="5756275" y="3705225"/>
          <p14:tracePt t="99672" x="5756275" y="3692525"/>
          <p14:tracePt t="99688" x="5756275" y="3686175"/>
          <p14:tracePt t="99738" x="5756275" y="3683000"/>
          <p14:tracePt t="99745" x="5756275" y="3676650"/>
          <p14:tracePt t="99756" x="5756275" y="3673475"/>
          <p14:tracePt t="99772" x="5743575" y="3651250"/>
          <p14:tracePt t="99880" x="5743575" y="3648075"/>
          <p14:tracePt t="102143" x="5730875" y="3660775"/>
          <p14:tracePt t="102149" x="5724525" y="3679825"/>
          <p14:tracePt t="102157" x="5718175" y="3705225"/>
          <p14:tracePt t="102173" x="5699125" y="3743325"/>
          <p14:tracePt t="102189" x="5670550" y="3800475"/>
          <p14:tracePt t="102206" x="5635625" y="3883025"/>
          <p14:tracePt t="102222" x="5600700" y="3940175"/>
          <p14:tracePt t="102256" x="5562600" y="4051300"/>
          <p14:tracePt t="102288" x="5521325" y="4152900"/>
          <p14:tracePt t="102306" x="5495925" y="4219575"/>
          <p14:tracePt t="102323" x="5461000" y="4267200"/>
          <p14:tracePt t="102339" x="5438775" y="4295775"/>
          <p14:tracePt t="102356" x="5394325" y="4340225"/>
          <p14:tracePt t="102372" x="5375275" y="4371975"/>
          <p14:tracePt t="102389" x="5362575" y="4387850"/>
          <p14:tracePt t="102406" x="5337175" y="4410075"/>
          <p14:tracePt t="102423" x="5324475" y="4425950"/>
          <p14:tracePt t="102439" x="5314950" y="4435475"/>
          <p14:tracePt t="102456" x="5295900" y="4451350"/>
          <p14:tracePt t="102473" x="5286375" y="4460875"/>
          <p14:tracePt t="102489" x="5276850" y="4476750"/>
          <p14:tracePt t="102506" x="5260975" y="4492625"/>
          <p14:tracePt t="102522" x="5245100" y="4502150"/>
          <p14:tracePt t="102539" x="5235575" y="4511675"/>
          <p14:tracePt t="102555" x="5219700" y="4527550"/>
          <p14:tracePt t="102572" x="5210175" y="4530725"/>
          <p14:tracePt t="102589" x="5194300" y="4540250"/>
          <p14:tracePt t="102606" x="5181600" y="4552950"/>
          <p14:tracePt t="102622" x="5172075" y="4562475"/>
          <p14:tracePt t="102638" x="5162550" y="4565650"/>
          <p14:tracePt t="102656" x="5140325" y="4572000"/>
          <p14:tracePt t="102672" x="5130800" y="4581525"/>
          <p14:tracePt t="102689" x="5121275" y="4581525"/>
          <p14:tracePt t="102705" x="5099050" y="4591050"/>
          <p14:tracePt t="102721" x="5089525" y="4600575"/>
          <p14:tracePt t="102738" x="5080000" y="4610100"/>
          <p14:tracePt t="102755" x="5070475" y="4632325"/>
          <p14:tracePt t="102771" x="5067300" y="4641850"/>
          <p14:tracePt t="102828" x="5060950" y="4641850"/>
          <p14:tracePt t="102834" x="5051425" y="4641850"/>
          <p14:tracePt t="102842" x="5051425" y="4648200"/>
          <p14:tracePt t="102855" x="5045075" y="4651375"/>
          <p14:tracePt t="102871" x="5041900" y="4651375"/>
          <p14:tracePt t="102888" x="5035550" y="4657725"/>
          <p14:tracePt t="103878" x="5026025" y="4660900"/>
          <p14:tracePt t="103885" x="5019675" y="4667250"/>
          <p14:tracePt t="103892" x="5016500" y="4670425"/>
          <p14:tracePt t="103906" x="5006975" y="4679950"/>
          <p14:tracePt t="103922" x="4997450" y="4689475"/>
          <p14:tracePt t="103939" x="4978400" y="4708525"/>
          <p14:tracePt t="103943" x="4975225" y="4711700"/>
          <p14:tracePt t="103972" x="4956175" y="4733925"/>
          <p14:tracePt t="104006" x="4924425" y="4765675"/>
          <p14:tracePt t="104022" x="4918075" y="4775200"/>
          <p14:tracePt t="104039" x="4918075" y="4778375"/>
          <p14:tracePt t="104071" x="4914900" y="4778375"/>
          <p14:tracePt t="104088" x="4908550" y="4778375"/>
          <p14:tracePt t="104104" x="4899025" y="4778375"/>
          <p14:tracePt t="104121" x="4889500" y="4778375"/>
          <p14:tracePt t="104138" x="4879975" y="4778375"/>
          <p14:tracePt t="104155" x="4873625" y="4778375"/>
          <p14:tracePt t="104219" x="4870450" y="4778375"/>
          <p14:tracePt t="104233" x="4864100" y="4772025"/>
          <p14:tracePt t="104240" x="4860925" y="4768850"/>
          <p14:tracePt t="104255" x="4854575" y="4768850"/>
          <p14:tracePt t="104271" x="4854575" y="4762500"/>
          <p14:tracePt t="104288" x="4854575" y="4752975"/>
          <p14:tracePt t="104305" x="4851400" y="4752975"/>
          <p14:tracePt t="104727" x="4851400" y="4746625"/>
          <p14:tracePt t="104733" x="4857750" y="4746625"/>
          <p14:tracePt t="104741" x="4867275" y="4746625"/>
          <p14:tracePt t="104756" x="4876800" y="4737100"/>
          <p14:tracePt t="104772" x="4886325" y="4737100"/>
          <p14:tracePt t="104788" x="4895850" y="4737100"/>
          <p14:tracePt t="104805" x="4918075" y="4737100"/>
          <p14:tracePt t="104838" x="4927600" y="4737100"/>
          <p14:tracePt t="104872" x="4937125" y="4737100"/>
          <p14:tracePt t="107491" x="4899025" y="4708525"/>
          <p14:tracePt t="107496" x="4835525" y="4673600"/>
          <p14:tracePt t="107505" x="4775200" y="4629150"/>
          <p14:tracePt t="107522" x="4660900" y="4549775"/>
          <p14:tracePt t="107538" x="4460875" y="4441825"/>
          <p14:tracePt t="107554" x="4359275" y="4381500"/>
          <p14:tracePt t="107588" x="4098925" y="4264025"/>
          <p14:tracePt t="107623" x="3965575" y="4206875"/>
          <p14:tracePt t="107639" x="3933825" y="4194175"/>
          <p14:tracePt t="107654" x="3911600" y="4194175"/>
          <p14:tracePt t="107672" x="3895725" y="4194175"/>
          <p14:tracePt t="107688" x="3876675" y="4194175"/>
          <p14:tracePt t="107705" x="3867150" y="4197350"/>
          <p14:tracePt t="107723" x="3857625" y="4210050"/>
          <p14:tracePt t="107738" x="3857625" y="4225925"/>
          <p14:tracePt t="107755" x="3857625" y="4241800"/>
          <p14:tracePt t="107772" x="3857625" y="4251325"/>
          <p14:tracePt t="107788" x="3857625" y="4289425"/>
          <p14:tracePt t="107804" x="3857625" y="4305300"/>
          <p14:tracePt t="107822" x="3851275" y="4337050"/>
          <p14:tracePt t="107838" x="3851275" y="4362450"/>
          <p14:tracePt t="107854" x="3851275" y="4391025"/>
          <p14:tracePt t="107871" x="3854450" y="4429125"/>
          <p14:tracePt t="107888" x="3892550" y="4530725"/>
          <p14:tracePt t="107905" x="3937000" y="4591050"/>
          <p14:tracePt t="107921" x="3997325" y="4645025"/>
          <p14:tracePt t="107938" x="4079875" y="4718050"/>
          <p14:tracePt t="107954" x="4121150" y="4759325"/>
          <p14:tracePt t="107971" x="4152900" y="4784725"/>
          <p14:tracePt t="107988" x="4168775" y="4813300"/>
          <p14:tracePt t="108004" x="4178300" y="4822825"/>
          <p14:tracePt t="108022" x="4194175" y="4838700"/>
          <p14:tracePt t="108038" x="4203700" y="4838700"/>
          <p14:tracePt t="108054" x="4213225" y="4838700"/>
          <p14:tracePt t="108071" x="4222750" y="4838700"/>
          <p14:tracePt t="108088" x="4241800" y="4832350"/>
          <p14:tracePt t="108104" x="4267200" y="4819650"/>
          <p14:tracePt t="108123" x="4279900" y="4794250"/>
          <p14:tracePt t="108138" x="4298950" y="4775200"/>
          <p14:tracePt t="108155" x="4308475" y="4759325"/>
          <p14:tracePt t="108172" x="4321175" y="4737100"/>
          <p14:tracePt t="108188" x="4330700" y="4702175"/>
          <p14:tracePt t="108205" x="4343400" y="4673600"/>
          <p14:tracePt t="108222" x="4368800" y="4629150"/>
          <p14:tracePt t="108239" x="4381500" y="4591050"/>
          <p14:tracePt t="108255" x="4394200" y="4546600"/>
          <p14:tracePt t="108273" x="4406900" y="4489450"/>
          <p14:tracePt t="108289" x="4406900" y="4467225"/>
          <p14:tracePt t="108305" x="4416425" y="4445000"/>
          <p14:tracePt t="108322" x="4422775" y="4429125"/>
          <p14:tracePt t="108338" x="4432300" y="4419600"/>
          <p14:tracePt t="108354" x="4445000" y="4391025"/>
          <p14:tracePt t="108372" x="4454525" y="4362450"/>
          <p14:tracePt t="108388" x="4460875" y="4318000"/>
          <p14:tracePt t="108405" x="4479925" y="4289425"/>
          <p14:tracePt t="108423" x="4479925" y="4225925"/>
          <p14:tracePt t="108438" x="4486275" y="4197350"/>
          <p14:tracePt t="108455" x="4498975" y="4171950"/>
          <p14:tracePt t="108472" x="4505325" y="4124325"/>
          <p14:tracePt t="108488" x="4514850" y="4086225"/>
          <p14:tracePt t="108505" x="4514850" y="4041775"/>
          <p14:tracePt t="108522" x="4524375" y="3917950"/>
          <p14:tracePt t="108539" x="4524375" y="3857625"/>
          <p14:tracePt t="108554" x="4524375" y="3819525"/>
          <p14:tracePt t="108572" x="4524375" y="3771900"/>
          <p14:tracePt t="108588" x="4524375" y="3736975"/>
          <p14:tracePt t="108604" x="4524375" y="3698875"/>
          <p14:tracePt t="108622" x="4537075" y="3613150"/>
          <p14:tracePt t="108638" x="4537075" y="3552825"/>
          <p14:tracePt t="108655" x="4537075" y="3508375"/>
          <p14:tracePt t="108672" x="4527550" y="3444875"/>
          <p14:tracePt t="108688" x="4521200" y="3416300"/>
          <p14:tracePt t="108705" x="4518025" y="3397250"/>
          <p14:tracePt t="108722" x="4511675" y="3378200"/>
          <p14:tracePt t="108738" x="4511675" y="3362325"/>
          <p14:tracePt t="108754" x="4511675" y="3346450"/>
          <p14:tracePt t="108772" x="4505325" y="3305175"/>
          <p14:tracePt t="108787" x="4505325" y="3270250"/>
          <p14:tracePt t="108804" x="4498975" y="3225800"/>
          <p14:tracePt t="108822" x="4486275" y="3162300"/>
          <p14:tracePt t="108838" x="4486275" y="3117850"/>
          <p14:tracePt t="108855" x="4486275" y="3082925"/>
          <p14:tracePt t="108872" x="4486275" y="3013075"/>
          <p14:tracePt t="108887" x="4486275" y="2959100"/>
          <p14:tracePt t="108904" x="4486275" y="2914650"/>
          <p14:tracePt t="108922" x="4486275" y="2860675"/>
          <p14:tracePt t="108938" x="4486275" y="2832100"/>
          <p14:tracePt t="108955" x="4486275" y="2794000"/>
          <p14:tracePt t="108972" x="4486275" y="2740025"/>
          <p14:tracePt t="108988" x="4486275" y="2701925"/>
          <p14:tracePt t="109004" x="4486275" y="2667000"/>
          <p14:tracePt t="109021" x="4486275" y="2619375"/>
          <p14:tracePt t="109038" x="4467225" y="2587625"/>
          <p14:tracePt t="109054" x="4454525" y="2549525"/>
          <p14:tracePt t="109072" x="4438650" y="2508250"/>
          <p14:tracePt t="109088" x="4429125" y="2492375"/>
          <p14:tracePt t="109105" x="4413250" y="2482850"/>
          <p14:tracePt t="109122" x="4406900" y="2447925"/>
          <p14:tracePt t="109138" x="4406900" y="2425700"/>
          <p14:tracePt t="109154" x="4406900" y="2409825"/>
          <p14:tracePt t="109172" x="4403725" y="2384425"/>
          <p14:tracePt t="109188" x="4403725" y="2374900"/>
          <p14:tracePt t="109204" x="4403725" y="2365375"/>
          <p14:tracePt t="109222" x="4403725" y="2359025"/>
          <p14:tracePt t="109322" x="4403725" y="2362200"/>
          <p14:tracePt t="109329" x="4403725" y="2365375"/>
          <p14:tracePt t="109337" x="4403725" y="2371725"/>
          <p14:tracePt t="109354" x="4403725" y="2381250"/>
          <p14:tracePt t="109372" x="4403725" y="2397125"/>
          <p14:tracePt t="109388" x="4403725" y="2409825"/>
          <p14:tracePt t="109405" x="4403725" y="2432050"/>
          <p14:tracePt t="109422" x="4403725" y="2479675"/>
          <p14:tracePt t="109438" x="4403725" y="2533650"/>
          <p14:tracePt t="109454" x="4403725" y="2574925"/>
          <p14:tracePt t="109471" x="4391025" y="2638425"/>
          <p14:tracePt t="109488" x="4384675" y="2670175"/>
          <p14:tracePt t="109505" x="4384675" y="2692400"/>
          <p14:tracePt t="109522" x="4378325" y="2727325"/>
          <p14:tracePt t="109538" x="4371975" y="2740025"/>
          <p14:tracePt t="109555" x="4371975" y="2771775"/>
          <p14:tracePt t="109571" x="4365625" y="2803525"/>
          <p14:tracePt t="109587" x="4352925" y="2841625"/>
          <p14:tracePt t="109604" x="4352925" y="2870200"/>
          <p14:tracePt t="109622" x="4352925" y="2911475"/>
          <p14:tracePt t="109638" x="4352925" y="2940050"/>
          <p14:tracePt t="109655" x="4352925" y="2962275"/>
          <p14:tracePt t="109672" x="4349750" y="2984500"/>
          <p14:tracePt t="109688" x="4349750" y="2997200"/>
          <p14:tracePt t="109705" x="4349750" y="3009900"/>
          <p14:tracePt t="109721" x="4349750" y="3035300"/>
          <p14:tracePt t="109737" x="4343400" y="3057525"/>
          <p14:tracePt t="109754" x="4343400" y="3079750"/>
          <p14:tracePt t="109772" x="4343400" y="3111500"/>
          <p14:tracePt t="109788" x="4343400" y="3127375"/>
          <p14:tracePt t="109805" x="4337050" y="3143250"/>
          <p14:tracePt t="109822" x="4333875" y="3168650"/>
          <p14:tracePt t="109838" x="4333875" y="3184525"/>
          <p14:tracePt t="109855" x="4333875" y="3206750"/>
          <p14:tracePt t="109871" x="4333875" y="3232150"/>
          <p14:tracePt t="109887" x="4333875" y="3241675"/>
          <p14:tracePt t="109904" x="4327525" y="3263900"/>
          <p14:tracePt t="109922" x="4321175" y="3282950"/>
          <p14:tracePt t="109938" x="4318000" y="3292475"/>
          <p14:tracePt t="109955" x="4311650" y="3308350"/>
          <p14:tracePt t="109972" x="4311650" y="3327400"/>
          <p14:tracePt t="109988" x="4302125" y="3343275"/>
          <p14:tracePt t="110004" x="4302125" y="3368675"/>
          <p14:tracePt t="110021" x="4302125" y="3400425"/>
          <p14:tracePt t="110038" x="4302125" y="3429000"/>
          <p14:tracePt t="110054" x="4302125" y="3444875"/>
          <p14:tracePt t="110072" x="4302125" y="3463925"/>
          <p14:tracePt t="110088" x="4302125" y="3479800"/>
          <p14:tracePt t="110105" x="4302125" y="3495675"/>
          <p14:tracePt t="110122" x="4302125" y="3508375"/>
          <p14:tracePt t="110138" x="4302125" y="3530600"/>
          <p14:tracePt t="110154" x="4302125" y="3546475"/>
          <p14:tracePt t="110171" x="4302125" y="3581400"/>
          <p14:tracePt t="110188" x="4302125" y="3600450"/>
          <p14:tracePt t="110204" x="4302125" y="3622675"/>
          <p14:tracePt t="110222" x="4302125" y="3686175"/>
          <p14:tracePt t="110238" x="4311650" y="3730625"/>
          <p14:tracePt t="110255" x="4311650" y="3775075"/>
          <p14:tracePt t="110271" x="4311650" y="3838575"/>
          <p14:tracePt t="110288" x="4318000" y="3867150"/>
          <p14:tracePt t="110304" x="4330700" y="3911600"/>
          <p14:tracePt t="110321" x="4349750" y="4000500"/>
          <p14:tracePt t="110338" x="4365625" y="4067175"/>
          <p14:tracePt t="110355" x="4387850" y="4130675"/>
          <p14:tracePt t="110372" x="4406900" y="4194175"/>
          <p14:tracePt t="110388" x="4406900" y="4238625"/>
          <p14:tracePt t="110405" x="4406900" y="4267200"/>
          <p14:tracePt t="110421" x="4406900" y="4314825"/>
          <p14:tracePt t="110437" x="4406900" y="4352925"/>
          <p14:tracePt t="110454" x="4406900" y="4387850"/>
          <p14:tracePt t="110471" x="4406900" y="4445000"/>
          <p14:tracePt t="110488" x="4406900" y="4473575"/>
          <p14:tracePt t="110492" x="4406900" y="4483100"/>
          <p14:tracePt t="110504" x="4406900" y="4495800"/>
          <p14:tracePt t="110522" x="4406900" y="4527550"/>
          <p14:tracePt t="110538" x="4406900" y="4537075"/>
          <p14:tracePt t="110554" x="4406900" y="4546600"/>
          <p14:tracePt t="110571" x="4406900" y="4568825"/>
          <p14:tracePt t="110587" x="4406900" y="4578350"/>
          <p14:tracePt t="110622" x="4406900" y="4581525"/>
          <p14:tracePt t="110638" x="4406900" y="4587875"/>
          <p14:tracePt t="111428" x="4394200" y="4518025"/>
          <p14:tracePt t="111435" x="4375150" y="4416425"/>
          <p14:tracePt t="111442" x="4356100" y="4321175"/>
          <p14:tracePt t="111456" x="4308475" y="4102100"/>
          <p14:tracePt t="111471" x="4283075" y="3895725"/>
          <p14:tracePt t="111488" x="4264025" y="3667125"/>
          <p14:tracePt t="111505" x="4225925" y="3368675"/>
          <p14:tracePt t="111538" x="4187825" y="3044825"/>
          <p14:tracePt t="111571" x="4152900" y="2695575"/>
          <p14:tracePt t="111588" x="4159250" y="2578100"/>
          <p14:tracePt t="111606" x="4181475" y="2466975"/>
          <p14:tracePt t="111621" x="4194175" y="2409825"/>
          <p14:tracePt t="111638" x="4206875" y="2381250"/>
          <p14:tracePt t="111655" x="4232275" y="2336800"/>
          <p14:tracePt t="111671" x="4241800" y="2320925"/>
          <p14:tracePt t="111688" x="4254500" y="2298700"/>
          <p14:tracePt t="111705" x="4276725" y="2279650"/>
          <p14:tracePt t="111721" x="4286250" y="2270125"/>
          <p14:tracePt t="111737" x="4295775" y="2254250"/>
          <p14:tracePt t="111755" x="4324350" y="2225675"/>
          <p14:tracePt t="111771" x="4346575" y="2200275"/>
          <p14:tracePt t="111788" x="4362450" y="2184400"/>
          <p14:tracePt t="111804" x="4406900" y="2152650"/>
          <p14:tracePt t="111821" x="4438650" y="2120900"/>
          <p14:tracePt t="111837" x="4470400" y="2108200"/>
          <p14:tracePt t="111855" x="4511675" y="2092325"/>
          <p14:tracePt t="111871" x="4533900" y="2079625"/>
          <p14:tracePt t="111888" x="4543425" y="2073275"/>
          <p14:tracePt t="111905" x="4565650" y="2073275"/>
          <p14:tracePt t="111942" x="4565650" y="2070100"/>
          <p14:tracePt t="111955" x="4559300" y="2060575"/>
          <p14:tracePt t="111971" x="4530725" y="2047875"/>
          <p14:tracePt t="111988" x="4498975" y="2035175"/>
          <p14:tracePt t="112005" x="4397375" y="2000250"/>
          <p14:tracePt t="112020" x="4324350" y="1984375"/>
          <p14:tracePt t="112037" x="4238625" y="1968500"/>
          <p14:tracePt t="112055" x="4038600" y="1933575"/>
          <p14:tracePt t="112071" x="3933825" y="1924050"/>
          <p14:tracePt t="112088" x="3851275" y="1924050"/>
          <p14:tracePt t="112105" x="3771900" y="1924050"/>
          <p14:tracePt t="112121" x="3721100" y="1924050"/>
          <p14:tracePt t="112138" x="3667125" y="1924050"/>
          <p14:tracePt t="112155" x="3581400" y="1924050"/>
          <p14:tracePt t="112172" x="3498850" y="1924050"/>
          <p14:tracePt t="112188" x="3425825" y="1917700"/>
          <p14:tracePt t="112205" x="3362325" y="1911350"/>
          <p14:tracePt t="112221" x="3340100" y="1898650"/>
          <p14:tracePt t="112237" x="3308350" y="1889125"/>
          <p14:tracePt t="112254" x="3298825" y="1838325"/>
          <p14:tracePt t="112271" x="3302000" y="1800225"/>
          <p14:tracePt t="112288" x="3340100" y="1768475"/>
          <p14:tracePt t="112305" x="3422650" y="1695450"/>
          <p14:tracePt t="112321" x="3514725" y="1635125"/>
          <p14:tracePt t="112338" x="3641725" y="1555750"/>
          <p14:tracePt t="112354" x="3813175" y="1470025"/>
          <p14:tracePt t="112371" x="3914775" y="1428750"/>
          <p14:tracePt t="112388" x="4025900" y="1384300"/>
          <p14:tracePt t="112405" x="4140200" y="1339850"/>
          <p14:tracePt t="112421" x="4200525" y="1317625"/>
          <p14:tracePt t="112438" x="4244975" y="1304925"/>
          <p14:tracePt t="112455" x="4264025" y="1292225"/>
          <p14:tracePt t="112471" x="4270375" y="1292225"/>
          <p14:tracePt t="112488" x="4267200" y="1282700"/>
          <p14:tracePt t="112504" x="4216400" y="1254125"/>
          <p14:tracePt t="112520" x="4117975" y="1219200"/>
          <p14:tracePt t="112538" x="3965575" y="1184275"/>
          <p14:tracePt t="112555" x="3689350" y="1200150"/>
          <p14:tracePt t="112571" x="3536950" y="1225550"/>
          <p14:tracePt t="112588" x="3340100" y="1273175"/>
          <p14:tracePt t="112604" x="3079750" y="1387475"/>
          <p14:tracePt t="112621" x="2898775" y="1489075"/>
          <p14:tracePt t="112637" x="2740025" y="1584325"/>
          <p14:tracePt t="112654" x="2574925" y="1689100"/>
          <p14:tracePt t="112670" x="2460625" y="1758950"/>
          <p14:tracePt t="112688" x="2346325" y="1828800"/>
          <p14:tracePt t="112705" x="2190750" y="1949450"/>
          <p14:tracePt t="112721" x="2117725" y="2012950"/>
          <p14:tracePt t="112738" x="2047875" y="2076450"/>
          <p14:tracePt t="112754" x="1914525" y="2235200"/>
          <p14:tracePt t="112771" x="1822450" y="2384425"/>
          <p14:tracePt t="112787" x="1762125" y="2495550"/>
          <p14:tracePt t="112804" x="1682750" y="2679700"/>
          <p14:tracePt t="112821" x="1657350" y="2832100"/>
          <p14:tracePt t="112838" x="1638300" y="2940050"/>
          <p14:tracePt t="112855" x="1631950" y="3181350"/>
          <p14:tracePt t="112871" x="1631950" y="3371850"/>
          <p14:tracePt t="112888" x="1638300" y="3568700"/>
          <p14:tracePt t="112906" x="1663700" y="3867150"/>
          <p14:tracePt t="112921" x="1673225" y="4025900"/>
          <p14:tracePt t="112937" x="1682750" y="4175125"/>
          <p14:tracePt t="112955" x="1717675" y="4356100"/>
          <p14:tracePt t="112971" x="1743075" y="4464050"/>
          <p14:tracePt t="112988" x="1778000" y="4584700"/>
          <p14:tracePt t="113005" x="1866900" y="4778375"/>
          <p14:tracePt t="113021" x="1924050" y="4870450"/>
          <p14:tracePt t="113037" x="1990725" y="4962525"/>
          <p14:tracePt t="113054" x="2082800" y="5095875"/>
          <p14:tracePt t="113071" x="2155825" y="5159375"/>
          <p14:tracePt t="113088" x="2228850" y="5235575"/>
          <p14:tracePt t="113105" x="2343150" y="5330825"/>
          <p14:tracePt t="113121" x="2457450" y="5410200"/>
          <p14:tracePt t="113138" x="2635250" y="5495925"/>
          <p14:tracePt t="113154" x="2886075" y="5607050"/>
          <p14:tracePt t="113171" x="3076575" y="5673725"/>
          <p14:tracePt t="113188" x="3209925" y="5727700"/>
          <p14:tracePt t="113204" x="3343275" y="5759450"/>
          <p14:tracePt t="113220" x="3435350" y="5759450"/>
          <p14:tracePt t="113237" x="3575050" y="5759450"/>
          <p14:tracePt t="113255" x="3784600" y="5724525"/>
          <p14:tracePt t="113271" x="3984625" y="5680075"/>
          <p14:tracePt t="113287" x="4156075" y="5651500"/>
          <p14:tracePt t="113304" x="4419600" y="5641975"/>
          <p14:tracePt t="113321" x="4581525" y="5641975"/>
          <p14:tracePt t="113338" x="4683125" y="5641975"/>
          <p14:tracePt t="113355" x="4870450" y="5632450"/>
          <p14:tracePt t="113372" x="4987925" y="5607050"/>
          <p14:tracePt t="113388" x="5099050" y="5575300"/>
          <p14:tracePt t="113405" x="5270500" y="5514975"/>
          <p14:tracePt t="113421" x="5391150" y="5480050"/>
          <p14:tracePt t="113437" x="5464175" y="5457825"/>
          <p14:tracePt t="113454" x="5540375" y="5429250"/>
          <p14:tracePt t="113471" x="5562600" y="5422900"/>
          <p14:tracePt t="113487" x="5572125" y="5422900"/>
          <p14:tracePt t="113504" x="5591175" y="5422900"/>
          <p14:tracePt t="114074" x="5530850" y="5365750"/>
          <p14:tracePt t="114081" x="5410200" y="5245100"/>
          <p14:tracePt t="114089" x="5254625" y="5089525"/>
          <p14:tracePt t="114104" x="5070475" y="4864100"/>
          <p14:tracePt t="114125" x="4806950" y="4410075"/>
          <p14:tracePt t="114144" x="4721225" y="4232275"/>
          <p14:tracePt t="114172" x="4537075" y="3743325"/>
          <p14:tracePt t="114204" x="4445000" y="3311525"/>
          <p14:tracePt t="114222" x="4445000" y="3228975"/>
          <p14:tracePt t="114238" x="4457700" y="3076575"/>
          <p14:tracePt t="114253" x="4498975" y="2965450"/>
          <p14:tracePt t="114270" x="4527550" y="2908300"/>
          <p14:tracePt t="114287" x="4552950" y="2860675"/>
          <p14:tracePt t="114303" x="4578350" y="2809875"/>
          <p14:tracePt t="114320" x="4591050" y="2781300"/>
          <p14:tracePt t="114337" x="4613275" y="2724150"/>
          <p14:tracePt t="114353" x="4651375" y="2609850"/>
          <p14:tracePt t="114370" x="4664075" y="2536825"/>
          <p14:tracePt t="114387" x="4679950" y="2473325"/>
          <p14:tracePt t="114403" x="4705350" y="2400300"/>
          <p14:tracePt t="114421" x="4718050" y="2352675"/>
          <p14:tracePt t="114437" x="4730750" y="2308225"/>
          <p14:tracePt t="114453" x="4737100" y="2260600"/>
          <p14:tracePt t="114471" x="4737100" y="2244725"/>
          <p14:tracePt t="114487" x="4737100" y="2235200"/>
          <p14:tracePt t="114504" x="4752975" y="2212975"/>
          <p14:tracePt t="114521" x="4768850" y="2203450"/>
          <p14:tracePt t="114538" x="4784725" y="2190750"/>
          <p14:tracePt t="114553" x="4794250" y="2168525"/>
          <p14:tracePt t="114570" x="4803775" y="2152650"/>
          <p14:tracePt t="114587" x="4803775" y="2143125"/>
          <p14:tracePt t="114603" x="4826000" y="2120900"/>
          <p14:tracePt t="114620" x="4826000" y="2111375"/>
          <p14:tracePt t="114637" x="4826000" y="2101850"/>
          <p14:tracePt t="114654" x="4826000" y="2085975"/>
          <p14:tracePt t="114671" x="4826000" y="2073275"/>
          <p14:tracePt t="114687" x="4826000" y="2066925"/>
          <p14:tracePt t="114724" x="4826000" y="2063750"/>
          <p14:tracePt t="114810" x="4826000" y="2057400"/>
          <p14:tracePt t="114897" x="4822825" y="2057400"/>
          <p14:tracePt t="114904" x="4819650" y="2051050"/>
          <p14:tracePt t="114921" x="4791075" y="2041525"/>
          <p14:tracePt t="114938" x="4708525" y="2012950"/>
          <p14:tracePt t="114954" x="4600575" y="1997075"/>
          <p14:tracePt t="114970" x="4492625" y="1981200"/>
          <p14:tracePt t="114988" x="4397375" y="1981200"/>
          <p14:tracePt t="115004" x="4337050" y="1981200"/>
          <p14:tracePt t="115020" x="4267200" y="1984375"/>
          <p14:tracePt t="115038" x="4124325" y="1993900"/>
          <p14:tracePt t="115054" x="4032250" y="1993900"/>
          <p14:tracePt t="115071" x="3946525" y="2009775"/>
          <p14:tracePt t="115088" x="3816350" y="2025650"/>
          <p14:tracePt t="115104" x="3752850" y="2038350"/>
          <p14:tracePt t="115121" x="3689350" y="2044700"/>
          <p14:tracePt t="115138" x="3619500" y="2057400"/>
          <p14:tracePt t="115153" x="3559175" y="2057400"/>
          <p14:tracePt t="115170" x="3489325" y="2066925"/>
          <p14:tracePt t="115187" x="3371850" y="2066925"/>
          <p14:tracePt t="115204" x="3317875" y="2066925"/>
          <p14:tracePt t="115221" x="3282950" y="2066925"/>
          <p14:tracePt t="115238" x="3248025" y="2066925"/>
          <p14:tracePt t="115254" x="3232150" y="2066925"/>
          <p14:tracePt t="115271" x="3222625" y="2066925"/>
          <p14:tracePt t="115288" x="3209925" y="2070100"/>
          <p14:tracePt t="115303" x="3200400" y="2070100"/>
          <p14:tracePt t="115321" x="3194050" y="2070100"/>
          <p14:tracePt t="115416" x="3197225" y="2070100"/>
          <p14:tracePt t="115424" x="3213100" y="2070100"/>
          <p14:tracePt t="115438" x="3282950" y="2070100"/>
          <p14:tracePt t="115453" x="3384550" y="2070100"/>
          <p14:tracePt t="115471" x="3502025" y="2070100"/>
          <p14:tracePt t="115488" x="3740150" y="2070100"/>
          <p14:tracePt t="115504" x="3902075" y="2063750"/>
          <p14:tracePt t="115521" x="4064000" y="2057400"/>
          <p14:tracePt t="115537" x="4260850" y="2047875"/>
          <p14:tracePt t="115554" x="4352925" y="2047875"/>
          <p14:tracePt t="115570" x="4467225" y="2047875"/>
          <p14:tracePt t="115587" x="4651375" y="2047875"/>
          <p14:tracePt t="115603" x="4778375" y="2047875"/>
          <p14:tracePt t="115620" x="4895850" y="2060575"/>
          <p14:tracePt t="115638" x="5070475" y="2070100"/>
          <p14:tracePt t="115654" x="5153025" y="2076450"/>
          <p14:tracePt t="115671" x="5210175" y="2092325"/>
          <p14:tracePt t="115687" x="5273675" y="2105025"/>
          <p14:tracePt t="115703" x="5311775" y="2105025"/>
          <p14:tracePt t="115721" x="5327650" y="2105025"/>
          <p14:tracePt t="115738" x="5340350" y="2105025"/>
          <p14:tracePt t="115754" x="5349875" y="2105025"/>
          <p14:tracePt t="115788" x="5362575" y="2105025"/>
          <p14:tracePt t="115875" x="5353050" y="2105025"/>
          <p14:tracePt t="115881" x="5343525" y="2105025"/>
          <p14:tracePt t="115889" x="5318125" y="2101850"/>
          <p14:tracePt t="115905" x="5118100" y="2054225"/>
          <p14:tracePt t="115921" x="4857750" y="2016125"/>
          <p14:tracePt t="115937" x="4498975" y="1930400"/>
          <p14:tracePt t="115954" x="4337050" y="1911350"/>
          <p14:tracePt t="115970" x="4206875" y="1895475"/>
          <p14:tracePt t="115987" x="4016375" y="1860550"/>
          <p14:tracePt t="116004" x="3879850" y="1851025"/>
          <p14:tracePt t="116021" x="3730625" y="1841500"/>
          <p14:tracePt t="116038" x="3568700" y="1841500"/>
          <p14:tracePt t="116054" x="3495675" y="1841500"/>
          <p14:tracePt t="116071" x="3435350" y="1841500"/>
          <p14:tracePt t="116087" x="3378200" y="1844675"/>
          <p14:tracePt t="116103" x="3349625" y="1844675"/>
          <p14:tracePt t="116120" x="3340100" y="1844675"/>
          <p14:tracePt t="116137" x="3327400" y="1844675"/>
          <p14:tracePt t="116153" x="3317875" y="1844675"/>
          <p14:tracePt t="116171" x="3302000" y="1844675"/>
          <p14:tracePt t="116188" x="3292475" y="1844675"/>
          <p14:tracePt t="116246" x="3292475" y="1851025"/>
          <p14:tracePt t="116253" x="3292475" y="1854200"/>
          <p14:tracePt t="116270" x="3286125" y="1870075"/>
          <p14:tracePt t="116287" x="3289300" y="1911350"/>
          <p14:tracePt t="116303" x="3340100" y="2019300"/>
          <p14:tracePt t="116321" x="3435350" y="2209800"/>
          <p14:tracePt t="116337" x="3603625" y="2454275"/>
          <p14:tracePt t="116354" x="3721100" y="2660650"/>
          <p14:tracePt t="116373" x="3832225" y="2879725"/>
          <p14:tracePt t="116387" x="3895725" y="3035300"/>
          <p14:tracePt t="116404" x="3940175" y="3200400"/>
          <p14:tracePt t="116420" x="3984625" y="3330575"/>
          <p14:tracePt t="116437" x="4067175" y="3536950"/>
          <p14:tracePt t="116454" x="4114800" y="3638550"/>
          <p14:tracePt t="116471" x="4171950" y="3717925"/>
          <p14:tracePt t="116487" x="4219575" y="3797300"/>
          <p14:tracePt t="116504" x="4244975" y="3829050"/>
          <p14:tracePt t="116521" x="4257675" y="3851275"/>
          <p14:tracePt t="116537" x="4279900" y="3879850"/>
          <p14:tracePt t="116554" x="4289425" y="3889375"/>
          <p14:tracePt t="116570" x="4302125" y="3911600"/>
          <p14:tracePt t="116586" x="4318000" y="3940175"/>
          <p14:tracePt t="116604" x="4333875" y="3949700"/>
          <p14:tracePt t="116621" x="4343400" y="3959225"/>
          <p14:tracePt t="116637" x="4343400" y="3968750"/>
          <p14:tracePt t="116670" x="4343400" y="3952875"/>
          <p14:tracePt t="116687" x="4343400" y="3898900"/>
          <p14:tracePt t="116704" x="4343400" y="3838575"/>
          <p14:tracePt t="116721" x="4349750" y="3752850"/>
          <p14:tracePt t="116738" x="4356100" y="3667125"/>
          <p14:tracePt t="116754" x="4356100" y="3622675"/>
          <p14:tracePt t="116771" x="4362450" y="3600450"/>
          <p14:tracePt t="116787" x="4362450" y="3562350"/>
          <p14:tracePt t="116803" x="4368800" y="3536950"/>
          <p14:tracePt t="116820" x="4368800" y="3508375"/>
          <p14:tracePt t="116837" x="4368800" y="3495675"/>
          <p14:tracePt t="116854" x="4368800" y="3482975"/>
          <p14:tracePt t="116873" x="4368800" y="3463925"/>
          <p14:tracePt t="116888" x="4368800" y="3454400"/>
          <p14:tracePt t="116904" x="4368800" y="3444875"/>
          <p14:tracePt t="116920" x="4368800" y="3438525"/>
          <p14:tracePt t="116937" x="4368800" y="3435350"/>
          <p14:tracePt t="116981" x="4368800" y="3425825"/>
          <p14:tracePt t="117357" x="4362450" y="3425825"/>
          <p14:tracePt t="117364" x="4356100" y="3425825"/>
          <p14:tracePt t="117372" x="4349750" y="3425825"/>
          <p14:tracePt t="117387" x="4340225" y="3425825"/>
          <p14:tracePt t="117421" x="4327525" y="3425825"/>
          <p14:tracePt t="117522" x="4340225" y="3425825"/>
          <p14:tracePt t="117530" x="4349750" y="3425825"/>
          <p14:tracePt t="117538" x="4362450" y="3425825"/>
          <p14:tracePt t="117554" x="4397375" y="3425825"/>
          <p14:tracePt t="117572" x="4445000" y="3425825"/>
          <p14:tracePt t="117587" x="4470400" y="3444875"/>
          <p14:tracePt t="117604" x="4479925" y="3451225"/>
          <p14:tracePt t="117621" x="4492625" y="3451225"/>
          <p14:tracePt t="117653" x="4498975" y="3451225"/>
          <p14:tracePt t="117716" x="4495800" y="3451225"/>
          <p14:tracePt t="117722" x="4492625" y="3451225"/>
          <p14:tracePt t="117737" x="4483100" y="3451225"/>
          <p14:tracePt t="117754" x="4473575" y="3451225"/>
          <p14:tracePt t="117771" x="4457700" y="3451225"/>
          <p14:tracePt t="117787" x="4448175" y="3451225"/>
          <p14:tracePt t="117803" x="4432300" y="3451225"/>
          <p14:tracePt t="117821" x="4419600" y="3451225"/>
          <p14:tracePt t="117837" x="4410075" y="3451225"/>
          <p14:tracePt t="117854" x="4378325" y="3435350"/>
          <p14:tracePt t="117871" x="4343400" y="3416300"/>
          <p14:tracePt t="117887" x="4314825" y="3413125"/>
          <p14:tracePt t="117904" x="4305300" y="3413125"/>
          <p14:tracePt t="117921" x="4289425" y="3413125"/>
          <p14:tracePt t="117937" x="4279900" y="3413125"/>
          <p14:tracePt t="117954" x="4264025" y="3413125"/>
          <p14:tracePt t="117971" x="4260850" y="3413125"/>
          <p14:tracePt t="118086" x="4260850" y="3406775"/>
          <p14:tracePt t="118394" x="4260850" y="3403600"/>
          <p14:tracePt t="118500" x="4254500" y="3403600"/>
          <p14:tracePt t="120277" x="4264025" y="3384550"/>
          <p14:tracePt t="120285" x="4276725" y="3365500"/>
          <p14:tracePt t="120292" x="4289425" y="3330575"/>
          <p14:tracePt t="120305" x="4333875" y="3270250"/>
          <p14:tracePt t="120320" x="4387850" y="3146425"/>
          <p14:tracePt t="120337" x="4451350" y="3013075"/>
          <p14:tracePt t="120355" x="4540250" y="2819400"/>
          <p14:tracePt t="120386" x="4676775" y="2505075"/>
          <p14:tracePt t="120420" x="4867275" y="2247900"/>
          <p14:tracePt t="120439" x="4933950" y="2152650"/>
          <p14:tracePt t="120456" x="5013325" y="2041525"/>
          <p14:tracePt t="120470" x="5048250" y="1993900"/>
          <p14:tracePt t="120487" x="5089525" y="1943100"/>
          <p14:tracePt t="120503" x="5127625" y="1876425"/>
          <p14:tracePt t="120520" x="5181600" y="1758950"/>
          <p14:tracePt t="120537" x="5191125" y="1676400"/>
          <p14:tracePt t="120553" x="5191125" y="1612900"/>
          <p14:tracePt t="120570" x="5162550" y="1501775"/>
          <p14:tracePt t="120587" x="5124450" y="1412875"/>
          <p14:tracePt t="120603" x="5089525" y="1323975"/>
          <p14:tracePt t="120620" x="5041900" y="1238250"/>
          <p14:tracePt t="120636" x="5013325" y="1190625"/>
          <p14:tracePt t="120653" x="4981575" y="1165225"/>
          <p14:tracePt t="120670" x="4937125" y="1120775"/>
          <p14:tracePt t="120686" x="4892675" y="1095375"/>
          <p14:tracePt t="120705" x="4784725" y="1031875"/>
          <p14:tracePt t="120720" x="4705350" y="1003300"/>
          <p14:tracePt t="120737" x="4616450" y="962025"/>
          <p14:tracePt t="120754" x="4457700" y="920750"/>
          <p14:tracePt t="120770" x="4371975" y="895350"/>
          <p14:tracePt t="120786" x="4298950" y="882650"/>
          <p14:tracePt t="120804" x="4168775" y="873125"/>
          <p14:tracePt t="120820" x="4064000" y="873125"/>
          <p14:tracePt t="120836" x="3978275" y="866775"/>
          <p14:tracePt t="120854" x="3841750" y="866775"/>
          <p14:tracePt t="120871" x="3743325" y="879475"/>
          <p14:tracePt t="120887" x="3657600" y="895350"/>
          <p14:tracePt t="120904" x="3562350" y="936625"/>
          <p14:tracePt t="120920" x="3508375" y="965200"/>
          <p14:tracePt t="120936" x="3438525" y="1003300"/>
          <p14:tracePt t="120953" x="3349625" y="1044575"/>
          <p14:tracePt t="120970" x="3228975" y="1117600"/>
          <p14:tracePt t="120987" x="3178175" y="1168400"/>
          <p14:tracePt t="121004" x="3105150" y="1241425"/>
          <p14:tracePt t="121020" x="3063875" y="1289050"/>
          <p14:tracePt t="121036" x="3032125" y="1320800"/>
          <p14:tracePt t="121054" x="2965450" y="1368425"/>
          <p14:tracePt t="121070" x="2908300" y="1397000"/>
          <p14:tracePt t="121086" x="2860675" y="1431925"/>
          <p14:tracePt t="121104" x="2803525" y="1470025"/>
          <p14:tracePt t="121121" x="2778125" y="1501775"/>
          <p14:tracePt t="121137" x="2746375" y="1524000"/>
          <p14:tracePt t="121141" x="2733675" y="1552575"/>
          <p14:tracePt t="121154" x="2708275" y="1577975"/>
          <p14:tracePt t="121170" x="2676525" y="1616075"/>
          <p14:tracePt t="121186" x="2644775" y="1647825"/>
          <p14:tracePt t="121203" x="2543175" y="1717675"/>
          <p14:tracePt t="121220" x="2495550" y="1743075"/>
          <p14:tracePt t="121236" x="2447925" y="1784350"/>
          <p14:tracePt t="121254" x="2387600" y="1854200"/>
          <p14:tracePt t="121270" x="2349500" y="1924050"/>
          <p14:tracePt t="121287" x="2311400" y="1990725"/>
          <p14:tracePt t="121303" x="2257425" y="2089150"/>
          <p14:tracePt t="121320" x="2219325" y="2168525"/>
          <p14:tracePt t="121336" x="2165350" y="2311400"/>
          <p14:tracePt t="121354" x="2114550" y="2492375"/>
          <p14:tracePt t="121370" x="2079625" y="2613025"/>
          <p14:tracePt t="121387" x="2060575" y="2774950"/>
          <p14:tracePt t="121404" x="2066925" y="2971800"/>
          <p14:tracePt t="121421" x="2085975" y="3143250"/>
          <p14:tracePt t="121437" x="2130425" y="3330575"/>
          <p14:tracePt t="121453" x="2197100" y="3578225"/>
          <p14:tracePt t="121470" x="2244725" y="3775075"/>
          <p14:tracePt t="121486" x="2308225" y="3940175"/>
          <p14:tracePt t="121504" x="2451100" y="4216400"/>
          <p14:tracePt t="121520" x="2613025" y="4378325"/>
          <p14:tracePt t="121538" x="2784475" y="4530725"/>
          <p14:tracePt t="121554" x="3070225" y="4749800"/>
          <p14:tracePt t="121572" x="3187700" y="4848225"/>
          <p14:tracePt t="121589" x="3298825" y="4943475"/>
          <p14:tracePt t="121603" x="3368675" y="4991100"/>
          <p14:tracePt t="121962" x="3413125" y="5054600"/>
          <p14:tracePt t="121969" x="3479800" y="5127625"/>
          <p14:tracePt t="121976" x="3556000" y="5203825"/>
          <p14:tracePt t="121987" x="3622675" y="5289550"/>
          <p14:tracePt t="122003" x="3816350" y="5505450"/>
          <p14:tracePt t="122020" x="3959225" y="5645150"/>
          <p14:tracePt t="122045" x="4171950" y="5829300"/>
          <p14:tracePt t="122069" x="4413250" y="6029325"/>
          <p14:tracePt t="122105" x="4702175" y="6178550"/>
          <p14:tracePt t="122122" x="4791075" y="6216650"/>
          <p14:tracePt t="122138" x="4854575" y="6238875"/>
          <p14:tracePt t="122153" x="4946650" y="6267450"/>
          <p14:tracePt t="122169" x="4991100" y="6267450"/>
          <p14:tracePt t="122187" x="5035550" y="6267450"/>
          <p14:tracePt t="122204" x="5089525" y="6267450"/>
          <p14:tracePt t="122220" x="5127625" y="6251575"/>
          <p14:tracePt t="122237" x="5172075" y="6238875"/>
          <p14:tracePt t="122254" x="5254625" y="6226175"/>
          <p14:tracePt t="122270" x="5318125" y="6210300"/>
          <p14:tracePt t="122287" x="5378450" y="6210300"/>
          <p14:tracePt t="122304" x="5454650" y="6203950"/>
          <p14:tracePt t="122320" x="5521325" y="6181725"/>
          <p14:tracePt t="122336" x="5607050" y="6159500"/>
          <p14:tracePt t="122353" x="5778500" y="6080125"/>
          <p14:tracePt t="122370" x="5873750" y="6003925"/>
          <p14:tracePt t="122387" x="5965825" y="5927725"/>
          <p14:tracePt t="122404" x="6105525" y="5800725"/>
          <p14:tracePt t="122420" x="6197600" y="5629275"/>
          <p14:tracePt t="122436" x="6270625" y="5495925"/>
          <p14:tracePt t="122453" x="6350000" y="5302250"/>
          <p14:tracePt t="122469" x="6384925" y="5181600"/>
          <p14:tracePt t="122487" x="6416675" y="5080000"/>
          <p14:tracePt t="122504" x="6451600" y="4997450"/>
          <p14:tracePt t="122520" x="6464300" y="4962525"/>
          <p14:tracePt t="122537" x="6477000" y="4914900"/>
          <p14:tracePt t="122554" x="6496050" y="4867275"/>
          <p14:tracePt t="122570" x="6502400" y="4845050"/>
          <p14:tracePt t="122586" x="6502400" y="4813300"/>
          <p14:tracePt t="122603" x="6502400" y="4800600"/>
          <p14:tracePt t="122620" x="6502400" y="4794250"/>
          <p14:tracePt t="122654" x="6505575" y="4794250"/>
          <p14:tracePt t="126402" x="6464300" y="4797425"/>
          <p14:tracePt t="126409" x="6394450" y="4806950"/>
          <p14:tracePt t="126420" x="6311900" y="4816475"/>
          <p14:tracePt t="126437" x="6013450" y="4854575"/>
          <p14:tracePt t="126453" x="5673725" y="4902200"/>
          <p14:tracePt t="126470" x="5318125" y="4959350"/>
          <p14:tracePt t="126503" x="4699000" y="5210175"/>
          <p14:tracePt t="126538" x="4486275" y="5321300"/>
          <p14:tracePt t="126554" x="4454525" y="5334000"/>
          <p14:tracePt t="126570" x="4432300" y="5346700"/>
          <p14:tracePt t="126586" x="4397375" y="5368925"/>
          <p14:tracePt t="126602" x="4387850" y="5378450"/>
          <p14:tracePt t="126620" x="4378325" y="5378450"/>
          <p14:tracePt t="126636" x="4356100" y="5378450"/>
          <p14:tracePt t="126653" x="4352925" y="5378450"/>
          <p14:tracePt t="126670" x="4346575" y="5378450"/>
          <p14:tracePt t="126686" x="4343400" y="5378450"/>
          <p14:tracePt t="126703" x="4333875" y="5378450"/>
          <p14:tracePt t="126719" x="4311650" y="5378450"/>
          <p14:tracePt t="126736" x="4264025" y="5368925"/>
          <p14:tracePt t="126752" x="4216400" y="5356225"/>
          <p14:tracePt t="126770" x="4165600" y="5299075"/>
          <p14:tracePt t="126787" x="4117975" y="5159375"/>
          <p14:tracePt t="126803" x="4117975" y="5089525"/>
          <p14:tracePt t="126820" x="4121150" y="5038725"/>
          <p14:tracePt t="126836" x="4127500" y="4975225"/>
          <p14:tracePt t="126853" x="4127500" y="4946650"/>
          <p14:tracePt t="126870" x="4127500" y="4930775"/>
          <p14:tracePt t="126886" x="4127500" y="4914900"/>
          <p14:tracePt t="126903" x="4127500" y="4905375"/>
          <p14:tracePt t="126920" x="4127500" y="4895850"/>
          <p14:tracePt t="126937" x="4127500" y="4876800"/>
          <p14:tracePt t="126953" x="4127500" y="4867275"/>
          <p14:tracePt t="126970" x="4127500" y="4854575"/>
          <p14:tracePt t="126986" x="4127500" y="4845050"/>
          <p14:tracePt t="127058" x="4127500" y="4841875"/>
          <p14:tracePt t="127065" x="4124325" y="4829175"/>
          <p14:tracePt t="127072" x="4121150" y="4826000"/>
          <p14:tracePt t="127087" x="4102100" y="4810125"/>
          <p14:tracePt t="127103" x="4079875" y="4784725"/>
          <p14:tracePt t="127119" x="4067175" y="4752975"/>
          <p14:tracePt t="127135" x="4041775" y="4695825"/>
          <p14:tracePt t="127152" x="4029075" y="4641850"/>
          <p14:tracePt t="127169" x="4029075" y="4591050"/>
          <p14:tracePt t="127187" x="4029075" y="4511675"/>
          <p14:tracePt t="127203" x="4029075" y="4476750"/>
          <p14:tracePt t="127221" x="4022725" y="4435475"/>
          <p14:tracePt t="127237" x="4016375" y="4413250"/>
          <p14:tracePt t="127253" x="4016375" y="4384675"/>
          <p14:tracePt t="127256" x="4016375" y="4371975"/>
          <p14:tracePt t="127269" x="4016375" y="4368800"/>
          <p14:tracePt t="127285" x="4016375" y="4352925"/>
          <p14:tracePt t="127303" x="4016375" y="4337050"/>
          <p14:tracePt t="127319" x="4016375" y="4327525"/>
          <p14:tracePt t="127400" x="4016375" y="4330700"/>
          <p14:tracePt t="127407" x="4016375" y="4333875"/>
          <p14:tracePt t="127419" x="4016375" y="4343400"/>
          <p14:tracePt t="127435" x="4016375" y="4359275"/>
          <p14:tracePt t="127452" x="4016375" y="4368800"/>
          <p14:tracePt t="127471" x="4016375" y="4403725"/>
          <p14:tracePt t="127486" x="4016375" y="4425950"/>
          <p14:tracePt t="127503" x="4016375" y="4467225"/>
          <p14:tracePt t="127521" x="4019550" y="4524375"/>
          <p14:tracePt t="127536" x="4025900" y="4552950"/>
          <p14:tracePt t="127553" x="4025900" y="4584700"/>
          <p14:tracePt t="127569" x="4032250" y="4606925"/>
          <p14:tracePt t="127586" x="4041775" y="4619625"/>
          <p14:tracePt t="127602" x="4041775" y="4635500"/>
          <p14:tracePt t="127621" x="4051300" y="4651375"/>
          <p14:tracePt t="127636" x="4051300" y="4660900"/>
          <p14:tracePt t="127653" x="4051300" y="4670425"/>
          <p14:tracePt t="127670" x="4051300" y="4676775"/>
          <p14:tracePt t="127706" x="4051300" y="4686300"/>
          <p14:tracePt t="127720" x="4051300" y="4695825"/>
          <p14:tracePt t="127736" x="4051300" y="4705350"/>
          <p14:tracePt t="127752" x="4044950" y="4714875"/>
          <p14:tracePt t="127770" x="4029075" y="4737100"/>
          <p14:tracePt t="127787" x="4019550" y="4746625"/>
          <p14:tracePt t="127803" x="4010025" y="4756150"/>
          <p14:tracePt t="127820" x="3990975" y="4772025"/>
          <p14:tracePt t="127835" x="3978275" y="4787900"/>
          <p14:tracePt t="127852" x="3956050" y="4797425"/>
          <p14:tracePt t="127871" x="3892550" y="4810125"/>
          <p14:tracePt t="127887" x="3848100" y="4810125"/>
          <p14:tracePt t="127903" x="3825875" y="4810125"/>
          <p14:tracePt t="127920" x="3797300" y="4810125"/>
          <p14:tracePt t="127936" x="3787775" y="4810125"/>
          <p14:tracePt t="127953" x="3778250" y="4810125"/>
          <p14:tracePt t="127969" x="3765550" y="4810125"/>
          <p14:tracePt t="128002" x="3759200" y="4810125"/>
          <p14:tracePt t="128020" x="3749675" y="4810125"/>
          <p14:tracePt t="128036" x="3740150" y="4816475"/>
          <p14:tracePt t="128053" x="3730625" y="4816475"/>
          <p14:tracePt t="128070" x="3724275" y="4819650"/>
          <p14:tracePt t="128086" x="3724275" y="4826000"/>
          <p14:tracePt t="128119" x="3724275" y="4832350"/>
          <p14:tracePt t="128135" x="3724275" y="4835525"/>
          <p14:tracePt t="128329" x="3708400" y="4832350"/>
          <p14:tracePt t="128336" x="3689350" y="4826000"/>
          <p14:tracePt t="128353" x="3667125" y="4816475"/>
          <p14:tracePt t="128369" x="3622675" y="4791075"/>
          <p14:tracePt t="128386" x="3600450" y="4778375"/>
          <p14:tracePt t="128402" x="3562350" y="4765675"/>
          <p14:tracePt t="128420" x="3505200" y="4740275"/>
          <p14:tracePt t="128436" x="3473450" y="4730750"/>
          <p14:tracePt t="128453" x="3444875" y="4718050"/>
          <p14:tracePt t="128470" x="3409950" y="4699000"/>
          <p14:tracePt t="128486" x="3378200" y="4692650"/>
          <p14:tracePt t="128502" x="3362325" y="4683125"/>
          <p14:tracePt t="128519" x="3349625" y="4667250"/>
          <p14:tracePt t="128535" x="3333750" y="4657725"/>
          <p14:tracePt t="128553" x="3324225" y="4648200"/>
          <p14:tracePt t="128570" x="3308350" y="4632325"/>
          <p14:tracePt t="128586" x="3298825" y="4632325"/>
          <p14:tracePt t="128603" x="3282950" y="4632325"/>
          <p14:tracePt t="128620" x="3276600" y="4629150"/>
          <p14:tracePt t="128655" x="3273425" y="4629150"/>
          <p14:tracePt t="128669" x="3263900" y="4622800"/>
          <p14:tracePt t="128686" x="3254375" y="4613275"/>
          <p14:tracePt t="128702" x="3244850" y="4606925"/>
          <p14:tracePt t="128720" x="3222625" y="4603750"/>
          <p14:tracePt t="128736" x="3222625" y="4597400"/>
          <p14:tracePt t="128753" x="3219450" y="4584700"/>
          <p14:tracePt t="128770" x="3203575" y="4562475"/>
          <p14:tracePt t="128786" x="3190875" y="4518025"/>
          <p14:tracePt t="128803" x="3165475" y="4479925"/>
          <p14:tracePt t="128819" x="3127375" y="4413250"/>
          <p14:tracePt t="128835" x="3089275" y="4356100"/>
          <p14:tracePt t="128853" x="3060700" y="4289425"/>
          <p14:tracePt t="128869" x="3016250" y="4206875"/>
          <p14:tracePt t="128886" x="3003550" y="4159250"/>
          <p14:tracePt t="128903" x="2994025" y="4137025"/>
          <p14:tracePt t="128919" x="2968625" y="4102100"/>
          <p14:tracePt t="128935" x="2965450" y="4086225"/>
          <p14:tracePt t="128952" x="2959100" y="4070350"/>
          <p14:tracePt t="128969" x="2949575" y="4048125"/>
          <p14:tracePt t="128986" x="2949575" y="4038600"/>
          <p14:tracePt t="129003" x="2943225" y="4029075"/>
          <p14:tracePt t="129019" x="2943225" y="4019550"/>
          <p14:tracePt t="129036" x="2943225" y="4010025"/>
          <p14:tracePt t="129053" x="2943225" y="4000500"/>
          <p14:tracePt t="129069" x="2940050" y="3978275"/>
          <p14:tracePt t="129085" x="2921000" y="3949700"/>
          <p14:tracePt t="129103" x="2914650" y="3924300"/>
          <p14:tracePt t="129119" x="2914650" y="3876675"/>
          <p14:tracePt t="129135" x="2914650" y="3854450"/>
          <p14:tracePt t="129153" x="2914650" y="3825875"/>
          <p14:tracePt t="129169" x="2914650" y="3800475"/>
          <p14:tracePt t="129186" x="2908300" y="3771900"/>
          <p14:tracePt t="129202" x="2895600" y="3740150"/>
          <p14:tracePt t="129219" x="2876550" y="3651250"/>
          <p14:tracePt t="129236" x="2857500" y="3613150"/>
          <p14:tracePt t="129253" x="2844800" y="3559175"/>
          <p14:tracePt t="129269" x="2825750" y="3508375"/>
          <p14:tracePt t="129286" x="2813050" y="3486150"/>
          <p14:tracePt t="129303" x="2794000" y="3454400"/>
          <p14:tracePt t="129319" x="2778125" y="3419475"/>
          <p14:tracePt t="129336" x="2765425" y="3381375"/>
          <p14:tracePt t="129353" x="2752725" y="3359150"/>
          <p14:tracePt t="129369" x="2746375" y="3324225"/>
          <p14:tracePt t="129386" x="2746375" y="3308350"/>
          <p14:tracePt t="129402" x="2746375" y="3279775"/>
          <p14:tracePt t="129419" x="2746375" y="3254375"/>
          <p14:tracePt t="129435" x="2749550" y="3222625"/>
          <p14:tracePt t="129452" x="2749550" y="3200400"/>
          <p14:tracePt t="129469" x="2755900" y="3162300"/>
          <p14:tracePt t="129486" x="2759075" y="3146425"/>
          <p14:tracePt t="129503" x="2771775" y="3124200"/>
          <p14:tracePt t="129519" x="2790825" y="3079750"/>
          <p14:tracePt t="129536" x="2806700" y="3048000"/>
          <p14:tracePt t="129553" x="2832100" y="3019425"/>
          <p14:tracePt t="129569" x="2851150" y="2968625"/>
          <p14:tracePt t="129586" x="2870200" y="2924175"/>
          <p14:tracePt t="129602" x="2882900" y="2898775"/>
          <p14:tracePt t="129619" x="2901950" y="2857500"/>
          <p14:tracePt t="129636" x="2911475" y="2847975"/>
          <p14:tracePt t="129653" x="2927350" y="2838450"/>
          <p14:tracePt t="129669" x="2940050" y="2816225"/>
          <p14:tracePt t="129686" x="2952750" y="2794000"/>
          <p14:tracePt t="129704" x="2962275" y="2784475"/>
          <p14:tracePt t="129719" x="2981325" y="2765425"/>
          <p14:tracePt t="129735" x="2990850" y="2749550"/>
          <p14:tracePt t="129752" x="3003550" y="2733675"/>
          <p14:tracePt t="129769" x="3022600" y="2714625"/>
          <p14:tracePt t="129786" x="3035300" y="2682875"/>
          <p14:tracePt t="129803" x="3048000" y="2660650"/>
          <p14:tracePt t="129819" x="3063875" y="2616200"/>
          <p14:tracePt t="129835" x="3063875" y="2593975"/>
          <p14:tracePt t="129852" x="3070225" y="2578100"/>
          <p14:tracePt t="129869" x="3070225" y="2562225"/>
          <p14:tracePt t="129885" x="3070225" y="2552700"/>
          <p14:tracePt t="129902" x="3082925" y="2543175"/>
          <p14:tracePt t="129919" x="3086100" y="2533650"/>
          <p14:tracePt t="129936" x="3092450" y="2524125"/>
          <p14:tracePt t="129954" x="3095625" y="2514600"/>
          <p14:tracePt t="129970" x="3105150" y="2505075"/>
          <p14:tracePt t="129986" x="3114675" y="2495550"/>
          <p14:tracePt t="130002" x="3133725" y="2476500"/>
          <p14:tracePt t="130019" x="3146425" y="2463800"/>
          <p14:tracePt t="130035" x="3155950" y="2454275"/>
          <p14:tracePt t="130053" x="3165475" y="2444750"/>
          <p14:tracePt t="130070" x="3197225" y="2422525"/>
          <p14:tracePt t="130086" x="3213100" y="2413000"/>
          <p14:tracePt t="130104" x="3238500" y="2397125"/>
          <p14:tracePt t="130120" x="3260725" y="2378075"/>
          <p14:tracePt t="130136" x="3286125" y="2365375"/>
          <p14:tracePt t="130153" x="3327400" y="2349500"/>
          <p14:tracePt t="130169" x="3365500" y="2336800"/>
          <p14:tracePt t="130186" x="3390900" y="2317750"/>
          <p14:tracePt t="130203" x="3425825" y="2301875"/>
          <p14:tracePt t="130220" x="3448050" y="2289175"/>
          <p14:tracePt t="130236" x="3457575" y="2279650"/>
          <p14:tracePt t="130253" x="3482975" y="2257425"/>
          <p14:tracePt t="130269" x="3505200" y="2257425"/>
          <p14:tracePt t="130286" x="3514725" y="2254250"/>
          <p14:tracePt t="130302" x="3530600" y="2247900"/>
          <p14:tracePt t="130319" x="3546475" y="2238375"/>
          <p14:tracePt t="130335" x="3546475" y="2232025"/>
          <p14:tracePt t="130353" x="3546475" y="2228850"/>
          <p14:tracePt t="130825" x="3571875" y="2209800"/>
          <p14:tracePt t="130832" x="3600450" y="2187575"/>
          <p14:tracePt t="130839" x="3632200" y="2155825"/>
          <p14:tracePt t="130853" x="3663950" y="2117725"/>
          <p14:tracePt t="130869" x="3695700" y="2085975"/>
          <p14:tracePt t="130903" x="3721100" y="2047875"/>
          <p14:tracePt t="130936" x="3736975" y="2025650"/>
          <p14:tracePt t="130953" x="3749675" y="2025650"/>
          <p14:tracePt t="130969" x="3752850" y="2025650"/>
          <p14:tracePt t="130985" x="3759200" y="2025650"/>
          <p14:tracePt t="131003" x="3762375" y="2025650"/>
          <p14:tracePt t="131055" x="3768725" y="2025650"/>
          <p14:tracePt t="131062" x="3771900" y="2025650"/>
          <p14:tracePt t="131069" x="3778250" y="2025650"/>
          <p14:tracePt t="131086" x="3794125" y="2025650"/>
          <p14:tracePt t="131103" x="3819525" y="2035175"/>
          <p14:tracePt t="131119" x="3851275" y="2051050"/>
          <p14:tracePt t="131135" x="3873500" y="2063750"/>
          <p14:tracePt t="131152" x="3917950" y="2082800"/>
          <p14:tracePt t="131169" x="3930650" y="2085975"/>
          <p14:tracePt t="131185" x="3962400" y="2085975"/>
          <p14:tracePt t="131203" x="3981450" y="2085975"/>
          <p14:tracePt t="131219" x="4003675" y="2085975"/>
          <p14:tracePt t="131235" x="4025900" y="2085975"/>
          <p14:tracePt t="131253" x="4044950" y="2085975"/>
          <p14:tracePt t="131269" x="4054475" y="2085975"/>
          <p14:tracePt t="131285" x="4070350" y="2085975"/>
          <p14:tracePt t="131303" x="4086225" y="2085975"/>
          <p14:tracePt t="131576" x="4057650" y="2092325"/>
          <p14:tracePt t="131582" x="4010025" y="2108200"/>
          <p14:tracePt t="131589" x="3981450" y="2108200"/>
          <p14:tracePt t="131603" x="3921125" y="2124075"/>
          <p14:tracePt t="131620" x="3857625" y="2136775"/>
          <p14:tracePt t="131636" x="3794125" y="2143125"/>
          <p14:tracePt t="131653" x="3717925" y="2155825"/>
          <p14:tracePt t="131669" x="3663950" y="2178050"/>
          <p14:tracePt t="131685" x="3616325" y="2190750"/>
          <p14:tracePt t="131703" x="3562350" y="2203450"/>
          <p14:tracePt t="131719" x="3498850" y="2216150"/>
          <p14:tracePt t="131736" x="3444875" y="2232025"/>
          <p14:tracePt t="131753" x="3362325" y="2251075"/>
          <p14:tracePt t="131769" x="3330575" y="2263775"/>
          <p14:tracePt t="131786" x="3302000" y="2282825"/>
          <p14:tracePt t="131802" x="3279775" y="2301875"/>
          <p14:tracePt t="131818" x="3270250" y="2314575"/>
          <p14:tracePt t="131836" x="3257550" y="2336800"/>
          <p14:tracePt t="131853" x="3235325" y="2371725"/>
          <p14:tracePt t="131869" x="3209925" y="2397125"/>
          <p14:tracePt t="131886" x="3178175" y="2428875"/>
          <p14:tracePt t="131903" x="3117850" y="2466975"/>
          <p14:tracePt t="131919" x="3086100" y="2498725"/>
          <p14:tracePt t="131935" x="3054350" y="2524125"/>
          <p14:tracePt t="131952" x="3019425" y="2568575"/>
          <p14:tracePt t="131968" x="2987675" y="2590800"/>
          <p14:tracePt t="131985" x="2962275" y="2632075"/>
          <p14:tracePt t="132002" x="2886075" y="2720975"/>
          <p14:tracePt t="132019" x="2832100" y="2781300"/>
          <p14:tracePt t="132036" x="2787650" y="2851150"/>
          <p14:tracePt t="132053" x="2708275" y="2962275"/>
          <p14:tracePt t="132069" x="2657475" y="3054350"/>
          <p14:tracePt t="132086" x="2625725" y="3143250"/>
          <p14:tracePt t="132103" x="2597150" y="3254375"/>
          <p14:tracePt t="132118" x="2597150" y="3336925"/>
          <p14:tracePt t="132136" x="2597150" y="3441700"/>
          <p14:tracePt t="132152" x="2587625" y="3603625"/>
          <p14:tracePt t="132169" x="2587625" y="3743325"/>
          <p14:tracePt t="132186" x="2581275" y="3870325"/>
          <p14:tracePt t="132203" x="2581275" y="4054475"/>
          <p14:tracePt t="132219" x="2584450" y="4159250"/>
          <p14:tracePt t="132236" x="2600325" y="4254500"/>
          <p14:tracePt t="132252" x="2632075" y="4391025"/>
          <p14:tracePt t="132269" x="2647950" y="4476750"/>
          <p14:tracePt t="132285" x="2663825" y="4562475"/>
          <p14:tracePt t="132302" x="2705100" y="4695825"/>
          <p14:tracePt t="132319" x="2727325" y="4772025"/>
          <p14:tracePt t="132324" x="2733675" y="4800600"/>
          <p14:tracePt t="132335" x="2749550" y="4829175"/>
          <p14:tracePt t="132352" x="2787650" y="4892675"/>
          <p14:tracePt t="132369" x="2819400" y="4940300"/>
          <p14:tracePt t="132385" x="2892425" y="4994275"/>
          <p14:tracePt t="132402" x="3032125" y="5051425"/>
          <p14:tracePt t="132419" x="3117850" y="5083175"/>
          <p14:tracePt t="132436" x="3225800" y="5102225"/>
          <p14:tracePt t="132453" x="3378200" y="5102225"/>
          <p14:tracePt t="132469" x="3457575" y="5102225"/>
          <p14:tracePt t="132486" x="3540125" y="5102225"/>
          <p14:tracePt t="132503" x="3648075" y="5114925"/>
          <p14:tracePt t="132519" x="3702050" y="5121275"/>
          <p14:tracePt t="132535" x="3752850" y="5121275"/>
          <p14:tracePt t="132552" x="3800475" y="5121275"/>
          <p14:tracePt t="132569" x="3829050" y="5121275"/>
          <p14:tracePt t="132586" x="3857625" y="5121275"/>
          <p14:tracePt t="132603" x="3921125" y="5118100"/>
          <p14:tracePt t="132619" x="3965575" y="5111750"/>
          <p14:tracePt t="132636" x="4010025" y="5111750"/>
          <p14:tracePt t="132652" x="4032250" y="5111750"/>
          <p14:tracePt t="132668" x="4041775" y="5111750"/>
          <p14:tracePt t="132685" x="4051300" y="5102225"/>
          <p14:tracePt t="132702" x="4051300" y="5070475"/>
          <p14:tracePt t="132718" x="4051300" y="5032375"/>
          <p14:tracePt t="132735" x="4051300" y="4972050"/>
          <p14:tracePt t="132753" x="4057650" y="4867275"/>
          <p14:tracePt t="132769" x="4070350" y="4816475"/>
          <p14:tracePt t="132785" x="4086225" y="4752975"/>
          <p14:tracePt t="132802" x="4105275" y="4679950"/>
          <p14:tracePt t="132818" x="4117975" y="4616450"/>
          <p14:tracePt t="132836" x="4117975" y="4562475"/>
          <p14:tracePt t="132838" x="4117975" y="4527550"/>
          <p14:tracePt t="132853" x="4117975" y="4486275"/>
          <p14:tracePt t="132869" x="4117975" y="4441825"/>
          <p14:tracePt t="132886" x="4130675" y="4397375"/>
          <p14:tracePt t="132902" x="4159250" y="4321175"/>
          <p14:tracePt t="132919" x="4191000" y="4244975"/>
          <p14:tracePt t="132936" x="4203700" y="4159250"/>
          <p14:tracePt t="132953" x="4219575" y="4057650"/>
          <p14:tracePt t="132969" x="4219575" y="4000500"/>
          <p14:tracePt t="132986" x="4219575" y="3940175"/>
          <p14:tracePt t="133003" x="4219575" y="3854450"/>
          <p14:tracePt t="133019" x="4219575" y="3810000"/>
          <p14:tracePt t="133036" x="4225925" y="3765550"/>
          <p14:tracePt t="133052" x="4232275" y="3702050"/>
          <p14:tracePt t="133068" x="4232275" y="3667125"/>
          <p14:tracePt t="133086" x="4232275" y="3622675"/>
          <p14:tracePt t="133102" x="4232275" y="3536950"/>
          <p14:tracePt t="133118" x="4229100" y="3476625"/>
          <p14:tracePt t="133136" x="4229100" y="3422650"/>
          <p14:tracePt t="133152" x="4238625" y="3352800"/>
          <p14:tracePt t="133169" x="4257675" y="3305175"/>
          <p14:tracePt t="133185" x="4279900" y="3241675"/>
          <p14:tracePt t="133202" x="4302125" y="3140075"/>
          <p14:tracePt t="133218" x="4302125" y="3079750"/>
          <p14:tracePt t="133236" x="4302125" y="3035300"/>
          <p14:tracePt t="133252" x="4302125" y="2994025"/>
          <p14:tracePt t="133269" x="4302125" y="2971800"/>
          <p14:tracePt t="133285" x="4302125" y="2962275"/>
          <p14:tracePt t="133302" x="4302125" y="2936875"/>
          <p14:tracePt t="133318" x="4308475" y="2898775"/>
          <p14:tracePt t="133335" x="4327525" y="2851150"/>
          <p14:tracePt t="133352" x="4327525" y="2774950"/>
          <p14:tracePt t="133369" x="4327525" y="2736850"/>
          <p14:tracePt t="133385" x="4327525" y="2695575"/>
          <p14:tracePt t="133402" x="4318000" y="2628900"/>
          <p14:tracePt t="133418" x="4318000" y="2593975"/>
          <p14:tracePt t="133435" x="4318000" y="2549525"/>
          <p14:tracePt t="133452" x="4305300" y="2486025"/>
          <p14:tracePt t="133469" x="4292600" y="2447925"/>
          <p14:tracePt t="133485" x="4279900" y="2403475"/>
          <p14:tracePt t="133502" x="4235450" y="2352675"/>
          <p14:tracePt t="133519" x="4210050" y="2327275"/>
          <p14:tracePt t="133536" x="4178300" y="2295525"/>
          <p14:tracePt t="133552" x="4140200" y="2257425"/>
          <p14:tracePt t="133569" x="4108450" y="2212975"/>
          <p14:tracePt t="133586" x="4064000" y="2159000"/>
          <p14:tracePt t="133602" x="4035425" y="2120900"/>
          <p14:tracePt t="133619" x="4016375" y="2076450"/>
          <p14:tracePt t="133636" x="3990975" y="2025650"/>
          <p14:tracePt t="133653" x="3981450" y="2003425"/>
          <p14:tracePt t="133669" x="3971925" y="1993900"/>
          <p14:tracePt t="133686" x="3956050" y="1971675"/>
          <p14:tracePt t="133703" x="3940175" y="1962150"/>
          <p14:tracePt t="133719" x="3930650" y="1955800"/>
          <p14:tracePt t="133737" x="3908425" y="1955800"/>
          <p14:tracePt t="133753" x="3879850" y="1955800"/>
          <p14:tracePt t="133769" x="3851275" y="1952625"/>
          <p14:tracePt t="133787" x="3787775" y="1952625"/>
          <p14:tracePt t="133803" x="3736975" y="1952625"/>
          <p14:tracePt t="133819" x="3698875" y="1952625"/>
          <p14:tracePt t="133836" x="3606800" y="1968500"/>
          <p14:tracePt t="133853" x="3521075" y="1984375"/>
          <p14:tracePt t="133869" x="3435350" y="2016125"/>
          <p14:tracePt t="133885" x="3355975" y="2047875"/>
          <p14:tracePt t="133902" x="3244850" y="2127250"/>
          <p14:tracePt t="133918" x="3165475" y="2181225"/>
          <p14:tracePt t="133936" x="3063875" y="2260600"/>
          <p14:tracePt t="133953" x="3016250" y="2295525"/>
          <p14:tracePt t="133969" x="2984500" y="2327275"/>
          <p14:tracePt t="133986" x="2917825" y="2416175"/>
          <p14:tracePt t="134002" x="2886075" y="2482850"/>
          <p14:tracePt t="134018" x="2854325" y="2530475"/>
          <p14:tracePt t="134035" x="2841625" y="2568575"/>
          <p14:tracePt t="134052" x="2822575" y="2632075"/>
          <p14:tracePt t="134069" x="2800350" y="2679700"/>
          <p14:tracePt t="134086" x="2781300" y="2759075"/>
          <p14:tracePt t="134103" x="2768600" y="2822575"/>
          <p14:tracePt t="134119" x="2752725" y="2886075"/>
          <p14:tracePt t="134135" x="2727325" y="2949575"/>
          <p14:tracePt t="134152" x="2714625" y="2994025"/>
          <p14:tracePt t="134168" x="2714625" y="3032125"/>
          <p14:tracePt t="134186" x="2714625" y="3101975"/>
          <p14:tracePt t="134202" x="2714625" y="3159125"/>
          <p14:tracePt t="134218" x="2714625" y="3213100"/>
          <p14:tracePt t="134236" x="2714625" y="3267075"/>
          <p14:tracePt t="134252" x="2714625" y="3295650"/>
          <p14:tracePt t="134269" x="2714625" y="3340100"/>
          <p14:tracePt t="134286" x="2714625" y="3419475"/>
          <p14:tracePt t="134302" x="2714625" y="3489325"/>
          <p14:tracePt t="134318" x="2714625" y="3549650"/>
          <p14:tracePt t="134335" x="2714625" y="3641725"/>
          <p14:tracePt t="134352" x="2714625" y="3686175"/>
          <p14:tracePt t="134368" x="2714625" y="3746500"/>
          <p14:tracePt t="134385" x="2727325" y="3854450"/>
          <p14:tracePt t="134402" x="2740025" y="3917950"/>
          <p14:tracePt t="134418" x="2740025" y="3962400"/>
          <p14:tracePt t="134436" x="2762250" y="4051300"/>
          <p14:tracePt t="134453" x="2774950" y="4105275"/>
          <p14:tracePt t="134469" x="2790825" y="4168775"/>
          <p14:tracePt t="134486" x="2809875" y="4267200"/>
          <p14:tracePt t="134502" x="2832100" y="4333875"/>
          <p14:tracePt t="134519" x="2838450" y="4371975"/>
          <p14:tracePt t="134535" x="2857500" y="4435475"/>
          <p14:tracePt t="134552" x="2870200" y="4479925"/>
          <p14:tracePt t="134568" x="2892425" y="4527550"/>
          <p14:tracePt t="134585" x="2908300" y="4568825"/>
          <p14:tracePt t="134602" x="2921000" y="4600575"/>
          <p14:tracePt t="134618" x="2933700" y="4622800"/>
          <p14:tracePt t="134634" x="2955925" y="4664075"/>
          <p14:tracePt t="134651" x="2968625" y="4679950"/>
          <p14:tracePt t="134668" x="2978150" y="4711700"/>
          <p14:tracePt t="134684" x="2997200" y="4740275"/>
          <p14:tracePt t="134701" x="3013075" y="4749800"/>
          <p14:tracePt t="134718" x="3022600" y="4765675"/>
          <p14:tracePt t="134734" x="3035300" y="4781550"/>
          <p14:tracePt t="134751" x="3048000" y="4791075"/>
          <p14:tracePt t="134768" x="3060700" y="4800600"/>
          <p14:tracePt t="134784" x="3076575" y="4819650"/>
          <p14:tracePt t="134801" x="3092450" y="4832350"/>
          <p14:tracePt t="134818" x="3124200" y="4841875"/>
          <p14:tracePt t="134834" x="3159125" y="4860925"/>
          <p14:tracePt t="134851" x="3190875" y="4879975"/>
          <p14:tracePt t="134868" x="3219450" y="4892675"/>
          <p14:tracePt t="134884" x="3267075" y="4899025"/>
          <p14:tracePt t="134901" x="3311525" y="4905375"/>
          <p14:tracePt t="134918" x="3349625" y="4905375"/>
          <p14:tracePt t="134935" x="3413125" y="4905375"/>
          <p14:tracePt t="134951" x="3463925" y="4905375"/>
          <p14:tracePt t="134968" x="3508375" y="4905375"/>
          <p14:tracePt t="134985" x="3562350" y="4905375"/>
          <p14:tracePt t="135001" x="3590925" y="4911725"/>
          <p14:tracePt t="135018" x="3622675" y="4921250"/>
          <p14:tracePt t="135035" x="3679825" y="4946650"/>
          <p14:tracePt t="135051" x="3711575" y="4959350"/>
          <p14:tracePt t="135069" x="3752850" y="4959350"/>
          <p14:tracePt t="135086" x="3832225" y="4959350"/>
          <p14:tracePt t="135102" x="3867150" y="4959350"/>
          <p14:tracePt t="135118" x="3883025" y="4959350"/>
          <p14:tracePt t="135135" x="3898900" y="4959350"/>
          <p14:tracePt t="135152" x="3914775" y="4959350"/>
          <p14:tracePt t="135168" x="3937000" y="4953000"/>
          <p14:tracePt t="135186" x="3978275" y="4927600"/>
          <p14:tracePt t="135202" x="3997325" y="4918075"/>
          <p14:tracePt t="135218" x="4006850" y="4911725"/>
          <p14:tracePt t="135236" x="4025900" y="4911725"/>
          <p14:tracePt t="135293" x="4032250" y="4905375"/>
          <p14:tracePt t="135299" x="4035425" y="4902200"/>
          <p14:tracePt t="135306" x="4041775" y="4895850"/>
          <p14:tracePt t="135318" x="4044950" y="4892675"/>
          <p14:tracePt t="135335" x="4060825" y="4860925"/>
          <p14:tracePt t="135351" x="4076700" y="4848225"/>
          <p14:tracePt t="135369" x="4086225" y="4838700"/>
          <p14:tracePt t="135386" x="4098925" y="4819650"/>
          <p14:tracePt t="136228" x="4098925" y="4756150"/>
          <p14:tracePt t="136235" x="4098925" y="4654550"/>
          <p14:tracePt t="136252" x="4083050" y="4448175"/>
          <p14:tracePt t="136268" x="4044950" y="4273550"/>
          <p14:tracePt t="136285" x="4016375" y="3987800"/>
          <p14:tracePt t="136302" x="4000500" y="3825875"/>
          <p14:tracePt t="136318" x="4000500" y="3654425"/>
          <p14:tracePt t="136351" x="4022725" y="3238500"/>
          <p14:tracePt t="136385" x="4117975" y="2927350"/>
          <p14:tracePt t="136402" x="4152900" y="2876550"/>
          <p14:tracePt t="136418" x="4178300" y="2828925"/>
          <p14:tracePt t="136435" x="4225925" y="2762250"/>
          <p14:tracePt t="136452" x="4238625" y="2733675"/>
          <p14:tracePt t="136469" x="4254500" y="2692400"/>
          <p14:tracePt t="136485" x="4260850" y="2660650"/>
          <p14:tracePt t="136502" x="4260850" y="2638425"/>
          <p14:tracePt t="136520" x="4260850" y="2613025"/>
          <p14:tracePt t="136535" x="4260850" y="2597150"/>
          <p14:tracePt t="136552" x="4260850" y="2581275"/>
          <p14:tracePt t="136569" x="4260850" y="2559050"/>
          <p14:tracePt t="136586" x="4260850" y="2533650"/>
          <p14:tracePt t="136602" x="4260850" y="2511425"/>
          <p14:tracePt t="136620" x="4260850" y="2479675"/>
          <p14:tracePt t="136636" x="4260850" y="2454275"/>
          <p14:tracePt t="136652" x="4260850" y="2441575"/>
          <p14:tracePt t="136670" x="4260850" y="2425700"/>
          <p14:tracePt t="136685" x="4260850" y="2409825"/>
          <p14:tracePt t="136701" x="4260850" y="2400300"/>
          <p14:tracePt t="137014" x="4260850" y="2403475"/>
          <p14:tracePt t="137021" x="4260850" y="2406650"/>
          <p14:tracePt t="137036" x="4260850" y="2416175"/>
          <p14:tracePt t="137052" x="4260850" y="2425700"/>
          <p14:tracePt t="137069" x="4251325" y="2447925"/>
          <p14:tracePt t="137085" x="4238625" y="2463800"/>
          <p14:tracePt t="137101" x="4222750" y="2492375"/>
          <p14:tracePt t="137119" x="4184650" y="2606675"/>
          <p14:tracePt t="137135" x="4143375" y="2698750"/>
          <p14:tracePt t="137152" x="4117975" y="2794000"/>
          <p14:tracePt t="137169" x="4083050" y="3016250"/>
          <p14:tracePt t="137186" x="4054475" y="3159125"/>
          <p14:tracePt t="137202" x="4048125" y="3330575"/>
          <p14:tracePt t="137218" x="4038600" y="3594100"/>
          <p14:tracePt t="137235" x="4019550" y="3733800"/>
          <p14:tracePt t="137251" x="4003675" y="3873500"/>
          <p14:tracePt t="137270" x="3968750" y="4041775"/>
          <p14:tracePt t="137286" x="3962400" y="4095750"/>
          <p14:tracePt t="137303" x="3956050" y="4133850"/>
          <p14:tracePt t="137319" x="3956050" y="4152900"/>
          <p14:tracePt t="137336" x="3956050" y="4162425"/>
          <p14:tracePt t="137351" x="3956050" y="4178300"/>
          <p14:tracePt t="137368" x="3949700" y="4184650"/>
          <p14:tracePt t="137385" x="3946525" y="4184650"/>
          <p14:tracePt t="137402" x="3940175" y="4165600"/>
          <p14:tracePt t="137419" x="3933825" y="4076700"/>
          <p14:tracePt t="137436" x="3927475" y="3984625"/>
          <p14:tracePt t="137452" x="3911600" y="3886200"/>
          <p14:tracePt t="137457" x="3911600" y="3819525"/>
          <p14:tracePt t="137469" x="3911600" y="3670300"/>
          <p14:tracePt t="137485" x="3911600" y="3565525"/>
          <p14:tracePt t="137502" x="3902075" y="3470275"/>
          <p14:tracePt t="137518" x="3879850" y="3305175"/>
          <p14:tracePt t="137535" x="3860800" y="3197225"/>
          <p14:tracePt t="137552" x="3832225" y="3130550"/>
          <p14:tracePt t="137569" x="3800475" y="3006725"/>
          <p14:tracePt t="137585" x="3794125" y="2924175"/>
          <p14:tracePt t="137602" x="3794125" y="2851150"/>
          <p14:tracePt t="137619" x="3810000" y="2771775"/>
          <p14:tracePt t="137635" x="3822700" y="2724150"/>
          <p14:tracePt t="137651" x="3841750" y="2701925"/>
          <p14:tracePt t="137669" x="3841750" y="2679700"/>
          <p14:tracePt t="137685" x="3841750" y="2670175"/>
          <p14:tracePt t="137702" x="3841750" y="2660650"/>
          <p14:tracePt t="137719" x="3829050" y="2647950"/>
          <p14:tracePt t="137735" x="3819525" y="2635250"/>
          <p14:tracePt t="137752" x="3810000" y="2625725"/>
          <p14:tracePt t="137769" x="3794125" y="2613025"/>
          <p14:tracePt t="137784" x="3778250" y="2597150"/>
          <p14:tracePt t="137802" x="3768725" y="2587625"/>
          <p14:tracePt t="137818" x="3752850" y="2571750"/>
          <p14:tracePt t="137835" x="3743325" y="2562225"/>
          <p14:tracePt t="137852" x="3724275" y="2562225"/>
          <p14:tracePt t="137869" x="3689350" y="2562225"/>
          <p14:tracePt t="137885" x="3660775" y="2562225"/>
          <p14:tracePt t="137902" x="3638550" y="2565400"/>
          <p14:tracePt t="137918" x="3603625" y="2581275"/>
          <p14:tracePt t="137934" x="3581400" y="2593975"/>
          <p14:tracePt t="137951" x="3549650" y="2613025"/>
          <p14:tracePt t="137954" x="3536950" y="2619375"/>
          <p14:tracePt t="137969" x="3514725" y="2628900"/>
          <p14:tracePt t="137985" x="3492500" y="2635250"/>
          <p14:tracePt t="138002" x="3482975" y="2644775"/>
          <p14:tracePt t="138019" x="3467100" y="2657475"/>
          <p14:tracePt t="138035" x="3457575" y="2670175"/>
          <p14:tracePt t="138052" x="3448050" y="2679700"/>
          <p14:tracePt t="138068" x="3432175" y="2711450"/>
          <p14:tracePt t="138085" x="3400425" y="2736850"/>
          <p14:tracePt t="138101" x="3371850" y="2794000"/>
          <p14:tracePt t="138118" x="3352800" y="2857500"/>
          <p14:tracePt t="138135" x="3340100" y="2895600"/>
          <p14:tracePt t="138151" x="3327400" y="2955925"/>
          <p14:tracePt t="138168" x="3317875" y="3051175"/>
          <p14:tracePt t="138185" x="3311525" y="3114675"/>
          <p14:tracePt t="138201" x="3305175" y="3159125"/>
          <p14:tracePt t="138218" x="3305175" y="3219450"/>
          <p14:tracePt t="138234" x="3305175" y="3257550"/>
          <p14:tracePt t="138251" x="3305175" y="3286125"/>
          <p14:tracePt t="138268" x="3305175" y="3349625"/>
          <p14:tracePt t="138285" x="3305175" y="3390900"/>
          <p14:tracePt t="138302" x="3298825" y="3438525"/>
          <p14:tracePt t="138318" x="3273425" y="3511550"/>
          <p14:tracePt t="138334" x="3238500" y="3568700"/>
          <p14:tracePt t="138351" x="3209925" y="3625850"/>
          <p14:tracePt t="138368" x="3171825" y="3730625"/>
          <p14:tracePt t="138384" x="3155950" y="3781425"/>
          <p14:tracePt t="138401" x="3155950" y="3825875"/>
          <p14:tracePt t="138418" x="3155950" y="3889375"/>
          <p14:tracePt t="138435" x="3165475" y="3927475"/>
          <p14:tracePt t="138452" x="3178175" y="3956050"/>
          <p14:tracePt t="138468" x="3203575" y="4013200"/>
          <p14:tracePt t="138484" x="3216275" y="4057650"/>
          <p14:tracePt t="138501" x="3228975" y="4105275"/>
          <p14:tracePt t="138518" x="3257550" y="4168775"/>
          <p14:tracePt t="138535" x="3267075" y="4194175"/>
          <p14:tracePt t="138552" x="3279775" y="4222750"/>
          <p14:tracePt t="138569" x="3305175" y="4267200"/>
          <p14:tracePt t="138585" x="3324225" y="4295775"/>
          <p14:tracePt t="138602" x="3340100" y="4321175"/>
          <p14:tracePt t="138618" x="3371850" y="4362450"/>
          <p14:tracePt t="138634" x="3403600" y="4387850"/>
          <p14:tracePt t="138652" x="3429000" y="4425950"/>
          <p14:tracePt t="138668" x="3467100" y="4470400"/>
          <p14:tracePt t="138685" x="3482975" y="4495800"/>
          <p14:tracePt t="138702" x="3508375" y="4518025"/>
          <p14:tracePt t="138718" x="3524250" y="4546600"/>
          <p14:tracePt t="138735" x="3540125" y="4559300"/>
          <p14:tracePt t="138751" x="3565525" y="4568825"/>
          <p14:tracePt t="138768" x="3600450" y="4581525"/>
          <p14:tracePt t="138784" x="3635375" y="4581525"/>
          <p14:tracePt t="138802" x="3657600" y="4578350"/>
          <p14:tracePt t="138818" x="3692525" y="4568825"/>
          <p14:tracePt t="138834" x="3702050" y="4559300"/>
          <p14:tracePt t="138851" x="3714750" y="4521200"/>
          <p14:tracePt t="138868" x="3740150" y="4457700"/>
          <p14:tracePt t="138884" x="3740150" y="4419600"/>
          <p14:tracePt t="138901" x="3746500" y="4375150"/>
          <p14:tracePt t="138918" x="3762375" y="4276725"/>
          <p14:tracePt t="138934" x="3778250" y="4194175"/>
          <p14:tracePt t="138952" x="3800475" y="4083050"/>
          <p14:tracePt t="138968" x="3810000" y="3952875"/>
          <p14:tracePt t="138985" x="3810000" y="3829050"/>
          <p14:tracePt t="139002" x="3810000" y="3724275"/>
          <p14:tracePt t="139018" x="3810000" y="3594100"/>
          <p14:tracePt t="139035" x="3810000" y="3536950"/>
          <p14:tracePt t="139053" x="3810000" y="3457575"/>
          <p14:tracePt t="139069" x="3810000" y="3419475"/>
          <p14:tracePt t="139085" x="3810000" y="3397250"/>
          <p14:tracePt t="139103" x="3797300" y="3384550"/>
          <p14:tracePt t="139119" x="3797300" y="3368675"/>
          <p14:tracePt t="139135" x="3790950" y="3359150"/>
          <p14:tracePt t="139151" x="3790950" y="3349625"/>
          <p14:tracePt t="139168" x="3790950" y="3333750"/>
          <p14:tracePt t="139185" x="3790950" y="3330575"/>
          <p14:tracePt t="139219" x="3790950" y="3317875"/>
          <p14:tracePt t="139247" x="3787775" y="3314700"/>
          <p14:tracePt t="139254" x="3781425" y="3308350"/>
          <p14:tracePt t="139269" x="3778250" y="3308350"/>
          <p14:tracePt t="142145" x="3794125" y="3260725"/>
          <p14:tracePt t="142152" x="3822700" y="3190875"/>
          <p14:tracePt t="142168" x="3886200" y="3044825"/>
          <p14:tracePt t="142186" x="3984625" y="2825750"/>
          <p14:tracePt t="142201" x="4044950" y="2701925"/>
          <p14:tracePt t="142218" x="4076700" y="2635250"/>
          <p14:tracePt t="142252" x="4133850" y="2505075"/>
          <p14:tracePt t="142285" x="4152900" y="2435225"/>
          <p14:tracePt t="142302" x="4152900" y="2397125"/>
          <p14:tracePt t="142318" x="4152900" y="2374900"/>
          <p14:tracePt t="142334" x="4152900" y="2346325"/>
          <p14:tracePt t="142351" x="4143375" y="2330450"/>
          <p14:tracePt t="142367" x="4140200" y="2320925"/>
          <p14:tracePt t="142385" x="4133850" y="2305050"/>
          <p14:tracePt t="142401" x="4133850" y="2301875"/>
          <p14:tracePt t="142423" x="4133850" y="2295525"/>
          <p14:tracePt t="142436" x="4124325" y="2289175"/>
          <p14:tracePt t="142452" x="4108450" y="2279650"/>
          <p14:tracePt t="142468" x="4098925" y="2270125"/>
          <p14:tracePt t="142485" x="4089400" y="2247900"/>
          <p14:tracePt t="142501" x="4073525" y="2212975"/>
          <p14:tracePt t="142517" x="4048125" y="2190750"/>
          <p14:tracePt t="142536" x="4013200" y="2171700"/>
          <p14:tracePt t="142551" x="3990975" y="2162175"/>
          <p14:tracePt t="142568" x="3965575" y="2149475"/>
          <p14:tracePt t="142586" x="3946525" y="2136775"/>
          <p14:tracePt t="142601" x="3937000" y="2136775"/>
          <p14:tracePt t="142617" x="3927475" y="2136775"/>
          <p14:tracePt t="142634" x="3917950" y="2136775"/>
          <p14:tracePt t="142651" x="3902075" y="2133600"/>
          <p14:tracePt t="142668" x="3892550" y="2133600"/>
          <p14:tracePt t="142686" x="3867150" y="2133600"/>
          <p14:tracePt t="142701" x="3829050" y="2133600"/>
          <p14:tracePt t="142718" x="3784600" y="2133600"/>
          <p14:tracePt t="142734" x="3749675" y="2136775"/>
          <p14:tracePt t="142751" x="3683000" y="2162175"/>
          <p14:tracePt t="142767" x="3638550" y="2174875"/>
          <p14:tracePt t="142785" x="3575050" y="2193925"/>
          <p14:tracePt t="142801" x="3527425" y="2212975"/>
          <p14:tracePt t="142818" x="3463925" y="2228850"/>
          <p14:tracePt t="142835" x="3384550" y="2241550"/>
          <p14:tracePt t="142852" x="3330575" y="2254250"/>
          <p14:tracePt t="142868" x="3295650" y="2266950"/>
          <p14:tracePt t="142884" x="3232150" y="2289175"/>
          <p14:tracePt t="142901" x="3136900" y="2333625"/>
          <p14:tracePt t="142918" x="3086100" y="2368550"/>
          <p14:tracePt t="142935" x="3022600" y="2406650"/>
          <p14:tracePt t="142952" x="2974975" y="2441575"/>
          <p14:tracePt t="142969" x="2933700" y="2473325"/>
          <p14:tracePt t="142985" x="2863850" y="2536825"/>
          <p14:tracePt t="143002" x="2813050" y="2587625"/>
          <p14:tracePt t="143018" x="2762250" y="2647950"/>
          <p14:tracePt t="143035" x="2682875" y="2749550"/>
          <p14:tracePt t="143051" x="2657475" y="2794000"/>
          <p14:tracePt t="143068" x="2625725" y="2832100"/>
          <p14:tracePt t="143086" x="2606675" y="2889250"/>
          <p14:tracePt t="143102" x="2593975" y="2936875"/>
          <p14:tracePt t="143119" x="2581275" y="2990850"/>
          <p14:tracePt t="143135" x="2552700" y="3063875"/>
          <p14:tracePt t="143151" x="2552700" y="3098800"/>
          <p14:tracePt t="143167" x="2552700" y="3143250"/>
          <p14:tracePt t="143185" x="2552700" y="3190875"/>
          <p14:tracePt t="143201" x="2552700" y="3213100"/>
          <p14:tracePt t="143218" x="2552700" y="3235325"/>
          <p14:tracePt t="143236" x="2552700" y="3289300"/>
          <p14:tracePt t="143252" x="2552700" y="3327400"/>
          <p14:tracePt t="143268" x="2552700" y="3368675"/>
          <p14:tracePt t="143285" x="2574925" y="3435350"/>
          <p14:tracePt t="143301" x="2590800" y="3479800"/>
          <p14:tracePt t="143318" x="2600325" y="3517900"/>
          <p14:tracePt t="143335" x="2622550" y="3587750"/>
          <p14:tracePt t="143351" x="2660650" y="3657600"/>
          <p14:tracePt t="143368" x="2689225" y="3724275"/>
          <p14:tracePt t="143385" x="2743200" y="3832225"/>
          <p14:tracePt t="143401" x="2771775" y="3889375"/>
          <p14:tracePt t="143418" x="2809875" y="3956050"/>
          <p14:tracePt t="143435" x="2863850" y="4064000"/>
          <p14:tracePt t="143451" x="2895600" y="4152900"/>
          <p14:tracePt t="143468" x="2924175" y="4219575"/>
          <p14:tracePt t="143485" x="2965450" y="4286250"/>
          <p14:tracePt t="143501" x="2990850" y="4333875"/>
          <p14:tracePt t="143518" x="3019425" y="4381500"/>
          <p14:tracePt t="143535" x="3051175" y="4445000"/>
          <p14:tracePt t="143552" x="3086100" y="4492625"/>
          <p14:tracePt t="143568" x="3098800" y="4518025"/>
          <p14:tracePt t="143585" x="3124200" y="4568825"/>
          <p14:tracePt t="143600" x="3140075" y="4591050"/>
          <p14:tracePt t="143618" x="3152775" y="4622800"/>
          <p14:tracePt t="143635" x="3175000" y="4645025"/>
          <p14:tracePt t="143651" x="3184525" y="4654550"/>
          <p14:tracePt t="143668" x="3209925" y="4679950"/>
          <p14:tracePt t="143685" x="3228975" y="4699000"/>
          <p14:tracePt t="143701" x="3260725" y="4718050"/>
          <p14:tracePt t="143718" x="3270250" y="4733925"/>
          <p14:tracePt t="143735" x="3292475" y="4756150"/>
          <p14:tracePt t="143751" x="3321050" y="4772025"/>
          <p14:tracePt t="143768" x="3343275" y="4803775"/>
          <p14:tracePt t="143784" x="3387725" y="4848225"/>
          <p14:tracePt t="143801" x="3419475" y="4873625"/>
          <p14:tracePt t="143818" x="3457575" y="4892675"/>
          <p14:tracePt t="143835" x="3517900" y="4924425"/>
          <p14:tracePt t="143851" x="3562350" y="4937125"/>
          <p14:tracePt t="143867" x="3600450" y="4949825"/>
          <p14:tracePt t="143884" x="3663950" y="4975225"/>
          <p14:tracePt t="143901" x="3702050" y="4981575"/>
          <p14:tracePt t="143918" x="3740150" y="4987925"/>
          <p14:tracePt t="143935" x="3803650" y="5000625"/>
          <p14:tracePt t="143951" x="3848100" y="5006975"/>
          <p14:tracePt t="143968" x="3883025" y="5019675"/>
          <p14:tracePt t="143985" x="3956050" y="5026025"/>
          <p14:tracePt t="144001" x="3997325" y="5026025"/>
          <p14:tracePt t="144018" x="4029075" y="5026025"/>
          <p14:tracePt t="144034" x="4076700" y="5026025"/>
          <p14:tracePt t="144051" x="4098925" y="5026025"/>
          <p14:tracePt t="144068" x="4127500" y="5026025"/>
          <p14:tracePt t="144072" x="4137025" y="5026025"/>
          <p14:tracePt t="144085" x="4165600" y="5026025"/>
          <p14:tracePt t="144101" x="4178300" y="5026025"/>
          <p14:tracePt t="144118" x="4191000" y="5026025"/>
          <p14:tracePt t="144134" x="4206875" y="5019675"/>
          <p14:tracePt t="144150" x="4222750" y="5003800"/>
          <p14:tracePt t="144167" x="4241800" y="4956175"/>
          <p14:tracePt t="144185" x="4270375" y="4854575"/>
          <p14:tracePt t="144201" x="4295775" y="4778375"/>
          <p14:tracePt t="144218" x="4311650" y="4683125"/>
          <p14:tracePt t="144235" x="4333875" y="4527550"/>
          <p14:tracePt t="144251" x="4333875" y="4445000"/>
          <p14:tracePt t="144268" x="4333875" y="4384675"/>
          <p14:tracePt t="144285" x="4318000" y="4311650"/>
          <p14:tracePt t="144301" x="4305300" y="4267200"/>
          <p14:tracePt t="144318" x="4279900" y="4219575"/>
          <p14:tracePt t="144335" x="4260850" y="4162425"/>
          <p14:tracePt t="144351" x="4248150" y="4140200"/>
          <p14:tracePt t="144368" x="4235450" y="4114800"/>
          <p14:tracePt t="144384" x="4216400" y="4073525"/>
          <p14:tracePt t="144401" x="4216400" y="4051300"/>
          <p14:tracePt t="144417" x="4216400" y="4016375"/>
          <p14:tracePt t="144434" x="4216400" y="3959225"/>
          <p14:tracePt t="144450" x="4216400" y="3902075"/>
          <p14:tracePt t="144467" x="4216400" y="3829050"/>
          <p14:tracePt t="144484" x="4216400" y="3733800"/>
          <p14:tracePt t="144501" x="4216400" y="3673475"/>
          <p14:tracePt t="144518" x="4210050" y="3603625"/>
          <p14:tracePt t="144535" x="4187825" y="3492500"/>
          <p14:tracePt t="144551" x="4171950" y="3416300"/>
          <p14:tracePt t="144567" x="4152900" y="3371850"/>
          <p14:tracePt t="144569" x="4152900" y="3346450"/>
          <p14:tracePt t="144584" x="4152900" y="3302000"/>
          <p14:tracePt t="144601" x="4152900" y="3241675"/>
          <p14:tracePt t="144618" x="4152900" y="3171825"/>
          <p14:tracePt t="144635" x="4152900" y="3044825"/>
          <p14:tracePt t="144652" x="4152900" y="2971800"/>
          <p14:tracePt t="144668" x="4140200" y="2889250"/>
          <p14:tracePt t="144684" x="4114800" y="2746375"/>
          <p14:tracePt t="144701" x="4102100" y="2682875"/>
          <p14:tracePt t="144717" x="4092575" y="2628900"/>
          <p14:tracePt t="144734" x="4092575" y="2590800"/>
          <p14:tracePt t="144751" x="4092575" y="2552700"/>
          <p14:tracePt t="144768" x="4092575" y="2508250"/>
          <p14:tracePt t="144785" x="4092575" y="2432050"/>
          <p14:tracePt t="144801" x="4098925" y="2362200"/>
          <p14:tracePt t="144818" x="4111625" y="2286000"/>
          <p14:tracePt t="144834" x="4133850" y="2197100"/>
          <p14:tracePt t="144850" x="4146550" y="2139950"/>
          <p14:tracePt t="144867" x="4168775" y="2076450"/>
          <p14:tracePt t="144885" x="4175125" y="2012950"/>
          <p14:tracePt t="144901" x="4175125" y="1974850"/>
          <p14:tracePt t="144917" x="4175125" y="1939925"/>
          <p14:tracePt t="144935" x="4175125" y="1898650"/>
          <p14:tracePt t="144951" x="4175125" y="1889125"/>
          <p14:tracePt t="144967" x="4175125" y="1879600"/>
          <p14:tracePt t="144984" x="4175125" y="1876425"/>
          <p14:tracePt t="145018" x="4175125" y="1870075"/>
          <p14:tracePt t="145035" x="4171950" y="1870075"/>
          <p14:tracePt t="145052" x="4168775" y="1870075"/>
          <p14:tracePt t="145241" x="4162425" y="1876425"/>
          <p14:tracePt t="145248" x="4156075" y="1889125"/>
          <p14:tracePt t="145255" x="4156075" y="1901825"/>
          <p14:tracePt t="145267" x="4156075" y="1911350"/>
          <p14:tracePt t="145284" x="4156075" y="1943100"/>
          <p14:tracePt t="145301" x="4156075" y="1965325"/>
          <p14:tracePt t="145317" x="4156075" y="1997075"/>
          <p14:tracePt t="145334" x="4156075" y="2028825"/>
          <p14:tracePt t="145351" x="4156075" y="2057400"/>
          <p14:tracePt t="145367" x="4156075" y="2085975"/>
          <p14:tracePt t="145384" x="4156075" y="2133600"/>
          <p14:tracePt t="145400" x="4156075" y="2165350"/>
          <p14:tracePt t="145417" x="4156075" y="2174875"/>
          <p14:tracePt t="145434" x="4156075" y="2187575"/>
          <p14:tracePt t="145468" x="4159250" y="2187575"/>
          <p14:tracePt t="145484" x="4175125" y="2174875"/>
          <p14:tracePt t="145501" x="4181475" y="2146300"/>
          <p14:tracePt t="145517" x="4184650" y="2136775"/>
          <p14:tracePt t="145534" x="4197350" y="2089150"/>
          <p14:tracePt t="145550" x="4210050" y="2051050"/>
          <p14:tracePt t="145568" x="4222750" y="1997075"/>
          <p14:tracePt t="145572" x="4244975" y="1958975"/>
          <p14:tracePt t="145585" x="4273550" y="1901825"/>
          <p14:tracePt t="145601" x="4295775" y="1835150"/>
          <p14:tracePt t="145619" x="4333875" y="1743075"/>
          <p14:tracePt t="145634" x="4346575" y="1689100"/>
          <p14:tracePt t="145651" x="4362450" y="1616075"/>
          <p14:tracePt t="145667" x="4362450" y="1543050"/>
          <p14:tracePt t="145684" x="4362450" y="1457325"/>
          <p14:tracePt t="145701" x="4352925" y="1419225"/>
          <p14:tracePt t="145719" x="4340225" y="1377950"/>
          <p14:tracePt t="145735" x="4337050" y="1368425"/>
          <p14:tracePt t="145751" x="4330700" y="1358900"/>
          <p14:tracePt t="145769" x="4314825" y="1336675"/>
          <p14:tracePt t="145784" x="4305300" y="1327150"/>
          <p14:tracePt t="145801" x="4295775" y="1323975"/>
          <p14:tracePt t="145819" x="4279900" y="1317625"/>
          <p14:tracePt t="145834" x="4264025" y="1317625"/>
          <p14:tracePt t="145851" x="4254500" y="1317625"/>
          <p14:tracePt t="145869" x="4241800" y="1317625"/>
          <p14:tracePt t="145884" x="4232275" y="1308100"/>
          <p14:tracePt t="145901" x="4206875" y="1292225"/>
          <p14:tracePt t="145918" x="4171950" y="1273175"/>
          <p14:tracePt t="145934" x="4140200" y="1260475"/>
          <p14:tracePt t="145951" x="4124325" y="1254125"/>
          <p14:tracePt t="145969" x="4111625" y="1254125"/>
          <p14:tracePt t="145985" x="4095750" y="1254125"/>
          <p14:tracePt t="146002" x="4086225" y="1254125"/>
          <p14:tracePt t="146019" x="4070350" y="1254125"/>
          <p14:tracePt t="146034" x="4060825" y="1254125"/>
          <p14:tracePt t="146050" x="4044950" y="1254125"/>
          <p14:tracePt t="146068" x="4035425" y="1254125"/>
          <p14:tracePt t="146098" x="4035425" y="1250950"/>
          <p14:tracePt t="146391" x="4013200" y="1254125"/>
          <p14:tracePt t="146398" x="3984625" y="1266825"/>
          <p14:tracePt t="146405" x="3956050" y="1282700"/>
          <p14:tracePt t="146418" x="3917950" y="1301750"/>
          <p14:tracePt t="146434" x="3886200" y="1311275"/>
          <p14:tracePt t="146450" x="3863975" y="1323975"/>
          <p14:tracePt t="146468" x="3832225" y="1362075"/>
          <p14:tracePt t="146484" x="3822700" y="1384300"/>
          <p14:tracePt t="146500" x="3810000" y="1416050"/>
          <p14:tracePt t="146518" x="3784600" y="1450975"/>
          <p14:tracePt t="146533" x="3771900" y="1482725"/>
          <p14:tracePt t="146551" x="3762375" y="1504950"/>
          <p14:tracePt t="146568" x="3746500" y="1533525"/>
          <p14:tracePt t="146584" x="3746500" y="1543050"/>
          <p14:tracePt t="146601" x="3746500" y="1558925"/>
          <p14:tracePt t="146618" x="3746500" y="1584325"/>
          <p14:tracePt t="146634" x="3746500" y="1593850"/>
          <p14:tracePt t="146650" x="3746500" y="1603375"/>
          <p14:tracePt t="146668" x="3746500" y="1625600"/>
          <p14:tracePt t="146684" x="3746500" y="1635125"/>
          <p14:tracePt t="146701" x="3746500" y="1644650"/>
          <p14:tracePt t="146718" x="3746500" y="1657350"/>
          <p14:tracePt t="146735" x="3746500" y="1663700"/>
          <p14:tracePt t="146751" x="3711575" y="1663700"/>
          <p14:tracePt t="146767" x="3549650" y="1657350"/>
          <p14:tracePt t="146784" x="3432175" y="1641475"/>
          <p14:tracePt t="146800" x="3324225" y="1631950"/>
          <p14:tracePt t="146818" x="3235325" y="1631950"/>
          <p14:tracePt t="146834" x="3206750" y="1631950"/>
          <p14:tracePt t="146851" x="3178175" y="1631950"/>
          <p14:tracePt t="146868" x="3136900" y="1631950"/>
          <p14:tracePt t="146884" x="3114675" y="1631950"/>
          <p14:tracePt t="146901" x="3098800" y="1631950"/>
          <p14:tracePt t="146917" x="3060700" y="1647825"/>
          <p14:tracePt t="146934" x="3048000" y="1663700"/>
          <p14:tracePt t="146951" x="3032125" y="1673225"/>
          <p14:tracePt t="146968" x="3000375" y="1689100"/>
          <p14:tracePt t="146984" x="2990850" y="1698625"/>
          <p14:tracePt t="147001" x="2978150" y="1714500"/>
          <p14:tracePt t="147018" x="2959100" y="1720850"/>
          <p14:tracePt t="147034" x="2949575" y="1720850"/>
          <p14:tracePt t="147051" x="2943225" y="1720850"/>
          <p14:tracePt t="147084" x="2936875" y="1720850"/>
          <p14:tracePt t="147102" x="2936875" y="1727200"/>
          <p14:tracePt t="147118" x="2917825" y="1739900"/>
          <p14:tracePt t="147134" x="2908300" y="1749425"/>
          <p14:tracePt t="147151" x="2898775" y="1765300"/>
          <p14:tracePt t="147168" x="2876550" y="1787525"/>
          <p14:tracePt t="147184" x="2844800" y="1812925"/>
          <p14:tracePt t="147200" x="2819400" y="1844675"/>
          <p14:tracePt t="147217" x="2743200" y="1946275"/>
          <p14:tracePt t="147234" x="2667000" y="2047875"/>
          <p14:tracePt t="147251" x="2597150" y="2162175"/>
          <p14:tracePt t="147268" x="2501900" y="2305050"/>
          <p14:tracePt t="147284" x="2438400" y="2473325"/>
          <p14:tracePt t="147301" x="2384425" y="2616200"/>
          <p14:tracePt t="147317" x="2311400" y="2832100"/>
          <p14:tracePt t="147333" x="2266950" y="2984500"/>
          <p14:tracePt t="147351" x="2241550" y="3114675"/>
          <p14:tracePt t="147368" x="2216150" y="3282950"/>
          <p14:tracePt t="147385" x="2206625" y="3397250"/>
          <p14:tracePt t="147401" x="2206625" y="3479800"/>
          <p14:tracePt t="147417" x="2206625" y="3587750"/>
          <p14:tracePt t="147434" x="2187575" y="3651250"/>
          <p14:tracePt t="147451" x="2178050" y="3705225"/>
          <p14:tracePt t="147467" x="2178050" y="3752850"/>
          <p14:tracePt t="147484" x="2178050" y="3768725"/>
          <p14:tracePt t="147501" x="2178050" y="3778250"/>
          <p14:tracePt t="147518" x="2178050" y="3790950"/>
          <p14:tracePt t="147534" x="2178050" y="3781425"/>
          <p14:tracePt t="147551" x="2181225" y="3771900"/>
          <p14:tracePt t="147568" x="2203450" y="3736975"/>
          <p14:tracePt t="147584" x="2209800" y="3702050"/>
          <p14:tracePt t="147600" x="2209800" y="3657600"/>
          <p14:tracePt t="147617" x="2209800" y="3622675"/>
          <p14:tracePt t="147634" x="2209800" y="3594100"/>
          <p14:tracePt t="147651" x="2209800" y="3584575"/>
          <p14:tracePt t="147668" x="2209800" y="3575050"/>
          <p14:tracePt t="147701" x="2209800" y="3571875"/>
          <p14:tracePt t="147718" x="2209800" y="3565525"/>
          <p14:tracePt t="147733" x="2219325" y="3549650"/>
          <p14:tracePt t="147751" x="2228850" y="3540125"/>
          <p14:tracePt t="147767" x="2244725" y="3530600"/>
          <p14:tracePt t="147839" x="2244725" y="3536950"/>
          <p14:tracePt t="147846" x="2244725" y="3540125"/>
          <p14:tracePt t="147852" x="2244725" y="3552825"/>
          <p14:tracePt t="147867" x="2251075" y="3581400"/>
          <p14:tracePt t="147883" x="2263775" y="3606800"/>
          <p14:tracePt t="147901" x="2270125" y="3641725"/>
          <p14:tracePt t="147917" x="2282825" y="3721100"/>
          <p14:tracePt t="147935" x="2282825" y="3816350"/>
          <p14:tracePt t="147951" x="2282825" y="3930650"/>
          <p14:tracePt t="147968" x="2282825" y="4114800"/>
          <p14:tracePt t="147984" x="2301875" y="4244975"/>
          <p14:tracePt t="148000" x="2327275" y="4362450"/>
          <p14:tracePt t="148017" x="2374900" y="4489450"/>
          <p14:tracePt t="148034" x="2422525" y="4568825"/>
          <p14:tracePt t="148051" x="2470150" y="4651375"/>
          <p14:tracePt t="148068" x="2520950" y="4746625"/>
          <p14:tracePt t="148084" x="2552700" y="4784725"/>
          <p14:tracePt t="148101" x="2578100" y="4832350"/>
          <p14:tracePt t="148118" x="2625725" y="4889500"/>
          <p14:tracePt t="148134" x="2647950" y="4914900"/>
          <p14:tracePt t="148150" x="2660650" y="4943475"/>
          <p14:tracePt t="148167" x="2682875" y="4959350"/>
          <p14:tracePt t="148184" x="2686050" y="4968875"/>
          <p14:tracePt t="148202" x="2692400" y="4975225"/>
          <p14:tracePt t="148303" x="2692400" y="4978400"/>
          <p14:tracePt t="148360" x="2692400" y="4984750"/>
          <p14:tracePt t="148367" x="2695575" y="4994275"/>
          <p14:tracePt t="148374" x="2701925" y="5000625"/>
          <p14:tracePt t="148384" x="2705100" y="5003800"/>
          <p14:tracePt t="148402" x="2768600" y="5067300"/>
          <p14:tracePt t="148417" x="2841625" y="5140325"/>
          <p14:tracePt t="148433" x="2914650" y="5203825"/>
          <p14:tracePt t="148450" x="3019425" y="5292725"/>
          <p14:tracePt t="148467" x="3187700" y="5435600"/>
          <p14:tracePt t="148485" x="3270250" y="5499100"/>
          <p14:tracePt t="148502" x="3349625" y="5556250"/>
          <p14:tracePt t="148518" x="3387725" y="5568950"/>
          <p14:tracePt t="148535" x="3416300" y="5568950"/>
          <p14:tracePt t="148550" x="3444875" y="5559425"/>
          <p14:tracePt t="148567" x="3463925" y="5524500"/>
          <p14:tracePt t="148583" x="3476625" y="5502275"/>
          <p14:tracePt t="148600" x="3486150" y="5464175"/>
          <p14:tracePt t="148617" x="3486150" y="5422900"/>
          <p14:tracePt t="148634" x="3486150" y="5413375"/>
          <p14:tracePt t="148652" x="3486150" y="5394325"/>
          <p14:tracePt t="148668" x="3486150" y="5378450"/>
          <p14:tracePt t="148684" x="3486150" y="5362575"/>
          <p14:tracePt t="148700" x="3486150" y="5346700"/>
          <p14:tracePt t="148717" x="3486150" y="5321300"/>
          <p14:tracePt t="148733" x="3486150" y="5305425"/>
          <p14:tracePt t="148751" x="3486150" y="5283200"/>
          <p14:tracePt t="148768" x="3473450" y="5241925"/>
          <p14:tracePt t="148783" x="3467100" y="5213350"/>
          <p14:tracePt t="148801" x="3457575" y="5184775"/>
          <p14:tracePt t="148817" x="3438525" y="5156200"/>
          <p14:tracePt t="148833" x="3432175" y="5130800"/>
          <p14:tracePt t="148851" x="3413125" y="5083175"/>
          <p14:tracePt t="148867" x="3403600" y="5057775"/>
          <p14:tracePt t="148884" x="3397250" y="5029200"/>
          <p14:tracePt t="148902" x="3381375" y="5013325"/>
          <p14:tracePt t="148918" x="3381375" y="5003800"/>
          <p14:tracePt t="148934" x="3381375" y="5000625"/>
        </p14:tracePtLst>
      </p14:laserTraceLst>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1"/>
          <p:cNvSpPr>
            <a:spLocks noChangeArrowheads="1"/>
          </p:cNvSpPr>
          <p:nvPr/>
        </p:nvSpPr>
        <p:spPr bwMode="auto">
          <a:xfrm>
            <a:off x="0" y="0"/>
            <a:ext cx="9144000" cy="61864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fr-CH" altLang="fr-FR" sz="2800" b="1"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Apiaceae</a:t>
            </a:r>
            <a:endParaRPr lang="fr-CH" altLang="fr-FR" sz="2800"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a:p>
            <a:pPr algn="ctr"/>
            <a:endParaRPr lang="fr-CH" altLang="fr-FR" sz="2800"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a:p>
            <a:pPr algn="just"/>
            <a:r>
              <a:rPr lang="fr-CH" altLang="fr-FR" sz="2000" dirty="0">
                <a:latin typeface="Times New Roman" panose="02020603050405020304" pitchFamily="18" charset="0"/>
                <a:ea typeface="Calibri" panose="020F0502020204030204" pitchFamily="34" charset="0"/>
                <a:cs typeface="Times New Roman" panose="02020603050405020304" pitchFamily="18" charset="0"/>
              </a:rPr>
              <a:t>Les </a:t>
            </a:r>
            <a:r>
              <a:rPr lang="fr-CH" altLang="fr-FR" sz="2000" dirty="0" err="1">
                <a:latin typeface="Times New Roman" panose="02020603050405020304" pitchFamily="18" charset="0"/>
                <a:ea typeface="Calibri" panose="020F0502020204030204" pitchFamily="34" charset="0"/>
                <a:cs typeface="Times New Roman" panose="02020603050405020304" pitchFamily="18" charset="0"/>
              </a:rPr>
              <a:t>Apiacées</a:t>
            </a:r>
            <a:r>
              <a:rPr lang="fr-CH" altLang="fr-FR" sz="2000" dirty="0">
                <a:latin typeface="Times New Roman" panose="02020603050405020304" pitchFamily="18" charset="0"/>
                <a:ea typeface="Calibri" panose="020F0502020204030204" pitchFamily="34" charset="0"/>
                <a:cs typeface="Times New Roman" panose="02020603050405020304" pitchFamily="18" charset="0"/>
              </a:rPr>
              <a:t> ou Ombellifères constituent une </a:t>
            </a:r>
            <a:r>
              <a:rPr lang="fr-CH" altLang="fr-FR" sz="20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fm</a:t>
            </a:r>
            <a:r>
              <a:rPr lang="fr-CH" altLang="fr-FR" sz="20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homogène</a:t>
            </a:r>
            <a:r>
              <a:rPr lang="fr-CH" altLang="fr-FR" sz="2000" dirty="0">
                <a:latin typeface="Times New Roman" panose="02020603050405020304" pitchFamily="18" charset="0"/>
                <a:ea typeface="Calibri" panose="020F0502020204030204" pitchFamily="34" charset="0"/>
                <a:cs typeface="Times New Roman" panose="02020603050405020304" pitchFamily="18" charset="0"/>
              </a:rPr>
              <a:t>, facilement identifiable. Elle occupe le septième rang et compte </a:t>
            </a:r>
            <a:r>
              <a:rPr lang="fr-CH" altLang="fr-FR" sz="20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160 espèces </a:t>
            </a:r>
            <a:r>
              <a:rPr lang="fr-CH" altLang="fr-FR" sz="2000" dirty="0">
                <a:latin typeface="Times New Roman" panose="02020603050405020304" pitchFamily="18" charset="0"/>
                <a:ea typeface="Calibri" panose="020F0502020204030204" pitchFamily="34" charset="0"/>
                <a:cs typeface="Times New Roman" panose="02020603050405020304" pitchFamily="18" charset="0"/>
              </a:rPr>
              <a:t>et </a:t>
            </a:r>
            <a:r>
              <a:rPr lang="fr-CH" altLang="fr-FR" sz="20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56 genres </a:t>
            </a:r>
            <a:r>
              <a:rPr lang="fr-CH" altLang="fr-FR" sz="2000" dirty="0">
                <a:latin typeface="Times New Roman" panose="02020603050405020304" pitchFamily="18" charset="0"/>
                <a:ea typeface="Calibri" panose="020F0502020204030204" pitchFamily="34" charset="0"/>
                <a:cs typeface="Times New Roman" panose="02020603050405020304" pitchFamily="18" charset="0"/>
              </a:rPr>
              <a:t>dont peu sont relativement riches en espèces : </a:t>
            </a:r>
            <a:r>
              <a:rPr lang="fr-CH" altLang="fr-FR" sz="2000"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Bupleurum</a:t>
            </a:r>
            <a:r>
              <a:rPr lang="fr-CH" altLang="fr-FR" sz="2000"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fr-CH" altLang="fr-FR" sz="20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(23 esp.), </a:t>
            </a:r>
            <a:r>
              <a:rPr lang="fr-CH" altLang="fr-FR" sz="2000" i="1"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Eryngium</a:t>
            </a:r>
            <a:r>
              <a:rPr lang="fr-CH" altLang="fr-FR" sz="2000"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fr-CH" altLang="fr-FR" sz="20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(19 esp.) et </a:t>
            </a:r>
            <a:r>
              <a:rPr lang="fr-CH" altLang="fr-FR" sz="2000"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Daucus</a:t>
            </a:r>
            <a:r>
              <a:rPr lang="fr-CH" altLang="fr-FR" sz="20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(11esp.). </a:t>
            </a:r>
            <a:r>
              <a:rPr lang="fr-CH" altLang="fr-FR" sz="2000" dirty="0">
                <a:latin typeface="Times New Roman" panose="02020603050405020304" pitchFamily="18" charset="0"/>
                <a:ea typeface="Calibri" panose="020F0502020204030204" pitchFamily="34" charset="0"/>
                <a:cs typeface="Times New Roman" panose="02020603050405020304" pitchFamily="18" charset="0"/>
              </a:rPr>
              <a:t>Par contre une </a:t>
            </a:r>
            <a:r>
              <a:rPr lang="fr-CH" altLang="fr-FR" sz="20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trentaine de g. sont </a:t>
            </a:r>
            <a:r>
              <a:rPr lang="fr-CH" altLang="fr-FR" sz="20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monospécifiques</a:t>
            </a:r>
            <a:r>
              <a:rPr lang="fr-CH" altLang="fr-FR" sz="2000" dirty="0">
                <a:latin typeface="Times New Roman" panose="02020603050405020304" pitchFamily="18" charset="0"/>
                <a:ea typeface="Calibri" panose="020F0502020204030204" pitchFamily="34" charset="0"/>
                <a:cs typeface="Times New Roman" panose="02020603050405020304" pitchFamily="18" charset="0"/>
              </a:rPr>
              <a:t>.</a:t>
            </a:r>
            <a:endParaRPr lang="fr-FR" altLang="fr-FR" sz="2000" dirty="0">
              <a:latin typeface="Times New Roman" panose="02020603050405020304" pitchFamily="18" charset="0"/>
              <a:ea typeface="Calibri" panose="020F0502020204030204" pitchFamily="34" charset="0"/>
              <a:cs typeface="Times New Roman" panose="02020603050405020304" pitchFamily="18" charset="0"/>
            </a:endParaRPr>
          </a:p>
          <a:p>
            <a:pPr algn="just"/>
            <a:r>
              <a:rPr lang="fr-CH" altLang="fr-FR" sz="2000" dirty="0">
                <a:latin typeface="Times New Roman" panose="02020603050405020304" pitchFamily="18" charset="0"/>
                <a:ea typeface="Calibri" panose="020F0502020204030204" pitchFamily="34" charset="0"/>
                <a:cs typeface="Times New Roman" panose="02020603050405020304" pitchFamily="18" charset="0"/>
              </a:rPr>
              <a:t>Les Ombellifères sont des plantes herbacées, riches </a:t>
            </a:r>
            <a:r>
              <a:rPr lang="fr-CH" altLang="fr-FR" sz="20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en </a:t>
            </a:r>
            <a:r>
              <a:rPr lang="fr-CH" altLang="fr-FR" sz="2000" u="sng"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canaux sécréteurs résinifères</a:t>
            </a:r>
            <a:r>
              <a:rPr lang="fr-CH" altLang="fr-FR" sz="2000" dirty="0">
                <a:latin typeface="Times New Roman" panose="02020603050405020304" pitchFamily="18" charset="0"/>
                <a:ea typeface="Calibri" panose="020F0502020204030204" pitchFamily="34" charset="0"/>
                <a:cs typeface="Times New Roman" panose="02020603050405020304" pitchFamily="18" charset="0"/>
              </a:rPr>
              <a:t>  qui  traversent tous les organes de la plante (de la racine ou rhizome jusqu’au fruit), qui dégagent une forte odeur caractéristique des plantes de cette famille et sont riches en divers composés chimiques témoignant de l’usage ancienne des certaines espèces de la famille en médecine traditionnelle, pharmacopée, …Aux canaux sécréteurs s’ajoutent des </a:t>
            </a:r>
            <a:r>
              <a:rPr lang="fr-CH" altLang="fr-FR" sz="20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poches sécrétrices néoformées dans le fruit</a:t>
            </a:r>
            <a:r>
              <a:rPr lang="fr-CH" altLang="fr-FR" sz="2000" dirty="0">
                <a:latin typeface="Times New Roman" panose="02020603050405020304" pitchFamily="18" charset="0"/>
                <a:ea typeface="Calibri" panose="020F0502020204030204" pitchFamily="34" charset="0"/>
                <a:cs typeface="Times New Roman" panose="02020603050405020304" pitchFamily="18" charset="0"/>
              </a:rPr>
              <a:t> d’où l’odeur caractéristiques de ces derniers chez certaines espèces d’</a:t>
            </a:r>
            <a:r>
              <a:rPr lang="fr-CH" altLang="fr-FR" sz="2000" dirty="0" err="1">
                <a:latin typeface="Times New Roman" panose="02020603050405020304" pitchFamily="18" charset="0"/>
                <a:ea typeface="Calibri" panose="020F0502020204030204" pitchFamily="34" charset="0"/>
                <a:cs typeface="Times New Roman" panose="02020603050405020304" pitchFamily="18" charset="0"/>
              </a:rPr>
              <a:t>Apiacées</a:t>
            </a:r>
            <a:r>
              <a:rPr lang="fr-CH" altLang="fr-FR" sz="2000" dirty="0">
                <a:latin typeface="Times New Roman" panose="02020603050405020304" pitchFamily="18" charset="0"/>
                <a:ea typeface="Calibri" panose="020F0502020204030204" pitchFamily="34" charset="0"/>
                <a:cs typeface="Times New Roman" panose="02020603050405020304" pitchFamily="18" charset="0"/>
              </a:rPr>
              <a:t> (</a:t>
            </a:r>
            <a:r>
              <a:rPr lang="fr-CH" altLang="fr-FR" sz="20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Cumin</a:t>
            </a:r>
            <a:r>
              <a:rPr lang="fr-CH" altLang="fr-FR" sz="2000" dirty="0">
                <a:latin typeface="Times New Roman" panose="02020603050405020304" pitchFamily="18" charset="0"/>
                <a:ea typeface="Calibri" panose="020F0502020204030204" pitchFamily="34" charset="0"/>
                <a:cs typeface="Times New Roman" panose="02020603050405020304" pitchFamily="18" charset="0"/>
              </a:rPr>
              <a:t>, « </a:t>
            </a:r>
            <a:r>
              <a:rPr lang="fr-CH" altLang="fr-FR" sz="2000" dirty="0" err="1">
                <a:latin typeface="Times New Roman" panose="02020603050405020304" pitchFamily="18" charset="0"/>
                <a:ea typeface="Calibri" panose="020F0502020204030204" pitchFamily="34" charset="0"/>
                <a:cs typeface="Times New Roman" panose="02020603050405020304" pitchFamily="18" charset="0"/>
              </a:rPr>
              <a:t>kamoun</a:t>
            </a:r>
            <a:r>
              <a:rPr lang="fr-CH" altLang="fr-FR" sz="2000" dirty="0">
                <a:latin typeface="Times New Roman" panose="02020603050405020304" pitchFamily="18" charset="0"/>
                <a:ea typeface="Calibri" panose="020F0502020204030204" pitchFamily="34" charset="0"/>
                <a:cs typeface="Times New Roman" panose="02020603050405020304" pitchFamily="18" charset="0"/>
              </a:rPr>
              <a:t> » ; </a:t>
            </a:r>
            <a:r>
              <a:rPr lang="fr-CH" altLang="fr-FR" sz="20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Anis</a:t>
            </a:r>
            <a:r>
              <a:rPr lang="fr-CH" altLang="fr-FR" sz="2000" dirty="0">
                <a:latin typeface="Times New Roman" panose="02020603050405020304" pitchFamily="18" charset="0"/>
                <a:ea typeface="Calibri" panose="020F0502020204030204" pitchFamily="34" charset="0"/>
                <a:cs typeface="Times New Roman" panose="02020603050405020304" pitchFamily="18" charset="0"/>
              </a:rPr>
              <a:t>, « </a:t>
            </a:r>
            <a:r>
              <a:rPr lang="fr-CH" altLang="fr-FR" sz="2000" dirty="0" err="1">
                <a:latin typeface="Times New Roman" panose="02020603050405020304" pitchFamily="18" charset="0"/>
                <a:ea typeface="Calibri" panose="020F0502020204030204" pitchFamily="34" charset="0"/>
                <a:cs typeface="Times New Roman" panose="02020603050405020304" pitchFamily="18" charset="0"/>
              </a:rPr>
              <a:t>habat</a:t>
            </a:r>
            <a:r>
              <a:rPr lang="fr-CH" altLang="fr-FR" sz="2000" dirty="0">
                <a:latin typeface="Times New Roman" panose="02020603050405020304" pitchFamily="18" charset="0"/>
                <a:ea typeface="Calibri" panose="020F0502020204030204" pitchFamily="34" charset="0"/>
                <a:cs typeface="Times New Roman" panose="02020603050405020304" pitchFamily="18" charset="0"/>
              </a:rPr>
              <a:t> </a:t>
            </a:r>
            <a:r>
              <a:rPr lang="fr-CH" altLang="fr-FR" sz="2000" dirty="0" err="1">
                <a:latin typeface="Times New Roman" panose="02020603050405020304" pitchFamily="18" charset="0"/>
                <a:ea typeface="Calibri" panose="020F0502020204030204" pitchFamily="34" charset="0"/>
                <a:cs typeface="Times New Roman" panose="02020603050405020304" pitchFamily="18" charset="0"/>
              </a:rPr>
              <a:t>hlawa</a:t>
            </a:r>
            <a:r>
              <a:rPr lang="fr-CH" altLang="fr-FR" sz="2000" dirty="0">
                <a:latin typeface="Times New Roman" panose="02020603050405020304" pitchFamily="18" charset="0"/>
                <a:ea typeface="Calibri" panose="020F0502020204030204" pitchFamily="34" charset="0"/>
                <a:cs typeface="Times New Roman" panose="02020603050405020304" pitchFamily="18" charset="0"/>
              </a:rPr>
              <a:t> ; </a:t>
            </a:r>
            <a:r>
              <a:rPr lang="fr-CH" altLang="fr-FR" sz="20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Carvi</a:t>
            </a:r>
            <a:r>
              <a:rPr lang="fr-CH" altLang="fr-FR" sz="2000" dirty="0">
                <a:latin typeface="Times New Roman" panose="02020603050405020304" pitchFamily="18" charset="0"/>
                <a:ea typeface="Calibri" panose="020F0502020204030204" pitchFamily="34" charset="0"/>
                <a:cs typeface="Times New Roman" panose="02020603050405020304" pitchFamily="18" charset="0"/>
              </a:rPr>
              <a:t> « </a:t>
            </a:r>
            <a:r>
              <a:rPr lang="fr-CH" altLang="fr-FR" sz="2000" dirty="0" err="1">
                <a:latin typeface="Times New Roman" panose="02020603050405020304" pitchFamily="18" charset="0"/>
                <a:ea typeface="Calibri" panose="020F0502020204030204" pitchFamily="34" charset="0"/>
                <a:cs typeface="Times New Roman" panose="02020603050405020304" pitchFamily="18" charset="0"/>
              </a:rPr>
              <a:t>karwiya</a:t>
            </a:r>
            <a:r>
              <a:rPr lang="fr-CH" altLang="fr-FR" sz="2000" dirty="0">
                <a:latin typeface="Times New Roman" panose="02020603050405020304" pitchFamily="18" charset="0"/>
                <a:ea typeface="Calibri" panose="020F0502020204030204" pitchFamily="34" charset="0"/>
                <a:cs typeface="Times New Roman" panose="02020603050405020304" pitchFamily="18" charset="0"/>
              </a:rPr>
              <a:t> » ; « </a:t>
            </a:r>
            <a:r>
              <a:rPr lang="fr-CH" altLang="fr-FR" sz="2000" dirty="0" err="1">
                <a:latin typeface="Times New Roman" panose="02020603050405020304" pitchFamily="18" charset="0"/>
                <a:ea typeface="Calibri" panose="020F0502020204030204" pitchFamily="34" charset="0"/>
                <a:cs typeface="Times New Roman" panose="02020603050405020304" pitchFamily="18" charset="0"/>
              </a:rPr>
              <a:t>nafaa</a:t>
            </a:r>
            <a:r>
              <a:rPr lang="fr-CH" altLang="fr-FR" sz="2000" dirty="0">
                <a:latin typeface="Times New Roman" panose="02020603050405020304" pitchFamily="18" charset="0"/>
                <a:ea typeface="Calibri" panose="020F0502020204030204" pitchFamily="34" charset="0"/>
                <a:cs typeface="Times New Roman" panose="02020603050405020304" pitchFamily="18" charset="0"/>
              </a:rPr>
              <a:t> » ; « </a:t>
            </a:r>
            <a:r>
              <a:rPr lang="fr-CH" altLang="fr-FR" sz="2000" dirty="0" err="1">
                <a:latin typeface="Times New Roman" panose="02020603050405020304" pitchFamily="18" charset="0"/>
                <a:ea typeface="Calibri" panose="020F0502020204030204" pitchFamily="34" charset="0"/>
                <a:cs typeface="Times New Roman" panose="02020603050405020304" pitchFamily="18" charset="0"/>
              </a:rPr>
              <a:t>kamoun</a:t>
            </a:r>
            <a:r>
              <a:rPr lang="fr-CH" altLang="fr-FR" sz="2000" dirty="0">
                <a:latin typeface="Times New Roman" panose="02020603050405020304" pitchFamily="18" charset="0"/>
                <a:ea typeface="Calibri" panose="020F0502020204030204" pitchFamily="34" charset="0"/>
                <a:cs typeface="Times New Roman" panose="02020603050405020304" pitchFamily="18" charset="0"/>
              </a:rPr>
              <a:t> soufi » ; … </a:t>
            </a:r>
            <a:endParaRPr lang="fr-FR" altLang="fr-FR" sz="2000" dirty="0">
              <a:latin typeface="Times New Roman" panose="02020603050405020304" pitchFamily="18" charset="0"/>
              <a:ea typeface="Calibri" panose="020F0502020204030204" pitchFamily="34" charset="0"/>
              <a:cs typeface="Times New Roman" panose="02020603050405020304" pitchFamily="18" charset="0"/>
            </a:endParaRPr>
          </a:p>
          <a:p>
            <a:pPr algn="just"/>
            <a:r>
              <a:rPr lang="fr-CH" altLang="fr-FR" sz="2000" dirty="0">
                <a:latin typeface="Times New Roman" panose="02020603050405020304" pitchFamily="18" charset="0"/>
                <a:ea typeface="Calibri" panose="020F0502020204030204" pitchFamily="34" charset="0"/>
                <a:cs typeface="Times New Roman" panose="02020603050405020304" pitchFamily="18" charset="0"/>
              </a:rPr>
              <a:t>Les feuilles sont  </a:t>
            </a:r>
            <a:r>
              <a:rPr lang="fr-CH" altLang="fr-FR" sz="20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alternes, </a:t>
            </a:r>
            <a:r>
              <a:rPr lang="fr-CH" altLang="fr-FR" sz="20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svt</a:t>
            </a:r>
            <a:r>
              <a:rPr lang="fr-CH" altLang="fr-FR" sz="20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complètes à gaine développée et limbe généralement très découpé; </a:t>
            </a:r>
            <a:r>
              <a:rPr lang="fr-CH" altLang="fr-FR" sz="2000" dirty="0">
                <a:latin typeface="Times New Roman" panose="02020603050405020304" pitchFamily="18" charset="0"/>
                <a:ea typeface="Calibri" panose="020F0502020204030204" pitchFamily="34" charset="0"/>
                <a:cs typeface="Times New Roman" panose="02020603050405020304" pitchFamily="18" charset="0"/>
              </a:rPr>
              <a:t>on note une </a:t>
            </a:r>
            <a:r>
              <a:rPr lang="fr-CH" altLang="fr-FR" sz="20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différence </a:t>
            </a:r>
            <a:r>
              <a:rPr lang="fr-CH" altLang="fr-FR" sz="2000"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morphologique </a:t>
            </a:r>
            <a:r>
              <a:rPr lang="fr-CH" altLang="fr-FR" sz="20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entre </a:t>
            </a:r>
            <a:r>
              <a:rPr lang="fr-CH" altLang="fr-FR" sz="2000"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feuilles </a:t>
            </a:r>
            <a:r>
              <a:rPr lang="fr-CH" altLang="fr-FR" sz="20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basilaires, caulinaires voir </a:t>
            </a:r>
            <a:r>
              <a:rPr lang="fr-CH" altLang="fr-FR" sz="20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ombellaires</a:t>
            </a:r>
            <a:r>
              <a:rPr lang="fr-CH" altLang="fr-FR" sz="20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ces dernières réduites </a:t>
            </a:r>
            <a:r>
              <a:rPr lang="fr-CH" altLang="fr-FR" sz="20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svt</a:t>
            </a:r>
            <a:r>
              <a:rPr lang="fr-CH" altLang="fr-FR" sz="20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aux gaines. Les fleurs sont de petite taille, groupées en </a:t>
            </a:r>
            <a:r>
              <a:rPr lang="fr-CH" altLang="fr-FR" sz="20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ombelles,</a:t>
            </a:r>
            <a:r>
              <a:rPr lang="fr-CH" altLang="fr-FR" sz="2000" b="1" dirty="0">
                <a:latin typeface="Times New Roman" panose="02020603050405020304" pitchFamily="18" charset="0"/>
                <a:ea typeface="Calibri" panose="020F0502020204030204" pitchFamily="34" charset="0"/>
                <a:cs typeface="Times New Roman" panose="02020603050405020304" pitchFamily="18" charset="0"/>
              </a:rPr>
              <a:t> simples ou </a:t>
            </a:r>
            <a:r>
              <a:rPr lang="fr-CH" altLang="fr-FR" sz="20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composées</a:t>
            </a:r>
            <a:r>
              <a:rPr lang="fr-CH" altLang="fr-FR" sz="2000" dirty="0">
                <a:latin typeface="Times New Roman" panose="02020603050405020304" pitchFamily="18" charset="0"/>
                <a:ea typeface="Calibri" panose="020F0502020204030204" pitchFamily="34" charset="0"/>
                <a:cs typeface="Times New Roman" panose="02020603050405020304" pitchFamily="18" charset="0"/>
              </a:rPr>
              <a:t> (</a:t>
            </a:r>
            <a:r>
              <a:rPr lang="fr-CH" altLang="fr-FR" sz="20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ombelle d’ombellules</a:t>
            </a:r>
            <a:r>
              <a:rPr lang="fr-CH" altLang="fr-FR" sz="2000" dirty="0">
                <a:latin typeface="Times New Roman" panose="02020603050405020304" pitchFamily="18" charset="0"/>
                <a:ea typeface="Calibri" panose="020F0502020204030204" pitchFamily="34" charset="0"/>
                <a:cs typeface="Times New Roman" panose="02020603050405020304" pitchFamily="18" charset="0"/>
              </a:rPr>
              <a:t>) </a:t>
            </a:r>
            <a:r>
              <a:rPr lang="fr-CH" altLang="fr-FR" sz="2000" b="1" dirty="0">
                <a:latin typeface="Times New Roman" panose="02020603050405020304" pitchFamily="18" charset="0"/>
                <a:ea typeface="Calibri" panose="020F0502020204030204" pitchFamily="34" charset="0"/>
                <a:cs typeface="Times New Roman" panose="02020603050405020304" pitchFamily="18" charset="0"/>
              </a:rPr>
              <a:t>avec ou sans </a:t>
            </a:r>
            <a:r>
              <a:rPr lang="fr-CH" altLang="fr-FR" sz="20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involucre</a:t>
            </a:r>
            <a:r>
              <a:rPr lang="fr-CH" altLang="fr-FR" sz="2000" b="1" dirty="0">
                <a:latin typeface="Times New Roman" panose="02020603050405020304" pitchFamily="18" charset="0"/>
                <a:ea typeface="Calibri" panose="020F0502020204030204" pitchFamily="34" charset="0"/>
                <a:cs typeface="Times New Roman" panose="02020603050405020304" pitchFamily="18" charset="0"/>
              </a:rPr>
              <a:t> (</a:t>
            </a:r>
            <a:r>
              <a:rPr lang="fr-CH" altLang="fr-FR" sz="2000" dirty="0">
                <a:latin typeface="Times New Roman" panose="02020603050405020304" pitchFamily="18" charset="0"/>
                <a:ea typeface="Calibri" panose="020F0502020204030204" pitchFamily="34" charset="0"/>
                <a:cs typeface="Times New Roman" panose="02020603050405020304" pitchFamily="18" charset="0"/>
              </a:rPr>
              <a:t>ensemble de bractées)</a:t>
            </a:r>
            <a:r>
              <a:rPr lang="fr-CH" altLang="fr-FR" sz="2000" b="1" dirty="0">
                <a:latin typeface="Times New Roman" panose="02020603050405020304" pitchFamily="18" charset="0"/>
                <a:ea typeface="Calibri" panose="020F0502020204030204" pitchFamily="34" charset="0"/>
                <a:cs typeface="Times New Roman" panose="02020603050405020304" pitchFamily="18" charset="0"/>
              </a:rPr>
              <a:t> et </a:t>
            </a:r>
            <a:r>
              <a:rPr lang="fr-CH" altLang="fr-FR" sz="20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involucelle</a:t>
            </a:r>
            <a:r>
              <a:rPr lang="fr-CH" altLang="fr-FR" sz="2000" dirty="0">
                <a:latin typeface="Times New Roman" panose="02020603050405020304" pitchFamily="18" charset="0"/>
                <a:ea typeface="Calibri" panose="020F0502020204030204" pitchFamily="34" charset="0"/>
                <a:cs typeface="Times New Roman" panose="02020603050405020304" pitchFamily="18" charset="0"/>
              </a:rPr>
              <a:t>.</a:t>
            </a:r>
            <a:endParaRPr lang="fr-FR" altLang="fr-FR" sz="2000" dirty="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2" name="Audio 1">
            <a:hlinkClick r:id="" action="ppaction://media"/>
          </p:cNvPr>
          <p:cNvPicPr>
            <a:picLocks noChangeAspect="1"/>
          </p:cNvPicPr>
          <p:nvPr>
            <a:videoFile r:link="rId1"/>
            <p:extLst>
              <p:ext uri="{DAA4B4D4-6D71-4841-9C94-3DE7FCFB9230}">
                <p14:media xmlns:p14="http://schemas.microsoft.com/office/powerpoint/2010/main" xmlns="" r:embed="rId3"/>
              </p:ext>
            </p:extLst>
          </p:nvPr>
        </p:nvPicPr>
        <p:blipFill>
          <a:blip r:embed="rId4" cstate="print"/>
          <a:stretch>
            <a:fillRect/>
          </a:stretch>
        </p:blipFill>
        <p:spPr>
          <a:xfrm>
            <a:off x="8724900" y="6438900"/>
            <a:ext cx="203200" cy="203200"/>
          </a:xfrm>
          <a:prstGeom prst="rect">
            <a:avLst/>
          </a:prstGeom>
        </p:spPr>
      </p:pic>
    </p:spTree>
  </p:cSld>
  <p:clrMapOvr>
    <a:masterClrMapping/>
  </p:clrMapOvr>
  <mc:AlternateContent xmlns:mc="http://schemas.openxmlformats.org/markup-compatibility/2006">
    <mc:Choice xmlns:p14="http://schemas.microsoft.com/office/powerpoint/2010/main" xmlns="" Requires="p14">
      <p:transition spd="slow" p14:dur="2000" advTm="227412"/>
    </mc:Choice>
    <mc:Fallback>
      <p:transition spd="slow" advTm="2274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showWhenStopped="0">
                <p:cTn id="7" fill="hold" display="0">
                  <p:stCondLst>
                    <p:cond delay="indefinite"/>
                  </p:stCondLst>
                  <p:endCondLst>
                    <p:cond evt="onStopAudio" delay="0">
                      <p:tgtEl>
                        <p:sldTgt/>
                      </p:tgtEl>
                    </p:cond>
                  </p:endCondLst>
                </p:cTn>
                <p:tgtEl>
                  <p:spTgt spid="2"/>
                </p:tgtEl>
              </p:cMediaNode>
            </p:video>
          </p:childTnLst>
        </p:cTn>
      </p:par>
    </p:tnLst>
  </p:timing>
  <p:extLst mod="1">
    <p:ext uri="{3A86A75C-4F4B-4683-9AE1-C65F6400EC91}">
      <p14:laserTraceLst xmlns:p14="http://schemas.microsoft.com/office/powerpoint/2010/main" xmlns="">
        <p14:tracePtLst>
          <p14:tracePt t="2608" x="6950075" y="4508500"/>
          <p14:tracePt t="2615" x="6889750" y="4397375"/>
          <p14:tracePt t="2622" x="6842125" y="4292600"/>
          <p14:tracePt t="2639" x="6670675" y="4019550"/>
          <p14:tracePt t="2655" x="6505575" y="3762375"/>
          <p14:tracePt t="2674" x="6283325" y="3492500"/>
          <p14:tracePt t="2707" x="6000750" y="3178175"/>
          <p14:tracePt t="2741" x="5848350" y="3073400"/>
          <p14:tracePt t="2757" x="5772150" y="3025775"/>
          <p14:tracePt t="2771" x="5705475" y="2987675"/>
          <p14:tracePt t="2788" x="5632450" y="2924175"/>
          <p14:tracePt t="2805" x="5559425" y="2851150"/>
          <p14:tracePt t="2822" x="5476875" y="2774950"/>
          <p14:tracePt t="2838" x="5422900" y="2724150"/>
          <p14:tracePt t="2855" x="5375275" y="2682875"/>
          <p14:tracePt t="2872" x="5283200" y="2606675"/>
          <p14:tracePt t="2889" x="5213350" y="2559050"/>
          <p14:tracePt t="2905" x="5146675" y="2530475"/>
          <p14:tracePt t="2922" x="5080000" y="2492375"/>
          <p14:tracePt t="2938" x="5051425" y="2479675"/>
          <p14:tracePt t="3237" x="4968875" y="2444750"/>
          <p14:tracePt t="3251" x="4759325" y="2346325"/>
          <p14:tracePt t="3264" x="4492625" y="2200275"/>
          <p14:tracePt t="3275" x="4397375" y="2143125"/>
          <p14:tracePt t="3289" x="4197350" y="2057400"/>
          <p14:tracePt t="3305" x="4006850" y="1990725"/>
          <p14:tracePt t="3322" x="3816350" y="1920875"/>
          <p14:tracePt t="3338" x="3724275" y="1879600"/>
          <p14:tracePt t="3355" x="3648075" y="1857375"/>
          <p14:tracePt t="3357" x="3622675" y="1851025"/>
          <p14:tracePt t="3371" x="3584575" y="1838325"/>
          <p14:tracePt t="3389" x="3552825" y="1819275"/>
          <p14:tracePt t="3405" x="3533775" y="1819275"/>
          <p14:tracePt t="3421" x="3492500" y="1819275"/>
          <p14:tracePt t="3438" x="3476625" y="1812925"/>
          <p14:tracePt t="3455" x="3467100" y="1812925"/>
          <p14:tracePt t="3472" x="3448050" y="1809750"/>
          <p14:tracePt t="3488" x="3435350" y="1809750"/>
          <p14:tracePt t="3505" x="3425825" y="1809750"/>
          <p14:tracePt t="3522" x="3406775" y="1809750"/>
          <p14:tracePt t="3538" x="3403600" y="1809750"/>
          <p14:tracePt t="3555" x="3397250" y="1809750"/>
          <p14:tracePt t="3572" x="3381375" y="1809750"/>
          <p14:tracePt t="3589" x="3371850" y="1803400"/>
          <p14:tracePt t="3606" x="3355975" y="1793875"/>
          <p14:tracePt t="3622" x="3346450" y="1781175"/>
          <p14:tracePt t="3639" x="3343275" y="1758950"/>
          <p14:tracePt t="3655" x="3343275" y="1749425"/>
          <p14:tracePt t="3671" x="3330575" y="1720850"/>
          <p14:tracePt t="3688" x="3324225" y="1698625"/>
          <p14:tracePt t="3705" x="3314700" y="1676400"/>
          <p14:tracePt t="3722" x="3289300" y="1619250"/>
          <p14:tracePt t="3738" x="3282950" y="1574800"/>
          <p14:tracePt t="3755" x="3270250" y="1536700"/>
          <p14:tracePt t="3772" x="3251200" y="1473200"/>
          <p14:tracePt t="3788" x="3228975" y="1425575"/>
          <p14:tracePt t="3805" x="3219450" y="1397000"/>
          <p14:tracePt t="3822" x="3200400" y="1368425"/>
          <p14:tracePt t="3838" x="3190875" y="1358900"/>
          <p14:tracePt t="3855" x="3175000" y="1339850"/>
          <p14:tracePt t="3872" x="3159125" y="1327150"/>
          <p14:tracePt t="3888" x="3149600" y="1317625"/>
          <p14:tracePt t="3905" x="3140075" y="1304925"/>
          <p14:tracePt t="3922" x="3121025" y="1292225"/>
          <p14:tracePt t="3938" x="3111500" y="1285875"/>
          <p14:tracePt t="3955" x="3105150" y="1279525"/>
          <p14:tracePt t="3972" x="3101975" y="1270000"/>
          <p14:tracePt t="3988" x="3092450" y="1266825"/>
          <p14:tracePt t="4005" x="3079750" y="1266825"/>
          <p14:tracePt t="4022" x="3067050" y="1266825"/>
          <p14:tracePt t="4038" x="3057525" y="1266825"/>
          <p14:tracePt t="4055" x="3048000" y="1260475"/>
          <p14:tracePt t="4765" x="3048000" y="1270000"/>
          <p14:tracePt t="4772" x="3054350" y="1279525"/>
          <p14:tracePt t="4789" x="3067050" y="1298575"/>
          <p14:tracePt t="4807" x="3079750" y="1317625"/>
          <p14:tracePt t="4822" x="3108325" y="1330325"/>
          <p14:tracePt t="4838" x="3140075" y="1336675"/>
          <p14:tracePt t="4872" x="3238500" y="1336675"/>
          <p14:tracePt t="4905" x="3295650" y="1336675"/>
          <p14:tracePt t="4908" x="3308350" y="1336675"/>
          <p14:tracePt t="4922" x="3317875" y="1336675"/>
          <p14:tracePt t="4939" x="3333750" y="1336675"/>
          <p14:tracePt t="4957" x="3346450" y="1336675"/>
          <p14:tracePt t="4972" x="3355975" y="1336675"/>
          <p14:tracePt t="4989" x="3365500" y="1336675"/>
          <p14:tracePt t="5005" x="3394075" y="1336675"/>
          <p14:tracePt t="5021" x="3441700" y="1333500"/>
          <p14:tracePt t="5038" x="3479800" y="1327150"/>
          <p14:tracePt t="5055" x="3524250" y="1327150"/>
          <p14:tracePt t="5071" x="3578225" y="1327150"/>
          <p14:tracePt t="5088" x="3600450" y="1327150"/>
          <p14:tracePt t="5105" x="3629025" y="1327150"/>
          <p14:tracePt t="5121" x="3660775" y="1327150"/>
          <p14:tracePt t="5138" x="3714750" y="1320800"/>
          <p14:tracePt t="5155" x="3775075" y="1320800"/>
          <p14:tracePt t="5171" x="3873500" y="1311275"/>
          <p14:tracePt t="5188" x="3933825" y="1311275"/>
          <p14:tracePt t="5206" x="3975100" y="1311275"/>
          <p14:tracePt t="5221" x="4054475" y="1311275"/>
          <p14:tracePt t="5239" x="4127500" y="1292225"/>
          <p14:tracePt t="5256" x="4260850" y="1266825"/>
          <p14:tracePt t="5272" x="4378325" y="1260475"/>
          <p14:tracePt t="5288" x="4549775" y="1241425"/>
          <p14:tracePt t="5305" x="4702175" y="1222375"/>
          <p14:tracePt t="5321" x="4879975" y="1196975"/>
          <p14:tracePt t="5338" x="4984750" y="1181100"/>
          <p14:tracePt t="5355" x="5070475" y="1165225"/>
          <p14:tracePt t="5371" x="5172075" y="1136650"/>
          <p14:tracePt t="5387" x="5226050" y="1130300"/>
          <p14:tracePt t="5405" x="5276850" y="1130300"/>
          <p14:tracePt t="5407" x="5311775" y="1130300"/>
          <p14:tracePt t="5421" x="5372100" y="1130300"/>
          <p14:tracePt t="5438" x="5422900" y="1130300"/>
          <p14:tracePt t="5455" x="5483225" y="1130300"/>
          <p14:tracePt t="5471" x="5540375" y="1133475"/>
          <p14:tracePt t="5488" x="5568950" y="1133475"/>
          <p14:tracePt t="5505" x="5584825" y="1133475"/>
          <p14:tracePt t="5521" x="5597525" y="1136650"/>
          <p14:tracePt t="5538" x="5619750" y="1136650"/>
          <p14:tracePt t="5555" x="5635625" y="1136650"/>
          <p14:tracePt t="5571" x="5670550" y="1152525"/>
          <p14:tracePt t="5588" x="5686425" y="1165225"/>
          <p14:tracePt t="5605" x="5695950" y="1168400"/>
          <p14:tracePt t="5621" x="5711825" y="1168400"/>
          <p14:tracePt t="5638" x="5711825" y="1174750"/>
          <p14:tracePt t="5929" x="5749925" y="1174750"/>
          <p14:tracePt t="5939" x="5807075" y="1174750"/>
          <p14:tracePt t="5955" x="5991225" y="1174750"/>
          <p14:tracePt t="5971" x="6096000" y="1162050"/>
          <p14:tracePt t="5988" x="6194425" y="1146175"/>
          <p14:tracePt t="6004" x="6245225" y="1130300"/>
          <p14:tracePt t="6021" x="6346825" y="1111250"/>
          <p14:tracePt t="6038" x="6384925" y="1092200"/>
          <p14:tracePt t="6056" x="6442075" y="1073150"/>
          <p14:tracePt t="6072" x="6470650" y="1066800"/>
          <p14:tracePt t="6088" x="6486525" y="1060450"/>
          <p14:tracePt t="6105" x="6502400" y="1060450"/>
          <p14:tracePt t="6121" x="6511925" y="1060450"/>
          <p14:tracePt t="6163" x="6511925" y="1057275"/>
          <p14:tracePt t="6171" x="6511925" y="1050925"/>
          <p14:tracePt t="6188" x="6511925" y="1041400"/>
          <p14:tracePt t="6204" x="6499225" y="1035050"/>
          <p14:tracePt t="6221" x="6483350" y="1025525"/>
          <p14:tracePt t="6238" x="6473825" y="1025525"/>
          <p14:tracePt t="6255" x="6454775" y="1016000"/>
          <p14:tracePt t="6271" x="6419850" y="1009650"/>
          <p14:tracePt t="6287" x="6388100" y="996950"/>
          <p14:tracePt t="6305" x="6365875" y="984250"/>
          <p14:tracePt t="6321" x="6324600" y="971550"/>
          <p14:tracePt t="6339" x="6302375" y="968375"/>
          <p14:tracePt t="6356" x="6257925" y="949325"/>
          <p14:tracePt t="6371" x="6235700" y="936625"/>
          <p14:tracePt t="6387" x="6203950" y="917575"/>
          <p14:tracePt t="6404" x="6181725" y="911225"/>
          <p14:tracePt t="6421" x="6156325" y="898525"/>
          <p14:tracePt t="6438" x="6140450" y="885825"/>
          <p14:tracePt t="6456" x="6096000" y="857250"/>
          <p14:tracePt t="6472" x="6067425" y="838200"/>
          <p14:tracePt t="6488" x="6010275" y="809625"/>
          <p14:tracePt t="6505" x="5915025" y="765175"/>
          <p14:tracePt t="6521" x="5870575" y="752475"/>
          <p14:tracePt t="6538" x="5832475" y="739775"/>
          <p14:tracePt t="6555" x="5800725" y="739775"/>
          <p14:tracePt t="6571" x="5768975" y="739775"/>
          <p14:tracePt t="6588" x="5740400" y="727075"/>
          <p14:tracePt t="6605" x="5645150" y="727075"/>
          <p14:tracePt t="6621" x="5562600" y="727075"/>
          <p14:tracePt t="6637" x="5492750" y="727075"/>
          <p14:tracePt t="6655" x="5429250" y="727075"/>
          <p14:tracePt t="6671" x="5407025" y="727075"/>
          <p14:tracePt t="6688" x="5384800" y="727075"/>
          <p14:tracePt t="6705" x="5365750" y="733425"/>
          <p14:tracePt t="6721" x="5349875" y="746125"/>
          <p14:tracePt t="6738" x="5318125" y="758825"/>
          <p14:tracePt t="6755" x="5254625" y="777875"/>
          <p14:tracePt t="6772" x="5222875" y="803275"/>
          <p14:tracePt t="6788" x="5194300" y="812800"/>
          <p14:tracePt t="6805" x="5172075" y="828675"/>
          <p14:tracePt t="6821" x="5162550" y="838200"/>
          <p14:tracePt t="6838" x="5146675" y="857250"/>
          <p14:tracePt t="6856" x="5130800" y="866775"/>
          <p14:tracePt t="6872" x="5124450" y="876300"/>
          <p14:tracePt t="6889" x="5124450" y="885825"/>
          <p14:tracePt t="6905" x="5124450" y="904875"/>
          <p14:tracePt t="6921" x="5124450" y="914400"/>
          <p14:tracePt t="6938" x="5127625" y="927100"/>
          <p14:tracePt t="6955" x="5143500" y="939800"/>
          <p14:tracePt t="6971" x="5159375" y="955675"/>
          <p14:tracePt t="6989" x="5168900" y="965200"/>
          <p14:tracePt t="7005" x="5181600" y="981075"/>
          <p14:tracePt t="7022" x="5191125" y="990600"/>
          <p14:tracePt t="7038" x="5210175" y="1019175"/>
          <p14:tracePt t="7055" x="5251450" y="1095375"/>
          <p14:tracePt t="7071" x="5292725" y="1143000"/>
          <p14:tracePt t="7088" x="5337175" y="1193800"/>
          <p14:tracePt t="7105" x="5407025" y="1263650"/>
          <p14:tracePt t="7121" x="5451475" y="1308100"/>
          <p14:tracePt t="7138" x="5473700" y="1333500"/>
          <p14:tracePt t="7155" x="5511800" y="1368425"/>
          <p14:tracePt t="7171" x="5527675" y="1377950"/>
          <p14:tracePt t="7188" x="5556250" y="1390650"/>
          <p14:tracePt t="7205" x="5584825" y="1416050"/>
          <p14:tracePt t="7221" x="5597525" y="1425575"/>
          <p14:tracePt t="7238" x="5610225" y="1435100"/>
          <p14:tracePt t="7255" x="5626100" y="1444625"/>
          <p14:tracePt t="7271" x="5626100" y="1454150"/>
          <p14:tracePt t="7341" x="5632450" y="1454150"/>
          <p14:tracePt t="7450" x="5635625" y="1454150"/>
          <p14:tracePt t="8019" x="5641975" y="1454150"/>
          <p14:tracePt t="8026" x="5651500" y="1454150"/>
          <p14:tracePt t="8038" x="5635625" y="1454150"/>
          <p14:tracePt t="12118" x="5680075" y="1441450"/>
          <p14:tracePt t="12124" x="5753100" y="1425575"/>
          <p14:tracePt t="12138" x="5870575" y="1400175"/>
          <p14:tracePt t="12154" x="5988050" y="1390650"/>
          <p14:tracePt t="12170" x="6092825" y="1390650"/>
          <p14:tracePt t="12189" x="6267450" y="1397000"/>
          <p14:tracePt t="12221" x="6499225" y="1412875"/>
          <p14:tracePt t="12254" x="6832600" y="1412875"/>
          <p14:tracePt t="12271" x="6959600" y="1406525"/>
          <p14:tracePt t="12287" x="7086600" y="1400175"/>
          <p14:tracePt t="12304" x="7185025" y="1390650"/>
          <p14:tracePt t="12320" x="7232650" y="1371600"/>
          <p14:tracePt t="12337" x="7277100" y="1358900"/>
          <p14:tracePt t="12354" x="7366000" y="1336675"/>
          <p14:tracePt t="12371" x="7432675" y="1323975"/>
          <p14:tracePt t="12388" x="7496175" y="1301750"/>
          <p14:tracePt t="12404" x="7569200" y="1282700"/>
          <p14:tracePt t="12421" x="7607300" y="1270000"/>
          <p14:tracePt t="12438" x="7670800" y="1238250"/>
          <p14:tracePt t="12454" x="7715250" y="1225550"/>
          <p14:tracePt t="12471" x="7778750" y="1209675"/>
          <p14:tracePt t="12488" x="7867650" y="1196975"/>
          <p14:tracePt t="12504" x="7918450" y="1196975"/>
          <p14:tracePt t="12520" x="7978775" y="1196975"/>
          <p14:tracePt t="12538" x="8086725" y="1200150"/>
          <p14:tracePt t="12554" x="8191500" y="1219200"/>
          <p14:tracePt t="12571" x="8280400" y="1241425"/>
          <p14:tracePt t="12588" x="8439150" y="1298575"/>
          <p14:tracePt t="12604" x="8559800" y="1333500"/>
          <p14:tracePt t="12621" x="8674100" y="1393825"/>
          <p14:tracePt t="12637" x="8785225" y="1447800"/>
          <p14:tracePt t="12654" x="8883650" y="1508125"/>
          <p14:tracePt t="12670" x="8947150" y="1530350"/>
          <p14:tracePt t="12688" x="9013825" y="1549400"/>
          <p14:tracePt t="12705" x="9029700" y="1565275"/>
          <p14:tracePt t="12721" x="9039225" y="1565275"/>
          <p14:tracePt t="12738" x="9061450" y="1565275"/>
          <p14:tracePt t="12754" x="9064625" y="1565275"/>
          <p14:tracePt t="12854" x="9064625" y="1558925"/>
          <p14:tracePt t="12864" x="9064625" y="1552575"/>
          <p14:tracePt t="12875" x="9064625" y="1543050"/>
          <p14:tracePt t="12888" x="9064625" y="1533525"/>
          <p14:tracePt t="12904" x="9064625" y="1530350"/>
          <p14:tracePt t="12920" x="9064625" y="1524000"/>
          <p14:tracePt t="12975" x="9058275" y="1520825"/>
          <p14:tracePt t="12983" x="9055100" y="1514475"/>
          <p14:tracePt t="12990" x="9042400" y="1514475"/>
          <p14:tracePt t="13004" x="9032875" y="1504950"/>
          <p14:tracePt t="13021" x="9023350" y="1495425"/>
          <p14:tracePt t="13038" x="9010650" y="1479550"/>
          <p14:tracePt t="13054" x="8991600" y="1463675"/>
          <p14:tracePt t="13071" x="8982075" y="1454150"/>
          <p14:tracePt t="13088" x="8966200" y="1431925"/>
          <p14:tracePt t="13104" x="8956675" y="1403350"/>
          <p14:tracePt t="13120" x="8937625" y="1377950"/>
          <p14:tracePt t="13137" x="8890000" y="1304925"/>
          <p14:tracePt t="13154" x="8839200" y="1254125"/>
          <p14:tracePt t="13170" x="8797925" y="1212850"/>
          <p14:tracePt t="13188" x="8785225" y="1200150"/>
          <p14:tracePt t="13204" x="8775700" y="1190625"/>
          <p14:tracePt t="13221" x="8766175" y="1190625"/>
          <p14:tracePt t="13238" x="8750300" y="1190625"/>
          <p14:tracePt t="13254" x="8743950" y="1190625"/>
          <p14:tracePt t="13271" x="8734425" y="1190625"/>
          <p14:tracePt t="13288" x="8721725" y="1190625"/>
          <p14:tracePt t="13304" x="8712200" y="1190625"/>
          <p14:tracePt t="13320" x="8696325" y="1190625"/>
          <p14:tracePt t="13337" x="8686800" y="1190625"/>
          <p14:tracePt t="13354" x="8680450" y="1190625"/>
          <p14:tracePt t="13371" x="8670925" y="1190625"/>
          <p14:tracePt t="13388" x="8651875" y="1190625"/>
          <p14:tracePt t="13404" x="8642350" y="1184275"/>
          <p14:tracePt t="13421" x="8632825" y="1174750"/>
          <p14:tracePt t="13438" x="8610600" y="1158875"/>
          <p14:tracePt t="13454" x="8582025" y="1152525"/>
          <p14:tracePt t="13470" x="8569325" y="1152525"/>
          <p14:tracePt t="13488" x="8556625" y="1146175"/>
          <p14:tracePt t="13504" x="8534400" y="1146175"/>
          <p14:tracePt t="13521" x="8512175" y="1146175"/>
          <p14:tracePt t="13538" x="8464550" y="1143000"/>
          <p14:tracePt t="13554" x="8420100" y="1143000"/>
          <p14:tracePt t="13571" x="8382000" y="1136650"/>
          <p14:tracePt t="13575" x="8356600" y="1136650"/>
          <p14:tracePt t="13588" x="8337550" y="1136650"/>
          <p14:tracePt t="13603" x="8321675" y="1136650"/>
          <p14:tracePt t="13620" x="8305800" y="1136650"/>
          <p14:tracePt t="13638" x="8289925" y="1136650"/>
          <p14:tracePt t="13654" x="8280400" y="1136650"/>
          <p14:tracePt t="13671" x="8270875" y="1136650"/>
          <p14:tracePt t="13689" x="8239125" y="1136650"/>
          <p14:tracePt t="13704" x="8201025" y="1136650"/>
          <p14:tracePt t="13721" x="8166100" y="1139825"/>
          <p14:tracePt t="13737" x="8102600" y="1152525"/>
          <p14:tracePt t="13753" x="8058150" y="1158875"/>
          <p14:tracePt t="13771" x="8026400" y="1162050"/>
          <p14:tracePt t="13788" x="7985125" y="1181100"/>
          <p14:tracePt t="13804" x="7962900" y="1181100"/>
          <p14:tracePt t="13821" x="7947025" y="1193800"/>
          <p14:tracePt t="13838" x="7931150" y="1193800"/>
          <p14:tracePt t="13854" x="7921625" y="1193800"/>
          <p14:tracePt t="13871" x="7912100" y="1196975"/>
          <p14:tracePt t="13887" x="7893050" y="1196975"/>
          <p14:tracePt t="13904" x="7883525" y="1196975"/>
          <p14:tracePt t="13921" x="7874000" y="1196975"/>
          <p14:tracePt t="13938" x="7851775" y="1196975"/>
          <p14:tracePt t="13954" x="7842250" y="1206500"/>
          <p14:tracePt t="13971" x="7832725" y="1206500"/>
          <p14:tracePt t="13988" x="7816850" y="1206500"/>
          <p14:tracePt t="14004" x="7804150" y="1206500"/>
          <p14:tracePt t="14020" x="7794625" y="1212850"/>
          <p14:tracePt t="14037" x="7778750" y="1228725"/>
          <p14:tracePt t="14053" x="7769225" y="1238250"/>
          <p14:tracePt t="14070" x="7753350" y="1241425"/>
          <p14:tracePt t="14088" x="7737475" y="1247775"/>
          <p14:tracePt t="14104" x="7727950" y="1247775"/>
          <p14:tracePt t="14121" x="7718425" y="1247775"/>
          <p14:tracePt t="14137" x="7699375" y="1247775"/>
          <p14:tracePt t="14170" x="7693025" y="1247775"/>
          <p14:tracePt t="14187" x="7680325" y="1254125"/>
          <p14:tracePt t="14203" x="7670800" y="1263650"/>
          <p14:tracePt t="14221" x="7639050" y="1279525"/>
          <p14:tracePt t="14238" x="7604125" y="1292225"/>
          <p14:tracePt t="14254" x="7566025" y="1304925"/>
          <p14:tracePt t="14271" x="7543800" y="1317625"/>
          <p14:tracePt t="14287" x="7502525" y="1327150"/>
          <p14:tracePt t="14303" x="7480300" y="1327150"/>
          <p14:tracePt t="14320" x="7451725" y="1327150"/>
          <p14:tracePt t="14588" x="7315200" y="1273175"/>
          <p14:tracePt t="14599" x="7077075" y="1190625"/>
          <p14:tracePt t="14613" x="6540500" y="1028700"/>
          <p14:tracePt t="14625" x="5984875" y="971550"/>
          <p14:tracePt t="14640" x="5489575" y="984250"/>
          <p14:tracePt t="14656" x="5118100" y="1031875"/>
          <p14:tracePt t="14672" x="4746625" y="1130300"/>
          <p14:tracePt t="14688" x="4302125" y="1298575"/>
          <p14:tracePt t="14705" x="4022725" y="1422400"/>
          <p14:tracePt t="14722" x="3711575" y="1527175"/>
          <p14:tracePt t="14738" x="3317875" y="1628775"/>
          <p14:tracePt t="14755" x="3073400" y="1670050"/>
          <p14:tracePt t="14771" x="2876550" y="1685925"/>
          <p14:tracePt t="14787" x="2635250" y="1714500"/>
          <p14:tracePt t="14804" x="2517775" y="1720850"/>
          <p14:tracePt t="14821" x="2422525" y="1720850"/>
          <p14:tracePt t="14837" x="2336800" y="1730375"/>
          <p14:tracePt t="14854" x="2292350" y="1743075"/>
          <p14:tracePt t="14871" x="2254250" y="1743075"/>
          <p14:tracePt t="14888" x="2200275" y="1749425"/>
          <p14:tracePt t="14904" x="2168525" y="1749425"/>
          <p14:tracePt t="14921" x="2149475" y="1749425"/>
          <p14:tracePt t="14937" x="2108200" y="1749425"/>
          <p14:tracePt t="14954" x="2085975" y="1749425"/>
          <p14:tracePt t="14971" x="2063750" y="1739900"/>
          <p14:tracePt t="14988" x="2012950" y="1720850"/>
          <p14:tracePt t="15004" x="1968500" y="1701800"/>
          <p14:tracePt t="15021" x="1943100" y="1689100"/>
          <p14:tracePt t="15037" x="1885950" y="1670050"/>
          <p14:tracePt t="15054" x="1847850" y="1644650"/>
          <p14:tracePt t="15071" x="1822450" y="1631950"/>
          <p14:tracePt t="15087" x="1781175" y="1606550"/>
          <p14:tracePt t="15104" x="1755775" y="1597025"/>
          <p14:tracePt t="15120" x="1727200" y="1571625"/>
          <p14:tracePt t="15137" x="1698625" y="1552575"/>
          <p14:tracePt t="15153" x="1682750" y="1543050"/>
          <p14:tracePt t="15170" x="1670050" y="1527175"/>
          <p14:tracePt t="15187" x="1657350" y="1514475"/>
          <p14:tracePt t="15203" x="1647825" y="1514475"/>
          <p14:tracePt t="15220" x="1631950" y="1508125"/>
          <p14:tracePt t="15237" x="1616075" y="1501775"/>
          <p14:tracePt t="15253" x="1600200" y="1492250"/>
          <p14:tracePt t="15270" x="1590675" y="1492250"/>
          <p14:tracePt t="15287" x="1571625" y="1489075"/>
          <p14:tracePt t="15303" x="1562100" y="1489075"/>
          <p14:tracePt t="15320" x="1552575" y="1489075"/>
          <p14:tracePt t="15337" x="1546225" y="1489075"/>
          <p14:tracePt t="15874" x="1581150" y="1492250"/>
          <p14:tracePt t="15888" x="1625600" y="1498600"/>
          <p14:tracePt t="15904" x="1673225" y="1511300"/>
          <p14:tracePt t="15921" x="1733550" y="1511300"/>
          <p14:tracePt t="15937" x="1901825" y="1511300"/>
          <p14:tracePt t="15953" x="2041525" y="1520825"/>
          <p14:tracePt t="15970" x="2146300" y="1536700"/>
          <p14:tracePt t="16003" x="2400300" y="1574800"/>
          <p14:tracePt t="16038" x="2498725" y="1574800"/>
          <p14:tracePt t="16054" x="2533650" y="1574800"/>
          <p14:tracePt t="16070" x="2587625" y="1574800"/>
          <p14:tracePt t="16087" x="2682875" y="1574800"/>
          <p14:tracePt t="16103" x="2743200" y="1574800"/>
          <p14:tracePt t="16120" x="2797175" y="1574800"/>
          <p14:tracePt t="16138" x="2841625" y="1574800"/>
          <p14:tracePt t="16154" x="2863850" y="1574800"/>
          <p14:tracePt t="16171" x="2895600" y="1574800"/>
          <p14:tracePt t="16187" x="2933700" y="1574800"/>
          <p14:tracePt t="16204" x="2978150" y="1571625"/>
          <p14:tracePt t="16220" x="3038475" y="1571625"/>
          <p14:tracePt t="16237" x="3124200" y="1571625"/>
          <p14:tracePt t="16253" x="3168650" y="1571625"/>
          <p14:tracePt t="16270" x="3228975" y="1577975"/>
          <p14:tracePt t="16287" x="3333750" y="1577975"/>
          <p14:tracePt t="16303" x="3425825" y="1577975"/>
          <p14:tracePt t="16321" x="3498850" y="1577975"/>
          <p14:tracePt t="16337" x="3632200" y="1555750"/>
          <p14:tracePt t="16353" x="3736975" y="1539875"/>
          <p14:tracePt t="16370" x="3813175" y="1517650"/>
          <p14:tracePt t="16387" x="3886200" y="1498600"/>
          <p14:tracePt t="16403" x="3908425" y="1498600"/>
          <p14:tracePt t="16420" x="3937000" y="1498600"/>
          <p14:tracePt t="16438" x="3968750" y="1498600"/>
          <p14:tracePt t="16454" x="4000500" y="1485900"/>
          <p14:tracePt t="16471" x="4038600" y="1473200"/>
          <p14:tracePt t="16487" x="4102100" y="1460500"/>
          <p14:tracePt t="16504" x="4130675" y="1460500"/>
          <p14:tracePt t="16521" x="4152900" y="1460500"/>
          <p14:tracePt t="16538" x="4171950" y="1460500"/>
          <p14:tracePt t="16580" x="4178300" y="1460500"/>
          <p14:tracePt t="16609" x="4181475" y="1460500"/>
          <p14:tracePt t="16616" x="4187825" y="1460500"/>
          <p14:tracePt t="16625" x="4191000" y="1460500"/>
          <p14:tracePt t="16637" x="4200525" y="1460500"/>
          <p14:tracePt t="16653" x="4206875" y="1460500"/>
          <p14:tracePt t="17538" x="4244975" y="1470025"/>
          <p14:tracePt t="17550" x="4375150" y="1485900"/>
          <p14:tracePt t="17561" x="4435475" y="1495425"/>
          <p14:tracePt t="17574" x="4575175" y="1514475"/>
          <p14:tracePt t="17587" x="4689475" y="1514475"/>
          <p14:tracePt t="17603" x="4838700" y="1514475"/>
          <p14:tracePt t="17637" x="5292725" y="1514475"/>
          <p14:tracePt t="17670" x="5638800" y="1549400"/>
          <p14:tracePt t="17688" x="5838825" y="1565275"/>
          <p14:tracePt t="17704" x="5962650" y="1565275"/>
          <p14:tracePt t="17720" x="6045200" y="1565275"/>
          <p14:tracePt t="17737" x="6143625" y="1565275"/>
          <p14:tracePt t="17753" x="6194425" y="1565275"/>
          <p14:tracePt t="17770" x="6238875" y="1562100"/>
          <p14:tracePt t="17787" x="6302375" y="1549400"/>
          <p14:tracePt t="17803" x="6340475" y="1530350"/>
          <p14:tracePt t="17820" x="6378575" y="1524000"/>
          <p14:tracePt t="17837" x="6413500" y="1514475"/>
          <p14:tracePt t="17853" x="6442075" y="1514475"/>
          <p14:tracePt t="17870" x="6451600" y="1508125"/>
          <p14:tracePt t="17887" x="6467475" y="1508125"/>
          <p14:tracePt t="17904" x="6480175" y="1508125"/>
          <p14:tracePt t="17937" x="6480175" y="1498600"/>
          <p14:tracePt t="17954" x="6480175" y="1489075"/>
          <p14:tracePt t="17972" x="6480175" y="1476375"/>
          <p14:tracePt t="17987" x="6480175" y="1463675"/>
          <p14:tracePt t="18003" x="6467475" y="1454150"/>
          <p14:tracePt t="18020" x="6457950" y="1438275"/>
          <p14:tracePt t="18037" x="6432550" y="1422400"/>
          <p14:tracePt t="18054" x="6394450" y="1409700"/>
          <p14:tracePt t="18070" x="6346825" y="1384300"/>
          <p14:tracePt t="18087" x="6280150" y="1343025"/>
          <p14:tracePt t="18103" x="6223000" y="1308100"/>
          <p14:tracePt t="18120" x="6143625" y="1276350"/>
          <p14:tracePt t="18136" x="6016625" y="1219200"/>
          <p14:tracePt t="18154" x="5943600" y="1206500"/>
          <p14:tracePt t="18171" x="5842000" y="1190625"/>
          <p14:tracePt t="18187" x="5772150" y="1190625"/>
          <p14:tracePt t="18204" x="5689600" y="1190625"/>
          <p14:tracePt t="18220" x="5629275" y="1190625"/>
          <p14:tracePt t="18236" x="5537200" y="1190625"/>
          <p14:tracePt t="18253" x="5476875" y="1190625"/>
          <p14:tracePt t="18270" x="5400675" y="1177925"/>
          <p14:tracePt t="18287" x="5299075" y="1155700"/>
          <p14:tracePt t="18303" x="5248275" y="1146175"/>
          <p14:tracePt t="18321" x="5200650" y="1146175"/>
          <p14:tracePt t="18337" x="5178425" y="1146175"/>
          <p14:tracePt t="18354" x="5156200" y="1146175"/>
          <p14:tracePt t="18370" x="5127625" y="1146175"/>
          <p14:tracePt t="18387" x="5086350" y="1146175"/>
          <p14:tracePt t="18403" x="5057775" y="1146175"/>
          <p14:tracePt t="18420" x="5013325" y="1146175"/>
          <p14:tracePt t="18436" x="4956175" y="1155700"/>
          <p14:tracePt t="18453" x="4933950" y="1168400"/>
          <p14:tracePt t="18470" x="4918075" y="1168400"/>
          <p14:tracePt t="18486" x="4899025" y="1177925"/>
          <p14:tracePt t="18503" x="4889500" y="1187450"/>
          <p14:tracePt t="18521" x="4873625" y="1196975"/>
          <p14:tracePt t="18536" x="4857750" y="1203325"/>
          <p14:tracePt t="18553" x="4848225" y="1219200"/>
          <p14:tracePt t="18570" x="4838700" y="1222375"/>
          <p14:tracePt t="18586" x="4829175" y="1228725"/>
          <p14:tracePt t="18620" x="4829175" y="1238250"/>
          <p14:tracePt t="18637" x="4829175" y="1247775"/>
          <p14:tracePt t="18653" x="4829175" y="1257300"/>
          <p14:tracePt t="18670" x="4829175" y="1273175"/>
          <p14:tracePt t="18686" x="4829175" y="1289050"/>
          <p14:tracePt t="18703" x="4829175" y="1298575"/>
          <p14:tracePt t="18720" x="4829175" y="1308100"/>
          <p14:tracePt t="18737" x="4829175" y="1323975"/>
          <p14:tracePt t="18753" x="4829175" y="1327150"/>
          <p14:tracePt t="18770" x="4829175" y="1343025"/>
          <p14:tracePt t="18786" x="4832350" y="1352550"/>
          <p14:tracePt t="18804" x="4835525" y="1368425"/>
          <p14:tracePt t="18820" x="4845050" y="1377950"/>
          <p14:tracePt t="18837" x="4873625" y="1393825"/>
          <p14:tracePt t="18854" x="4895850" y="1403350"/>
          <p14:tracePt t="18871" x="4937125" y="1422400"/>
          <p14:tracePt t="18887" x="4956175" y="1431925"/>
          <p14:tracePt t="18904" x="4968875" y="1444625"/>
          <p14:tracePt t="18920" x="4991100" y="1463675"/>
          <p14:tracePt t="18936" x="5000625" y="1473200"/>
          <p14:tracePt t="18953" x="5022850" y="1492250"/>
          <p14:tracePt t="18970" x="5060950" y="1520825"/>
          <p14:tracePt t="18986" x="5083175" y="1533525"/>
          <p14:tracePt t="19003" x="5114925" y="1546225"/>
          <p14:tracePt t="19020" x="5140325" y="1562100"/>
          <p14:tracePt t="19037" x="5159375" y="1577975"/>
          <p14:tracePt t="19054" x="5168900" y="1587500"/>
          <p14:tracePt t="19070" x="5181600" y="1593850"/>
          <p14:tracePt t="19086" x="5194300" y="1593850"/>
          <p14:tracePt t="19103" x="5213350" y="1600200"/>
          <p14:tracePt t="19120" x="5248275" y="1603375"/>
          <p14:tracePt t="19137" x="5280025" y="1609725"/>
          <p14:tracePt t="19153" x="5299075" y="1609725"/>
          <p14:tracePt t="19170" x="5327650" y="1616075"/>
          <p14:tracePt t="19186" x="5337175" y="1616075"/>
          <p14:tracePt t="19204" x="5343525" y="1616075"/>
          <p14:tracePt t="19264" x="5346700" y="1616075"/>
          <p14:tracePt t="19271" x="5353050" y="1616075"/>
          <p14:tracePt t="19314" x="5359400" y="1616075"/>
          <p14:tracePt t="19436" x="5359400" y="1619250"/>
          <p14:tracePt t="20364" x="5403850" y="1635125"/>
          <p14:tracePt t="20377" x="5534025" y="1660525"/>
          <p14:tracePt t="20391" x="5632450" y="1676400"/>
          <p14:tracePt t="20403" x="5676900" y="1676400"/>
          <p14:tracePt t="20420" x="5794375" y="1676400"/>
          <p14:tracePt t="20453" x="5962650" y="1663700"/>
          <p14:tracePt t="20486" x="6219825" y="1657350"/>
          <p14:tracePt t="20504" x="6299200" y="1657350"/>
          <p14:tracePt t="20520" x="6384925" y="1657350"/>
          <p14:tracePt t="20537" x="6429375" y="1657350"/>
          <p14:tracePt t="20554" x="6467475" y="1657350"/>
          <p14:tracePt t="20569" x="6521450" y="1657350"/>
          <p14:tracePt t="20586" x="6550025" y="1657350"/>
          <p14:tracePt t="20603" x="6572250" y="1657350"/>
          <p14:tracePt t="20620" x="6613525" y="1657350"/>
          <p14:tracePt t="20636" x="6623050" y="1657350"/>
          <p14:tracePt t="20654" x="6632575" y="1657350"/>
          <p14:tracePt t="20670" x="6651625" y="1657350"/>
          <p14:tracePt t="20686" x="6661150" y="1644650"/>
          <p14:tracePt t="20703" x="6670675" y="1644650"/>
          <p14:tracePt t="20720" x="6686550" y="1644650"/>
          <p14:tracePt t="20753" x="6692900" y="1644650"/>
          <p14:tracePt t="20792" x="6692900" y="1641475"/>
          <p14:tracePt t="20801" x="6692900" y="1635125"/>
          <p14:tracePt t="20813" x="6702425" y="1625600"/>
          <p14:tracePt t="20822" x="6702425" y="1622425"/>
          <p14:tracePt t="20836" x="6702425" y="1612900"/>
          <p14:tracePt t="20853" x="6702425" y="1600200"/>
          <p14:tracePt t="20870" x="6702425" y="1581150"/>
          <p14:tracePt t="20886" x="6702425" y="1571625"/>
          <p14:tracePt t="20903" x="6702425" y="1562100"/>
          <p14:tracePt t="20921" x="6696075" y="1546225"/>
          <p14:tracePt t="20937" x="6683375" y="1530350"/>
          <p14:tracePt t="20953" x="6673850" y="1524000"/>
          <p14:tracePt t="20969" x="6670675" y="1514475"/>
          <p14:tracePt t="20986" x="6664325" y="1511300"/>
          <p14:tracePt t="21003" x="6664325" y="1504950"/>
          <p14:tracePt t="21020" x="6645275" y="1495425"/>
          <p14:tracePt t="21037" x="6632575" y="1479550"/>
          <p14:tracePt t="21053" x="6623050" y="1470025"/>
          <p14:tracePt t="21070" x="6610350" y="1454150"/>
          <p14:tracePt t="21087" x="6594475" y="1450975"/>
          <p14:tracePt t="21103" x="6584950" y="1444625"/>
          <p14:tracePt t="21151" x="6578600" y="1444625"/>
          <p14:tracePt t="21164" x="6569075" y="1444625"/>
          <p14:tracePt t="21174" x="6565900" y="1444625"/>
          <p14:tracePt t="21187" x="6556375" y="1444625"/>
          <p14:tracePt t="21204" x="6543675" y="1435100"/>
          <p14:tracePt t="21300" x="6540500" y="1435100"/>
          <p14:tracePt t="21313" x="6530975" y="1435100"/>
          <p14:tracePt t="21324" x="6524625" y="1435100"/>
          <p14:tracePt t="21337" x="6515100" y="1428750"/>
          <p14:tracePt t="21353" x="6505575" y="1428750"/>
          <p14:tracePt t="21369" x="6486525" y="1428750"/>
          <p14:tracePt t="21386" x="6477000" y="1428750"/>
          <p14:tracePt t="21403" x="6464300" y="1428750"/>
          <p14:tracePt t="21419" x="6445250" y="1428750"/>
          <p14:tracePt t="21436" x="6442075" y="1428750"/>
          <p14:tracePt t="21471" x="6435725" y="1428750"/>
          <p14:tracePt t="21499" x="6432550" y="1428750"/>
          <p14:tracePt t="21506" x="6432550" y="1431925"/>
          <p14:tracePt t="21520" x="6432550" y="1447800"/>
          <p14:tracePt t="21536" x="6426200" y="1457325"/>
          <p14:tracePt t="21553" x="6426200" y="1466850"/>
          <p14:tracePt t="21570" x="6426200" y="1476375"/>
          <p14:tracePt t="21606" x="6426200" y="1479550"/>
          <p14:tracePt t="21619" x="6426200" y="1492250"/>
          <p14:tracePt t="21636" x="6426200" y="1501775"/>
          <p14:tracePt t="21653" x="6426200" y="1511300"/>
          <p14:tracePt t="21670" x="6432550" y="1524000"/>
          <p14:tracePt t="21686" x="6442075" y="1539875"/>
          <p14:tracePt t="21703" x="6461125" y="1546225"/>
          <p14:tracePt t="21720" x="6473825" y="1546225"/>
          <p14:tracePt t="21736" x="6483350" y="1546225"/>
          <p14:tracePt t="21753" x="6492875" y="1546225"/>
          <p14:tracePt t="21769" x="6515100" y="1546225"/>
          <p14:tracePt t="21786" x="6524625" y="1546225"/>
          <p14:tracePt t="21803" x="6534150" y="1546225"/>
          <p14:tracePt t="23527" x="6562725" y="1546225"/>
          <p14:tracePt t="23538" x="6597650" y="1546225"/>
          <p14:tracePt t="23553" x="6648450" y="1546225"/>
          <p14:tracePt t="23570" x="6743700" y="1546225"/>
          <p14:tracePt t="23586" x="6826250" y="1546225"/>
          <p14:tracePt t="23603" x="6921500" y="1533525"/>
          <p14:tracePt t="23636" x="7118350" y="1495425"/>
          <p14:tracePt t="23670" x="7296150" y="1450975"/>
          <p14:tracePt t="23687" x="7340600" y="1438275"/>
          <p14:tracePt t="23703" x="7369175" y="1431925"/>
          <p14:tracePt t="23719" x="7404100" y="1422400"/>
          <p14:tracePt t="23736" x="7416800" y="1422400"/>
          <p14:tracePt t="23752" x="7429500" y="1422400"/>
          <p14:tracePt t="23770" x="7451725" y="1422400"/>
          <p14:tracePt t="23786" x="7461250" y="1422400"/>
          <p14:tracePt t="23802" x="7470775" y="1422400"/>
          <p14:tracePt t="23820" x="7489825" y="1422400"/>
          <p14:tracePt t="23836" x="7499350" y="1422400"/>
          <p14:tracePt t="23853" x="7508875" y="1422400"/>
          <p14:tracePt t="23869" x="7524750" y="1422400"/>
          <p14:tracePt t="23886" x="7527925" y="1422400"/>
          <p14:tracePt t="24284" x="7515225" y="1422400"/>
          <p14:tracePt t="24297" x="7391400" y="1422400"/>
          <p14:tracePt t="24309" x="7302500" y="1422400"/>
          <p14:tracePt t="24336" x="6388100" y="1431925"/>
          <p14:tracePt t="24371" x="4632325" y="1682750"/>
          <p14:tracePt t="24394" x="3721100" y="1860550"/>
          <p14:tracePt t="24415" x="2943225" y="1958975"/>
          <p14:tracePt t="24426" x="2549525" y="1997075"/>
          <p14:tracePt t="24436" x="2409825" y="1997075"/>
          <p14:tracePt t="24453" x="2101850" y="1997075"/>
          <p14:tracePt t="24469" x="1943100" y="1997075"/>
          <p14:tracePt t="24486" x="1838325" y="1997075"/>
          <p14:tracePt t="24502" x="1768475" y="1997075"/>
          <p14:tracePt t="24520" x="1698625" y="1997075"/>
          <p14:tracePt t="24537" x="1660525" y="1997075"/>
          <p14:tracePt t="24554" x="1574800" y="1997075"/>
          <p14:tracePt t="24569" x="1539875" y="1997075"/>
          <p14:tracePt t="24586" x="1495425" y="1997075"/>
          <p14:tracePt t="24602" x="1450975" y="2000250"/>
          <p14:tracePt t="24620" x="1419225" y="2000250"/>
          <p14:tracePt t="24637" x="1390650" y="2000250"/>
          <p14:tracePt t="24654" x="1355725" y="2000250"/>
          <p14:tracePt t="24670" x="1327150" y="2000250"/>
          <p14:tracePt t="24687" x="1311275" y="2000250"/>
          <p14:tracePt t="24703" x="1292225" y="1990725"/>
          <p14:tracePt t="24719" x="1282700" y="1981200"/>
          <p14:tracePt t="24736" x="1270000" y="1958975"/>
          <p14:tracePt t="24753" x="1254125" y="1936750"/>
          <p14:tracePt t="24769" x="1238250" y="1920875"/>
          <p14:tracePt t="24787" x="1228725" y="1905000"/>
          <p14:tracePt t="24804" x="1212850" y="1889125"/>
          <p14:tracePt t="24820" x="1203325" y="1885950"/>
          <p14:tracePt t="24853" x="1200150" y="1885950"/>
          <p14:tracePt t="24869" x="1200150" y="1879600"/>
          <p14:tracePt t="24897" x="1200150" y="1876425"/>
          <p14:tracePt t="26326" x="1212850" y="1870075"/>
          <p14:tracePt t="26341" x="1250950" y="1857375"/>
          <p14:tracePt t="26357" x="1273175" y="1844675"/>
          <p14:tracePt t="26370" x="1282700" y="1844675"/>
          <p14:tracePt t="26386" x="1298575" y="1844675"/>
          <p14:tracePt t="29389" x="1387475" y="1844675"/>
          <p14:tracePt t="29403" x="1571625" y="1851025"/>
          <p14:tracePt t="29420" x="1778000" y="1870075"/>
          <p14:tracePt t="29436" x="1984375" y="1889125"/>
          <p14:tracePt t="29453" x="2295525" y="1946275"/>
          <p14:tracePt t="29469" x="2492375" y="1974850"/>
          <p14:tracePt t="29486" x="2730500" y="1993900"/>
          <p14:tracePt t="29519" x="3238500" y="2057400"/>
          <p14:tracePt t="29553" x="3575050" y="2101850"/>
          <p14:tracePt t="29570" x="3705225" y="2127250"/>
          <p14:tracePt t="29586" x="3800475" y="2136775"/>
          <p14:tracePt t="29602" x="3917950" y="2136775"/>
          <p14:tracePt t="29619" x="4010025" y="2136775"/>
          <p14:tracePt t="29636" x="4083050" y="2130425"/>
          <p14:tracePt t="29653" x="4156075" y="2111375"/>
          <p14:tracePt t="29670" x="4184650" y="2111375"/>
          <p14:tracePt t="29686" x="4194175" y="2111375"/>
          <p14:tracePt t="29703" x="4216400" y="2111375"/>
          <p14:tracePt t="29720" x="4225925" y="2111375"/>
          <p14:tracePt t="29736" x="4241800" y="2101850"/>
          <p14:tracePt t="29753" x="4283075" y="2082800"/>
          <p14:tracePt t="29769" x="4305300" y="2070100"/>
          <p14:tracePt t="29786" x="4337050" y="2054225"/>
          <p14:tracePt t="29802" x="4359275" y="2038350"/>
          <p14:tracePt t="29819" x="4375150" y="2012950"/>
          <p14:tracePt t="29836" x="4381500" y="1968500"/>
          <p14:tracePt t="29852" x="4378325" y="1914525"/>
          <p14:tracePt t="29870" x="4359275" y="1870075"/>
          <p14:tracePt t="29887" x="4359275" y="1847850"/>
          <p14:tracePt t="29903" x="4359275" y="1825625"/>
          <p14:tracePt t="29918" x="4359275" y="1816100"/>
          <p14:tracePt t="29935" x="4359275" y="1812925"/>
          <p14:tracePt t="29953" x="4346575" y="1797050"/>
          <p14:tracePt t="29970" x="4337050" y="1787525"/>
          <p14:tracePt t="29987" x="4305300" y="1746250"/>
          <p14:tracePt t="30003" x="4279900" y="1714500"/>
          <p14:tracePt t="30019" x="4264025" y="1698625"/>
          <p14:tracePt t="30036" x="4248150" y="1689100"/>
          <p14:tracePt t="30052" x="4232275" y="1676400"/>
          <p14:tracePt t="30068" x="4222750" y="1673225"/>
          <p14:tracePt t="30085" x="4213225" y="1657350"/>
          <p14:tracePt t="30102" x="4178300" y="1641475"/>
          <p14:tracePt t="30119" x="4156075" y="1628775"/>
          <p14:tracePt t="30137" x="4111625" y="1603375"/>
          <p14:tracePt t="30153" x="4083050" y="1590675"/>
          <p14:tracePt t="30169" x="4057650" y="1581150"/>
          <p14:tracePt t="30185" x="4035425" y="1568450"/>
          <p14:tracePt t="30202" x="3971925" y="1549400"/>
          <p14:tracePt t="30218" x="3908425" y="1527175"/>
          <p14:tracePt t="30235" x="3863975" y="1527175"/>
          <p14:tracePt t="30252" x="3810000" y="1527175"/>
          <p14:tracePt t="30268" x="3794125" y="1527175"/>
          <p14:tracePt t="30285" x="3784600" y="1527175"/>
          <p14:tracePt t="30302" x="3762375" y="1527175"/>
          <p14:tracePt t="30318" x="3752850" y="1527175"/>
          <p14:tracePt t="30335" x="3743325" y="1530350"/>
          <p14:tracePt t="30353" x="3724275" y="1552575"/>
          <p14:tracePt t="30369" x="3714750" y="1555750"/>
          <p14:tracePt t="30387" x="3698875" y="1565275"/>
          <p14:tracePt t="30403" x="3692525" y="1565275"/>
          <p14:tracePt t="30419" x="3692525" y="1571625"/>
          <p14:tracePt t="30435" x="3692525" y="1581150"/>
          <p14:tracePt t="30452" x="3692525" y="1597025"/>
          <p14:tracePt t="30468" x="3692525" y="1606550"/>
          <p14:tracePt t="30485" x="3692525" y="1616075"/>
          <p14:tracePt t="30502" x="3692525" y="1628775"/>
          <p14:tracePt t="30518" x="3692525" y="1644650"/>
          <p14:tracePt t="30536" x="3692525" y="1654175"/>
          <p14:tracePt t="30552" x="3692525" y="1670050"/>
          <p14:tracePt t="30569" x="3692525" y="1679575"/>
          <p14:tracePt t="30586" x="3695700" y="1695450"/>
          <p14:tracePt t="30602" x="3711575" y="1708150"/>
          <p14:tracePt t="30619" x="3721100" y="1717675"/>
          <p14:tracePt t="30635" x="3736975" y="1730375"/>
          <p14:tracePt t="30653" x="3746500" y="1749425"/>
          <p14:tracePt t="30669" x="3746500" y="1758950"/>
          <p14:tracePt t="30686" x="3746500" y="1765300"/>
          <p14:tracePt t="30731" x="3749675" y="1768475"/>
          <p14:tracePt t="30746" x="3759200" y="1774825"/>
          <p14:tracePt t="30758" x="3771900" y="1778000"/>
          <p14:tracePt t="30772" x="3781425" y="1778000"/>
          <p14:tracePt t="30775" x="3784600" y="1778000"/>
          <p14:tracePt t="30788" x="3784600" y="1784350"/>
          <p14:tracePt t="31581" x="3790950" y="1784350"/>
          <p14:tracePt t="31595" x="3806825" y="1784350"/>
          <p14:tracePt t="31608" x="3841750" y="1784350"/>
          <p14:tracePt t="31620" x="3860800" y="1784350"/>
          <p14:tracePt t="31636" x="3924300" y="1784350"/>
          <p14:tracePt t="31652" x="3965575" y="1784350"/>
          <p14:tracePt t="31668" x="4010025" y="1784350"/>
          <p14:tracePt t="31702" x="4133850" y="1774825"/>
          <p14:tracePt t="31737" x="4279900" y="1768475"/>
          <p14:tracePt t="31753" x="4375150" y="1768475"/>
          <p14:tracePt t="31769" x="4489450" y="1768475"/>
          <p14:tracePt t="31786" x="4654550" y="1752600"/>
          <p14:tracePt t="31802" x="4781550" y="1743075"/>
          <p14:tracePt t="31819" x="4930775" y="1743075"/>
          <p14:tracePt t="31836" x="5137150" y="1743075"/>
          <p14:tracePt t="31852" x="5286375" y="1743075"/>
          <p14:tracePt t="31869" x="5435600" y="1743075"/>
          <p14:tracePt t="31886" x="5629275" y="1743075"/>
          <p14:tracePt t="31902" x="5743575" y="1743075"/>
          <p14:tracePt t="31919" x="5848350" y="1743075"/>
          <p14:tracePt t="31935" x="5956300" y="1736725"/>
          <p14:tracePt t="31952" x="6007100" y="1736725"/>
          <p14:tracePt t="31968" x="6051550" y="1736725"/>
          <p14:tracePt t="31986" x="6137275" y="1736725"/>
          <p14:tracePt t="32002" x="6175375" y="1736725"/>
          <p14:tracePt t="32019" x="6219825" y="1736725"/>
          <p14:tracePt t="32036" x="6257925" y="1736725"/>
          <p14:tracePt t="32052" x="6267450" y="1736725"/>
          <p14:tracePt t="32068" x="6276975" y="1736725"/>
          <p14:tracePt t="32086" x="6286500" y="1736725"/>
          <p14:tracePt t="32131" x="6292850" y="1736725"/>
          <p14:tracePt t="32144" x="6299200" y="1746250"/>
          <p14:tracePt t="32154" x="6299200" y="1752600"/>
          <p14:tracePt t="34080" x="6315075" y="1749425"/>
          <p14:tracePt t="34093" x="6359525" y="1736725"/>
          <p14:tracePt t="34107" x="6403975" y="1724025"/>
          <p14:tracePt t="34119" x="6451600" y="1717675"/>
          <p14:tracePt t="34135" x="6619875" y="1682750"/>
          <p14:tracePt t="34151" x="6750050" y="1666875"/>
          <p14:tracePt t="34169" x="6908800" y="1657350"/>
          <p14:tracePt t="34202" x="7245350" y="1638300"/>
          <p14:tracePt t="34235" x="7467600" y="1631950"/>
          <p14:tracePt t="34252" x="7550150" y="1631950"/>
          <p14:tracePt t="34269" x="7620000" y="1631950"/>
          <p14:tracePt t="34285" x="7753350" y="1651000"/>
          <p14:tracePt t="34301" x="7829550" y="1666875"/>
          <p14:tracePt t="34318" x="7905750" y="1689100"/>
          <p14:tracePt t="34321" x="7924800" y="1695450"/>
          <p14:tracePt t="34335" x="7975600" y="1708150"/>
          <p14:tracePt t="34352" x="7997825" y="1714500"/>
          <p14:tracePt t="34369" x="8029575" y="1714500"/>
          <p14:tracePt t="34385" x="8061325" y="1720850"/>
          <p14:tracePt t="34401" x="8093075" y="1733550"/>
          <p14:tracePt t="34419" x="8115300" y="1736725"/>
          <p14:tracePt t="34435" x="8150225" y="1749425"/>
          <p14:tracePt t="34452" x="8159750" y="1752600"/>
          <p14:tracePt t="34469" x="8169275" y="1752600"/>
          <p14:tracePt t="34485" x="8188325" y="1765300"/>
          <p14:tracePt t="34502" x="8201025" y="1768475"/>
          <p14:tracePt t="34519" x="8210550" y="1774825"/>
          <p14:tracePt t="34535" x="8223250" y="1778000"/>
          <p14:tracePt t="34551" x="8239125" y="1790700"/>
          <p14:tracePt t="34568" x="8248650" y="1793875"/>
          <p14:tracePt t="34585" x="8255000" y="1793875"/>
          <p14:tracePt t="34636" x="8261350" y="1793875"/>
          <p14:tracePt t="34678" x="8264525" y="1793875"/>
          <p14:tracePt t="34685" x="8264525" y="1800225"/>
          <p14:tracePt t="34708" x="8270875" y="1800225"/>
          <p14:tracePt t="34722" x="8274050" y="1803400"/>
          <p14:tracePt t="34736" x="8280400" y="1809750"/>
          <p14:tracePt t="34752" x="8283575" y="1819275"/>
          <p14:tracePt t="34785" x="8293100" y="1828800"/>
          <p14:tracePt t="34802" x="8299450" y="1831975"/>
          <p14:tracePt t="34835" x="8305800" y="1844675"/>
          <p14:tracePt t="34872" x="8305800" y="1847850"/>
          <p14:tracePt t="34901" x="8305800" y="1854200"/>
          <p14:tracePt t="34913" x="8305800" y="1857375"/>
          <p14:tracePt t="34923" x="8305800" y="1863725"/>
          <p14:tracePt t="34958" x="8305800" y="1866900"/>
          <p14:tracePt t="35001" x="8305800" y="1873250"/>
          <p14:tracePt t="36192" x="8220075" y="1854200"/>
          <p14:tracePt t="36202" x="8118475" y="1835150"/>
          <p14:tracePt t="36218" x="7883525" y="1787525"/>
          <p14:tracePt t="36235" x="7423150" y="1743075"/>
          <p14:tracePt t="36252" x="7032625" y="1708150"/>
          <p14:tracePt t="36269" x="6372225" y="1695450"/>
          <p14:tracePt t="36286" x="5835650" y="1695450"/>
          <p14:tracePt t="36320" x="4743450" y="1793875"/>
          <p14:tracePt t="36353" x="4276725" y="1892300"/>
          <p14:tracePt t="36355" x="4194175" y="1908175"/>
          <p14:tracePt t="36370" x="4051300" y="1952625"/>
          <p14:tracePt t="36386" x="3930650" y="1987550"/>
          <p14:tracePt t="36401" x="3819525" y="2032000"/>
          <p14:tracePt t="36419" x="3571875" y="2085975"/>
          <p14:tracePt t="36435" x="3429000" y="2130425"/>
          <p14:tracePt t="36452" x="3330575" y="2162175"/>
          <p14:tracePt t="36469" x="3219450" y="2193925"/>
          <p14:tracePt t="36485" x="3152775" y="2206625"/>
          <p14:tracePt t="36502" x="3111500" y="2206625"/>
          <p14:tracePt t="36519" x="3032125" y="2206625"/>
          <p14:tracePt t="36535" x="2971800" y="2203450"/>
          <p14:tracePt t="36552" x="2889250" y="2193925"/>
          <p14:tracePt t="36569" x="2727325" y="2193925"/>
          <p14:tracePt t="36585" x="2647950" y="2193925"/>
          <p14:tracePt t="36601" x="2590800" y="2206625"/>
          <p14:tracePt t="36619" x="2527300" y="2206625"/>
          <p14:tracePt t="36635" x="2498725" y="2206625"/>
          <p14:tracePt t="36651" x="2463800" y="2206625"/>
          <p14:tracePt t="36669" x="2400300" y="2206625"/>
          <p14:tracePt t="36685" x="2355850" y="2203450"/>
          <p14:tracePt t="36702" x="2333625" y="2197100"/>
          <p14:tracePt t="36719" x="2292350" y="2197100"/>
          <p14:tracePt t="36735" x="2270125" y="2197100"/>
          <p14:tracePt t="36752" x="2254250" y="2197100"/>
          <p14:tracePt t="36768" x="2244725" y="2197100"/>
          <p14:tracePt t="36785" x="2225675" y="2197100"/>
          <p14:tracePt t="36802" x="2203450" y="2181225"/>
          <p14:tracePt t="36819" x="2184400" y="2171700"/>
          <p14:tracePt t="36835" x="2174875" y="2171700"/>
          <p14:tracePt t="36852" x="2159000" y="2171700"/>
          <p14:tracePt t="36868" x="2143125" y="2165350"/>
          <p14:tracePt t="36885" x="2133600" y="2165350"/>
          <p14:tracePt t="36901" x="2130425" y="2165350"/>
          <p14:tracePt t="36936" x="2124075" y="2165350"/>
          <p14:tracePt t="37228" x="2130425" y="2165350"/>
          <p14:tracePt t="37242" x="2159000" y="2165350"/>
          <p14:tracePt t="37256" x="2190750" y="2165350"/>
          <p14:tracePt t="37268" x="2216150" y="2165350"/>
          <p14:tracePt t="37285" x="2295525" y="2146300"/>
          <p14:tracePt t="37301" x="2381250" y="2139950"/>
          <p14:tracePt t="37318" x="2552700" y="2139950"/>
          <p14:tracePt t="37334" x="2625725" y="2139950"/>
          <p14:tracePt t="37351" x="2679700" y="2139950"/>
          <p14:tracePt t="37369" x="2727325" y="2139950"/>
          <p14:tracePt t="37385" x="2749550" y="2139950"/>
          <p14:tracePt t="37401" x="2784475" y="2139950"/>
          <p14:tracePt t="37419" x="2873375" y="2130425"/>
          <p14:tracePt t="37435" x="2955925" y="2124075"/>
          <p14:tracePt t="37451" x="3028950" y="2124075"/>
          <p14:tracePt t="37469" x="3108325" y="2124075"/>
          <p14:tracePt t="37485" x="3149600" y="2124075"/>
          <p14:tracePt t="37502" x="3175000" y="2127250"/>
          <p14:tracePt t="37519" x="3213100" y="2133600"/>
          <p14:tracePt t="37535" x="3251200" y="2133600"/>
          <p14:tracePt t="37552" x="3286125" y="2133600"/>
          <p14:tracePt t="37568" x="3349625" y="2133600"/>
          <p14:tracePt t="37584" x="3387725" y="2133600"/>
          <p14:tracePt t="37601" x="3409950" y="2133600"/>
          <p14:tracePt t="37618" x="3435350" y="2133600"/>
          <p14:tracePt t="37635" x="3444875" y="2133600"/>
          <p14:tracePt t="37683" x="3451225" y="2133600"/>
          <p14:tracePt t="37690" x="3457575" y="2133600"/>
          <p14:tracePt t="37749" x="3457575" y="2130425"/>
          <p14:tracePt t="37762" x="3457575" y="2120900"/>
          <p14:tracePt t="37773" x="3457575" y="2111375"/>
          <p14:tracePt t="37785" x="3448050" y="2073275"/>
          <p14:tracePt t="37802" x="3422650" y="2035175"/>
          <p14:tracePt t="37818" x="3381375" y="1974850"/>
          <p14:tracePt t="37834" x="3365500" y="1952625"/>
          <p14:tracePt t="37851" x="3333750" y="1939925"/>
          <p14:tracePt t="37869" x="3267075" y="1914525"/>
          <p14:tracePt t="37885" x="3178175" y="1882775"/>
          <p14:tracePt t="37901" x="3025775" y="1844675"/>
          <p14:tracePt t="37919" x="2825750" y="1809750"/>
          <p14:tracePt t="37935" x="2733675" y="1809750"/>
          <p14:tracePt t="37951" x="2673350" y="1809750"/>
          <p14:tracePt t="37968" x="2609850" y="1809750"/>
          <p14:tracePt t="37984" x="2565400" y="1809750"/>
          <p14:tracePt t="38001" x="2530475" y="1809750"/>
          <p14:tracePt t="38019" x="2466975" y="1819275"/>
          <p14:tracePt t="38035" x="2422525" y="1825625"/>
          <p14:tracePt t="38052" x="2384425" y="1838325"/>
          <p14:tracePt t="38069" x="2349500" y="1857375"/>
          <p14:tracePt t="38084" x="2317750" y="1870075"/>
          <p14:tracePt t="38101" x="2301875" y="1879600"/>
          <p14:tracePt t="38118" x="2286000" y="1895475"/>
          <p14:tracePt t="38134" x="2270125" y="1905000"/>
          <p14:tracePt t="38151" x="2260600" y="1920875"/>
          <p14:tracePt t="38168" x="2251075" y="1933575"/>
          <p14:tracePt t="38185" x="2251075" y="1943100"/>
          <p14:tracePt t="38201" x="2251075" y="1955800"/>
          <p14:tracePt t="38219" x="2254250" y="1974850"/>
          <p14:tracePt t="38235" x="2270125" y="1984375"/>
          <p14:tracePt t="38251" x="2333625" y="2006600"/>
          <p14:tracePt t="38268" x="2533650" y="2060575"/>
          <p14:tracePt t="38284" x="2628900" y="2076450"/>
          <p14:tracePt t="38301" x="2708275" y="2098675"/>
          <p14:tracePt t="38318" x="2819400" y="2127250"/>
          <p14:tracePt t="38335" x="2936875" y="2143125"/>
          <p14:tracePt t="38351" x="3022600" y="2159000"/>
          <p14:tracePt t="38354" x="3060700" y="2168525"/>
          <p14:tracePt t="38369" x="3146425" y="2184400"/>
          <p14:tracePt t="38384" x="3219450" y="2190750"/>
          <p14:tracePt t="38401" x="3282950" y="2212975"/>
          <p14:tracePt t="38418" x="3346450" y="2225675"/>
          <p14:tracePt t="38434" x="3390900" y="2225675"/>
          <p14:tracePt t="38451" x="3435350" y="2232025"/>
          <p14:tracePt t="38468" x="3489325" y="2232025"/>
          <p14:tracePt t="38485" x="3524250" y="2232025"/>
          <p14:tracePt t="38501" x="3562350" y="2232025"/>
          <p14:tracePt t="38518" x="3581400" y="2232025"/>
          <p14:tracePt t="38534" x="3594100" y="2232025"/>
          <p14:tracePt t="38570" x="3603625" y="2232025"/>
          <p14:tracePt t="38585" x="3613150" y="2232025"/>
          <p14:tracePt t="38601" x="3635375" y="2232025"/>
          <p14:tracePt t="38618" x="3689350" y="2222500"/>
          <p14:tracePt t="38634" x="3733800" y="2222500"/>
          <p14:tracePt t="38651" x="3765550" y="2216150"/>
          <p14:tracePt t="38668" x="3825875" y="2209800"/>
          <p14:tracePt t="38684" x="3876675" y="2209800"/>
          <p14:tracePt t="38701" x="3937000" y="2209800"/>
          <p14:tracePt t="38718" x="4044950" y="2209800"/>
          <p14:tracePt t="38735" x="4137025" y="2209800"/>
          <p14:tracePt t="38751" x="4238625" y="2209800"/>
          <p14:tracePt t="38768" x="4422775" y="2209800"/>
          <p14:tracePt t="38784" x="4518025" y="2212975"/>
          <p14:tracePt t="38801" x="4600575" y="2212975"/>
          <p14:tracePt t="38818" x="4718050" y="2222500"/>
          <p14:tracePt t="38835" x="4778375" y="2222500"/>
          <p14:tracePt t="38852" x="4829175" y="2222500"/>
          <p14:tracePt t="38855" x="4848225" y="2222500"/>
          <p14:tracePt t="38868" x="4892675" y="2219325"/>
          <p14:tracePt t="38885" x="4930775" y="2212975"/>
          <p14:tracePt t="38901" x="4978400" y="2190750"/>
          <p14:tracePt t="38918" x="5032375" y="2178050"/>
          <p14:tracePt t="38935" x="5054600" y="2178050"/>
          <p14:tracePt t="38951" x="5076825" y="2178050"/>
          <p14:tracePt t="38968" x="5092700" y="2178050"/>
          <p14:tracePt t="38985" x="5099050" y="2178050"/>
          <p14:tracePt t="39033" x="5102225" y="2178050"/>
          <p14:tracePt t="40412" x="5140325" y="2178050"/>
          <p14:tracePt t="40423" x="5187950" y="2178050"/>
          <p14:tracePt t="40435" x="5260975" y="2165350"/>
          <p14:tracePt t="40451" x="5324475" y="2149475"/>
          <p14:tracePt t="40468" x="5387975" y="2130425"/>
          <p14:tracePt t="40501" x="5457825" y="2098675"/>
          <p14:tracePt t="40535" x="5527675" y="2092325"/>
          <p14:tracePt t="40551" x="5549900" y="2092325"/>
          <p14:tracePt t="40568" x="5591175" y="2082800"/>
          <p14:tracePt t="40585" x="5613400" y="2070100"/>
          <p14:tracePt t="40601" x="5638800" y="2051050"/>
          <p14:tracePt t="40618" x="5661025" y="2035175"/>
          <p14:tracePt t="40634" x="5670550" y="2025650"/>
          <p14:tracePt t="40651" x="5686425" y="2016125"/>
          <p14:tracePt t="40668" x="5702300" y="1997075"/>
          <p14:tracePt t="40684" x="5711825" y="1984375"/>
          <p14:tracePt t="40701" x="5711825" y="1974850"/>
          <p14:tracePt t="40718" x="5711825" y="1962150"/>
          <p14:tracePt t="40734" x="5708650" y="1946275"/>
          <p14:tracePt t="40751" x="5692775" y="1936750"/>
          <p14:tracePt t="40768" x="5645150" y="1917700"/>
          <p14:tracePt t="40785" x="5597525" y="1905000"/>
          <p14:tracePt t="40802" x="5559425" y="1885950"/>
          <p14:tracePt t="40819" x="5470525" y="1863725"/>
          <p14:tracePt t="40835" x="5387975" y="1863725"/>
          <p14:tracePt t="40851" x="5318125" y="1863725"/>
          <p14:tracePt t="40868" x="5232400" y="1857375"/>
          <p14:tracePt t="40884" x="5149850" y="1851025"/>
          <p14:tracePt t="40901" x="5064125" y="1835150"/>
          <p14:tracePt t="40918" x="4943475" y="1828800"/>
          <p14:tracePt t="40934" x="4883150" y="1828800"/>
          <p14:tracePt t="40951" x="4848225" y="1828800"/>
          <p14:tracePt t="40968" x="4784725" y="1828800"/>
          <p14:tracePt t="40984" x="4740275" y="1828800"/>
          <p14:tracePt t="41001" x="4695825" y="1828800"/>
          <p14:tracePt t="41017" x="4635500" y="1838325"/>
          <p14:tracePt t="41034" x="4597400" y="1844675"/>
          <p14:tracePt t="41051" x="4559300" y="1844675"/>
          <p14:tracePt t="41067" x="4521200" y="1844675"/>
          <p14:tracePt t="41085" x="4495800" y="1847850"/>
          <p14:tracePt t="41101" x="4486275" y="1854200"/>
          <p14:tracePt t="41118" x="4467225" y="1854200"/>
          <p14:tracePt t="41134" x="4457700" y="1857375"/>
          <p14:tracePt t="41151" x="4448175" y="1870075"/>
          <p14:tracePt t="41168" x="4432300" y="1879600"/>
          <p14:tracePt t="41185" x="4416425" y="1882775"/>
          <p14:tracePt t="41202" x="4406900" y="1889125"/>
          <p14:tracePt t="41218" x="4403725" y="1905000"/>
          <p14:tracePt t="41235" x="4403725" y="1914525"/>
          <p14:tracePt t="41252" x="4403725" y="1927225"/>
          <p14:tracePt t="41267" x="4410075" y="1955800"/>
          <p14:tracePt t="41284" x="4441825" y="1987550"/>
          <p14:tracePt t="41301" x="4489450" y="2012950"/>
          <p14:tracePt t="41317" x="4575175" y="2063750"/>
          <p14:tracePt t="41334" x="4613275" y="2089150"/>
          <p14:tracePt t="41351" x="4660900" y="2111375"/>
          <p14:tracePt t="41368" x="4718050" y="2136775"/>
          <p14:tracePt t="41384" x="4749800" y="2149475"/>
          <p14:tracePt t="41401" x="4794250" y="2162175"/>
          <p14:tracePt t="41404" x="4819650" y="2168525"/>
          <p14:tracePt t="41418" x="4886325" y="2190750"/>
          <p14:tracePt t="41435" x="4949825" y="2203450"/>
          <p14:tracePt t="41451" x="4994275" y="2216150"/>
          <p14:tracePt t="41468" x="5045075" y="2228850"/>
          <p14:tracePt t="41485" x="5064125" y="2228850"/>
          <p14:tracePt t="41501" x="5086350" y="2228850"/>
          <p14:tracePt t="41518" x="5121275" y="2228850"/>
          <p14:tracePt t="41534" x="5149850" y="2235200"/>
          <p14:tracePt t="41551" x="5178425" y="2235200"/>
          <p14:tracePt t="41568" x="5235575" y="2235200"/>
          <p14:tracePt t="41585" x="5264150" y="2235200"/>
          <p14:tracePt t="41602" x="5292725" y="2235200"/>
          <p14:tracePt t="41618" x="5334000" y="2235200"/>
          <p14:tracePt t="41634" x="5356225" y="2235200"/>
          <p14:tracePt t="41651" x="5384800" y="2235200"/>
          <p14:tracePt t="41668" x="5419725" y="2232025"/>
          <p14:tracePt t="41684" x="5448300" y="2225675"/>
          <p14:tracePt t="41701" x="5486400" y="2219325"/>
          <p14:tracePt t="41717" x="5549900" y="2206625"/>
          <p14:tracePt t="41734" x="5594350" y="2193925"/>
          <p14:tracePt t="41751" x="5638800" y="2193925"/>
          <p14:tracePt t="41768" x="5670550" y="2187575"/>
          <p14:tracePt t="41785" x="5702300" y="2187575"/>
          <p14:tracePt t="41801" x="5724525" y="2174875"/>
          <p14:tracePt t="41817" x="5781675" y="2162175"/>
          <p14:tracePt t="41834" x="5826125" y="2149475"/>
          <p14:tracePt t="41851" x="5864225" y="2143125"/>
          <p14:tracePt t="41868" x="5927725" y="2117725"/>
          <p14:tracePt t="41885" x="5965825" y="2105025"/>
          <p14:tracePt t="41901" x="5988050" y="2095500"/>
          <p14:tracePt t="41918" x="6029325" y="2076450"/>
          <p14:tracePt t="41934" x="6048375" y="2060575"/>
          <p14:tracePt t="41951" x="6064250" y="2047875"/>
          <p14:tracePt t="41968" x="6076950" y="2044700"/>
          <p14:tracePt t="41985" x="6083300" y="2044700"/>
          <p14:tracePt t="42039" x="6083300" y="2038350"/>
          <p14:tracePt t="42046" x="6083300" y="2035175"/>
          <p14:tracePt t="42053" x="6083300" y="2028825"/>
          <p14:tracePt t="42068" x="6083300" y="2019300"/>
          <p14:tracePt t="42084" x="6080125" y="2009775"/>
          <p14:tracePt t="42101" x="6070600" y="2000250"/>
          <p14:tracePt t="42117" x="6051550" y="2000250"/>
          <p14:tracePt t="42134" x="6035675" y="1990725"/>
          <p14:tracePt t="42151" x="6003925" y="1978025"/>
          <p14:tracePt t="42168" x="5892800" y="1946275"/>
          <p14:tracePt t="42184" x="5819775" y="1933575"/>
          <p14:tracePt t="42201" x="5759450" y="1933575"/>
          <p14:tracePt t="42218" x="5664200" y="1933575"/>
          <p14:tracePt t="42234" x="5603875" y="1933575"/>
          <p14:tracePt t="42251" x="5543550" y="1933575"/>
          <p14:tracePt t="42267" x="5457825" y="1933575"/>
          <p14:tracePt t="42285" x="5384800" y="1917700"/>
          <p14:tracePt t="42301" x="5299075" y="1901825"/>
          <p14:tracePt t="42318" x="5168900" y="1885950"/>
          <p14:tracePt t="42335" x="5118100" y="1885950"/>
          <p14:tracePt t="42352" x="5086350" y="1885950"/>
          <p14:tracePt t="42368" x="5048250" y="1885950"/>
          <p14:tracePt t="42385" x="5003800" y="1885950"/>
          <p14:tracePt t="42402" x="4905375" y="1892300"/>
          <p14:tracePt t="42418" x="4819650" y="1908175"/>
          <p14:tracePt t="42436" x="4746625" y="1914525"/>
          <p14:tracePt t="42452" x="4648200" y="1936750"/>
          <p14:tracePt t="42467" x="4603750" y="1943100"/>
          <p14:tracePt t="42484" x="4575175" y="1955800"/>
          <p14:tracePt t="42500" x="4549775" y="1962150"/>
          <p14:tracePt t="42518" x="4518025" y="1965325"/>
          <p14:tracePt t="42535" x="4498975" y="1971675"/>
          <p14:tracePt t="42552" x="4467225" y="1984375"/>
          <p14:tracePt t="42568" x="4457700" y="1993900"/>
          <p14:tracePt t="42585" x="4448175" y="1993900"/>
          <p14:tracePt t="42602" x="4435475" y="2012950"/>
          <p14:tracePt t="42618" x="4435475" y="2019300"/>
          <p14:tracePt t="42634" x="4435475" y="2028825"/>
          <p14:tracePt t="42651" x="4441825" y="2041525"/>
          <p14:tracePt t="42668" x="4454525" y="2051050"/>
          <p14:tracePt t="42684" x="4476750" y="2070100"/>
          <p14:tracePt t="42701" x="4514850" y="2082800"/>
          <p14:tracePt t="42718" x="4578350" y="2101850"/>
          <p14:tracePt t="42734" x="4641850" y="2114550"/>
          <p14:tracePt t="42750" x="4727575" y="2139950"/>
          <p14:tracePt t="42767" x="4829175" y="2159000"/>
          <p14:tracePt t="42784" x="4883150" y="2165350"/>
          <p14:tracePt t="42801" x="4946650" y="2178050"/>
          <p14:tracePt t="42818" x="4997450" y="2178050"/>
          <p14:tracePt t="42834" x="5067300" y="2178050"/>
          <p14:tracePt t="42850" x="5149850" y="2178050"/>
          <p14:tracePt t="42868" x="5245100" y="2178050"/>
          <p14:tracePt t="42884" x="5280025" y="2178050"/>
          <p14:tracePt t="42901" x="5324475" y="2178050"/>
          <p14:tracePt t="42918" x="5378450" y="2178050"/>
          <p14:tracePt t="42934" x="5400675" y="2178050"/>
          <p14:tracePt t="42953" x="5441950" y="2178050"/>
          <p14:tracePt t="42968" x="5486400" y="2178050"/>
          <p14:tracePt t="42985" x="5514975" y="2178050"/>
          <p14:tracePt t="43002" x="5556250" y="2178050"/>
          <p14:tracePt t="43018" x="5578475" y="2178050"/>
          <p14:tracePt t="43034" x="5594350" y="2178050"/>
          <p14:tracePt t="43051" x="5632450" y="2178050"/>
          <p14:tracePt t="43067" x="5661025" y="2178050"/>
          <p14:tracePt t="43084" x="5689600" y="2178050"/>
          <p14:tracePt t="43102" x="5746750" y="2174875"/>
          <p14:tracePt t="43118" x="5791200" y="2162175"/>
          <p14:tracePt t="43135" x="5819775" y="2155825"/>
          <p14:tracePt t="43151" x="5864225" y="2139950"/>
          <p14:tracePt t="43167" x="5886450" y="2139950"/>
          <p14:tracePt t="43184" x="5899150" y="2139950"/>
          <p14:tracePt t="43201" x="5915025" y="2139950"/>
          <p14:tracePt t="43218" x="5924550" y="2139950"/>
          <p14:tracePt t="43235" x="5930900" y="2127250"/>
          <p14:tracePt t="43252" x="5940425" y="2114550"/>
          <p14:tracePt t="43268" x="5949950" y="2101850"/>
          <p14:tracePt t="43284" x="5959475" y="2092325"/>
          <p14:tracePt t="43301" x="5969000" y="2089150"/>
          <p14:tracePt t="43317" x="5975350" y="2070100"/>
          <p14:tracePt t="43334" x="5978525" y="2063750"/>
          <p14:tracePt t="46573" x="5943600" y="2057400"/>
          <p14:tracePt t="46587" x="5794375" y="2038350"/>
          <p14:tracePt t="46601" x="5610225" y="2028825"/>
          <p14:tracePt t="46634" x="5124450" y="2079625"/>
          <p14:tracePt t="46668" x="4375150" y="2339975"/>
          <p14:tracePt t="46686" x="3943350" y="2482850"/>
          <p14:tracePt t="46702" x="3673475" y="2581275"/>
          <p14:tracePt t="46718" x="3400425" y="2692400"/>
          <p14:tracePt t="46734" x="3168650" y="2781300"/>
          <p14:tracePt t="46751" x="2806700" y="2892425"/>
          <p14:tracePt t="46768" x="2641600" y="2959100"/>
          <p14:tracePt t="46784" x="2463800" y="3003550"/>
          <p14:tracePt t="46800" x="2282825" y="3073400"/>
          <p14:tracePt t="46817" x="2193925" y="3105150"/>
          <p14:tracePt t="46834" x="2127250" y="3136900"/>
          <p14:tracePt t="46851" x="2089150" y="3149600"/>
          <p14:tracePt t="47150" x="2051050" y="3105150"/>
          <p14:tracePt t="47157" x="2006600" y="3051175"/>
          <p14:tracePt t="47167" x="1984375" y="3022600"/>
          <p14:tracePt t="47184" x="1946275" y="2952750"/>
          <p14:tracePt t="47201" x="1914525" y="2901950"/>
          <p14:tracePt t="47217" x="1901825" y="2879725"/>
          <p14:tracePt t="47233" x="1889125" y="2847975"/>
          <p14:tracePt t="47267" x="1828800" y="2787650"/>
          <p14:tracePt t="47301" x="1746250" y="2717800"/>
          <p14:tracePt t="47317" x="1720850" y="2705100"/>
          <p14:tracePt t="47333" x="1682750" y="2686050"/>
          <p14:tracePt t="47351" x="1641475" y="2654300"/>
          <p14:tracePt t="47367" x="1593850" y="2641600"/>
          <p14:tracePt t="47383" x="1555750" y="2628900"/>
          <p14:tracePt t="47400" x="1514475" y="2613025"/>
          <p14:tracePt t="47417" x="1476375" y="2593975"/>
          <p14:tracePt t="47434" x="1450975" y="2581275"/>
          <p14:tracePt t="47451" x="1403350" y="2562225"/>
          <p14:tracePt t="47467" x="1371600" y="2549525"/>
          <p14:tracePt t="47484" x="1349375" y="2533650"/>
          <p14:tracePt t="47500" x="1304925" y="2514600"/>
          <p14:tracePt t="47517" x="1295400" y="2505075"/>
          <p14:tracePt t="47534" x="1285875" y="2495550"/>
          <p14:tracePt t="47537" x="1282700" y="2495550"/>
          <p14:tracePt t="47551" x="1273175" y="2482850"/>
          <p14:tracePt t="47567" x="1257300" y="2482850"/>
          <p14:tracePt t="47583" x="1257300" y="2473325"/>
          <p14:tracePt t="47600" x="1250950" y="2473325"/>
          <p14:tracePt t="47865" x="1270000" y="2476500"/>
          <p14:tracePt t="47872" x="1298575" y="2476500"/>
          <p14:tracePt t="47884" x="1339850" y="2482850"/>
          <p14:tracePt t="47901" x="1485900" y="2517775"/>
          <p14:tracePt t="47918" x="1581150" y="2524125"/>
          <p14:tracePt t="47935" x="1790700" y="2543175"/>
          <p14:tracePt t="47951" x="1939925" y="2552700"/>
          <p14:tracePt t="47967" x="2089150" y="2559050"/>
          <p14:tracePt t="47983" x="2273300" y="2559050"/>
          <p14:tracePt t="48000" x="2546350" y="2559050"/>
          <p14:tracePt t="48017" x="2727325" y="2559050"/>
          <p14:tracePt t="48034" x="2841625" y="2559050"/>
          <p14:tracePt t="48036" x="2901950" y="2559050"/>
          <p14:tracePt t="48050" x="2981325" y="2559050"/>
          <p14:tracePt t="48067" x="3044825" y="2559050"/>
          <p14:tracePt t="48084" x="3101975" y="2559050"/>
          <p14:tracePt t="48100" x="3171825" y="2559050"/>
          <p14:tracePt t="48117" x="3216275" y="2559050"/>
          <p14:tracePt t="48134" x="3238500" y="2559050"/>
          <p14:tracePt t="48150" x="3279775" y="2559050"/>
          <p14:tracePt t="48168" x="3302000" y="2559050"/>
          <p14:tracePt t="48184" x="3330575" y="2559050"/>
          <p14:tracePt t="48201" x="3343275" y="2559050"/>
          <p14:tracePt t="48217" x="3355975" y="2559050"/>
          <p14:tracePt t="48234" x="3375025" y="2559050"/>
          <p14:tracePt t="48250" x="3409950" y="2559050"/>
          <p14:tracePt t="48266" x="3438525" y="2559050"/>
          <p14:tracePt t="48283" x="3460750" y="2559050"/>
          <p14:tracePt t="48300" x="3508375" y="2559050"/>
          <p14:tracePt t="48317" x="3530600" y="2559050"/>
          <p14:tracePt t="48333" x="3559175" y="2559050"/>
          <p14:tracePt t="48350" x="3571875" y="2559050"/>
          <p14:tracePt t="48367" x="3584575" y="2565400"/>
          <p14:tracePt t="48384" x="3584575" y="2574925"/>
          <p14:tracePt t="48872" x="3600450" y="2574925"/>
          <p14:tracePt t="48883" x="3619500" y="2574925"/>
          <p14:tracePt t="48901" x="3698875" y="2559050"/>
          <p14:tracePt t="48918" x="3752850" y="2546350"/>
          <p14:tracePt t="48934" x="3825875" y="2524125"/>
          <p14:tracePt t="48950" x="3873500" y="2511425"/>
          <p14:tracePt t="48984" x="3933825" y="2511425"/>
          <p14:tracePt t="49018" x="3984625" y="2511425"/>
          <p14:tracePt t="49035" x="4025900" y="2511425"/>
          <p14:tracePt t="49051" x="4041775" y="2511425"/>
          <p14:tracePt t="49067" x="4057650" y="2511425"/>
          <p14:tracePt t="49084" x="4076700" y="2511425"/>
          <p14:tracePt t="49100" x="4086225" y="2511425"/>
          <p14:tracePt t="49117" x="4095750" y="2511425"/>
          <p14:tracePt t="49134" x="4124325" y="2511425"/>
          <p14:tracePt t="49151" x="4133850" y="2511425"/>
          <p14:tracePt t="49168" x="4146550" y="2511425"/>
          <p14:tracePt t="49185" x="4162425" y="2511425"/>
          <p14:tracePt t="49201" x="4178300" y="2511425"/>
          <p14:tracePt t="49234" x="4191000" y="2511425"/>
          <p14:tracePt t="49250" x="4203700" y="2511425"/>
          <p14:tracePt t="49266" x="4213225" y="2511425"/>
          <p14:tracePt t="49284" x="4232275" y="2511425"/>
          <p14:tracePt t="49300" x="4235450" y="2511425"/>
          <p14:tracePt t="49336" x="4241800" y="2511425"/>
          <p14:tracePt t="49350" x="4251325" y="2511425"/>
          <p14:tracePt t="49367" x="4257675" y="2511425"/>
          <p14:tracePt t="49384" x="4276725" y="2511425"/>
          <p14:tracePt t="49400" x="4286250" y="2511425"/>
          <p14:tracePt t="49417" x="4292600" y="2511425"/>
          <p14:tracePt t="49434" x="4295775" y="2511425"/>
          <p14:tracePt t="49492" x="4302125" y="2511425"/>
          <p14:tracePt t="49499" x="4305300" y="2511425"/>
          <p14:tracePt t="49517" x="4321175" y="2505075"/>
          <p14:tracePt t="49534" x="4343400" y="2495550"/>
          <p14:tracePt t="49550" x="4352925" y="2495550"/>
          <p14:tracePt t="49568" x="4362450" y="2495550"/>
          <p14:tracePt t="49584" x="4381500" y="2495550"/>
          <p14:tracePt t="49620" x="4387850" y="2495550"/>
          <p14:tracePt t="49656" x="4391025" y="2495550"/>
          <p14:tracePt t="49663" x="4397375" y="2495550"/>
          <p14:tracePt t="49670" x="4400550" y="2495550"/>
          <p14:tracePt t="49684" x="4410075" y="2495550"/>
          <p14:tracePt t="49700" x="4425950" y="2495550"/>
          <p14:tracePt t="49717" x="4435475" y="2495550"/>
          <p14:tracePt t="50713" x="4473575" y="2498725"/>
          <p14:tracePt t="50720" x="4533900" y="2508250"/>
          <p14:tracePt t="50734" x="4629150" y="2524125"/>
          <p14:tracePt t="50750" x="4702175" y="2530475"/>
          <p14:tracePt t="50767" x="4772025" y="2530475"/>
          <p14:tracePt t="50784" x="4879975" y="2530475"/>
          <p14:tracePt t="50817" x="5032375" y="2530475"/>
          <p14:tracePt t="50851" x="5178425" y="2530475"/>
          <p14:tracePt t="50867" x="5235575" y="2530475"/>
          <p14:tracePt t="50883" x="5299075" y="2530475"/>
          <p14:tracePt t="50900" x="5337175" y="2530475"/>
          <p14:tracePt t="50917" x="5365750" y="2530475"/>
          <p14:tracePt t="50934" x="5397500" y="2530475"/>
          <p14:tracePt t="50950" x="5426075" y="2530475"/>
          <p14:tracePt t="50967" x="5441950" y="2530475"/>
          <p14:tracePt t="50983" x="5473700" y="2530475"/>
          <p14:tracePt t="51000" x="5489575" y="2530475"/>
          <p14:tracePt t="51017" x="5499100" y="2524125"/>
          <p14:tracePt t="51034" x="5521325" y="2520950"/>
          <p14:tracePt t="51050" x="5530850" y="2514600"/>
          <p14:tracePt t="51067" x="5534025" y="2514600"/>
          <p14:tracePt t="51070" x="5534025" y="2511425"/>
          <p14:tracePt t="51084" x="5534025" y="2501900"/>
          <p14:tracePt t="51100" x="5534025" y="2495550"/>
          <p14:tracePt t="51117" x="5534025" y="2492375"/>
          <p14:tracePt t="51177" x="5534025" y="2486025"/>
          <p14:tracePt t="51191" x="5527675" y="2486025"/>
          <p14:tracePt t="51200" x="5524500" y="2482850"/>
          <p14:tracePt t="51217" x="5508625" y="2476500"/>
          <p14:tracePt t="51233" x="5492750" y="2457450"/>
          <p14:tracePt t="51250" x="5483225" y="2451100"/>
          <p14:tracePt t="51267" x="5473700" y="2451100"/>
          <p14:tracePt t="51284" x="5457825" y="2451100"/>
          <p14:tracePt t="51300" x="5454650" y="2444750"/>
          <p14:tracePt t="51513" x="5464175" y="2444750"/>
          <p14:tracePt t="51527" x="5495925" y="2447925"/>
          <p14:tracePt t="51539" x="5505450" y="2447925"/>
          <p14:tracePt t="51550" x="5521325" y="2454275"/>
          <p14:tracePt t="51567" x="5549900" y="2454275"/>
          <p14:tracePt t="51583" x="5584825" y="2460625"/>
          <p14:tracePt t="51600" x="5613400" y="2460625"/>
          <p14:tracePt t="51617" x="5629275" y="2460625"/>
          <p14:tracePt t="51634" x="5651500" y="2473325"/>
          <p14:tracePt t="51650" x="5667375" y="2473325"/>
          <p14:tracePt t="51667" x="5676900" y="2473325"/>
          <p14:tracePt t="51683" x="5686425" y="2473325"/>
          <p14:tracePt t="51716" x="5689600" y="2473325"/>
          <p14:tracePt t="51733" x="5711825" y="2473325"/>
          <p14:tracePt t="51749" x="5721350" y="2473325"/>
          <p14:tracePt t="51767" x="5730875" y="2473325"/>
          <p14:tracePt t="51783" x="5749925" y="2473325"/>
          <p14:tracePt t="51800" x="5772150" y="2473325"/>
          <p14:tracePt t="51817" x="5788025" y="2473325"/>
          <p14:tracePt t="51834" x="5819775" y="2473325"/>
          <p14:tracePt t="51849" x="5842000" y="2473325"/>
          <p14:tracePt t="51867" x="5873750" y="2457450"/>
          <p14:tracePt t="51883" x="5908675" y="2438400"/>
          <p14:tracePt t="51900" x="5953125" y="2438400"/>
          <p14:tracePt t="51917" x="5981700" y="2425700"/>
          <p14:tracePt t="51934" x="6035675" y="2425700"/>
          <p14:tracePt t="51950" x="6067425" y="2419350"/>
          <p14:tracePt t="51966" x="6089650" y="2416175"/>
          <p14:tracePt t="51983" x="6115050" y="2416175"/>
          <p14:tracePt t="52000" x="6127750" y="2416175"/>
          <p14:tracePt t="52017" x="6137275" y="2416175"/>
          <p14:tracePt t="52033" x="6137275" y="2403475"/>
          <p14:tracePt t="52240" x="6153150" y="2403475"/>
          <p14:tracePt t="52247" x="6172200" y="2403475"/>
          <p14:tracePt t="52255" x="6207125" y="2403475"/>
          <p14:tracePt t="52266" x="6232525" y="2403475"/>
          <p14:tracePt t="52283" x="6353175" y="2432050"/>
          <p14:tracePt t="52300" x="6429375" y="2447925"/>
          <p14:tracePt t="52317" x="6492875" y="2460625"/>
          <p14:tracePt t="52334" x="6581775" y="2473325"/>
          <p14:tracePt t="52350" x="6648450" y="2495550"/>
          <p14:tracePt t="52367" x="6708775" y="2505075"/>
          <p14:tracePt t="52384" x="6772275" y="2517775"/>
          <p14:tracePt t="52400" x="6807200" y="2524125"/>
          <p14:tracePt t="52417" x="6838950" y="2530475"/>
          <p14:tracePt t="52434" x="6864350" y="2533650"/>
          <p14:tracePt t="52450" x="6880225" y="2533650"/>
          <p14:tracePt t="52467" x="6889750" y="2533650"/>
          <p14:tracePt t="52483" x="6896100" y="2533650"/>
          <p14:tracePt t="52511" x="6896100" y="2540000"/>
          <p14:tracePt t="53098" x="6911975" y="2540000"/>
          <p14:tracePt t="53104" x="6931025" y="2540000"/>
          <p14:tracePt t="53117" x="6956425" y="2540000"/>
          <p14:tracePt t="53134" x="7035800" y="2552700"/>
          <p14:tracePt t="53150" x="7089775" y="2559050"/>
          <p14:tracePt t="53167" x="7134225" y="2559050"/>
          <p14:tracePt t="53184" x="7197725" y="2565400"/>
          <p14:tracePt t="53217" x="7254875" y="2565400"/>
          <p14:tracePt t="53250" x="7346950" y="2565400"/>
          <p14:tracePt t="53267" x="7385050" y="2562225"/>
          <p14:tracePt t="53284" x="7470775" y="2562225"/>
          <p14:tracePt t="53300" x="7515225" y="2555875"/>
          <p14:tracePt t="53316" x="7559675" y="2555875"/>
          <p14:tracePt t="53333" x="7597775" y="2555875"/>
          <p14:tracePt t="53349" x="7613650" y="2555875"/>
          <p14:tracePt t="53367" x="7623175" y="2555875"/>
          <p14:tracePt t="53384" x="7654925" y="2552700"/>
          <p14:tracePt t="53400" x="7677150" y="2546350"/>
          <p14:tracePt t="53418" x="7750175" y="2527300"/>
          <p14:tracePt t="53434" x="7813675" y="2517775"/>
          <p14:tracePt t="53450" x="7867650" y="2511425"/>
          <p14:tracePt t="53466" x="7912100" y="2498725"/>
          <p14:tracePt t="53483" x="7962900" y="2473325"/>
          <p14:tracePt t="53500" x="7985125" y="2466975"/>
          <p14:tracePt t="53516" x="7994650" y="2463800"/>
          <p14:tracePt t="53533" x="8013700" y="2457450"/>
          <p14:tracePt t="53550" x="8020050" y="2457450"/>
          <p14:tracePt t="53598" x="8023225" y="2457450"/>
          <p14:tracePt t="66657" x="8004175" y="2457450"/>
          <p14:tracePt t="66663" x="7985125" y="2460625"/>
          <p14:tracePt t="66670" x="7950200" y="2470150"/>
          <p14:tracePt t="66682" x="7931150" y="2476500"/>
          <p14:tracePt t="66698" x="7851775" y="2495550"/>
          <p14:tracePt t="66715" x="7804150" y="2530475"/>
          <p14:tracePt t="66748" x="7715250" y="2574925"/>
          <p14:tracePt t="66782" x="7623175" y="2606675"/>
          <p14:tracePt t="66784" x="7607300" y="2613025"/>
          <p14:tracePt t="66798" x="7562850" y="2613025"/>
          <p14:tracePt t="66815" x="7540625" y="2616200"/>
          <p14:tracePt t="66832" x="7524750" y="2616200"/>
          <p14:tracePt t="66848" x="7502525" y="2616200"/>
          <p14:tracePt t="66865" x="7493000" y="2616200"/>
          <p14:tracePt t="66882" x="7483475" y="2616200"/>
          <p14:tracePt t="66898" x="7467600" y="2616200"/>
          <p14:tracePt t="66915" x="7439025" y="2609850"/>
          <p14:tracePt t="66932" x="7416800" y="2584450"/>
          <p14:tracePt t="66949" x="7372350" y="2546350"/>
          <p14:tracePt t="66965" x="7359650" y="2517775"/>
          <p14:tracePt t="66982" x="7350125" y="2498725"/>
          <p14:tracePt t="66999" x="7321550" y="2473325"/>
          <p14:tracePt t="67015" x="7299325" y="2454275"/>
          <p14:tracePt t="67032" x="7267575" y="2428875"/>
          <p14:tracePt t="67048" x="7200900" y="2384425"/>
          <p14:tracePt t="67065" x="7146925" y="2355850"/>
          <p14:tracePt t="67082" x="7096125" y="2324100"/>
          <p14:tracePt t="67098" x="6943725" y="2238375"/>
          <p14:tracePt t="67115" x="6800850" y="2193925"/>
          <p14:tracePt t="67132" x="6680200" y="2159000"/>
          <p14:tracePt t="67149" x="6515100" y="2133600"/>
          <p14:tracePt t="67165" x="6423025" y="2133600"/>
          <p14:tracePt t="67182" x="6350000" y="2133600"/>
          <p14:tracePt t="67199" x="6264275" y="2133600"/>
          <p14:tracePt t="67215" x="6226175" y="2133600"/>
          <p14:tracePt t="67231" x="6184900" y="2133600"/>
          <p14:tracePt t="67249" x="6115050" y="2133600"/>
          <p14:tracePt t="67265" x="6061075" y="2127250"/>
          <p14:tracePt t="67281" x="6000750" y="2127250"/>
          <p14:tracePt t="67299" x="5937250" y="2127250"/>
          <p14:tracePt t="67316" x="5915025" y="2127250"/>
          <p14:tracePt t="67332" x="5886450" y="2127250"/>
          <p14:tracePt t="67349" x="5873750" y="2127250"/>
          <p14:tracePt t="67365" x="5864225" y="2127250"/>
          <p14:tracePt t="67381" x="5851525" y="2133600"/>
          <p14:tracePt t="67398" x="5832475" y="2149475"/>
          <p14:tracePt t="67416" x="5822950" y="2165350"/>
          <p14:tracePt t="67432" x="5810250" y="2187575"/>
          <p14:tracePt t="67449" x="5810250" y="2228850"/>
          <p14:tracePt t="67465" x="5810250" y="2251075"/>
          <p14:tracePt t="67482" x="5810250" y="2279650"/>
          <p14:tracePt t="67498" x="5810250" y="2311400"/>
          <p14:tracePt t="67515" x="5810250" y="2343150"/>
          <p14:tracePt t="67532" x="5810250" y="2359025"/>
          <p14:tracePt t="67549" x="5810250" y="2371725"/>
          <p14:tracePt t="67565" x="5810250" y="2381250"/>
          <p14:tracePt t="67582" x="5810250" y="2390775"/>
          <p14:tracePt t="67599" x="5813425" y="2406650"/>
          <p14:tracePt t="67615" x="5822950" y="2416175"/>
          <p14:tracePt t="67632" x="5851525" y="2438400"/>
          <p14:tracePt t="67649" x="5918200" y="2473325"/>
          <p14:tracePt t="67665" x="5962650" y="2486025"/>
          <p14:tracePt t="67682" x="6016625" y="2505075"/>
          <p14:tracePt t="67699" x="6086475" y="2524125"/>
          <p14:tracePt t="67716" x="6140450" y="2530475"/>
          <p14:tracePt t="67732" x="6194425" y="2530475"/>
          <p14:tracePt t="67748" x="6270625" y="2530475"/>
          <p14:tracePt t="67765" x="6330950" y="2530475"/>
          <p14:tracePt t="67782" x="6375400" y="2536825"/>
          <p14:tracePt t="67798" x="6438900" y="2549525"/>
          <p14:tracePt t="67815" x="6477000" y="2568575"/>
          <p14:tracePt t="67832" x="6521450" y="2574925"/>
          <p14:tracePt t="67849" x="6600825" y="2581275"/>
          <p14:tracePt t="67865" x="6664325" y="2597150"/>
          <p14:tracePt t="67881" x="6727825" y="2603500"/>
          <p14:tracePt t="67898" x="6804025" y="2616200"/>
          <p14:tracePt t="67915" x="6854825" y="2616200"/>
          <p14:tracePt t="67932" x="6915150" y="2616200"/>
          <p14:tracePt t="67949" x="7000875" y="2616200"/>
          <p14:tracePt t="67965" x="7054850" y="2616200"/>
          <p14:tracePt t="67982" x="7099300" y="2613025"/>
          <p14:tracePt t="67999" x="7172325" y="2593975"/>
          <p14:tracePt t="68015" x="7239000" y="2562225"/>
          <p14:tracePt t="68032" x="7286625" y="2533650"/>
          <p14:tracePt t="68049" x="7369175" y="2492375"/>
          <p14:tracePt t="68065" x="7407275" y="2466975"/>
          <p14:tracePt t="68082" x="7439025" y="2454275"/>
          <p14:tracePt t="68099" x="7473950" y="2438400"/>
          <p14:tracePt t="68116" x="7496175" y="2425700"/>
          <p14:tracePt t="68132" x="7508875" y="2409825"/>
          <p14:tracePt t="68148" x="7521575" y="2393950"/>
          <p14:tracePt t="68165" x="7531100" y="2384425"/>
          <p14:tracePt t="68181" x="7546975" y="2374900"/>
          <p14:tracePt t="68199" x="7556500" y="2359025"/>
          <p14:tracePt t="68215" x="7556500" y="2346325"/>
          <p14:tracePt t="68232" x="7556500" y="2324100"/>
          <p14:tracePt t="68249" x="7524750" y="2286000"/>
          <p14:tracePt t="68265" x="7493000" y="2254250"/>
          <p14:tracePt t="68282" x="7445375" y="2228850"/>
          <p14:tracePt t="68299" x="7375525" y="2209800"/>
          <p14:tracePt t="68315" x="7327900" y="2190750"/>
          <p14:tracePt t="68332" x="7292975" y="2184400"/>
          <p14:tracePt t="68348" x="7204075" y="2184400"/>
          <p14:tracePt t="68365" x="7153275" y="2184400"/>
          <p14:tracePt t="68382" x="7092950" y="2184400"/>
          <p14:tracePt t="68399" x="7000875" y="2184400"/>
          <p14:tracePt t="68415" x="6940550" y="2184400"/>
          <p14:tracePt t="68432" x="6889750" y="2184400"/>
          <p14:tracePt t="68448" x="6772275" y="2184400"/>
          <p14:tracePt t="68465" x="6711950" y="2184400"/>
          <p14:tracePt t="68482" x="6651625" y="2187575"/>
          <p14:tracePt t="68499" x="6594475" y="2206625"/>
          <p14:tracePt t="68516" x="6572250" y="2212975"/>
          <p14:tracePt t="68532" x="6543675" y="2219325"/>
          <p14:tracePt t="68549" x="6508750" y="2235200"/>
          <p14:tracePt t="68565" x="6477000" y="2241550"/>
          <p14:tracePt t="68582" x="6454775" y="2254250"/>
          <p14:tracePt t="68598" x="6403975" y="2279650"/>
          <p14:tracePt t="68615" x="6381750" y="2292350"/>
          <p14:tracePt t="68632" x="6353175" y="2295525"/>
          <p14:tracePt t="68649" x="6337300" y="2301875"/>
          <p14:tracePt t="68665" x="6327775" y="2301875"/>
          <p14:tracePt t="68682" x="6311900" y="2308225"/>
          <p14:tracePt t="68699" x="6296025" y="2327275"/>
          <p14:tracePt t="68715" x="6286500" y="2333625"/>
          <p14:tracePt t="68731" x="6286500" y="2336800"/>
          <p14:tracePt t="68748" x="6286500" y="2346325"/>
          <p14:tracePt t="68765" x="6286500" y="2352675"/>
          <p14:tracePt t="68782" x="6286500" y="2355850"/>
          <p14:tracePt t="68799" x="6286500" y="2365375"/>
          <p14:tracePt t="68815" x="6289675" y="2374900"/>
          <p14:tracePt t="68832" x="6299200" y="2384425"/>
          <p14:tracePt t="68835" x="6302375" y="2390775"/>
          <p14:tracePt t="68849" x="6340475" y="2403475"/>
          <p14:tracePt t="68865" x="6384925" y="2422525"/>
          <p14:tracePt t="68882" x="6423025" y="2435225"/>
          <p14:tracePt t="68899" x="6524625" y="2470150"/>
          <p14:tracePt t="68915" x="6578600" y="2492375"/>
          <p14:tracePt t="68932" x="6635750" y="2505075"/>
          <p14:tracePt t="68948" x="6699250" y="2524125"/>
          <p14:tracePt t="68965" x="6737350" y="2536825"/>
          <p14:tracePt t="68982" x="6759575" y="2536825"/>
          <p14:tracePt t="68998" x="6797675" y="2536825"/>
          <p14:tracePt t="69015" x="6842125" y="2536825"/>
          <p14:tracePt t="69032" x="6886575" y="2536825"/>
          <p14:tracePt t="69049" x="6972300" y="2536825"/>
          <p14:tracePt t="69065" x="7007225" y="2536825"/>
          <p14:tracePt t="69082" x="7045325" y="2536825"/>
          <p14:tracePt t="69099" x="7077075" y="2536825"/>
          <p14:tracePt t="69115" x="7092950" y="2536825"/>
          <p14:tracePt t="69132" x="7102475" y="2536825"/>
          <p14:tracePt t="69148" x="7118350" y="2524125"/>
          <p14:tracePt t="69164" x="7127875" y="2514600"/>
          <p14:tracePt t="69182" x="7150100" y="2505075"/>
          <p14:tracePt t="69198" x="7178675" y="2482850"/>
          <p14:tracePt t="69215" x="7200900" y="2470150"/>
          <p14:tracePt t="69231" x="7216775" y="2460625"/>
          <p14:tracePt t="69248" x="7232650" y="2444750"/>
          <p14:tracePt t="69265" x="7248525" y="2428875"/>
          <p14:tracePt t="69282" x="7258050" y="2419350"/>
          <p14:tracePt t="69298" x="7264400" y="2406650"/>
          <p14:tracePt t="69315" x="7264400" y="2393950"/>
          <p14:tracePt t="69333" x="7273925" y="2390775"/>
          <p14:tracePt t="69349" x="7280275" y="2384425"/>
          <p14:tracePt t="69365" x="7283450" y="2384425"/>
          <p14:tracePt t="69383" x="7299325" y="2384425"/>
          <p14:tracePt t="69398" x="7302500" y="2381250"/>
          <p14:tracePt t="69415" x="7308850" y="2371725"/>
          <p14:tracePt t="69431" x="7312025" y="2365375"/>
          <p14:tracePt t="69448" x="7318375" y="2362200"/>
          <p14:tracePt t="69483" x="7318375" y="2346325"/>
          <p14:tracePt t="69499" x="7324725" y="2346325"/>
          <p14:tracePt t="69515" x="7324725" y="2339975"/>
          <p14:tracePt t="69532" x="7327900" y="2336800"/>
          <p14:tracePt t="71218" x="7251700" y="2308225"/>
          <p14:tracePt t="71225" x="7134225" y="2266950"/>
          <p14:tracePt t="71232" x="7010400" y="2228850"/>
          <p14:tracePt t="71248" x="6734175" y="2187575"/>
          <p14:tracePt t="71265" x="6483350" y="2174875"/>
          <p14:tracePt t="71282" x="5965825" y="2197100"/>
          <p14:tracePt t="71300" x="5543550" y="2260600"/>
          <p14:tracePt t="71333" x="4470400" y="2635250"/>
          <p14:tracePt t="71367" x="3813175" y="2892425"/>
          <p14:tracePt t="71384" x="3616325" y="2946400"/>
          <p14:tracePt t="71399" x="3438525" y="2994025"/>
          <p14:tracePt t="71415" x="3276600" y="3013075"/>
          <p14:tracePt t="71432" x="3057525" y="3038475"/>
          <p14:tracePt t="71448" x="2940050" y="3048000"/>
          <p14:tracePt t="71465" x="2857500" y="3048000"/>
          <p14:tracePt t="71481" x="2759075" y="3063875"/>
          <p14:tracePt t="71498" x="2689225" y="3063875"/>
          <p14:tracePt t="71515" x="2616200" y="3063875"/>
          <p14:tracePt t="71532" x="2489200" y="3076575"/>
          <p14:tracePt t="71548" x="2397125" y="3076575"/>
          <p14:tracePt t="71565" x="2254250" y="3095625"/>
          <p14:tracePt t="71582" x="2092325" y="3101975"/>
          <p14:tracePt t="71599" x="1978025" y="3101975"/>
          <p14:tracePt t="71615" x="1882775" y="3101975"/>
          <p14:tracePt t="71632" x="1778000" y="3098800"/>
          <p14:tracePt t="71648" x="1730375" y="3086100"/>
          <p14:tracePt t="71665" x="1685925" y="3073400"/>
          <p14:tracePt t="71681" x="1612900" y="3032125"/>
          <p14:tracePt t="71698" x="1552575" y="3003550"/>
          <p14:tracePt t="71715" x="1485900" y="2952750"/>
          <p14:tracePt t="71732" x="1397000" y="2901950"/>
          <p14:tracePt t="71748" x="1352550" y="2882900"/>
          <p14:tracePt t="71764" x="1320800" y="2870200"/>
          <p14:tracePt t="71781" x="1263650" y="2844800"/>
          <p14:tracePt t="71798" x="1231900" y="2832100"/>
          <p14:tracePt t="71815" x="1203325" y="2819400"/>
          <p14:tracePt t="71832" x="1158875" y="2800350"/>
          <p14:tracePt t="71848" x="1136650" y="2790825"/>
          <p14:tracePt t="71865" x="1108075" y="2790825"/>
          <p14:tracePt t="71882" x="1076325" y="2790825"/>
          <p14:tracePt t="71898" x="1060450" y="2784475"/>
          <p14:tracePt t="71915" x="1050925" y="2774950"/>
          <p14:tracePt t="71931" x="1035050" y="2765425"/>
          <p14:tracePt t="71947" x="1025525" y="2759075"/>
          <p14:tracePt t="71965" x="1009650" y="2755900"/>
          <p14:tracePt t="71981" x="993775" y="2749550"/>
          <p14:tracePt t="71999" x="971550" y="2740025"/>
          <p14:tracePt t="72015" x="949325" y="2727325"/>
          <p14:tracePt t="72031" x="930275" y="2724150"/>
          <p14:tracePt t="72047" x="920750" y="2717800"/>
          <p14:tracePt t="72065" x="904875" y="2711450"/>
          <p14:tracePt t="72081" x="889000" y="2708275"/>
          <p14:tracePt t="72098" x="879475" y="2701925"/>
          <p14:tracePt t="72116" x="869950" y="2701925"/>
          <p14:tracePt t="72132" x="850900" y="2698750"/>
          <p14:tracePt t="72148" x="838200" y="2698750"/>
          <p14:tracePt t="72165" x="835025" y="2698750"/>
          <p14:tracePt t="72182" x="828675" y="2698750"/>
          <p14:tracePt t="72568" x="831850" y="2698750"/>
          <p14:tracePt t="72575" x="835025" y="2698750"/>
          <p14:tracePt t="72581" x="841375" y="2698750"/>
          <p14:tracePt t="72598" x="850900" y="2698750"/>
          <p14:tracePt t="72614" x="866775" y="2698750"/>
          <p14:tracePt t="72648" x="920750" y="2698750"/>
          <p14:tracePt t="72681" x="1022350" y="2692400"/>
          <p14:tracePt t="72698" x="1063625" y="2692400"/>
          <p14:tracePt t="72714" x="1101725" y="2692400"/>
          <p14:tracePt t="72731" x="1133475" y="2692400"/>
          <p14:tracePt t="72748" x="1155700" y="2692400"/>
          <p14:tracePt t="72765" x="1165225" y="2692400"/>
          <p14:tracePt t="72781" x="1181100" y="2692400"/>
          <p14:tracePt t="72798" x="1190625" y="2692400"/>
          <p14:tracePt t="72815" x="1219200" y="2692400"/>
          <p14:tracePt t="72832" x="1244600" y="2692400"/>
          <p14:tracePt t="72848" x="1273175" y="2692400"/>
          <p14:tracePt t="72864" x="1295400" y="2692400"/>
          <p14:tracePt t="72881" x="1336675" y="2692400"/>
          <p14:tracePt t="72897" x="1355725" y="2692400"/>
          <p14:tracePt t="72915" x="1377950" y="2692400"/>
          <p14:tracePt t="72931" x="1406525" y="2692400"/>
          <p14:tracePt t="72947" x="1416050" y="2692400"/>
          <p14:tracePt t="72964" x="1431925" y="2692400"/>
          <p14:tracePt t="72981" x="1444625" y="2692400"/>
          <p14:tracePt t="72998" x="1454150" y="2692400"/>
          <p14:tracePt t="73014" x="1470025" y="2692400"/>
          <p14:tracePt t="73031" x="1495425" y="2692400"/>
          <p14:tracePt t="73048" x="1504950" y="2692400"/>
          <p14:tracePt t="73064" x="1520825" y="2692400"/>
          <p14:tracePt t="73081" x="1543050" y="2692400"/>
          <p14:tracePt t="73098" x="1552575" y="2692400"/>
          <p14:tracePt t="73115" x="1568450" y="2692400"/>
          <p14:tracePt t="73131" x="1593850" y="2692400"/>
          <p14:tracePt t="73147" x="1616075" y="2692400"/>
          <p14:tracePt t="73165" x="1644650" y="2692400"/>
          <p14:tracePt t="73181" x="1670050" y="2692400"/>
          <p14:tracePt t="73197" x="1679575" y="2692400"/>
          <p14:tracePt t="73215" x="1695450" y="2692400"/>
          <p14:tracePt t="73231" x="1711325" y="2692400"/>
          <p14:tracePt t="73248" x="1720850" y="2692400"/>
          <p14:tracePt t="73264" x="1749425" y="2692400"/>
          <p14:tracePt t="73281" x="1831975" y="2701925"/>
          <p14:tracePt t="73297" x="1895475" y="2717800"/>
          <p14:tracePt t="73315" x="1939925" y="2730500"/>
          <p14:tracePt t="73331" x="1981200" y="2736850"/>
          <p14:tracePt t="73348" x="1990725" y="2736850"/>
          <p14:tracePt t="73365" x="2006600" y="2736850"/>
          <p14:tracePt t="73369" x="2009775" y="2736850"/>
          <p14:tracePt t="73382" x="2019300" y="2736850"/>
          <p14:tracePt t="73398" x="2035175" y="2736850"/>
          <p14:tracePt t="73415" x="2073275" y="2743200"/>
          <p14:tracePt t="73431" x="2136775" y="2755900"/>
          <p14:tracePt t="73448" x="2174875" y="2762250"/>
          <p14:tracePt t="73465" x="2197100" y="2762250"/>
          <p14:tracePt t="73482" x="2209800" y="2762250"/>
          <p14:tracePt t="73499" x="2216150" y="2762250"/>
          <p14:tracePt t="73515" x="2225675" y="2762250"/>
          <p14:tracePt t="73531" x="2251075" y="2762250"/>
          <p14:tracePt t="73548" x="2279650" y="2762250"/>
          <p14:tracePt t="73564" x="2324100" y="2762250"/>
          <p14:tracePt t="73581" x="2403475" y="2762250"/>
          <p14:tracePt t="73598" x="2441575" y="2774950"/>
          <p14:tracePt t="73615" x="2457450" y="2774950"/>
          <p14:tracePt t="73631" x="2466975" y="2774950"/>
          <p14:tracePt t="73665" x="2482850" y="2774950"/>
          <p14:tracePt t="73681" x="2501900" y="2774950"/>
          <p14:tracePt t="73698" x="2540000" y="2774950"/>
          <p14:tracePt t="73715" x="2568575" y="2774950"/>
          <p14:tracePt t="73731" x="2603500" y="2774950"/>
          <p14:tracePt t="73748" x="2613025" y="2774950"/>
          <p14:tracePt t="73765" x="2622550" y="2774950"/>
          <p14:tracePt t="73798" x="2625725" y="2774950"/>
          <p14:tracePt t="73814" x="2641600" y="2774950"/>
          <p14:tracePt t="73831" x="2660650" y="2774950"/>
          <p14:tracePt t="73847" x="2698750" y="2774950"/>
          <p14:tracePt t="73865" x="2733675" y="2774950"/>
          <p14:tracePt t="73866" x="2762250" y="2774950"/>
          <p14:tracePt t="73881" x="2797175" y="2774950"/>
          <p14:tracePt t="73897" x="2825750" y="2774950"/>
          <p14:tracePt t="73914" x="2847975" y="2774950"/>
          <p14:tracePt t="73931" x="2895600" y="2774950"/>
          <p14:tracePt t="73947" x="2943225" y="2759075"/>
          <p14:tracePt t="73964" x="2978150" y="2752725"/>
          <p14:tracePt t="73982" x="3086100" y="2746375"/>
          <p14:tracePt t="73998" x="3168650" y="2746375"/>
          <p14:tracePt t="74015" x="3219450" y="2755900"/>
          <p14:tracePt t="74032" x="3260725" y="2762250"/>
          <p14:tracePt t="74048" x="3286125" y="2771775"/>
          <p14:tracePt t="74065" x="3302000" y="2771775"/>
          <p14:tracePt t="74081" x="3340100" y="2771775"/>
          <p14:tracePt t="74097" x="3371850" y="2771775"/>
          <p14:tracePt t="74114" x="3416300" y="2778125"/>
          <p14:tracePt t="74131" x="3476625" y="2784475"/>
          <p14:tracePt t="74147" x="3521075" y="2790825"/>
          <p14:tracePt t="74166" x="3543300" y="2790825"/>
          <p14:tracePt t="74182" x="3578225" y="2790825"/>
          <p14:tracePt t="74198" x="3587750" y="2790825"/>
          <p14:tracePt t="74214" x="3597275" y="2790825"/>
          <p14:tracePt t="74231" x="3629025" y="2790825"/>
          <p14:tracePt t="74247" x="3651250" y="2790825"/>
          <p14:tracePt t="74265" x="3673475" y="2790825"/>
          <p14:tracePt t="74282" x="3714750" y="2790825"/>
          <p14:tracePt t="74298" x="3730625" y="2790825"/>
          <p14:tracePt t="74315" x="3746500" y="2790825"/>
          <p14:tracePt t="74331" x="3759200" y="2790825"/>
          <p14:tracePt t="74347" x="3768725" y="2790825"/>
          <p14:tracePt t="74364" x="3778250" y="2790825"/>
          <p14:tracePt t="74381" x="3813175" y="2790825"/>
          <p14:tracePt t="74397" x="3835400" y="2784475"/>
          <p14:tracePt t="74415" x="3863975" y="2784475"/>
          <p14:tracePt t="74431" x="3883025" y="2778125"/>
          <p14:tracePt t="74448" x="3895725" y="2778125"/>
          <p14:tracePt t="74465" x="3908425" y="2778125"/>
          <p14:tracePt t="74481" x="3924300" y="2778125"/>
          <p14:tracePt t="74497" x="3927475" y="2778125"/>
          <p14:tracePt t="74514" x="3933825" y="2778125"/>
          <p14:tracePt t="74531" x="3952875" y="2778125"/>
          <p14:tracePt t="74548" x="3962400" y="2778125"/>
          <p14:tracePt t="74566" x="3968750" y="2778125"/>
          <p14:tracePt t="74981" x="3965575" y="2778125"/>
          <p14:tracePt t="74989" x="3962400" y="2778125"/>
          <p14:tracePt t="74998" x="3952875" y="2778125"/>
          <p14:tracePt t="75016" x="3937000" y="2781300"/>
          <p14:tracePt t="75031" x="3927475" y="2784475"/>
          <p14:tracePt t="75047" x="3917950" y="2790825"/>
          <p14:tracePt t="75064" x="3902075" y="2790825"/>
          <p14:tracePt t="75098" x="3883025" y="2806700"/>
          <p14:tracePt t="75131" x="3876675" y="2809875"/>
          <p14:tracePt t="75595" x="3879850" y="2809875"/>
          <p14:tracePt t="75631" x="3883025" y="2809875"/>
          <p14:tracePt t="75642" x="3889375" y="2809875"/>
          <p14:tracePt t="75656" x="3905250" y="2809875"/>
          <p14:tracePt t="75681" x="3949700" y="2790825"/>
          <p14:tracePt t="75715" x="4044950" y="2771775"/>
          <p14:tracePt t="75730" x="4067175" y="2771775"/>
          <p14:tracePt t="75747" x="4089400" y="2771775"/>
          <p14:tracePt t="75764" x="4121150" y="2771775"/>
          <p14:tracePt t="75780" x="4152900" y="2759075"/>
          <p14:tracePt t="75798" x="4175125" y="2752725"/>
          <p14:tracePt t="75815" x="4229100" y="2752725"/>
          <p14:tracePt t="75831" x="4267200" y="2752725"/>
          <p14:tracePt t="75848" x="4289425" y="2752725"/>
          <p14:tracePt t="75865" x="4327525" y="2752725"/>
          <p14:tracePt t="75881" x="4349750" y="2752725"/>
          <p14:tracePt t="75897" x="4365625" y="2752725"/>
          <p14:tracePt t="75914" x="4397375" y="2752725"/>
          <p14:tracePt t="75930" x="4419600" y="2752725"/>
          <p14:tracePt t="75947" x="4448175" y="2752725"/>
          <p14:tracePt t="75964" x="4470400" y="2752725"/>
          <p14:tracePt t="75981" x="4492625" y="2752725"/>
          <p14:tracePt t="75998" x="4502150" y="2752725"/>
          <p14:tracePt t="76015" x="4514850" y="2752725"/>
          <p14:tracePt t="76031" x="4524375" y="2752725"/>
          <p14:tracePt t="76048" x="4540250" y="2752725"/>
          <p14:tracePt t="76065" x="4556125" y="2752725"/>
          <p14:tracePt t="76081" x="4559300" y="2752725"/>
          <p14:tracePt t="76098" x="4568825" y="2752725"/>
          <p14:tracePt t="76114" x="4591050" y="2752725"/>
          <p14:tracePt t="76131" x="4600575" y="2752725"/>
          <p14:tracePt t="76148" x="4610100" y="2755900"/>
          <p14:tracePt t="76164" x="4625975" y="2755900"/>
          <p14:tracePt t="76181" x="4638675" y="2755900"/>
          <p14:tracePt t="76198" x="4648200" y="2755900"/>
          <p14:tracePt t="76214" x="4676775" y="2755900"/>
          <p14:tracePt t="76230" x="4699000" y="2768600"/>
          <p14:tracePt t="76247" x="4721225" y="2768600"/>
          <p14:tracePt t="76265" x="4746625" y="2768600"/>
          <p14:tracePt t="76280" x="4762500" y="2768600"/>
          <p14:tracePt t="76298" x="4778375" y="2768600"/>
          <p14:tracePt t="76315" x="4803775" y="2768600"/>
          <p14:tracePt t="76331" x="4819650" y="2768600"/>
          <p14:tracePt t="76348" x="4835525" y="2771775"/>
          <p14:tracePt t="76365" x="4860925" y="2771775"/>
          <p14:tracePt t="76381" x="4870450" y="2771775"/>
          <p14:tracePt t="76398" x="4886325" y="2771775"/>
          <p14:tracePt t="76400" x="4889500" y="2771775"/>
          <p14:tracePt t="76414" x="4899025" y="2771775"/>
          <p14:tracePt t="76430" x="4905375" y="2771775"/>
          <p14:tracePt t="76447" x="4905375" y="2778125"/>
          <p14:tracePt t="76480" x="4905375" y="2781300"/>
          <p14:tracePt t="76500" x="4905375" y="2787650"/>
          <p14:tracePt t="76537" x="4905375" y="2794000"/>
          <p14:tracePt t="76544" x="4905375" y="2797175"/>
          <p14:tracePt t="76588" x="4905375" y="2803525"/>
          <p14:tracePt t="77709" x="4927600" y="2806700"/>
          <p14:tracePt t="77720" x="4953000" y="2813050"/>
          <p14:tracePt t="77730" x="4997450" y="2822575"/>
          <p14:tracePt t="77748" x="5041900" y="2822575"/>
          <p14:tracePt t="77764" x="5121275" y="2828925"/>
          <p14:tracePt t="77797" x="5245100" y="2835275"/>
          <p14:tracePt t="77830" x="5381625" y="2847975"/>
          <p14:tracePt t="77847" x="5435600" y="2847975"/>
          <p14:tracePt t="77864" x="5549900" y="2847975"/>
          <p14:tracePt t="77881" x="5676900" y="2847975"/>
          <p14:tracePt t="77898" x="5781675" y="2847975"/>
          <p14:tracePt t="77915" x="5959475" y="2825750"/>
          <p14:tracePt t="77930" x="6064250" y="2809875"/>
          <p14:tracePt t="77948" x="6127750" y="2797175"/>
          <p14:tracePt t="77964" x="6203950" y="2774950"/>
          <p14:tracePt t="77980" x="6232525" y="2774950"/>
          <p14:tracePt t="77997" x="6254750" y="2774950"/>
          <p14:tracePt t="78014" x="6302375" y="2765425"/>
          <p14:tracePt t="78031" x="6346825" y="2765425"/>
          <p14:tracePt t="78047" x="6369050" y="2759075"/>
          <p14:tracePt t="78064" x="6426200" y="2759075"/>
          <p14:tracePt t="78081" x="6448425" y="2752725"/>
          <p14:tracePt t="78098" x="6492875" y="2746375"/>
          <p14:tracePt t="78115" x="6534150" y="2733675"/>
          <p14:tracePt t="78131" x="6562725" y="2727325"/>
          <p14:tracePt t="78148" x="6607175" y="2727325"/>
          <p14:tracePt t="78164" x="6654800" y="2727325"/>
          <p14:tracePt t="78181" x="6677025" y="2727325"/>
          <p14:tracePt t="78198" x="6715125" y="2727325"/>
          <p14:tracePt t="78214" x="6746875" y="2727325"/>
          <p14:tracePt t="78231" x="6769100" y="2727325"/>
          <p14:tracePt t="78248" x="6791325" y="2727325"/>
          <p14:tracePt t="78265" x="6823075" y="2727325"/>
          <p14:tracePt t="78281" x="6851650" y="2727325"/>
          <p14:tracePt t="78297" x="6899275" y="2743200"/>
          <p14:tracePt t="78314" x="6959600" y="2749550"/>
          <p14:tracePt t="78331" x="7007225" y="2755900"/>
          <p14:tracePt t="78347" x="7042150" y="2755900"/>
          <p14:tracePt t="78364" x="7089775" y="2768600"/>
          <p14:tracePt t="78381" x="7121525" y="2768600"/>
          <p14:tracePt t="78398" x="7143750" y="2768600"/>
          <p14:tracePt t="78414" x="7181850" y="2774950"/>
          <p14:tracePt t="78431" x="7213600" y="2774950"/>
          <p14:tracePt t="78448" x="7248525" y="2774950"/>
          <p14:tracePt t="78464" x="7312025" y="2781300"/>
          <p14:tracePt t="78481" x="7340600" y="2787650"/>
          <p14:tracePt t="78498" x="7372350" y="2787650"/>
          <p14:tracePt t="78515" x="7404100" y="2794000"/>
          <p14:tracePt t="78531" x="7419975" y="2794000"/>
          <p14:tracePt t="78547" x="7429500" y="2797175"/>
          <p14:tracePt t="78564" x="7445375" y="2803525"/>
          <p14:tracePt t="78580" x="7454900" y="2806700"/>
          <p14:tracePt t="78597" x="7470775" y="2806700"/>
          <p14:tracePt t="78614" x="7489825" y="2813050"/>
          <p14:tracePt t="78630" x="7499350" y="2816225"/>
          <p14:tracePt t="78647" x="7515225" y="2816225"/>
          <p14:tracePt t="78665" x="7537450" y="2816225"/>
          <p14:tracePt t="78681" x="7546975" y="2816225"/>
          <p14:tracePt t="78697" x="7556500" y="2816225"/>
          <p14:tracePt t="78714" x="7569200" y="2822575"/>
          <p14:tracePt t="78750" x="7575550" y="2822575"/>
          <p14:tracePt t="78772" x="7581900" y="2822575"/>
          <p14:tracePt t="80100" x="7553325" y="2819400"/>
          <p14:tracePt t="80113" x="7413625" y="2803525"/>
          <p14:tracePt t="80130" x="7229475" y="2784475"/>
          <p14:tracePt t="80148" x="6975475" y="2784475"/>
          <p14:tracePt t="80164" x="6550025" y="2784475"/>
          <p14:tracePt t="80181" x="6321425" y="2784475"/>
          <p14:tracePt t="80197" x="6127750" y="2790825"/>
          <p14:tracePt t="80232" x="5692775" y="2806700"/>
          <p14:tracePt t="80264" x="5289550" y="2844800"/>
          <p14:tracePt t="80281" x="5105400" y="2870200"/>
          <p14:tracePt t="80299" x="4857750" y="2936875"/>
          <p14:tracePt t="80314" x="4692650" y="2981325"/>
          <p14:tracePt t="80330" x="4505325" y="3019425"/>
          <p14:tracePt t="80347" x="4343400" y="3035300"/>
          <p14:tracePt t="80364" x="4060825" y="3035300"/>
          <p14:tracePt t="80381" x="3889375" y="3035300"/>
          <p14:tracePt t="80397" x="3717925" y="3035300"/>
          <p14:tracePt t="80414" x="3489325" y="3035300"/>
          <p14:tracePt t="80430" x="3330575" y="3035300"/>
          <p14:tracePt t="80448" x="3155950" y="3054350"/>
          <p14:tracePt t="80464" x="2901950" y="3092450"/>
          <p14:tracePt t="80480" x="2714625" y="3127375"/>
          <p14:tracePt t="80497" x="2587625" y="3146425"/>
          <p14:tracePt t="80514" x="2397125" y="3181350"/>
          <p14:tracePt t="80530" x="2279650" y="3197225"/>
          <p14:tracePt t="80547" x="2184400" y="3203575"/>
          <p14:tracePt t="80563" x="2057400" y="3203575"/>
          <p14:tracePt t="80580" x="2003425" y="3200400"/>
          <p14:tracePt t="80597" x="1939925" y="3187700"/>
          <p14:tracePt t="80614" x="1838325" y="3155950"/>
          <p14:tracePt t="80630" x="1800225" y="3146425"/>
          <p14:tracePt t="80647" x="1771650" y="3133725"/>
          <p14:tracePt t="80664" x="1765300" y="3127375"/>
          <p14:tracePt t="80949" x="1733550" y="3121025"/>
          <p14:tracePt t="80956" x="1685925" y="3114675"/>
          <p14:tracePt t="80963" x="1647825" y="3105150"/>
          <p14:tracePt t="80980" x="1568450" y="3105150"/>
          <p14:tracePt t="80997" x="1504950" y="3105150"/>
          <p14:tracePt t="81013" x="1387475" y="3124200"/>
          <p14:tracePt t="81030" x="1270000" y="3143250"/>
          <p14:tracePt t="81047" x="1130300" y="3143250"/>
          <p14:tracePt t="81064" x="981075" y="3143250"/>
          <p14:tracePt t="81080" x="920750" y="3143250"/>
          <p14:tracePt t="81097" x="885825" y="3143250"/>
          <p14:tracePt t="81113" x="844550" y="3143250"/>
          <p14:tracePt t="81130" x="822325" y="3143250"/>
          <p14:tracePt t="81147" x="793750" y="3143250"/>
          <p14:tracePt t="81163" x="758825" y="3143250"/>
          <p14:tracePt t="81181" x="730250" y="3143250"/>
          <p14:tracePt t="81197" x="708025" y="3143250"/>
          <p14:tracePt t="81214" x="660400" y="3140075"/>
          <p14:tracePt t="81230" x="615950" y="3127375"/>
          <p14:tracePt t="81247" x="593725" y="3114675"/>
          <p14:tracePt t="81264" x="552450" y="3101975"/>
          <p14:tracePt t="81280" x="530225" y="3101975"/>
          <p14:tracePt t="81298" x="508000" y="3101975"/>
          <p14:tracePt t="81314" x="498475" y="3101975"/>
          <p14:tracePt t="81330" x="488950" y="3101975"/>
          <p14:tracePt t="81347" x="479425" y="3098800"/>
          <p14:tracePt t="81363" x="460375" y="3076575"/>
          <p14:tracePt t="81380" x="447675" y="3067050"/>
          <p14:tracePt t="81398" x="415925" y="3051175"/>
          <p14:tracePt t="81415" x="390525" y="3038475"/>
          <p14:tracePt t="81430" x="381000" y="3022600"/>
          <p14:tracePt t="81447" x="371475" y="3019425"/>
          <p14:tracePt t="81464" x="352425" y="3019425"/>
          <p14:tracePt t="81480" x="346075" y="3019425"/>
          <p14:tracePt t="81529" x="342900" y="3019425"/>
          <p14:tracePt t="81543" x="336550" y="3019425"/>
          <p14:tracePt t="81664" x="330200" y="3019425"/>
          <p14:tracePt t="81674" x="327025" y="3019425"/>
          <p14:tracePt t="82678" x="346075" y="3019425"/>
          <p14:tracePt t="82687" x="371475" y="3019425"/>
          <p14:tracePt t="82713" x="533400" y="3019425"/>
          <p14:tracePt t="82747" x="800100" y="3019425"/>
          <p14:tracePt t="82764" x="860425" y="3019425"/>
          <p14:tracePt t="82780" x="920750" y="3028950"/>
          <p14:tracePt t="82798" x="1022350" y="3041650"/>
          <p14:tracePt t="82813" x="1082675" y="3048000"/>
          <p14:tracePt t="82830" x="1143000" y="3057525"/>
          <p14:tracePt t="82847" x="1206500" y="3057525"/>
          <p14:tracePt t="82863" x="1250950" y="3057525"/>
          <p14:tracePt t="82880" x="1285875" y="3057525"/>
          <p14:tracePt t="82897" x="1349375" y="3057525"/>
          <p14:tracePt t="82913" x="1390650" y="3057525"/>
          <p14:tracePt t="82930" x="1422400" y="3067050"/>
          <p14:tracePt t="82947" x="1463675" y="3067050"/>
          <p14:tracePt t="82964" x="1473200" y="3067050"/>
          <p14:tracePt t="82980" x="1482725" y="3067050"/>
          <p14:tracePt t="82998" x="1508125" y="3067050"/>
          <p14:tracePt t="83013" x="1530350" y="3067050"/>
          <p14:tracePt t="83030" x="1558925" y="3067050"/>
          <p14:tracePt t="83047" x="1622425" y="3063875"/>
          <p14:tracePt t="83063" x="1657350" y="3063875"/>
          <p14:tracePt t="83080" x="1689100" y="3063875"/>
          <p14:tracePt t="83097" x="1708150" y="3063875"/>
          <p14:tracePt t="83113" x="1724025" y="3063875"/>
          <p14:tracePt t="83130" x="1733550" y="3063875"/>
          <p14:tracePt t="83147" x="1749425" y="3054350"/>
          <p14:tracePt t="83163" x="1765300" y="3044825"/>
          <p14:tracePt t="83181" x="1778000" y="3041650"/>
          <p14:tracePt t="83198" x="1793875" y="3041650"/>
          <p14:tracePt t="83214" x="1803400" y="3041650"/>
          <p14:tracePt t="83284" x="1809750" y="3041650"/>
          <p14:tracePt t="83306" x="1812925" y="3041650"/>
          <p14:tracePt t="83317" x="1822450" y="3041650"/>
          <p14:tracePt t="83330" x="1828800" y="3041650"/>
          <p14:tracePt t="85070" x="1866900" y="3044825"/>
          <p14:tracePt t="85083" x="1997075" y="3060700"/>
          <p14:tracePt t="85097" x="2101850" y="3076575"/>
          <p14:tracePt t="85114" x="2212975" y="3101975"/>
          <p14:tracePt t="85131" x="2355850" y="3146425"/>
          <p14:tracePt t="85147" x="2546350" y="3190875"/>
          <p14:tracePt t="85180" x="2771775" y="3232150"/>
          <p14:tracePt t="85214" x="2994025" y="3241675"/>
          <p14:tracePt t="85231" x="3044825" y="3241675"/>
          <p14:tracePt t="85247" x="3162300" y="3241675"/>
          <p14:tracePt t="85264" x="3222625" y="3241675"/>
          <p14:tracePt t="85280" x="3279775" y="3241675"/>
          <p14:tracePt t="85296" x="3321050" y="3241675"/>
          <p14:tracePt t="85313" x="3349625" y="3241675"/>
          <p14:tracePt t="85330" x="3359150" y="3241675"/>
          <p14:tracePt t="85346" x="3375025" y="3241675"/>
          <p14:tracePt t="85363" x="3390900" y="3241675"/>
          <p14:tracePt t="85380" x="3400425" y="3241675"/>
          <p14:tracePt t="85397" x="3425825" y="3241675"/>
          <p14:tracePt t="85413" x="3448050" y="3241675"/>
          <p14:tracePt t="85430" x="3463925" y="3241675"/>
          <p14:tracePt t="85447" x="3495675" y="3241675"/>
          <p14:tracePt t="85463" x="3505200" y="3238500"/>
          <p14:tracePt t="85481" x="3517900" y="3228975"/>
          <p14:tracePt t="85498" x="3530600" y="3213100"/>
          <p14:tracePt t="85514" x="3546475" y="3206750"/>
          <p14:tracePt t="85530" x="3556000" y="3206750"/>
          <p14:tracePt t="85547" x="3562350" y="3206750"/>
          <p14:tracePt t="85604" x="3565525" y="3206750"/>
          <p14:tracePt t="86304" x="3619500" y="3206750"/>
          <p14:tracePt t="86312" x="3702050" y="3206750"/>
          <p14:tracePt t="86330" x="3851275" y="3213100"/>
          <p14:tracePt t="86348" x="4070350" y="3241675"/>
          <p14:tracePt t="86364" x="4244975" y="3257550"/>
          <p14:tracePt t="86380" x="4387850" y="3295650"/>
          <p14:tracePt t="86396" x="4632325" y="3349625"/>
          <p14:tracePt t="86430" x="4841875" y="3425825"/>
          <p14:tracePt t="86463" x="5019675" y="3476625"/>
          <p14:tracePt t="86480" x="5083175" y="3489325"/>
          <p14:tracePt t="86497" x="5172075" y="3489325"/>
          <p14:tracePt t="86513" x="5207000" y="3489325"/>
          <p14:tracePt t="86529" x="5251450" y="3479800"/>
          <p14:tracePt t="86547" x="5318125" y="3460750"/>
          <p14:tracePt t="86563" x="5340350" y="3454400"/>
          <p14:tracePt t="86580" x="5368925" y="3441700"/>
          <p14:tracePt t="86597" x="5384800" y="3438525"/>
          <p14:tracePt t="86613" x="5400675" y="3432175"/>
          <p14:tracePt t="86630" x="5432425" y="3419475"/>
          <p14:tracePt t="86646" x="5473700" y="3409950"/>
          <p14:tracePt t="86663" x="5495925" y="3390900"/>
          <p14:tracePt t="86679" x="5518150" y="3384550"/>
          <p14:tracePt t="86696" x="5562600" y="3365500"/>
          <p14:tracePt t="86713" x="5591175" y="3355975"/>
          <p14:tracePt t="86730" x="5616575" y="3336925"/>
          <p14:tracePt t="86747" x="5670550" y="3324225"/>
          <p14:tracePt t="86763" x="5702300" y="3317875"/>
          <p14:tracePt t="86780" x="5737225" y="3317875"/>
          <p14:tracePt t="86797" x="5788025" y="3311525"/>
          <p14:tracePt t="86813" x="5807075" y="3311525"/>
          <p14:tracePt t="86830" x="5838825" y="3311525"/>
          <p14:tracePt t="86847" x="5870575" y="3305175"/>
          <p14:tracePt t="86864" x="5899150" y="3305175"/>
          <p14:tracePt t="86880" x="5921375" y="3305175"/>
          <p14:tracePt t="86897" x="5962650" y="3298825"/>
          <p14:tracePt t="86913" x="5972175" y="3298825"/>
          <p14:tracePt t="86929" x="5981700" y="3298825"/>
          <p14:tracePt t="86947" x="6022975" y="3298825"/>
          <p14:tracePt t="86963" x="6035675" y="3295650"/>
          <p14:tracePt t="86980" x="6061075" y="3289300"/>
          <p14:tracePt t="86996" x="6080125" y="3286125"/>
          <p14:tracePt t="87013" x="6089650" y="3286125"/>
          <p14:tracePt t="87030" x="6105525" y="3279775"/>
          <p14:tracePt t="87047" x="6121400" y="3270250"/>
          <p14:tracePt t="87063" x="6130925" y="3270250"/>
          <p14:tracePt t="87080" x="6130925" y="3260725"/>
          <p14:tracePt t="87097" x="6134100" y="3254375"/>
          <p14:tracePt t="87113" x="6140450" y="3254375"/>
          <p14:tracePt t="87130" x="6143625" y="3251200"/>
          <p14:tracePt t="87146" x="6159500" y="3235325"/>
          <p14:tracePt t="87163" x="6159500" y="3232150"/>
          <p14:tracePt t="87180" x="6169025" y="3225800"/>
          <p14:tracePt t="87196" x="6169025" y="3219450"/>
          <p14:tracePt t="88968" x="6216650" y="3232150"/>
          <p14:tracePt t="88982" x="6400800" y="3251200"/>
          <p14:tracePt t="88997" x="6584950" y="3257550"/>
          <p14:tracePt t="89013" x="6800850" y="3257550"/>
          <p14:tracePt t="89029" x="6994525" y="3244850"/>
          <p14:tracePt t="89046" x="7270750" y="3206750"/>
          <p14:tracePt t="89063" x="7454900" y="3187700"/>
          <p14:tracePt t="89096" x="7737475" y="3171825"/>
          <p14:tracePt t="89129" x="7858125" y="3171825"/>
          <p14:tracePt t="89146" x="7931150" y="3171825"/>
          <p14:tracePt t="89163" x="7981950" y="3175000"/>
          <p14:tracePt t="89181" x="8070850" y="3187700"/>
          <p14:tracePt t="89197" x="8131175" y="3187700"/>
          <p14:tracePt t="89214" x="8191500" y="3194050"/>
          <p14:tracePt t="89230" x="8270875" y="3200400"/>
          <p14:tracePt t="89247" x="8315325" y="3206750"/>
          <p14:tracePt t="89263" x="8337550" y="3213100"/>
          <p14:tracePt t="89280" x="8372475" y="3213100"/>
          <p14:tracePt t="89296" x="8382000" y="3213100"/>
          <p14:tracePt t="89314" x="8391525" y="3213100"/>
          <p14:tracePt t="89331" x="8404225" y="3213100"/>
          <p14:tracePt t="89347" x="8420100" y="3213100"/>
          <p14:tracePt t="89363" x="8429625" y="3213100"/>
          <p14:tracePt t="89380" x="8435975" y="3213100"/>
          <p14:tracePt t="89610" x="8432800" y="3213100"/>
          <p14:tracePt t="89620" x="8429625" y="3213100"/>
          <p14:tracePt t="89639" x="8423275" y="3213100"/>
          <p14:tracePt t="89652" x="8413750" y="3213100"/>
          <p14:tracePt t="89667" x="8407400" y="3213100"/>
          <p14:tracePt t="89679" x="8404225" y="3213100"/>
          <p14:tracePt t="89696" x="8388350" y="3213100"/>
          <p14:tracePt t="89713" x="8378825" y="3213100"/>
          <p14:tracePt t="89729" x="8337550" y="3213100"/>
          <p14:tracePt t="89746" x="8143875" y="3200400"/>
          <p14:tracePt t="89763" x="7880350" y="3178175"/>
          <p14:tracePt t="89780" x="7381875" y="3121025"/>
          <p14:tracePt t="89797" x="7023100" y="3108325"/>
          <p14:tracePt t="89814" x="6575425" y="3121025"/>
          <p14:tracePt t="89830" x="5876925" y="3171825"/>
          <p14:tracePt t="89847" x="5368925" y="3228975"/>
          <p14:tracePt t="89866" x="4689475" y="3292475"/>
          <p14:tracePt t="89881" x="4318000" y="3343275"/>
          <p14:tracePt t="89897" x="3997325" y="3365500"/>
          <p14:tracePt t="89914" x="3749675" y="3384550"/>
          <p14:tracePt t="89930" x="3403600" y="3422650"/>
          <p14:tracePt t="89946" x="3209925" y="3441700"/>
          <p14:tracePt t="89963" x="3013075" y="3460750"/>
          <p14:tracePt t="89981" x="2759075" y="3498850"/>
          <p14:tracePt t="89997" x="2628900" y="3533775"/>
          <p14:tracePt t="90014" x="2520950" y="3549650"/>
          <p14:tracePt t="90030" x="2387600" y="3571875"/>
          <p14:tracePt t="90047" x="2343150" y="3571875"/>
          <p14:tracePt t="90063" x="2298700" y="3571875"/>
          <p14:tracePt t="90079" x="2235200" y="3556000"/>
          <p14:tracePt t="90096" x="2197100" y="3543300"/>
          <p14:tracePt t="90396" x="2108200" y="3517900"/>
          <p14:tracePt t="90407" x="2003425" y="3498850"/>
          <p14:tracePt t="90417" x="1863725" y="3473450"/>
          <p14:tracePt t="90431" x="1746250" y="3473450"/>
          <p14:tracePt t="90446" x="1654175" y="3476625"/>
          <p14:tracePt t="90463" x="1555750" y="3492500"/>
          <p14:tracePt t="90480" x="1454150" y="3514725"/>
          <p14:tracePt t="90496" x="1381125" y="3521075"/>
          <p14:tracePt t="90513" x="1289050" y="3521075"/>
          <p14:tracePt t="90530" x="1095375" y="3521075"/>
          <p14:tracePt t="90546" x="955675" y="3517900"/>
          <p14:tracePt t="90563" x="828675" y="3508375"/>
          <p14:tracePt t="90580" x="663575" y="3492500"/>
          <p14:tracePt t="90596" x="590550" y="3486150"/>
          <p14:tracePt t="90613" x="546100" y="3486150"/>
          <p14:tracePt t="90615" x="520700" y="3479800"/>
          <p14:tracePt t="90630" x="463550" y="3457575"/>
          <p14:tracePt t="90646" x="400050" y="3444875"/>
          <p14:tracePt t="90663" x="336550" y="3429000"/>
          <p14:tracePt t="90680" x="273050" y="3409950"/>
          <p14:tracePt t="90696" x="250825" y="3406775"/>
          <p14:tracePt t="90713" x="234950" y="3406775"/>
          <p14:tracePt t="90730" x="215900" y="3406775"/>
          <p14:tracePt t="90746" x="206375" y="3406775"/>
          <p14:tracePt t="90763" x="193675" y="3406775"/>
          <p14:tracePt t="90780" x="174625" y="3406775"/>
          <p14:tracePt t="90796" x="165100" y="3406775"/>
          <p14:tracePt t="90813" x="155575" y="3406775"/>
          <p14:tracePt t="91159" x="161925" y="3406775"/>
          <p14:tracePt t="91167" x="174625" y="3406775"/>
          <p14:tracePt t="91180" x="196850" y="3406775"/>
          <p14:tracePt t="91196" x="206375" y="3406775"/>
          <p14:tracePt t="91213" x="222250" y="3419475"/>
          <p14:tracePt t="91246" x="323850" y="3419475"/>
          <p14:tracePt t="91280" x="479425" y="3448050"/>
          <p14:tracePt t="91296" x="501650" y="3448050"/>
          <p14:tracePt t="91313" x="517525" y="3448050"/>
          <p14:tracePt t="91329" x="527050" y="3448050"/>
          <p14:tracePt t="91346" x="530225" y="3448050"/>
          <p14:tracePt t="91362" x="539750" y="3448050"/>
          <p14:tracePt t="91379" x="565150" y="3448050"/>
          <p14:tracePt t="91396" x="587375" y="3448050"/>
          <p14:tracePt t="91413" x="631825" y="3448050"/>
          <p14:tracePt t="91429" x="666750" y="3448050"/>
          <p14:tracePt t="91446" x="679450" y="3448050"/>
          <p14:tracePt t="91463" x="688975" y="3448050"/>
          <p14:tracePt t="91479" x="695325" y="3448050"/>
          <p14:tracePt t="91496" x="701675" y="3448050"/>
          <p14:tracePt t="91513" x="711200" y="3448050"/>
          <p14:tracePt t="91529" x="749300" y="3448050"/>
          <p14:tracePt t="91546" x="771525" y="3448050"/>
          <p14:tracePt t="91563" x="787400" y="3448050"/>
          <p14:tracePt t="91580" x="796925" y="3448050"/>
          <p14:tracePt t="91596" x="800100" y="3448050"/>
          <p14:tracePt t="91659" x="806450" y="3448050"/>
          <p14:tracePt t="91665" x="809625" y="3448050"/>
          <p14:tracePt t="91679" x="822325" y="3448050"/>
          <p14:tracePt t="91696" x="835025" y="3448050"/>
          <p14:tracePt t="91713" x="841375" y="3448050"/>
          <p14:tracePt t="92030" x="844550" y="3448050"/>
          <p14:tracePt t="92037" x="850900" y="3448050"/>
          <p14:tracePt t="92045" x="860425" y="3448050"/>
          <p14:tracePt t="92063" x="869950" y="3448050"/>
          <p14:tracePt t="92079" x="892175" y="3448050"/>
          <p14:tracePt t="92095" x="927100" y="3448050"/>
          <p14:tracePt t="92113" x="987425" y="3448050"/>
          <p14:tracePt t="92129" x="1057275" y="3448050"/>
          <p14:tracePt t="92145" x="1079500" y="3448050"/>
          <p14:tracePt t="92163" x="1108075" y="3448050"/>
          <p14:tracePt t="92179" x="1127125" y="3448050"/>
          <p14:tracePt t="92196" x="1143000" y="3448050"/>
          <p14:tracePt t="92213" x="1171575" y="3448050"/>
          <p14:tracePt t="92229" x="1235075" y="3448050"/>
          <p14:tracePt t="92246" x="1295400" y="3448050"/>
          <p14:tracePt t="92262" x="1346200" y="3448050"/>
          <p14:tracePt t="92279" x="1387475" y="3448050"/>
          <p14:tracePt t="92296" x="1409700" y="3448050"/>
          <p14:tracePt t="92312" x="1419225" y="3448050"/>
          <p14:tracePt t="92330" x="1435100" y="3448050"/>
          <p14:tracePt t="92346" x="1444625" y="3448050"/>
          <p14:tracePt t="92362" x="1460500" y="3448050"/>
          <p14:tracePt t="92379" x="1492250" y="3448050"/>
          <p14:tracePt t="92396" x="1527175" y="3448050"/>
          <p14:tracePt t="92413" x="1555750" y="3448050"/>
          <p14:tracePt t="92429" x="1584325" y="3448050"/>
          <p14:tracePt t="92446" x="1593850" y="3448050"/>
          <p14:tracePt t="92462" x="1616075" y="3448050"/>
          <p14:tracePt t="92479" x="1628775" y="3448050"/>
          <p14:tracePt t="92496" x="1651000" y="3448050"/>
          <p14:tracePt t="92513" x="1679575" y="3444875"/>
          <p14:tracePt t="92529" x="1720850" y="3444875"/>
          <p14:tracePt t="92546" x="1758950" y="3438525"/>
          <p14:tracePt t="92562" x="1803400" y="3438525"/>
          <p14:tracePt t="92579" x="1873250" y="3438525"/>
          <p14:tracePt t="92596" x="1914525" y="3438525"/>
          <p14:tracePt t="92612" x="1946275" y="3438525"/>
          <p14:tracePt t="92629" x="1984375" y="3438525"/>
          <p14:tracePt t="92646" x="2006600" y="3438525"/>
          <p14:tracePt t="92662" x="2044700" y="3438525"/>
          <p14:tracePt t="92679" x="2117725" y="3448050"/>
          <p14:tracePt t="92696" x="2162175" y="3454400"/>
          <p14:tracePt t="92712" x="2206625" y="3467100"/>
          <p14:tracePt t="92729" x="2270125" y="3473450"/>
          <p14:tracePt t="92746" x="2298700" y="3473450"/>
          <p14:tracePt t="92763" x="2320925" y="3473450"/>
          <p14:tracePt t="92780" x="2362200" y="3492500"/>
          <p14:tracePt t="92796" x="2387600" y="3502025"/>
          <p14:tracePt t="92812" x="2416175" y="3514725"/>
          <p14:tracePt t="92829" x="2428875" y="3521075"/>
          <p14:tracePt t="93859" x="2463800" y="3517900"/>
          <p14:tracePt t="93872" x="2571750" y="3502025"/>
          <p14:tracePt t="93884" x="2638425" y="3502025"/>
          <p14:tracePt t="93895" x="2768600" y="3482975"/>
          <p14:tracePt t="93912" x="2851150" y="3476625"/>
          <p14:tracePt t="93929" x="2955925" y="3448050"/>
          <p14:tracePt t="93962" x="3079750" y="3425825"/>
          <p14:tracePt t="93996" x="3206750" y="3394075"/>
          <p14:tracePt t="94013" x="3251200" y="3378200"/>
          <p14:tracePt t="94029" x="3346450" y="3371850"/>
          <p14:tracePt t="94046" x="3400425" y="3371850"/>
          <p14:tracePt t="94062" x="3435350" y="3371850"/>
          <p14:tracePt t="94079" x="3482975" y="3371850"/>
          <p14:tracePt t="94095" x="3505200" y="3371850"/>
          <p14:tracePt t="94112" x="3536950" y="3365500"/>
          <p14:tracePt t="94129" x="3594100" y="3346450"/>
          <p14:tracePt t="94146" x="3629025" y="3333750"/>
          <p14:tracePt t="94163" x="3676650" y="3321050"/>
          <p14:tracePt t="94179" x="3730625" y="3308350"/>
          <p14:tracePt t="94196" x="3752850" y="3308350"/>
          <p14:tracePt t="94212" x="3775075" y="3305175"/>
          <p14:tracePt t="94229" x="3790950" y="3295650"/>
          <p14:tracePt t="94246" x="3800475" y="3295650"/>
          <p14:tracePt t="94262" x="3816350" y="3295650"/>
          <p14:tracePt t="94280" x="3819525" y="3295650"/>
          <p14:tracePt t="94801" x="3857625" y="3295650"/>
          <p14:tracePt t="94811" x="3927475" y="3295650"/>
          <p14:tracePt t="94830" x="4222750" y="3295650"/>
          <p14:tracePt t="94847" x="4540250" y="3302000"/>
          <p14:tracePt t="94863" x="4879975" y="3324225"/>
          <p14:tracePt t="94879" x="5267325" y="3346450"/>
          <p14:tracePt t="94895" x="5464175" y="3375025"/>
          <p14:tracePt t="94929" x="5759450" y="3406775"/>
          <p14:tracePt t="94964" x="5889625" y="3419475"/>
          <p14:tracePt t="94980" x="5911850" y="3419475"/>
          <p14:tracePt t="94996" x="5927725" y="3419475"/>
          <p14:tracePt t="95012" x="5940425" y="3419475"/>
          <p14:tracePt t="95080" x="5946775" y="3419475"/>
          <p14:tracePt t="96585" x="5969000" y="3419475"/>
          <p14:tracePt t="96592" x="5994400" y="3419475"/>
          <p14:tracePt t="96599" x="6029325" y="3419475"/>
          <p14:tracePt t="96613" x="6089650" y="3419475"/>
          <p14:tracePt t="96630" x="6149975" y="3419475"/>
          <p14:tracePt t="96645" x="6200775" y="3419475"/>
          <p14:tracePt t="96678" x="6308725" y="3419475"/>
          <p14:tracePt t="96713" x="6356350" y="3419475"/>
          <p14:tracePt t="96729" x="6365875" y="3419475"/>
          <p14:tracePt t="96745" x="6388100" y="3419475"/>
          <p14:tracePt t="96762" x="6403975" y="3419475"/>
          <p14:tracePt t="96779" x="6413500" y="3419475"/>
          <p14:tracePt t="96795" x="6423025" y="3419475"/>
          <p14:tracePt t="96813" x="6438900" y="3419475"/>
          <p14:tracePt t="96829" x="6442075" y="3419475"/>
          <p14:tracePt t="96907" x="6448425" y="3419475"/>
          <p14:tracePt t="96914" x="6451600" y="3419475"/>
          <p14:tracePt t="96929" x="6457950" y="3419475"/>
          <p14:tracePt t="96946" x="6467475" y="3416300"/>
          <p14:tracePt t="96962" x="6486525" y="3406775"/>
          <p14:tracePt t="96979" x="6496050" y="3403600"/>
          <p14:tracePt t="96996" x="6505575" y="3397250"/>
          <p14:tracePt t="97013" x="6546850" y="3394075"/>
          <p14:tracePt t="97028" x="6569075" y="3394075"/>
          <p14:tracePt t="97045" x="6597650" y="3387725"/>
          <p14:tracePt t="97063" x="6632575" y="3387725"/>
          <p14:tracePt t="97079" x="6661150" y="3387725"/>
          <p14:tracePt t="97095" x="6683375" y="3387725"/>
          <p14:tracePt t="97112" x="6702425" y="3387725"/>
          <p14:tracePt t="97129" x="6731000" y="3387725"/>
          <p14:tracePt t="97146" x="6746875" y="3387725"/>
          <p14:tracePt t="97162" x="6804025" y="3400425"/>
          <p14:tracePt t="97179" x="6848475" y="3413125"/>
          <p14:tracePt t="97196" x="6877050" y="3413125"/>
          <p14:tracePt t="97213" x="6927850" y="3422650"/>
          <p14:tracePt t="97229" x="6943725" y="3422650"/>
          <p14:tracePt t="97246" x="6962775" y="3422650"/>
          <p14:tracePt t="97262" x="6978650" y="3422650"/>
          <p14:tracePt t="97278" x="6994525" y="3422650"/>
          <p14:tracePt t="97295" x="7013575" y="3422650"/>
          <p14:tracePt t="97313" x="7042150" y="3422650"/>
          <p14:tracePt t="97329" x="7070725" y="3422650"/>
          <p14:tracePt t="97346" x="7092950" y="3422650"/>
          <p14:tracePt t="97363" x="7134225" y="3422650"/>
          <p14:tracePt t="97380" x="7156450" y="3425825"/>
          <p14:tracePt t="97396" x="7185025" y="3425825"/>
          <p14:tracePt t="97412" x="7216775" y="3425825"/>
          <p14:tracePt t="97428" x="7239000" y="3425825"/>
          <p14:tracePt t="97445" x="7254875" y="3425825"/>
          <p14:tracePt t="97462" x="7296150" y="3425825"/>
          <p14:tracePt t="97479" x="7318375" y="3425825"/>
          <p14:tracePt t="97496" x="7353300" y="3425825"/>
          <p14:tracePt t="97513" x="7416800" y="3425825"/>
          <p14:tracePt t="97529" x="7467600" y="3425825"/>
          <p14:tracePt t="97545" x="7512050" y="3425825"/>
          <p14:tracePt t="97562" x="7566025" y="3425825"/>
          <p14:tracePt t="97579" x="7597775" y="3425825"/>
          <p14:tracePt t="97596" x="7607300" y="3425825"/>
          <p14:tracePt t="97613" x="7620000" y="3425825"/>
          <p14:tracePt t="97629" x="7626350" y="3425825"/>
          <p14:tracePt t="97662" x="7629525" y="3425825"/>
          <p14:tracePt t="97679" x="7642225" y="3425825"/>
          <p14:tracePt t="97696" x="7645400" y="3432175"/>
          <p14:tracePt t="97720" x="7651750" y="3432175"/>
          <p14:tracePt t="98042" x="7600950" y="3438525"/>
          <p14:tracePt t="98049" x="7518400" y="3448050"/>
          <p14:tracePt t="98063" x="7334250" y="3467100"/>
          <p14:tracePt t="98080" x="7131050" y="3467100"/>
          <p14:tracePt t="98096" x="6867525" y="3467100"/>
          <p14:tracePt t="98112" x="6499225" y="3457575"/>
          <p14:tracePt t="98145" x="6134100" y="3463925"/>
          <p14:tracePt t="98179" x="5791200" y="3517900"/>
          <p14:tracePt t="98196" x="5641975" y="3533775"/>
          <p14:tracePt t="98212" x="5410200" y="3562350"/>
          <p14:tracePt t="98228" x="5270500" y="3568700"/>
          <p14:tracePt t="98245" x="5099050" y="3587750"/>
          <p14:tracePt t="98262" x="4911725" y="3597275"/>
          <p14:tracePt t="98279" x="4797425" y="3597275"/>
          <p14:tracePt t="98296" x="4705350" y="3597275"/>
          <p14:tracePt t="98313" x="4575175" y="3606800"/>
          <p14:tracePt t="98329" x="4524375" y="3606800"/>
          <p14:tracePt t="98346" x="4432300" y="3606800"/>
          <p14:tracePt t="98363" x="4270375" y="3606800"/>
          <p14:tracePt t="98378" x="4165600" y="3606800"/>
          <p14:tracePt t="98395" x="4086225" y="3606800"/>
          <p14:tracePt t="98412" x="3956050" y="3606800"/>
          <p14:tracePt t="98429" x="3851275" y="3606800"/>
          <p14:tracePt t="98446" x="3759200" y="3600450"/>
          <p14:tracePt t="98463" x="3616325" y="3594100"/>
          <p14:tracePt t="98479" x="3533775" y="3594100"/>
          <p14:tracePt t="98495" x="3476625" y="3594100"/>
          <p14:tracePt t="98512" x="3397250" y="3594100"/>
          <p14:tracePt t="98528" x="3343275" y="3594100"/>
          <p14:tracePt t="98545" x="3302000" y="3594100"/>
          <p14:tracePt t="98562" x="3238500" y="3594100"/>
          <p14:tracePt t="98578" x="3200400" y="3594100"/>
          <p14:tracePt t="98595" x="3171825" y="3594100"/>
          <p14:tracePt t="98612" x="3140075" y="3594100"/>
          <p14:tracePt t="98629" x="3111500" y="3594100"/>
          <p14:tracePt t="98645" x="3101975" y="3594100"/>
          <p14:tracePt t="98662" x="3086100" y="3594100"/>
          <p14:tracePt t="98678" x="3076575" y="3594100"/>
          <p14:tracePt t="98695" x="3060700" y="3594100"/>
          <p14:tracePt t="98712" x="3048000" y="3594100"/>
          <p14:tracePt t="98729" x="3035300" y="3594100"/>
          <p14:tracePt t="98745" x="3025775" y="3594100"/>
          <p14:tracePt t="98762" x="3013075" y="3594100"/>
          <p14:tracePt t="98805" x="3006725" y="3594100"/>
          <p14:tracePt t="98819" x="3000375" y="3600450"/>
          <p14:tracePt t="98833" x="2997200" y="3600450"/>
          <p14:tracePt t="98846" x="2990850" y="3600450"/>
          <p14:tracePt t="98862" x="2981325" y="3603625"/>
          <p14:tracePt t="98878" x="2978150" y="3603625"/>
          <p14:tracePt t="98895" x="2962275" y="3609975"/>
          <p14:tracePt t="98912" x="2955925" y="3616325"/>
          <p14:tracePt t="98970" x="2952750" y="3616325"/>
          <p14:tracePt t="98991" x="2946400" y="3616325"/>
          <p14:tracePt t="99006" x="2943225" y="3616325"/>
          <p14:tracePt t="99020" x="2936875" y="3616325"/>
          <p14:tracePt t="99033" x="2933700" y="3616325"/>
          <p14:tracePt t="99834" x="2914650" y="3619500"/>
          <p14:tracePt t="99844" x="2895600" y="3625850"/>
          <p14:tracePt t="99862" x="2787650" y="3648075"/>
          <p14:tracePt t="99879" x="2705100" y="3654425"/>
          <p14:tracePt t="99895" x="2622550" y="3654425"/>
          <p14:tracePt t="99912" x="2460625" y="3654425"/>
          <p14:tracePt t="99945" x="2273300" y="3654425"/>
          <p14:tracePt t="99979" x="2181225" y="3654425"/>
          <p14:tracePt t="99996" x="2159000" y="3654425"/>
          <p14:tracePt t="100012" x="2130425" y="3654425"/>
          <p14:tracePt t="100029" x="2108200" y="3648075"/>
          <p14:tracePt t="100045" x="2085975" y="3641725"/>
          <p14:tracePt t="100062" x="2028825" y="3622675"/>
          <p14:tracePt t="100078" x="1974850" y="3609975"/>
          <p14:tracePt t="100095" x="1936750" y="3597275"/>
          <p14:tracePt t="100112" x="1901825" y="3578225"/>
          <p14:tracePt t="100129" x="1892300" y="3575050"/>
          <p14:tracePt t="100146" x="1876425" y="3568700"/>
          <p14:tracePt t="100162" x="1863725" y="3568700"/>
          <p14:tracePt t="100178" x="1847850" y="3568700"/>
          <p14:tracePt t="100195" x="1816100" y="3556000"/>
          <p14:tracePt t="100197" x="1806575" y="3552825"/>
          <p14:tracePt t="100211" x="1784350" y="3552825"/>
          <p14:tracePt t="100228" x="1758950" y="3552825"/>
          <p14:tracePt t="100245" x="1749425" y="3552825"/>
          <p14:tracePt t="100262" x="1736725" y="3552825"/>
          <p14:tracePt t="100279" x="1720850" y="3552825"/>
          <p14:tracePt t="100295" x="1711325" y="3552825"/>
          <p14:tracePt t="100312" x="1701800" y="3552825"/>
          <p14:tracePt t="100328" x="1695450" y="3552825"/>
          <p14:tracePt t="101775" x="1771650" y="3552825"/>
          <p14:tracePt t="101782" x="1873250" y="3552825"/>
          <p14:tracePt t="101796" x="2117725" y="3568700"/>
          <p14:tracePt t="101828" x="2511425" y="3651250"/>
          <p14:tracePt t="101863" x="3009900" y="3746500"/>
          <p14:tracePt t="101880" x="3194050" y="3765550"/>
          <p14:tracePt t="101896" x="3384550" y="3797300"/>
          <p14:tracePt t="101911" x="3489325" y="3806825"/>
          <p14:tracePt t="101928" x="3571875" y="3806825"/>
          <p14:tracePt t="101945" x="3641725" y="3806825"/>
          <p14:tracePt t="101961" x="3663950" y="3806825"/>
          <p14:tracePt t="101978" x="3686175" y="3806825"/>
          <p14:tracePt t="101995" x="3702050" y="3806825"/>
          <p14:tracePt t="102011" x="3711575" y="3806825"/>
          <p14:tracePt t="102028" x="3740150" y="3806825"/>
          <p14:tracePt t="102045" x="3781425" y="3803650"/>
          <p14:tracePt t="102062" x="3822700" y="3803650"/>
          <p14:tracePt t="102079" x="3867150" y="3797300"/>
          <p14:tracePt t="102096" x="3914775" y="3797300"/>
          <p14:tracePt t="102112" x="3937000" y="3797300"/>
          <p14:tracePt t="102129" x="3959225" y="3797300"/>
          <p14:tracePt t="102145" x="3994150" y="3797300"/>
          <p14:tracePt t="102161" x="4003675" y="3797300"/>
          <p14:tracePt t="102178" x="4013200" y="3787775"/>
          <p14:tracePt t="102195" x="4035425" y="3778250"/>
          <p14:tracePt t="102212" x="4044950" y="3768725"/>
          <p14:tracePt t="102228" x="4054475" y="3759200"/>
          <p14:tracePt t="102245" x="4064000" y="3752850"/>
          <p14:tracePt t="102262" x="4073525" y="3752850"/>
          <p14:tracePt t="102278" x="4079875" y="3746500"/>
          <p14:tracePt t="102295" x="4089400" y="3736975"/>
          <p14:tracePt t="102311" x="4098925" y="3727450"/>
          <p14:tracePt t="102329" x="4102100" y="3727450"/>
          <p14:tracePt t="102346" x="4111625" y="3717925"/>
          <p14:tracePt t="102404" x="4111625" y="3714750"/>
          <p14:tracePt t="104646" x="4130675" y="3714750"/>
          <p14:tracePt t="104653" x="4146550" y="3714750"/>
          <p14:tracePt t="104661" x="4171950" y="3714750"/>
          <p14:tracePt t="104678" x="4225925" y="3714750"/>
          <p14:tracePt t="104695" x="4327525" y="3714750"/>
          <p14:tracePt t="104711" x="4410075" y="3714750"/>
          <p14:tracePt t="104728" x="4502150" y="3714750"/>
          <p14:tracePt t="104761" x="4813300" y="3705225"/>
          <p14:tracePt t="104795" x="4927600" y="3705225"/>
          <p14:tracePt t="104812" x="4959350" y="3705225"/>
          <p14:tracePt t="104829" x="5003800" y="3705225"/>
          <p14:tracePt t="104845" x="5089525" y="3692525"/>
          <p14:tracePt t="104862" x="5162550" y="3683000"/>
          <p14:tracePt t="104878" x="5222875" y="3683000"/>
          <p14:tracePt t="104895" x="5308600" y="3683000"/>
          <p14:tracePt t="104911" x="5353050" y="3683000"/>
          <p14:tracePt t="104928" x="5397500" y="3683000"/>
          <p14:tracePt t="104945" x="5461000" y="3670300"/>
          <p14:tracePt t="104961" x="5495925" y="3670300"/>
          <p14:tracePt t="104978" x="5543550" y="3657600"/>
          <p14:tracePt t="104995" x="5622925" y="3632200"/>
          <p14:tracePt t="105012" x="5686425" y="3616325"/>
          <p14:tracePt t="105028" x="5746750" y="3609975"/>
          <p14:tracePt t="105044" x="5794375" y="3609975"/>
          <p14:tracePt t="105061" x="5810250" y="3609975"/>
          <p14:tracePt t="105079" x="5832475" y="3603625"/>
          <p14:tracePt t="105095" x="5873750" y="3594100"/>
          <p14:tracePt t="105112" x="5905500" y="3581400"/>
          <p14:tracePt t="105129" x="5940425" y="3575050"/>
          <p14:tracePt t="105144" x="6010275" y="3575050"/>
          <p14:tracePt t="105161" x="6064250" y="3575050"/>
          <p14:tracePt t="105177" x="6108700" y="3575050"/>
          <p14:tracePt t="105194" x="6172200" y="3568700"/>
          <p14:tracePt t="105211" x="6207125" y="3562350"/>
          <p14:tracePt t="105228" x="6251575" y="3549650"/>
          <p14:tracePt t="105244" x="6334125" y="3527425"/>
          <p14:tracePt t="105261" x="6397625" y="3511550"/>
          <p14:tracePt t="105278" x="6457950" y="3511550"/>
          <p14:tracePt t="105295" x="6521450" y="3511550"/>
          <p14:tracePt t="105311" x="6562725" y="3511550"/>
          <p14:tracePt t="105328" x="6600825" y="3511550"/>
          <p14:tracePt t="105344" x="6664325" y="3511550"/>
          <p14:tracePt t="105361" x="6708775" y="3524250"/>
          <p14:tracePt t="105378" x="6753225" y="3536950"/>
          <p14:tracePt t="105394" x="6816725" y="3556000"/>
          <p14:tracePt t="105411" x="6848475" y="3562350"/>
          <p14:tracePt t="105428" x="6877050" y="3571875"/>
          <p14:tracePt t="105444" x="6927850" y="3590925"/>
          <p14:tracePt t="105461" x="6950075" y="3597275"/>
          <p14:tracePt t="105478" x="6988175" y="3603625"/>
          <p14:tracePt t="105494" x="7051675" y="3616325"/>
          <p14:tracePt t="105511" x="7080250" y="3622675"/>
          <p14:tracePt t="105528" x="7118350" y="3629025"/>
          <p14:tracePt t="105545" x="7143750" y="3629025"/>
          <p14:tracePt t="105561" x="7153275" y="3629025"/>
          <p14:tracePt t="105578" x="7169150" y="3629025"/>
          <p14:tracePt t="105594" x="7185025" y="3629025"/>
          <p14:tracePt t="105611" x="7194550" y="3629025"/>
          <p14:tracePt t="105628" x="7197725" y="3629025"/>
          <p14:tracePt t="105644" x="7204075" y="3629025"/>
          <p14:tracePt t="105661" x="7213600" y="3629025"/>
          <p14:tracePt t="105678" x="7219950" y="3629025"/>
          <p14:tracePt t="105711" x="7223125" y="3629025"/>
          <p14:tracePt t="106381" x="7229475" y="3629025"/>
          <p14:tracePt t="106389" x="7232650" y="3629025"/>
          <p14:tracePt t="106945" x="7207250" y="3629025"/>
          <p14:tracePt t="106951" x="7159625" y="3629025"/>
          <p14:tracePt t="106961" x="7121525" y="3638550"/>
          <p14:tracePt t="106978" x="7042150" y="3638550"/>
          <p14:tracePt t="106995" x="6886575" y="3660775"/>
          <p14:tracePt t="107011" x="6734175" y="3679825"/>
          <p14:tracePt t="107045" x="6203950" y="3727450"/>
          <p14:tracePt t="107080" x="5514975" y="3765550"/>
          <p14:tracePt t="107096" x="5270500" y="3784600"/>
          <p14:tracePt t="107112" x="5006975" y="3816350"/>
          <p14:tracePt t="107129" x="4673600" y="3863975"/>
          <p14:tracePt t="107145" x="4454525" y="3911600"/>
          <p14:tracePt t="107161" x="4257675" y="3946525"/>
          <p14:tracePt t="107178" x="4048125" y="3984625"/>
          <p14:tracePt t="107194" x="3790950" y="4051300"/>
          <p14:tracePt t="107211" x="3625850" y="4095750"/>
          <p14:tracePt t="107228" x="3495675" y="4121150"/>
          <p14:tracePt t="107244" x="3241675" y="4149725"/>
          <p14:tracePt t="107261" x="3048000" y="4168775"/>
          <p14:tracePt t="107279" x="2794000" y="4194175"/>
          <p14:tracePt t="107294" x="2609850" y="4194175"/>
          <p14:tracePt t="107311" x="2451100" y="4203700"/>
          <p14:tracePt t="107329" x="2174875" y="4232275"/>
          <p14:tracePt t="107345" x="2035175" y="4241800"/>
          <p14:tracePt t="107361" x="1908175" y="4241800"/>
          <p14:tracePt t="107379" x="1787525" y="4229100"/>
          <p14:tracePt t="107394" x="1724025" y="4213225"/>
          <p14:tracePt t="107411" x="1685925" y="4187825"/>
          <p14:tracePt t="107428" x="1673225" y="4175125"/>
          <p14:tracePt t="107722" x="1619250" y="4152900"/>
          <p14:tracePt t="107729" x="1546225" y="4127500"/>
          <p14:tracePt t="107744" x="1381125" y="4070350"/>
          <p14:tracePt t="107761" x="1250950" y="4035425"/>
          <p14:tracePt t="107779" x="1050925" y="4000500"/>
          <p14:tracePt t="107795" x="933450" y="4000500"/>
          <p14:tracePt t="107812" x="841375" y="4000500"/>
          <p14:tracePt t="107828" x="733425" y="4000500"/>
          <p14:tracePt t="107845" x="682625" y="4000500"/>
          <p14:tracePt t="107861" x="622300" y="4000500"/>
          <p14:tracePt t="107878" x="571500" y="4000500"/>
          <p14:tracePt t="107894" x="508000" y="4000500"/>
          <p14:tracePt t="107911" x="473075" y="4000500"/>
          <p14:tracePt t="107928" x="438150" y="4000500"/>
          <p14:tracePt t="107945" x="409575" y="4000500"/>
          <p14:tracePt t="107961" x="393700" y="4000500"/>
          <p14:tracePt t="107978" x="381000" y="4000500"/>
          <p14:tracePt t="107995" x="365125" y="4000500"/>
          <p14:tracePt t="108011" x="355600" y="4000500"/>
          <p14:tracePt t="108028" x="349250" y="4000500"/>
          <p14:tracePt t="108087" x="352425" y="4000500"/>
          <p14:tracePt t="108095" x="355600" y="4000500"/>
          <p14:tracePt t="108111" x="377825" y="4000500"/>
          <p14:tracePt t="108128" x="409575" y="4000500"/>
          <p14:tracePt t="108144" x="441325" y="4000500"/>
          <p14:tracePt t="108161" x="469900" y="4000500"/>
          <p14:tracePt t="108177" x="514350" y="4000500"/>
          <p14:tracePt t="108194" x="612775" y="4019550"/>
          <p14:tracePt t="108211" x="739775" y="4029075"/>
          <p14:tracePt t="108228" x="939800" y="4054475"/>
          <p14:tracePt t="108244" x="1003300" y="4067175"/>
          <p14:tracePt t="108261" x="1035050" y="4086225"/>
          <p14:tracePt t="108278" x="1076325" y="4098925"/>
          <p14:tracePt t="108295" x="1104900" y="4098925"/>
          <p14:tracePt t="108311" x="1127125" y="4105275"/>
          <p14:tracePt t="108328" x="1196975" y="4105275"/>
          <p14:tracePt t="108344" x="1285875" y="4105275"/>
          <p14:tracePt t="108360" x="1368425" y="4105275"/>
          <p14:tracePt t="108378" x="1485900" y="4105275"/>
          <p14:tracePt t="108394" x="1546225" y="4105275"/>
          <p14:tracePt t="108411" x="1590675" y="4105275"/>
          <p14:tracePt t="108428" x="1654175" y="4102100"/>
          <p14:tracePt t="108444" x="1682750" y="4095750"/>
          <p14:tracePt t="108461" x="1730375" y="4076700"/>
          <p14:tracePt t="108478" x="1809750" y="4054475"/>
          <p14:tracePt t="108494" x="1873250" y="4041775"/>
          <p14:tracePt t="108511" x="1936750" y="4029075"/>
          <p14:tracePt t="108528" x="2003425" y="4000500"/>
          <p14:tracePt t="108545" x="2025650" y="4000500"/>
          <p14:tracePt t="108561" x="2041525" y="3990975"/>
          <p14:tracePt t="108578" x="2054225" y="3987800"/>
          <p14:tracePt t="108595" x="2063750" y="3987800"/>
          <p14:tracePt t="108611" x="2073275" y="3987800"/>
          <p14:tracePt t="108628" x="2095500" y="3987800"/>
          <p14:tracePt t="108661" x="2098675" y="3987800"/>
          <p14:tracePt t="108678" x="2108200" y="3987800"/>
          <p14:tracePt t="108695" x="2117725" y="3987800"/>
          <p14:tracePt t="108711" x="2124075" y="3987800"/>
          <p14:tracePt t="108728" x="2127250" y="3987800"/>
          <p14:tracePt t="110108" x="2168525" y="3997325"/>
          <p14:tracePt t="110121" x="2298700" y="4032250"/>
          <p14:tracePt t="110135" x="2393950" y="4048125"/>
          <p14:tracePt t="110149" x="2501900" y="4073525"/>
          <p14:tracePt t="110161" x="2571750" y="4073525"/>
          <p14:tracePt t="110177" x="2778125" y="4073525"/>
          <p14:tracePt t="110210" x="3019425" y="4073525"/>
          <p14:tracePt t="110244" x="3219450" y="4073525"/>
          <p14:tracePt t="110261" x="3279775" y="4073525"/>
          <p14:tracePt t="110278" x="3359150" y="4073525"/>
          <p14:tracePt t="110294" x="3416300" y="4073525"/>
          <p14:tracePt t="110311" x="3476625" y="4073525"/>
          <p14:tracePt t="110328" x="3556000" y="4073525"/>
          <p14:tracePt t="110344" x="3600450" y="4073525"/>
          <p14:tracePt t="110360" x="3629025" y="4073525"/>
          <p14:tracePt t="110378" x="3670300" y="4073525"/>
          <p14:tracePt t="110394" x="3689350" y="4073525"/>
          <p14:tracePt t="110411" x="3721100" y="4070350"/>
          <p14:tracePt t="110413" x="3733800" y="4057650"/>
          <p14:tracePt t="110427" x="3762375" y="4044950"/>
          <p14:tracePt t="110444" x="3800475" y="4032250"/>
          <p14:tracePt t="110460" x="3825875" y="4019550"/>
          <p14:tracePt t="110478" x="3854450" y="4003675"/>
          <p14:tracePt t="110494" x="3863975" y="3994150"/>
          <p14:tracePt t="110511" x="3873500" y="3984625"/>
          <p14:tracePt t="110528" x="3879850" y="3949700"/>
          <p14:tracePt t="110544" x="3879850" y="3940175"/>
          <p14:tracePt t="110561" x="3879850" y="3930650"/>
          <p14:tracePt t="110578" x="3876675" y="3917950"/>
          <p14:tracePt t="110594" x="3870325" y="3902075"/>
          <p14:tracePt t="110611" x="3860800" y="3892550"/>
          <p14:tracePt t="110628" x="3848100" y="3876675"/>
          <p14:tracePt t="110644" x="3832225" y="3867150"/>
          <p14:tracePt t="110661" x="3819525" y="3851275"/>
          <p14:tracePt t="110678" x="3794125" y="3835400"/>
          <p14:tracePt t="110694" x="3756025" y="3816350"/>
          <p14:tracePt t="110711" x="3695700" y="3781425"/>
          <p14:tracePt t="110727" x="3590925" y="3733800"/>
          <p14:tracePt t="110744" x="3511550" y="3695700"/>
          <p14:tracePt t="110760" x="3448050" y="3679825"/>
          <p14:tracePt t="110777" x="3375025" y="3660775"/>
          <p14:tracePt t="110794" x="3311525" y="3641725"/>
          <p14:tracePt t="110811" x="3248025" y="3625850"/>
          <p14:tracePt t="110828" x="3178175" y="3619500"/>
          <p14:tracePt t="110844" x="3133725" y="3606800"/>
          <p14:tracePt t="110860" x="3095625" y="3606800"/>
          <p14:tracePt t="110877" x="3041650" y="3606800"/>
          <p14:tracePt t="110894" x="2997200" y="3606800"/>
          <p14:tracePt t="110911" x="2962275" y="3606800"/>
          <p14:tracePt t="110928" x="2882900" y="3609975"/>
          <p14:tracePt t="110944" x="2844800" y="3622675"/>
          <p14:tracePt t="110961" x="2797175" y="3651250"/>
          <p14:tracePt t="110977" x="2755900" y="3667125"/>
          <p14:tracePt t="110994" x="2733675" y="3679825"/>
          <p14:tracePt t="111010" x="2724150" y="3689350"/>
          <p14:tracePt t="111027" x="2701925" y="3714750"/>
          <p14:tracePt t="111044" x="2692400" y="3730625"/>
          <p14:tracePt t="111061" x="2673350" y="3756025"/>
          <p14:tracePt t="111077" x="2641600" y="3800475"/>
          <p14:tracePt t="111094" x="2628900" y="3829050"/>
          <p14:tracePt t="111110" x="2616200" y="3860800"/>
          <p14:tracePt t="111127" x="2600325" y="3902075"/>
          <p14:tracePt t="111144" x="2581275" y="3927475"/>
          <p14:tracePt t="111161" x="2574925" y="3956050"/>
          <p14:tracePt t="111178" x="2574925" y="3987800"/>
          <p14:tracePt t="111194" x="2574925" y="3997325"/>
          <p14:tracePt t="111211" x="2574925" y="4010025"/>
          <p14:tracePt t="111228" x="2574925" y="4022725"/>
          <p14:tracePt t="111244" x="2574925" y="4032250"/>
          <p14:tracePt t="111260" x="2574925" y="4048125"/>
          <p14:tracePt t="111277" x="2574925" y="4064000"/>
          <p14:tracePt t="111294" x="2574925" y="4073525"/>
          <p14:tracePt t="111311" x="2574925" y="4076700"/>
          <p14:tracePt t="111328" x="2578100" y="4076700"/>
          <p14:tracePt t="111344" x="2590800" y="4083050"/>
          <p14:tracePt t="111361" x="2603500" y="4083050"/>
          <p14:tracePt t="111377" x="2657475" y="4083050"/>
          <p14:tracePt t="111394" x="2708275" y="4095750"/>
          <p14:tracePt t="111410" x="2752725" y="4102100"/>
          <p14:tracePt t="111428" x="2800350" y="4102100"/>
          <p14:tracePt t="111444" x="2813050" y="4102100"/>
          <p14:tracePt t="111461" x="2825750" y="4102100"/>
          <p14:tracePt t="111478" x="2847975" y="4102100"/>
          <p14:tracePt t="111494" x="2870200" y="4111625"/>
          <p14:tracePt t="111511" x="2914650" y="4117975"/>
          <p14:tracePt t="111528" x="2978150" y="4137025"/>
          <p14:tracePt t="111544" x="3032125" y="4159250"/>
          <p14:tracePt t="111560" x="3070225" y="4171950"/>
          <p14:tracePt t="111577" x="3117850" y="4178300"/>
          <p14:tracePt t="111594" x="3149600" y="4184650"/>
          <p14:tracePt t="111611" x="3184525" y="4184650"/>
          <p14:tracePt t="111627" x="3254375" y="4191000"/>
          <p14:tracePt t="111644" x="3359150" y="4200525"/>
          <p14:tracePt t="111661" x="3473450" y="4200525"/>
          <p14:tracePt t="111678" x="3613150" y="4200525"/>
          <p14:tracePt t="111694" x="3717925" y="4200525"/>
          <p14:tracePt t="111711" x="3832225" y="4200525"/>
          <p14:tracePt t="111727" x="4000500" y="4168775"/>
          <p14:tracePt t="111744" x="4108450" y="4133850"/>
          <p14:tracePt t="111761" x="4219575" y="4102100"/>
          <p14:tracePt t="111778" x="4378325" y="4051300"/>
          <p14:tracePt t="111794" x="4441825" y="4038600"/>
          <p14:tracePt t="111811" x="4495800" y="4022725"/>
          <p14:tracePt t="111827" x="4584700" y="4003675"/>
          <p14:tracePt t="111844" x="4651375" y="3981450"/>
          <p14:tracePt t="111861" x="4692650" y="3981450"/>
          <p14:tracePt t="111878" x="4756150" y="3975100"/>
          <p14:tracePt t="111894" x="4784725" y="3975100"/>
          <p14:tracePt t="111911" x="4822825" y="3975100"/>
          <p14:tracePt t="111928" x="4854575" y="3975100"/>
          <p14:tracePt t="111944" x="4886325" y="3975100"/>
          <p14:tracePt t="111961" x="4908550" y="3975100"/>
          <p14:tracePt t="111978" x="4968875" y="3975100"/>
          <p14:tracePt t="111994" x="5013325" y="3975100"/>
          <p14:tracePt t="112011" x="5064125" y="3975100"/>
          <p14:tracePt t="112028" x="5127625" y="3968750"/>
          <p14:tracePt t="112044" x="5149850" y="3962400"/>
          <p14:tracePt t="112061" x="5181600" y="3949700"/>
          <p14:tracePt t="112077" x="5200650" y="3940175"/>
          <p14:tracePt t="112094" x="5213350" y="3940175"/>
          <p14:tracePt t="112111" x="5226050" y="3933825"/>
          <p14:tracePt t="112128" x="5226050" y="3921125"/>
          <p14:tracePt t="112144" x="5226050" y="3911600"/>
          <p14:tracePt t="112161" x="5226050" y="3902075"/>
          <p14:tracePt t="112178" x="5226050" y="3879850"/>
          <p14:tracePt t="112194" x="5213350" y="3870325"/>
          <p14:tracePt t="112210" x="5203825" y="3860800"/>
          <p14:tracePt t="112227" x="5184775" y="3844925"/>
          <p14:tracePt t="112244" x="5153025" y="3819525"/>
          <p14:tracePt t="112261" x="5130800" y="3810000"/>
          <p14:tracePt t="112277" x="5086350" y="3784600"/>
          <p14:tracePt t="112294" x="5060950" y="3759200"/>
          <p14:tracePt t="112311" x="5032375" y="3746500"/>
          <p14:tracePt t="112328" x="5003800" y="3730625"/>
          <p14:tracePt t="112344" x="4975225" y="3724275"/>
          <p14:tracePt t="112361" x="4949825" y="3705225"/>
          <p14:tracePt t="112378" x="4873625" y="3686175"/>
          <p14:tracePt t="112394" x="4806950" y="3673475"/>
          <p14:tracePt t="112410" x="4743450" y="3657600"/>
          <p14:tracePt t="112427" x="4641850" y="3629025"/>
          <p14:tracePt t="112444" x="4568825" y="3613150"/>
          <p14:tracePt t="112461" x="4470400" y="3590925"/>
          <p14:tracePt t="112478" x="4314825" y="3559175"/>
          <p14:tracePt t="112494" x="4238625" y="3543300"/>
          <p14:tracePt t="112511" x="4194175" y="3530600"/>
          <p14:tracePt t="112528" x="4137025" y="3511550"/>
          <p14:tracePt t="112544" x="4092575" y="3492500"/>
          <p14:tracePt t="112561" x="4029075" y="3476625"/>
          <p14:tracePt t="112578" x="3914775" y="3454400"/>
          <p14:tracePt t="112594" x="3851275" y="3441700"/>
          <p14:tracePt t="112611" x="3775075" y="3419475"/>
          <p14:tracePt t="112628" x="3660775" y="3419475"/>
          <p14:tracePt t="112644" x="3600450" y="3419475"/>
          <p14:tracePt t="112661" x="3562350" y="3419475"/>
          <p14:tracePt t="112678" x="3502025" y="3419475"/>
          <p14:tracePt t="112694" x="3448050" y="3419475"/>
          <p14:tracePt t="112710" x="3390900" y="3419475"/>
          <p14:tracePt t="112727" x="3263900" y="3419475"/>
          <p14:tracePt t="112744" x="3197225" y="3438525"/>
          <p14:tracePt t="112761" x="3124200" y="3451225"/>
          <p14:tracePt t="112777" x="3016250" y="3505200"/>
          <p14:tracePt t="112794" x="2940050" y="3533775"/>
          <p14:tracePt t="112811" x="2873375" y="3565525"/>
          <p14:tracePt t="112828" x="2784475" y="3616325"/>
          <p14:tracePt t="112844" x="2736850" y="3641725"/>
          <p14:tracePt t="112860" x="2714625" y="3660775"/>
          <p14:tracePt t="112878" x="2670175" y="3676650"/>
          <p14:tracePt t="112893" x="2647950" y="3689350"/>
          <p14:tracePt t="112911" x="2616200" y="3702050"/>
          <p14:tracePt t="112928" x="2559050" y="3727450"/>
          <p14:tracePt t="112945" x="2524125" y="3740150"/>
          <p14:tracePt t="112961" x="2476500" y="3759200"/>
          <p14:tracePt t="112977" x="2435225" y="3790950"/>
          <p14:tracePt t="112994" x="2422525" y="3800475"/>
          <p14:tracePt t="113010" x="2413000" y="3810000"/>
          <p14:tracePt t="113027" x="2400300" y="3835400"/>
          <p14:tracePt t="113043" x="2381250" y="3854450"/>
          <p14:tracePt t="113061" x="2378075" y="3867150"/>
          <p14:tracePt t="113078" x="2378075" y="3889375"/>
          <p14:tracePt t="113094" x="2378075" y="3902075"/>
          <p14:tracePt t="113111" x="2378075" y="3917950"/>
          <p14:tracePt t="113127" x="2463800" y="3962400"/>
          <p14:tracePt t="113143" x="2565400" y="4013200"/>
          <p14:tracePt t="113161" x="2676525" y="4044950"/>
          <p14:tracePt t="113177" x="2867025" y="4105275"/>
          <p14:tracePt t="113194" x="2965450" y="4140200"/>
          <p14:tracePt t="113210" x="3035300" y="4178300"/>
          <p14:tracePt t="113227" x="3159125" y="4206875"/>
          <p14:tracePt t="113243" x="3244850" y="4222750"/>
          <p14:tracePt t="113260" x="3340100" y="4232275"/>
          <p14:tracePt t="113277" x="3425825" y="4232275"/>
          <p14:tracePt t="113293" x="3470275" y="4232275"/>
          <p14:tracePt t="113310" x="3514725" y="4232275"/>
          <p14:tracePt t="113327" x="3578225" y="4216400"/>
          <p14:tracePt t="113344" x="3616325" y="4203700"/>
          <p14:tracePt t="113361" x="3676650" y="4191000"/>
          <p14:tracePt t="113378" x="3778250" y="4159250"/>
          <p14:tracePt t="113394" x="3841750" y="4146550"/>
          <p14:tracePt t="113411" x="3895725" y="4146550"/>
          <p14:tracePt t="113427" x="3978275" y="4146550"/>
          <p14:tracePt t="113444" x="4038600" y="4146550"/>
          <p14:tracePt t="113461" x="4083050" y="4146550"/>
          <p14:tracePt t="113463" x="4117975" y="4146550"/>
          <p14:tracePt t="113477" x="4178300" y="4140200"/>
          <p14:tracePt t="113494" x="4248150" y="4133850"/>
          <p14:tracePt t="113511" x="4365625" y="4124325"/>
          <p14:tracePt t="113527" x="4530725" y="4114800"/>
          <p14:tracePt t="113544" x="4654550" y="4114800"/>
          <p14:tracePt t="113561" x="4784725" y="4108450"/>
          <p14:tracePt t="113577" x="4933950" y="4108450"/>
          <p14:tracePt t="113594" x="5006975" y="4108450"/>
          <p14:tracePt t="113610" x="5086350" y="4108450"/>
          <p14:tracePt t="113627" x="5194300" y="4092575"/>
          <p14:tracePt t="113643" x="5238750" y="4092575"/>
          <p14:tracePt t="113660" x="5283200" y="4092575"/>
          <p14:tracePt t="113677" x="5314950" y="4092575"/>
          <p14:tracePt t="113693" x="5324475" y="4089400"/>
          <p14:tracePt t="113710" x="5334000" y="4079875"/>
          <p14:tracePt t="113727" x="5349875" y="4064000"/>
          <p14:tracePt t="113744" x="5365750" y="4054475"/>
          <p14:tracePt t="113761" x="5375275" y="4029075"/>
          <p14:tracePt t="113778" x="5394325" y="3994150"/>
          <p14:tracePt t="113794" x="5400675" y="3971925"/>
          <p14:tracePt t="113811" x="5400675" y="3956050"/>
          <p14:tracePt t="113827" x="5397500" y="3917950"/>
          <p14:tracePt t="113844" x="5387975" y="3908425"/>
          <p14:tracePt t="113860" x="5378450" y="3898900"/>
          <p14:tracePt t="113877" x="5356225" y="3876675"/>
          <p14:tracePt t="113894" x="5334000" y="3863975"/>
          <p14:tracePt t="113910" x="5302250" y="3854450"/>
          <p14:tracePt t="113927" x="5238750" y="3825875"/>
          <p14:tracePt t="113944" x="5200650" y="3813175"/>
          <p14:tracePt t="113961" x="5099050" y="3784600"/>
          <p14:tracePt t="113977" x="4987925" y="3743325"/>
          <p14:tracePt t="113994" x="4889500" y="3717925"/>
          <p14:tracePt t="114010" x="4813300" y="3702050"/>
          <p14:tracePt t="114027" x="4743450" y="3702050"/>
          <p14:tracePt t="114044" x="4699000" y="3702050"/>
          <p14:tracePt t="114061" x="4635500" y="3702050"/>
          <p14:tracePt t="114077" x="4584700" y="3702050"/>
          <p14:tracePt t="114094" x="4524375" y="3702050"/>
          <p14:tracePt t="114111" x="4438650" y="3702050"/>
          <p14:tracePt t="114127" x="4375150" y="3689350"/>
          <p14:tracePt t="114144" x="4289425" y="3663950"/>
          <p14:tracePt t="114161" x="4206875" y="3657600"/>
          <p14:tracePt t="114177" x="4165600" y="3657600"/>
          <p14:tracePt t="114194" x="4143375" y="3657600"/>
          <p14:tracePt t="114210" x="4111625" y="3657600"/>
          <p14:tracePt t="114227" x="4079875" y="3657600"/>
          <p14:tracePt t="114243" x="4025900" y="3644900"/>
          <p14:tracePt t="114261" x="3905250" y="3622675"/>
          <p14:tracePt t="114277" x="3797300" y="3606800"/>
          <p14:tracePt t="114293" x="3711575" y="3581400"/>
          <p14:tracePt t="114311" x="3581400" y="3575050"/>
          <p14:tracePt t="114327" x="3498850" y="3575050"/>
          <p14:tracePt t="114344" x="3416300" y="3575050"/>
          <p14:tracePt t="114360" x="3346450" y="3575050"/>
          <p14:tracePt t="114377" x="3219450" y="3578225"/>
          <p14:tracePt t="114394" x="3121025" y="3603625"/>
          <p14:tracePt t="114411" x="2997200" y="3625850"/>
          <p14:tracePt t="114427" x="2933700" y="3641725"/>
          <p14:tracePt t="114444" x="2889250" y="3648075"/>
          <p14:tracePt t="114461" x="2828925" y="3654425"/>
          <p14:tracePt t="114477" x="2784475" y="3654425"/>
          <p14:tracePt t="114494" x="2746375" y="3660775"/>
          <p14:tracePt t="114511" x="2689225" y="3679825"/>
          <p14:tracePt t="114527" x="2660650" y="3692525"/>
          <p14:tracePt t="114544" x="2635250" y="3702050"/>
          <p14:tracePt t="114561" x="2622550" y="3717925"/>
          <p14:tracePt t="114577" x="2606675" y="3733800"/>
          <p14:tracePt t="114594" x="2593975" y="3743325"/>
          <p14:tracePt t="114610" x="2584450" y="3752850"/>
          <p14:tracePt t="114627" x="2571750" y="3762375"/>
          <p14:tracePt t="114644" x="2555875" y="3771900"/>
          <p14:tracePt t="114661" x="2555875" y="3794125"/>
          <p14:tracePt t="114678" x="2555875" y="3803650"/>
          <p14:tracePt t="114694" x="2562225" y="3813175"/>
          <p14:tracePt t="114711" x="2593975" y="3863975"/>
          <p14:tracePt t="114728" x="2644775" y="3914775"/>
          <p14:tracePt t="114744" x="2670175" y="3940175"/>
          <p14:tracePt t="114760" x="2701925" y="3962400"/>
          <p14:tracePt t="114777" x="2730500" y="3994150"/>
          <p14:tracePt t="114793" x="2762250" y="4006850"/>
          <p14:tracePt t="114811" x="2825750" y="4032250"/>
          <p14:tracePt t="114828" x="2921000" y="4048125"/>
          <p14:tracePt t="114844" x="3019425" y="4064000"/>
          <p14:tracePt t="114861" x="3117850" y="4070350"/>
          <p14:tracePt t="114877" x="3155950" y="4076700"/>
          <p14:tracePt t="114893" x="3178175" y="4076700"/>
          <p14:tracePt t="114910" x="3216275" y="4076700"/>
          <p14:tracePt t="114927" x="3254375" y="4076700"/>
          <p14:tracePt t="114944" x="3305175" y="4076700"/>
          <p14:tracePt t="114961" x="3413125" y="4067175"/>
          <p14:tracePt t="114978" x="3473450" y="4067175"/>
          <p14:tracePt t="114995" x="3508375" y="4067175"/>
          <p14:tracePt t="115010" x="3556000" y="4067175"/>
          <p14:tracePt t="115027" x="3568700" y="4067175"/>
          <p14:tracePt t="115044" x="3587750" y="4067175"/>
          <p14:tracePt t="115060" x="3644900" y="4067175"/>
          <p14:tracePt t="115077" x="3702050" y="4067175"/>
          <p14:tracePt t="115093" x="3756025" y="4067175"/>
          <p14:tracePt t="115110" x="3848100" y="4067175"/>
          <p14:tracePt t="115127" x="3898900" y="4067175"/>
          <p14:tracePt t="115143" x="3937000" y="4067175"/>
          <p14:tracePt t="115161" x="3971925" y="4067175"/>
          <p14:tracePt t="115177" x="3990975" y="4067175"/>
          <p14:tracePt t="115194" x="4035425" y="4067175"/>
          <p14:tracePt t="115211" x="4121150" y="4067175"/>
          <p14:tracePt t="115227" x="4210050" y="4067175"/>
          <p14:tracePt t="115244" x="4327525" y="4067175"/>
          <p14:tracePt t="115261" x="4448175" y="4057650"/>
          <p14:tracePt t="115277" x="4489450" y="4057650"/>
          <p14:tracePt t="115294" x="4521200" y="4057650"/>
          <p14:tracePt t="115311" x="4540250" y="4054475"/>
          <p14:tracePt t="115327" x="4562475" y="4041775"/>
          <p14:tracePt t="115343" x="4606925" y="4029075"/>
          <p14:tracePt t="115361" x="4695825" y="4000500"/>
          <p14:tracePt t="115377" x="4762500" y="3987800"/>
          <p14:tracePt t="115394" x="4806950" y="3981450"/>
          <p14:tracePt t="115410" x="4826000" y="3981450"/>
          <p14:tracePt t="115427" x="4841875" y="3981450"/>
          <p14:tracePt t="115462" x="4841875" y="3975100"/>
          <p14:tracePt t="115477" x="4841875" y="3965575"/>
          <p14:tracePt t="115494" x="4841875" y="3962400"/>
          <p14:tracePt t="115511" x="4841875" y="3949700"/>
          <p14:tracePt t="115527" x="4845050" y="3946525"/>
          <p14:tracePt t="115544" x="4857750" y="3937000"/>
          <p14:tracePt t="115561" x="4867275" y="3914775"/>
          <p14:tracePt t="115577" x="4867275" y="3905250"/>
          <p14:tracePt t="115594" x="4876800" y="3895725"/>
          <p14:tracePt t="115611" x="4892675" y="3883025"/>
          <p14:tracePt t="115627" x="4892675" y="3867150"/>
          <p14:tracePt t="115644" x="4895850" y="3857625"/>
          <p14:tracePt t="115661" x="4905375" y="3848100"/>
          <p14:tracePt t="115677" x="4911725" y="3841750"/>
          <p14:tracePt t="115693" x="4921250" y="3835400"/>
          <p14:tracePt t="115710" x="4921250" y="3832225"/>
          <p14:tracePt t="115940" x="4921250" y="3822700"/>
          <p14:tracePt t="116975" x="4965700" y="3825875"/>
          <p14:tracePt t="116981" x="5026025" y="3835400"/>
          <p14:tracePt t="116994" x="5060950" y="3841750"/>
          <p14:tracePt t="117010" x="5181600" y="3857625"/>
          <p14:tracePt t="117027" x="5276850" y="3857625"/>
          <p14:tracePt t="117043" x="5400675" y="3857625"/>
          <p14:tracePt t="117061" x="5562600" y="3857625"/>
          <p14:tracePt t="117093" x="5791200" y="3898900"/>
          <p14:tracePt t="117127" x="5959475" y="3933825"/>
          <p14:tracePt t="117143" x="5988050" y="3933825"/>
          <p14:tracePt t="117160" x="6000750" y="3937000"/>
          <p14:tracePt t="117177" x="6016625" y="3937000"/>
          <p14:tracePt t="117224" x="6022975" y="3937000"/>
          <p14:tracePt t="118759" x="6054725" y="3943350"/>
          <p14:tracePt t="118766" x="6099175" y="3943350"/>
          <p14:tracePt t="118777" x="6124575" y="3943350"/>
          <p14:tracePt t="118793" x="6194425" y="3943350"/>
          <p14:tracePt t="118810" x="6359525" y="3952875"/>
          <p14:tracePt t="118827" x="6518275" y="3962400"/>
          <p14:tracePt t="118860" x="6854825" y="3987800"/>
          <p14:tracePt t="118894" x="7007225" y="3987800"/>
          <p14:tracePt t="118910" x="7080250" y="3987800"/>
          <p14:tracePt t="118926" x="7140575" y="3987800"/>
          <p14:tracePt t="118943" x="7197725" y="3987800"/>
          <p14:tracePt t="118961" x="7277100" y="3987800"/>
          <p14:tracePt t="118977" x="7321550" y="3987800"/>
          <p14:tracePt t="118993" x="7350125" y="3987800"/>
          <p14:tracePt t="119011" x="7375525" y="3987800"/>
          <p14:tracePt t="119027" x="7385050" y="3987800"/>
          <p14:tracePt t="119043" x="7391400" y="3987800"/>
          <p14:tracePt t="119059" x="7400925" y="3987800"/>
          <p14:tracePt t="119076" x="7407275" y="3987800"/>
          <p14:tracePt t="119093" x="7416800" y="3987800"/>
          <p14:tracePt t="119110" x="7429500" y="3987800"/>
          <p14:tracePt t="119126" x="7435850" y="3987800"/>
          <p14:tracePt t="119232" x="7439025" y="3987800"/>
          <p14:tracePt t="119437" x="7464425" y="3987800"/>
          <p14:tracePt t="119445" x="7480300" y="3987800"/>
          <p14:tracePt t="119459" x="7524750" y="3987800"/>
          <p14:tracePt t="119477" x="7562850" y="3987800"/>
          <p14:tracePt t="119510" x="7731125" y="3987800"/>
          <p14:tracePt t="119544" x="7908925" y="3994150"/>
          <p14:tracePt t="119561" x="7969250" y="3994150"/>
          <p14:tracePt t="119577" x="8023225" y="4000500"/>
          <p14:tracePt t="119593" x="8083550" y="4016375"/>
          <p14:tracePt t="119610" x="8162925" y="4016375"/>
          <p14:tracePt t="119627" x="8185150" y="4019550"/>
          <p14:tracePt t="119643" x="8201025" y="4019550"/>
          <p14:tracePt t="119660" x="8207375" y="4019550"/>
          <p14:tracePt t="119677" x="8204200" y="4019550"/>
          <p14:tracePt t="119694" x="8181975" y="4019550"/>
          <p14:tracePt t="119710" x="8016875" y="3965575"/>
          <p14:tracePt t="119727" x="7766050" y="3895725"/>
          <p14:tracePt t="119744" x="7239000" y="3790950"/>
          <p14:tracePt t="119761" x="6902450" y="3778250"/>
          <p14:tracePt t="119778" x="6540500" y="3800475"/>
          <p14:tracePt t="119794" x="6007100" y="3879850"/>
          <p14:tracePt t="119811" x="5727700" y="3930650"/>
          <p14:tracePt t="119828" x="5489575" y="3981450"/>
          <p14:tracePt t="119844" x="5229225" y="4048125"/>
          <p14:tracePt t="119860" x="5076825" y="4083050"/>
          <p14:tracePt t="119876" x="4968875" y="4117975"/>
          <p14:tracePt t="119894" x="4864100" y="4146550"/>
          <p14:tracePt t="119909" x="4835525" y="4159250"/>
          <p14:tracePt t="120189" x="4730750" y="4114800"/>
          <p14:tracePt t="120204" x="4514850" y="4016375"/>
          <p14:tracePt t="120217" x="4318000" y="3959225"/>
          <p14:tracePt t="120237" x="4054475" y="3930650"/>
          <p14:tracePt t="120244" x="3962400" y="3930650"/>
          <p14:tracePt t="120259" x="3756025" y="3946525"/>
          <p14:tracePt t="120276" x="3568700" y="3984625"/>
          <p14:tracePt t="120293" x="3270250" y="4022725"/>
          <p14:tracePt t="120309" x="3098800" y="4041775"/>
          <p14:tracePt t="120326" x="2924175" y="4048125"/>
          <p14:tracePt t="120344" x="2673350" y="4057650"/>
          <p14:tracePt t="120359" x="2546350" y="4076700"/>
          <p14:tracePt t="120376" x="2384425" y="4086225"/>
          <p14:tracePt t="120394" x="2219325" y="4102100"/>
          <p14:tracePt t="120410" x="2146300" y="4117975"/>
          <p14:tracePt t="120426" x="2092325" y="4124325"/>
          <p14:tracePt t="120443" x="2019300" y="4137025"/>
          <p14:tracePt t="120460" x="1955800" y="4149725"/>
          <p14:tracePt t="120477" x="1895475" y="4156075"/>
          <p14:tracePt t="120494" x="1806575" y="4178300"/>
          <p14:tracePt t="120510" x="1733550" y="4184650"/>
          <p14:tracePt t="120527" x="1657350" y="4194175"/>
          <p14:tracePt t="120543" x="1581150" y="4194175"/>
          <p14:tracePt t="120559" x="1536700" y="4194175"/>
          <p14:tracePt t="120576" x="1492250" y="4194175"/>
          <p14:tracePt t="120593" x="1444625" y="4194175"/>
          <p14:tracePt t="120610" x="1406525" y="4194175"/>
          <p14:tracePt t="120626" x="1371600" y="4194175"/>
          <p14:tracePt t="120644" x="1339850" y="4194175"/>
          <p14:tracePt t="120660" x="1308100" y="4194175"/>
          <p14:tracePt t="120676" x="1279525" y="4194175"/>
          <p14:tracePt t="120693" x="1231900" y="4194175"/>
          <p14:tracePt t="120709" x="1209675" y="4194175"/>
          <p14:tracePt t="120727" x="1181100" y="4194175"/>
          <p14:tracePt t="120745" x="1139825" y="4194175"/>
          <p14:tracePt t="120760" x="1117600" y="4194175"/>
          <p14:tracePt t="120777" x="1108075" y="4194175"/>
          <p14:tracePt t="120793" x="1089025" y="4194175"/>
          <p14:tracePt t="120809" x="1079500" y="4194175"/>
          <p14:tracePt t="120827" x="1069975" y="4194175"/>
          <p14:tracePt t="120843" x="1060450" y="4194175"/>
          <p14:tracePt t="120923" x="1054100" y="4194175"/>
          <p14:tracePt t="123913" x="1130300" y="4194175"/>
          <p14:tracePt t="123920" x="1254125" y="4203700"/>
          <p14:tracePt t="123928" x="1381125" y="4213225"/>
          <p14:tracePt t="123942" x="1647825" y="4222750"/>
          <p14:tracePt t="123959" x="2000250" y="4222750"/>
          <p14:tracePt t="123976" x="2308225" y="4222750"/>
          <p14:tracePt t="124009" x="3295650" y="4283075"/>
          <p14:tracePt t="124044" x="4111625" y="4454525"/>
          <p14:tracePt t="124061" x="4403725" y="4530725"/>
          <p14:tracePt t="124077" x="4686300" y="4641850"/>
          <p14:tracePt t="124094" x="4864100" y="4699000"/>
          <p14:tracePt t="124110" x="4984750" y="4733925"/>
          <p14:tracePt t="124127" x="5057775" y="4749800"/>
          <p14:tracePt t="124143" x="5130800" y="4749800"/>
          <p14:tracePt t="124159" x="5159375" y="4749800"/>
          <p14:tracePt t="124176" x="5181600" y="4749800"/>
          <p14:tracePt t="124193" x="5238750" y="4740275"/>
          <p14:tracePt t="124209" x="5283200" y="4727575"/>
          <p14:tracePt t="124226" x="5321300" y="4708525"/>
          <p14:tracePt t="124243" x="5384800" y="4673600"/>
          <p14:tracePt t="124260" x="5451475" y="4638675"/>
          <p14:tracePt t="124277" x="5508625" y="4610100"/>
          <p14:tracePt t="124293" x="5594350" y="4559300"/>
          <p14:tracePt t="124309" x="5641975" y="4533900"/>
          <p14:tracePt t="124326" x="5673725" y="4508500"/>
          <p14:tracePt t="124342" x="5715000" y="4483100"/>
          <p14:tracePt t="124359" x="5746750" y="4457700"/>
          <p14:tracePt t="124376" x="5772150" y="4425950"/>
          <p14:tracePt t="124393" x="5819775" y="4368800"/>
          <p14:tracePt t="124410" x="5829300" y="4343400"/>
          <p14:tracePt t="124426" x="5842000" y="4314825"/>
          <p14:tracePt t="124443" x="5851525" y="4298950"/>
          <p14:tracePt t="124459" x="5857875" y="4289425"/>
          <p14:tracePt t="124522" x="5857875" y="4279900"/>
          <p14:tracePt t="124536" x="5854700" y="4279900"/>
          <p14:tracePt t="124547" x="5851525" y="4273550"/>
          <p14:tracePt t="124560" x="5842000" y="4273550"/>
          <p14:tracePt t="124576" x="5829300" y="4273550"/>
          <p14:tracePt t="124593" x="5810250" y="4273550"/>
          <p14:tracePt t="124609" x="5800725" y="4273550"/>
          <p14:tracePt t="124626" x="5791200" y="4264025"/>
          <p14:tracePt t="124643" x="5743575" y="4248150"/>
          <p14:tracePt t="124660" x="5651500" y="4206875"/>
          <p14:tracePt t="124663" x="5613400" y="4191000"/>
          <p14:tracePt t="124677" x="5537200" y="4159250"/>
          <p14:tracePt t="124693" x="5467350" y="4121150"/>
          <p14:tracePt t="124710" x="5422900" y="4108450"/>
          <p14:tracePt t="124727" x="5349875" y="4089400"/>
          <p14:tracePt t="124742" x="5299075" y="4089400"/>
          <p14:tracePt t="124759" x="5235575" y="4083050"/>
          <p14:tracePt t="124776" x="5165725" y="4067175"/>
          <p14:tracePt t="124793" x="4981575" y="4057650"/>
          <p14:tracePt t="124810" x="4876800" y="4051300"/>
          <p14:tracePt t="124827" x="4756150" y="4041775"/>
          <p14:tracePt t="124843" x="4733925" y="4041775"/>
          <p14:tracePt t="124859" x="4711700" y="4041775"/>
          <p14:tracePt t="124877" x="4695825" y="4041775"/>
          <p14:tracePt t="124893" x="4686300" y="4041775"/>
          <p14:tracePt t="124910" x="4676775" y="4041775"/>
          <p14:tracePt t="124927" x="4657725" y="4041775"/>
          <p14:tracePt t="124943" x="4648200" y="4041775"/>
          <p14:tracePt t="124960" x="4638675" y="4041775"/>
          <p14:tracePt t="124977" x="4616450" y="4041775"/>
          <p14:tracePt t="124993" x="4613275" y="4041775"/>
          <p14:tracePt t="125035" x="4613275" y="4044950"/>
          <p14:tracePt t="125042" x="4613275" y="4048125"/>
          <p14:tracePt t="125059" x="4613275" y="4064000"/>
          <p14:tracePt t="125076" x="4625975" y="4073525"/>
          <p14:tracePt t="125093" x="4660900" y="4102100"/>
          <p14:tracePt t="125109" x="4718050" y="4137025"/>
          <p14:tracePt t="125126" x="4784725" y="4168775"/>
          <p14:tracePt t="125143" x="4848225" y="4194175"/>
          <p14:tracePt t="125159" x="4864100" y="4200525"/>
          <p14:tracePt t="125177" x="4886325" y="4200525"/>
          <p14:tracePt t="125209" x="4889500" y="4203700"/>
          <p14:tracePt t="125226" x="4899025" y="4203700"/>
          <p14:tracePt t="125242" x="4921250" y="4213225"/>
          <p14:tracePt t="125260" x="4949825" y="4225925"/>
          <p14:tracePt t="125276" x="4959350" y="4232275"/>
          <p14:tracePt t="125292" x="4981575" y="4232275"/>
          <p14:tracePt t="125309" x="4997450" y="4235450"/>
          <p14:tracePt t="125327" x="5029200" y="4235450"/>
          <p14:tracePt t="125343" x="5057775" y="4235450"/>
          <p14:tracePt t="125359" x="5095875" y="4235450"/>
          <p14:tracePt t="125376" x="5146675" y="4235450"/>
          <p14:tracePt t="125393" x="5210175" y="4225925"/>
          <p14:tracePt t="125409" x="5238750" y="4225925"/>
          <p14:tracePt t="125426" x="5257800" y="4222750"/>
          <p14:tracePt t="125442" x="5270500" y="4216400"/>
          <p14:tracePt t="125459" x="5273675" y="4213225"/>
          <p14:tracePt t="125477" x="5273675" y="4203700"/>
          <p14:tracePt t="125549" x="5273675" y="4197350"/>
          <p14:tracePt t="125563" x="5270500" y="4187825"/>
          <p14:tracePt t="125571" x="5267325" y="4181475"/>
          <p14:tracePt t="125578" x="5260975" y="4178300"/>
          <p14:tracePt t="125593" x="5238750" y="4165600"/>
          <p14:tracePt t="125609" x="5207000" y="4140200"/>
          <p14:tracePt t="125626" x="5140325" y="4095750"/>
          <p14:tracePt t="125643" x="5108575" y="4064000"/>
          <p14:tracePt t="125659" x="5070475" y="4041775"/>
          <p14:tracePt t="125662" x="5051425" y="4029075"/>
          <p14:tracePt t="125676" x="5003800" y="3997325"/>
          <p14:tracePt t="125692" x="4937125" y="3975100"/>
          <p14:tracePt t="125709" x="4864100" y="3959225"/>
          <p14:tracePt t="125726" x="4772025" y="3940175"/>
          <p14:tracePt t="125743" x="4730750" y="3940175"/>
          <p14:tracePt t="125759" x="4692650" y="3927475"/>
          <p14:tracePt t="125776" x="4635500" y="3927475"/>
          <p14:tracePt t="125793" x="4606925" y="3927475"/>
          <p14:tracePt t="125809" x="4584700" y="3927475"/>
          <p14:tracePt t="125826" x="4565650" y="3927475"/>
          <p14:tracePt t="125843" x="4556125" y="3933825"/>
          <p14:tracePt t="125859" x="4546600" y="3940175"/>
          <p14:tracePt t="125876" x="4546600" y="3952875"/>
          <p14:tracePt t="125892" x="4546600" y="3962400"/>
          <p14:tracePt t="125910" x="4546600" y="3971925"/>
          <p14:tracePt t="125927" x="4546600" y="4006850"/>
          <p14:tracePt t="125943" x="4552950" y="4029075"/>
          <p14:tracePt t="125960" x="4565650" y="4060825"/>
          <p14:tracePt t="125976" x="4591050" y="4102100"/>
          <p14:tracePt t="125993" x="4603750" y="4124325"/>
          <p14:tracePt t="126010" x="4619625" y="4149725"/>
          <p14:tracePt t="126027" x="4645025" y="4191000"/>
          <p14:tracePt t="126043" x="4654550" y="4206875"/>
          <p14:tracePt t="126060" x="4667250" y="4232275"/>
          <p14:tracePt t="126076" x="4667250" y="4257675"/>
          <p14:tracePt t="126093" x="4670425" y="4273550"/>
          <p14:tracePt t="126109" x="4670425" y="4283075"/>
          <p14:tracePt t="126126" x="4692650" y="4298950"/>
          <p14:tracePt t="126142" x="4702175" y="4308475"/>
          <p14:tracePt t="126159" x="4724400" y="4311650"/>
          <p14:tracePt t="126177" x="4749800" y="4311650"/>
          <p14:tracePt t="126193" x="4759325" y="4311650"/>
          <p14:tracePt t="126210" x="4765675" y="4311650"/>
          <p14:tracePt t="126300" x="4768850" y="4311650"/>
          <p14:tracePt t="126414" x="4775200" y="4311650"/>
          <p14:tracePt t="126426" x="4784725" y="4311650"/>
          <p14:tracePt t="126443" x="4794250" y="4318000"/>
          <p14:tracePt t="126476" x="4800600" y="4318000"/>
          <p14:tracePt t="126513" x="4803775" y="4318000"/>
          <p14:tracePt t="126519" x="4810125" y="4318000"/>
          <p14:tracePt t="126527" x="4813300" y="4318000"/>
          <p14:tracePt t="126542" x="4822825" y="4318000"/>
          <p14:tracePt t="126577" x="4845050" y="4318000"/>
          <p14:tracePt t="126593" x="4854575" y="4318000"/>
          <p14:tracePt t="126610" x="4864100" y="4318000"/>
          <p14:tracePt t="126626" x="4902200" y="4318000"/>
          <p14:tracePt t="126643" x="4927600" y="4314825"/>
          <p14:tracePt t="126659" x="4962525" y="4308475"/>
          <p14:tracePt t="126676" x="5026025" y="4289425"/>
          <p14:tracePt t="126693" x="5086350" y="4289425"/>
          <p14:tracePt t="126709" x="5130800" y="4289425"/>
          <p14:tracePt t="126726" x="5200650" y="4283075"/>
          <p14:tracePt t="126742" x="5260975" y="4276725"/>
          <p14:tracePt t="126759" x="5324475" y="4270375"/>
          <p14:tracePt t="126776" x="5426075" y="4241800"/>
          <p14:tracePt t="126792" x="5476875" y="4235450"/>
          <p14:tracePt t="126809" x="5530850" y="4235450"/>
          <p14:tracePt t="126826" x="5594350" y="4222750"/>
          <p14:tracePt t="126842" x="5622925" y="4222750"/>
          <p14:tracePt t="126859" x="5645150" y="4222750"/>
          <p14:tracePt t="126876" x="5686425" y="4216400"/>
          <p14:tracePt t="126892" x="5708650" y="4210050"/>
          <p14:tracePt t="126909" x="5743575" y="4210050"/>
          <p14:tracePt t="126926" x="5772150" y="4210050"/>
          <p14:tracePt t="126942" x="5788025" y="4210050"/>
          <p14:tracePt t="126959" x="5797550" y="4210050"/>
          <p14:tracePt t="126993" x="5797550" y="4203700"/>
          <p14:tracePt t="127009" x="5794375" y="4187825"/>
          <p14:tracePt t="127026" x="5775325" y="4178300"/>
          <p14:tracePt t="127042" x="5765800" y="4178300"/>
          <p14:tracePt t="127059" x="5756275" y="4178300"/>
          <p14:tracePt t="127077" x="5740400" y="4178300"/>
          <p14:tracePt t="127093" x="5724525" y="4178300"/>
          <p14:tracePt t="127110" x="5715000" y="4178300"/>
          <p14:tracePt t="127127" x="5699125" y="4168775"/>
          <p14:tracePt t="127143" x="5670550" y="4156075"/>
          <p14:tracePt t="127159" x="5648325" y="4146550"/>
          <p14:tracePt t="127176" x="5613400" y="4133850"/>
          <p14:tracePt t="127192" x="5603875" y="4133850"/>
          <p14:tracePt t="127209" x="5591175" y="4133850"/>
          <p14:tracePt t="127226" x="5578475" y="4127500"/>
          <p14:tracePt t="127242" x="5556250" y="4117975"/>
          <p14:tracePt t="127259" x="5530850" y="4098925"/>
          <p14:tracePt t="127277" x="5489575" y="4060825"/>
          <p14:tracePt t="127293" x="5441950" y="4035425"/>
          <p14:tracePt t="127309" x="5416550" y="4022725"/>
          <p14:tracePt t="127326" x="5381625" y="4006850"/>
          <p14:tracePt t="127342" x="5372100" y="4006850"/>
          <p14:tracePt t="127359" x="5353050" y="4006850"/>
          <p14:tracePt t="127376" x="5302250" y="4022725"/>
          <p14:tracePt t="127392" x="5248275" y="4035425"/>
          <p14:tracePt t="127409" x="5197475" y="4048125"/>
          <p14:tracePt t="127426" x="5146675" y="4054475"/>
          <p14:tracePt t="127442" x="5118100" y="4054475"/>
          <p14:tracePt t="127459" x="5095875" y="4054475"/>
          <p14:tracePt t="127476" x="5054600" y="4060825"/>
          <p14:tracePt t="127492" x="5045075" y="4070350"/>
          <p14:tracePt t="127509" x="5035550" y="4086225"/>
          <p14:tracePt t="127526" x="5016500" y="4102100"/>
          <p14:tracePt t="127543" x="5003800" y="4105275"/>
          <p14:tracePt t="127559" x="4994275" y="4111625"/>
          <p14:tracePt t="127576" x="4975225" y="4111625"/>
          <p14:tracePt t="127592" x="4965700" y="4114800"/>
          <p14:tracePt t="127609" x="4965700" y="4130675"/>
          <p14:tracePt t="127626" x="4965700" y="4140200"/>
          <p14:tracePt t="127642" x="4972050" y="4149725"/>
          <p14:tracePt t="127659" x="5006975" y="4162425"/>
          <p14:tracePt t="127675" x="5108575" y="4191000"/>
          <p14:tracePt t="127692" x="5207000" y="4206875"/>
          <p14:tracePt t="127709" x="5257800" y="4213225"/>
          <p14:tracePt t="127726" x="5337175" y="4213225"/>
          <p14:tracePt t="127742" x="5381625" y="4213225"/>
          <p14:tracePt t="127759" x="5451475" y="4229100"/>
          <p14:tracePt t="127776" x="5603875" y="4229100"/>
          <p14:tracePt t="127792" x="5695950" y="4229100"/>
          <p14:tracePt t="127809" x="5810250" y="4229100"/>
          <p14:tracePt t="127826" x="5962650" y="4229100"/>
          <p14:tracePt t="127842" x="6032500" y="4229100"/>
          <p14:tracePt t="127860" x="6076950" y="4229100"/>
          <p14:tracePt t="127876" x="6124575" y="4229100"/>
          <p14:tracePt t="127893" x="6153150" y="4225925"/>
          <p14:tracePt t="127909" x="6175375" y="4225925"/>
          <p14:tracePt t="127926" x="6223000" y="4225925"/>
          <p14:tracePt t="127942" x="6254750" y="4219575"/>
          <p14:tracePt t="127959" x="6289675" y="4219575"/>
          <p14:tracePt t="127975" x="6330950" y="4219575"/>
          <p14:tracePt t="127993" x="6346825" y="4219575"/>
          <p14:tracePt t="128009" x="6356350" y="4219575"/>
          <p14:tracePt t="128026" x="6375400" y="4219575"/>
          <p14:tracePt t="128042" x="6384925" y="4219575"/>
          <p14:tracePt t="130026" x="6432550" y="4219575"/>
          <p14:tracePt t="130032" x="6511925" y="4210050"/>
          <p14:tracePt t="130042" x="6594475" y="4200525"/>
          <p14:tracePt t="130059" x="6711950" y="4191000"/>
          <p14:tracePt t="130075" x="6851650" y="4184650"/>
          <p14:tracePt t="130093" x="6934200" y="4184650"/>
          <p14:tracePt t="130110" x="7061200" y="4184650"/>
          <p14:tracePt t="130142" x="7200900" y="4210050"/>
          <p14:tracePt t="130175" x="7362825" y="4283075"/>
          <p14:tracePt t="130193" x="7416800" y="4305300"/>
          <p14:tracePt t="130210" x="7480300" y="4324350"/>
          <p14:tracePt t="130225" x="7512050" y="4327525"/>
          <p14:tracePt t="130242" x="7540625" y="4327525"/>
          <p14:tracePt t="130259" x="7562850" y="4327525"/>
          <p14:tracePt t="130261" x="7566025" y="4327525"/>
          <p14:tracePt t="130275" x="7581900" y="4327525"/>
          <p14:tracePt t="130292" x="7591425" y="4327525"/>
          <p14:tracePt t="130309" x="7600950" y="4327525"/>
          <p14:tracePt t="130411" x="7607300" y="4327525"/>
          <p14:tracePt t="130490" x="7610475" y="4327525"/>
          <p14:tracePt t="130511" x="7616825" y="4327525"/>
          <p14:tracePt t="130524" x="7620000" y="4327525"/>
          <p14:tracePt t="130539" x="7632700" y="4327525"/>
          <p14:tracePt t="130546" x="7635875" y="4327525"/>
          <p14:tracePt t="130559" x="7642225" y="4327525"/>
          <p14:tracePt t="130575" x="7654925" y="4321175"/>
          <p14:tracePt t="130592" x="7664450" y="4318000"/>
          <p14:tracePt t="130609" x="7686675" y="4318000"/>
          <p14:tracePt t="130625" x="7696200" y="4318000"/>
          <p14:tracePt t="130660" x="7705725" y="4318000"/>
          <p14:tracePt t="130676" x="7715250" y="4311650"/>
          <p14:tracePt t="130692" x="7743825" y="4308475"/>
          <p14:tracePt t="130710" x="7775575" y="4302125"/>
          <p14:tracePt t="130725" x="7797800" y="4302125"/>
          <p14:tracePt t="130742" x="7813675" y="4295775"/>
          <p14:tracePt t="130760" x="7854950" y="4283075"/>
          <p14:tracePt t="130776" x="7886700" y="4276725"/>
          <p14:tracePt t="130792" x="7931150" y="4264025"/>
          <p14:tracePt t="130808" x="7994650" y="4251325"/>
          <p14:tracePt t="130825" x="8083550" y="4229100"/>
          <p14:tracePt t="130842" x="8147050" y="4216400"/>
          <p14:tracePt t="130859" x="8258175" y="4194175"/>
          <p14:tracePt t="130875" x="8302625" y="4194175"/>
          <p14:tracePt t="130892" x="8347075" y="4187825"/>
          <p14:tracePt t="130910" x="8369300" y="4187825"/>
          <p14:tracePt t="130926" x="8385175" y="4187825"/>
          <p14:tracePt t="130942" x="8388350" y="4187825"/>
          <p14:tracePt t="130959" x="8394700" y="4187825"/>
          <p14:tracePt t="130992" x="8404225" y="4187825"/>
          <p14:tracePt t="131010" x="8413750" y="4187825"/>
          <p14:tracePt t="131604" x="8401050" y="4187825"/>
          <p14:tracePt t="131616" x="8382000" y="4187825"/>
          <p14:tracePt t="131631" x="8340725" y="4187825"/>
          <p14:tracePt t="131642" x="8331200" y="4187825"/>
          <p14:tracePt t="131659" x="8283575" y="4187825"/>
          <p14:tracePt t="131675" x="8251825" y="4191000"/>
          <p14:tracePt t="131709" x="8067675" y="4225925"/>
          <p14:tracePt t="131742" x="7658100" y="4273550"/>
          <p14:tracePt t="131760" x="7029450" y="4324350"/>
          <p14:tracePt t="131776" x="6575425" y="4349750"/>
          <p14:tracePt t="131792" x="6092825" y="4391025"/>
          <p14:tracePt t="131795" x="5721350" y="4391025"/>
          <p14:tracePt t="131809" x="5060950" y="4362450"/>
          <p14:tracePt t="131827" x="4318000" y="4362450"/>
          <p14:tracePt t="131843" x="3479800" y="4346575"/>
          <p14:tracePt t="131860" x="2292350" y="4454525"/>
          <p14:tracePt t="131877" x="1727200" y="4556125"/>
          <p14:tracePt t="131893" x="1320800" y="4632325"/>
          <p14:tracePt t="131910" x="968375" y="4733925"/>
          <p14:tracePt t="131926" x="847725" y="4787900"/>
          <p14:tracePt t="131941" x="768350" y="4816475"/>
          <p14:tracePt t="131959" x="692150" y="4857750"/>
          <p14:tracePt t="131975" x="647700" y="4870450"/>
          <p14:tracePt t="131992" x="622300" y="4883150"/>
          <p14:tracePt t="132010" x="565150" y="4908550"/>
          <p14:tracePt t="132026" x="536575" y="4921250"/>
          <p14:tracePt t="132042" x="511175" y="4930775"/>
          <p14:tracePt t="132059" x="469900" y="4949825"/>
          <p14:tracePt t="132075" x="460375" y="4959350"/>
          <p14:tracePt t="132092" x="450850" y="4975225"/>
          <p14:tracePt t="132109" x="428625" y="4991100"/>
          <p14:tracePt t="132126" x="419100" y="5000625"/>
          <p14:tracePt t="132142" x="409575" y="5006975"/>
          <p14:tracePt t="132159" x="393700" y="5019675"/>
          <p14:tracePt t="132191" x="393700" y="5026025"/>
          <p14:tracePt t="132217" x="390525" y="5026025"/>
          <p14:tracePt t="132245" x="381000" y="5026025"/>
          <p14:tracePt t="132268" x="381000" y="5022850"/>
          <p14:tracePt t="132278" x="381000" y="5013325"/>
          <p14:tracePt t="132292" x="381000" y="4997450"/>
          <p14:tracePt t="132297" x="381000" y="4981575"/>
          <p14:tracePt t="132309" x="381000" y="4921250"/>
          <p14:tracePt t="132325" x="371475" y="4848225"/>
          <p14:tracePt t="132342" x="371475" y="4775200"/>
          <p14:tracePt t="132358" x="371475" y="4679950"/>
          <p14:tracePt t="132375" x="371475" y="4635500"/>
          <p14:tracePt t="132392" x="371475" y="4606925"/>
          <p14:tracePt t="132409" x="371475" y="4594225"/>
          <p14:tracePt t="132425" x="371475" y="4584700"/>
          <p14:tracePt t="132442" x="371475" y="4578350"/>
          <p14:tracePt t="133361" x="387350" y="4572000"/>
          <p14:tracePt t="133373" x="425450" y="4559300"/>
          <p14:tracePt t="133392" x="447675" y="4559300"/>
          <p14:tracePt t="133408" x="466725" y="4559300"/>
          <p14:tracePt t="133441" x="539750" y="4540250"/>
          <p14:tracePt t="133475" x="758825" y="4502150"/>
          <p14:tracePt t="133492" x="835025" y="4495800"/>
          <p14:tracePt t="133509" x="898525" y="4495800"/>
          <p14:tracePt t="133526" x="920750" y="4495800"/>
          <p14:tracePt t="133542" x="930275" y="4495800"/>
          <p14:tracePt t="133558" x="936625" y="4495800"/>
          <p14:tracePt t="133596" x="939800" y="4495800"/>
          <p14:tracePt t="133610" x="946150" y="4495800"/>
          <p14:tracePt t="133626" x="949325" y="4495800"/>
          <p14:tracePt t="133952" x="949325" y="4502150"/>
          <p14:tracePt t="133965" x="949325" y="4511675"/>
          <p14:tracePt t="133975" x="949325" y="4514850"/>
          <p14:tracePt t="133991" x="949325" y="4527550"/>
          <p14:tracePt t="134008" x="949325" y="4540250"/>
          <p14:tracePt t="134025" x="949325" y="4549775"/>
          <p14:tracePt t="134042" x="965200" y="4559300"/>
          <p14:tracePt t="134058" x="1016000" y="4606925"/>
          <p14:tracePt t="134075" x="1063625" y="4638675"/>
          <p14:tracePt t="134092" x="1111250" y="4673600"/>
          <p14:tracePt t="134109" x="1149350" y="4718050"/>
          <p14:tracePt t="134125" x="1187450" y="4737100"/>
          <p14:tracePt t="134142" x="1250950" y="4749800"/>
          <p14:tracePt t="134159" x="1416050" y="4765675"/>
          <p14:tracePt t="134175" x="1530350" y="4765675"/>
          <p14:tracePt t="134192" x="1679575" y="4775200"/>
          <p14:tracePt t="134208" x="1870075" y="4810125"/>
          <p14:tracePt t="134225" x="1943100" y="4822825"/>
          <p14:tracePt t="134242" x="2000250" y="4838700"/>
          <p14:tracePt t="134259" x="2063750" y="4864100"/>
          <p14:tracePt t="134275" x="2127250" y="4876800"/>
          <p14:tracePt t="134291" x="2209800" y="4876800"/>
          <p14:tracePt t="134309" x="2308225" y="4876800"/>
          <p14:tracePt t="134325" x="2368550" y="4873625"/>
          <p14:tracePt t="134342" x="2428875" y="4873625"/>
          <p14:tracePt t="134359" x="2492375" y="4873625"/>
          <p14:tracePt t="134375" x="2527300" y="4873625"/>
          <p14:tracePt t="134391" x="2549525" y="4867275"/>
          <p14:tracePt t="134408" x="2600325" y="4841875"/>
          <p14:tracePt t="134425" x="2638425" y="4829175"/>
          <p14:tracePt t="134441" x="2667000" y="4826000"/>
          <p14:tracePt t="134458" x="2711450" y="4806950"/>
          <p14:tracePt t="134475" x="2733675" y="4806950"/>
          <p14:tracePt t="134491" x="2755900" y="4806950"/>
          <p14:tracePt t="134508" x="2768600" y="4791075"/>
          <p14:tracePt t="134525" x="2790825" y="4778375"/>
          <p14:tracePt t="134542" x="2828925" y="4768850"/>
          <p14:tracePt t="134558" x="2889250" y="4721225"/>
          <p14:tracePt t="134576" x="2914650" y="4695825"/>
          <p14:tracePt t="134592" x="2946400" y="4657725"/>
          <p14:tracePt t="134609" x="2962275" y="4629150"/>
          <p14:tracePt t="134625" x="2971800" y="4619625"/>
          <p14:tracePt t="134642" x="2971800" y="4603750"/>
          <p14:tracePt t="134659" x="2971800" y="4594225"/>
          <p14:tracePt t="135666" x="3003550" y="4597400"/>
          <p14:tracePt t="135683" x="3063875" y="4597400"/>
          <p14:tracePt t="135696" x="3124200" y="4597400"/>
          <p14:tracePt t="135714" x="3213100" y="4603750"/>
          <p14:tracePt t="135730" x="3273425" y="4603750"/>
          <p14:tracePt t="135742" x="3305175" y="4603750"/>
          <p14:tracePt t="135775" x="3413125" y="4603750"/>
          <p14:tracePt t="135809" x="3511550" y="4603750"/>
          <p14:tracePt t="135825" x="3556000" y="4603750"/>
          <p14:tracePt t="135843" x="3616325" y="4603750"/>
          <p14:tracePt t="135859" x="3638550" y="4603750"/>
          <p14:tracePt t="135875" x="3660775" y="4603750"/>
          <p14:tracePt t="135891" x="3683000" y="4603750"/>
          <p14:tracePt t="135908" x="3698875" y="4603750"/>
          <p14:tracePt t="135925" x="3708400" y="4603750"/>
          <p14:tracePt t="135959" x="3727450" y="4603750"/>
          <p14:tracePt t="135976" x="3733800" y="4603750"/>
          <p14:tracePt t="135993" x="3740150" y="4603750"/>
          <p14:tracePt t="136408" x="3749675" y="4600575"/>
          <p14:tracePt t="136418" x="3762375" y="4594225"/>
          <p14:tracePt t="136425" x="3781425" y="4587875"/>
          <p14:tracePt t="136458" x="3813175" y="4556125"/>
          <p14:tracePt t="136492" x="3841750" y="4530725"/>
          <p14:tracePt t="136508" x="3863975" y="4514850"/>
          <p14:tracePt t="136525" x="3895725" y="4502150"/>
          <p14:tracePt t="136542" x="3917950" y="4486275"/>
          <p14:tracePt t="136558" x="3940175" y="4476750"/>
          <p14:tracePt t="136575" x="3949700" y="4476750"/>
          <p14:tracePt t="136591" x="3952875" y="4476750"/>
          <p14:tracePt t="136651" x="3959225" y="4476750"/>
          <p14:tracePt t="137100" x="3965575" y="4476750"/>
          <p14:tracePt t="137108" x="3968750" y="4476750"/>
          <p14:tracePt t="137125" x="3978275" y="4476750"/>
          <p14:tracePt t="137142" x="3994150" y="4476750"/>
          <p14:tracePt t="137159" x="4010025" y="4476750"/>
          <p14:tracePt t="137175" x="4019550" y="4476750"/>
          <p14:tracePt t="137192" x="4032250" y="4467225"/>
          <p14:tracePt t="137225" x="4108450" y="4448175"/>
          <p14:tracePt t="137259" x="4213225" y="4441825"/>
          <p14:tracePt t="137275" x="4257675" y="4441825"/>
          <p14:tracePt t="137291" x="4286250" y="4441825"/>
          <p14:tracePt t="137308" x="4295775" y="4441825"/>
          <p14:tracePt t="137325" x="4308475" y="4441825"/>
          <p14:tracePt t="137342" x="4314825" y="4441825"/>
          <p14:tracePt t="137358" x="4324350" y="4441825"/>
          <p14:tracePt t="137375" x="4340225" y="4435475"/>
          <p14:tracePt t="137392" x="4381500" y="4416425"/>
          <p14:tracePt t="137408" x="4391025" y="4413250"/>
          <p14:tracePt t="137425" x="4413250" y="4413250"/>
          <p14:tracePt t="137441" x="4422775" y="4413250"/>
          <p14:tracePt t="137458" x="4429125" y="4413250"/>
          <p14:tracePt t="137522" x="4432300" y="4413250"/>
          <p14:tracePt t="137535" x="4441825" y="4403725"/>
          <p14:tracePt t="137549" x="4451350" y="4391025"/>
          <p14:tracePt t="137561" x="4457700" y="4381500"/>
          <p14:tracePt t="137575" x="4476750" y="4343400"/>
          <p14:tracePt t="137592" x="4483100" y="4279900"/>
          <p14:tracePt t="137608" x="4483100" y="4251325"/>
          <p14:tracePt t="137625" x="4479925" y="4222750"/>
          <p14:tracePt t="137642" x="4464050" y="4200525"/>
          <p14:tracePt t="137658" x="4464050" y="4191000"/>
          <p14:tracePt t="137675" x="4464050" y="4175125"/>
          <p14:tracePt t="137692" x="4448175" y="4165600"/>
          <p14:tracePt t="137708" x="4438650" y="4156075"/>
          <p14:tracePt t="137725" x="4429125" y="4146550"/>
          <p14:tracePt t="137742" x="4384675" y="4108450"/>
          <p14:tracePt t="137758" x="4368800" y="4089400"/>
          <p14:tracePt t="137775" x="4359275" y="4079875"/>
          <p14:tracePt t="137792" x="4337050" y="4070350"/>
          <p14:tracePt t="137842" x="4333875" y="4070350"/>
          <p14:tracePt t="137857" x="4327525" y="4070350"/>
          <p14:tracePt t="137864" x="4324350" y="4070350"/>
          <p14:tracePt t="137874" x="4318000" y="4070350"/>
          <p14:tracePt t="137891" x="4308475" y="4070350"/>
          <p14:tracePt t="137908" x="4292600" y="4070350"/>
          <p14:tracePt t="137925" x="4289425" y="4070350"/>
          <p14:tracePt t="137942" x="4279900" y="4076700"/>
          <p14:tracePt t="137958" x="4273550" y="4086225"/>
          <p14:tracePt t="137975" x="4270375" y="4095750"/>
          <p14:tracePt t="137991" x="4248150" y="4105275"/>
          <p14:tracePt t="138008" x="4238625" y="4111625"/>
          <p14:tracePt t="138025" x="4235450" y="4117975"/>
          <p14:tracePt t="138042" x="4219575" y="4127500"/>
          <p14:tracePt t="138058" x="4213225" y="4137025"/>
          <p14:tracePt t="138075" x="4197350" y="4143375"/>
          <p14:tracePt t="138091" x="4184650" y="4156075"/>
          <p14:tracePt t="138108" x="4175125" y="4165600"/>
          <p14:tracePt t="138125" x="4165600" y="4178300"/>
          <p14:tracePt t="138141" x="4143375" y="4187825"/>
          <p14:tracePt t="138158" x="4133850" y="4187825"/>
          <p14:tracePt t="138175" x="4124325" y="4191000"/>
          <p14:tracePt t="138192" x="4108450" y="4191000"/>
          <p14:tracePt t="138208" x="4098925" y="4191000"/>
          <p14:tracePt t="138225" x="4095750" y="4197350"/>
          <p14:tracePt t="138241" x="4083050" y="4197350"/>
          <p14:tracePt t="138314" x="4083050" y="4200525"/>
          <p14:tracePt t="140070" x="4121150" y="4191000"/>
          <p14:tracePt t="140077" x="4181475" y="4175125"/>
          <p14:tracePt t="140091" x="4292600" y="4114800"/>
          <p14:tracePt t="140108" x="4384675" y="4064000"/>
          <p14:tracePt t="140125" x="4476750" y="4006850"/>
          <p14:tracePt t="140141" x="4629150" y="3930650"/>
          <p14:tracePt t="140158" x="4705350" y="3898900"/>
          <p14:tracePt t="140191" x="4924425" y="3794125"/>
          <p14:tracePt t="140224" x="5137150" y="3683000"/>
          <p14:tracePt t="140242" x="5251450" y="3594100"/>
          <p14:tracePt t="140258" x="5321300" y="3540125"/>
          <p14:tracePt t="140275" x="5381625" y="3495675"/>
          <p14:tracePt t="140291" x="5467350" y="3444875"/>
          <p14:tracePt t="140307" x="5505450" y="3419475"/>
          <p14:tracePt t="140324" x="5537200" y="3387725"/>
          <p14:tracePt t="140341" x="5575300" y="3343275"/>
          <p14:tracePt t="140357" x="5607050" y="3317875"/>
          <p14:tracePt t="140374" x="5632450" y="3292475"/>
          <p14:tracePt t="140391" x="5683250" y="3241675"/>
          <p14:tracePt t="140407" x="5734050" y="3190875"/>
          <p14:tracePt t="140425" x="5772150" y="3165475"/>
          <p14:tracePt t="140441" x="5816600" y="3121025"/>
          <p14:tracePt t="140458" x="5842000" y="3095625"/>
          <p14:tracePt t="140475" x="5873750" y="3057525"/>
          <p14:tracePt t="140491" x="5902325" y="2965450"/>
          <p14:tracePt t="140507" x="5895975" y="2882900"/>
          <p14:tracePt t="140525" x="5873750" y="2806700"/>
          <p14:tracePt t="140541" x="5861050" y="2724150"/>
          <p14:tracePt t="140558" x="5861050" y="2679700"/>
          <p14:tracePt t="140575" x="5861050" y="2641600"/>
          <p14:tracePt t="140591" x="5870575" y="2600325"/>
          <p14:tracePt t="140607" x="5876925" y="2578100"/>
          <p14:tracePt t="140624" x="5876925" y="2568575"/>
          <p14:tracePt t="140641" x="5876925" y="2552700"/>
          <p14:tracePt t="140657" x="5876925" y="2530475"/>
          <p14:tracePt t="140674" x="5876925" y="2520950"/>
          <p14:tracePt t="140691" x="5876925" y="2508250"/>
          <p14:tracePt t="140708" x="5876925" y="2498725"/>
          <p14:tracePt t="140724" x="5876925" y="2482850"/>
          <p14:tracePt t="140741" x="5876925" y="2466975"/>
          <p14:tracePt t="140757" x="5876925" y="2457450"/>
          <p14:tracePt t="140774" x="5876925" y="2447925"/>
          <p14:tracePt t="140791" x="5876925" y="2428875"/>
          <p14:tracePt t="140808" x="5876925" y="2413000"/>
          <p14:tracePt t="140826" x="5876925" y="2397125"/>
          <p14:tracePt t="140842" x="5876925" y="2384425"/>
          <p14:tracePt t="140858" x="5876925" y="2374900"/>
          <p14:tracePt t="140891" x="5876925" y="2368550"/>
          <p14:tracePt t="140912" x="5876925" y="2362200"/>
          <p14:tracePt t="141555" x="5867400" y="2378075"/>
          <p14:tracePt t="141568" x="5819775" y="2409825"/>
          <p14:tracePt t="141579" x="5778500" y="2454275"/>
          <p14:tracePt t="141591" x="5673725" y="2559050"/>
          <p14:tracePt t="141607" x="5543550" y="2670175"/>
          <p14:tracePt t="141625" x="5349875" y="2863850"/>
          <p14:tracePt t="141641" x="5197475" y="3035300"/>
          <p14:tracePt t="141675" x="4879975" y="3390900"/>
          <p14:tracePt t="141711" x="4711700" y="3632200"/>
          <p14:tracePt t="141726" x="4600575" y="3778250"/>
          <p14:tracePt t="141742" x="4546600" y="3848100"/>
          <p14:tracePt t="141758" x="4502150" y="3898900"/>
          <p14:tracePt t="141775" x="4467225" y="3933825"/>
          <p14:tracePt t="141791" x="4451350" y="3943350"/>
          <p14:tracePt t="141808" x="4438650" y="3962400"/>
          <p14:tracePt t="141825" x="4425950" y="3975100"/>
          <p14:tracePt t="141841" x="4397375" y="3987800"/>
          <p14:tracePt t="141858" x="4371975" y="4000500"/>
          <p14:tracePt t="141875" x="4330700" y="4022725"/>
          <p14:tracePt t="141891" x="4305300" y="4035425"/>
          <p14:tracePt t="141908" x="4276725" y="4048125"/>
          <p14:tracePt t="141925" x="4254500" y="4070350"/>
          <p14:tracePt t="141941" x="4244975" y="4079875"/>
          <p14:tracePt t="141958" x="4235450" y="4089400"/>
          <p14:tracePt t="141975" x="4200525" y="4098925"/>
          <p14:tracePt t="141991" x="4184650" y="4098925"/>
          <p14:tracePt t="142008" x="4171950" y="4098925"/>
          <p14:tracePt t="142025" x="4156075" y="4098925"/>
          <p14:tracePt t="142041" x="4146550" y="4098925"/>
          <p14:tracePt t="142058" x="4137025" y="4098925"/>
          <p14:tracePt t="142075" x="4127500" y="4089400"/>
          <p14:tracePt t="142091" x="4127500" y="4073525"/>
          <p14:tracePt t="142108" x="4114800" y="4041775"/>
          <p14:tracePt t="142125" x="4105275" y="4022725"/>
          <p14:tracePt t="142141" x="4105275" y="4000500"/>
          <p14:tracePt t="142158" x="4105275" y="3984625"/>
          <p14:tracePt t="142175" x="4105275" y="3952875"/>
          <p14:tracePt t="142191" x="4105275" y="3937000"/>
          <p14:tracePt t="142208" x="4105275" y="3927475"/>
          <p14:tracePt t="142225" x="4105275" y="3911600"/>
          <p14:tracePt t="142241" x="4105275" y="3898900"/>
          <p14:tracePt t="142258" x="4105275" y="3892550"/>
          <p14:tracePt t="142275" x="4105275" y="3889375"/>
          <p14:tracePt t="142290" x="4105275" y="3883025"/>
          <p14:tracePt t="142307" x="4105275" y="3876675"/>
          <p14:tracePt t="142325" x="4105275" y="3873500"/>
          <p14:tracePt t="142341" x="4105275" y="3867150"/>
          <p14:tracePt t="144811" x="4067175" y="3879850"/>
          <p14:tracePt t="144821" x="4006850" y="3895725"/>
          <p14:tracePt t="144835" x="3870325" y="3959225"/>
          <p14:tracePt t="144846" x="3717925" y="4013200"/>
          <p14:tracePt t="144857" x="3609975" y="4060825"/>
          <p14:tracePt t="144874" x="3324225" y="4194175"/>
          <p14:tracePt t="144907" x="2984500" y="4419600"/>
          <p14:tracePt t="144944" x="2711450" y="4651375"/>
          <p14:tracePt t="144966" x="2505075" y="4797425"/>
          <p14:tracePt t="144984" x="2422525" y="4845050"/>
          <p14:tracePt t="144991" x="2384425" y="4870450"/>
          <p14:tracePt t="145007" x="2346325" y="4895850"/>
          <p14:tracePt t="145024" x="2279650" y="4940300"/>
          <p14:tracePt t="145040" x="2232025" y="4968875"/>
          <p14:tracePt t="145058" x="2184400" y="4987925"/>
          <p14:tracePt t="145074" x="2120900" y="5019675"/>
          <p14:tracePt t="145091" x="2082800" y="5032375"/>
          <p14:tracePt t="145108" x="2038350" y="5045075"/>
          <p14:tracePt t="145124" x="1974850" y="5045075"/>
          <p14:tracePt t="145140" x="1930400" y="5045075"/>
          <p14:tracePt t="145158" x="1873250" y="5045075"/>
          <p14:tracePt t="145174" x="1778000" y="5045075"/>
          <p14:tracePt t="145191" x="1689100" y="5070475"/>
          <p14:tracePt t="145208" x="1606550" y="5083175"/>
          <p14:tracePt t="145225" x="1460500" y="5108575"/>
          <p14:tracePt t="145241" x="1377950" y="5108575"/>
          <p14:tracePt t="145257" x="1308100" y="5108575"/>
          <p14:tracePt t="145274" x="1222375" y="5108575"/>
          <p14:tracePt t="145290" x="1158875" y="5099050"/>
          <p14:tracePt t="145307" x="1104900" y="5083175"/>
          <p14:tracePt t="145324" x="1044575" y="5057775"/>
          <p14:tracePt t="145340" x="1022350" y="5051425"/>
          <p14:tracePt t="145358" x="993775" y="5051425"/>
          <p14:tracePt t="145374" x="958850" y="5048250"/>
          <p14:tracePt t="145391" x="936625" y="5048250"/>
          <p14:tracePt t="145408" x="927100" y="5048250"/>
          <p14:tracePt t="145424" x="911225" y="5041900"/>
          <p14:tracePt t="145440" x="898525" y="5038725"/>
          <p14:tracePt t="145457" x="889000" y="5032375"/>
          <p14:tracePt t="145474" x="873125" y="5013325"/>
          <p14:tracePt t="145491" x="863600" y="5000625"/>
          <p14:tracePt t="145508" x="847725" y="4991100"/>
          <p14:tracePt t="145524" x="831850" y="4978400"/>
          <p14:tracePt t="145540" x="822325" y="4962525"/>
          <p14:tracePt t="145558" x="812800" y="4953000"/>
          <p14:tracePt t="145574" x="793750" y="4943475"/>
          <p14:tracePt t="145590" x="781050" y="4943475"/>
          <p14:tracePt t="145608" x="771525" y="4937125"/>
          <p14:tracePt t="145624" x="762000" y="4937125"/>
          <p14:tracePt t="146652" x="762000" y="4933950"/>
          <p14:tracePt t="146680" x="765175" y="4921250"/>
          <p14:tracePt t="146687" x="771525" y="4918075"/>
          <p14:tracePt t="146694" x="781050" y="4911725"/>
          <p14:tracePt t="146707" x="800100" y="4905375"/>
          <p14:tracePt t="146724" x="879475" y="4886325"/>
          <p14:tracePt t="146740" x="930275" y="4886325"/>
          <p14:tracePt t="146774" x="1044575" y="4886325"/>
          <p14:tracePt t="146808" x="1108075" y="4886325"/>
          <p14:tracePt t="146824" x="1146175" y="4886325"/>
          <p14:tracePt t="146841" x="1196975" y="4886325"/>
          <p14:tracePt t="146858" x="1317625" y="4876800"/>
          <p14:tracePt t="146874" x="1387475" y="4876800"/>
          <p14:tracePt t="146891" x="1441450" y="4876800"/>
          <p14:tracePt t="146907" x="1470025" y="4876800"/>
          <p14:tracePt t="146923" x="1498600" y="4876800"/>
          <p14:tracePt t="146940" x="1511300" y="4876800"/>
          <p14:tracePt t="146958" x="1549400" y="4876800"/>
          <p14:tracePt t="146974" x="1603375" y="4876800"/>
          <p14:tracePt t="146990" x="1673225" y="4876800"/>
          <p14:tracePt t="147008" x="1774825" y="4895850"/>
          <p14:tracePt t="147026" x="1809750" y="4902200"/>
          <p14:tracePt t="147041" x="1825625" y="4902200"/>
          <p14:tracePt t="147057" x="1835150" y="4902200"/>
          <p14:tracePt t="147074" x="1841500" y="4902200"/>
          <p14:tracePt t="147101" x="1851025" y="4902200"/>
          <p14:tracePt t="147109" x="1857375" y="4902200"/>
          <p14:tracePt t="147124" x="1866900" y="4902200"/>
          <p14:tracePt t="147140" x="1882775" y="4902200"/>
          <p14:tracePt t="147158" x="1908175" y="4902200"/>
          <p14:tracePt t="147174" x="1917700" y="4902200"/>
          <p14:tracePt t="147190" x="1927225" y="4902200"/>
          <p14:tracePt t="147252" x="1933575" y="4902200"/>
          <p14:tracePt t="147267" x="1943100" y="4902200"/>
          <p14:tracePt t="147280" x="1958975" y="4902200"/>
          <p14:tracePt t="147294" x="1968500" y="4911725"/>
          <p14:tracePt t="147308" x="1978025" y="4911725"/>
          <p14:tracePt t="147324" x="1987550" y="4911725"/>
          <p14:tracePt t="147340" x="1987550" y="4918075"/>
          <p14:tracePt t="147374" x="1987550" y="4927600"/>
          <p14:tracePt t="147394" x="1984375" y="4927600"/>
          <p14:tracePt t="147408" x="1974850" y="4937125"/>
          <p14:tracePt t="147424" x="1958975" y="4937125"/>
          <p14:tracePt t="147441" x="1908175" y="4943475"/>
          <p14:tracePt t="147457" x="1825625" y="4959350"/>
          <p14:tracePt t="147473" x="1682750" y="4981575"/>
          <p14:tracePt t="147490" x="1616075" y="5003800"/>
          <p14:tracePt t="147507" x="1562100" y="5016500"/>
          <p14:tracePt t="147524" x="1539875" y="5016500"/>
          <p14:tracePt t="147541" x="1495425" y="5016500"/>
          <p14:tracePt t="147557" x="1457325" y="5016500"/>
          <p14:tracePt t="147574" x="1397000" y="5016500"/>
          <p14:tracePt t="147590" x="1358900" y="5016500"/>
          <p14:tracePt t="147608" x="1320800" y="5016500"/>
          <p14:tracePt t="147623" x="1308100" y="5016500"/>
          <p14:tracePt t="147640" x="1298575" y="5013325"/>
          <p14:tracePt t="147658" x="1285875" y="5010150"/>
          <p14:tracePt t="147673" x="1270000" y="5010150"/>
          <p14:tracePt t="147730" x="1270000" y="5003800"/>
          <p14:tracePt t="147737" x="1270000" y="4994275"/>
          <p14:tracePt t="147744" x="1270000" y="4987925"/>
          <p14:tracePt t="147758" x="1270000" y="4978400"/>
          <p14:tracePt t="147774" x="1308100" y="4968875"/>
          <p14:tracePt t="147790" x="1330325" y="4956175"/>
          <p14:tracePt t="147808" x="1371600" y="4949825"/>
          <p14:tracePt t="147824" x="1381125" y="4949825"/>
          <p14:tracePt t="147840" x="1397000" y="4949825"/>
          <p14:tracePt t="147857" x="1409700" y="4949825"/>
          <p14:tracePt t="147873" x="1425575" y="4949825"/>
          <p14:tracePt t="147891" x="1463675" y="4949825"/>
          <p14:tracePt t="147908" x="1527175" y="4959350"/>
          <p14:tracePt t="147924" x="1555750" y="4959350"/>
          <p14:tracePt t="147941" x="1587500" y="4972050"/>
          <p14:tracePt t="147958" x="1619250" y="4978400"/>
          <p14:tracePt t="147974" x="1651000" y="4984750"/>
          <p14:tracePt t="147990" x="1685925" y="4984750"/>
          <p14:tracePt t="148007" x="1765300" y="4984750"/>
          <p14:tracePt t="148024" x="1847850" y="4984750"/>
          <p14:tracePt t="148040" x="1927225" y="4984750"/>
          <p14:tracePt t="148058" x="1997075" y="4984750"/>
          <p14:tracePt t="148073" x="2012950" y="4987925"/>
          <p14:tracePt t="148091" x="2022475" y="4987925"/>
          <p14:tracePt t="148107" x="2044700" y="4987925"/>
          <p14:tracePt t="148124" x="2057400" y="4987925"/>
          <p14:tracePt t="148141" x="2089150" y="4987925"/>
          <p14:tracePt t="148158" x="2143125" y="4987925"/>
          <p14:tracePt t="148174" x="2193925" y="4987925"/>
          <p14:tracePt t="148191" x="2238375" y="4987925"/>
          <p14:tracePt t="148208" x="2257425" y="4987925"/>
          <p14:tracePt t="148224" x="2273300" y="4987925"/>
          <p14:tracePt t="148265" x="2279650" y="4987925"/>
          <p14:tracePt t="148273" x="2282825" y="4987925"/>
          <p14:tracePt t="148290" x="2298700" y="4987925"/>
          <p14:tracePt t="148308" x="2339975" y="4987925"/>
          <p14:tracePt t="148324" x="2362200" y="4987925"/>
          <p14:tracePt t="148341" x="2371725" y="4987925"/>
          <p14:tracePt t="148358" x="2390775" y="4987925"/>
          <p14:tracePt t="148459" x="2397125" y="4987925"/>
          <p14:tracePt t="148470" x="2400300" y="4987925"/>
          <p14:tracePt t="148480" x="2406650" y="4987925"/>
          <p14:tracePt t="148491" x="2409825" y="4987925"/>
          <p14:tracePt t="148543" x="2416175" y="4987925"/>
          <p14:tracePt t="148550" x="2419350" y="4987925"/>
          <p14:tracePt t="148558" x="2432050" y="4987925"/>
          <p14:tracePt t="148573" x="2441575" y="4987925"/>
          <p14:tracePt t="148590" x="2451100" y="4981575"/>
          <p14:tracePt t="148608" x="2463800" y="4965700"/>
          <p14:tracePt t="148624" x="2479675" y="4962525"/>
          <p14:tracePt t="148641" x="2489200" y="4962525"/>
          <p14:tracePt t="148657" x="2505075" y="4962525"/>
          <p14:tracePt t="148700" x="2508250" y="4962525"/>
          <p14:tracePt t="148707" x="2514600" y="4962525"/>
          <p14:tracePt t="148724" x="2530475" y="4956175"/>
          <p14:tracePt t="148740" x="2546350" y="4940300"/>
          <p14:tracePt t="148758" x="2568575" y="4940300"/>
          <p14:tracePt t="148774" x="2571750" y="4940300"/>
          <p14:tracePt t="149666" x="2619375" y="4949825"/>
          <p14:tracePt t="149678" x="2727325" y="4975225"/>
          <p14:tracePt t="149691" x="2765425" y="4981575"/>
          <p14:tracePt t="149707" x="2908300" y="4997450"/>
          <p14:tracePt t="149724" x="3035300" y="4997450"/>
          <p14:tracePt t="149741" x="3149600" y="4997450"/>
          <p14:tracePt t="149757" x="3289300" y="4994275"/>
          <p14:tracePt t="149790" x="3454400" y="4994275"/>
          <p14:tracePt t="149824" x="3584575" y="4994275"/>
          <p14:tracePt t="149841" x="3619500" y="4994275"/>
          <p14:tracePt t="149858" x="3683000" y="4994275"/>
          <p14:tracePt t="149874" x="3743325" y="4994275"/>
          <p14:tracePt t="149890" x="3787775" y="4987925"/>
          <p14:tracePt t="149907" x="3841750" y="4975225"/>
          <p14:tracePt t="149924" x="3867150" y="4968875"/>
          <p14:tracePt t="149940" x="3895725" y="4962525"/>
          <p14:tracePt t="149957" x="3930650" y="4953000"/>
          <p14:tracePt t="149974" x="3959225" y="4946650"/>
          <p14:tracePt t="149990" x="3990975" y="4933950"/>
          <p14:tracePt t="150007" x="4048125" y="4921250"/>
          <p14:tracePt t="150024" x="4076700" y="4914900"/>
          <p14:tracePt t="150040" x="4098925" y="4908550"/>
          <p14:tracePt t="150056" x="4124325" y="4908550"/>
          <p14:tracePt t="150073" x="4137025" y="4908550"/>
          <p14:tracePt t="150090" x="4146550" y="4908550"/>
          <p14:tracePt t="150107" x="4159250" y="4908550"/>
          <p14:tracePt t="150124" x="4175125" y="4908550"/>
          <p14:tracePt t="150140" x="4184650" y="4908550"/>
          <p14:tracePt t="150157" x="4191000" y="4908550"/>
          <p14:tracePt t="150251" x="4187825" y="4908550"/>
          <p14:tracePt t="150263" x="4184650" y="4908550"/>
          <p14:tracePt t="150274" x="4168775" y="4908550"/>
          <p14:tracePt t="150290" x="4159250" y="4905375"/>
          <p14:tracePt t="150307" x="4143375" y="4905375"/>
          <p14:tracePt t="150323" x="4133850" y="4905375"/>
          <p14:tracePt t="150340" x="4117975" y="4905375"/>
          <p14:tracePt t="150357" x="4105275" y="4905375"/>
          <p14:tracePt t="150373" x="4095750" y="4905375"/>
          <p14:tracePt t="150390" x="4083050" y="4905375"/>
          <p14:tracePt t="150407" x="4064000" y="4905375"/>
          <p14:tracePt t="150424" x="4054475" y="4905375"/>
          <p14:tracePt t="150440" x="4044950" y="4905375"/>
          <p14:tracePt t="150457" x="4038600" y="4905375"/>
          <p14:tracePt t="150486" x="4035425" y="4905375"/>
          <p14:tracePt t="150493" x="4029075" y="4905375"/>
          <p14:tracePt t="150514" x="4019550" y="4905375"/>
          <p14:tracePt t="150607" x="4016375" y="4905375"/>
          <p14:tracePt t="150614" x="4010025" y="4905375"/>
          <p14:tracePt t="150623" x="4003675" y="4905375"/>
          <p14:tracePt t="150641" x="3994150" y="4905375"/>
          <p14:tracePt t="150657" x="3981450" y="4892675"/>
          <p14:tracePt t="150674" x="3965575" y="4889500"/>
          <p14:tracePt t="150691" x="3956050" y="4889500"/>
          <p14:tracePt t="150707" x="3940175" y="4889500"/>
          <p14:tracePt t="150723" x="3930650" y="4889500"/>
          <p14:tracePt t="150740" x="3908425" y="4889500"/>
          <p14:tracePt t="150756" x="3876675" y="4889500"/>
          <p14:tracePt t="150773" x="3848100" y="4889500"/>
          <p14:tracePt t="150791" x="3825875" y="4889500"/>
          <p14:tracePt t="150807" x="3797300" y="4889500"/>
          <p14:tracePt t="150824" x="3787775" y="4889500"/>
          <p14:tracePt t="150841" x="3778250" y="4889500"/>
          <p14:tracePt t="150857" x="3765550" y="4889500"/>
          <p14:tracePt t="150873" x="3736975" y="4889500"/>
          <p14:tracePt t="150890" x="3714750" y="4889500"/>
          <p14:tracePt t="150907" x="3673475" y="4889500"/>
          <p14:tracePt t="150924" x="3651250" y="4889500"/>
          <p14:tracePt t="150940" x="3622675" y="4889500"/>
          <p14:tracePt t="150957" x="3609975" y="4889500"/>
          <p14:tracePt t="150974" x="3600450" y="4889500"/>
          <p14:tracePt t="150990" x="3578225" y="4889500"/>
          <p14:tracePt t="151007" x="3552825" y="4889500"/>
          <p14:tracePt t="151023" x="3530600" y="4889500"/>
          <p14:tracePt t="151040" x="3521075" y="4889500"/>
          <p14:tracePt t="151056" x="3505200" y="4889500"/>
          <p14:tracePt t="151074" x="3495675" y="4889500"/>
          <p14:tracePt t="151091" x="3479800" y="4889500"/>
          <p14:tracePt t="151107" x="3467100" y="4889500"/>
          <p14:tracePt t="151124" x="3457575" y="4889500"/>
          <p14:tracePt t="151957" x="3463925" y="4895850"/>
          <p14:tracePt t="151971" x="3479800" y="4895850"/>
          <p14:tracePt t="151980" x="3489325" y="4895850"/>
          <p14:tracePt t="151990" x="3508375" y="4895850"/>
          <p14:tracePt t="152007" x="3543300" y="4895850"/>
          <p14:tracePt t="152024" x="3594100" y="4895850"/>
          <p14:tracePt t="152056" x="3813175" y="4895850"/>
          <p14:tracePt t="152091" x="3933825" y="4895850"/>
          <p14:tracePt t="152107" x="3997325" y="4895850"/>
          <p14:tracePt t="152123" x="4035425" y="4879975"/>
          <p14:tracePt t="152140" x="4089400" y="4867275"/>
          <p14:tracePt t="152156" x="4165600" y="4860925"/>
          <p14:tracePt t="152173" x="4210050" y="4860925"/>
          <p14:tracePt t="152190" x="4254500" y="4860925"/>
          <p14:tracePt t="152207" x="4302125" y="4860925"/>
          <p14:tracePt t="152224" x="4340225" y="4860925"/>
          <p14:tracePt t="152241" x="4362450" y="4860925"/>
          <p14:tracePt t="152257" x="4400550" y="4860925"/>
          <p14:tracePt t="152273" x="4432300" y="4854575"/>
          <p14:tracePt t="152290" x="4454525" y="4854575"/>
          <p14:tracePt t="152306" x="4502150" y="4854575"/>
          <p14:tracePt t="152323" x="4524375" y="4854575"/>
          <p14:tracePt t="152339" x="4552950" y="4854575"/>
          <p14:tracePt t="152356" x="4587875" y="4864100"/>
          <p14:tracePt t="152373" x="4616450" y="4870450"/>
          <p14:tracePt t="152389" x="4648200" y="4883150"/>
          <p14:tracePt t="152406" x="4711700" y="4902200"/>
          <p14:tracePt t="152423" x="4756150" y="4914900"/>
          <p14:tracePt t="152439" x="4787900" y="4927600"/>
          <p14:tracePt t="152456" x="4826000" y="4930775"/>
          <p14:tracePt t="152474" x="4857750" y="4937125"/>
          <p14:tracePt t="152491" x="4889500" y="4943475"/>
          <p14:tracePt t="152507" x="4911725" y="4953000"/>
          <p14:tracePt t="152524" x="4933950" y="4959350"/>
          <p14:tracePt t="153150" x="4987925" y="4959350"/>
          <p14:tracePt t="153163" x="5095875" y="4946650"/>
          <p14:tracePt t="153178" x="5146675" y="4946650"/>
          <p14:tracePt t="153191" x="5197475" y="4946650"/>
          <p14:tracePt t="153207" x="5241925" y="4940300"/>
          <p14:tracePt t="153223" x="5295900" y="4927600"/>
          <p14:tracePt t="153240" x="5356225" y="4921250"/>
          <p14:tracePt t="153274" x="5457825" y="4895850"/>
          <p14:tracePt t="153307" x="5527675" y="4895850"/>
          <p14:tracePt t="153324" x="5549900" y="4895850"/>
          <p14:tracePt t="153341" x="5565775" y="4895850"/>
          <p14:tracePt t="153357" x="5575300" y="4895850"/>
          <p14:tracePt t="153391" x="5578475" y="4895850"/>
          <p14:tracePt t="153406" x="5594350" y="4895850"/>
          <p14:tracePt t="153424" x="5603875" y="4895850"/>
          <p14:tracePt t="153441" x="5619750" y="4895850"/>
          <p14:tracePt t="153457" x="5622925" y="4895850"/>
          <p14:tracePt t="153506" x="5629275" y="4895850"/>
          <p14:tracePt t="154558" x="5632450" y="4889500"/>
          <p14:tracePt t="154569" x="5657850" y="4879975"/>
          <p14:tracePt t="154578" x="5667375" y="4873625"/>
          <p14:tracePt t="154590" x="5695950" y="4873625"/>
          <p14:tracePt t="154606" x="5721350" y="4854575"/>
          <p14:tracePt t="154623" x="5765800" y="4841875"/>
          <p14:tracePt t="154656" x="5873750" y="4822825"/>
          <p14:tracePt t="154691" x="5969000" y="4803775"/>
          <p14:tracePt t="154707" x="6007100" y="4784725"/>
          <p14:tracePt t="154724" x="6042025" y="4772025"/>
          <p14:tracePt t="154740" x="6115050" y="4752975"/>
          <p14:tracePt t="154756" x="6178550" y="4740275"/>
          <p14:tracePt t="154773" x="6254750" y="4724400"/>
          <p14:tracePt t="154790" x="6359525" y="4724400"/>
          <p14:tracePt t="154806" x="6419850" y="4724400"/>
          <p14:tracePt t="154823" x="6492875" y="4708525"/>
          <p14:tracePt t="154840" x="6635750" y="4702175"/>
          <p14:tracePt t="154856" x="6750050" y="4702175"/>
          <p14:tracePt t="154873" x="6845300" y="4702175"/>
          <p14:tracePt t="154890" x="7038975" y="4708525"/>
          <p14:tracePt t="154906" x="7159625" y="4724400"/>
          <p14:tracePt t="154923" x="7245350" y="4749800"/>
          <p14:tracePt t="154940" x="7413625" y="4781550"/>
          <p14:tracePt t="154956" x="7531100" y="4806950"/>
          <p14:tracePt t="154973" x="7620000" y="4838700"/>
          <p14:tracePt t="154990" x="7734300" y="4867275"/>
          <p14:tracePt t="155007" x="7797800" y="4883150"/>
          <p14:tracePt t="155023" x="7835900" y="4902200"/>
          <p14:tracePt t="155040" x="7877175" y="4921250"/>
          <p14:tracePt t="155056" x="7899400" y="4924425"/>
          <p14:tracePt t="155073" x="7918450" y="4937125"/>
          <p14:tracePt t="155090" x="7937500" y="4956175"/>
          <p14:tracePt t="155106" x="7947025" y="4965700"/>
          <p14:tracePt t="155123" x="7962900" y="4978400"/>
          <p14:tracePt t="155140" x="7978775" y="4987925"/>
          <p14:tracePt t="155156" x="7981950" y="4987925"/>
          <p14:tracePt t="156439" x="7969250" y="4978400"/>
          <p14:tracePt t="156446" x="7950200" y="4972050"/>
          <p14:tracePt t="156456" x="7924800" y="4965700"/>
          <p14:tracePt t="156472" x="7893050" y="4953000"/>
          <p14:tracePt t="156489" x="7851775" y="4930775"/>
          <p14:tracePt t="156506" x="7829550" y="4930775"/>
          <p14:tracePt t="156522" x="7797800" y="4924425"/>
          <p14:tracePt t="156556" x="7677150" y="4918075"/>
          <p14:tracePt t="156589" x="7575550" y="4918075"/>
          <p14:tracePt t="156606" x="7546975" y="4918075"/>
          <p14:tracePt t="156623" x="7524750" y="4918075"/>
          <p14:tracePt t="156640" x="7464425" y="4918075"/>
          <p14:tracePt t="156656" x="7419975" y="4918075"/>
          <p14:tracePt t="156673" x="7381875" y="4918075"/>
          <p14:tracePt t="156689" x="7343775" y="4918075"/>
          <p14:tracePt t="156706" x="7334250" y="4918075"/>
          <p14:tracePt t="156723" x="7318375" y="4918075"/>
          <p14:tracePt t="156740" x="7308850" y="4918075"/>
          <p14:tracePt t="156775" x="7308850" y="4911725"/>
          <p14:tracePt t="156790" x="7308850" y="4902200"/>
          <p14:tracePt t="156806" x="7331075" y="4892675"/>
          <p14:tracePt t="156822" x="7378700" y="4867275"/>
          <p14:tracePt t="156839" x="7477125" y="4845050"/>
          <p14:tracePt t="156856" x="7559675" y="4845050"/>
          <p14:tracePt t="156873" x="7629525" y="4845050"/>
          <p14:tracePt t="156889" x="7718425" y="4854575"/>
          <p14:tracePt t="156906" x="7781925" y="4860925"/>
          <p14:tracePt t="156922" x="7854950" y="4867275"/>
          <p14:tracePt t="156939" x="8029575" y="4892675"/>
          <p14:tracePt t="156956" x="8159750" y="4911725"/>
          <p14:tracePt t="156973" x="8289925" y="4927600"/>
          <p14:tracePt t="156989" x="8509000" y="4956175"/>
          <p14:tracePt t="157006" x="8607425" y="4987925"/>
          <p14:tracePt t="157023" x="8705850" y="5003800"/>
          <p14:tracePt t="157039" x="8826500" y="5019675"/>
          <p14:tracePt t="157057" x="8861425" y="5019675"/>
          <p14:tracePt t="157073" x="8890000" y="5019675"/>
          <p14:tracePt t="157090" x="8905875" y="5019675"/>
          <p14:tracePt t="157106" x="8915400" y="5019675"/>
          <p14:tracePt t="157122" x="8931275" y="5019675"/>
          <p14:tracePt t="157139" x="8943975" y="5013325"/>
          <p14:tracePt t="157157" x="8956675" y="5006975"/>
          <p14:tracePt t="157173" x="8978900" y="5000625"/>
          <p14:tracePt t="157189" x="8991600" y="4997450"/>
          <p14:tracePt t="157206" x="9001125" y="4997450"/>
          <p14:tracePt t="157223" x="9007475" y="4991100"/>
          <p14:tracePt t="157239" x="9007475" y="4975225"/>
          <p14:tracePt t="157461" x="8978900" y="4975225"/>
          <p14:tracePt t="157470" x="8943975" y="4975225"/>
          <p14:tracePt t="157482" x="8804275" y="4959350"/>
          <p14:tracePt t="157493" x="8689975" y="4959350"/>
          <p14:tracePt t="157506" x="8474075" y="4959350"/>
          <p14:tracePt t="157522" x="8204200" y="4965700"/>
          <p14:tracePt t="157541" x="7839075" y="4975225"/>
          <p14:tracePt t="157557" x="7531100" y="4987925"/>
          <p14:tracePt t="157572" x="7140575" y="5026025"/>
          <p14:tracePt t="157589" x="6369050" y="5092700"/>
          <p14:tracePt t="157607" x="5854700" y="5178425"/>
          <p14:tracePt t="157625" x="5133975" y="5372100"/>
          <p14:tracePt t="157641" x="4756150" y="5483225"/>
          <p14:tracePt t="157657" x="4559300" y="5540375"/>
          <p14:tracePt t="157953" x="4445000" y="5524500"/>
          <p14:tracePt t="157960" x="4267200" y="5502275"/>
          <p14:tracePt t="157972" x="4044950" y="5476875"/>
          <p14:tracePt t="157990" x="3159125" y="5387975"/>
          <p14:tracePt t="158008" x="2590800" y="5359400"/>
          <p14:tracePt t="158025" x="1952625" y="5346700"/>
          <p14:tracePt t="158041" x="1698625" y="5346700"/>
          <p14:tracePt t="158056" x="1460500" y="5346700"/>
          <p14:tracePt t="158072" x="1279525" y="5346700"/>
          <p14:tracePt t="158089" x="1060450" y="5346700"/>
          <p14:tracePt t="158106" x="942975" y="5340350"/>
          <p14:tracePt t="158122" x="873125" y="5340350"/>
          <p14:tracePt t="158139" x="793750" y="5340350"/>
          <p14:tracePt t="158156" x="749300" y="5340350"/>
          <p14:tracePt t="158172" x="698500" y="5340350"/>
          <p14:tracePt t="158189" x="609600" y="5330825"/>
          <p14:tracePt t="158206" x="558800" y="5330825"/>
          <p14:tracePt t="158223" x="511175" y="5311775"/>
          <p14:tracePt t="158240" x="447675" y="5292725"/>
          <p14:tracePt t="158256" x="415925" y="5280025"/>
          <p14:tracePt t="158273" x="387350" y="5260975"/>
          <p14:tracePt t="158289" x="355600" y="5226050"/>
          <p14:tracePt t="158306" x="346075" y="5216525"/>
          <p14:tracePt t="158322" x="330200" y="5207000"/>
          <p14:tracePt t="158339" x="327025" y="5207000"/>
          <p14:tracePt t="158356" x="320675" y="5194300"/>
          <p14:tracePt t="158373" x="311150" y="5194300"/>
          <p14:tracePt t="158406" x="307975" y="5194300"/>
          <p14:tracePt t="162403" x="336550" y="5203825"/>
          <p14:tracePt t="162413" x="396875" y="5222875"/>
          <p14:tracePt t="162423" x="495300" y="5254625"/>
          <p14:tracePt t="162439" x="571500" y="5295900"/>
          <p14:tracePt t="162456" x="609600" y="5308600"/>
          <p14:tracePt t="162472" x="631825" y="5311775"/>
          <p14:tracePt t="162505" x="650875" y="5311775"/>
          <p14:tracePt t="162539" x="673100" y="5311775"/>
          <p14:tracePt t="162556" x="676275" y="5311775"/>
          <p14:tracePt t="162601" x="682625" y="5311775"/>
          <p14:tracePt t="162608" x="682625" y="5305425"/>
          <p14:tracePt t="162622" x="685800" y="5302250"/>
          <p14:tracePt t="162638" x="685800" y="5295900"/>
          <p14:tracePt t="162655" x="685800" y="5292725"/>
          <p14:tracePt t="162709" x="685800" y="5286375"/>
          <p14:tracePt t="162730" x="685800" y="5276850"/>
          <p14:tracePt t="162737" x="685800" y="5270500"/>
          <p14:tracePt t="162744" x="679450" y="5267325"/>
          <p14:tracePt t="162755" x="676275" y="5260975"/>
          <p14:tracePt t="162772" x="635000" y="5245100"/>
          <p14:tracePt t="162788" x="587375" y="5232400"/>
          <p14:tracePt t="162806" x="542925" y="5219700"/>
          <p14:tracePt t="162823" x="447675" y="5210175"/>
          <p14:tracePt t="162840" x="403225" y="5210175"/>
          <p14:tracePt t="162856" x="358775" y="5210175"/>
          <p14:tracePt t="162872" x="295275" y="5210175"/>
          <p14:tracePt t="162888" x="244475" y="5210175"/>
          <p14:tracePt t="162906" x="184150" y="5222875"/>
          <p14:tracePt t="162922" x="101600" y="5235575"/>
          <p14:tracePt t="162941" x="57150" y="5248275"/>
          <p14:tracePt t="162956" x="34925" y="5254625"/>
          <p14:tracePt t="162973" x="6350" y="5257800"/>
          <p14:tracePt t="163073" x="0" y="5283200"/>
          <p14:tracePt t="163080" x="9525" y="5283200"/>
          <p14:tracePt t="163088" x="28575" y="5283200"/>
          <p14:tracePt t="163106" x="63500" y="5283200"/>
          <p14:tracePt t="163122" x="149225" y="5283200"/>
          <p14:tracePt t="163139" x="203200" y="5267325"/>
          <p14:tracePt t="163156" x="276225" y="5257800"/>
          <p14:tracePt t="163172" x="355600" y="5257800"/>
          <p14:tracePt t="163189" x="393700" y="5257800"/>
          <p14:tracePt t="163206" x="422275" y="5254625"/>
          <p14:tracePt t="163223" x="473075" y="5235575"/>
          <p14:tracePt t="163239" x="504825" y="5222875"/>
          <p14:tracePt t="163256" x="558800" y="5210175"/>
          <p14:tracePt t="163273" x="647700" y="5187950"/>
          <p14:tracePt t="163289" x="685800" y="5181600"/>
          <p14:tracePt t="163306" x="701675" y="5181600"/>
          <p14:tracePt t="163322" x="714375" y="5181600"/>
          <p14:tracePt t="163339" x="730250" y="5181600"/>
          <p14:tracePt t="163356" x="739775" y="5181600"/>
          <p14:tracePt t="163373" x="755650" y="5181600"/>
          <p14:tracePt t="163389" x="758825" y="5181600"/>
          <p14:tracePt t="163406" x="765175" y="5181600"/>
          <p14:tracePt t="163458" x="765175" y="5178425"/>
          <p14:tracePt t="163480" x="762000" y="5178425"/>
          <p14:tracePt t="163491" x="758825" y="5178425"/>
          <p14:tracePt t="163506" x="749300" y="5178425"/>
          <p14:tracePt t="163523" x="742950" y="5172075"/>
          <p14:tracePt t="163539" x="733425" y="5172075"/>
          <p14:tracePt t="163556" x="717550" y="5172075"/>
          <p14:tracePt t="163572" x="692150" y="5172075"/>
          <p14:tracePt t="163589" x="641350" y="5172075"/>
          <p14:tracePt t="163606" x="571500" y="5172075"/>
          <p14:tracePt t="163623" x="441325" y="5172075"/>
          <p14:tracePt t="163639" x="371475" y="5172075"/>
          <p14:tracePt t="163656" x="342900" y="5172075"/>
          <p14:tracePt t="163672" x="314325" y="5172075"/>
          <p14:tracePt t="163689" x="304800" y="5172075"/>
          <p14:tracePt t="163706" x="295275" y="5172075"/>
          <p14:tracePt t="163722" x="276225" y="5172075"/>
          <p14:tracePt t="163739" x="266700" y="5172075"/>
          <p14:tracePt t="163756" x="257175" y="5172075"/>
          <p14:tracePt t="163773" x="241300" y="5172075"/>
          <p14:tracePt t="163789" x="238125" y="5172075"/>
          <p14:tracePt t="163806" x="225425" y="5172075"/>
          <p14:tracePt t="163916" x="234950" y="5172075"/>
          <p14:tracePt t="163926" x="238125" y="5172075"/>
          <p14:tracePt t="163939" x="250825" y="5172075"/>
          <p14:tracePt t="163955" x="260350" y="5172075"/>
          <p14:tracePt t="163972" x="273050" y="5172075"/>
          <p14:tracePt t="163989" x="288925" y="5172075"/>
          <p14:tracePt t="164006" x="295275" y="5172075"/>
          <p14:tracePt t="164023" x="314325" y="5172075"/>
          <p14:tracePt t="164039" x="342900" y="5172075"/>
          <p14:tracePt t="164056" x="387350" y="5172075"/>
          <p14:tracePt t="164072" x="428625" y="5172075"/>
          <p14:tracePt t="164089" x="457200" y="5172075"/>
          <p14:tracePt t="164106" x="466725" y="5172075"/>
          <p14:tracePt t="164122" x="476250" y="5172075"/>
          <p14:tracePt t="164139" x="485775" y="5172075"/>
          <p14:tracePt t="164156" x="501650" y="5172075"/>
          <p14:tracePt t="164172" x="527050" y="5172075"/>
          <p14:tracePt t="164189" x="565150" y="5172075"/>
          <p14:tracePt t="164206" x="593725" y="5172075"/>
          <p14:tracePt t="164223" x="622300" y="5172075"/>
          <p14:tracePt t="164239" x="631825" y="5172075"/>
          <p14:tracePt t="164456" x="628650" y="5172075"/>
          <p14:tracePt t="164470" x="628650" y="5175250"/>
          <p14:tracePt t="164478" x="628650" y="5178425"/>
          <p14:tracePt t="164499" x="628650" y="5184775"/>
          <p14:tracePt t="164513" x="628650" y="5187950"/>
          <p14:tracePt t="164521" x="628650" y="5194300"/>
          <p14:tracePt t="164538" x="631825" y="5194300"/>
          <p14:tracePt t="164555" x="647700" y="5194300"/>
          <p14:tracePt t="164571" x="730250" y="5194300"/>
          <p14:tracePt t="164588" x="784225" y="5200650"/>
          <p14:tracePt t="164604" x="844550" y="5207000"/>
          <p14:tracePt t="164622" x="933450" y="5219700"/>
          <p14:tracePt t="164638" x="977900" y="5226050"/>
          <p14:tracePt t="164654" x="1035050" y="5226050"/>
          <p14:tracePt t="164672" x="1104900" y="5226050"/>
          <p14:tracePt t="164688" x="1155700" y="5226050"/>
          <p14:tracePt t="164705" x="1216025" y="5226050"/>
          <p14:tracePt t="164708" x="1260475" y="5235575"/>
          <p14:tracePt t="164721" x="1333500" y="5235575"/>
          <p14:tracePt t="164738" x="1377950" y="5241925"/>
          <p14:tracePt t="164755" x="1412875" y="5241925"/>
          <p14:tracePt t="164772" x="1428750" y="5241925"/>
          <p14:tracePt t="164789" x="1438275" y="5241925"/>
          <p14:tracePt t="164822" x="1454150" y="5241925"/>
          <p14:tracePt t="164839" x="1463675" y="5241925"/>
          <p14:tracePt t="164855" x="1466850" y="5241925"/>
          <p14:tracePt t="164909" x="1460500" y="5241925"/>
          <p14:tracePt t="164920" x="1457325" y="5241925"/>
          <p14:tracePt t="164939" x="1409700" y="5238750"/>
          <p14:tracePt t="164957" x="1362075" y="5232400"/>
          <p14:tracePt t="164972" x="1339850" y="5232400"/>
          <p14:tracePt t="164988" x="1311275" y="5232400"/>
          <p14:tracePt t="165005" x="1289050" y="5232400"/>
          <p14:tracePt t="165022" x="1193800" y="5232400"/>
          <p14:tracePt t="165038" x="1111250" y="5232400"/>
          <p14:tracePt t="165055" x="1041400" y="5232400"/>
          <p14:tracePt t="165072" x="971550" y="5235575"/>
          <p14:tracePt t="165088" x="936625" y="5241925"/>
          <p14:tracePt t="165105" x="904875" y="5241925"/>
          <p14:tracePt t="165122" x="892175" y="5248275"/>
          <p14:tracePt t="165138" x="882650" y="5248275"/>
          <p14:tracePt t="165155" x="866775" y="5248275"/>
          <p14:tracePt t="165172" x="857250" y="5248275"/>
          <p14:tracePt t="165465" x="863600" y="5248275"/>
          <p14:tracePt t="165478" x="873125" y="5248275"/>
          <p14:tracePt t="165490" x="879475" y="5248275"/>
          <p14:tracePt t="165505" x="889000" y="5248275"/>
          <p14:tracePt t="165522" x="898525" y="5248275"/>
          <p14:tracePt t="165556" x="901700" y="5248275"/>
          <p14:tracePt t="165573" x="917575" y="5248275"/>
          <p14:tracePt t="165590" x="927100" y="5248275"/>
          <p14:tracePt t="165606" x="942975" y="5248275"/>
          <p14:tracePt t="165622" x="965200" y="5245100"/>
          <p14:tracePt t="165639" x="981075" y="5245100"/>
          <p14:tracePt t="165656" x="993775" y="5245100"/>
          <p14:tracePt t="165671" x="1000125" y="5245100"/>
          <p14:tracePt t="167471" x="1009650" y="5245100"/>
          <p14:tracePt t="167484" x="1038225" y="5248275"/>
          <p14:tracePt t="167495" x="1073150" y="5248275"/>
          <p14:tracePt t="167509" x="1146175" y="5254625"/>
          <p14:tracePt t="167522" x="1206500" y="5254625"/>
          <p14:tracePt t="167539" x="1250950" y="5260975"/>
          <p14:tracePt t="167572" x="1308100" y="5260975"/>
          <p14:tracePt t="167605" x="1336675" y="5260975"/>
          <p14:tracePt t="167621" x="1358900" y="5260975"/>
          <p14:tracePt t="167638" x="1409700" y="5260975"/>
          <p14:tracePt t="167655" x="1489075" y="5260975"/>
          <p14:tracePt t="167671" x="1533525" y="5260975"/>
          <p14:tracePt t="167689" x="1562100" y="5260975"/>
          <p14:tracePt t="167705" x="1577975" y="5260975"/>
          <p14:tracePt t="167721" x="1587500" y="5260975"/>
          <p14:tracePt t="167738" x="1597025" y="5260975"/>
          <p14:tracePt t="167755" x="1622425" y="5260975"/>
          <p14:tracePt t="167771" x="1644650" y="5254625"/>
          <p14:tracePt t="167788" x="1689100" y="5254625"/>
          <p14:tracePt t="167805" x="1730375" y="5254625"/>
          <p14:tracePt t="167822" x="1746250" y="5254625"/>
          <p14:tracePt t="167838" x="1758950" y="5254625"/>
          <p14:tracePt t="167855" x="1800225" y="5254625"/>
          <p14:tracePt t="167871" x="1854200" y="5248275"/>
          <p14:tracePt t="167888" x="1914525" y="5241925"/>
          <p14:tracePt t="167906" x="2054225" y="5241925"/>
          <p14:tracePt t="167922" x="2171700" y="5241925"/>
          <p14:tracePt t="167939" x="2254250" y="5245100"/>
          <p14:tracePt t="167955" x="2333625" y="5245100"/>
          <p14:tracePt t="167972" x="2374900" y="5245100"/>
          <p14:tracePt t="167988" x="2435225" y="5245100"/>
          <p14:tracePt t="168005" x="2552700" y="5232400"/>
          <p14:tracePt t="168021" x="2638425" y="5226050"/>
          <p14:tracePt t="168038" x="2743200" y="5210175"/>
          <p14:tracePt t="168056" x="2886075" y="5200650"/>
          <p14:tracePt t="168072" x="2981325" y="5194300"/>
          <p14:tracePt t="168089" x="3025775" y="5187950"/>
          <p14:tracePt t="168105" x="3079750" y="5187950"/>
          <p14:tracePt t="168121" x="3111500" y="5175250"/>
          <p14:tracePt t="168138" x="3146425" y="5168900"/>
          <p14:tracePt t="168155" x="3225800" y="5146675"/>
          <p14:tracePt t="168171" x="3317875" y="5146675"/>
          <p14:tracePt t="168189" x="3371850" y="5146675"/>
          <p14:tracePt t="168205" x="3463925" y="5146675"/>
          <p14:tracePt t="168222" x="3514725" y="5146675"/>
          <p14:tracePt t="168239" x="3559175" y="5146675"/>
          <p14:tracePt t="168255" x="3654425" y="5153025"/>
          <p14:tracePt t="168272" x="3698875" y="5159375"/>
          <p14:tracePt t="168289" x="3743325" y="5159375"/>
          <p14:tracePt t="168305" x="3806825" y="5159375"/>
          <p14:tracePt t="168321" x="3857625" y="5159375"/>
          <p14:tracePt t="168338" x="3921125" y="5172075"/>
          <p14:tracePt t="168355" x="4006850" y="5172075"/>
          <p14:tracePt t="168371" x="4051300" y="5172075"/>
          <p14:tracePt t="168388" x="4079875" y="5172075"/>
          <p14:tracePt t="168405" x="4121150" y="5172075"/>
          <p14:tracePt t="168422" x="4143375" y="5172075"/>
          <p14:tracePt t="168438" x="4171950" y="5172075"/>
          <p14:tracePt t="168455" x="4219575" y="5172075"/>
          <p14:tracePt t="168472" x="4248150" y="5172075"/>
          <p14:tracePt t="168488" x="4286250" y="5172075"/>
          <p14:tracePt t="168505" x="4340225" y="5172075"/>
          <p14:tracePt t="168522" x="4362450" y="5168900"/>
          <p14:tracePt t="168538" x="4394200" y="5168900"/>
          <p14:tracePt t="168555" x="4425950" y="5165725"/>
          <p14:tracePt t="168572" x="4454525" y="5165725"/>
          <p14:tracePt t="168588" x="4476750" y="5165725"/>
          <p14:tracePt t="168605" x="4518025" y="5153025"/>
          <p14:tracePt t="168622" x="4549775" y="5140325"/>
          <p14:tracePt t="168638" x="4578350" y="5133975"/>
          <p14:tracePt t="168655" x="4606925" y="5130800"/>
          <p14:tracePt t="168672" x="4622800" y="5130800"/>
          <p14:tracePt t="168688" x="4632325" y="5130800"/>
          <p14:tracePt t="168705" x="4641850" y="5130800"/>
          <p14:tracePt t="168721" x="4645025" y="5130800"/>
          <p14:tracePt t="170334" x="4702175" y="5140325"/>
          <p14:tracePt t="170341" x="4784725" y="5159375"/>
          <p14:tracePt t="170355" x="4946650" y="5194300"/>
          <p14:tracePt t="170372" x="5089525" y="5229225"/>
          <p14:tracePt t="170389" x="5216525" y="5248275"/>
          <p14:tracePt t="170405" x="5391150" y="5254625"/>
          <p14:tracePt t="170422" x="5508625" y="5254625"/>
          <p14:tracePt t="170455" x="5648325" y="5251450"/>
          <p14:tracePt t="170489" x="5680075" y="5251450"/>
          <p14:tracePt t="170505" x="5699125" y="5251450"/>
          <p14:tracePt t="170521" x="5705475" y="5251450"/>
          <p14:tracePt t="170869" x="5689600" y="5241925"/>
          <p14:tracePt t="170876" x="5664200" y="5235575"/>
          <p14:tracePt t="170889" x="5645150" y="5229225"/>
          <p14:tracePt t="170904" x="5603875" y="5210175"/>
          <p14:tracePt t="170921" x="5581650" y="5203825"/>
          <p14:tracePt t="170939" x="5568950" y="5203825"/>
          <p14:tracePt t="170972" x="5514975" y="5203825"/>
          <p14:tracePt t="171005" x="5400675" y="5191125"/>
          <p14:tracePt t="171021" x="5356225" y="5191125"/>
          <p14:tracePt t="171038" x="5334000" y="5191125"/>
          <p14:tracePt t="171054" x="5314950" y="5191125"/>
          <p14:tracePt t="171071" x="5305425" y="5191125"/>
          <p14:tracePt t="171088" x="5295900" y="5191125"/>
          <p14:tracePt t="171105" x="5280025" y="5191125"/>
          <p14:tracePt t="171122" x="5276850" y="5191125"/>
          <p14:tracePt t="171168" x="5283200" y="5191125"/>
          <p14:tracePt t="171175" x="5292725" y="5191125"/>
          <p14:tracePt t="171188" x="5311775" y="5191125"/>
          <p14:tracePt t="171204" x="5359400" y="5191125"/>
          <p14:tracePt t="171221" x="5387975" y="5191125"/>
          <p14:tracePt t="171238" x="5403850" y="5191125"/>
          <p14:tracePt t="171255" x="5416550" y="5191125"/>
          <p14:tracePt t="171271" x="5429250" y="5187950"/>
          <p14:tracePt t="171288" x="5457825" y="5168900"/>
          <p14:tracePt t="171305" x="5483225" y="5153025"/>
          <p14:tracePt t="171321" x="5514975" y="5140325"/>
          <p14:tracePt t="171338" x="5537200" y="5140325"/>
          <p14:tracePt t="171355" x="5556250" y="5140325"/>
          <p14:tracePt t="171371" x="5565775" y="5140325"/>
          <p14:tracePt t="171388" x="5572125" y="5140325"/>
          <p14:tracePt t="171405" x="5581650" y="5140325"/>
          <p14:tracePt t="171421" x="5591175" y="5140325"/>
          <p14:tracePt t="171438" x="5610225" y="5140325"/>
          <p14:tracePt t="171454" x="5645150" y="5140325"/>
          <p14:tracePt t="171471" x="5673725" y="5140325"/>
          <p14:tracePt t="171488" x="5689600" y="5140325"/>
          <p14:tracePt t="171505" x="5702300" y="5140325"/>
          <p14:tracePt t="171521" x="5718175" y="5137150"/>
          <p14:tracePt t="171538" x="5740400" y="5137150"/>
          <p14:tracePt t="171555" x="5781675" y="5130800"/>
          <p14:tracePt t="171571" x="5810250" y="5130800"/>
          <p14:tracePt t="171589" x="5857875" y="5130800"/>
          <p14:tracePt t="171605" x="5895975" y="5130800"/>
          <p14:tracePt t="171621" x="5918200" y="5130800"/>
          <p14:tracePt t="171639" x="5956300" y="5130800"/>
          <p14:tracePt t="171655" x="5965825" y="5133975"/>
          <p14:tracePt t="171672" x="5975350" y="5133975"/>
          <p14:tracePt t="171688" x="5997575" y="5137150"/>
          <p14:tracePt t="171704" x="6019800" y="5137150"/>
          <p14:tracePt t="171721" x="6032500" y="5143500"/>
          <p14:tracePt t="171738" x="6054725" y="5149850"/>
          <p14:tracePt t="171755" x="6080125" y="5149850"/>
          <p14:tracePt t="171771" x="6102350" y="5149850"/>
          <p14:tracePt t="171789" x="6118225" y="5149850"/>
          <p14:tracePt t="171805" x="6134100" y="5149850"/>
          <p14:tracePt t="171821" x="6143625" y="5149850"/>
          <p14:tracePt t="171839" x="6162675" y="5149850"/>
          <p14:tracePt t="171854" x="6172200" y="5149850"/>
          <p14:tracePt t="171871" x="6181725" y="5149850"/>
          <p14:tracePt t="171889" x="6203950" y="5149850"/>
          <p14:tracePt t="171904" x="6213475" y="5149850"/>
          <p14:tracePt t="171922" x="6223000" y="5149850"/>
          <p14:tracePt t="171939" x="6235700" y="5149850"/>
          <p14:tracePt t="171955" x="6251575" y="5149850"/>
          <p14:tracePt t="171971" x="6261100" y="5149850"/>
          <p14:tracePt t="171989" x="6276975" y="5149850"/>
          <p14:tracePt t="172004" x="6286500" y="5149850"/>
          <p14:tracePt t="172097" x="6289675" y="5149850"/>
          <p14:tracePt t="172104" x="6302375" y="5149850"/>
          <p14:tracePt t="174959" x="6353175" y="5156200"/>
          <p14:tracePt t="174966" x="6435725" y="5156200"/>
          <p14:tracePt t="174974" x="6515100" y="5156200"/>
          <p14:tracePt t="174988" x="6651625" y="5156200"/>
          <p14:tracePt t="175005" x="6756400" y="5153025"/>
          <p14:tracePt t="175021" x="6877050" y="5133975"/>
          <p14:tracePt t="175054" x="7112000" y="5118100"/>
          <p14:tracePt t="175088" x="7267575" y="5118100"/>
          <p14:tracePt t="175104" x="7324725" y="5118100"/>
          <p14:tracePt t="175120" x="7369175" y="5118100"/>
          <p14:tracePt t="175137" x="7426325" y="5118100"/>
          <p14:tracePt t="175154" x="7454900" y="5118100"/>
          <p14:tracePt t="175171" x="7470775" y="5118100"/>
          <p14:tracePt t="175188" x="7483475" y="5118100"/>
          <p14:tracePt t="175204" x="7505700" y="5118100"/>
          <p14:tracePt t="175221" x="7515225" y="5114925"/>
          <p14:tracePt t="175237" x="7534275" y="5114925"/>
          <p14:tracePt t="175254" x="7562850" y="5114925"/>
          <p14:tracePt t="175271" x="7585075" y="5114925"/>
          <p14:tracePt t="175288" x="7620000" y="5114925"/>
          <p14:tracePt t="175305" x="7629525" y="5108575"/>
          <p14:tracePt t="175321" x="7639050" y="5108575"/>
          <p14:tracePt t="175325" x="7642225" y="5108575"/>
          <p14:tracePt t="175338" x="7658100" y="5108575"/>
          <p14:tracePt t="175354" x="7664450" y="5108575"/>
          <p14:tracePt t="175418" x="7667625" y="5108575"/>
          <p14:tracePt t="177545" x="7562850" y="5102225"/>
          <p14:tracePt t="177558" x="7105650" y="5060950"/>
          <p14:tracePt t="177572" x="6724650" y="5070475"/>
          <p14:tracePt t="177589" x="6365875" y="5127625"/>
          <p14:tracePt t="177604" x="6127750" y="5219700"/>
          <p14:tracePt t="177621" x="5800725" y="5365750"/>
          <p14:tracePt t="177638" x="5241925" y="5581650"/>
          <p14:tracePt t="177672" x="4346575" y="5800725"/>
          <p14:tracePt t="177706" x="3800475" y="5899150"/>
          <p14:tracePt t="177723" x="3470275" y="5908675"/>
          <p14:tracePt t="177739" x="3273425" y="5927725"/>
          <p14:tracePt t="177754" x="3070225" y="5937250"/>
          <p14:tracePt t="177771" x="2863850" y="5956300"/>
          <p14:tracePt t="177788" x="2622550" y="5962650"/>
          <p14:tracePt t="177804" x="2460625" y="5972175"/>
          <p14:tracePt t="177821" x="2355850" y="5972175"/>
          <p14:tracePt t="177837" x="2238375" y="5972175"/>
          <p14:tracePt t="177854" x="2178050" y="5972175"/>
          <p14:tracePt t="177870" x="2143125" y="5962650"/>
          <p14:tracePt t="177887" x="2085975" y="5943600"/>
          <p14:tracePt t="178159" x="1978025" y="5889625"/>
          <p14:tracePt t="178165" x="1844675" y="5826125"/>
          <p14:tracePt t="178172" x="1739900" y="5788025"/>
          <p14:tracePt t="178188" x="1438275" y="5686425"/>
          <p14:tracePt t="178204" x="1238250" y="5629275"/>
          <p14:tracePt t="178222" x="971550" y="5584825"/>
          <p14:tracePt t="178238" x="866775" y="5568950"/>
          <p14:tracePt t="178254" x="790575" y="5543550"/>
          <p14:tracePt t="178271" x="727075" y="5530850"/>
          <p14:tracePt t="178288" x="635000" y="5508625"/>
          <p14:tracePt t="178304" x="571500" y="5495925"/>
          <p14:tracePt t="178321" x="495300" y="5473700"/>
          <p14:tracePt t="178338" x="406400" y="5457825"/>
          <p14:tracePt t="178354" x="361950" y="5457825"/>
          <p14:tracePt t="178371" x="317500" y="5457825"/>
          <p14:tracePt t="178374" x="301625" y="5457825"/>
          <p14:tracePt t="178388" x="279400" y="5457825"/>
          <p14:tracePt t="178404" x="250825" y="5457825"/>
          <p14:tracePt t="178420" x="234950" y="5457825"/>
          <p14:tracePt t="178438" x="206375" y="5457825"/>
          <p14:tracePt t="178455" x="196850" y="5457825"/>
          <p14:tracePt t="178472" x="184150" y="5457825"/>
          <p14:tracePt t="178488" x="174625" y="5457825"/>
          <p14:tracePt t="178504" x="158750" y="5457825"/>
          <p14:tracePt t="178521" x="142875" y="5457825"/>
          <p14:tracePt t="178758" x="146050" y="5457825"/>
          <p14:tracePt t="178767" x="161925" y="5457825"/>
          <p14:tracePt t="178777" x="187325" y="5461000"/>
          <p14:tracePt t="178787" x="263525" y="5476875"/>
          <p14:tracePt t="178804" x="393700" y="5521325"/>
          <p14:tracePt t="178821" x="606425" y="5556250"/>
          <p14:tracePt t="178838" x="704850" y="5578475"/>
          <p14:tracePt t="178855" x="787400" y="5594350"/>
          <p14:tracePt t="178871" x="895350" y="5594350"/>
          <p14:tracePt t="178888" x="955675" y="5594350"/>
          <p14:tracePt t="178904" x="1016000" y="5594350"/>
          <p14:tracePt t="178920" x="1060450" y="5594350"/>
          <p14:tracePt t="178937" x="1114425" y="5600700"/>
          <p14:tracePt t="178954" x="1152525" y="5613400"/>
          <p14:tracePt t="178970" x="1190625" y="5619750"/>
          <p14:tracePt t="178987" x="1231900" y="5619750"/>
          <p14:tracePt t="179004" x="1250950" y="5619750"/>
          <p14:tracePt t="179022" x="1266825" y="5619750"/>
          <p14:tracePt t="179038" x="1282700" y="5619750"/>
          <p14:tracePt t="179054" x="1304925" y="5619750"/>
          <p14:tracePt t="179070" x="1327150" y="5619750"/>
          <p14:tracePt t="179087" x="1352550" y="5619750"/>
          <p14:tracePt t="179104" x="1365250" y="5613400"/>
          <p14:tracePt t="179121" x="1377950" y="5613400"/>
          <p14:tracePt t="179137" x="1384300" y="5613400"/>
          <p14:tracePt t="179171" x="1393825" y="5613400"/>
          <p14:tracePt t="179188" x="1393825" y="5610225"/>
          <p14:tracePt t="181328" x="1447800" y="5603875"/>
          <p14:tracePt t="181335" x="1520825" y="5584825"/>
          <p14:tracePt t="181354" x="1651000" y="5559425"/>
          <p14:tracePt t="181370" x="1774825" y="5527675"/>
          <p14:tracePt t="181387" x="1847850" y="5511800"/>
          <p14:tracePt t="181404" x="1892300" y="5505450"/>
          <p14:tracePt t="181421" x="1939925" y="5505450"/>
          <p14:tracePt t="181454" x="2006600" y="5505450"/>
          <p14:tracePt t="181487" x="2089150" y="5505450"/>
          <p14:tracePt t="181504" x="2120900" y="5505450"/>
          <p14:tracePt t="181520" x="2146300" y="5505450"/>
          <p14:tracePt t="181537" x="2162175" y="5505450"/>
          <p14:tracePt t="181554" x="2171700" y="5505450"/>
          <p14:tracePt t="181607" x="2171700" y="5502275"/>
          <p14:tracePt t="181614" x="2171700" y="5495925"/>
          <p14:tracePt t="181621" x="2171700" y="5492750"/>
          <p14:tracePt t="181637" x="2171700" y="5470525"/>
          <p14:tracePt t="181654" x="2162175" y="5448300"/>
          <p14:tracePt t="181671" x="2139950" y="5426075"/>
          <p14:tracePt t="181687" x="2117725" y="5400675"/>
          <p14:tracePt t="181704" x="2085975" y="5391150"/>
          <p14:tracePt t="181720" x="2028825" y="5365750"/>
          <p14:tracePt t="181737" x="1990725" y="5346700"/>
          <p14:tracePt t="181754" x="1946275" y="5334000"/>
          <p14:tracePt t="181770" x="1873250" y="5311775"/>
          <p14:tracePt t="181786" x="1828800" y="5299075"/>
          <p14:tracePt t="181804" x="1762125" y="5280025"/>
          <p14:tracePt t="181820" x="1673225" y="5257800"/>
          <p14:tracePt t="181836" x="1612900" y="5257800"/>
          <p14:tracePt t="181853" x="1552575" y="5257800"/>
          <p14:tracePt t="181870" x="1492250" y="5257800"/>
          <p14:tracePt t="181887" x="1470025" y="5257800"/>
          <p14:tracePt t="181904" x="1447800" y="5257800"/>
          <p14:tracePt t="181920" x="1412875" y="5260975"/>
          <p14:tracePt t="181937" x="1377950" y="5267325"/>
          <p14:tracePt t="181954" x="1333500" y="5273675"/>
          <p14:tracePt t="181970" x="1298575" y="5292725"/>
          <p14:tracePt t="181986" x="1266825" y="5295900"/>
          <p14:tracePt t="182004" x="1244600" y="5302250"/>
          <p14:tracePt t="182020" x="1228725" y="5302250"/>
          <p14:tracePt t="182037" x="1216025" y="5302250"/>
          <p14:tracePt t="182054" x="1206500" y="5302250"/>
          <p14:tracePt t="182070" x="1190625" y="5308600"/>
          <p14:tracePt t="182087" x="1184275" y="5311775"/>
          <p14:tracePt t="182104" x="1181100" y="5311775"/>
          <p14:tracePt t="182137" x="1181100" y="5318125"/>
          <p14:tracePt t="182154" x="1181100" y="5327650"/>
          <p14:tracePt t="182170" x="1193800" y="5349875"/>
          <p14:tracePt t="182187" x="1257300" y="5362575"/>
          <p14:tracePt t="182204" x="1336675" y="5394325"/>
          <p14:tracePt t="182220" x="1441450" y="5448300"/>
          <p14:tracePt t="182237" x="1530350" y="5480050"/>
          <p14:tracePt t="182253" x="1584325" y="5499100"/>
          <p14:tracePt t="182270" x="1660525" y="5521325"/>
          <p14:tracePt t="182286" x="1704975" y="5534025"/>
          <p14:tracePt t="182303" x="1743075" y="5546725"/>
          <p14:tracePt t="182320" x="1787525" y="5568950"/>
          <p14:tracePt t="182337" x="1825625" y="5581650"/>
          <p14:tracePt t="182354" x="1870075" y="5594350"/>
          <p14:tracePt t="182370" x="1930400" y="5594350"/>
          <p14:tracePt t="182387" x="1968500" y="5594350"/>
          <p14:tracePt t="182404" x="2003425" y="5594350"/>
          <p14:tracePt t="182420" x="2044700" y="5594350"/>
          <p14:tracePt t="182437" x="2070100" y="5588000"/>
          <p14:tracePt t="182454" x="2105025" y="5575300"/>
          <p14:tracePt t="182471" x="2190750" y="5546725"/>
          <p14:tracePt t="182487" x="2282825" y="5546725"/>
          <p14:tracePt t="182504" x="2387600" y="5546725"/>
          <p14:tracePt t="182520" x="2543175" y="5568950"/>
          <p14:tracePt t="182537" x="2679700" y="5575300"/>
          <p14:tracePt t="182553" x="2800350" y="5594350"/>
          <p14:tracePt t="182570" x="2962275" y="5594350"/>
          <p14:tracePt t="182587" x="3121025" y="5594350"/>
          <p14:tracePt t="182603" x="3302000" y="5594350"/>
          <p14:tracePt t="182620" x="3613150" y="5568950"/>
          <p14:tracePt t="182637" x="3797300" y="5530850"/>
          <p14:tracePt t="182653" x="3962400" y="5505450"/>
          <p14:tracePt t="182671" x="4175125" y="5451475"/>
          <p14:tracePt t="182687" x="4283075" y="5426075"/>
          <p14:tracePt t="182703" x="4337050" y="5413375"/>
          <p14:tracePt t="182720" x="4460875" y="5375275"/>
          <p14:tracePt t="182736" x="4537075" y="5359400"/>
          <p14:tracePt t="182754" x="4610100" y="5343525"/>
          <p14:tracePt t="182770" x="4702175" y="5324475"/>
          <p14:tracePt t="182786" x="4775200" y="5302250"/>
          <p14:tracePt t="182803" x="4838700" y="5292725"/>
          <p14:tracePt t="182820" x="4933950" y="5292725"/>
          <p14:tracePt t="182837" x="4972050" y="5286375"/>
          <p14:tracePt t="182853" x="5013325" y="5286375"/>
          <p14:tracePt t="182870" x="5070475" y="5286375"/>
          <p14:tracePt t="182887" x="5105400" y="5286375"/>
          <p14:tracePt t="182903" x="5149850" y="5286375"/>
          <p14:tracePt t="182920" x="5213350" y="5289550"/>
          <p14:tracePt t="182937" x="5245100" y="5308600"/>
          <p14:tracePt t="182953" x="5260975" y="5314950"/>
          <p14:tracePt t="182970" x="5273675" y="5314950"/>
          <p14:tracePt t="182987" x="5283200" y="5314950"/>
          <p14:tracePt t="183020" x="5295900" y="5314950"/>
          <p14:tracePt t="183036" x="5305425" y="5314950"/>
          <p14:tracePt t="183053" x="5314950" y="5318125"/>
          <p14:tracePt t="183070" x="5327650" y="5327650"/>
          <p14:tracePt t="183086" x="5334000" y="5337175"/>
          <p14:tracePt t="183103" x="5343525" y="5343525"/>
          <p14:tracePt t="183120" x="5343525" y="5349875"/>
          <p14:tracePt t="183177" x="5343525" y="5359400"/>
          <p14:tracePt t="183191" x="5343525" y="5362575"/>
          <p14:tracePt t="183198" x="5343525" y="5368925"/>
          <p14:tracePt t="183205" x="5343525" y="5372100"/>
          <p14:tracePt t="183220" x="5343525" y="5378450"/>
          <p14:tracePt t="183236" x="5337175" y="5387975"/>
          <p14:tracePt t="183253" x="5327650" y="5387975"/>
          <p14:tracePt t="183270" x="5311775" y="5394325"/>
          <p14:tracePt t="183287" x="5302250" y="5394325"/>
          <p14:tracePt t="183303" x="5273675" y="5394325"/>
          <p14:tracePt t="183320" x="5226050" y="5394325"/>
          <p14:tracePt t="183337" x="5191125" y="5394325"/>
          <p14:tracePt t="183353" x="5146675" y="5394325"/>
          <p14:tracePt t="183370" x="5105400" y="5394325"/>
          <p14:tracePt t="183386" x="5095875" y="5394325"/>
          <p14:tracePt t="183403" x="5086350" y="5394325"/>
          <p14:tracePt t="183420" x="5073650" y="5394325"/>
          <p14:tracePt t="183437" x="5057775" y="5394325"/>
          <p14:tracePt t="183453" x="5051425" y="5394325"/>
          <p14:tracePt t="185355" x="5095875" y="5400675"/>
          <p14:tracePt t="185365" x="5165725" y="5400675"/>
          <p14:tracePt t="185378" x="5337175" y="5400675"/>
          <p14:tracePt t="185391" x="5495925" y="5410200"/>
          <p14:tracePt t="185404" x="5635625" y="5416550"/>
          <p14:tracePt t="185420" x="5794375" y="5416550"/>
          <p14:tracePt t="185437" x="5924550" y="5435600"/>
          <p14:tracePt t="185470" x="6229350" y="5480050"/>
          <p14:tracePt t="185504" x="6470650" y="5524500"/>
          <p14:tracePt t="185522" x="6556375" y="5540375"/>
          <p14:tracePt t="185537" x="6632575" y="5559425"/>
          <p14:tracePt t="185554" x="6711950" y="5559425"/>
          <p14:tracePt t="185569" x="6753225" y="5559425"/>
          <p14:tracePt t="185587" x="6784975" y="5559425"/>
          <p14:tracePt t="185604" x="6816725" y="5549900"/>
          <p14:tracePt t="185620" x="6861175" y="5549900"/>
          <p14:tracePt t="185637" x="6905625" y="5549900"/>
          <p14:tracePt t="185654" x="6953250" y="5543550"/>
          <p14:tracePt t="185670" x="6997700" y="5543550"/>
          <p14:tracePt t="185687" x="7026275" y="5543550"/>
          <p14:tracePt t="185704" x="7061200" y="5543550"/>
          <p14:tracePt t="185719" x="7089775" y="5543550"/>
          <p14:tracePt t="185736" x="7112000" y="5543550"/>
          <p14:tracePt t="185754" x="7175500" y="5537200"/>
          <p14:tracePt t="185770" x="7226300" y="5537200"/>
          <p14:tracePt t="185786" x="7280275" y="5537200"/>
          <p14:tracePt t="185803" x="7350125" y="5537200"/>
          <p14:tracePt t="185819" x="7385050" y="5537200"/>
          <p14:tracePt t="185836" x="7429500" y="5537200"/>
          <p14:tracePt t="185854" x="7493000" y="5546725"/>
          <p14:tracePt t="185869" x="7556500" y="5565775"/>
          <p14:tracePt t="185886" x="7607300" y="5578475"/>
          <p14:tracePt t="185904" x="7680325" y="5600700"/>
          <p14:tracePt t="185920" x="7724775" y="5613400"/>
          <p14:tracePt t="185937" x="7750175" y="5629275"/>
          <p14:tracePt t="185953" x="7785100" y="5648325"/>
          <p14:tracePt t="185969" x="7800975" y="5657850"/>
          <p14:tracePt t="185986" x="7810500" y="5667375"/>
          <p14:tracePt t="186003" x="7826375" y="5689600"/>
          <p14:tracePt t="186019" x="7842250" y="5689600"/>
          <p14:tracePt t="186036" x="7851775" y="5689600"/>
          <p14:tracePt t="186053" x="7864475" y="5692775"/>
          <p14:tracePt t="186069" x="7870825" y="5692775"/>
          <p14:tracePt t="186103" x="7874000" y="5692775"/>
          <p14:tracePt t="186597" x="7886700" y="5692775"/>
          <p14:tracePt t="186603" x="7896225" y="5692775"/>
          <p14:tracePt t="186620" x="7912100" y="5692775"/>
          <p14:tracePt t="186637" x="7940675" y="5692775"/>
          <p14:tracePt t="186653" x="8004175" y="5699125"/>
          <p14:tracePt t="186670" x="8039100" y="5699125"/>
          <p14:tracePt t="186686" x="8083550" y="5705475"/>
          <p14:tracePt t="186720" x="8197850" y="5715000"/>
          <p14:tracePt t="186754" x="8289925" y="5715000"/>
          <p14:tracePt t="186770" x="8318500" y="5715000"/>
          <p14:tracePt t="186787" x="8340725" y="5715000"/>
          <p14:tracePt t="186804" x="8375650" y="5715000"/>
          <p14:tracePt t="186820" x="8391525" y="5715000"/>
          <p14:tracePt t="186837" x="8420100" y="5715000"/>
          <p14:tracePt t="186854" x="8445500" y="5711825"/>
          <p14:tracePt t="186870" x="8461375" y="5711825"/>
          <p14:tracePt t="186887" x="8477250" y="5711825"/>
          <p14:tracePt t="186904" x="8489950" y="5702300"/>
          <p14:tracePt t="186920" x="8499475" y="5702300"/>
          <p14:tracePt t="186937" x="8512175" y="5695950"/>
          <p14:tracePt t="186953" x="8521700" y="5680075"/>
          <p14:tracePt t="186970" x="8531225" y="5676900"/>
          <p14:tracePt t="186987" x="8534400" y="5670550"/>
          <p14:tracePt t="187003" x="8550275" y="5661025"/>
          <p14:tracePt t="187019" x="8556625" y="5661025"/>
          <p14:tracePt t="187037" x="8559800" y="5661025"/>
          <p14:tracePt t="188117" x="8483600" y="5632450"/>
          <p14:tracePt t="188124" x="8369300" y="5603875"/>
          <p14:tracePt t="188137" x="8216900" y="5562600"/>
          <p14:tracePt t="188153" x="7759700" y="5527675"/>
          <p14:tracePt t="188171" x="7515225" y="5534025"/>
          <p14:tracePt t="188186" x="7299325" y="5562600"/>
          <p14:tracePt t="188220" x="6702425" y="5730875"/>
          <p14:tracePt t="188255" x="5956300" y="5895975"/>
          <p14:tracePt t="188271" x="5683250" y="5924550"/>
          <p14:tracePt t="188287" x="5318125" y="5975350"/>
          <p14:tracePt t="188303" x="5076825" y="5994400"/>
          <p14:tracePt t="188320" x="4892675" y="6013450"/>
          <p14:tracePt t="188336" x="4762500" y="6038850"/>
          <p14:tracePt t="188353" x="4549775" y="6083300"/>
          <p14:tracePt t="188370" x="4432300" y="6108700"/>
          <p14:tracePt t="188388" x="4264025" y="6134100"/>
          <p14:tracePt t="188404" x="4133850" y="6159500"/>
          <p14:tracePt t="188420" x="4019550" y="6159500"/>
          <p14:tracePt t="188437" x="3927475" y="6159500"/>
          <p14:tracePt t="188453" x="3765550" y="6159500"/>
          <p14:tracePt t="188469" x="3638550" y="6153150"/>
          <p14:tracePt t="188486" x="3533775" y="6153150"/>
          <p14:tracePt t="188504" x="3368675" y="6127750"/>
          <p14:tracePt t="188520" x="3273425" y="6118225"/>
          <p14:tracePt t="188537" x="3162300" y="6099175"/>
          <p14:tracePt t="188553" x="3124200" y="6086475"/>
          <p14:tracePt t="188569" x="3092450" y="6067425"/>
          <p14:tracePt t="188586" x="3054350" y="6054725"/>
          <p14:tracePt t="188603" x="2962275" y="6016625"/>
          <p14:tracePt t="188620" x="2873375" y="5978525"/>
          <p14:tracePt t="188638" x="2806700" y="5946775"/>
          <p14:tracePt t="188654" x="2727325" y="5899150"/>
          <p14:tracePt t="188670" x="2705100" y="5880100"/>
          <p14:tracePt t="188687" x="2673350" y="5848350"/>
          <p14:tracePt t="188703" x="2622550" y="5822950"/>
          <p14:tracePt t="188719" x="2559050" y="5803900"/>
          <p14:tracePt t="188736" x="2495550" y="5788025"/>
          <p14:tracePt t="188753" x="2413000" y="5768975"/>
          <p14:tracePt t="188769" x="2374900" y="5756275"/>
          <p14:tracePt t="188786" x="2352675" y="5749925"/>
          <p14:tracePt t="188804" x="2317750" y="5740400"/>
          <p14:tracePt t="188820" x="2308225" y="5740400"/>
          <p14:tracePt t="188838" x="2282825" y="5724525"/>
          <p14:tracePt t="188853" x="2266950" y="5715000"/>
          <p14:tracePt t="188869" x="2257425" y="5702300"/>
          <p14:tracePt t="189160" x="2251075" y="5702300"/>
          <p14:tracePt t="189170" x="2247900" y="5702300"/>
          <p14:tracePt t="189188" x="2232025" y="5702300"/>
          <p14:tracePt t="189203" x="2222500" y="5699125"/>
          <p14:tracePt t="189220" x="2193925" y="5686425"/>
          <p14:tracePt t="189238" x="2133600" y="5638800"/>
          <p14:tracePt t="189253" x="2063750" y="5594350"/>
          <p14:tracePt t="189269" x="2003425" y="5540375"/>
          <p14:tracePt t="189287" x="1955800" y="5505450"/>
          <p14:tracePt t="189303" x="1917700" y="5473700"/>
          <p14:tracePt t="189320" x="1908175" y="5464175"/>
          <p14:tracePt t="189337" x="1892300" y="5461000"/>
          <p14:tracePt t="189353" x="1873250" y="5461000"/>
          <p14:tracePt t="189369" x="1847850" y="5448300"/>
          <p14:tracePt t="189386" x="1793875" y="5429250"/>
          <p14:tracePt t="189403" x="1692275" y="5407025"/>
          <p14:tracePt t="189420" x="1638300" y="5400675"/>
          <p14:tracePt t="189437" x="1590675" y="5394325"/>
          <p14:tracePt t="189453" x="1568450" y="5394325"/>
          <p14:tracePt t="189470" x="1530350" y="5387975"/>
          <p14:tracePt t="189487" x="1476375" y="5387975"/>
          <p14:tracePt t="189503" x="1438275" y="5387975"/>
          <p14:tracePt t="189519" x="1393825" y="5381625"/>
          <p14:tracePt t="189537" x="1333500" y="5381625"/>
          <p14:tracePt t="189553" x="1289050" y="5381625"/>
          <p14:tracePt t="189570" x="1257300" y="5391150"/>
          <p14:tracePt t="189587" x="1206500" y="5422900"/>
          <p14:tracePt t="189603" x="1158875" y="5464175"/>
          <p14:tracePt t="189619" x="1114425" y="5514975"/>
          <p14:tracePt t="189636" x="1063625" y="5565775"/>
          <p14:tracePt t="189653" x="1009650" y="5635625"/>
          <p14:tracePt t="189669" x="996950" y="5680075"/>
          <p14:tracePt t="189687" x="984250" y="5715000"/>
          <p14:tracePt t="189703" x="984250" y="5737225"/>
          <p14:tracePt t="189720" x="984250" y="5765800"/>
          <p14:tracePt t="189737" x="984250" y="5778500"/>
          <p14:tracePt t="189754" x="984250" y="5794375"/>
          <p14:tracePt t="189770" x="984250" y="5810250"/>
          <p14:tracePt t="189786" x="984250" y="5819775"/>
          <p14:tracePt t="189803" x="984250" y="5835650"/>
          <p14:tracePt t="189819" x="990600" y="5845175"/>
          <p14:tracePt t="189836" x="1000125" y="5854700"/>
          <p14:tracePt t="189853" x="1009650" y="5864225"/>
          <p14:tracePt t="189869" x="1009650" y="5870575"/>
          <p14:tracePt t="190667" x="1063625" y="5870575"/>
          <p14:tracePt t="190680" x="1212850" y="5880100"/>
          <p14:tracePt t="190691" x="1295400" y="5886450"/>
          <p14:tracePt t="190703" x="1457325" y="5905500"/>
          <p14:tracePt t="190720" x="1571625" y="5905500"/>
          <p14:tracePt t="190736" x="1704975" y="5921375"/>
          <p14:tracePt t="190752" x="1787525" y="5921375"/>
          <p14:tracePt t="190786" x="1965325" y="5921375"/>
          <p14:tracePt t="190819" x="2076450" y="5921375"/>
          <p14:tracePt t="190837" x="2130425" y="5921375"/>
          <p14:tracePt t="190853" x="2152650" y="5921375"/>
          <p14:tracePt t="190870" x="2174875" y="5921375"/>
          <p14:tracePt t="190887" x="2232025" y="5911850"/>
          <p14:tracePt t="190903" x="2270125" y="5899150"/>
          <p14:tracePt t="190919" x="2330450" y="5886450"/>
          <p14:tracePt t="190936" x="2451100" y="5870575"/>
          <p14:tracePt t="190953" x="2533650" y="5870575"/>
          <p14:tracePt t="190970" x="2597150" y="5857875"/>
          <p14:tracePt t="190987" x="2660650" y="5857875"/>
          <p14:tracePt t="191003" x="2682875" y="5857875"/>
          <p14:tracePt t="191020" x="2711450" y="5845175"/>
          <p14:tracePt t="191036" x="2752725" y="5838825"/>
          <p14:tracePt t="191053" x="2797175" y="5832475"/>
          <p14:tracePt t="191069" x="2841625" y="5832475"/>
          <p14:tracePt t="191086" x="2889250" y="5832475"/>
          <p14:tracePt t="191102" x="2905125" y="5832475"/>
          <p14:tracePt t="191119" x="2914650" y="5832475"/>
          <p14:tracePt t="191137" x="2930525" y="5832475"/>
          <p14:tracePt t="191153" x="2933700" y="5832475"/>
          <p14:tracePt t="191186" x="2946400" y="5826125"/>
          <p14:tracePt t="192415" x="2974975" y="5826125"/>
          <p14:tracePt t="192423" x="3022600" y="5819775"/>
          <p14:tracePt t="192436" x="3098800" y="5803900"/>
          <p14:tracePt t="192452" x="3181350" y="5788025"/>
          <p14:tracePt t="192469" x="3289300" y="5772150"/>
          <p14:tracePt t="192486" x="3448050" y="5730875"/>
          <p14:tracePt t="192502" x="3511550" y="5718175"/>
          <p14:tracePt t="192536" x="3727450" y="5686425"/>
          <p14:tracePt t="192569" x="3892550" y="5686425"/>
          <p14:tracePt t="192586" x="4006850" y="5686425"/>
          <p14:tracePt t="192603" x="4124325" y="5686425"/>
          <p14:tracePt t="192619" x="4206875" y="5676900"/>
          <p14:tracePt t="192636" x="4302125" y="5676900"/>
          <p14:tracePt t="192652" x="4365625" y="5657850"/>
          <p14:tracePt t="192669" x="4425950" y="5657850"/>
          <p14:tracePt t="192686" x="4511675" y="5657850"/>
          <p14:tracePt t="192702" x="4565650" y="5657850"/>
          <p14:tracePt t="192719" x="4606925" y="5657850"/>
          <p14:tracePt t="192737" x="4664075" y="5657850"/>
          <p14:tracePt t="192753" x="4686300" y="5657850"/>
          <p14:tracePt t="192769" x="4702175" y="5657850"/>
          <p14:tracePt t="192786" x="4721225" y="5657850"/>
          <p14:tracePt t="192803" x="4727575" y="5657850"/>
          <p14:tracePt t="192843" x="4730750" y="5657850"/>
          <p14:tracePt t="192852" x="4737100" y="5657850"/>
          <p14:tracePt t="192869" x="4746625" y="5657850"/>
          <p14:tracePt t="192885" x="4765675" y="5657850"/>
          <p14:tracePt t="193851" x="4772025" y="5657850"/>
          <p14:tracePt t="194122" x="4768850" y="5645150"/>
          <p14:tracePt t="194135" x="4733925" y="5591175"/>
          <p14:tracePt t="194153" x="4657725" y="5495925"/>
          <p14:tracePt t="194170" x="4581525" y="5403850"/>
          <p14:tracePt t="194185" x="4524375" y="5340350"/>
          <p14:tracePt t="194202" x="4514850" y="5330825"/>
          <p14:tracePt t="194219" x="4505325" y="5321300"/>
          <p14:tracePt t="194253" x="4479925" y="5321300"/>
          <p14:tracePt t="194285" x="4435475" y="5321300"/>
          <p14:tracePt t="194302" x="4400550" y="5321300"/>
          <p14:tracePt t="194319" x="4356100" y="5321300"/>
          <p14:tracePt t="194335" x="4276725" y="5321300"/>
          <p14:tracePt t="194352" x="4225925" y="5321300"/>
          <p14:tracePt t="194369" x="4181475" y="5321300"/>
          <p14:tracePt t="194385" x="4140200" y="5321300"/>
          <p14:tracePt t="194402" x="4105275" y="5321300"/>
          <p14:tracePt t="194419" x="4073525" y="5321300"/>
          <p14:tracePt t="194435" x="4010025" y="5337175"/>
          <p14:tracePt t="194452" x="3965575" y="5349875"/>
          <p14:tracePt t="194469" x="3927475" y="5381625"/>
          <p14:tracePt t="194485" x="3883025" y="5419725"/>
          <p14:tracePt t="194502" x="3844925" y="5451475"/>
          <p14:tracePt t="194520" x="3784600" y="5489575"/>
          <p14:tracePt t="194535" x="3759200" y="5521325"/>
          <p14:tracePt t="194552" x="3730625" y="5546725"/>
          <p14:tracePt t="194570" x="3698875" y="5568950"/>
          <p14:tracePt t="194586" x="3689350" y="5581650"/>
          <p14:tracePt t="194602" x="3673475" y="5591175"/>
          <p14:tracePt t="194619" x="3663950" y="5600700"/>
          <p14:tracePt t="194635" x="3651250" y="5619750"/>
          <p14:tracePt t="194652" x="3651250" y="5629275"/>
          <p14:tracePt t="194669" x="3651250" y="5638800"/>
          <p14:tracePt t="194685" x="3651250" y="5654675"/>
          <p14:tracePt t="194702" x="3651250" y="5664200"/>
          <p14:tracePt t="194719" x="3651250" y="5683250"/>
          <p14:tracePt t="194735" x="3660775" y="5692775"/>
          <p14:tracePt t="194753" x="3676650" y="5705475"/>
          <p14:tracePt t="194769" x="3717925" y="5718175"/>
          <p14:tracePt t="194785" x="3749675" y="5721350"/>
          <p14:tracePt t="194802" x="3771900" y="5734050"/>
          <p14:tracePt t="194820" x="3813175" y="5746750"/>
          <p14:tracePt t="194835" x="3829050" y="5753100"/>
          <p14:tracePt t="194852" x="3844925" y="5762625"/>
          <p14:tracePt t="194870" x="3873500" y="5778500"/>
          <p14:tracePt t="194885" x="3889375" y="5791200"/>
          <p14:tracePt t="194903" x="3905250" y="5794375"/>
          <p14:tracePt t="194919" x="3921125" y="5800725"/>
          <p14:tracePt t="194935" x="3943350" y="5803900"/>
          <p14:tracePt t="194952" x="3959225" y="5816600"/>
          <p14:tracePt t="194970" x="3978275" y="5826125"/>
          <p14:tracePt t="194986" x="4000500" y="5832475"/>
          <p14:tracePt t="195003" x="4032250" y="5845175"/>
          <p14:tracePt t="195019" x="4067175" y="5857875"/>
          <p14:tracePt t="195035" x="4095750" y="5870575"/>
          <p14:tracePt t="195052" x="4121150" y="5886450"/>
          <p14:tracePt t="195068" x="4149725" y="5892800"/>
          <p14:tracePt t="195085" x="4184650" y="5899150"/>
          <p14:tracePt t="195102" x="4194175" y="5905500"/>
          <p14:tracePt t="195120" x="4219575" y="5908675"/>
          <p14:tracePt t="195135" x="4235450" y="5908675"/>
          <p14:tracePt t="195152" x="4264025" y="5908675"/>
          <p14:tracePt t="195170" x="4327525" y="5908675"/>
          <p14:tracePt t="195186" x="4362450" y="5908675"/>
          <p14:tracePt t="195202" x="4406900" y="5908675"/>
          <p14:tracePt t="195220" x="4454525" y="5908675"/>
          <p14:tracePt t="195236" x="4470400" y="5908675"/>
          <p14:tracePt t="195253" x="4486275" y="5902325"/>
          <p14:tracePt t="195271" x="4527550" y="5889625"/>
          <p14:tracePt t="195286" x="4552950" y="5873750"/>
          <p14:tracePt t="195302" x="4597400" y="5857875"/>
          <p14:tracePt t="195319" x="4676775" y="5851525"/>
          <p14:tracePt t="195335" x="4721225" y="5851525"/>
          <p14:tracePt t="195352" x="4765675" y="5845175"/>
          <p14:tracePt t="195370" x="4803775" y="5845175"/>
          <p14:tracePt t="195386" x="4835525" y="5845175"/>
          <p14:tracePt t="195403" x="4845050" y="5835650"/>
          <p14:tracePt t="195420" x="4876800" y="5832475"/>
          <p14:tracePt t="195436" x="4892675" y="5819775"/>
          <p14:tracePt t="195452" x="4914900" y="5813425"/>
          <p14:tracePt t="195469" x="4943475" y="5807075"/>
          <p14:tracePt t="195485" x="4956175" y="5797550"/>
          <p14:tracePt t="195503" x="4968875" y="5794375"/>
          <p14:tracePt t="195520" x="4987925" y="5788025"/>
          <p14:tracePt t="195536" x="4997450" y="5784850"/>
          <p14:tracePt t="195552" x="5000625" y="5784850"/>
          <p14:tracePt t="195964" x="5000625" y="5772150"/>
          <p14:tracePt t="195977" x="5000625" y="5762625"/>
          <p14:tracePt t="195991" x="4994275" y="5740400"/>
          <p14:tracePt t="196002" x="4981575" y="5721350"/>
          <p14:tracePt t="196020" x="4924425" y="5645150"/>
          <p14:tracePt t="196035" x="4908550" y="5622925"/>
          <p14:tracePt t="196052" x="4889500" y="5603875"/>
          <p14:tracePt t="196085" x="4864100" y="5578475"/>
          <p14:tracePt t="196120" x="4822825" y="5553075"/>
          <p14:tracePt t="196136" x="4775200" y="5534025"/>
          <p14:tracePt t="196153" x="4737100" y="5521325"/>
          <p14:tracePt t="196169" x="4695825" y="5508625"/>
          <p14:tracePt t="196185" x="4673600" y="5508625"/>
          <p14:tracePt t="196202" x="4638675" y="5508625"/>
          <p14:tracePt t="196219" x="4575175" y="5508625"/>
          <p14:tracePt t="196235" x="4524375" y="5508625"/>
          <p14:tracePt t="196252" x="4479925" y="5508625"/>
          <p14:tracePt t="196269" x="4422775" y="5511800"/>
          <p14:tracePt t="196285" x="4394200" y="5511800"/>
          <p14:tracePt t="196303" x="4371975" y="5511800"/>
          <p14:tracePt t="196319" x="4340225" y="5511800"/>
          <p14:tracePt t="196335" x="4327525" y="5514975"/>
          <p14:tracePt t="196352" x="4308475" y="5521325"/>
          <p14:tracePt t="196369" x="4273550" y="5527675"/>
          <p14:tracePt t="196385" x="4257675" y="5543550"/>
          <p14:tracePt t="196402" x="4235450" y="5543550"/>
          <p14:tracePt t="196420" x="4219575" y="5543550"/>
          <p14:tracePt t="196436" x="4210050" y="5543550"/>
          <p14:tracePt t="196452" x="4200525" y="5543550"/>
          <p14:tracePt t="196470" x="4181475" y="5543550"/>
          <p14:tracePt t="196486" x="4171950" y="5543550"/>
          <p14:tracePt t="196503" x="4165600" y="5543550"/>
          <p14:tracePt t="196519" x="4162425" y="5543550"/>
          <p14:tracePt t="196536" x="4162425" y="5549900"/>
          <p14:tracePt t="196569" x="4152900" y="5549900"/>
          <p14:tracePt t="196585" x="4137025" y="5559425"/>
          <p14:tracePt t="196602" x="4127500" y="5559425"/>
          <p14:tracePt t="196619" x="4111625" y="5575300"/>
          <p14:tracePt t="196635" x="4102100" y="5578475"/>
          <p14:tracePt t="196652" x="4086225" y="5594350"/>
          <p14:tracePt t="196669" x="4070350" y="5610225"/>
          <p14:tracePt t="196686" x="4060825" y="5613400"/>
          <p14:tracePt t="196702" x="4051300" y="5619750"/>
          <p14:tracePt t="196719" x="4032250" y="5629275"/>
          <p14:tracePt t="196735" x="4022725" y="5635625"/>
          <p14:tracePt t="196752" x="4010025" y="5648325"/>
          <p14:tracePt t="196769" x="3997325" y="5661025"/>
          <p14:tracePt t="196785" x="3981450" y="5661025"/>
          <p14:tracePt t="196802" x="3971925" y="5661025"/>
          <p14:tracePt t="196819" x="3956050" y="5661025"/>
          <p14:tracePt t="196835" x="3946525" y="5664200"/>
          <p14:tracePt t="196852" x="3930650" y="5670550"/>
          <p14:tracePt t="196869" x="3917950" y="5683250"/>
          <p14:tracePt t="196886" x="3911600" y="5689600"/>
          <p14:tracePt t="196919" x="3908425" y="5689600"/>
          <p14:tracePt t="197199" x="3949700" y="5695950"/>
          <p14:tracePt t="197213" x="4092575" y="5721350"/>
          <p14:tracePt t="197226" x="4254500" y="5740400"/>
          <p14:tracePt t="197235" x="4324350" y="5749925"/>
          <p14:tracePt t="197252" x="4432300" y="5765800"/>
          <p14:tracePt t="197269" x="4587875" y="5797550"/>
          <p14:tracePt t="197285" x="4660900" y="5807075"/>
          <p14:tracePt t="197302" x="4714875" y="5807075"/>
          <p14:tracePt t="197319" x="4762500" y="5807075"/>
          <p14:tracePt t="197335" x="4772025" y="5807075"/>
          <p14:tracePt t="197352" x="4781550" y="5807075"/>
          <p14:tracePt t="197449" x="4784725" y="5807075"/>
          <p14:tracePt t="197933" x="4864100" y="5813425"/>
          <p14:tracePt t="197940" x="5010150" y="5835650"/>
          <p14:tracePt t="197952" x="5124450" y="5845175"/>
          <p14:tracePt t="197969" x="5641975" y="5911850"/>
          <p14:tracePt t="197986" x="5924550" y="5921375"/>
          <p14:tracePt t="198002" x="6178550" y="5915025"/>
          <p14:tracePt t="198019" x="6467475" y="5880100"/>
          <p14:tracePt t="198052" x="6746875" y="5854700"/>
          <p14:tracePt t="198086" x="6991350" y="5857875"/>
          <p14:tracePt t="198102" x="7099300" y="5873750"/>
          <p14:tracePt t="198118" x="7219950" y="5889625"/>
          <p14:tracePt t="198135" x="7302500" y="5889625"/>
          <p14:tracePt t="198152" x="7394575" y="5889625"/>
          <p14:tracePt t="198169" x="7505700" y="5876925"/>
          <p14:tracePt t="198185" x="7569200" y="5864225"/>
          <p14:tracePt t="198203" x="7604125" y="5851525"/>
          <p14:tracePt t="198206" x="7616825" y="5845175"/>
          <p14:tracePt t="198219" x="7642225" y="5835650"/>
          <p14:tracePt t="198235" x="7670800" y="5822950"/>
          <p14:tracePt t="198252" x="7693025" y="5816600"/>
          <p14:tracePt t="198269" x="7724775" y="5816600"/>
          <p14:tracePt t="198286" x="7740650" y="5810250"/>
          <p14:tracePt t="198302" x="7750175" y="5810250"/>
          <p14:tracePt t="198319" x="7772400" y="5800725"/>
          <p14:tracePt t="198335" x="7772400" y="5784850"/>
          <p14:tracePt t="198352" x="7772400" y="5775325"/>
          <p14:tracePt t="198368" x="7743825" y="5718175"/>
          <p14:tracePt t="198386" x="7718425" y="5680075"/>
          <p14:tracePt t="198402" x="7677150" y="5632450"/>
          <p14:tracePt t="198419" x="7632700" y="5594350"/>
          <p14:tracePt t="198436" x="7610475" y="5584825"/>
          <p14:tracePt t="198452" x="7585075" y="5572125"/>
          <p14:tracePt t="198469" x="7543800" y="5553075"/>
          <p14:tracePt t="198486" x="7489825" y="5534025"/>
          <p14:tracePt t="198502" x="7423150" y="5511800"/>
          <p14:tracePt t="198518" x="7251700" y="5451475"/>
          <p14:tracePt t="198535" x="7134225" y="5426075"/>
          <p14:tracePt t="198553" x="7061200" y="5416550"/>
          <p14:tracePt t="198569" x="7013575" y="5416550"/>
          <p14:tracePt t="198586" x="6991350" y="5416550"/>
          <p14:tracePt t="198602" x="6959600" y="5416550"/>
          <p14:tracePt t="198619" x="6896100" y="5416550"/>
          <p14:tracePt t="198635" x="6804025" y="5416550"/>
          <p14:tracePt t="198652" x="6689725" y="5416550"/>
          <p14:tracePt t="198669" x="6527800" y="5416550"/>
          <p14:tracePt t="198686" x="6410325" y="5432425"/>
          <p14:tracePt t="198703" x="6337300" y="5432425"/>
          <p14:tracePt t="198719" x="6289675" y="5454650"/>
          <p14:tracePt t="198736" x="6264275" y="5467350"/>
          <p14:tracePt t="198752" x="6226175" y="5480050"/>
          <p14:tracePt t="198769" x="6153150" y="5499100"/>
          <p14:tracePt t="198786" x="6080125" y="5521325"/>
          <p14:tracePt t="198802" x="5991225" y="5556250"/>
          <p14:tracePt t="198819" x="5889625" y="5575300"/>
          <p14:tracePt t="198835" x="5851525" y="5594350"/>
          <p14:tracePt t="198852" x="5835650" y="5607050"/>
          <p14:tracePt t="198869" x="5819775" y="5616575"/>
          <p14:tracePt t="198885" x="5803900" y="5626100"/>
          <p14:tracePt t="198902" x="5794375" y="5635625"/>
          <p14:tracePt t="198918" x="5778500" y="5657850"/>
          <p14:tracePt t="198935" x="5775325" y="5667375"/>
          <p14:tracePt t="198952" x="5775325" y="5676900"/>
          <p14:tracePt t="198969" x="5775325" y="5695950"/>
          <p14:tracePt t="198985" x="5778500" y="5711825"/>
          <p14:tracePt t="199002" x="5800725" y="5737225"/>
          <p14:tracePt t="199018" x="5870575" y="5797550"/>
          <p14:tracePt t="199035" x="5918200" y="5832475"/>
          <p14:tracePt t="199052" x="5959475" y="5857875"/>
          <p14:tracePt t="199068" x="6010275" y="5902325"/>
          <p14:tracePt t="199085" x="6054725" y="5930900"/>
          <p14:tracePt t="199102" x="6102350" y="5962650"/>
          <p14:tracePt t="199119" x="6223000" y="6019800"/>
          <p14:tracePt t="199135" x="6296025" y="6042025"/>
          <p14:tracePt t="199152" x="6362700" y="6054725"/>
          <p14:tracePt t="199169" x="6416675" y="6067425"/>
          <p14:tracePt t="199185" x="6454775" y="6067425"/>
          <p14:tracePt t="199202" x="6489700" y="6073775"/>
          <p14:tracePt t="199219" x="6610350" y="6089650"/>
          <p14:tracePt t="199236" x="6689725" y="6089650"/>
          <p14:tracePt t="199252" x="6750050" y="6089650"/>
          <p14:tracePt t="199269" x="6835775" y="6089650"/>
          <p14:tracePt t="199285" x="6896100" y="6089650"/>
          <p14:tracePt t="199301" x="6978650" y="6089650"/>
          <p14:tracePt t="199318" x="7073900" y="6089650"/>
          <p14:tracePt t="199335" x="7143750" y="6089650"/>
          <p14:tracePt t="199352" x="7248525" y="6073775"/>
          <p14:tracePt t="199369" x="7381875" y="6057900"/>
          <p14:tracePt t="199386" x="7442200" y="6051550"/>
          <p14:tracePt t="199402" x="7489825" y="6038850"/>
          <p14:tracePt t="199418" x="7537450" y="6026150"/>
          <p14:tracePt t="199435" x="7562850" y="6007100"/>
          <p14:tracePt t="199452" x="7585075" y="5997575"/>
          <p14:tracePt t="199469" x="7613650" y="5978525"/>
          <p14:tracePt t="199486" x="7629525" y="5969000"/>
          <p14:tracePt t="199502" x="7651750" y="5953125"/>
          <p14:tracePt t="199519" x="7667625" y="5930900"/>
          <p14:tracePt t="199536" x="7677150" y="5908675"/>
          <p14:tracePt t="199552" x="7696200" y="5876925"/>
          <p14:tracePt t="199568" x="7696200" y="5851525"/>
          <p14:tracePt t="199585" x="7696200" y="5842000"/>
          <p14:tracePt t="199602" x="7696200" y="5826125"/>
          <p14:tracePt t="199619" x="7689850" y="5810250"/>
          <p14:tracePt t="199636" x="7677150" y="5794375"/>
          <p14:tracePt t="199653" x="7664450" y="5778500"/>
          <p14:tracePt t="199669" x="7651750" y="5756275"/>
          <p14:tracePt t="199685" x="7632700" y="5727700"/>
          <p14:tracePt t="199702" x="7623175" y="5702300"/>
          <p14:tracePt t="199718" x="7597775" y="5651500"/>
          <p14:tracePt t="199735" x="7585075" y="5622925"/>
          <p14:tracePt t="199752" x="7569200" y="5610225"/>
          <p14:tracePt t="199755" x="7562850" y="5607050"/>
          <p14:tracePt t="199768" x="7553325" y="5597525"/>
          <p14:tracePt t="199785" x="7543800" y="5588000"/>
          <p14:tracePt t="199802" x="7534275" y="5581650"/>
          <p14:tracePt t="199819" x="7512050" y="5562600"/>
          <p14:tracePt t="199835" x="7489825" y="5549900"/>
          <p14:tracePt t="199854" x="7426325" y="5530850"/>
          <p14:tracePt t="199869" x="7394575" y="5511800"/>
          <p14:tracePt t="199886" x="7372350" y="5499100"/>
          <p14:tracePt t="199903" x="7362825" y="5495925"/>
          <p14:tracePt t="199919" x="7343775" y="5495925"/>
          <p14:tracePt t="199936" x="7334250" y="5495925"/>
          <p14:tracePt t="199952" x="7324725" y="5495925"/>
          <p14:tracePt t="199969" x="7318375" y="5495925"/>
          <p14:tracePt t="199985" x="7312025" y="5495925"/>
          <p14:tracePt t="200002" x="7308850" y="5495925"/>
          <p14:tracePt t="200061" x="7308850" y="5489575"/>
          <p14:tracePt t="201276" x="7302500" y="5489575"/>
          <p14:tracePt t="201289" x="7299325" y="5489575"/>
          <p14:tracePt t="201302" x="7289800" y="5489575"/>
          <p14:tracePt t="201319" x="7280275" y="5495925"/>
          <p14:tracePt t="201334" x="7270750" y="5505450"/>
          <p14:tracePt t="201352" x="7229475" y="5543550"/>
          <p14:tracePt t="201384" x="7137400" y="5670550"/>
          <p14:tracePt t="201419" x="7029450" y="5816600"/>
          <p14:tracePt t="201435" x="6959600" y="5908675"/>
          <p14:tracePt t="201453" x="6870700" y="6042025"/>
          <p14:tracePt t="201468" x="6842125" y="6099175"/>
          <p14:tracePt t="201485" x="6829425" y="6143625"/>
          <p14:tracePt t="201502" x="6810375" y="6184900"/>
          <p14:tracePt t="201518" x="6810375" y="6194425"/>
          <p14:tracePt t="201535" x="6810375" y="6203950"/>
          <p14:tracePt t="201552" x="6810375" y="6226175"/>
          <p14:tracePt t="201569" x="6810375" y="6235700"/>
          <p14:tracePt t="206109" x="6721475" y="6207125"/>
          <p14:tracePt t="206116" x="6556375" y="6162675"/>
          <p14:tracePt t="206123" x="6369050" y="6111875"/>
          <p14:tracePt t="206135" x="6210300" y="6076950"/>
          <p14:tracePt t="206151" x="5791200" y="6048375"/>
          <p14:tracePt t="206168" x="5597525" y="6051550"/>
          <p14:tracePt t="206201" x="5168900" y="6099175"/>
          <p14:tracePt t="206236" x="4498975" y="6159500"/>
          <p14:tracePt t="206253" x="4137025" y="6181725"/>
          <p14:tracePt t="206269" x="3819525" y="6203950"/>
          <p14:tracePt t="206285" x="3521075" y="6226175"/>
          <p14:tracePt t="206301" x="3213100" y="6273800"/>
          <p14:tracePt t="206317" x="3003550" y="6321425"/>
          <p14:tracePt t="206335" x="2851150" y="6356350"/>
          <p14:tracePt t="206351" x="2603500" y="6419850"/>
          <p14:tracePt t="206367" x="2460625" y="6454775"/>
          <p14:tracePt t="206385" x="2330450" y="6473825"/>
          <p14:tracePt t="206401" x="2130425" y="6508750"/>
          <p14:tracePt t="206615" x="1425575" y="6483350"/>
          <p14:tracePt t="206622" x="1412875" y="6477000"/>
          <p14:tracePt t="206634" x="1403350" y="6470650"/>
          <p14:tracePt t="206651" x="1362075" y="6464300"/>
          <p14:tracePt t="206667" x="1352550" y="6457950"/>
          <p14:tracePt t="206684" x="1330325" y="6454775"/>
          <p14:tracePt t="206701" x="1314450" y="6442075"/>
          <p14:tracePt t="206717" x="1304925" y="6442075"/>
          <p14:tracePt t="206735" x="1295400" y="6432550"/>
          <p14:tracePt t="206751" x="1289050" y="6400800"/>
          <p14:tracePt t="206768" x="1314450" y="6353175"/>
          <p14:tracePt t="206788" x="1508125" y="6273800"/>
          <p14:tracePt t="206801" x="1692275" y="6245225"/>
          <p14:tracePt t="206818" x="1866900" y="6229350"/>
          <p14:tracePt t="206835" x="1984375" y="6242050"/>
          <p14:tracePt t="206851" x="2117725" y="6273800"/>
          <p14:tracePt t="206867" x="2216150" y="6296025"/>
          <p14:tracePt t="206885" x="2333625" y="6315075"/>
          <p14:tracePt t="206902" x="2498725" y="6330950"/>
          <p14:tracePt t="206918" x="2625725" y="6330950"/>
          <p14:tracePt t="206937" x="2752725" y="6330950"/>
          <p14:tracePt t="206952" x="2806700" y="6330950"/>
          <p14:tracePt t="206968" x="2822575" y="6330950"/>
          <p14:tracePt t="206984" x="2832100" y="6330950"/>
          <p14:tracePt t="207000" x="2841625" y="6330950"/>
          <p14:tracePt t="207017" x="2844800" y="6330950"/>
          <p14:tracePt t="207036" x="2867025" y="6330950"/>
          <p14:tracePt t="207052" x="2876550" y="6330950"/>
          <p14:tracePt t="207068" x="2879725" y="6327775"/>
          <p14:tracePt t="207086" x="2886075" y="6308725"/>
          <p14:tracePt t="207101" x="2886075" y="6280150"/>
          <p14:tracePt t="207117" x="2886075" y="6226175"/>
          <p14:tracePt t="207134" x="2876550" y="6165850"/>
          <p14:tracePt t="207151" x="2832100" y="6070600"/>
          <p14:tracePt t="207167" x="2784475" y="6000750"/>
          <p14:tracePt t="207184" x="2695575" y="5873750"/>
          <p14:tracePt t="207202" x="2536825" y="5664200"/>
          <p14:tracePt t="207218" x="2444750" y="5578475"/>
          <p14:tracePt t="207234" x="2362200" y="5521325"/>
          <p14:tracePt t="207251" x="2286000" y="5486400"/>
          <p14:tracePt t="207267" x="2263775" y="5473700"/>
          <p14:tracePt t="207286" x="2222500" y="5473700"/>
          <p14:tracePt t="207302" x="2193925" y="5473700"/>
          <p14:tracePt t="207318" x="2171700" y="5473700"/>
          <p14:tracePt t="207336" x="2111375" y="5473700"/>
          <p14:tracePt t="207351" x="2051050" y="5473700"/>
          <p14:tracePt t="207368" x="2006600" y="5473700"/>
          <p14:tracePt t="207371" x="1987550" y="5473700"/>
          <p14:tracePt t="207385" x="1965325" y="5476875"/>
          <p14:tracePt t="207401" x="1936750" y="5476875"/>
          <p14:tracePt t="207417" x="1927225" y="5476875"/>
          <p14:tracePt t="207434" x="1917700" y="5483225"/>
          <p14:tracePt t="207451" x="1901825" y="5492750"/>
          <p14:tracePt t="207467" x="1885950" y="5502275"/>
          <p14:tracePt t="207485" x="1870075" y="5521325"/>
          <p14:tracePt t="207501" x="1860550" y="5530850"/>
          <p14:tracePt t="207518" x="1851025" y="5540375"/>
          <p14:tracePt t="207534" x="1835150" y="5553075"/>
          <p14:tracePt t="207551" x="1819275" y="5572125"/>
          <p14:tracePt t="207567" x="1809750" y="5581650"/>
          <p14:tracePt t="207585" x="1809750" y="5597525"/>
          <p14:tracePt t="207601" x="1806575" y="5607050"/>
          <p14:tracePt t="207617" x="1806575" y="5622925"/>
          <p14:tracePt t="207635" x="1806575" y="5632450"/>
          <p14:tracePt t="207651" x="1806575" y="5645150"/>
          <p14:tracePt t="207667" x="1806575" y="5654675"/>
          <p14:tracePt t="207685" x="1806575" y="5676900"/>
          <p14:tracePt t="207701" x="1816100" y="5686425"/>
          <p14:tracePt t="207717" x="1822450" y="5695950"/>
          <p14:tracePt t="207735" x="1831975" y="5715000"/>
          <p14:tracePt t="207751" x="1847850" y="5724525"/>
          <p14:tracePt t="207768" x="1851025" y="5734050"/>
          <p14:tracePt t="207784" x="1857375" y="5734050"/>
          <p14:tracePt t="207821" x="1857375" y="5740400"/>
          <p14:tracePt t="209328" x="1873250" y="5756275"/>
          <p14:tracePt t="209335" x="1895475" y="5778500"/>
          <p14:tracePt t="209351" x="1978025" y="5851525"/>
          <p14:tracePt t="209368" x="2171700" y="5959475"/>
          <p14:tracePt t="209385" x="2676525" y="6191250"/>
          <p14:tracePt t="209403" x="3048000" y="6359525"/>
          <p14:tracePt t="209420" x="3432175" y="6499225"/>
          <p14:tracePt t="209424" x="3552825" y="6540500"/>
          <p14:tracePt t="209452" x="3806825" y="6616700"/>
          <p14:tracePt t="209485" x="3930650" y="6626225"/>
          <p14:tracePt t="209501" x="3962400" y="6626225"/>
          <p14:tracePt t="209518" x="3981450" y="6626225"/>
          <p14:tracePt t="209536" x="4022725" y="6626225"/>
          <p14:tracePt t="209551" x="4032250" y="6626225"/>
          <p14:tracePt t="209568" x="4041775" y="6626225"/>
          <p14:tracePt t="209764" x="4054475" y="6610350"/>
          <p14:tracePt t="209771" x="4060825" y="6584950"/>
          <p14:tracePt t="209785" x="4073525" y="6562725"/>
          <p14:tracePt t="209801" x="4083050" y="6546850"/>
          <p14:tracePt t="209818" x="4095750" y="6521450"/>
          <p14:tracePt t="209835" x="4121150" y="6457950"/>
          <p14:tracePt t="209851" x="4133850" y="6394450"/>
          <p14:tracePt t="209867" x="4146550" y="6327775"/>
          <p14:tracePt t="209884" x="4146550" y="6261100"/>
          <p14:tracePt t="209901" x="4140200" y="6229350"/>
          <p14:tracePt t="209918" x="4133850" y="6203950"/>
          <p14:tracePt t="209935" x="4127500" y="6191250"/>
          <p14:tracePt t="210028" x="4124325" y="6191250"/>
          <p14:tracePt t="210035" x="4111625" y="6191250"/>
          <p14:tracePt t="210057" x="4108450" y="6191250"/>
          <p14:tracePt t="210307" x="4114800" y="6191250"/>
          <p14:tracePt t="210428" x="4114800" y="6197600"/>
          <p14:tracePt t="210435" x="4114800" y="6200775"/>
          <p14:tracePt t="210468" x="4114800" y="6207125"/>
          <p14:tracePt t="210914" x="4114800" y="6203950"/>
          <p14:tracePt t="210922" x="4114800" y="6200775"/>
          <p14:tracePt t="210934" x="4114800" y="6191250"/>
          <p14:tracePt t="210978" x="4114800" y="6184900"/>
          <p14:tracePt t="210992" x="4114800" y="6181725"/>
          <p14:tracePt t="211000" x="4108450" y="6181725"/>
          <p14:tracePt t="211034" x="4083050" y="6175375"/>
          <p14:tracePt t="211068" x="4079875" y="6175375"/>
          <p14:tracePt t="211084" x="4070350" y="6175375"/>
          <p14:tracePt t="211100" x="4057650" y="6175375"/>
          <p14:tracePt t="211117" x="4048125" y="6175375"/>
          <p14:tracePt t="211134" x="4035425" y="6175375"/>
          <p14:tracePt t="211150" x="4029075" y="6175375"/>
          <p14:tracePt t="211168" x="4013200" y="6175375"/>
          <p14:tracePt t="211184" x="3994150" y="6159500"/>
          <p14:tracePt t="211201" x="3927475" y="6124575"/>
          <p14:tracePt t="211217" x="3781425" y="6013450"/>
          <p14:tracePt t="211234" x="3365500" y="5737225"/>
          <p14:tracePt t="211251" x="3089275" y="5626100"/>
          <p14:tracePt t="211268" x="2746375" y="5543550"/>
          <p14:tracePt t="211285" x="2203450" y="5499100"/>
          <p14:tracePt t="211302" x="1892300" y="5508625"/>
          <p14:tracePt t="211318" x="1527175" y="5594350"/>
          <p14:tracePt t="211335" x="1219200" y="5708650"/>
          <p14:tracePt t="211352" x="1063625" y="5781675"/>
          <p14:tracePt t="211369" x="911225" y="5857875"/>
          <p14:tracePt t="211384" x="866775" y="5876925"/>
          <p14:tracePt t="211400" x="828675" y="5889625"/>
          <p14:tracePt t="211417" x="803275" y="5908675"/>
          <p14:tracePt t="211434" x="774700" y="5915025"/>
          <p14:tracePt t="211451" x="765175" y="5915025"/>
          <p14:tracePt t="211468" x="758825" y="5915025"/>
          <p14:tracePt t="211700" x="704850" y="5927725"/>
          <p14:tracePt t="211707" x="622300" y="5946775"/>
          <p14:tracePt t="211718" x="552450" y="5965825"/>
          <p14:tracePt t="211735" x="419100" y="5997575"/>
          <p14:tracePt t="211752" x="358775" y="5997575"/>
          <p14:tracePt t="211768" x="314325" y="5997575"/>
          <p14:tracePt t="211785" x="234950" y="5984875"/>
          <p14:tracePt t="211817" x="152400" y="5981700"/>
          <p14:tracePt t="211851" x="69850" y="5981700"/>
          <p14:tracePt t="211868" x="38100" y="5981700"/>
          <p14:tracePt t="211884" x="6350" y="5981700"/>
          <p14:tracePt t="212105" x="0" y="6423025"/>
          <p14:tracePt t="212112" x="22225" y="6454775"/>
          <p14:tracePt t="212119" x="44450" y="6492875"/>
          <p14:tracePt t="212428" x="1133475" y="6473825"/>
          <p14:tracePt t="212435" x="1136650" y="6454775"/>
          <p14:tracePt t="212451" x="1146175" y="6410325"/>
          <p14:tracePt t="212467" x="1146175" y="6365875"/>
          <p14:tracePt t="212483" x="1133475" y="6280150"/>
          <p14:tracePt t="212500" x="1101725" y="6238875"/>
          <p14:tracePt t="212517" x="1076325" y="6200775"/>
          <p14:tracePt t="212534" x="1031875" y="6162675"/>
          <p14:tracePt t="212550" x="1000125" y="6121400"/>
          <p14:tracePt t="212567" x="955675" y="6073775"/>
          <p14:tracePt t="212584" x="917575" y="6013450"/>
          <p14:tracePt t="212600" x="892175" y="5991225"/>
          <p14:tracePt t="212618" x="869950" y="5959475"/>
          <p14:tracePt t="212634" x="847725" y="5943600"/>
          <p14:tracePt t="212651" x="838200" y="5934075"/>
          <p14:tracePt t="212667" x="828675" y="5924550"/>
          <p14:tracePt t="212684" x="787400" y="5918200"/>
          <p14:tracePt t="212701" x="765175" y="5918200"/>
          <p14:tracePt t="212717" x="730250" y="5918200"/>
          <p14:tracePt t="212734" x="666750" y="5918200"/>
          <p14:tracePt t="212751" x="622300" y="5918200"/>
          <p14:tracePt t="212768" x="584200" y="5927725"/>
          <p14:tracePt t="212784" x="520700" y="5940425"/>
          <p14:tracePt t="212801" x="485775" y="5940425"/>
          <p14:tracePt t="212818" x="447675" y="5940425"/>
          <p14:tracePt t="212834" x="406400" y="5946775"/>
          <p14:tracePt t="212851" x="377825" y="5953125"/>
          <p14:tracePt t="212868" x="355600" y="5953125"/>
          <p14:tracePt t="212884" x="314325" y="5972175"/>
          <p14:tracePt t="212900" x="288925" y="5988050"/>
          <p14:tracePt t="212918" x="279400" y="5997575"/>
          <p14:tracePt t="212934" x="260350" y="6010275"/>
          <p14:tracePt t="212951" x="250825" y="6010275"/>
          <p14:tracePt t="212968" x="241300" y="6013450"/>
          <p14:tracePt t="212984" x="225425" y="6019800"/>
          <p14:tracePt t="213001" x="209550" y="6029325"/>
          <p14:tracePt t="213017" x="200025" y="6032500"/>
          <p14:tracePt t="213033" x="184150" y="6048375"/>
          <p14:tracePt t="213050" x="174625" y="6057900"/>
          <p14:tracePt t="213068" x="165100" y="6073775"/>
          <p14:tracePt t="213433" x="165100" y="6080125"/>
          <p14:tracePt t="213440" x="177800" y="6083300"/>
          <p14:tracePt t="213450" x="190500" y="6102350"/>
          <p14:tracePt t="213467" x="234950" y="6130925"/>
          <p14:tracePt t="213484" x="273050" y="6175375"/>
          <p14:tracePt t="213517" x="314325" y="6207125"/>
          <p14:tracePt t="213520" x="320675" y="6213475"/>
          <p14:tracePt t="213551" x="323850" y="6238875"/>
          <p14:tracePt t="213568" x="339725" y="6254750"/>
          <p14:tracePt t="213583" x="349250" y="6254750"/>
          <p14:tracePt t="213600" x="365125" y="6264275"/>
          <p14:tracePt t="213618" x="381000" y="6264275"/>
          <p14:tracePt t="213634" x="400050" y="6264275"/>
          <p14:tracePt t="213651" x="406400" y="6264275"/>
          <p14:tracePt t="214112" x="428625" y="6261100"/>
          <p14:tracePt t="214119" x="466725" y="6254750"/>
          <p14:tracePt t="214134" x="596900" y="6229350"/>
          <p14:tracePt t="214150" x="749300" y="6210300"/>
          <p14:tracePt t="214167" x="952500" y="6200775"/>
          <p14:tracePt t="214184" x="1304925" y="6207125"/>
          <p14:tracePt t="214200" x="1571625" y="6226175"/>
          <p14:tracePt t="214234" x="2098675" y="6283325"/>
          <p14:tracePt t="214268" x="2581275" y="6311900"/>
          <p14:tracePt t="214285" x="2730500" y="6330950"/>
          <p14:tracePt t="214301" x="2882900" y="6346825"/>
          <p14:tracePt t="214317" x="3019425" y="6346825"/>
          <p14:tracePt t="214334" x="3171825" y="6346825"/>
          <p14:tracePt t="214351" x="3251200" y="6346825"/>
          <p14:tracePt t="214368" x="3406775" y="6324600"/>
          <p14:tracePt t="214384" x="3524250" y="6308725"/>
          <p14:tracePt t="214401" x="3629025" y="6308725"/>
          <p14:tracePt t="214418" x="3803650" y="6308725"/>
          <p14:tracePt t="214433" x="3905250" y="6308725"/>
          <p14:tracePt t="214450" x="3978275" y="6308725"/>
          <p14:tracePt t="214468" x="4083050" y="6308725"/>
          <p14:tracePt t="214484" x="4156075" y="6311900"/>
          <p14:tracePt t="214500" x="4229100" y="6318250"/>
          <p14:tracePt t="214518" x="4302125" y="6327775"/>
          <p14:tracePt t="214534" x="4327525" y="6327775"/>
          <p14:tracePt t="214883" x="4425950" y="6327775"/>
          <p14:tracePt t="214889" x="4530725" y="6327775"/>
          <p14:tracePt t="214900" x="4619625" y="6327775"/>
          <p14:tracePt t="214917" x="4930775" y="6292850"/>
          <p14:tracePt t="214934" x="5114925" y="6254750"/>
          <p14:tracePt t="214950" x="5337175" y="6188075"/>
          <p14:tracePt t="214983" x="5880100" y="6064250"/>
          <p14:tracePt t="215018" x="6296025" y="6026150"/>
          <p14:tracePt t="215035" x="6432550" y="6026150"/>
          <p14:tracePt t="215051" x="6550025" y="6026150"/>
          <p14:tracePt t="215067" x="6778625" y="6026150"/>
          <p14:tracePt t="215084" x="6950075" y="6016625"/>
          <p14:tracePt t="215100" x="7121525" y="6010275"/>
          <p14:tracePt t="215117" x="7292975" y="5991225"/>
          <p14:tracePt t="215134" x="7458075" y="5975350"/>
          <p14:tracePt t="215150" x="7566025" y="5956300"/>
          <p14:tracePt t="215168" x="7721600" y="5930900"/>
          <p14:tracePt t="215184" x="7807325" y="5918200"/>
          <p14:tracePt t="215200" x="7889875" y="5902325"/>
          <p14:tracePt t="215218" x="8026400" y="5870575"/>
          <p14:tracePt t="215234" x="8089900" y="5854700"/>
          <p14:tracePt t="215250" x="8134350" y="5842000"/>
          <p14:tracePt t="215268" x="8169275" y="5826125"/>
          <p14:tracePt t="215283" x="8181975" y="5810250"/>
          <p14:tracePt t="215300" x="8181975" y="5794375"/>
          <p14:tracePt t="215317" x="8178800" y="5753100"/>
          <p14:tracePt t="215334" x="8169275" y="5743575"/>
          <p14:tracePt t="215350" x="8159750" y="5734050"/>
          <p14:tracePt t="215367" x="8153400" y="5724525"/>
          <p14:tracePt t="215383" x="8143875" y="5721350"/>
          <p14:tracePt t="215401" x="8128000" y="5705475"/>
          <p14:tracePt t="215418" x="8099425" y="5689600"/>
          <p14:tracePt t="215434" x="8061325" y="5676900"/>
          <p14:tracePt t="215451" x="8007350" y="5648325"/>
          <p14:tracePt t="215467" x="7943850" y="5622925"/>
          <p14:tracePt t="215484" x="7905750" y="5610225"/>
          <p14:tracePt t="215500" x="7858125" y="5597525"/>
          <p14:tracePt t="215517" x="7788275" y="5575300"/>
          <p14:tracePt t="215533" x="7715250" y="5568950"/>
          <p14:tracePt t="215550" x="7575550" y="5553075"/>
          <p14:tracePt t="215567" x="7381875" y="5553075"/>
          <p14:tracePt t="215584" x="7308850" y="5553075"/>
          <p14:tracePt t="215601" x="7264400" y="5553075"/>
          <p14:tracePt t="215617" x="7216775" y="5553075"/>
          <p14:tracePt t="215633" x="7165975" y="5546725"/>
          <p14:tracePt t="215650" x="7102475" y="5530850"/>
          <p14:tracePt t="215667" x="6969125" y="5508625"/>
          <p14:tracePt t="215683" x="6832600" y="5508625"/>
          <p14:tracePt t="215700" x="6670675" y="5508625"/>
          <p14:tracePt t="215717" x="6483350" y="5540375"/>
          <p14:tracePt t="215734" x="6407150" y="5553075"/>
          <p14:tracePt t="215750" x="6343650" y="5568950"/>
          <p14:tracePt t="215768" x="6242050" y="5597525"/>
          <p14:tracePt t="215784" x="6178550" y="5610225"/>
          <p14:tracePt t="215801" x="6124575" y="5626100"/>
          <p14:tracePt t="215818" x="6026150" y="5645150"/>
          <p14:tracePt t="215834" x="5969000" y="5667375"/>
          <p14:tracePt t="215851" x="5940425" y="5680075"/>
          <p14:tracePt t="215867" x="5911850" y="5695950"/>
          <p14:tracePt t="215883" x="5902325" y="5705475"/>
          <p14:tracePt t="215900" x="5892800" y="5721350"/>
          <p14:tracePt t="215917" x="5892800" y="5734050"/>
          <p14:tracePt t="215933" x="5892800" y="5743575"/>
          <p14:tracePt t="215950" x="5892800" y="5753100"/>
          <p14:tracePt t="215967" x="5892800" y="5775325"/>
          <p14:tracePt t="215983" x="5899150" y="5784850"/>
          <p14:tracePt t="216000" x="5927725" y="5807075"/>
          <p14:tracePt t="216017" x="6003925" y="5854700"/>
          <p14:tracePt t="216033" x="6070600" y="5886450"/>
          <p14:tracePt t="216050" x="6149975" y="5924550"/>
          <p14:tracePt t="216067" x="6257925" y="5978525"/>
          <p14:tracePt t="216084" x="6324600" y="6007100"/>
          <p14:tracePt t="216100" x="6397625" y="6022975"/>
          <p14:tracePt t="216117" x="6562725" y="6038850"/>
          <p14:tracePt t="216133" x="6654800" y="6038850"/>
          <p14:tracePt t="216150" x="6737350" y="6038850"/>
          <p14:tracePt t="216167" x="6854825" y="6038850"/>
          <p14:tracePt t="216183" x="6940550" y="6054725"/>
          <p14:tracePt t="216201" x="7023100" y="6054725"/>
          <p14:tracePt t="216218" x="7108825" y="6054725"/>
          <p14:tracePt t="216234" x="7153275" y="6054725"/>
          <p14:tracePt t="216251" x="7197725" y="6054725"/>
          <p14:tracePt t="216267" x="7251700" y="6054725"/>
          <p14:tracePt t="216283" x="7280275" y="6054725"/>
          <p14:tracePt t="216300" x="7308850" y="6054725"/>
          <p14:tracePt t="216317" x="7343775" y="6054725"/>
          <p14:tracePt t="216333" x="7372350" y="6045200"/>
          <p14:tracePt t="216350" x="7397750" y="6035675"/>
          <p14:tracePt t="216368" x="7439025" y="6022975"/>
          <p14:tracePt t="216384" x="7448550" y="6016625"/>
          <p14:tracePt t="216401" x="7464425" y="6007100"/>
          <p14:tracePt t="216417" x="7486650" y="5984875"/>
          <p14:tracePt t="216433" x="7496175" y="5969000"/>
          <p14:tracePt t="216450" x="7508875" y="5946775"/>
          <p14:tracePt t="216467" x="7508875" y="5905500"/>
          <p14:tracePt t="216484" x="7508875" y="5876925"/>
          <p14:tracePt t="216501" x="7508875" y="5867400"/>
          <p14:tracePt t="216518" x="7508875" y="5851525"/>
          <p14:tracePt t="216533" x="7505700" y="5842000"/>
          <p14:tracePt t="216550" x="7496175" y="5819775"/>
          <p14:tracePt t="216567" x="7480300" y="5794375"/>
          <p14:tracePt t="216583" x="7461250" y="5781675"/>
          <p14:tracePt t="216600" x="7445375" y="5765800"/>
          <p14:tracePt t="216617" x="7432675" y="5753100"/>
          <p14:tracePt t="216633" x="7416800" y="5743575"/>
          <p14:tracePt t="216650" x="7391400" y="5730875"/>
          <p14:tracePt t="216667" x="7340600" y="5699125"/>
          <p14:tracePt t="216683" x="7302500" y="5667375"/>
          <p14:tracePt t="216700" x="7251700" y="5616575"/>
          <p14:tracePt t="216717" x="7200900" y="5562600"/>
          <p14:tracePt t="216734" x="7181850" y="5546725"/>
          <p14:tracePt t="216751" x="7172325" y="5537200"/>
          <p14:tracePt t="216768" x="7153275" y="5524500"/>
          <p14:tracePt t="216784" x="7131050" y="5514975"/>
          <p14:tracePt t="216801" x="7099300" y="5502275"/>
          <p14:tracePt t="216817" x="7026275" y="5483225"/>
          <p14:tracePt t="216833" x="6991350" y="5470525"/>
          <p14:tracePt t="216850" x="6959600" y="5470525"/>
          <p14:tracePt t="216867" x="6940550" y="5470525"/>
          <p14:tracePt t="216883" x="6924675" y="5470525"/>
          <p14:tracePt t="216900" x="6908800" y="5470525"/>
          <p14:tracePt t="216918" x="6870700" y="5470525"/>
          <p14:tracePt t="216934" x="6838950" y="5470525"/>
          <p14:tracePt t="216950" x="6797675" y="5470525"/>
          <p14:tracePt t="216966" x="6740525" y="5470525"/>
          <p14:tracePt t="216983" x="6718300" y="5470525"/>
          <p14:tracePt t="217000" x="6683375" y="5473700"/>
          <p14:tracePt t="217017" x="6610350" y="5492750"/>
          <p14:tracePt t="217034" x="6534150" y="5508625"/>
          <p14:tracePt t="217051" x="6448425" y="5524500"/>
          <p14:tracePt t="217067" x="6343650" y="5575300"/>
          <p14:tracePt t="217084" x="6283325" y="5597525"/>
          <p14:tracePt t="217100" x="6238875" y="5619750"/>
          <p14:tracePt t="217117" x="6203950" y="5635625"/>
          <p14:tracePt t="217133" x="6188075" y="5648325"/>
          <p14:tracePt t="217149" x="6178550" y="5657850"/>
          <p14:tracePt t="217167" x="6162675" y="5676900"/>
          <p14:tracePt t="217183" x="6162675" y="5686425"/>
          <p14:tracePt t="217200" x="6156325" y="5695950"/>
          <p14:tracePt t="217217" x="6156325" y="5702300"/>
          <p14:tracePt t="217233" x="6156325" y="5705475"/>
          <p14:tracePt t="217304" x="6153150" y="5711825"/>
          <p14:tracePt t="217311" x="6140450" y="5721350"/>
          <p14:tracePt t="217319" x="6137275" y="5721350"/>
          <p14:tracePt t="217334" x="6127750" y="5730875"/>
          <p14:tracePt t="217350" x="6105525" y="5743575"/>
          <p14:tracePt t="217367" x="6029325" y="5784850"/>
          <p14:tracePt t="217383" x="5953125" y="5813425"/>
          <p14:tracePt t="217400" x="5822950" y="5848350"/>
          <p14:tracePt t="217417" x="5508625" y="5934075"/>
          <p14:tracePt t="217433" x="5124450" y="6007100"/>
          <p14:tracePt t="217451" x="4797425" y="6051550"/>
          <p14:tracePt t="217468" x="4397375" y="6124575"/>
          <p14:tracePt t="217484" x="4222750" y="6162675"/>
          <p14:tracePt t="217502" x="4098925" y="6207125"/>
          <p14:tracePt t="217517" x="3997325" y="6235700"/>
          <p14:tracePt t="217534" x="3965575" y="6254750"/>
          <p14:tracePt t="217550" x="3937000" y="6267450"/>
          <p14:tracePt t="217567" x="3902075" y="6283325"/>
          <p14:tracePt t="217583" x="3870325" y="6296025"/>
          <p14:tracePt t="217600" x="3841750" y="6302375"/>
          <p14:tracePt t="217604" x="3822700" y="6315075"/>
          <p14:tracePt t="217617" x="3797300" y="6321425"/>
          <p14:tracePt t="217634" x="3768725" y="6327775"/>
          <p14:tracePt t="217650" x="3752850" y="6327775"/>
          <p14:tracePt t="217667" x="3736975" y="6330950"/>
          <p14:tracePt t="217683" x="3727450" y="6330950"/>
          <p14:tracePt t="217700" x="3714750" y="6330950"/>
          <p14:tracePt t="217717" x="3698875" y="6330950"/>
          <p14:tracePt t="217734" x="3689350" y="6330950"/>
          <p14:tracePt t="217750" x="3679825" y="6330950"/>
          <p14:tracePt t="217819" x="3679825" y="6324600"/>
          <p14:tracePt t="217828" x="3679825" y="6321425"/>
          <p14:tracePt t="217838" x="3686175" y="6305550"/>
          <p14:tracePt t="217850" x="3686175" y="6299200"/>
          <p14:tracePt t="217868" x="3692525" y="6289675"/>
          <p14:tracePt t="217884" x="3702050" y="6280150"/>
          <p14:tracePt t="217900" x="3711575" y="6270625"/>
          <p14:tracePt t="217917" x="3733800" y="6248400"/>
          <p14:tracePt t="217933" x="3743325" y="6232525"/>
          <p14:tracePt t="217950" x="3752850" y="6216650"/>
          <p14:tracePt t="217966" x="3768725" y="6191250"/>
          <p14:tracePt t="217983" x="3768725" y="6181725"/>
          <p14:tracePt t="218000" x="3768725" y="6172200"/>
          <p14:tracePt t="218017" x="3768725" y="6149975"/>
          <p14:tracePt t="218060" x="3768725" y="6146800"/>
          <p14:tracePt t="218074" x="3768725" y="6140450"/>
          <p14:tracePt t="218104" x="3768725" y="6137275"/>
          <p14:tracePt t="218345" x="3781425" y="6130925"/>
          <p14:tracePt t="218352" x="3806825" y="6124575"/>
          <p14:tracePt t="218367" x="3829050" y="6124575"/>
          <p14:tracePt t="218383" x="3844925" y="6124575"/>
          <p14:tracePt t="218400" x="3860800" y="6124575"/>
          <p14:tracePt t="218417" x="3870325" y="6124575"/>
          <p14:tracePt t="218433" x="3879850" y="6124575"/>
          <p14:tracePt t="218450" x="3889375" y="6124575"/>
          <p14:tracePt t="218467" x="3930650" y="6124575"/>
          <p14:tracePt t="218483" x="3949700" y="6124575"/>
          <p14:tracePt t="218500" x="3975100" y="6124575"/>
          <p14:tracePt t="218517" x="3987800" y="6124575"/>
          <p14:tracePt t="218533" x="3997325" y="6124575"/>
          <p14:tracePt t="218567" x="4010025" y="6124575"/>
          <p14:tracePt t="218584" x="4029075" y="6124575"/>
          <p14:tracePt t="218600" x="4083050" y="6124575"/>
          <p14:tracePt t="218616" x="4159250" y="6124575"/>
          <p14:tracePt t="218633" x="4187825" y="6124575"/>
          <p14:tracePt t="218649" x="4213225" y="6124575"/>
          <p14:tracePt t="218666" x="4225925" y="6124575"/>
          <p14:tracePt t="218684" x="4235450" y="6124575"/>
          <p14:tracePt t="218700" x="4257675" y="6124575"/>
          <p14:tracePt t="218717" x="4337050" y="6124575"/>
          <p14:tracePt t="218734" x="4438650" y="6124575"/>
          <p14:tracePt t="218750" x="4565650" y="6124575"/>
          <p14:tracePt t="218766" x="4645025" y="6124575"/>
          <p14:tracePt t="218783" x="4667250" y="6124575"/>
          <p14:tracePt t="218799" x="4683125" y="6124575"/>
          <p14:tracePt t="218817" x="4695825" y="6124575"/>
          <p14:tracePt t="218833" x="4705350" y="6124575"/>
          <p14:tracePt t="218850" x="4721225" y="6115050"/>
          <p14:tracePt t="218867" x="4772025" y="6089650"/>
          <p14:tracePt t="218884" x="4816475" y="6076950"/>
          <p14:tracePt t="218900" x="4848225" y="6064250"/>
          <p14:tracePt t="218917" x="4876800" y="6064250"/>
          <p14:tracePt t="218934" x="4886325" y="6064250"/>
        </p14:tracePtLst>
      </p14:laserTraceLst>
    </p:ext>
  </p:extLs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4"/>
          <p:cNvSpPr>
            <a:spLocks noChangeArrowheads="1"/>
          </p:cNvSpPr>
          <p:nvPr/>
        </p:nvSpPr>
        <p:spPr bwMode="auto">
          <a:xfrm>
            <a:off x="0" y="0"/>
            <a:ext cx="9144000" cy="6497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2" eaLnBrk="1" hangingPunct="1"/>
            <a:r>
              <a:rPr lang="fr-FR" altLang="fr-FR" sz="2800" b="1" dirty="0">
                <a:solidFill>
                  <a:srgbClr val="FF3399"/>
                </a:solidFill>
              </a:rPr>
              <a:t>Famille de grand intérêt économique:</a:t>
            </a:r>
            <a:endParaRPr lang="fr-FR" altLang="fr-FR" sz="2800" b="1" dirty="0"/>
          </a:p>
          <a:p>
            <a:pPr lvl="2" eaLnBrk="1" hangingPunct="1"/>
            <a:endParaRPr lang="fr-FR" altLang="fr-FR" sz="2800" b="1" dirty="0"/>
          </a:p>
          <a:p>
            <a:pPr lvl="2" eaLnBrk="1" hangingPunct="1"/>
            <a:r>
              <a:rPr lang="fr-FR" altLang="fr-FR" sz="2800" b="1" dirty="0">
                <a:solidFill>
                  <a:srgbClr val="FF9900"/>
                </a:solidFill>
              </a:rPr>
              <a:t>	* P</a:t>
            </a:r>
            <a:r>
              <a:rPr lang="fr-FR" altLang="fr-FR" sz="2800" b="1" u="sng" dirty="0">
                <a:solidFill>
                  <a:srgbClr val="FF9900"/>
                </a:solidFill>
              </a:rPr>
              <a:t>lantes </a:t>
            </a:r>
            <a:r>
              <a:rPr lang="fr-FR" altLang="fr-FR" sz="2800" b="1" u="sng" dirty="0">
                <a:solidFill>
                  <a:srgbClr val="FF0000"/>
                </a:solidFill>
              </a:rPr>
              <a:t>alimentaires</a:t>
            </a:r>
            <a:r>
              <a:rPr lang="fr-FR" altLang="fr-FR" sz="2800" b="1" dirty="0">
                <a:solidFill>
                  <a:srgbClr val="FF9900"/>
                </a:solidFill>
              </a:rPr>
              <a:t> : la carotte (</a:t>
            </a:r>
            <a:r>
              <a:rPr lang="fr-FR" altLang="fr-FR" sz="2800" b="1" i="1" dirty="0">
                <a:solidFill>
                  <a:srgbClr val="FF9900"/>
                </a:solidFill>
              </a:rPr>
              <a:t>Daucus </a:t>
            </a:r>
            <a:r>
              <a:rPr lang="fr-FR" altLang="fr-FR" sz="2800" b="1" i="1" dirty="0" err="1">
                <a:solidFill>
                  <a:srgbClr val="FF9900"/>
                </a:solidFill>
              </a:rPr>
              <a:t>carota</a:t>
            </a:r>
            <a:r>
              <a:rPr lang="fr-FR" altLang="fr-FR" sz="2800" b="1" dirty="0">
                <a:solidFill>
                  <a:srgbClr val="FF9900"/>
                </a:solidFill>
              </a:rPr>
              <a:t>), le céleri (</a:t>
            </a:r>
            <a:r>
              <a:rPr lang="fr-FR" altLang="fr-FR" sz="2800" b="1" i="1" dirty="0" err="1">
                <a:solidFill>
                  <a:srgbClr val="FF9900"/>
                </a:solidFill>
              </a:rPr>
              <a:t>Apium</a:t>
            </a:r>
            <a:r>
              <a:rPr lang="fr-FR" altLang="fr-FR" sz="2800" b="1" i="1" dirty="0">
                <a:solidFill>
                  <a:srgbClr val="FF9900"/>
                </a:solidFill>
              </a:rPr>
              <a:t> </a:t>
            </a:r>
            <a:r>
              <a:rPr lang="fr-FR" altLang="fr-FR" sz="2800" b="1" i="1" dirty="0" err="1">
                <a:solidFill>
                  <a:srgbClr val="FF9900"/>
                </a:solidFill>
              </a:rPr>
              <a:t>graveolens</a:t>
            </a:r>
            <a:r>
              <a:rPr lang="fr-FR" altLang="fr-FR" sz="2800" b="1" dirty="0">
                <a:solidFill>
                  <a:srgbClr val="FF9900"/>
                </a:solidFill>
              </a:rPr>
              <a:t>), le fenouil (</a:t>
            </a:r>
            <a:r>
              <a:rPr lang="fr-FR" altLang="fr-FR" sz="2800" b="1" i="1" dirty="0" err="1">
                <a:solidFill>
                  <a:srgbClr val="FF9900"/>
                </a:solidFill>
              </a:rPr>
              <a:t>Foeniculum</a:t>
            </a:r>
            <a:r>
              <a:rPr lang="fr-FR" altLang="fr-FR" sz="2800" b="1" i="1" dirty="0">
                <a:solidFill>
                  <a:srgbClr val="FF9900"/>
                </a:solidFill>
              </a:rPr>
              <a:t> </a:t>
            </a:r>
            <a:r>
              <a:rPr lang="fr-FR" altLang="fr-FR" sz="2800" b="1" i="1" dirty="0" err="1">
                <a:solidFill>
                  <a:srgbClr val="FF9900"/>
                </a:solidFill>
              </a:rPr>
              <a:t>vulgare</a:t>
            </a:r>
            <a:r>
              <a:rPr lang="fr-FR" altLang="fr-FR" sz="2800" b="1" dirty="0">
                <a:solidFill>
                  <a:srgbClr val="FF9900"/>
                </a:solidFill>
              </a:rPr>
              <a:t>), etc. </a:t>
            </a:r>
          </a:p>
          <a:p>
            <a:pPr lvl="2" eaLnBrk="1" hangingPunct="1"/>
            <a:r>
              <a:rPr lang="fr-FR" altLang="fr-FR" sz="2800" b="1" dirty="0">
                <a:solidFill>
                  <a:srgbClr val="669900"/>
                </a:solidFill>
              </a:rPr>
              <a:t>	* P</a:t>
            </a:r>
            <a:r>
              <a:rPr lang="fr-FR" altLang="fr-FR" sz="2800" b="1" u="sng" dirty="0">
                <a:solidFill>
                  <a:srgbClr val="669900"/>
                </a:solidFill>
              </a:rPr>
              <a:t>lantes </a:t>
            </a:r>
            <a:r>
              <a:rPr lang="fr-FR" altLang="fr-FR" sz="2800" b="1" u="sng" dirty="0">
                <a:solidFill>
                  <a:srgbClr val="FF0000"/>
                </a:solidFill>
              </a:rPr>
              <a:t>condimentaires</a:t>
            </a:r>
            <a:r>
              <a:rPr lang="fr-FR" altLang="fr-FR" sz="2800" b="1" u="sng" dirty="0">
                <a:solidFill>
                  <a:srgbClr val="669900"/>
                </a:solidFill>
              </a:rPr>
              <a:t> et médicinales : </a:t>
            </a:r>
            <a:r>
              <a:rPr lang="fr-FR" altLang="fr-FR" sz="2800" b="1" dirty="0">
                <a:solidFill>
                  <a:srgbClr val="669900"/>
                </a:solidFill>
              </a:rPr>
              <a:t>la coriandre (</a:t>
            </a:r>
            <a:r>
              <a:rPr lang="fr-FR" altLang="fr-FR" sz="2800" b="1" i="1" dirty="0" err="1">
                <a:solidFill>
                  <a:srgbClr val="669900"/>
                </a:solidFill>
              </a:rPr>
              <a:t>Coriandrum</a:t>
            </a:r>
            <a:r>
              <a:rPr lang="fr-FR" altLang="fr-FR" sz="2800" b="1" i="1" dirty="0">
                <a:solidFill>
                  <a:srgbClr val="669900"/>
                </a:solidFill>
              </a:rPr>
              <a:t> </a:t>
            </a:r>
            <a:r>
              <a:rPr lang="fr-FR" altLang="fr-FR" sz="2800" b="1" i="1" dirty="0" err="1">
                <a:solidFill>
                  <a:srgbClr val="669900"/>
                </a:solidFill>
              </a:rPr>
              <a:t>sativum</a:t>
            </a:r>
            <a:r>
              <a:rPr lang="fr-FR" altLang="fr-FR" sz="2800" b="1" dirty="0">
                <a:solidFill>
                  <a:srgbClr val="669900"/>
                </a:solidFill>
              </a:rPr>
              <a:t>), l'aneth (</a:t>
            </a:r>
            <a:r>
              <a:rPr lang="fr-FR" altLang="fr-FR" sz="2800" b="1" i="1" dirty="0" err="1">
                <a:solidFill>
                  <a:srgbClr val="669900"/>
                </a:solidFill>
              </a:rPr>
              <a:t>Anethum</a:t>
            </a:r>
            <a:r>
              <a:rPr lang="fr-FR" altLang="fr-FR" sz="2800" b="1" i="1" dirty="0">
                <a:solidFill>
                  <a:srgbClr val="669900"/>
                </a:solidFill>
              </a:rPr>
              <a:t> </a:t>
            </a:r>
            <a:r>
              <a:rPr lang="fr-FR" altLang="fr-FR" sz="2800" b="1" i="1" dirty="0" err="1">
                <a:solidFill>
                  <a:srgbClr val="669900"/>
                </a:solidFill>
              </a:rPr>
              <a:t>graveolens</a:t>
            </a:r>
            <a:r>
              <a:rPr lang="fr-FR" altLang="fr-FR" sz="2800" b="1" dirty="0">
                <a:solidFill>
                  <a:srgbClr val="669900"/>
                </a:solidFill>
              </a:rPr>
              <a:t>), l'anis vrai (</a:t>
            </a:r>
            <a:r>
              <a:rPr lang="fr-FR" altLang="fr-FR" sz="2800" b="1" i="1" dirty="0" err="1">
                <a:solidFill>
                  <a:srgbClr val="669900"/>
                </a:solidFill>
              </a:rPr>
              <a:t>Pimpinella</a:t>
            </a:r>
            <a:r>
              <a:rPr lang="fr-FR" altLang="fr-FR" sz="2800" b="1" i="1" dirty="0">
                <a:solidFill>
                  <a:srgbClr val="669900"/>
                </a:solidFill>
              </a:rPr>
              <a:t> </a:t>
            </a:r>
            <a:r>
              <a:rPr lang="fr-FR" altLang="fr-FR" sz="2800" b="1" i="1" dirty="0" err="1">
                <a:solidFill>
                  <a:srgbClr val="669900"/>
                </a:solidFill>
              </a:rPr>
              <a:t>anisum</a:t>
            </a:r>
            <a:r>
              <a:rPr lang="fr-FR" altLang="fr-FR" sz="2800" b="1" dirty="0">
                <a:solidFill>
                  <a:srgbClr val="669900"/>
                </a:solidFill>
              </a:rPr>
              <a:t>), le cumin (</a:t>
            </a:r>
            <a:r>
              <a:rPr lang="fr-FR" altLang="fr-FR" sz="2800" b="1" i="1" dirty="0" err="1">
                <a:solidFill>
                  <a:srgbClr val="669900"/>
                </a:solidFill>
              </a:rPr>
              <a:t>Cuminum</a:t>
            </a:r>
            <a:r>
              <a:rPr lang="fr-FR" altLang="fr-FR" sz="2800" b="1" i="1" dirty="0">
                <a:solidFill>
                  <a:srgbClr val="669900"/>
                </a:solidFill>
              </a:rPr>
              <a:t> </a:t>
            </a:r>
            <a:r>
              <a:rPr lang="fr-FR" altLang="fr-FR" sz="2800" b="1" i="1" dirty="0" err="1">
                <a:solidFill>
                  <a:srgbClr val="669900"/>
                </a:solidFill>
              </a:rPr>
              <a:t>cyminum</a:t>
            </a:r>
            <a:r>
              <a:rPr lang="fr-FR" altLang="fr-FR" sz="2800" b="1" dirty="0">
                <a:solidFill>
                  <a:srgbClr val="669900"/>
                </a:solidFill>
              </a:rPr>
              <a:t>), le carvi (</a:t>
            </a:r>
            <a:r>
              <a:rPr lang="fr-FR" altLang="fr-FR" sz="2800" b="1" i="1" dirty="0" err="1">
                <a:solidFill>
                  <a:srgbClr val="669900"/>
                </a:solidFill>
              </a:rPr>
              <a:t>Carum</a:t>
            </a:r>
            <a:r>
              <a:rPr lang="fr-FR" altLang="fr-FR" sz="2800" b="1" i="1" dirty="0">
                <a:solidFill>
                  <a:srgbClr val="669900"/>
                </a:solidFill>
              </a:rPr>
              <a:t> carvi</a:t>
            </a:r>
            <a:r>
              <a:rPr lang="fr-FR" altLang="fr-FR" sz="2800" b="1" dirty="0">
                <a:solidFill>
                  <a:srgbClr val="669900"/>
                </a:solidFill>
              </a:rPr>
              <a:t>) etc. </a:t>
            </a:r>
          </a:p>
          <a:p>
            <a:pPr lvl="2" eaLnBrk="1" hangingPunct="1"/>
            <a:r>
              <a:rPr lang="fr-FR" altLang="fr-FR" sz="2800" b="1" dirty="0">
                <a:solidFill>
                  <a:srgbClr val="FF0000"/>
                </a:solidFill>
              </a:rPr>
              <a:t>	* Plantes </a:t>
            </a:r>
            <a:r>
              <a:rPr lang="fr-FR" altLang="fr-FR" sz="2800" b="1" dirty="0">
                <a:solidFill>
                  <a:srgbClr val="002060"/>
                </a:solidFill>
              </a:rPr>
              <a:t>médicinales</a:t>
            </a:r>
            <a:r>
              <a:rPr lang="fr-FR" altLang="fr-FR" sz="2800" b="1" dirty="0">
                <a:solidFill>
                  <a:srgbClr val="FF0000"/>
                </a:solidFill>
              </a:rPr>
              <a:t> et </a:t>
            </a:r>
            <a:r>
              <a:rPr lang="fr-FR" altLang="fr-FR" sz="2800" b="1" u="sng" dirty="0">
                <a:solidFill>
                  <a:srgbClr val="FF0000"/>
                </a:solidFill>
              </a:rPr>
              <a:t>des poisons violents</a:t>
            </a:r>
            <a:r>
              <a:rPr lang="fr-FR" altLang="fr-FR" sz="2800" b="1" dirty="0">
                <a:solidFill>
                  <a:srgbClr val="FF0000"/>
                </a:solidFill>
              </a:rPr>
              <a:t> : la grande ciguë (</a:t>
            </a:r>
            <a:r>
              <a:rPr lang="fr-FR" altLang="fr-FR" sz="2800" b="1" i="1" dirty="0" err="1">
                <a:solidFill>
                  <a:srgbClr val="FF0000"/>
                </a:solidFill>
              </a:rPr>
              <a:t>Conium</a:t>
            </a:r>
            <a:r>
              <a:rPr lang="fr-FR" altLang="fr-FR" sz="2800" b="1" i="1" dirty="0">
                <a:solidFill>
                  <a:srgbClr val="FF0000"/>
                </a:solidFill>
              </a:rPr>
              <a:t> </a:t>
            </a:r>
            <a:r>
              <a:rPr lang="fr-FR" altLang="fr-FR" sz="2800" b="1" i="1" dirty="0" err="1">
                <a:solidFill>
                  <a:srgbClr val="FF0000"/>
                </a:solidFill>
              </a:rPr>
              <a:t>maculatum</a:t>
            </a:r>
            <a:r>
              <a:rPr lang="fr-FR" altLang="fr-FR" sz="2800" b="1" dirty="0">
                <a:solidFill>
                  <a:srgbClr val="FF0000"/>
                </a:solidFill>
              </a:rPr>
              <a:t>) qui tua Socrate en son temps ; ou </a:t>
            </a:r>
            <a:r>
              <a:rPr lang="fr-FR" altLang="fr-FR" sz="2800" b="1" i="1" dirty="0" err="1">
                <a:solidFill>
                  <a:srgbClr val="FF0000"/>
                </a:solidFill>
              </a:rPr>
              <a:t>Ferula</a:t>
            </a:r>
            <a:r>
              <a:rPr lang="fr-FR" altLang="fr-FR" sz="2800" b="1" i="1" dirty="0">
                <a:solidFill>
                  <a:srgbClr val="FF0000"/>
                </a:solidFill>
              </a:rPr>
              <a:t> </a:t>
            </a:r>
            <a:r>
              <a:rPr lang="fr-FR" altLang="fr-FR" sz="2800" b="1" i="1" dirty="0" err="1">
                <a:solidFill>
                  <a:srgbClr val="FF0000"/>
                </a:solidFill>
              </a:rPr>
              <a:t>communis</a:t>
            </a:r>
            <a:r>
              <a:rPr lang="fr-FR" altLang="fr-FR" sz="2800" b="1" dirty="0">
                <a:solidFill>
                  <a:srgbClr val="FF0000"/>
                </a:solidFill>
              </a:rPr>
              <a:t> , source de nombreuses pertes de bétail; etc.</a:t>
            </a:r>
            <a:endParaRPr lang="fr-CH" altLang="fr-FR" sz="2800" b="1" dirty="0">
              <a:solidFill>
                <a:srgbClr val="FF0000"/>
              </a:solidFill>
            </a:endParaRPr>
          </a:p>
        </p:txBody>
      </p:sp>
      <p:pic>
        <p:nvPicPr>
          <p:cNvPr id="2" name="Audio 1">
            <a:hlinkClick r:id="" action="ppaction://media"/>
          </p:cNvPr>
          <p:cNvPicPr>
            <a:picLocks noChangeAspect="1"/>
          </p:cNvPicPr>
          <p:nvPr>
            <a:videoFile r:link="rId1"/>
            <p:extLst>
              <p:ext uri="{DAA4B4D4-6D71-4841-9C94-3DE7FCFB9230}">
                <p14:media xmlns:p14="http://schemas.microsoft.com/office/powerpoint/2010/main" xmlns="" r:embed="rId3"/>
              </p:ext>
            </p:extLst>
          </p:nvPr>
        </p:nvPicPr>
        <p:blipFill>
          <a:blip r:embed="rId4" cstate="print"/>
          <a:stretch>
            <a:fillRect/>
          </a:stretch>
        </p:blipFill>
        <p:spPr>
          <a:xfrm>
            <a:off x="8724900" y="6438900"/>
            <a:ext cx="203200" cy="203200"/>
          </a:xfrm>
          <a:prstGeom prst="rect">
            <a:avLst/>
          </a:prstGeom>
        </p:spPr>
      </p:pic>
    </p:spTree>
  </p:cSld>
  <p:clrMapOvr>
    <a:masterClrMapping/>
  </p:clrMapOvr>
  <mc:AlternateContent xmlns:mc="http://schemas.openxmlformats.org/markup-compatibility/2006">
    <mc:Choice xmlns:p14="http://schemas.microsoft.com/office/powerpoint/2010/main" xmlns="" Requires="p14">
      <p:transition spd="slow" p14:dur="2000" advTm="48498"/>
    </mc:Choice>
    <mc:Fallback>
      <p:transition spd="slow" advTm="484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showWhenStopped="0">
                <p:cTn id="7" fill="hold" display="0">
                  <p:stCondLst>
                    <p:cond delay="indefinite"/>
                  </p:stCondLst>
                  <p:endCondLst>
                    <p:cond evt="onStopAudio" delay="0">
                      <p:tgtEl>
                        <p:sldTgt/>
                      </p:tgtEl>
                    </p:cond>
                  </p:endCondLst>
                </p:cTn>
                <p:tgtEl>
                  <p:spTgt spid="2"/>
                </p:tgtEl>
              </p:cMediaNode>
            </p:video>
          </p:childTnLst>
        </p:cTn>
      </p:par>
    </p:tnLst>
  </p:timing>
  <p:extLst mod="1">
    <p:ext uri="{3A86A75C-4F4B-4683-9AE1-C65F6400EC91}">
      <p14:laserTraceLst xmlns:p14="http://schemas.microsoft.com/office/powerpoint/2010/main" xmlns="">
        <p14:tracePtLst>
          <p14:tracePt t="9623" x="3390900" y="4959350"/>
          <p14:tracePt t="9630" x="3406775" y="4899025"/>
          <p14:tracePt t="9647" x="3444875" y="4746625"/>
          <p14:tracePt t="9667" x="3517900" y="4521200"/>
          <p14:tracePt t="9683" x="3568700" y="4387850"/>
          <p14:tracePt t="9697" x="3619500" y="4286250"/>
          <p14:tracePt t="9729" x="3756025" y="4022725"/>
          <p14:tracePt t="9764" x="3829050" y="3860800"/>
          <p14:tracePt t="9781" x="3844925" y="3794125"/>
          <p14:tracePt t="9797" x="3851275" y="3743325"/>
          <p14:tracePt t="9814" x="3851275" y="3679825"/>
          <p14:tracePt t="9830" x="3851275" y="3644900"/>
          <p14:tracePt t="9847" x="3851275" y="3600450"/>
          <p14:tracePt t="9863" x="3835400" y="3530600"/>
          <p14:tracePt t="9880" x="3819525" y="3463925"/>
          <p14:tracePt t="9896" x="3803650" y="3381375"/>
          <p14:tracePt t="9913" x="3759200" y="3273425"/>
          <p14:tracePt t="9929" x="3727450" y="3206750"/>
          <p14:tracePt t="9946" x="3692525" y="3159125"/>
          <p14:tracePt t="9963" x="3648075" y="3092450"/>
          <p14:tracePt t="9979" x="3635375" y="3073400"/>
          <p14:tracePt t="10392" x="3635375" y="2965450"/>
          <p14:tracePt t="10399" x="3635375" y="2841625"/>
          <p14:tracePt t="10417" x="3641725" y="2568575"/>
          <p14:tracePt t="10435" x="3654425" y="2171700"/>
          <p14:tracePt t="10450" x="3654425" y="1965325"/>
          <p14:tracePt t="10466" x="3654425" y="1806575"/>
          <p14:tracePt t="10480" x="3654425" y="1724025"/>
          <p14:tracePt t="10513" x="3654425" y="1609725"/>
          <p14:tracePt t="10546" x="3660775" y="1536700"/>
          <p14:tracePt t="10563" x="3660775" y="1482725"/>
          <p14:tracePt t="10579" x="3660775" y="1450975"/>
          <p14:tracePt t="10597" x="3660775" y="1422400"/>
          <p14:tracePt t="10613" x="3660775" y="1403350"/>
          <p14:tracePt t="10630" x="3660775" y="1393825"/>
          <p14:tracePt t="10646" x="3657600" y="1381125"/>
          <p14:tracePt t="10663" x="3648075" y="1362075"/>
          <p14:tracePt t="10679" x="3641725" y="1352550"/>
          <p14:tracePt t="10696" x="3638550" y="1352550"/>
          <p14:tracePt t="10714" x="3638550" y="1346200"/>
          <p14:tracePt t="10764" x="3632200" y="1346200"/>
          <p14:tracePt t="10770" x="3629025" y="1346200"/>
          <p14:tracePt t="10792" x="3622675" y="1346200"/>
          <p14:tracePt t="10850" x="3619500" y="1346200"/>
          <p14:tracePt t="11156" x="3670300" y="1339850"/>
          <p14:tracePt t="11164" x="3730625" y="1333500"/>
          <p14:tracePt t="11184" x="3937000" y="1314450"/>
          <p14:tracePt t="11201" x="4064000" y="1314450"/>
          <p14:tracePt t="11214" x="4222750" y="1314450"/>
          <p14:tracePt t="11236" x="4451350" y="1314450"/>
          <p14:tracePt t="11262" x="4800600" y="1349375"/>
          <p14:tracePt t="11296" x="5067300" y="1412875"/>
          <p14:tracePt t="11671" x="5159375" y="1406525"/>
          <p14:tracePt t="11678" x="5251450" y="1387475"/>
          <p14:tracePt t="11697" x="5384800" y="1352550"/>
          <p14:tracePt t="11714" x="5565775" y="1282700"/>
          <p14:tracePt t="11730" x="5689600" y="1231900"/>
          <p14:tracePt t="11763" x="5867400" y="1177925"/>
          <p14:tracePt t="11796" x="5975350" y="1149350"/>
          <p14:tracePt t="11814" x="6038850" y="1149350"/>
          <p14:tracePt t="11831" x="6061075" y="1149350"/>
          <p14:tracePt t="11846" x="6083300" y="1149350"/>
          <p14:tracePt t="11863" x="6111875" y="1149350"/>
          <p14:tracePt t="11880" x="6121400" y="1149350"/>
          <p14:tracePt t="11913" x="6124575" y="1149350"/>
          <p14:tracePt t="11929" x="6134100" y="1149350"/>
          <p14:tracePt t="11948" x="6156325" y="1149350"/>
          <p14:tracePt t="11963" x="6172200" y="1149350"/>
          <p14:tracePt t="11980" x="6181725" y="1149350"/>
          <p14:tracePt t="11997" x="6207125" y="1149350"/>
          <p14:tracePt t="12013" x="6216650" y="1149350"/>
          <p14:tracePt t="12029" x="6226175" y="1149350"/>
          <p14:tracePt t="12047" x="6245225" y="1149350"/>
          <p14:tracePt t="12063" x="6276975" y="1149350"/>
          <p14:tracePt t="12079" x="6327775" y="1149350"/>
          <p14:tracePt t="12097" x="6413500" y="1174750"/>
          <p14:tracePt t="12114" x="6454775" y="1174750"/>
          <p14:tracePt t="12130" x="6486525" y="1174750"/>
          <p14:tracePt t="12147" x="6518275" y="1174750"/>
          <p14:tracePt t="12163" x="6530975" y="1174750"/>
          <p14:tracePt t="12180" x="6534150" y="1174750"/>
          <p14:tracePt t="12197" x="6543675" y="1181100"/>
          <p14:tracePt t="12213" x="6559550" y="1190625"/>
          <p14:tracePt t="12230" x="6581775" y="1200150"/>
          <p14:tracePt t="12247" x="6642100" y="1247775"/>
          <p14:tracePt t="12264" x="6673850" y="1273175"/>
          <p14:tracePt t="12280" x="6699250" y="1298575"/>
          <p14:tracePt t="12297" x="6711950" y="1311275"/>
          <p14:tracePt t="12312" x="6711950" y="1320800"/>
          <p14:tracePt t="12329" x="6711950" y="1327150"/>
          <p14:tracePt t="14761" x="6607175" y="1333500"/>
          <p14:tracePt t="14769" x="6477000" y="1355725"/>
          <p14:tracePt t="14781" x="6102350" y="1403350"/>
          <p14:tracePt t="14801" x="5829300" y="1466850"/>
          <p14:tracePt t="14817" x="5445125" y="1590675"/>
          <p14:tracePt t="14838" x="5191125" y="1711325"/>
          <p14:tracePt t="14863" x="4943475" y="1806575"/>
          <p14:tracePt t="14897" x="4699000" y="1870075"/>
          <p14:tracePt t="14913" x="4594225" y="1870075"/>
          <p14:tracePt t="14930" x="4489450" y="1870075"/>
          <p14:tracePt t="14946" x="4371975" y="1870075"/>
          <p14:tracePt t="14962" x="4286250" y="1857375"/>
          <p14:tracePt t="14980" x="4203700" y="1841500"/>
          <p14:tracePt t="14996" x="4089400" y="1812925"/>
          <p14:tracePt t="15013" x="4022725" y="1790700"/>
          <p14:tracePt t="15030" x="3959225" y="1768475"/>
          <p14:tracePt t="15047" x="3867150" y="1739900"/>
          <p14:tracePt t="15063" x="3803650" y="1727200"/>
          <p14:tracePt t="15080" x="3727450" y="1704975"/>
          <p14:tracePt t="15096" x="3625850" y="1682750"/>
          <p14:tracePt t="15112" x="3549650" y="1660525"/>
          <p14:tracePt t="15130" x="3476625" y="1644650"/>
          <p14:tracePt t="15146" x="3438525" y="1644650"/>
          <p14:tracePt t="15163" x="3416300" y="1638300"/>
          <p14:tracePt t="15181" x="3375025" y="1638300"/>
          <p14:tracePt t="15196" x="3352800" y="1638300"/>
          <p14:tracePt t="15213" x="3324225" y="1638300"/>
          <p14:tracePt t="15230" x="3298825" y="1638300"/>
          <p14:tracePt t="15246" x="3282950" y="1641475"/>
          <p14:tracePt t="15262" x="3273425" y="1647825"/>
          <p14:tracePt t="15280" x="3257550" y="1647825"/>
          <p14:tracePt t="15297" x="3248025" y="1647825"/>
          <p14:tracePt t="15313" x="3238500" y="1647825"/>
          <p14:tracePt t="15330" x="3238500" y="1651000"/>
          <p14:tracePt t="15362" x="3232150" y="1651000"/>
          <p14:tracePt t="16524" x="3267075" y="1651000"/>
          <p14:tracePt t="16532" x="3314700" y="1651000"/>
          <p14:tracePt t="16546" x="3473450" y="1651000"/>
          <p14:tracePt t="16567" x="3736975" y="1651000"/>
          <p14:tracePt t="16580" x="3921125" y="1670050"/>
          <p14:tracePt t="16601" x="4194175" y="1689100"/>
          <p14:tracePt t="16612" x="4276725" y="1698625"/>
          <p14:tracePt t="16645" x="4679950" y="1724025"/>
          <p14:tracePt t="16680" x="5124450" y="1752600"/>
          <p14:tracePt t="16697" x="5299075" y="1781175"/>
          <p14:tracePt t="16713" x="5483225" y="1800225"/>
          <p14:tracePt t="16730" x="5683250" y="1816100"/>
          <p14:tracePt t="16746" x="5854700" y="1825625"/>
          <p14:tracePt t="16762" x="6026150" y="1835150"/>
          <p14:tracePt t="16779" x="6264275" y="1835150"/>
          <p14:tracePt t="16796" x="6448425" y="1828800"/>
          <p14:tracePt t="16813" x="6610350" y="1809750"/>
          <p14:tracePt t="16830" x="6877050" y="1781175"/>
          <p14:tracePt t="16846" x="7019925" y="1736725"/>
          <p14:tracePt t="16863" x="7172325" y="1711325"/>
          <p14:tracePt t="16879" x="7394575" y="1657350"/>
          <p14:tracePt t="16895" x="7524750" y="1641475"/>
          <p14:tracePt t="16912" x="7651750" y="1622425"/>
          <p14:tracePt t="16930" x="7851775" y="1606550"/>
          <p14:tracePt t="16946" x="7956550" y="1597025"/>
          <p14:tracePt t="16963" x="8048625" y="1597025"/>
          <p14:tracePt t="16980" x="8178800" y="1597025"/>
          <p14:tracePt t="16996" x="8239125" y="1597025"/>
          <p14:tracePt t="17012" x="8296275" y="1597025"/>
          <p14:tracePt t="17029" x="8369300" y="1597025"/>
          <p14:tracePt t="17045" x="8426450" y="1597025"/>
          <p14:tracePt t="17062" x="8480425" y="1597025"/>
          <p14:tracePt t="17079" x="8559800" y="1606550"/>
          <p14:tracePt t="17095" x="8588375" y="1606550"/>
          <p14:tracePt t="17112" x="8616950" y="1606550"/>
          <p14:tracePt t="17129" x="8632825" y="1612900"/>
          <p14:tracePt t="17146" x="8642350" y="1612900"/>
          <p14:tracePt t="17187" x="8645525" y="1612900"/>
          <p14:tracePt t="17209" x="8651875" y="1612900"/>
          <p14:tracePt t="17217" x="8655050" y="1612900"/>
          <p14:tracePt t="17337" x="8667750" y="1612900"/>
          <p14:tracePt t="18021" x="8667750" y="1616075"/>
          <p14:tracePt t="18057" x="8667750" y="1622425"/>
          <p14:tracePt t="18093" x="8667750" y="1631950"/>
          <p14:tracePt t="18100" x="8658225" y="1631950"/>
          <p14:tracePt t="18112" x="8655050" y="1631950"/>
          <p14:tracePt t="18145" x="8629650" y="1638300"/>
          <p14:tracePt t="18178" x="8477250" y="1638300"/>
          <p14:tracePt t="18195" x="8305800" y="1638300"/>
          <p14:tracePt t="18212" x="8124825" y="1657350"/>
          <p14:tracePt t="18228" x="7791450" y="1733550"/>
          <p14:tracePt t="18246" x="7591425" y="1800225"/>
          <p14:tracePt t="18262" x="7372350" y="1866900"/>
          <p14:tracePt t="18279" x="6889750" y="1958975"/>
          <p14:tracePt t="18297" x="6448425" y="2009775"/>
          <p14:tracePt t="18313" x="5743575" y="2076450"/>
          <p14:tracePt t="18330" x="5286375" y="2114550"/>
          <p14:tracePt t="18346" x="5000625" y="2155825"/>
          <p14:tracePt t="18363" x="4638675" y="2228850"/>
          <p14:tracePt t="18380" x="4476750" y="2263775"/>
          <p14:tracePt t="18396" x="4298950" y="2311400"/>
          <p14:tracePt t="18413" x="4105275" y="2381250"/>
          <p14:tracePt t="18428" x="4016375" y="2413000"/>
          <p14:tracePt t="18446" x="3930650" y="2435225"/>
          <p14:tracePt t="18463" x="3781425" y="2486025"/>
          <p14:tracePt t="18478" x="3698875" y="2501900"/>
          <p14:tracePt t="18495" x="3613150" y="2517775"/>
          <p14:tracePt t="18513" x="3454400" y="2549525"/>
          <p14:tracePt t="18529" x="3368675" y="2565400"/>
          <p14:tracePt t="18545" x="3298825" y="2571750"/>
          <p14:tracePt t="18563" x="3219450" y="2571750"/>
          <p14:tracePt t="18578" x="3175000" y="2578100"/>
          <p14:tracePt t="18595" x="3130550" y="2590800"/>
          <p14:tracePt t="18613" x="3067050" y="2609850"/>
          <p14:tracePt t="18629" x="3022600" y="2622550"/>
          <p14:tracePt t="18645" x="2974975" y="2635250"/>
          <p14:tracePt t="18662" x="2940050" y="2654300"/>
          <p14:tracePt t="18678" x="2911475" y="2670175"/>
          <p14:tracePt t="18695" x="2889250" y="2670175"/>
          <p14:tracePt t="18712" x="2867025" y="2676525"/>
          <p14:tracePt t="18728" x="2857500" y="2676525"/>
          <p14:tracePt t="18745" x="2847975" y="2676525"/>
          <p14:tracePt t="18762" x="2838450" y="2676525"/>
          <p14:tracePt t="18779" x="2819400" y="2676525"/>
          <p14:tracePt t="18795" x="2809875" y="2676525"/>
          <p14:tracePt t="18812" x="2803525" y="2676525"/>
          <p14:tracePt t="18863" x="2797175" y="2676525"/>
          <p14:tracePt t="18870" x="2794000" y="2676525"/>
          <p14:tracePt t="18878" x="2787650" y="2676525"/>
          <p14:tracePt t="18895" x="2784475" y="2676525"/>
          <p14:tracePt t="19177" x="2809875" y="2676525"/>
          <p14:tracePt t="19185" x="2857500" y="2676525"/>
          <p14:tracePt t="19198" x="2917825" y="2676525"/>
          <p14:tracePt t="19215" x="2962275" y="2676525"/>
          <p14:tracePt t="19232" x="3019425" y="2676525"/>
          <p14:tracePt t="19249" x="3114675" y="2682875"/>
          <p14:tracePt t="19262" x="3168650" y="2682875"/>
          <p14:tracePt t="19296" x="3263900" y="2682875"/>
          <p14:tracePt t="19329" x="3333750" y="2682875"/>
          <p14:tracePt t="19345" x="3378200" y="2682875"/>
          <p14:tracePt t="19362" x="3432175" y="2682875"/>
          <p14:tracePt t="19379" x="3467100" y="2682875"/>
          <p14:tracePt t="19395" x="3505200" y="2682875"/>
          <p14:tracePt t="19412" x="3552825" y="2679700"/>
          <p14:tracePt t="19428" x="3575050" y="2679700"/>
          <p14:tracePt t="19445" x="3597275" y="2676525"/>
          <p14:tracePt t="19462" x="3644900" y="2676525"/>
          <p14:tracePt t="19479" x="3698875" y="2667000"/>
          <p14:tracePt t="19495" x="3756025" y="2667000"/>
          <p14:tracePt t="19512" x="3819525" y="2667000"/>
          <p14:tracePt t="19529" x="3841750" y="2667000"/>
          <p14:tracePt t="19545" x="3863975" y="2667000"/>
          <p14:tracePt t="19562" x="3883025" y="2667000"/>
          <p14:tracePt t="19578" x="3898900" y="2667000"/>
          <p14:tracePt t="19595" x="3927475" y="2667000"/>
          <p14:tracePt t="19612" x="4006850" y="2667000"/>
          <p14:tracePt t="19629" x="4086225" y="2667000"/>
          <p14:tracePt t="19645" x="4156075" y="2667000"/>
          <p14:tracePt t="19662" x="4213225" y="2667000"/>
          <p14:tracePt t="19678" x="4235450" y="2667000"/>
          <p14:tracePt t="19695" x="4254500" y="2667000"/>
          <p14:tracePt t="19712" x="4276725" y="2667000"/>
          <p14:tracePt t="19729" x="4314825" y="2660650"/>
          <p14:tracePt t="19745" x="4368800" y="2647950"/>
          <p14:tracePt t="19762" x="4467225" y="2628900"/>
          <p14:tracePt t="19779" x="4530725" y="2613025"/>
          <p14:tracePt t="19795" x="4575175" y="2613025"/>
          <p14:tracePt t="19812" x="4616450" y="2613025"/>
          <p14:tracePt t="19829" x="4632325" y="2613025"/>
          <p14:tracePt t="19845" x="4641850" y="2613025"/>
          <p14:tracePt t="19862" x="4651375" y="2613025"/>
          <p14:tracePt t="19879" x="4660900" y="2613025"/>
          <p14:tracePt t="19895" x="4670425" y="2603500"/>
          <p14:tracePt t="19912" x="4689475" y="2597150"/>
          <p14:tracePt t="19928" x="4699000" y="2597150"/>
          <p14:tracePt t="19945" x="4705350" y="2597150"/>
          <p14:tracePt t="20005" x="4708525" y="2597150"/>
          <p14:tracePt t="20011" x="4714875" y="2597150"/>
          <p14:tracePt t="20019" x="4721225" y="2597150"/>
          <p14:tracePt t="20028" x="4730750" y="2597150"/>
          <p14:tracePt t="20045" x="4759325" y="2597150"/>
          <p14:tracePt t="20062" x="4822825" y="2597150"/>
          <p14:tracePt t="20079" x="4867275" y="2597150"/>
          <p14:tracePt t="20095" x="4902200" y="2597150"/>
          <p14:tracePt t="20112" x="4991100" y="2616200"/>
          <p14:tracePt t="20128" x="5099050" y="2632075"/>
          <p14:tracePt t="20145" x="5207000" y="2651125"/>
          <p14:tracePt t="20162" x="5483225" y="2676525"/>
          <p14:tracePt t="20179" x="5676900" y="2686050"/>
          <p14:tracePt t="20199" x="6007100" y="2695575"/>
          <p14:tracePt t="20212" x="6191250" y="2714625"/>
          <p14:tracePt t="20228" x="6384925" y="2724150"/>
          <p14:tracePt t="20245" x="6578600" y="2724150"/>
          <p14:tracePt t="20262" x="6819900" y="2733675"/>
          <p14:tracePt t="20279" x="6956425" y="2733675"/>
          <p14:tracePt t="20295" x="7048500" y="2733675"/>
          <p14:tracePt t="20312" x="7156450" y="2733675"/>
          <p14:tracePt t="20329" x="7216775" y="2727325"/>
          <p14:tracePt t="20345" x="7277100" y="2720975"/>
          <p14:tracePt t="20362" x="7340600" y="2714625"/>
          <p14:tracePt t="20379" x="7378700" y="2708275"/>
          <p14:tracePt t="20395" x="7413625" y="2708275"/>
          <p14:tracePt t="20412" x="7454900" y="2708275"/>
          <p14:tracePt t="20429" x="7464425" y="2708275"/>
          <p14:tracePt t="20445" x="7473950" y="2708275"/>
          <p14:tracePt t="20462" x="7489825" y="2708275"/>
          <p14:tracePt t="20479" x="7505700" y="2708275"/>
          <p14:tracePt t="20495" x="7515225" y="2708275"/>
          <p14:tracePt t="20512" x="7524750" y="2708275"/>
          <p14:tracePt t="20529" x="7527925" y="2708275"/>
          <p14:tracePt t="20562" x="7537450" y="2708275"/>
          <p14:tracePt t="20578" x="7543800" y="2708275"/>
          <p14:tracePt t="20595" x="7553325" y="2708275"/>
          <p14:tracePt t="20612" x="7559675" y="2708275"/>
          <p14:tracePt t="20629" x="7562850" y="2708275"/>
          <p14:tracePt t="20662" x="7569200" y="2708275"/>
          <p14:tracePt t="20704" x="7572375" y="2708275"/>
          <p14:tracePt t="21161" x="7451725" y="2692400"/>
          <p14:tracePt t="21168" x="7204075" y="2651125"/>
          <p14:tracePt t="21182" x="6550025" y="2543175"/>
          <p14:tracePt t="21199" x="5737225" y="2432050"/>
          <p14:tracePt t="21217" x="4460875" y="2333625"/>
          <p14:tracePt t="21234" x="3530600" y="2317750"/>
          <p14:tracePt t="21254" x="2378075" y="2374900"/>
          <p14:tracePt t="21279" x="1558925" y="2460625"/>
          <p14:tracePt t="21313" x="965200" y="2609850"/>
          <p14:tracePt t="21330" x="854075" y="2644775"/>
          <p14:tracePt t="21346" x="730250" y="2682875"/>
          <p14:tracePt t="21362" x="666750" y="2698750"/>
          <p14:tracePt t="21378" x="603250" y="2711450"/>
          <p14:tracePt t="21395" x="546100" y="2724150"/>
          <p14:tracePt t="21412" x="482600" y="2736850"/>
          <p14:tracePt t="21429" x="431800" y="2736850"/>
          <p14:tracePt t="21446" x="352425" y="2759075"/>
          <p14:tracePt t="21462" x="288925" y="2771775"/>
          <p14:tracePt t="21479" x="234950" y="2784475"/>
          <p14:tracePt t="21496" x="193675" y="2803525"/>
          <p14:tracePt t="21512" x="171450" y="2803525"/>
          <p14:tracePt t="21529" x="161925" y="2803525"/>
          <p14:tracePt t="21545" x="152400" y="2803525"/>
          <p14:tracePt t="21562" x="139700" y="2809875"/>
          <p14:tracePt t="21578" x="142875" y="2819400"/>
          <p14:tracePt t="21596" x="177800" y="2828925"/>
          <p14:tracePt t="21612" x="222250" y="2835275"/>
          <p14:tracePt t="21629" x="273050" y="2835275"/>
          <p14:tracePt t="21646" x="438150" y="2844800"/>
          <p14:tracePt t="21663" x="600075" y="2863850"/>
          <p14:tracePt t="21679" x="727075" y="2879725"/>
          <p14:tracePt t="21696" x="949325" y="2905125"/>
          <p14:tracePt t="21712" x="1057275" y="2924175"/>
          <p14:tracePt t="21728" x="1130300" y="2946400"/>
          <p14:tracePt t="21746" x="1254125" y="2968625"/>
          <p14:tracePt t="21762" x="1358900" y="2968625"/>
          <p14:tracePt t="21779" x="1441450" y="2968625"/>
          <p14:tracePt t="21796" x="1549400" y="2978150"/>
          <p14:tracePt t="21812" x="1609725" y="2978150"/>
          <p14:tracePt t="21829" x="1654175" y="2978150"/>
          <p14:tracePt t="21846" x="1708150" y="2978150"/>
          <p14:tracePt t="21862" x="1730375" y="2978150"/>
          <p14:tracePt t="21879" x="1765300" y="2978150"/>
          <p14:tracePt t="21896" x="1800225" y="2978150"/>
          <p14:tracePt t="21912" x="1828800" y="2978150"/>
          <p14:tracePt t="21928" x="1851025" y="2978150"/>
          <p14:tracePt t="21945" x="1866900" y="2978150"/>
          <p14:tracePt t="21962" x="1879600" y="2978150"/>
          <p14:tracePt t="21979" x="1885950" y="2978150"/>
          <p14:tracePt t="21996" x="1898650" y="2974975"/>
          <p14:tracePt t="22012" x="1914525" y="2965450"/>
          <p14:tracePt t="22029" x="1927225" y="2949575"/>
          <p14:tracePt t="22046" x="1939925" y="2933700"/>
          <p14:tracePt t="22062" x="1949450" y="2930525"/>
          <p14:tracePt t="22096" x="1955800" y="2930525"/>
          <p14:tracePt t="23433" x="2003425" y="2946400"/>
          <p14:tracePt t="23445" x="2301875" y="2987675"/>
          <p14:tracePt t="23467" x="2987675" y="2962275"/>
          <p14:tracePt t="23485" x="3463925" y="2936875"/>
          <p14:tracePt t="23500" x="3987800" y="2908300"/>
          <p14:tracePt t="23520" x="4664075" y="2857500"/>
          <p14:tracePt t="23546" x="5445125" y="2784475"/>
          <p14:tracePt t="23581" x="6203950" y="2749550"/>
          <p14:tracePt t="23598" x="6451600" y="2774950"/>
          <p14:tracePt t="23613" x="6645275" y="2803525"/>
          <p14:tracePt t="23629" x="6810375" y="2838450"/>
          <p14:tracePt t="23645" x="7023100" y="2892425"/>
          <p14:tracePt t="23662" x="7134225" y="2927350"/>
          <p14:tracePt t="23678" x="7245350" y="2968625"/>
          <p14:tracePt t="23695" x="7362825" y="3022600"/>
          <p14:tracePt t="23711" x="7426325" y="3038475"/>
          <p14:tracePt t="23728" x="7470775" y="3051175"/>
          <p14:tracePt t="23730" x="7489825" y="3057525"/>
          <p14:tracePt t="23745" x="7534275" y="3070225"/>
          <p14:tracePt t="23762" x="7559675" y="3089275"/>
          <p14:tracePt t="23779" x="7575550" y="3098800"/>
          <p14:tracePt t="23795" x="7591425" y="3108325"/>
          <p14:tracePt t="24182" x="7645400" y="3079750"/>
          <p14:tracePt t="24190" x="7708900" y="3044825"/>
          <p14:tracePt t="24201" x="7791450" y="2978150"/>
          <p14:tracePt t="24216" x="7861300" y="2933700"/>
          <p14:tracePt t="24232" x="7893050" y="2908300"/>
          <p14:tracePt t="24245" x="7921625" y="2882900"/>
          <p14:tracePt t="24278" x="7943850" y="2873375"/>
          <p14:tracePt t="24312" x="7947025" y="2873375"/>
          <p14:tracePt t="24610" x="7940675" y="2873375"/>
          <p14:tracePt t="24617" x="7927975" y="2873375"/>
          <p14:tracePt t="24630" x="7905750" y="2886075"/>
          <p14:tracePt t="24645" x="7877175" y="2886075"/>
          <p14:tracePt t="24662" x="7807325" y="2886075"/>
          <p14:tracePt t="24679" x="7623175" y="2886075"/>
          <p14:tracePt t="24695" x="7416800" y="2905125"/>
          <p14:tracePt t="24713" x="7219950" y="2943225"/>
          <p14:tracePt t="24729" x="6994525" y="3016250"/>
          <p14:tracePt t="24745" x="6905625" y="3048000"/>
          <p14:tracePt t="24762" x="6826250" y="3086100"/>
          <p14:tracePt t="24779" x="6715125" y="3108325"/>
          <p14:tracePt t="24795" x="6584950" y="3124200"/>
          <p14:tracePt t="24811" x="6378575" y="3143250"/>
          <p14:tracePt t="24829" x="6048375" y="3171825"/>
          <p14:tracePt t="24845" x="5829300" y="3190875"/>
          <p14:tracePt t="24861" x="5680075" y="3219450"/>
          <p14:tracePt t="24879" x="5518150" y="3276600"/>
          <p14:tracePt t="24896" x="5441950" y="3302000"/>
          <p14:tracePt t="24912" x="5375275" y="3336925"/>
          <p14:tracePt t="24929" x="5302250" y="3365500"/>
          <p14:tracePt t="24944" x="5245100" y="3394075"/>
          <p14:tracePt t="24961" x="5200650" y="3406775"/>
          <p14:tracePt t="24979" x="5099050" y="3425825"/>
          <p14:tracePt t="24995" x="5060950" y="3438525"/>
          <p14:tracePt t="25012" x="5016500" y="3460750"/>
          <p14:tracePt t="25029" x="4975225" y="3463925"/>
          <p14:tracePt t="25046" x="4965700" y="3463925"/>
          <p14:tracePt t="25062" x="4956175" y="3463925"/>
          <p14:tracePt t="25078" x="4940300" y="3463925"/>
          <p14:tracePt t="25094" x="4924425" y="3463925"/>
          <p14:tracePt t="25357" x="4975225" y="3463925"/>
          <p14:tracePt t="25365" x="5045075" y="3463925"/>
          <p14:tracePt t="25382" x="5162550" y="3473450"/>
          <p14:tracePt t="25398" x="5270500" y="3498850"/>
          <p14:tracePt t="25412" x="5375275" y="3505200"/>
          <p14:tracePt t="25445" x="5734050" y="3514725"/>
          <p14:tracePt t="25478" x="6099175" y="3514725"/>
          <p14:tracePt t="25494" x="6181725" y="3514725"/>
          <p14:tracePt t="25511" x="6254750" y="3514725"/>
          <p14:tracePt t="25528" x="6330950" y="3514725"/>
          <p14:tracePt t="25545" x="6359525" y="3514725"/>
          <p14:tracePt t="25561" x="6391275" y="3514725"/>
          <p14:tracePt t="25578" x="6416675" y="3514725"/>
          <p14:tracePt t="25595" x="6445250" y="3505200"/>
          <p14:tracePt t="25612" x="6464300" y="3489325"/>
          <p14:tracePt t="25628" x="6492875" y="3473450"/>
          <p14:tracePt t="25645" x="6508750" y="3460750"/>
          <p14:tracePt t="25662" x="6518275" y="3460750"/>
          <p14:tracePt t="25678" x="6530975" y="3460750"/>
          <p14:tracePt t="25694" x="6537325" y="3460750"/>
          <p14:tracePt t="25712" x="6543675" y="3460750"/>
          <p14:tracePt t="26109" x="6543675" y="3457575"/>
          <p14:tracePt t="26165" x="6553200" y="3457575"/>
          <p14:tracePt t="26172" x="6556375" y="3457575"/>
          <p14:tracePt t="26195" x="6578600" y="3457575"/>
          <p14:tracePt t="26456" x="6470650" y="3438525"/>
          <p14:tracePt t="26465" x="6353175" y="3419475"/>
          <p14:tracePt t="26481" x="6115050" y="3409950"/>
          <p14:tracePt t="26499" x="5794375" y="3435350"/>
          <p14:tracePt t="26511" x="5680075" y="3454400"/>
          <p14:tracePt t="26544" x="5156200" y="3679825"/>
          <p14:tracePt t="26579" x="4689475" y="3898900"/>
          <p14:tracePt t="26597" x="4476750" y="3965575"/>
          <p14:tracePt t="26614" x="4254500" y="4000500"/>
          <p14:tracePt t="26629" x="4102100" y="4029075"/>
          <p14:tracePt t="26645" x="3975100" y="4029075"/>
          <p14:tracePt t="26662" x="3883025" y="4029075"/>
          <p14:tracePt t="26678" x="3765550" y="4029075"/>
          <p14:tracePt t="26694" x="3698875" y="4010025"/>
          <p14:tracePt t="26712" x="3635375" y="3997325"/>
          <p14:tracePt t="26728" x="3581400" y="3984625"/>
          <p14:tracePt t="26744" x="3556000" y="3971925"/>
          <p14:tracePt t="26762" x="3527425" y="3952875"/>
          <p14:tracePt t="26778" x="3492500" y="3937000"/>
          <p14:tracePt t="26795" x="3460750" y="3924300"/>
          <p14:tracePt t="26812" x="3444875" y="3924300"/>
          <p14:tracePt t="26828" x="3429000" y="3924300"/>
          <p14:tracePt t="26844" x="3416300" y="3924300"/>
          <p14:tracePt t="26861" x="3403600" y="3924300"/>
          <p14:tracePt t="26878" x="3394075" y="3924300"/>
          <p14:tracePt t="26936" x="3390900" y="3924300"/>
          <p14:tracePt t="27451" x="3403600" y="3911600"/>
          <p14:tracePt t="27459" x="3416300" y="3898900"/>
          <p14:tracePt t="27468" x="3435350" y="3886200"/>
          <p14:tracePt t="27478" x="3390900" y="3924300"/>
          <p14:tracePt t="27698" x="3302000" y="3914775"/>
          <p14:tracePt t="27705" x="3197225" y="3905250"/>
          <p14:tracePt t="27728" x="2879725" y="3905250"/>
          <p14:tracePt t="27745" x="2673350" y="3940175"/>
          <p14:tracePt t="27768" x="2381250" y="3997325"/>
          <p14:tracePt t="27778" x="2228850" y="4041775"/>
          <p14:tracePt t="27812" x="1952625" y="4187825"/>
          <p14:tracePt t="27845" x="1781175" y="4286250"/>
          <p14:tracePt t="27865" x="1704975" y="4327525"/>
          <p14:tracePt t="27878" x="1663700" y="4356100"/>
          <p14:tracePt t="27895" x="1641475" y="4365625"/>
          <p14:tracePt t="27912" x="1600200" y="4384675"/>
          <p14:tracePt t="27928" x="1581150" y="4394200"/>
          <p14:tracePt t="27944" x="1558925" y="4406900"/>
          <p14:tracePt t="27961" x="1546225" y="4406900"/>
          <p14:tracePt t="27978" x="1536700" y="4406900"/>
          <p14:tracePt t="27994" x="1527175" y="4406900"/>
          <p14:tracePt t="28012" x="1504950" y="4406900"/>
          <p14:tracePt t="28028" x="1501775" y="4406900"/>
          <p14:tracePt t="29234" x="1520825" y="4419600"/>
          <p14:tracePt t="29242" x="1549400" y="4432300"/>
          <p14:tracePt t="29249" x="1587500" y="4448175"/>
          <p14:tracePt t="29262" x="1676400" y="4489450"/>
          <p14:tracePt t="29279" x="1765300" y="4511675"/>
          <p14:tracePt t="29295" x="1841500" y="4533900"/>
          <p14:tracePt t="29328" x="2003425" y="4616450"/>
          <p14:tracePt t="29361" x="2190750" y="4718050"/>
          <p14:tracePt t="29378" x="2228850" y="4737100"/>
          <p14:tracePt t="29399" x="2266950" y="4752975"/>
          <p14:tracePt t="29411" x="2276475" y="4752975"/>
          <p14:tracePt t="29428" x="2286000" y="4752975"/>
          <p14:tracePt t="29647" x="2308225" y="4749800"/>
          <p14:tracePt t="29653" x="2336800" y="4727575"/>
          <p14:tracePt t="29662" x="2387600" y="4721225"/>
          <p14:tracePt t="29684" x="2520950" y="4689475"/>
          <p14:tracePt t="29711" x="2768600" y="4654550"/>
          <p14:tracePt t="29745" x="3035300" y="4638675"/>
          <p14:tracePt t="29762" x="3263900" y="4638675"/>
          <p14:tracePt t="29778" x="3390900" y="4651375"/>
          <p14:tracePt t="29795" x="3476625" y="4660900"/>
          <p14:tracePt t="29812" x="3606800" y="4676775"/>
          <p14:tracePt t="29828" x="3698875" y="4676775"/>
          <p14:tracePt t="29844" x="3752850" y="4683125"/>
          <p14:tracePt t="29861" x="3848100" y="4695825"/>
          <p14:tracePt t="29878" x="3911600" y="4711700"/>
          <p14:tracePt t="29894" x="3971925" y="4718050"/>
          <p14:tracePt t="29911" x="4070350" y="4730750"/>
          <p14:tracePt t="29928" x="4130675" y="4730750"/>
          <p14:tracePt t="29945" x="4191000" y="4730750"/>
          <p14:tracePt t="29961" x="4295775" y="4730750"/>
          <p14:tracePt t="29978" x="4375150" y="4730750"/>
          <p14:tracePt t="29995" x="4473575" y="4711700"/>
          <p14:tracePt t="30012" x="4562475" y="4689475"/>
          <p14:tracePt t="30028" x="4648200" y="4673600"/>
          <p14:tracePt t="30045" x="4746625" y="4657725"/>
          <p14:tracePt t="30061" x="4889500" y="4635500"/>
          <p14:tracePt t="30078" x="4949825" y="4635500"/>
          <p14:tracePt t="30095" x="5010150" y="4635500"/>
          <p14:tracePt t="30111" x="5086350" y="4635500"/>
          <p14:tracePt t="30128" x="5140325" y="4635500"/>
          <p14:tracePt t="30145" x="5175250" y="4635500"/>
          <p14:tracePt t="30161" x="5238750" y="4635500"/>
          <p14:tracePt t="30177" x="5283200" y="4635500"/>
          <p14:tracePt t="30195" x="5327650" y="4635500"/>
          <p14:tracePt t="30212" x="5397500" y="4651375"/>
          <p14:tracePt t="30228" x="5451475" y="4657725"/>
          <p14:tracePt t="30245" x="5514975" y="4670425"/>
          <p14:tracePt t="30261" x="5584825" y="4676775"/>
          <p14:tracePt t="30277" x="5622925" y="4683125"/>
          <p14:tracePt t="30294" x="5651500" y="4689475"/>
          <p14:tracePt t="30311" x="5686425" y="4695825"/>
          <p14:tracePt t="30327" x="5715000" y="4702175"/>
          <p14:tracePt t="30345" x="5737225" y="4714875"/>
          <p14:tracePt t="30362" x="5759450" y="4718050"/>
          <p14:tracePt t="30378" x="5768975" y="4724400"/>
          <p14:tracePt t="30381" x="5772150" y="4724400"/>
          <p14:tracePt t="30394" x="5778500" y="4724400"/>
          <p14:tracePt t="30415" x="5791200" y="4730750"/>
          <p14:tracePt t="30427" x="5807075" y="4730750"/>
          <p14:tracePt t="30444" x="5816600" y="4730750"/>
          <p14:tracePt t="30461" x="5832475" y="4730750"/>
          <p14:tracePt t="30477" x="5842000" y="4730750"/>
          <p14:tracePt t="30494" x="5848350" y="4730750"/>
          <p14:tracePt t="31780" x="5870575" y="4730750"/>
          <p14:tracePt t="31788" x="5886450" y="4730750"/>
          <p14:tracePt t="31797" x="5911850" y="4730750"/>
          <p14:tracePt t="31815" x="5956300" y="4727575"/>
          <p14:tracePt t="31831" x="6019800" y="4721225"/>
          <p14:tracePt t="31845" x="6064250" y="4714875"/>
          <p14:tracePt t="31878" x="6181725" y="4692650"/>
          <p14:tracePt t="31911" x="6369050" y="4648200"/>
          <p14:tracePt t="31927" x="6442075" y="4632325"/>
          <p14:tracePt t="31944" x="6575425" y="4616450"/>
          <p14:tracePt t="31961" x="6657975" y="4610100"/>
          <p14:tracePt t="31977" x="6718300" y="4603750"/>
          <p14:tracePt t="31995" x="6788150" y="4603750"/>
          <p14:tracePt t="32011" x="6819900" y="4603750"/>
          <p14:tracePt t="32028" x="6854825" y="4603750"/>
          <p14:tracePt t="32045" x="6918325" y="4603750"/>
          <p14:tracePt t="32061" x="6962775" y="4603750"/>
          <p14:tracePt t="32078" x="6997700" y="4603750"/>
          <p14:tracePt t="32094" x="7051675" y="4603750"/>
          <p14:tracePt t="32111" x="7083425" y="4603750"/>
          <p14:tracePt t="32127" x="7099300" y="4603750"/>
          <p14:tracePt t="32144" x="7131050" y="4603750"/>
          <p14:tracePt t="32161" x="7143750" y="4603750"/>
          <p14:tracePt t="32178" x="7169150" y="4606925"/>
          <p14:tracePt t="32194" x="7207250" y="4613275"/>
          <p14:tracePt t="32211" x="7229475" y="4613275"/>
          <p14:tracePt t="32228" x="7261225" y="4619625"/>
          <p14:tracePt t="32245" x="7299325" y="4619625"/>
          <p14:tracePt t="32261" x="7312025" y="4619625"/>
          <p14:tracePt t="32278" x="7321550" y="4619625"/>
          <p14:tracePt t="32295" x="7324725" y="4619625"/>
          <p14:tracePt t="32338" x="7331075" y="4622800"/>
          <p14:tracePt t="32344" x="7334250" y="4629150"/>
          <p14:tracePt t="32360" x="7350125" y="4632325"/>
          <p14:tracePt t="32378" x="7359650" y="4641850"/>
          <p14:tracePt t="32394" x="7375525" y="4654550"/>
          <p14:tracePt t="32459" x="7381875" y="4654550"/>
          <p14:tracePt t="32502" x="7385050" y="4654550"/>
          <p14:tracePt t="32509" x="7391400" y="4654550"/>
          <p14:tracePt t="32516" x="7400925" y="4657725"/>
          <p14:tracePt t="32552" x="7400925" y="4664075"/>
          <p14:tracePt t="33565" x="7397750" y="4670425"/>
          <p14:tracePt t="33572" x="7394575" y="4673600"/>
          <p14:tracePt t="33579" x="7385050" y="4679950"/>
          <p14:tracePt t="33597" x="7327900" y="4692650"/>
          <p14:tracePt t="33614" x="7178675" y="4749800"/>
          <p14:tracePt t="33631" x="7004050" y="4787900"/>
          <p14:tracePt t="33645" x="6854825" y="4803775"/>
          <p14:tracePt t="33677" x="6661150" y="4845050"/>
          <p14:tracePt t="33710" x="6483350" y="4879975"/>
          <p14:tracePt t="33728" x="6419850" y="4902200"/>
          <p14:tracePt t="33745" x="6318250" y="4924425"/>
          <p14:tracePt t="33762" x="6232525" y="4946650"/>
          <p14:tracePt t="33778" x="6092825" y="5003800"/>
          <p14:tracePt t="33795" x="6035675" y="5026025"/>
          <p14:tracePt t="33811" x="6003925" y="5038725"/>
          <p14:tracePt t="33828" x="5975350" y="5060950"/>
          <p14:tracePt t="33844" x="5965825" y="5060950"/>
          <p14:tracePt t="33860" x="5956300" y="5060950"/>
          <p14:tracePt t="33877" x="5946775" y="5060950"/>
          <p14:tracePt t="33894" x="5908675" y="5060950"/>
          <p14:tracePt t="33911" x="5864225" y="5060950"/>
          <p14:tracePt t="33928" x="5816600" y="5060950"/>
          <p14:tracePt t="33945" x="5794375" y="5060950"/>
          <p14:tracePt t="33961" x="5784850" y="5060950"/>
          <p14:tracePt t="33978" x="5753100" y="5060950"/>
          <p14:tracePt t="33993" x="5730875" y="5060950"/>
          <p14:tracePt t="34010" x="5686425" y="5051425"/>
          <p14:tracePt t="34028" x="5603875" y="5026025"/>
          <p14:tracePt t="34044" x="5521325" y="5010150"/>
          <p14:tracePt t="34061" x="5464175" y="4997450"/>
          <p14:tracePt t="34080" x="5422900" y="4991100"/>
          <p14:tracePt t="34100" x="5407025" y="4991100"/>
          <p14:tracePt t="34110" x="5403850" y="4991100"/>
          <p14:tracePt t="34127" x="5381625" y="4991100"/>
          <p14:tracePt t="34144" x="5372100" y="4991100"/>
          <p14:tracePt t="34160" x="5362575" y="4991100"/>
          <p14:tracePt t="34177" x="5330825" y="4984750"/>
          <p14:tracePt t="34194" x="5264150" y="4962525"/>
          <p14:tracePt t="34210" x="5114925" y="4933950"/>
          <p14:tracePt t="34227" x="4749800" y="4886325"/>
          <p14:tracePt t="34244" x="4371975" y="4822825"/>
          <p14:tracePt t="34262" x="3863975" y="4768850"/>
          <p14:tracePt t="34278" x="3324225" y="4721225"/>
          <p14:tracePt t="34296" x="3095625" y="4702175"/>
          <p14:tracePt t="34312" x="2901950" y="4692650"/>
          <p14:tracePt t="34328" x="2682875" y="4692650"/>
          <p14:tracePt t="34344" x="2590800" y="4692650"/>
          <p14:tracePt t="34361" x="2505075" y="4705350"/>
          <p14:tracePt t="34378" x="2406650" y="4718050"/>
          <p14:tracePt t="34393" x="2352675" y="4740275"/>
          <p14:tracePt t="34411" x="2320925" y="4752975"/>
          <p14:tracePt t="34428" x="2279650" y="4768850"/>
          <p14:tracePt t="34445" x="2263775" y="4775200"/>
          <p14:tracePt t="34461" x="2251075" y="4781550"/>
          <p14:tracePt t="34478" x="2232025" y="4791075"/>
          <p14:tracePt t="34494" x="2222500" y="4791075"/>
          <p14:tracePt t="34510" x="2212975" y="4791075"/>
          <p14:tracePt t="34528" x="2212975" y="4800600"/>
          <p14:tracePt t="34544" x="2212975" y="4810125"/>
          <p14:tracePt t="34561" x="2251075" y="4822825"/>
          <p14:tracePt t="34578" x="2365375" y="4860925"/>
          <p14:tracePt t="34594" x="2473325" y="4886325"/>
          <p14:tracePt t="34611" x="2625725" y="4924425"/>
          <p14:tracePt t="34628" x="2873375" y="4978400"/>
          <p14:tracePt t="34644" x="3048000" y="5013325"/>
          <p14:tracePt t="34661" x="3235325" y="5060950"/>
          <p14:tracePt t="34677" x="3403600" y="5105400"/>
          <p14:tracePt t="34694" x="3479800" y="5133975"/>
          <p14:tracePt t="34711" x="3552825" y="5149850"/>
          <p14:tracePt t="34728" x="3651250" y="5159375"/>
          <p14:tracePt t="34745" x="3702050" y="5159375"/>
          <p14:tracePt t="34761" x="3740150" y="5159375"/>
          <p14:tracePt t="34777" x="3781425" y="5159375"/>
          <p14:tracePt t="34794" x="3803650" y="5159375"/>
          <p14:tracePt t="34811" x="3825875" y="5159375"/>
          <p14:tracePt t="34828" x="3844925" y="5159375"/>
          <p14:tracePt t="34844" x="3873500" y="5156200"/>
          <p14:tracePt t="34861" x="3905250" y="5143500"/>
          <p14:tracePt t="34877" x="3968750" y="5118100"/>
          <p14:tracePt t="34894" x="4013200" y="5111750"/>
          <p14:tracePt t="34911" x="4044950" y="5099050"/>
          <p14:tracePt t="34927" x="4108450" y="5080000"/>
          <p14:tracePt t="34943" x="4152900" y="5060950"/>
          <p14:tracePt t="34961" x="4216400" y="5045075"/>
          <p14:tracePt t="34964" x="4241800" y="5038725"/>
          <p14:tracePt t="34977" x="4298950" y="5026025"/>
          <p14:tracePt t="34993" x="4343400" y="5019675"/>
          <p14:tracePt t="35011" x="4387850" y="5006975"/>
          <p14:tracePt t="35027" x="4435475" y="5006975"/>
          <p14:tracePt t="35044" x="4479925" y="4994275"/>
          <p14:tracePt t="35060" x="4527550" y="4981575"/>
          <p14:tracePt t="35077" x="4606925" y="4959350"/>
          <p14:tracePt t="35094" x="4670425" y="4946650"/>
          <p14:tracePt t="35111" x="4714875" y="4933950"/>
          <p14:tracePt t="35128" x="4778375" y="4908550"/>
          <p14:tracePt t="35144" x="4810125" y="4895850"/>
          <p14:tracePt t="35161" x="4848225" y="4883150"/>
          <p14:tracePt t="35177" x="4905375" y="4857750"/>
          <p14:tracePt t="35193" x="4943475" y="4845050"/>
          <p14:tracePt t="35210" x="4987925" y="4832350"/>
          <p14:tracePt t="35227" x="5051425" y="4826000"/>
          <p14:tracePt t="35244" x="5080000" y="4826000"/>
          <p14:tracePt t="35261" x="5089525" y="4826000"/>
          <p14:tracePt t="35277" x="5105400" y="4826000"/>
          <p14:tracePt t="35294" x="5114925" y="4826000"/>
          <p14:tracePt t="35311" x="5130800" y="4826000"/>
          <p14:tracePt t="35327" x="5143500" y="4819650"/>
          <p14:tracePt t="35343" x="5153025" y="4810125"/>
          <p14:tracePt t="35360" x="5165725" y="4800600"/>
          <p14:tracePt t="35377" x="5184775" y="4791075"/>
          <p14:tracePt t="35394" x="5194300" y="4791075"/>
          <p14:tracePt t="35411" x="5203825" y="4791075"/>
          <p14:tracePt t="35514" x="5210175" y="4791075"/>
          <p14:tracePt t="35635" x="5213350" y="4791075"/>
          <p14:tracePt t="35664" x="5219700" y="4791075"/>
          <p14:tracePt t="35693" x="5222875" y="4791075"/>
          <p14:tracePt t="36949" x="5200650" y="4813300"/>
          <p14:tracePt t="36956" x="5172075" y="4841875"/>
          <p14:tracePt t="36965" x="5127625" y="4886325"/>
          <p14:tracePt t="36978" x="5057775" y="4949825"/>
          <p14:tracePt t="36994" x="5016500" y="4987925"/>
          <p14:tracePt t="37010" x="4981575" y="5032375"/>
          <p14:tracePt t="37044" x="4873625" y="5159375"/>
          <p14:tracePt t="37077" x="4594225" y="5334000"/>
          <p14:tracePt t="37094" x="4448175" y="5407025"/>
          <p14:tracePt t="37113" x="4260850" y="5524500"/>
          <p14:tracePt t="37127" x="4127500" y="5584825"/>
          <p14:tracePt t="37144" x="3949700" y="5651500"/>
          <p14:tracePt t="37161" x="3692525" y="5715000"/>
          <p14:tracePt t="37177" x="3451225" y="5734050"/>
          <p14:tracePt t="37194" x="3257550" y="5753100"/>
          <p14:tracePt t="37211" x="2987675" y="5819775"/>
          <p14:tracePt t="37227" x="2867025" y="5851525"/>
          <p14:tracePt t="37244" x="2778125" y="5892800"/>
          <p14:tracePt t="37261" x="2701925" y="5934075"/>
          <p14:tracePt t="37277" x="2654300" y="5962650"/>
          <p14:tracePt t="37294" x="2622550" y="5975350"/>
          <p14:tracePt t="37311" x="2587625" y="5991225"/>
          <p14:tracePt t="37327" x="2559050" y="5991225"/>
          <p14:tracePt t="37344" x="2543175" y="5991225"/>
          <p14:tracePt t="37361" x="2527300" y="5991225"/>
          <p14:tracePt t="37377" x="2514600" y="5991225"/>
          <p14:tracePt t="37394" x="2505075" y="5991225"/>
          <p14:tracePt t="37411" x="2492375" y="5991225"/>
          <p14:tracePt t="37711" x="2422525" y="5965825"/>
          <p14:tracePt t="37718" x="2349500" y="5940425"/>
          <p14:tracePt t="37726" x="2276475" y="5902325"/>
          <p14:tracePt t="37743" x="2098675" y="5816600"/>
          <p14:tracePt t="37761" x="1860550" y="5743575"/>
          <p14:tracePt t="37777" x="1749425" y="5702300"/>
          <p14:tracePt t="37794" x="1600200" y="5676900"/>
          <p14:tracePt t="37811" x="1419225" y="5641975"/>
          <p14:tracePt t="37827" x="1339850" y="5641975"/>
          <p14:tracePt t="37844" x="1257300" y="5641975"/>
          <p14:tracePt t="37861" x="1168400" y="5651500"/>
          <p14:tracePt t="37877" x="1104900" y="5667375"/>
          <p14:tracePt t="37894" x="1047750" y="5680075"/>
          <p14:tracePt t="37911" x="993775" y="5699125"/>
          <p14:tracePt t="37927" x="968375" y="5718175"/>
          <p14:tracePt t="37944" x="936625" y="5730875"/>
          <p14:tracePt t="37961" x="911225" y="5746750"/>
          <p14:tracePt t="37977" x="889000" y="5756275"/>
          <p14:tracePt t="37994" x="879475" y="5772150"/>
          <p14:tracePt t="37997" x="873125" y="5775325"/>
          <p14:tracePt t="38011" x="863600" y="5784850"/>
          <p14:tracePt t="38027" x="854075" y="5797550"/>
          <p14:tracePt t="38044" x="838200" y="5797550"/>
          <p14:tracePt t="38060" x="825500" y="5797550"/>
          <p14:tracePt t="38077" x="825500" y="5800725"/>
          <p14:tracePt t="38094" x="825500" y="5807075"/>
          <p14:tracePt t="38110" x="825500" y="5819775"/>
          <p14:tracePt t="38126" x="825500" y="5826125"/>
          <p14:tracePt t="38144" x="825500" y="5829300"/>
          <p14:tracePt t="38161" x="831850" y="5842000"/>
          <p14:tracePt t="38177" x="854075" y="5845175"/>
          <p14:tracePt t="38194" x="882650" y="5851525"/>
          <p14:tracePt t="38211" x="971550" y="5873750"/>
          <p14:tracePt t="38227" x="1035050" y="5880100"/>
          <p14:tracePt t="38243" x="1079500" y="5886450"/>
          <p14:tracePt t="38260" x="1120775" y="5899150"/>
          <p14:tracePt t="38277" x="1133475" y="5899150"/>
          <p14:tracePt t="38294" x="1149350" y="5902325"/>
          <p14:tracePt t="38311" x="1196975" y="5908675"/>
          <p14:tracePt t="38327" x="1250950" y="5930900"/>
          <p14:tracePt t="38344" x="1336675" y="5937250"/>
          <p14:tracePt t="38361" x="1416050" y="5953125"/>
          <p14:tracePt t="38377" x="1447800" y="5959475"/>
          <p14:tracePt t="38393" x="1457325" y="5959475"/>
          <p14:tracePt t="38411" x="1470025" y="5959475"/>
          <p14:tracePt t="38427" x="1476375" y="5959475"/>
          <p14:tracePt t="38444" x="1492250" y="5959475"/>
          <p14:tracePt t="38461" x="1524000" y="5959475"/>
          <p14:tracePt t="38477" x="1568450" y="5959475"/>
          <p14:tracePt t="38494" x="1612900" y="5959475"/>
          <p14:tracePt t="38497" x="1622425" y="5959475"/>
          <p14:tracePt t="38511" x="1644650" y="5959475"/>
          <p14:tracePt t="38526" x="1654175" y="5959475"/>
          <p14:tracePt t="38544" x="1670050" y="5959475"/>
          <p14:tracePt t="38561" x="1685925" y="5959475"/>
          <p14:tracePt t="38577" x="1704975" y="5959475"/>
          <p14:tracePt t="38594" x="1749425" y="5959475"/>
          <p14:tracePt t="38611" x="1819275" y="5959475"/>
          <p14:tracePt t="38627" x="1873250" y="5959475"/>
          <p14:tracePt t="38643" x="1917700" y="5959475"/>
          <p14:tracePt t="38660" x="1949450" y="5959475"/>
          <p14:tracePt t="38676" x="1965325" y="5959475"/>
          <p14:tracePt t="38694" x="1974850" y="5959475"/>
          <p14:tracePt t="38711" x="1997075" y="5959475"/>
          <p14:tracePt t="38727" x="2025650" y="5959475"/>
          <p14:tracePt t="38744" x="2060575" y="5959475"/>
          <p14:tracePt t="38761" x="2130425" y="5959475"/>
          <p14:tracePt t="38777" x="2168525" y="5959475"/>
          <p14:tracePt t="38794" x="2219325" y="5959475"/>
          <p14:tracePt t="38811" x="2282825" y="5959475"/>
          <p14:tracePt t="38827" x="2311400" y="5959475"/>
          <p14:tracePt t="38844" x="2355850" y="5959475"/>
          <p14:tracePt t="38861" x="2419350" y="5959475"/>
          <p14:tracePt t="38876" x="2476500" y="5959475"/>
          <p14:tracePt t="38894" x="2555875" y="5959475"/>
          <p14:tracePt t="38910" x="2695575" y="5959475"/>
          <p14:tracePt t="38927" x="2755900" y="5959475"/>
          <p14:tracePt t="38944" x="2784475" y="5959475"/>
          <p14:tracePt t="38960" x="2825750" y="5959475"/>
          <p14:tracePt t="38977" x="2847975" y="5959475"/>
          <p14:tracePt t="38994" x="2876550" y="5959475"/>
          <p14:tracePt t="38997" x="2895600" y="5959475"/>
          <p14:tracePt t="39011" x="2940050" y="5959475"/>
          <p14:tracePt t="39027" x="2968625" y="5959475"/>
          <p14:tracePt t="39043" x="3003550" y="5959475"/>
          <p14:tracePt t="39060" x="3025775" y="5959475"/>
          <p14:tracePt t="39077" x="3041650" y="5959475"/>
          <p14:tracePt t="39282" x="3038475" y="5959475"/>
          <p14:tracePt t="39289" x="3035300" y="5959475"/>
          <p14:tracePt t="39296" x="3028950" y="5959475"/>
          <p14:tracePt t="39310" x="3006725" y="5956300"/>
          <p14:tracePt t="39327" x="2968625" y="5943600"/>
          <p14:tracePt t="39344" x="2914650" y="5930900"/>
          <p14:tracePt t="39360" x="2825750" y="5908675"/>
          <p14:tracePt t="39377" x="2749550" y="5892800"/>
          <p14:tracePt t="39394" x="2663825" y="5861050"/>
          <p14:tracePt t="39411" x="2501900" y="5803900"/>
          <p14:tracePt t="39427" x="2393950" y="5768975"/>
          <p14:tracePt t="39445" x="2212975" y="5724525"/>
          <p14:tracePt t="39461" x="2085975" y="5708650"/>
          <p14:tracePt t="39477" x="1981200" y="5708650"/>
          <p14:tracePt t="39493" x="1876425" y="5708650"/>
          <p14:tracePt t="39495" x="1841500" y="5708650"/>
          <p14:tracePt t="39510" x="1755775" y="5721350"/>
          <p14:tracePt t="39526" x="1682750" y="5737225"/>
          <p14:tracePt t="39543" x="1603375" y="5765800"/>
          <p14:tracePt t="39560" x="1498600" y="5810250"/>
          <p14:tracePt t="39576" x="1441450" y="5832475"/>
          <p14:tracePt t="39594" x="1377950" y="5851525"/>
          <p14:tracePt t="39610" x="1333500" y="5864225"/>
          <p14:tracePt t="39627" x="1295400" y="5876925"/>
          <p14:tracePt t="39644" x="1266825" y="5883275"/>
          <p14:tracePt t="39661" x="1257300" y="5886450"/>
          <p14:tracePt t="39676" x="1244600" y="5886450"/>
          <p14:tracePt t="39694" x="1228725" y="5892800"/>
          <p14:tracePt t="39710" x="1219200" y="5895975"/>
          <p14:tracePt t="39727" x="1209675" y="5902325"/>
          <p14:tracePt t="39743" x="1193800" y="5905500"/>
          <p14:tracePt t="39760" x="1177925" y="5905500"/>
          <p14:tracePt t="39776" x="1168400" y="5905500"/>
          <p14:tracePt t="39794" x="1165225" y="5905500"/>
          <p14:tracePt t="39866" x="1165225" y="5911850"/>
          <p14:tracePt t="39874" x="1165225" y="5915025"/>
          <p14:tracePt t="39881" x="1165225" y="5921375"/>
          <p14:tracePt t="39894" x="1165225" y="5937250"/>
          <p14:tracePt t="39910" x="1165225" y="5946775"/>
          <p14:tracePt t="39927" x="1165225" y="5956300"/>
          <p14:tracePt t="39944" x="1165225" y="5965825"/>
          <p14:tracePt t="40023" x="1165225" y="5972175"/>
        </p14:tracePtLst>
      </p14:laserTraceLst>
    </p:ext>
  </p:extLs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6" descr="Koriande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0" y="357188"/>
            <a:ext cx="5072063" cy="6143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2531" name="Picture 4" descr="coriandrum_sativum_10a"/>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5357813" y="3071813"/>
            <a:ext cx="3311525" cy="26685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2532" name="Text Box 4"/>
          <p:cNvSpPr txBox="1">
            <a:spLocks noChangeArrowheads="1"/>
          </p:cNvSpPr>
          <p:nvPr/>
        </p:nvSpPr>
        <p:spPr bwMode="auto">
          <a:xfrm>
            <a:off x="5286375" y="5842000"/>
            <a:ext cx="3857625" cy="101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fr-FR" altLang="fr-FR" sz="2000" b="1" i="1">
                <a:solidFill>
                  <a:srgbClr val="FF0000"/>
                </a:solidFill>
                <a:latin typeface="Times New Roman" panose="02020603050405020304" pitchFamily="18" charset="0"/>
                <a:cs typeface="Times New Roman" panose="02020603050405020304" pitchFamily="18" charset="0"/>
              </a:rPr>
              <a:t>Coriandrum  sativum, </a:t>
            </a:r>
          </a:p>
          <a:p>
            <a:pPr eaLnBrk="1" hangingPunct="1"/>
            <a:r>
              <a:rPr lang="fr-FR" altLang="fr-FR" sz="2000">
                <a:latin typeface="Times New Roman" panose="02020603050405020304" pitchFamily="18" charset="0"/>
                <a:cs typeface="Times New Roman" panose="02020603050405020304" pitchFamily="18" charset="0"/>
              </a:rPr>
              <a:t> la </a:t>
            </a:r>
            <a:r>
              <a:rPr lang="fr-FR" altLang="fr-FR" sz="2000" b="1">
                <a:latin typeface="Times New Roman" panose="02020603050405020304" pitchFamily="18" charset="0"/>
                <a:cs typeface="Times New Roman" panose="02020603050405020304" pitchFamily="18" charset="0"/>
              </a:rPr>
              <a:t>coriandre, « qasbour », fruit donne « qasbour lyabess »</a:t>
            </a:r>
            <a:endParaRPr lang="fr-FR" altLang="fr-FR" b="1"/>
          </a:p>
        </p:txBody>
      </p:sp>
      <p:pic>
        <p:nvPicPr>
          <p:cNvPr id="22533" name="Picture 5" descr="http://idata.over-blog.com/2/91/78/32/Divers-9/Divers-10/coriandre.jpg"/>
          <p:cNvPicPr>
            <a:picLocks noChangeAspect="1" noChangeArrowheads="1"/>
          </p:cNvPicPr>
          <p:nvPr/>
        </p:nvPicPr>
        <p:blipFill>
          <a:blip r:embed="rId5">
            <a:extLst>
              <a:ext uri="{28A0092B-C50C-407E-A947-70E740481C1C}">
                <a14:useLocalDpi xmlns:a14="http://schemas.microsoft.com/office/drawing/2010/main" xmlns="" val="0"/>
              </a:ext>
            </a:extLst>
          </a:blip>
          <a:srcRect l="7759" t="4597" r="28448" b="12643"/>
          <a:stretch>
            <a:fillRect/>
          </a:stretch>
        </p:blipFill>
        <p:spPr bwMode="auto">
          <a:xfrm>
            <a:off x="5357813" y="285750"/>
            <a:ext cx="3357562" cy="25003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 name="Audio 1">
            <a:hlinkClick r:id="" action="ppaction://media"/>
          </p:cNvPr>
          <p:cNvPicPr>
            <a:picLocks noChangeAspect="1"/>
          </p:cNvPicPr>
          <p:nvPr>
            <a:videoFile r:link="rId1"/>
            <p:extLst>
              <p:ext uri="{DAA4B4D4-6D71-4841-9C94-3DE7FCFB9230}">
                <p14:media xmlns:p14="http://schemas.microsoft.com/office/powerpoint/2010/main" xmlns="" r:embed="rId6"/>
              </p:ext>
            </p:extLst>
          </p:nvPr>
        </p:nvPicPr>
        <p:blipFill>
          <a:blip r:embed="rId7" cstate="print"/>
          <a:stretch>
            <a:fillRect/>
          </a:stretch>
        </p:blipFill>
        <p:spPr>
          <a:xfrm>
            <a:off x="8724900" y="6438900"/>
            <a:ext cx="203200" cy="203200"/>
          </a:xfrm>
          <a:prstGeom prst="rect">
            <a:avLst/>
          </a:prstGeom>
        </p:spPr>
      </p:pic>
    </p:spTree>
  </p:cSld>
  <p:clrMapOvr>
    <a:masterClrMapping/>
  </p:clrMapOvr>
  <mc:AlternateContent xmlns:mc="http://schemas.openxmlformats.org/markup-compatibility/2006">
    <mc:Choice xmlns:p14="http://schemas.microsoft.com/office/powerpoint/2010/main" xmlns="" Requires="p14">
      <p:transition spd="slow" p14:dur="2000" advTm="85864"/>
    </mc:Choice>
    <mc:Fallback>
      <p:transition spd="slow" advTm="858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showWhenStopped="0">
                <p:cTn id="7" fill="hold" display="0">
                  <p:stCondLst>
                    <p:cond delay="indefinite"/>
                  </p:stCondLst>
                  <p:endCondLst>
                    <p:cond evt="onStopAudio" delay="0">
                      <p:tgtEl>
                        <p:sldTgt/>
                      </p:tgtEl>
                    </p:cond>
                  </p:endCondLst>
                </p:cTn>
                <p:tgtEl>
                  <p:spTgt spid="2"/>
                </p:tgtEl>
              </p:cMediaNode>
            </p:video>
          </p:childTnLst>
        </p:cTn>
      </p:par>
    </p:tnLst>
  </p:timing>
  <p:extLst>
    <p:ext uri="{3A86A75C-4F4B-4683-9AE1-C65F6400EC91}">
      <p14:laserTraceLst xmlns:p14="http://schemas.microsoft.com/office/powerpoint/2010/main" xmlns="">
        <p14:tracePtLst>
          <p14:tracePt t="4117" x="1165225" y="5975350"/>
          <p14:tracePt t="4124" x="1177925" y="5981700"/>
          <p14:tracePt t="4132" x="1187450" y="5988050"/>
          <p14:tracePt t="4144" x="1219200" y="5997575"/>
          <p14:tracePt t="4161" x="1250950" y="6010275"/>
          <p14:tracePt t="4177" x="1308100" y="6045200"/>
          <p14:tracePt t="4194" x="1384300" y="6086475"/>
          <p14:tracePt t="4228" x="1514475" y="6178550"/>
          <p14:tracePt t="4232" x="1555750" y="6210300"/>
          <p14:tracePt t="4261" x="1778000" y="6426200"/>
          <p14:tracePt t="4277" x="1876425" y="6534150"/>
          <p14:tracePt t="4345" x="2447925" y="6854825"/>
          <p14:tracePt t="4362" x="2533650" y="6854825"/>
          <p14:tracePt t="4378" x="2609850" y="6854825"/>
          <p14:tracePt t="4395" x="2711450" y="6854825"/>
          <p14:tracePt t="4411" x="2743200" y="6854825"/>
          <p14:tracePt t="4788" x="2863850" y="6737350"/>
          <p14:tracePt t="4795" x="2981325" y="6607175"/>
          <p14:tracePt t="4811" x="3200400" y="6388100"/>
          <p14:tracePt t="4828" x="3454400" y="6169025"/>
          <p14:tracePt t="4861" x="3838575" y="5870575"/>
          <p14:tracePt t="4896" x="4079875" y="5673725"/>
          <p14:tracePt t="4911" x="4149725" y="5559425"/>
          <p14:tracePt t="4930" x="4191000" y="5422900"/>
          <p14:tracePt t="4945" x="4184650" y="5327650"/>
          <p14:tracePt t="4961" x="4162425" y="5241925"/>
          <p14:tracePt t="5645" x="4165600" y="5229225"/>
          <p14:tracePt t="5651" x="4168775" y="5216525"/>
          <p14:tracePt t="5661" x="4175125" y="5207000"/>
          <p14:tracePt t="5679" x="4181475" y="5149850"/>
          <p14:tracePt t="5694" x="4181475" y="5114925"/>
          <p14:tracePt t="5711" x="4181475" y="5092700"/>
          <p14:tracePt t="5729" x="4181475" y="5064125"/>
          <p14:tracePt t="5761" x="4181475" y="5035550"/>
          <p14:tracePt t="5794" x="4181475" y="4972050"/>
          <p14:tracePt t="5811" x="4181475" y="4943475"/>
          <p14:tracePt t="5827" x="4178300" y="4921250"/>
          <p14:tracePt t="5844" x="4171950" y="4879975"/>
          <p14:tracePt t="5861" x="4171950" y="4835525"/>
          <p14:tracePt t="5879" x="4165600" y="4800600"/>
          <p14:tracePt t="5894" x="4152900" y="4756150"/>
          <p14:tracePt t="5911" x="4143375" y="4727575"/>
          <p14:tracePt t="5928" x="4130675" y="4689475"/>
          <p14:tracePt t="5944" x="4111625" y="4638675"/>
          <p14:tracePt t="5961" x="4092575" y="4606925"/>
          <p14:tracePt t="5977" x="4079875" y="4578350"/>
          <p14:tracePt t="5994" x="4064000" y="4533900"/>
          <p14:tracePt t="6010" x="4051300" y="4511675"/>
          <p14:tracePt t="6028" x="4032250" y="4495800"/>
          <p14:tracePt t="6044" x="4025900" y="4492625"/>
          <p14:tracePt t="6757" x="4048125" y="4467225"/>
          <p14:tracePt t="6764" x="4098925" y="4432300"/>
          <p14:tracePt t="6778" x="4203700" y="4352925"/>
          <p14:tracePt t="6794" x="4311650" y="4254500"/>
          <p14:tracePt t="6811" x="4438650" y="4127500"/>
          <p14:tracePt t="6828" x="4705350" y="3975100"/>
          <p14:tracePt t="6863" x="5168900" y="3794125"/>
          <p14:tracePt t="6895" x="5835650" y="3616325"/>
          <p14:tracePt t="6912" x="6042025" y="3581400"/>
          <p14:tracePt t="6929" x="6321425" y="3524250"/>
          <p14:tracePt t="6944" x="6470650" y="3505200"/>
          <p14:tracePt t="6961" x="6610350" y="3489325"/>
          <p14:tracePt t="6978" x="6778625" y="3463925"/>
          <p14:tracePt t="6994" x="6883400" y="3463925"/>
          <p14:tracePt t="7011" x="7007225" y="3463925"/>
          <p14:tracePt t="7028" x="7169150" y="3463925"/>
          <p14:tracePt t="7044" x="7251700" y="3463925"/>
          <p14:tracePt t="7060" x="7369175" y="3463925"/>
          <p14:tracePt t="7078" x="7502525" y="3441700"/>
          <p14:tracePt t="7094" x="7597775" y="3425825"/>
          <p14:tracePt t="7111" x="7670800" y="3409950"/>
          <p14:tracePt t="7128" x="7785100" y="3381375"/>
          <p14:tracePt t="7144" x="7851775" y="3349625"/>
          <p14:tracePt t="7161" x="7921625" y="3302000"/>
          <p14:tracePt t="7177" x="8020050" y="3235325"/>
          <p14:tracePt t="7193" x="8070850" y="3190875"/>
          <p14:tracePt t="7211" x="8143875" y="3117850"/>
          <p14:tracePt t="7228" x="8248650" y="3013075"/>
          <p14:tracePt t="7244" x="8305800" y="2921000"/>
          <p14:tracePt t="7260" x="8340725" y="2790825"/>
          <p14:tracePt t="7278" x="8350250" y="2670175"/>
          <p14:tracePt t="7293" x="8337550" y="2597150"/>
          <p14:tracePt t="7313" x="8261350" y="2435225"/>
          <p14:tracePt t="7327" x="8216900" y="2365375"/>
          <p14:tracePt t="7721" x="8185150" y="2333625"/>
          <p14:tracePt t="7728" x="8153400" y="2305050"/>
          <p14:tracePt t="7735" x="8118475" y="2251075"/>
          <p14:tracePt t="7743" x="8093075" y="2181225"/>
          <p14:tracePt t="7760" x="8054975" y="1993900"/>
          <p14:tracePt t="7778" x="8001000" y="1758950"/>
          <p14:tracePt t="7794" x="7981950" y="1609725"/>
          <p14:tracePt t="7828" x="7934325" y="1311275"/>
          <p14:tracePt t="7860" x="7858125" y="1114425"/>
          <p14:tracePt t="7877" x="7810500" y="965200"/>
          <p14:tracePt t="7893" x="7772400" y="908050"/>
          <p14:tracePt t="7910" x="7740650" y="857250"/>
          <p14:tracePt t="7928" x="7664450" y="777875"/>
          <p14:tracePt t="7944" x="7610475" y="704850"/>
          <p14:tracePt t="7961" x="7559675" y="654050"/>
          <p14:tracePt t="7978" x="7515225" y="603250"/>
          <p14:tracePt t="7994" x="7483475" y="584200"/>
          <p14:tracePt t="8011" x="7464425" y="568325"/>
          <p14:tracePt t="8027" x="7439025" y="546100"/>
          <p14:tracePt t="8043" x="7413625" y="533400"/>
          <p14:tracePt t="8061" x="7369175" y="514350"/>
          <p14:tracePt t="8077" x="7283450" y="463550"/>
          <p14:tracePt t="8093" x="7239000" y="450850"/>
          <p14:tracePt t="8111" x="7200900" y="438150"/>
          <p14:tracePt t="8128" x="7134225" y="412750"/>
          <p14:tracePt t="8144" x="7083425" y="412750"/>
          <p14:tracePt t="8160" x="7007225" y="412750"/>
          <p14:tracePt t="8177" x="6842125" y="428625"/>
          <p14:tracePt t="8194" x="6734175" y="444500"/>
          <p14:tracePt t="8211" x="6616700" y="460375"/>
          <p14:tracePt t="8228" x="6492875" y="482600"/>
          <p14:tracePt t="8244" x="6429375" y="504825"/>
          <p14:tracePt t="8261" x="6375400" y="517525"/>
          <p14:tracePt t="8264" x="6337300" y="533400"/>
          <p14:tracePt t="8277" x="6238875" y="568325"/>
          <p14:tracePt t="8293" x="6115050" y="628650"/>
          <p14:tracePt t="8310" x="6010275" y="688975"/>
          <p14:tracePt t="8327" x="5857875" y="771525"/>
          <p14:tracePt t="8343" x="5775325" y="847725"/>
          <p14:tracePt t="8360" x="5715000" y="892175"/>
          <p14:tracePt t="8378" x="5641975" y="962025"/>
          <p14:tracePt t="8394" x="5616575" y="993775"/>
          <p14:tracePt t="8411" x="5578475" y="1019175"/>
          <p14:tracePt t="8427" x="5534025" y="1063625"/>
          <p14:tracePt t="8443" x="5508625" y="1089025"/>
          <p14:tracePt t="8460" x="5476875" y="1120775"/>
          <p14:tracePt t="8477" x="5441950" y="1146175"/>
          <p14:tracePt t="8494" x="5429250" y="1174750"/>
          <p14:tracePt t="8511" x="5413375" y="1200150"/>
          <p14:tracePt t="8528" x="5400675" y="1263650"/>
          <p14:tracePt t="8544" x="5400675" y="1308100"/>
          <p14:tracePt t="8560" x="5400675" y="1343025"/>
          <p14:tracePt t="8577" x="5403850" y="1406525"/>
          <p14:tracePt t="8593" x="5416550" y="1466850"/>
          <p14:tracePt t="8611" x="5454650" y="1546225"/>
          <p14:tracePt t="8628" x="5546725" y="1689100"/>
          <p14:tracePt t="8644" x="5635625" y="1793875"/>
          <p14:tracePt t="8661" x="5730875" y="1892300"/>
          <p14:tracePt t="8678" x="5870575" y="2038350"/>
          <p14:tracePt t="8694" x="5965825" y="2133600"/>
          <p14:tracePt t="8710" x="6073775" y="2232025"/>
          <p14:tracePt t="8727" x="6235700" y="2327275"/>
          <p14:tracePt t="8744" x="6340475" y="2384425"/>
          <p14:tracePt t="8761" x="6483350" y="2438400"/>
          <p14:tracePt t="8778" x="6686550" y="2492375"/>
          <p14:tracePt t="8794" x="6797675" y="2533650"/>
          <p14:tracePt t="8811" x="6927850" y="2559050"/>
          <p14:tracePt t="8828" x="7092950" y="2593975"/>
          <p14:tracePt t="8843" x="7181850" y="2616200"/>
          <p14:tracePt t="8860" x="7264400" y="2625725"/>
          <p14:tracePt t="8878" x="7381875" y="2625725"/>
          <p14:tracePt t="8894" x="7451725" y="2625725"/>
          <p14:tracePt t="8911" x="7496175" y="2625725"/>
          <p14:tracePt t="8928" x="7559675" y="2616200"/>
          <p14:tracePt t="8944" x="7588250" y="2603500"/>
          <p14:tracePt t="8961" x="7610475" y="2597150"/>
          <p14:tracePt t="8977" x="7651750" y="2590800"/>
          <p14:tracePt t="8994" x="7683500" y="2590800"/>
          <p14:tracePt t="9010" x="7712075" y="2590800"/>
          <p14:tracePt t="9028" x="7766050" y="2590800"/>
          <p14:tracePt t="9044" x="7794625" y="2590800"/>
          <p14:tracePt t="9061" x="7823200" y="2590800"/>
          <p14:tracePt t="9078" x="7858125" y="2590800"/>
          <p14:tracePt t="9094" x="7896225" y="2584450"/>
          <p14:tracePt t="9110" x="7937500" y="2584450"/>
          <p14:tracePt t="9128" x="8045450" y="2578100"/>
          <p14:tracePt t="9144" x="8140700" y="2571750"/>
          <p14:tracePt t="9161" x="8226425" y="2555875"/>
          <p14:tracePt t="9178" x="8369300" y="2530475"/>
          <p14:tracePt t="9194" x="8455025" y="2514600"/>
          <p14:tracePt t="9211" x="8531225" y="2501900"/>
          <p14:tracePt t="9227" x="8613775" y="2479675"/>
          <p14:tracePt t="9243" x="8651875" y="2454275"/>
          <p14:tracePt t="9260" x="8699500" y="2425700"/>
          <p14:tracePt t="9277" x="8801100" y="2333625"/>
          <p14:tracePt t="9293" x="8867775" y="2251075"/>
          <p14:tracePt t="9310" x="8918575" y="2149475"/>
          <p14:tracePt t="9327" x="8918575" y="1930400"/>
          <p14:tracePt t="9344" x="8864600" y="1774825"/>
          <p14:tracePt t="9363" x="8737600" y="1555750"/>
          <p14:tracePt t="9378" x="8623300" y="1393825"/>
          <p14:tracePt t="9394" x="8537575" y="1289050"/>
          <p14:tracePt t="9412" x="8461375" y="1209675"/>
          <p14:tracePt t="9428" x="8429625" y="1174750"/>
          <p14:tracePt t="9445" x="8397875" y="1152525"/>
          <p14:tracePt t="9462" x="8362950" y="1108075"/>
          <p14:tracePt t="9478" x="8331200" y="1082675"/>
          <p14:tracePt t="9493" x="8299450" y="1050925"/>
          <p14:tracePt t="9510" x="8267700" y="1019175"/>
          <p14:tracePt t="9527" x="8201025" y="971550"/>
          <p14:tracePt t="9543" x="8175625" y="952500"/>
          <p14:tracePt t="9562" x="8134350" y="936625"/>
          <p14:tracePt t="9578" x="8108950" y="917575"/>
          <p14:tracePt t="9594" x="8054975" y="889000"/>
          <p14:tracePt t="9612" x="7883525" y="822325"/>
          <p14:tracePt t="9627" x="7705725" y="784225"/>
          <p14:tracePt t="9643" x="7566025" y="749300"/>
          <p14:tracePt t="9660" x="7435850" y="730250"/>
          <p14:tracePt t="9678" x="7258050" y="698500"/>
          <p14:tracePt t="9694" x="7159625" y="663575"/>
          <p14:tracePt t="9711" x="6892925" y="609600"/>
          <p14:tracePt t="9727" x="6705600" y="561975"/>
          <p14:tracePt t="9744" x="6521450" y="542925"/>
          <p14:tracePt t="9761" x="6330950" y="517525"/>
          <p14:tracePt t="9777" x="6254750" y="495300"/>
          <p14:tracePt t="9793" x="6191250" y="482600"/>
          <p14:tracePt t="9811" x="6121400" y="463550"/>
          <p14:tracePt t="9828" x="6057900" y="447675"/>
          <p14:tracePt t="9844" x="5969000" y="425450"/>
          <p14:tracePt t="9861" x="5842000" y="415925"/>
          <p14:tracePt t="9877" x="5768975" y="415925"/>
          <p14:tracePt t="9894" x="5699125" y="415925"/>
          <p14:tracePt t="9911" x="5610225" y="441325"/>
          <p14:tracePt t="9927" x="5562600" y="454025"/>
          <p14:tracePt t="9944" x="5518150" y="466725"/>
          <p14:tracePt t="9961" x="5483225" y="485775"/>
          <p14:tracePt t="9977" x="5451475" y="504825"/>
          <p14:tracePt t="9994" x="5429250" y="527050"/>
          <p14:tracePt t="10011" x="5384800" y="581025"/>
          <p14:tracePt t="10027" x="5356225" y="635000"/>
          <p14:tracePt t="10044" x="5330825" y="733425"/>
          <p14:tracePt t="10060" x="5330825" y="847725"/>
          <p14:tracePt t="10077" x="5362575" y="993775"/>
          <p14:tracePt t="10094" x="5375275" y="1079500"/>
          <p14:tracePt t="10111" x="5384800" y="1209675"/>
          <p14:tracePt t="10128" x="5391150" y="1282700"/>
          <p14:tracePt t="10144" x="5391150" y="1343025"/>
          <p14:tracePt t="10161" x="5413375" y="1431925"/>
          <p14:tracePt t="10177" x="5435600" y="1530350"/>
          <p14:tracePt t="10194" x="5461000" y="1647825"/>
          <p14:tracePt t="10211" x="5537200" y="1778000"/>
          <p14:tracePt t="10227" x="5594350" y="1870075"/>
          <p14:tracePt t="10244" x="5645150" y="1962150"/>
          <p14:tracePt t="10261" x="5699125" y="2089150"/>
          <p14:tracePt t="10277" x="5727700" y="2146300"/>
          <p14:tracePt t="10294" x="5759450" y="2184400"/>
          <p14:tracePt t="10297" x="5765800" y="2197100"/>
          <p14:tracePt t="10311" x="5791200" y="2235200"/>
          <p14:tracePt t="10326" x="5842000" y="2282825"/>
          <p14:tracePt t="10344" x="5902325" y="2336800"/>
          <p14:tracePt t="10360" x="5969000" y="2378075"/>
          <p14:tracePt t="10377" x="6000750" y="2403475"/>
          <p14:tracePt t="10394" x="6013450" y="2413000"/>
          <p14:tracePt t="10411" x="6029325" y="2425700"/>
          <p14:tracePt t="10427" x="6035675" y="2425700"/>
          <p14:tracePt t="10460" x="6045200" y="2425700"/>
          <p14:tracePt t="10496" x="6045200" y="2432050"/>
          <p14:tracePt t="10540" x="6048375" y="2432050"/>
          <p14:tracePt t="11375" x="6111875" y="2444750"/>
          <p14:tracePt t="11382" x="6194425" y="2463800"/>
          <p14:tracePt t="11394" x="6286500" y="2473325"/>
          <p14:tracePt t="11411" x="6540500" y="2511425"/>
          <p14:tracePt t="11427" x="6762750" y="2540000"/>
          <p14:tracePt t="11443" x="7029450" y="2559050"/>
          <p14:tracePt t="11476" x="7988300" y="2514600"/>
          <p14:tracePt t="11511" x="8604250" y="2463800"/>
          <p14:tracePt t="11529" x="8718550" y="2463800"/>
          <p14:tracePt t="11545" x="8858250" y="2463800"/>
          <p14:tracePt t="11560" x="8918575" y="2463800"/>
          <p14:tracePt t="11576" x="8963025" y="2463800"/>
          <p14:tracePt t="11594" x="8985250" y="2466975"/>
          <p14:tracePt t="11611" x="9007475" y="2466975"/>
          <p14:tracePt t="11627" x="9010650" y="2466975"/>
          <p14:tracePt t="11644" x="9017000" y="2466975"/>
          <p14:tracePt t="11883" x="9007475" y="2460625"/>
          <p14:tracePt t="11889" x="8994775" y="2441575"/>
          <p14:tracePt t="11897" x="8975725" y="2428875"/>
          <p14:tracePt t="11911" x="8924925" y="2368550"/>
          <p14:tracePt t="11927" x="8797925" y="2266950"/>
          <p14:tracePt t="11944" x="8705850" y="2200275"/>
          <p14:tracePt t="11961" x="8594725" y="2130425"/>
          <p14:tracePt t="11977" x="8518525" y="2098675"/>
          <p14:tracePt t="11994" x="8416925" y="2066925"/>
          <p14:tracePt t="12010" x="8226425" y="2012950"/>
          <p14:tracePt t="12027" x="8140700" y="1997075"/>
          <p14:tracePt t="12045" x="8016875" y="1965325"/>
          <p14:tracePt t="12060" x="7962900" y="1958975"/>
          <p14:tracePt t="12077" x="7934325" y="1958975"/>
          <p14:tracePt t="12094" x="7921625" y="1958975"/>
          <p14:tracePt t="12111" x="7908925" y="1958975"/>
          <p14:tracePt t="12127" x="7899400" y="1958975"/>
          <p14:tracePt t="12143" x="7883525" y="1958975"/>
          <p14:tracePt t="12160" x="7867650" y="1958975"/>
          <p14:tracePt t="12177" x="7858125" y="1958975"/>
          <p14:tracePt t="12194" x="7848600" y="1958975"/>
          <p14:tracePt t="12210" x="7839075" y="1949450"/>
          <p14:tracePt t="12227" x="7839075" y="1939925"/>
          <p14:tracePt t="12245" x="7829550" y="1924050"/>
          <p14:tracePt t="12261" x="7823200" y="1901825"/>
          <p14:tracePt t="12277" x="7810500" y="1873250"/>
          <p14:tracePt t="12293" x="7797800" y="1828800"/>
          <p14:tracePt t="12310" x="7756525" y="1743075"/>
          <p14:tracePt t="12326" x="7721600" y="1685925"/>
          <p14:tracePt t="12343" x="7623175" y="1581150"/>
          <p14:tracePt t="12359" x="7419975" y="1397000"/>
          <p14:tracePt t="12376" x="7292975" y="1298575"/>
          <p14:tracePt t="12396" x="7115175" y="1171575"/>
          <p14:tracePt t="12411" x="7035800" y="1114425"/>
          <p14:tracePt t="12427" x="6962775" y="1050925"/>
          <p14:tracePt t="12443" x="6911975" y="1000125"/>
          <p14:tracePt t="12460" x="6873875" y="962025"/>
          <p14:tracePt t="12477" x="6842125" y="930275"/>
          <p14:tracePt t="12495" x="6804025" y="889000"/>
          <p14:tracePt t="12511" x="6772275" y="869950"/>
          <p14:tracePt t="12527" x="6750050" y="850900"/>
          <p14:tracePt t="12545" x="6705600" y="812800"/>
          <p14:tracePt t="12560" x="6696075" y="803275"/>
          <p14:tracePt t="12577" x="6686550" y="793750"/>
          <p14:tracePt t="12593" x="6670675" y="784225"/>
          <p14:tracePt t="12609" x="6654800" y="762000"/>
          <p14:tracePt t="12626" x="6645275" y="755650"/>
          <p14:tracePt t="12645" x="6632575" y="742950"/>
          <p14:tracePt t="12660" x="6619875" y="733425"/>
          <p14:tracePt t="12677" x="6619875" y="720725"/>
          <p14:tracePt t="12873" x="6629400" y="723900"/>
          <p14:tracePt t="12880" x="6642100" y="730250"/>
          <p14:tracePt t="12894" x="6680200" y="749300"/>
          <p14:tracePt t="12910" x="6724650" y="768350"/>
          <p14:tracePt t="12926" x="6772275" y="796925"/>
          <p14:tracePt t="12943" x="6838950" y="835025"/>
          <p14:tracePt t="12960" x="6918325" y="898525"/>
          <p14:tracePt t="12977" x="6969125" y="933450"/>
          <p14:tracePt t="12994" x="7013575" y="977900"/>
          <p14:tracePt t="13010" x="7035800" y="1003300"/>
          <p14:tracePt t="13027" x="7070725" y="1035050"/>
          <p14:tracePt t="13045" x="7118350" y="1054100"/>
          <p14:tracePt t="13061" x="7156450" y="1073150"/>
          <p14:tracePt t="13077" x="7204075" y="1104900"/>
          <p14:tracePt t="13095" x="7261225" y="1136650"/>
          <p14:tracePt t="13110" x="7292975" y="1168400"/>
          <p14:tracePt t="13126" x="7324725" y="1193800"/>
          <p14:tracePt t="13144" x="7362825" y="1238250"/>
          <p14:tracePt t="13160" x="7394575" y="1263650"/>
          <p14:tracePt t="13176" x="7419975" y="1295400"/>
          <p14:tracePt t="13194" x="7470775" y="1339850"/>
          <p14:tracePt t="13211" x="7502525" y="1358900"/>
          <p14:tracePt t="13227" x="7540625" y="1371600"/>
          <p14:tracePt t="13244" x="7581900" y="1390650"/>
          <p14:tracePt t="13260" x="7607300" y="1406525"/>
          <p14:tracePt t="13277" x="7616825" y="1416050"/>
          <p14:tracePt t="13294" x="7635875" y="1431925"/>
          <p14:tracePt t="13310" x="7645400" y="1441450"/>
          <p14:tracePt t="13326" x="7664450" y="1457325"/>
          <p14:tracePt t="13344" x="7689850" y="1473200"/>
          <p14:tracePt t="13360" x="7705725" y="1485900"/>
          <p14:tracePt t="13377" x="7721600" y="1495425"/>
          <p14:tracePt t="13394" x="7759700" y="1524000"/>
          <p14:tracePt t="13410" x="7775575" y="1539875"/>
          <p14:tracePt t="13426" x="7785100" y="1549400"/>
          <p14:tracePt t="13444" x="7807325" y="1577975"/>
          <p14:tracePt t="13460" x="7816850" y="1587500"/>
          <p14:tracePt t="13477" x="7826375" y="1597025"/>
          <p14:tracePt t="13494" x="7854950" y="1625600"/>
          <p14:tracePt t="13510" x="7877175" y="1644650"/>
          <p14:tracePt t="13527" x="7902575" y="1654175"/>
          <p14:tracePt t="13544" x="7943850" y="1685925"/>
          <p14:tracePt t="13560" x="7959725" y="1698625"/>
          <p14:tracePt t="13576" x="7985125" y="1708150"/>
          <p14:tracePt t="13594" x="8010525" y="1724025"/>
          <p14:tracePt t="13609" x="8035925" y="1743075"/>
          <p14:tracePt t="13627" x="8058150" y="1762125"/>
          <p14:tracePt t="13645" x="8102600" y="1797050"/>
          <p14:tracePt t="13660" x="8128000" y="1822450"/>
          <p14:tracePt t="13677" x="8159750" y="1847850"/>
          <p14:tracePt t="13693" x="8194675" y="1879600"/>
          <p14:tracePt t="13709" x="8226425" y="1892300"/>
          <p14:tracePt t="13726" x="8235950" y="1901825"/>
          <p14:tracePt t="13744" x="8248650" y="1914525"/>
          <p14:tracePt t="13760" x="8270875" y="1927225"/>
          <p14:tracePt t="13777" x="8280400" y="1936750"/>
          <p14:tracePt t="13794" x="8315325" y="1952625"/>
          <p14:tracePt t="13810" x="8331200" y="1965325"/>
          <p14:tracePt t="13827" x="8340725" y="1968500"/>
          <p14:tracePt t="13831" x="8347075" y="1968500"/>
          <p14:tracePt t="13844" x="8356600" y="1974850"/>
          <p14:tracePt t="13859" x="8372475" y="1978025"/>
          <p14:tracePt t="13876" x="8375650" y="1978025"/>
          <p14:tracePt t="13894" x="8385175" y="1984375"/>
          <p14:tracePt t="13911" x="8391525" y="1984375"/>
          <p14:tracePt t="13927" x="8391525" y="1987550"/>
          <p14:tracePt t="13994" x="8394700" y="1987550"/>
          <p14:tracePt t="14001" x="8401050" y="1993900"/>
          <p14:tracePt t="14009" x="8404225" y="1993900"/>
          <p14:tracePt t="14030" x="8404225" y="1997075"/>
          <p14:tracePt t="14044" x="8420100" y="1997075"/>
          <p14:tracePt t="14060" x="8420100" y="2003425"/>
          <p14:tracePt t="14129" x="8426450" y="2003425"/>
          <p14:tracePt t="14550" x="8426450" y="2009775"/>
          <p14:tracePt t="14557" x="8426450" y="2012950"/>
          <p14:tracePt t="14564" x="8423275" y="2019300"/>
          <p14:tracePt t="14576" x="8420100" y="2022475"/>
          <p14:tracePt t="14593" x="8397875" y="2032000"/>
          <p14:tracePt t="14610" x="8388350" y="2038350"/>
          <p14:tracePt t="14643" x="8343900" y="2060575"/>
          <p14:tracePt t="14676" x="8267700" y="2076450"/>
          <p14:tracePt t="14693" x="8181975" y="2082800"/>
          <p14:tracePt t="14710" x="8128000" y="2082800"/>
          <p14:tracePt t="14727" x="8093075" y="2082800"/>
          <p14:tracePt t="14743" x="8058150" y="2082800"/>
          <p14:tracePt t="14760" x="8042275" y="2082800"/>
          <p14:tracePt t="14777" x="8029575" y="2082800"/>
          <p14:tracePt t="14794" x="8007350" y="2082800"/>
          <p14:tracePt t="14810" x="7985125" y="2082800"/>
          <p14:tracePt t="14826" x="7975600" y="2082800"/>
          <p14:tracePt t="14829" x="7972425" y="2089150"/>
          <p14:tracePt t="14843" x="7962900" y="2095500"/>
          <p14:tracePt t="14859" x="7953375" y="2095500"/>
          <p14:tracePt t="14877" x="7943850" y="2095500"/>
          <p14:tracePt t="14893" x="7927975" y="2095500"/>
          <p14:tracePt t="14910" x="7918450" y="2095500"/>
          <p14:tracePt t="14927" x="7902575" y="2095500"/>
          <p14:tracePt t="14943" x="7889875" y="2095500"/>
          <p14:tracePt t="14960" x="7877175" y="2095500"/>
          <p14:tracePt t="14976" x="7867650" y="2095500"/>
          <p14:tracePt t="14993" x="7848600" y="2095500"/>
          <p14:tracePt t="15010" x="7845425" y="2095500"/>
          <p14:tracePt t="15027" x="7832725" y="2092325"/>
          <p14:tracePt t="15043" x="7820025" y="2076450"/>
          <p14:tracePt t="15060" x="7810500" y="2060575"/>
          <p14:tracePt t="15077" x="7797800" y="2038350"/>
          <p14:tracePt t="15093" x="7797800" y="2022475"/>
          <p14:tracePt t="15109" x="7797800" y="2012950"/>
          <p14:tracePt t="15126" x="7797800" y="2009775"/>
          <p14:tracePt t="15143" x="7797800" y="1997075"/>
          <p14:tracePt t="15451" x="7797800" y="2006600"/>
          <p14:tracePt t="15458" x="7804150" y="2006600"/>
          <p14:tracePt t="15464" x="7810500" y="2006600"/>
          <p14:tracePt t="15477" x="7813675" y="2012950"/>
          <p14:tracePt t="15493" x="7829550" y="2025650"/>
          <p14:tracePt t="15509" x="7839075" y="2035175"/>
          <p14:tracePt t="15527" x="7854950" y="2041525"/>
          <p14:tracePt t="15543" x="7867650" y="2057400"/>
          <p14:tracePt t="15559" x="7877175" y="2057400"/>
          <p14:tracePt t="15576" x="7889875" y="2057400"/>
          <p14:tracePt t="15592" x="7902575" y="2060575"/>
          <p14:tracePt t="15610" x="7912100" y="2060575"/>
          <p14:tracePt t="15626" x="7921625" y="2066925"/>
          <p14:tracePt t="15643" x="7943850" y="2073275"/>
          <p14:tracePt t="15660" x="7956550" y="2073275"/>
          <p14:tracePt t="15678" x="7972425" y="2082800"/>
          <p14:tracePt t="15693" x="7988300" y="2082800"/>
          <p14:tracePt t="15710" x="7997825" y="2085975"/>
          <p14:tracePt t="15727" x="8013700" y="2085975"/>
          <p14:tracePt t="15743" x="8023225" y="2085975"/>
          <p14:tracePt t="15760" x="8035925" y="2085975"/>
          <p14:tracePt t="15776" x="8045450" y="2085975"/>
          <p14:tracePt t="15793" x="8061325" y="2085975"/>
          <p14:tracePt t="15810" x="8067675" y="2085975"/>
          <p14:tracePt t="15828" x="8077200" y="2085975"/>
          <p14:tracePt t="15843" x="8086725" y="2085975"/>
          <p14:tracePt t="15860" x="8089900" y="2085975"/>
          <p14:tracePt t="15877" x="8102600" y="2085975"/>
          <p14:tracePt t="15893" x="8105775" y="2085975"/>
          <p14:tracePt t="15909" x="8112125" y="2092325"/>
          <p14:tracePt t="15926" x="8115300" y="2092325"/>
          <p14:tracePt t="15943" x="8124825" y="2108200"/>
          <p14:tracePt t="15960" x="8137525" y="2111375"/>
          <p14:tracePt t="15978" x="8147050" y="2120900"/>
          <p14:tracePt t="15993" x="8150225" y="2127250"/>
          <p14:tracePt t="16010" x="8159750" y="2130425"/>
          <p14:tracePt t="16026" x="8166100" y="2136775"/>
          <p14:tracePt t="16043" x="8185150" y="2146300"/>
          <p14:tracePt t="16059" x="8197850" y="2159000"/>
          <p14:tracePt t="16076" x="8207375" y="2168525"/>
          <p14:tracePt t="16093" x="8226425" y="2171700"/>
          <p14:tracePt t="16110" x="8242300" y="2178050"/>
          <p14:tracePt t="16128" x="8258175" y="2178050"/>
          <p14:tracePt t="16143" x="8267700" y="2184400"/>
          <p14:tracePt t="16159" x="8277225" y="2184400"/>
          <p14:tracePt t="16176" x="8293100" y="2187575"/>
          <p14:tracePt t="16193" x="8308975" y="2193925"/>
          <p14:tracePt t="16209" x="8318500" y="2193925"/>
          <p14:tracePt t="16227" x="8337550" y="2209800"/>
          <p14:tracePt t="16243" x="8347075" y="2209800"/>
          <p14:tracePt t="16260" x="8356600" y="2209800"/>
          <p14:tracePt t="16277" x="8362950" y="2212975"/>
          <p14:tracePt t="16386" x="8359775" y="2212975"/>
          <p14:tracePt t="16392" x="8356600" y="2212975"/>
          <p14:tracePt t="16400" x="8347075" y="2212975"/>
          <p14:tracePt t="16410" x="8321675" y="2212975"/>
          <p14:tracePt t="16427" x="8258175" y="2212975"/>
          <p14:tracePt t="16443" x="8235950" y="2212975"/>
          <p14:tracePt t="16459" x="8207375" y="2212975"/>
          <p14:tracePt t="16476" x="8172450" y="2212975"/>
          <p14:tracePt t="16494" x="8153400" y="2219325"/>
          <p14:tracePt t="16510" x="8131175" y="2219325"/>
          <p14:tracePt t="16527" x="8089900" y="2219325"/>
          <p14:tracePt t="16543" x="8067675" y="2219325"/>
          <p14:tracePt t="16560" x="8051800" y="2219325"/>
          <p14:tracePt t="16577" x="8032750" y="2219325"/>
          <p14:tracePt t="16592" x="8023225" y="2219325"/>
          <p14:tracePt t="16609" x="8013700" y="2219325"/>
          <p14:tracePt t="16627" x="7991475" y="2219325"/>
          <p14:tracePt t="16643" x="7988300" y="2219325"/>
          <p14:tracePt t="16660" x="7981950" y="2219325"/>
          <p14:tracePt t="16698" x="7978775" y="2219325"/>
          <p14:tracePt t="16928" x="7985125" y="2225675"/>
          <p14:tracePt t="16935" x="7997825" y="2232025"/>
          <p14:tracePt t="16944" x="8001000" y="2235200"/>
          <p14:tracePt t="16960" x="8016875" y="2251075"/>
          <p14:tracePt t="16976" x="8051800" y="2273300"/>
          <p14:tracePt t="16992" x="8067675" y="2289175"/>
          <p14:tracePt t="17009" x="8083550" y="2311400"/>
          <p14:tracePt t="17026" x="8105775" y="2327275"/>
          <p14:tracePt t="17043" x="8115300" y="2336800"/>
          <p14:tracePt t="17059" x="8124825" y="2352675"/>
          <p14:tracePt t="17076" x="8137525" y="2362200"/>
          <p14:tracePt t="17093" x="8153400" y="2368550"/>
          <p14:tracePt t="17110" x="8172450" y="2374900"/>
          <p14:tracePt t="17126" x="8191500" y="2378075"/>
          <p14:tracePt t="17142" x="8207375" y="2384425"/>
          <p14:tracePt t="17159" x="8216900" y="2384425"/>
          <p14:tracePt t="17177" x="8229600" y="2384425"/>
          <p14:tracePt t="17193" x="8235950" y="2384425"/>
          <p14:tracePt t="17227" x="8255000" y="2387600"/>
          <p14:tracePt t="17243" x="8261350" y="2387600"/>
          <p14:tracePt t="17260" x="8270875" y="2403475"/>
          <p14:tracePt t="17276" x="8280400" y="2409825"/>
          <p14:tracePt t="17293" x="8289925" y="2419350"/>
          <p14:tracePt t="17310" x="8296275" y="2419350"/>
          <p14:tracePt t="17327" x="8315325" y="2425700"/>
          <p14:tracePt t="17344" x="8321675" y="2428875"/>
          <p14:tracePt t="17360" x="8324850" y="2435225"/>
          <p14:tracePt t="17376" x="8331200" y="2438400"/>
          <p14:tracePt t="17393" x="8340725" y="2438400"/>
          <p14:tracePt t="17434" x="8340725" y="2444750"/>
          <p14:tracePt t="17555" x="8340725" y="2454275"/>
          <p14:tracePt t="17576" x="8337550" y="2454275"/>
          <p14:tracePt t="17583" x="8334375" y="2454275"/>
          <p14:tracePt t="17592" x="8324850" y="2454275"/>
          <p14:tracePt t="17610" x="8270875" y="2454275"/>
          <p14:tracePt t="17627" x="8162925" y="2454275"/>
          <p14:tracePt t="17643" x="8112125" y="2454275"/>
          <p14:tracePt t="17660" x="8080375" y="2460625"/>
          <p14:tracePt t="17676" x="8048625" y="2466975"/>
          <p14:tracePt t="17693" x="8016875" y="2473325"/>
          <p14:tracePt t="17709" x="7988300" y="2479675"/>
          <p14:tracePt t="17726" x="7924800" y="2486025"/>
          <p14:tracePt t="17743" x="7874000" y="2486025"/>
          <p14:tracePt t="17760" x="7845425" y="2486025"/>
          <p14:tracePt t="17777" x="7816850" y="2486025"/>
          <p14:tracePt t="17793" x="7807325" y="2486025"/>
          <p14:tracePt t="17810" x="7791450" y="2486025"/>
          <p14:tracePt t="17826" x="7788275" y="2482850"/>
          <p14:tracePt t="17842" x="7788275" y="2473325"/>
          <p14:tracePt t="17860" x="7788275" y="2470150"/>
          <p14:tracePt t="17954" x="7788275" y="2476500"/>
          <p14:tracePt t="17962" x="7800975" y="2479675"/>
          <p14:tracePt t="17976" x="7810500" y="2489200"/>
          <p14:tracePt t="17993" x="7820025" y="2501900"/>
          <p14:tracePt t="18009" x="7829550" y="2527300"/>
          <p14:tracePt t="18027" x="7861300" y="2571750"/>
          <p14:tracePt t="18043" x="7886700" y="2597150"/>
          <p14:tracePt t="18060" x="7902575" y="2613025"/>
          <p14:tracePt t="18077" x="7937500" y="2635250"/>
          <p14:tracePt t="18093" x="7953375" y="2635250"/>
          <p14:tracePt t="18110" x="7978775" y="2635250"/>
          <p14:tracePt t="18126" x="8001000" y="2635250"/>
          <p14:tracePt t="18143" x="8010525" y="2625725"/>
          <p14:tracePt t="18160" x="8026400" y="2625725"/>
          <p14:tracePt t="18177" x="8039100" y="2622550"/>
          <p14:tracePt t="18193" x="8048625" y="2622550"/>
          <p14:tracePt t="18210" x="8061325" y="2616200"/>
          <p14:tracePt t="18227" x="8080375" y="2613025"/>
          <p14:tracePt t="18243" x="8096250" y="2600325"/>
          <p14:tracePt t="18259" x="8112125" y="2597150"/>
          <p14:tracePt t="18276" x="8153400" y="2590800"/>
          <p14:tracePt t="18292" x="8166100" y="2590800"/>
          <p14:tracePt t="18310" x="8181975" y="2590800"/>
          <p14:tracePt t="18326" x="8197850" y="2590800"/>
          <p14:tracePt t="18343" x="8207375" y="2590800"/>
          <p14:tracePt t="18376" x="8213725" y="2590800"/>
          <p14:tracePt t="19477" x="8204200" y="2559050"/>
          <p14:tracePt t="19483" x="8181975" y="2527300"/>
          <p14:tracePt t="19493" x="8166100" y="2501900"/>
          <p14:tracePt t="19510" x="8112125" y="2381250"/>
          <p14:tracePt t="19526" x="8086725" y="2336800"/>
          <p14:tracePt t="19542" x="8074025" y="2311400"/>
          <p14:tracePt t="19576" x="8035925" y="2266950"/>
          <p14:tracePt t="19610" x="7994650" y="2209800"/>
          <p14:tracePt t="19627" x="7985125" y="2200275"/>
          <p14:tracePt t="19643" x="7975600" y="2190750"/>
          <p14:tracePt t="19659" x="7962900" y="2187575"/>
          <p14:tracePt t="19676" x="7956550" y="2171700"/>
          <p14:tracePt t="19692" x="7956550" y="2162175"/>
          <p14:tracePt t="19710" x="7937500" y="2146300"/>
          <p14:tracePt t="19727" x="7924800" y="2114550"/>
          <p14:tracePt t="19743" x="7912100" y="2092325"/>
          <p14:tracePt t="19760" x="7889875" y="2051050"/>
          <p14:tracePt t="19777" x="7877175" y="2032000"/>
          <p14:tracePt t="19793" x="7874000" y="2022475"/>
          <p14:tracePt t="19809" x="7867650" y="2003425"/>
          <p14:tracePt t="19826" x="7861300" y="1993900"/>
          <p14:tracePt t="19842" x="7851775" y="1984375"/>
          <p14:tracePt t="19860" x="7829550" y="1949450"/>
          <p14:tracePt t="19876" x="7820025" y="1924050"/>
          <p14:tracePt t="19893" x="7807325" y="1901825"/>
          <p14:tracePt t="19898" x="7800975" y="1889125"/>
          <p14:tracePt t="19910" x="7800975" y="1879600"/>
          <p14:tracePt t="19927" x="7800975" y="1870075"/>
          <p14:tracePt t="19988" x="7800975" y="1866900"/>
          <p14:tracePt t="20097" x="7800975" y="1860550"/>
          <p14:tracePt t="20131" x="7800975" y="1857375"/>
          <p14:tracePt t="20138" x="7797800" y="1851025"/>
          <p14:tracePt t="20146" x="7791450" y="1841500"/>
          <p14:tracePt t="20159" x="7772400" y="1816100"/>
          <p14:tracePt t="20176" x="7753350" y="1771650"/>
          <p14:tracePt t="20193" x="7727950" y="1733550"/>
          <p14:tracePt t="20210" x="7680325" y="1666875"/>
          <p14:tracePt t="20226" x="7639050" y="1616075"/>
          <p14:tracePt t="20242" x="7588250" y="1555750"/>
          <p14:tracePt t="20259" x="7534275" y="1489075"/>
          <p14:tracePt t="20276" x="7499350" y="1450975"/>
          <p14:tracePt t="20292" x="7473950" y="1419225"/>
          <p14:tracePt t="20309" x="7429500" y="1374775"/>
          <p14:tracePt t="20325" x="7407275" y="1349375"/>
          <p14:tracePt t="20342" x="7375525" y="1323975"/>
          <p14:tracePt t="20359" x="7324725" y="1279525"/>
          <p14:tracePt t="20376" x="7286625" y="1247775"/>
          <p14:tracePt t="20393" x="7245350" y="1206500"/>
          <p14:tracePt t="20395" x="7223125" y="1177925"/>
          <p14:tracePt t="20409" x="7181850" y="1136650"/>
          <p14:tracePt t="20425" x="7137400" y="1085850"/>
          <p14:tracePt t="20443" x="7096125" y="1035050"/>
          <p14:tracePt t="20459" x="7035800" y="984250"/>
          <p14:tracePt t="20476" x="6988175" y="923925"/>
          <p14:tracePt t="20493" x="6937375" y="863600"/>
          <p14:tracePt t="20509" x="6864350" y="793750"/>
          <p14:tracePt t="20526" x="6813550" y="742950"/>
          <p14:tracePt t="20543" x="6781800" y="708025"/>
          <p14:tracePt t="20560" x="6731000" y="663575"/>
          <p14:tracePt t="20576" x="6692900" y="644525"/>
          <p14:tracePt t="20593" x="6661150" y="619125"/>
          <p14:tracePt t="20610" x="6610350" y="600075"/>
          <p14:tracePt t="20626" x="6565900" y="587375"/>
          <p14:tracePt t="20643" x="6521450" y="574675"/>
          <p14:tracePt t="20660" x="6423025" y="552450"/>
          <p14:tracePt t="20675" x="6362700" y="552450"/>
          <p14:tracePt t="20693" x="6280150" y="552450"/>
          <p14:tracePt t="20709" x="6149975" y="568325"/>
          <p14:tracePt t="20726" x="6054725" y="584200"/>
          <p14:tracePt t="20743" x="6000750" y="596900"/>
          <p14:tracePt t="20760" x="5937250" y="615950"/>
          <p14:tracePt t="20776" x="5880100" y="638175"/>
          <p14:tracePt t="20792" x="5813425" y="666750"/>
          <p14:tracePt t="20809" x="5702300" y="698500"/>
          <p14:tracePt t="20825" x="5622925" y="727075"/>
          <p14:tracePt t="20843" x="5584825" y="739775"/>
          <p14:tracePt t="20859" x="5537200" y="758825"/>
          <p14:tracePt t="20876" x="5511800" y="777875"/>
          <p14:tracePt t="20893" x="5489575" y="787400"/>
          <p14:tracePt t="20895" x="5483225" y="793750"/>
          <p14:tracePt t="20909" x="5473700" y="803275"/>
          <p14:tracePt t="20926" x="5464175" y="812800"/>
          <p14:tracePt t="20942" x="5448300" y="828675"/>
          <p14:tracePt t="20959" x="5432425" y="847725"/>
          <p14:tracePt t="20976" x="5422900" y="873125"/>
          <p14:tracePt t="20992" x="5410200" y="901700"/>
          <p14:tracePt t="21009" x="5384800" y="962025"/>
          <p14:tracePt t="21026" x="5378450" y="996950"/>
          <p14:tracePt t="21043" x="5378450" y="1041400"/>
          <p14:tracePt t="21059" x="5378450" y="1095375"/>
          <p14:tracePt t="21075" x="5378450" y="1117600"/>
          <p14:tracePt t="21093" x="5378450" y="1146175"/>
          <p14:tracePt t="21110" x="5381625" y="1187450"/>
          <p14:tracePt t="21126" x="5387975" y="1209675"/>
          <p14:tracePt t="21143" x="5407025" y="1250950"/>
          <p14:tracePt t="21159" x="5422900" y="1292225"/>
          <p14:tracePt t="21176" x="5435600" y="1330325"/>
          <p14:tracePt t="21193" x="5448300" y="1374775"/>
          <p14:tracePt t="21209" x="5473700" y="1409700"/>
          <p14:tracePt t="21225" x="5486400" y="1441450"/>
          <p14:tracePt t="21243" x="5495925" y="1463675"/>
          <p14:tracePt t="21259" x="5521325" y="1508125"/>
          <p14:tracePt t="21276" x="5534025" y="1530350"/>
          <p14:tracePt t="21293" x="5553075" y="1562100"/>
          <p14:tracePt t="21309" x="5594350" y="1600200"/>
          <p14:tracePt t="21326" x="5635625" y="1647825"/>
          <p14:tracePt t="21343" x="5689600" y="1698625"/>
          <p14:tracePt t="21359" x="5759450" y="1762125"/>
          <p14:tracePt t="21375" x="5803900" y="1787525"/>
          <p14:tracePt t="21393" x="5842000" y="1812925"/>
          <p14:tracePt t="21395" x="5870575" y="1835150"/>
          <p14:tracePt t="21409" x="5937250" y="1863725"/>
          <p14:tracePt t="21426" x="6016625" y="1901825"/>
          <p14:tracePt t="21443" x="6105525" y="1936750"/>
          <p14:tracePt t="21459" x="6229350" y="1958975"/>
          <p14:tracePt t="21475" x="6346825" y="1984375"/>
          <p14:tracePt t="21492" x="6445250" y="2009775"/>
          <p14:tracePt t="21510" x="6565900" y="2032000"/>
          <p14:tracePt t="21526" x="6623050" y="2060575"/>
          <p14:tracePt t="21544" x="6746875" y="2082800"/>
          <p14:tracePt t="21560" x="6832600" y="2098675"/>
          <p14:tracePt t="21576" x="6918325" y="2114550"/>
          <p14:tracePt t="21593" x="6994525" y="2136775"/>
          <p14:tracePt t="21609" x="7127875" y="2159000"/>
          <p14:tracePt t="21626" x="7213600" y="2181225"/>
          <p14:tracePt t="21643" x="7302500" y="2222500"/>
          <p14:tracePt t="21660" x="7426325" y="2254250"/>
          <p14:tracePt t="21676" x="7534275" y="2279650"/>
          <p14:tracePt t="21694" x="7654925" y="2305050"/>
          <p14:tracePt t="21710" x="7775575" y="2320925"/>
          <p14:tracePt t="21726" x="7810500" y="2320925"/>
          <p14:tracePt t="21742" x="7842250" y="2320925"/>
          <p14:tracePt t="21759" x="7861300" y="2320925"/>
          <p14:tracePt t="21776" x="7870825" y="2320925"/>
          <p14:tracePt t="21794" x="7877175" y="2320925"/>
          <p14:tracePt t="21826" x="7880350" y="2320925"/>
          <p14:tracePt t="23751" x="7874000" y="2317750"/>
          <p14:tracePt t="23758" x="7861300" y="2317750"/>
          <p14:tracePt t="23765" x="7851775" y="2317750"/>
          <p14:tracePt t="23776" x="7839075" y="2317750"/>
          <p14:tracePt t="23792" x="7813675" y="2317750"/>
          <p14:tracePt t="23808" x="7797800" y="2317750"/>
          <p14:tracePt t="23825" x="7769225" y="2317750"/>
          <p14:tracePt t="23859" x="7712075" y="2317750"/>
          <p14:tracePt t="23893" x="7686675" y="2317750"/>
          <p14:tracePt t="23910" x="7677150" y="2317750"/>
          <p14:tracePt t="23926" x="7664450" y="2317750"/>
          <p14:tracePt t="23929" x="7658100" y="2317750"/>
          <p14:tracePt t="23942" x="7648575" y="2317750"/>
          <p14:tracePt t="23958" x="7639050" y="2317750"/>
          <p14:tracePt t="23976" x="7629525" y="2317750"/>
          <p14:tracePt t="23992" x="7607300" y="2317750"/>
          <p14:tracePt t="24009" x="7597775" y="2317750"/>
          <p14:tracePt t="24026" x="7588250" y="2317750"/>
          <p14:tracePt t="24043" x="7569200" y="2320925"/>
          <p14:tracePt t="24059" x="7559675" y="2330450"/>
          <p14:tracePt t="24075" x="7550150" y="2339975"/>
          <p14:tracePt t="24092" x="7534275" y="2352675"/>
          <p14:tracePt t="24109" x="7518400" y="2368550"/>
          <p14:tracePt t="24126" x="7508875" y="2381250"/>
          <p14:tracePt t="24142" x="7483475" y="2397125"/>
          <p14:tracePt t="24159" x="7451725" y="2406650"/>
          <p14:tracePt t="24176" x="7435850" y="2422525"/>
          <p14:tracePt t="24192" x="7419975" y="2438400"/>
          <p14:tracePt t="24209" x="7404100" y="2447925"/>
          <p14:tracePt t="24226" x="7394575" y="2457450"/>
          <p14:tracePt t="24242" x="7381875" y="2479675"/>
          <p14:tracePt t="24259" x="7372350" y="2489200"/>
          <p14:tracePt t="24276" x="7356475" y="2498725"/>
          <p14:tracePt t="24292" x="7340600" y="2508250"/>
          <p14:tracePt t="24309" x="7334250" y="2508250"/>
          <p14:tracePt t="24326" x="7331075" y="2508250"/>
          <p14:tracePt t="24363" x="7324725" y="2508250"/>
          <p14:tracePt t="24375" x="7324725" y="2514600"/>
          <p14:tracePt t="24392" x="7324725" y="2524125"/>
          <p14:tracePt t="24427" x="7321550" y="2524125"/>
          <p14:tracePt t="29860" x="7242175" y="2530475"/>
          <p14:tracePt t="29866" x="7099300" y="2540000"/>
          <p14:tracePt t="29875" x="6902450" y="2565400"/>
          <p14:tracePt t="29891" x="6394450" y="2619375"/>
          <p14:tracePt t="29912" x="5470525" y="2752725"/>
          <p14:tracePt t="29932" x="4692650" y="3013075"/>
          <p14:tracePt t="29950" x="4308475" y="3225800"/>
          <p14:tracePt t="29977" x="3895725" y="3502025"/>
          <p14:tracePt t="30010" x="3686175" y="3702050"/>
          <p14:tracePt t="30025" x="3641725" y="3736975"/>
          <p14:tracePt t="30041" x="3619500" y="3768725"/>
          <p14:tracePt t="30059" x="3590925" y="3784600"/>
          <p14:tracePt t="30075" x="3581400" y="3794125"/>
          <p14:tracePt t="30109" x="3654425" y="3765550"/>
          <p14:tracePt t="30125" x="3917950" y="3616325"/>
          <p14:tracePt t="30142" x="4225925" y="3460750"/>
          <p14:tracePt t="30159" x="4848225" y="3165475"/>
          <p14:tracePt t="30175" x="5251450" y="2949575"/>
          <p14:tracePt t="30193" x="5502275" y="2819400"/>
          <p14:tracePt t="30209" x="5756275" y="2670175"/>
          <p14:tracePt t="30225" x="5905500" y="2540000"/>
          <p14:tracePt t="30243" x="6029325" y="2447925"/>
          <p14:tracePt t="30259" x="6219825" y="2324100"/>
          <p14:tracePt t="30275" x="6330950" y="2263775"/>
          <p14:tracePt t="30291" x="6413500" y="2216150"/>
          <p14:tracePt t="30308" x="6486525" y="2174875"/>
          <p14:tracePt t="30325" x="6518275" y="2155825"/>
          <p14:tracePt t="30343" x="6543675" y="2130425"/>
          <p14:tracePt t="30359" x="6562725" y="2089150"/>
          <p14:tracePt t="30375" x="6578600" y="2063750"/>
          <p14:tracePt t="30392" x="6591300" y="2035175"/>
          <p14:tracePt t="30408" x="6610350" y="2000250"/>
          <p14:tracePt t="30424" x="6613525" y="1990725"/>
          <p14:tracePt t="30441" x="6619875" y="1974850"/>
          <p14:tracePt t="30458" x="6619875" y="1958975"/>
          <p14:tracePt t="30474" x="6619875" y="1952625"/>
          <p14:tracePt t="30491" x="6619875" y="1943100"/>
          <p14:tracePt t="30508" x="6613525" y="1924050"/>
          <p14:tracePt t="30525" x="6588125" y="1892300"/>
          <p14:tracePt t="30542" x="6546850" y="1844675"/>
          <p14:tracePt t="30558" x="6492875" y="1774825"/>
          <p14:tracePt t="30574" x="6473825" y="1749425"/>
          <p14:tracePt t="30592" x="6464300" y="1736725"/>
          <p14:tracePt t="30608" x="6442075" y="1714500"/>
          <p14:tracePt t="30625" x="6432550" y="1704975"/>
          <p14:tracePt t="30642" x="6416675" y="1689100"/>
          <p14:tracePt t="30659" x="6372225" y="1644650"/>
          <p14:tracePt t="30675" x="6334125" y="1609725"/>
          <p14:tracePt t="30692" x="6286500" y="1584325"/>
          <p14:tracePt t="30708" x="6242050" y="1565275"/>
          <p14:tracePt t="30724" x="6232525" y="1549400"/>
          <p14:tracePt t="30741" x="6223000" y="1546225"/>
          <p14:tracePt t="30758" x="6219825" y="1546225"/>
          <p14:tracePt t="30802" x="6213475" y="1546225"/>
          <p14:tracePt t="30810" x="6203950" y="1546225"/>
          <p14:tracePt t="30825" x="6197600" y="1546225"/>
          <p14:tracePt t="31152" x="6248400" y="1546225"/>
          <p14:tracePt t="31159" x="6340475" y="1546225"/>
          <p14:tracePt t="31175" x="6511925" y="1527175"/>
          <p14:tracePt t="31192" x="6696075" y="1508125"/>
          <p14:tracePt t="31208" x="6953250" y="1473200"/>
          <p14:tracePt t="31224" x="7096125" y="1438275"/>
          <p14:tracePt t="31258" x="7385050" y="1343025"/>
          <p14:tracePt t="31292" x="7543800" y="1273175"/>
          <p14:tracePt t="31310" x="7648575" y="1228725"/>
          <p14:tracePt t="31325" x="7718425" y="1190625"/>
          <p14:tracePt t="31342" x="7762875" y="1177925"/>
          <p14:tracePt t="31358" x="7791450" y="1162050"/>
          <p14:tracePt t="31374" x="7807325" y="1146175"/>
          <p14:tracePt t="31391" x="7816850" y="1136650"/>
          <p14:tracePt t="31408" x="7823200" y="1108075"/>
          <p14:tracePt t="31425" x="7823200" y="1089025"/>
          <p14:tracePt t="31442" x="7823200" y="1076325"/>
          <p14:tracePt t="31459" x="7823200" y="1063625"/>
          <p14:tracePt t="31475" x="7823200" y="1047750"/>
          <p14:tracePt t="31492" x="7823200" y="1038225"/>
          <p14:tracePt t="31508" x="7823200" y="1022350"/>
          <p14:tracePt t="31524" x="7813675" y="1012825"/>
          <p14:tracePt t="31541" x="7804150" y="996950"/>
          <p14:tracePt t="31558" x="7753350" y="958850"/>
          <p14:tracePt t="31574" x="7705725" y="927100"/>
          <p14:tracePt t="31591" x="7651750" y="898525"/>
          <p14:tracePt t="31609" x="7556500" y="854075"/>
          <p14:tracePt t="31625" x="7493000" y="841375"/>
          <p14:tracePt t="31641" x="7429500" y="828675"/>
          <p14:tracePt t="31658" x="7366000" y="828675"/>
          <p14:tracePt t="31674" x="7337425" y="828675"/>
          <p14:tracePt t="31692" x="7299325" y="838200"/>
          <p14:tracePt t="31709" x="7232650" y="869950"/>
          <p14:tracePt t="31725" x="7194550" y="895350"/>
          <p14:tracePt t="31742" x="7156450" y="908050"/>
          <p14:tracePt t="31759" x="7115175" y="933450"/>
          <p14:tracePt t="31775" x="7105650" y="942975"/>
          <p14:tracePt t="31791" x="7096125" y="952500"/>
          <p14:tracePt t="31807" x="7080250" y="958850"/>
          <p14:tracePt t="31824" x="7064375" y="958850"/>
          <p14:tracePt t="31841" x="7054850" y="958850"/>
          <p14:tracePt t="31858" x="7045325" y="958850"/>
          <p14:tracePt t="31944" x="7042150" y="962025"/>
          <p14:tracePt t="31950" x="7035800" y="962025"/>
          <p14:tracePt t="31959" x="7029450" y="968375"/>
          <p14:tracePt t="31974" x="7016750" y="971550"/>
          <p14:tracePt t="31992" x="7010400" y="984250"/>
          <p14:tracePt t="32009" x="7000875" y="987425"/>
          <p14:tracePt t="32025" x="7000875" y="993775"/>
          <p14:tracePt t="32042" x="7000875" y="1003300"/>
          <p14:tracePt t="32059" x="7000875" y="1016000"/>
          <p14:tracePt t="32075" x="7000875" y="1031875"/>
          <p14:tracePt t="32091" x="7000875" y="1041400"/>
          <p14:tracePt t="32108" x="7007225" y="1057275"/>
          <p14:tracePt t="32124" x="7035800" y="1069975"/>
          <p14:tracePt t="32141" x="7073900" y="1089025"/>
          <p14:tracePt t="32159" x="7137400" y="1095375"/>
          <p14:tracePt t="32175" x="7165975" y="1095375"/>
          <p14:tracePt t="32193" x="7200900" y="1095375"/>
          <p14:tracePt t="32209" x="7216775" y="1095375"/>
          <p14:tracePt t="32225" x="7226300" y="1095375"/>
          <p14:tracePt t="32241" x="7235825" y="1092200"/>
          <p14:tracePt t="32257" x="7248525" y="1073150"/>
          <p14:tracePt t="32274" x="7264400" y="1060450"/>
          <p14:tracePt t="32291" x="7273925" y="1050925"/>
          <p14:tracePt t="32308" x="7289800" y="1047750"/>
          <p14:tracePt t="32324" x="7299325" y="1041400"/>
          <p14:tracePt t="32343" x="7299325" y="1025525"/>
          <p14:tracePt t="32359" x="7299325" y="1022350"/>
          <p14:tracePt t="32375" x="7299325" y="1012825"/>
          <p14:tracePt t="32391" x="7299325" y="1003300"/>
          <p14:tracePt t="32408" x="7283450" y="981075"/>
          <p14:tracePt t="32424" x="7273925" y="971550"/>
          <p14:tracePt t="32444" x="7245350" y="971550"/>
          <p14:tracePt t="32459" x="7232650" y="971550"/>
          <p14:tracePt t="32475" x="7223125" y="971550"/>
          <p14:tracePt t="32493" x="7200900" y="971550"/>
          <p14:tracePt t="32508" x="7191375" y="971550"/>
          <p14:tracePt t="32525" x="7181850" y="971550"/>
          <p14:tracePt t="32541" x="7159625" y="971550"/>
          <p14:tracePt t="32557" x="7112000" y="965200"/>
          <p14:tracePt t="32574" x="7077075" y="965200"/>
          <p14:tracePt t="32593" x="7042150" y="965200"/>
          <p14:tracePt t="32609" x="7013575" y="965200"/>
          <p14:tracePt t="32626" x="7004050" y="965200"/>
          <p14:tracePt t="32642" x="6988175" y="968375"/>
          <p14:tracePt t="32657" x="6975475" y="974725"/>
          <p14:tracePt t="32674" x="6962775" y="987425"/>
          <p14:tracePt t="32692" x="6950075" y="993775"/>
          <p14:tracePt t="32708" x="6943725" y="1000125"/>
          <p14:tracePt t="32725" x="6943725" y="1009650"/>
          <p14:tracePt t="32742" x="6943725" y="1019175"/>
          <p14:tracePt t="32758" x="6940550" y="1022350"/>
          <p14:tracePt t="32774" x="6940550" y="1028700"/>
          <p14:tracePt t="32792" x="6940550" y="1044575"/>
          <p14:tracePt t="32807" x="6940550" y="1047750"/>
          <p14:tracePt t="32872" x="6940550" y="1054100"/>
          <p14:tracePt t="32957" x="6940550" y="1050925"/>
          <p14:tracePt t="32964" x="6946900" y="1047750"/>
          <p14:tracePt t="32975" x="6946900" y="1041400"/>
          <p14:tracePt t="32992" x="6959600" y="1022350"/>
          <p14:tracePt t="33008" x="6972300" y="1009650"/>
          <p14:tracePt t="33025" x="6972300" y="1000125"/>
          <p14:tracePt t="33042" x="6972300" y="981075"/>
          <p14:tracePt t="33058" x="6972300" y="971550"/>
          <p14:tracePt t="33074" x="6972300" y="965200"/>
          <p14:tracePt t="33091" x="6972300" y="962025"/>
          <p14:tracePt t="33108" x="6972300" y="955675"/>
          <p14:tracePt t="33125" x="6972300" y="952500"/>
          <p14:tracePt t="33164" x="6972300" y="946150"/>
          <p14:tracePt t="33214" x="6972300" y="942975"/>
          <p14:tracePt t="34314" x="6835775" y="955675"/>
          <p14:tracePt t="34321" x="6575425" y="971550"/>
          <p14:tracePt t="34328" x="6353175" y="996950"/>
          <p14:tracePt t="34342" x="5794375" y="1066800"/>
          <p14:tracePt t="34363" x="4908550" y="1339850"/>
          <p14:tracePt t="34384" x="4133850" y="1787525"/>
          <p14:tracePt t="34409" x="3429000" y="2384425"/>
          <p14:tracePt t="34444" x="2524125" y="3568700"/>
          <p14:tracePt t="34460" x="2339975" y="3889375"/>
          <p14:tracePt t="34477" x="2200275" y="4216400"/>
          <p14:tracePt t="34493" x="2136775" y="4403725"/>
          <p14:tracePt t="34508" x="2108200" y="4543425"/>
          <p14:tracePt t="34525" x="2108200" y="4578350"/>
          <p14:tracePt t="34770" x="1981200" y="4508500"/>
          <p14:tracePt t="34777" x="1866900" y="4435475"/>
          <p14:tracePt t="34791" x="1654175" y="4359275"/>
          <p14:tracePt t="34807" x="1460500" y="4340225"/>
          <p14:tracePt t="34824" x="1317625" y="4362450"/>
          <p14:tracePt t="34842" x="1165225" y="4457700"/>
          <p14:tracePt t="34858" x="1069975" y="4533900"/>
          <p14:tracePt t="34877" x="933450" y="4660900"/>
          <p14:tracePt t="34892" x="838200" y="4759325"/>
          <p14:tracePt t="34909" x="765175" y="4841875"/>
          <p14:tracePt t="34925" x="669925" y="4918075"/>
          <p14:tracePt t="34941" x="536575" y="5000625"/>
          <p14:tracePt t="34957" x="479425" y="5035550"/>
          <p14:tracePt t="34975" x="441325" y="5070475"/>
          <p14:tracePt t="34992" x="396875" y="5092700"/>
          <p14:tracePt t="35008" x="368300" y="5111750"/>
          <p14:tracePt t="35025" x="342900" y="5124450"/>
          <p14:tracePt t="35042" x="301625" y="5137150"/>
          <p14:tracePt t="35058" x="273050" y="5137150"/>
          <p14:tracePt t="35075" x="244475" y="5137150"/>
          <p14:tracePt t="35092" x="222250" y="5137150"/>
          <p14:tracePt t="35107" x="212725" y="5137150"/>
          <p14:tracePt t="35125" x="203200" y="5137150"/>
          <p14:tracePt t="35142" x="184150" y="5127625"/>
          <p14:tracePt t="35158" x="174625" y="5118100"/>
          <p14:tracePt t="35176" x="158750" y="5099050"/>
          <p14:tracePt t="35192" x="142875" y="5092700"/>
          <p14:tracePt t="35208" x="133350" y="5083175"/>
          <p14:tracePt t="35224" x="123825" y="5073650"/>
          <p14:tracePt t="35241" x="107950" y="5070475"/>
          <p14:tracePt t="35257" x="104775" y="5070475"/>
          <p14:tracePt t="35275" x="104775" y="5057775"/>
          <p14:tracePt t="35291" x="92075" y="5051425"/>
          <p14:tracePt t="35307" x="92075" y="5041900"/>
          <p14:tracePt t="35326" x="85725" y="5038725"/>
          <p14:tracePt t="35358" x="85725" y="5029200"/>
          <p14:tracePt t="35376" x="85725" y="5006975"/>
          <p14:tracePt t="35390" x="85725" y="4997450"/>
          <p14:tracePt t="35407" x="98425" y="4987925"/>
          <p14:tracePt t="35424" x="107950" y="4978400"/>
          <p14:tracePt t="35440" x="123825" y="4959350"/>
          <p14:tracePt t="35457" x="161925" y="4946650"/>
          <p14:tracePt t="35476" x="225425" y="4927600"/>
          <p14:tracePt t="35491" x="288925" y="4921250"/>
          <p14:tracePt t="35508" x="323850" y="4921250"/>
          <p14:tracePt t="35524" x="371475" y="4930775"/>
          <p14:tracePt t="35541" x="434975" y="4949825"/>
          <p14:tracePt t="35557" x="473075" y="4968875"/>
          <p14:tracePt t="35576" x="552450" y="4987925"/>
          <p14:tracePt t="35592" x="590550" y="5000625"/>
          <p14:tracePt t="35608" x="641350" y="5013325"/>
          <p14:tracePt t="35626" x="723900" y="5032375"/>
          <p14:tracePt t="35641" x="777875" y="5032375"/>
          <p14:tracePt t="35657" x="828675" y="5032375"/>
          <p14:tracePt t="35674" x="857250" y="5032375"/>
          <p14:tracePt t="35691" x="892175" y="5032375"/>
          <p14:tracePt t="35709" x="901700" y="5032375"/>
          <p14:tracePt t="35726" x="917575" y="5032375"/>
          <p14:tracePt t="35742" x="933450" y="5032375"/>
          <p14:tracePt t="35758" x="942975" y="5032375"/>
          <p14:tracePt t="35775" x="955675" y="5032375"/>
          <p14:tracePt t="35791" x="965200" y="5032375"/>
          <p14:tracePt t="35808" x="977900" y="5026025"/>
          <p14:tracePt t="35824" x="977900" y="5016500"/>
          <p14:tracePt t="35841" x="977900" y="5000625"/>
          <p14:tracePt t="35858" x="965200" y="4991100"/>
          <p14:tracePt t="35876" x="936625" y="4968875"/>
          <p14:tracePt t="35892" x="908050" y="4956175"/>
          <p14:tracePt t="35908" x="882650" y="4946650"/>
          <p14:tracePt t="35925" x="841375" y="4927600"/>
          <p14:tracePt t="35941" x="803275" y="4927600"/>
          <p14:tracePt t="35958" x="752475" y="4927600"/>
          <p14:tracePt t="35975" x="647700" y="4930775"/>
          <p14:tracePt t="35992" x="577850" y="4940300"/>
          <p14:tracePt t="36008" x="514350" y="4953000"/>
          <p14:tracePt t="36025" x="466725" y="4972050"/>
          <p14:tracePt t="36041" x="434975" y="4991100"/>
          <p14:tracePt t="36057" x="412750" y="5000625"/>
          <p14:tracePt t="36075" x="368300" y="5019675"/>
          <p14:tracePt t="36091" x="346075" y="5032375"/>
          <p14:tracePt t="36108" x="314325" y="5051425"/>
          <p14:tracePt t="36126" x="301625" y="5054600"/>
          <p14:tracePt t="36142" x="288925" y="5054600"/>
          <p14:tracePt t="36158" x="285750" y="5060950"/>
          <p14:tracePt t="36175" x="285750" y="5064125"/>
          <p14:tracePt t="36226" x="292100" y="5064125"/>
          <p14:tracePt t="36234" x="298450" y="5064125"/>
          <p14:tracePt t="36241" x="301625" y="5057775"/>
          <p14:tracePt t="36258" x="311150" y="5041900"/>
          <p14:tracePt t="36275" x="342900" y="5006975"/>
          <p14:tracePt t="36292" x="355600" y="4975225"/>
          <p14:tracePt t="36308" x="368300" y="4953000"/>
          <p14:tracePt t="36325" x="374650" y="4895850"/>
          <p14:tracePt t="36341" x="371475" y="4873625"/>
          <p14:tracePt t="36357" x="358775" y="4829175"/>
          <p14:tracePt t="36375" x="317500" y="4762500"/>
          <p14:tracePt t="36391" x="292100" y="4740275"/>
          <p14:tracePt t="36408" x="260350" y="4714875"/>
          <p14:tracePt t="36425" x="225425" y="4695825"/>
          <p14:tracePt t="36441" x="203200" y="4676775"/>
          <p14:tracePt t="36458" x="193675" y="4673600"/>
          <p14:tracePt t="36475" x="171450" y="4673600"/>
          <p14:tracePt t="36491" x="161925" y="4673600"/>
          <p14:tracePt t="36507" x="149225" y="4673600"/>
          <p14:tracePt t="36524" x="133350" y="4673600"/>
          <p14:tracePt t="36540" x="127000" y="4673600"/>
          <p14:tracePt t="36557" x="123825" y="4673600"/>
          <p14:tracePt t="36583" x="117475" y="4673600"/>
          <p14:tracePt t="36668" x="120650" y="4673600"/>
          <p14:tracePt t="36675" x="130175" y="4667250"/>
          <p14:tracePt t="36682" x="149225" y="4667250"/>
          <p14:tracePt t="36690" x="184150" y="4667250"/>
          <p14:tracePt t="36707" x="244475" y="4667250"/>
          <p14:tracePt t="36724" x="298450" y="4676775"/>
          <p14:tracePt t="36740" x="323850" y="4695825"/>
          <p14:tracePt t="36758" x="346075" y="4708525"/>
          <p14:tracePt t="36775" x="381000" y="4724400"/>
          <p14:tracePt t="36790" x="412750" y="4737100"/>
          <p14:tracePt t="36807" x="457200" y="4749800"/>
          <p14:tracePt t="36825" x="530225" y="4768850"/>
          <p14:tracePt t="36841" x="574675" y="4781550"/>
          <p14:tracePt t="36858" x="600075" y="4800600"/>
          <p14:tracePt t="36876" x="625475" y="4810125"/>
          <p14:tracePt t="36891" x="638175" y="4819650"/>
          <p14:tracePt t="36908" x="647700" y="4829175"/>
          <p14:tracePt t="36925" x="666750" y="4838700"/>
          <p14:tracePt t="36941" x="676275" y="4854575"/>
          <p14:tracePt t="36957" x="685800" y="4864100"/>
          <p14:tracePt t="36975" x="701675" y="4879975"/>
          <p14:tracePt t="36991" x="717550" y="4889500"/>
          <p14:tracePt t="37008" x="730250" y="4914900"/>
          <p14:tracePt t="37025" x="742950" y="4927600"/>
          <p14:tracePt t="37041" x="774700" y="4946650"/>
          <p14:tracePt t="37058" x="796925" y="4962525"/>
          <p14:tracePt t="37074" x="812800" y="4978400"/>
          <p14:tracePt t="37091" x="815975" y="4981575"/>
          <p14:tracePt t="37147" x="809625" y="4981575"/>
          <p14:tracePt t="37154" x="806450" y="4975225"/>
          <p14:tracePt t="37161" x="800100" y="4972050"/>
          <p14:tracePt t="37175" x="790575" y="4956175"/>
          <p14:tracePt t="37191" x="777875" y="4930775"/>
          <p14:tracePt t="37207" x="762000" y="4908550"/>
          <p14:tracePt t="37224" x="742950" y="4867275"/>
          <p14:tracePt t="37240" x="730250" y="4829175"/>
          <p14:tracePt t="37258" x="717550" y="4797425"/>
          <p14:tracePt t="37275" x="685800" y="4746625"/>
          <p14:tracePt t="37291" x="660400" y="4714875"/>
          <p14:tracePt t="37308" x="622300" y="4689475"/>
          <p14:tracePt t="37324" x="577850" y="4645025"/>
          <p14:tracePt t="37341" x="561975" y="4635500"/>
          <p14:tracePt t="37357" x="552450" y="4619625"/>
          <p14:tracePt t="37374" x="542925" y="4600575"/>
          <p14:tracePt t="37391" x="542925" y="4584700"/>
          <p14:tracePt t="37408" x="542925" y="4575175"/>
          <p14:tracePt t="37425" x="542925" y="4565650"/>
          <p14:tracePt t="37458" x="542925" y="4559300"/>
          <p14:tracePt t="37474" x="542925" y="4543425"/>
          <p14:tracePt t="37507" x="542925" y="4540250"/>
          <p14:tracePt t="37546" x="542925" y="4533900"/>
          <p14:tracePt t="37610" x="549275" y="4533900"/>
          <p14:tracePt t="37617" x="555625" y="4533900"/>
          <p14:tracePt t="37624" x="558800" y="4533900"/>
          <p14:tracePt t="37641" x="568325" y="4540250"/>
          <p14:tracePt t="37657" x="584200" y="4556125"/>
          <p14:tracePt t="37675" x="600075" y="4572000"/>
          <p14:tracePt t="37691" x="609600" y="4587875"/>
          <p14:tracePt t="37708" x="622300" y="4616450"/>
          <p14:tracePt t="37725" x="644525" y="4654550"/>
          <p14:tracePt t="37741" x="657225" y="4676775"/>
          <p14:tracePt t="37757" x="657225" y="4686300"/>
          <p14:tracePt t="37774" x="660400" y="4699000"/>
          <p14:tracePt t="37790" x="660400" y="4708525"/>
          <p14:tracePt t="37807" x="660400" y="4718050"/>
          <p14:tracePt t="37824" x="660400" y="4727575"/>
          <p14:tracePt t="37841" x="660400" y="4737100"/>
          <p14:tracePt t="37858" x="666750" y="4749800"/>
          <p14:tracePt t="37875" x="676275" y="4768850"/>
          <p14:tracePt t="37891" x="692150" y="4778375"/>
          <p14:tracePt t="37907" x="695325" y="4787900"/>
          <p14:tracePt t="37924" x="701675" y="4810125"/>
          <p14:tracePt t="37941" x="704850" y="4819650"/>
          <p14:tracePt t="37958" x="711200" y="4829175"/>
          <p14:tracePt t="37974" x="727075" y="4864100"/>
          <p14:tracePt t="37991" x="746125" y="4886325"/>
          <p14:tracePt t="38008" x="758825" y="4918075"/>
          <p14:tracePt t="38025" x="774700" y="4959350"/>
          <p14:tracePt t="38041" x="787400" y="4991100"/>
          <p14:tracePt t="38057" x="793750" y="5000625"/>
          <p14:tracePt t="38074" x="793750" y="5013325"/>
          <p14:tracePt t="38090" x="793750" y="5022850"/>
          <p14:tracePt t="38108" x="793750" y="5038725"/>
          <p14:tracePt t="38141" x="793750" y="5045075"/>
          <p14:tracePt t="38166" x="790575" y="5045075"/>
          <p14:tracePt t="38174" x="787400" y="5045075"/>
          <p14:tracePt t="38190" x="774700" y="5032375"/>
          <p14:tracePt t="38207" x="758825" y="5000625"/>
          <p14:tracePt t="38224" x="708025" y="4908550"/>
          <p14:tracePt t="38241" x="679450" y="4851400"/>
          <p14:tracePt t="38259" x="635000" y="4800600"/>
          <p14:tracePt t="38274" x="558800" y="4759325"/>
          <p14:tracePt t="38291" x="469900" y="4718050"/>
          <p14:tracePt t="38307" x="393700" y="4689475"/>
          <p14:tracePt t="38324" x="288925" y="4651375"/>
          <p14:tracePt t="38340" x="244475" y="4638675"/>
          <p14:tracePt t="38357" x="206375" y="4625975"/>
          <p14:tracePt t="38374" x="177800" y="4625975"/>
          <p14:tracePt t="38390" x="165100" y="4625975"/>
          <p14:tracePt t="38408" x="152400" y="4625975"/>
          <p14:tracePt t="38424" x="139700" y="4625975"/>
          <p14:tracePt t="38441" x="130175" y="4625975"/>
          <p14:tracePt t="38457" x="114300" y="4619625"/>
          <p14:tracePt t="38474" x="98425" y="4616450"/>
          <p14:tracePt t="38490" x="88900" y="4610100"/>
          <p14:tracePt t="38508" x="79375" y="4610100"/>
          <p14:tracePt t="38524" x="79375" y="4606925"/>
          <p14:tracePt t="38541" x="82550" y="4606925"/>
          <p14:tracePt t="38545" x="85725" y="4606925"/>
          <p14:tracePt t="38558" x="92075" y="4606925"/>
          <p14:tracePt t="38574" x="104775" y="4606925"/>
          <p14:tracePt t="38590" x="120650" y="4606925"/>
          <p14:tracePt t="38607" x="130175" y="4606925"/>
          <p14:tracePt t="38624" x="165100" y="4606925"/>
          <p14:tracePt t="38641" x="193675" y="4613275"/>
          <p14:tracePt t="38658" x="234950" y="4632325"/>
          <p14:tracePt t="38674" x="250825" y="4638675"/>
          <p14:tracePt t="38692" x="266700" y="4648200"/>
          <p14:tracePt t="38709" x="282575" y="4657725"/>
          <p14:tracePt t="38725" x="304800" y="4673600"/>
          <p14:tracePt t="38741" x="314325" y="4679950"/>
          <p14:tracePt t="38757" x="330200" y="4689475"/>
          <p14:tracePt t="38774" x="365125" y="4705350"/>
          <p14:tracePt t="38791" x="381000" y="4721225"/>
          <p14:tracePt t="38808" x="400050" y="4737100"/>
          <p14:tracePt t="38824" x="419100" y="4746625"/>
          <p14:tracePt t="38841" x="431800" y="4752975"/>
          <p14:tracePt t="38859" x="454025" y="4762500"/>
          <p14:tracePt t="38874" x="463550" y="4775200"/>
          <p14:tracePt t="38890" x="473075" y="4784725"/>
          <p14:tracePt t="38908" x="495300" y="4794250"/>
          <p14:tracePt t="38924" x="511175" y="4800600"/>
          <p14:tracePt t="38940" x="514350" y="4800600"/>
          <p14:tracePt t="38958" x="520700" y="4803775"/>
          <p14:tracePt t="38995" x="523875" y="4803775"/>
          <p14:tracePt t="39008" x="533400" y="4810125"/>
          <p14:tracePt t="39024" x="533400" y="4813300"/>
          <p14:tracePt t="40001" x="546100" y="4813300"/>
          <p14:tracePt t="40414" x="587375" y="4819650"/>
          <p14:tracePt t="40422" x="647700" y="4819650"/>
          <p14:tracePt t="40428" x="695325" y="4816475"/>
          <p14:tracePt t="40440" x="755650" y="4800600"/>
          <p14:tracePt t="40457" x="993775" y="4686300"/>
          <p14:tracePt t="40475" x="1120775" y="4587875"/>
          <p14:tracePt t="40509" x="1533525" y="4197350"/>
          <p14:tracePt t="40543" x="1838325" y="3952875"/>
          <p14:tracePt t="40559" x="1930400" y="3876675"/>
          <p14:tracePt t="40579" x="2041525" y="3797300"/>
          <p14:tracePt t="40590" x="2073275" y="3775075"/>
          <p14:tracePt t="40607" x="2155825" y="3702050"/>
          <p14:tracePt t="40624" x="2197100" y="3651250"/>
          <p14:tracePt t="40641" x="2244725" y="3616325"/>
          <p14:tracePt t="40658" x="2289175" y="3565525"/>
          <p14:tracePt t="40674" x="2317750" y="3517900"/>
          <p14:tracePt t="40691" x="2349500" y="3473450"/>
          <p14:tracePt t="40707" x="2393950" y="3378200"/>
          <p14:tracePt t="40723" x="2425700" y="3340100"/>
          <p14:tracePt t="40740" x="2444750" y="3298825"/>
          <p14:tracePt t="40757" x="2470150" y="3263900"/>
          <p14:tracePt t="40774" x="2489200" y="3232150"/>
          <p14:tracePt t="40790" x="2498725" y="3200400"/>
          <p14:tracePt t="40807" x="2514600" y="3114675"/>
          <p14:tracePt t="40824" x="2514600" y="3054350"/>
          <p14:tracePt t="40841" x="2514600" y="3016250"/>
          <p14:tracePt t="40857" x="2514600" y="2962275"/>
          <p14:tracePt t="40874" x="2514600" y="2933700"/>
          <p14:tracePt t="40890" x="2514600" y="2911475"/>
          <p14:tracePt t="40907" x="2514600" y="2857500"/>
          <p14:tracePt t="40924" x="2505075" y="2809875"/>
          <p14:tracePt t="40941" x="2482850" y="2765425"/>
          <p14:tracePt t="40958" x="2413000" y="2654300"/>
          <p14:tracePt t="40974" x="2352675" y="2609850"/>
          <p14:tracePt t="40990" x="2282825" y="2555875"/>
          <p14:tracePt t="41007" x="2193925" y="2486025"/>
          <p14:tracePt t="41023" x="2146300" y="2460625"/>
          <p14:tracePt t="41040" x="2114550" y="2435225"/>
          <p14:tracePt t="41044" x="2095500" y="2428875"/>
          <p14:tracePt t="41058" x="2066925" y="2416175"/>
          <p14:tracePt t="41075" x="2035175" y="2403475"/>
          <p14:tracePt t="41092" x="2012950" y="2393950"/>
          <p14:tracePt t="41108" x="1974850" y="2381250"/>
          <p14:tracePt t="41124" x="1965325" y="2381250"/>
          <p14:tracePt t="41140" x="1955800" y="2381250"/>
          <p14:tracePt t="41157" x="1943100" y="2381250"/>
          <p14:tracePt t="41174" x="1914525" y="2381250"/>
          <p14:tracePt t="41192" x="1892300" y="2381250"/>
          <p14:tracePt t="41208" x="1851025" y="2381250"/>
          <p14:tracePt t="41225" x="1841500" y="2393950"/>
          <p14:tracePt t="41241" x="1819275" y="2400300"/>
          <p14:tracePt t="41257" x="1797050" y="2409825"/>
          <p14:tracePt t="41273" x="1781175" y="2419350"/>
          <p14:tracePt t="41290" x="1762125" y="2432050"/>
          <p14:tracePt t="41307" x="1727200" y="2454275"/>
          <p14:tracePt t="41325" x="1701800" y="2463800"/>
          <p14:tracePt t="41342" x="1679575" y="2505075"/>
          <p14:tracePt t="41358" x="1670050" y="2517775"/>
          <p14:tracePt t="41374" x="1654175" y="2527300"/>
          <p14:tracePt t="41390" x="1644650" y="2536825"/>
          <p14:tracePt t="41407" x="1635125" y="2555875"/>
          <p14:tracePt t="41424" x="1628775" y="2565400"/>
          <p14:tracePt t="41440" x="1628775" y="2574925"/>
          <p14:tracePt t="41458" x="1628775" y="2609850"/>
          <p14:tracePt t="41474" x="1628775" y="2632075"/>
          <p14:tracePt t="41492" x="1628775" y="2657475"/>
          <p14:tracePt t="41508" x="1628775" y="2667000"/>
          <p14:tracePt t="41524" x="1628775" y="2676525"/>
          <p14:tracePt t="41541" x="1628775" y="2692400"/>
          <p14:tracePt t="41557" x="1628775" y="2708275"/>
          <p14:tracePt t="41573" x="1628775" y="2717800"/>
          <p14:tracePt t="41590" x="1628775" y="2727325"/>
          <p14:tracePt t="41607" x="1628775" y="2740025"/>
          <p14:tracePt t="41624" x="1628775" y="2755900"/>
          <p14:tracePt t="41642" x="1628775" y="2771775"/>
          <p14:tracePt t="41658" x="1628775" y="2794000"/>
          <p14:tracePt t="41674" x="1628775" y="2822575"/>
          <p14:tracePt t="41691" x="1628775" y="2870200"/>
          <p14:tracePt t="41707" x="1628775" y="2905125"/>
          <p14:tracePt t="41724" x="1628775" y="2936875"/>
          <p14:tracePt t="41741" x="1628775" y="2968625"/>
          <p14:tracePt t="41758" x="1622425" y="2997200"/>
          <p14:tracePt t="41774" x="1616075" y="3019425"/>
          <p14:tracePt t="41791" x="1616075" y="3054350"/>
          <p14:tracePt t="41807" x="1616075" y="3063875"/>
          <p14:tracePt t="41823" x="1616075" y="3073400"/>
          <p14:tracePt t="41841" x="1616075" y="3082925"/>
          <p14:tracePt t="41886" x="1616075" y="3095625"/>
          <p14:tracePt t="42436" x="1676400" y="3117850"/>
          <p14:tracePt t="42443" x="1749425" y="3136900"/>
          <p14:tracePt t="42458" x="1882775" y="3200400"/>
          <p14:tracePt t="42474" x="2006600" y="3270250"/>
          <p14:tracePt t="42491" x="2251075" y="3419475"/>
          <p14:tracePt t="42512" x="2451100" y="3575050"/>
          <p14:tracePt t="42531" x="2613025" y="3717925"/>
          <p14:tracePt t="42558" x="2898775" y="4060825"/>
          <p14:tracePt t="42593" x="3159125" y="4464050"/>
          <p14:tracePt t="42609" x="3270250" y="4600575"/>
          <p14:tracePt t="42629" x="3381375" y="4746625"/>
          <p14:tracePt t="42640" x="3460750" y="4851400"/>
          <p14:tracePt t="42656" x="3530600" y="4914900"/>
          <p14:tracePt t="42674" x="3578225" y="4984750"/>
          <p14:tracePt t="42690" x="3651250" y="5067300"/>
          <p14:tracePt t="42707" x="3702050" y="5118100"/>
          <p14:tracePt t="42723" x="3752850" y="5168900"/>
          <p14:tracePt t="42740" x="3822700" y="5238750"/>
          <p14:tracePt t="42757" x="3863975" y="5264150"/>
          <p14:tracePt t="42774" x="3921125" y="5299075"/>
          <p14:tracePt t="42790" x="4016375" y="5343525"/>
          <p14:tracePt t="42807" x="4067175" y="5356225"/>
          <p14:tracePt t="42824" x="4114800" y="5375275"/>
          <p14:tracePt t="43149" x="4184650" y="5362575"/>
          <p14:tracePt t="43156" x="4254500" y="5343525"/>
          <p14:tracePt t="43163" x="4337050" y="5324475"/>
          <p14:tracePt t="43174" x="4419600" y="5308600"/>
          <p14:tracePt t="43190" x="4667250" y="5241925"/>
          <p14:tracePt t="43206" x="4797425" y="5216525"/>
          <p14:tracePt t="43224" x="4959350" y="5191125"/>
          <p14:tracePt t="43240" x="5165725" y="5181600"/>
          <p14:tracePt t="43258" x="5340350" y="5197475"/>
          <p14:tracePt t="43274" x="5524500" y="5222875"/>
          <p14:tracePt t="43291" x="5746750" y="5251450"/>
          <p14:tracePt t="43307" x="5918200" y="5251450"/>
          <p14:tracePt t="43323" x="6032500" y="5251450"/>
          <p14:tracePt t="43340" x="6172200" y="5251450"/>
          <p14:tracePt t="43357" x="6264275" y="5251450"/>
          <p14:tracePt t="43373" x="6356350" y="5251450"/>
          <p14:tracePt t="43390" x="6464300" y="5251450"/>
          <p14:tracePt t="43407" x="6524625" y="5257800"/>
          <p14:tracePt t="43424" x="6575425" y="5264150"/>
          <p14:tracePt t="43440" x="6696075" y="5270500"/>
          <p14:tracePt t="43457" x="6769100" y="5280025"/>
          <p14:tracePt t="43474" x="6829425" y="5280025"/>
          <p14:tracePt t="43491" x="6899275" y="5292725"/>
          <p14:tracePt t="43507" x="6959600" y="5299075"/>
          <p14:tracePt t="43523" x="7029450" y="5299075"/>
          <p14:tracePt t="43541" x="7115175" y="5299075"/>
          <p14:tracePt t="43558" x="7169150" y="5299075"/>
          <p14:tracePt t="43574" x="7197725" y="5299075"/>
          <p14:tracePt t="43590" x="7226300" y="5299075"/>
          <p14:tracePt t="43956" x="7270750" y="5295900"/>
          <p14:tracePt t="43962" x="7340600" y="5286375"/>
          <p14:tracePt t="43975" x="7410450" y="5276850"/>
          <p14:tracePt t="43991" x="7543800" y="5254625"/>
          <p14:tracePt t="44007" x="7597775" y="5241925"/>
          <p14:tracePt t="44023" x="7654925" y="5219700"/>
          <p14:tracePt t="44041" x="7718425" y="5207000"/>
          <p14:tracePt t="44074" x="7794625" y="5194300"/>
          <p14:tracePt t="44108" x="7870825" y="5175250"/>
          <p14:tracePt t="44124" x="7896225" y="5156200"/>
          <p14:tracePt t="44127" x="7902575" y="5153025"/>
          <p14:tracePt t="44140" x="7912100" y="5143500"/>
          <p14:tracePt t="44156" x="7924800" y="5137150"/>
          <p14:tracePt t="44173" x="7934325" y="5133975"/>
          <p14:tracePt t="44190" x="7940675" y="5111750"/>
          <p14:tracePt t="44207" x="7950200" y="5102225"/>
          <p14:tracePt t="44224" x="7959725" y="5092700"/>
          <p14:tracePt t="44241" x="7981950" y="5080000"/>
          <p14:tracePt t="44257" x="7985125" y="5051425"/>
          <p14:tracePt t="44275" x="7991475" y="5016500"/>
          <p14:tracePt t="44291" x="7991475" y="4981575"/>
          <p14:tracePt t="44306" x="7991475" y="4959350"/>
          <p14:tracePt t="44323" x="7991475" y="4930775"/>
          <p14:tracePt t="44340" x="7991475" y="4902200"/>
          <p14:tracePt t="44357" x="7991475" y="4886325"/>
          <p14:tracePt t="44375" x="7991475" y="4873625"/>
          <p14:tracePt t="44391" x="7991475" y="4864100"/>
          <p14:tracePt t="44407" x="7991475" y="4854575"/>
          <p14:tracePt t="44424" x="7991475" y="4838700"/>
          <p14:tracePt t="44440" x="7991475" y="4822825"/>
          <p14:tracePt t="44456" x="7991475" y="4813300"/>
          <p14:tracePt t="44475" x="7985125" y="4797425"/>
          <p14:tracePt t="44491" x="7975600" y="4772025"/>
          <p14:tracePt t="44507" x="7956550" y="4746625"/>
          <p14:tracePt t="44525" x="7924800" y="4689475"/>
          <p14:tracePt t="44540" x="7889875" y="4648200"/>
          <p14:tracePt t="44557" x="7867650" y="4616450"/>
          <p14:tracePt t="44573" x="7826375" y="4575175"/>
          <p14:tracePt t="44590" x="7781925" y="4540250"/>
          <p14:tracePt t="44606" x="7750175" y="4521200"/>
          <p14:tracePt t="44624" x="7727950" y="4505325"/>
          <p14:tracePt t="44640" x="7715250" y="4505325"/>
          <p14:tracePt t="44657" x="7702550" y="4505325"/>
          <p14:tracePt t="44675" x="7689850" y="4498975"/>
          <p14:tracePt t="44690" x="7680325" y="4489450"/>
          <p14:tracePt t="44707" x="7664450" y="4467225"/>
          <p14:tracePt t="44723" x="7651750" y="4438650"/>
          <p14:tracePt t="44740" x="7632700" y="4381500"/>
          <p14:tracePt t="44757" x="7620000" y="4349750"/>
          <p14:tracePt t="44775" x="7604125" y="4337050"/>
          <p14:tracePt t="44791" x="7604125" y="4324350"/>
          <p14:tracePt t="44807" x="7604125" y="4321175"/>
          <p14:tracePt t="44824" x="7604125" y="4314825"/>
          <p14:tracePt t="45040" x="7600950" y="4314825"/>
          <p14:tracePt t="45047" x="7594600" y="4314825"/>
          <p14:tracePt t="46231" x="7585075" y="4305300"/>
          <p14:tracePt t="46238" x="7572375" y="4298950"/>
          <p14:tracePt t="46245" x="7569200" y="4295775"/>
          <p14:tracePt t="46256" x="7562850" y="4289425"/>
          <p14:tracePt t="46273" x="7543800" y="4273550"/>
          <p14:tracePt t="46290" x="7527925" y="4264025"/>
          <p14:tracePt t="46324" x="7432675" y="4238625"/>
          <p14:tracePt t="46357" x="7324725" y="4216400"/>
          <p14:tracePt t="46373" x="7251700" y="4197350"/>
          <p14:tracePt t="46389" x="7207250" y="4191000"/>
          <p14:tracePt t="46406" x="7178675" y="4191000"/>
          <p14:tracePt t="46424" x="7115175" y="4184650"/>
          <p14:tracePt t="46440" x="7070725" y="4171950"/>
          <p14:tracePt t="46457" x="7026275" y="4165600"/>
          <p14:tracePt t="46474" x="6953250" y="4146550"/>
          <p14:tracePt t="46490" x="6892925" y="4146550"/>
          <p14:tracePt t="46506" x="6810375" y="4146550"/>
          <p14:tracePt t="46523" x="6657975" y="4159250"/>
          <p14:tracePt t="46540" x="6537325" y="4194175"/>
          <p14:tracePt t="46557" x="6381750" y="4238625"/>
          <p14:tracePt t="46574" x="6213475" y="4289425"/>
          <p14:tracePt t="46590" x="6121400" y="4330700"/>
          <p14:tracePt t="46607" x="6032500" y="4368800"/>
          <p14:tracePt t="46624" x="5946775" y="4413250"/>
          <p14:tracePt t="46640" x="5918200" y="4425950"/>
          <p14:tracePt t="46657" x="5892800" y="4441825"/>
          <p14:tracePt t="46673" x="5876925" y="4457700"/>
          <p14:tracePt t="46690" x="5861050" y="4467225"/>
          <p14:tracePt t="46707" x="5857875" y="4476750"/>
          <p14:tracePt t="46711" x="5857875" y="4483100"/>
          <p14:tracePt t="46723" x="5857875" y="4495800"/>
          <p14:tracePt t="46741" x="5870575" y="4508500"/>
          <p14:tracePt t="46757" x="5902325" y="4533900"/>
          <p14:tracePt t="46773" x="5984875" y="4565650"/>
          <p14:tracePt t="46789" x="6089650" y="4575175"/>
          <p14:tracePt t="46807" x="6207125" y="4575175"/>
          <p14:tracePt t="46823" x="6334125" y="4575175"/>
          <p14:tracePt t="46840" x="6372225" y="4572000"/>
          <p14:tracePt t="46857" x="6400800" y="4572000"/>
          <p14:tracePt t="46873" x="6426200" y="4572000"/>
          <p14:tracePt t="46890" x="6457950" y="4565650"/>
          <p14:tracePt t="46906" x="6470650" y="4559300"/>
          <p14:tracePt t="46923" x="6511925" y="4546600"/>
          <p14:tracePt t="46940" x="6534150" y="4546600"/>
          <p14:tracePt t="46957" x="6543675" y="4543425"/>
          <p14:tracePt t="46973" x="6559550" y="4543425"/>
          <p14:tracePt t="47007" x="6550025" y="4537075"/>
          <p14:tracePt t="47024" x="6537325" y="4521200"/>
          <p14:tracePt t="47040" x="6527800" y="4518025"/>
          <p14:tracePt t="47056" x="6518275" y="4518025"/>
          <p14:tracePt t="47073" x="6496050" y="4518025"/>
          <p14:tracePt t="47090" x="6486525" y="4518025"/>
          <p14:tracePt t="47107" x="6473825" y="4518025"/>
          <p14:tracePt t="47123" x="6403975" y="4518025"/>
          <p14:tracePt t="47140" x="6350000" y="4518025"/>
          <p14:tracePt t="47157" x="6305550" y="4511675"/>
          <p14:tracePt t="47173" x="6270625" y="4505325"/>
          <p14:tracePt t="47189" x="6257925" y="4505325"/>
          <p14:tracePt t="47206" x="6248400" y="4505325"/>
          <p14:tracePt t="47223" x="6232525" y="4505325"/>
          <p14:tracePt t="47240" x="6203950" y="4492625"/>
          <p14:tracePt t="47257" x="6178550" y="4483100"/>
          <p14:tracePt t="47273" x="6115050" y="4470400"/>
          <p14:tracePt t="47290" x="6092825" y="4470400"/>
          <p14:tracePt t="47306" x="6064250" y="4470400"/>
          <p14:tracePt t="47323" x="6026150" y="4470400"/>
          <p14:tracePt t="47339" x="5994400" y="4470400"/>
          <p14:tracePt t="47358" x="5949950" y="4473575"/>
          <p14:tracePt t="47374" x="5876925" y="4492625"/>
          <p14:tracePt t="47390" x="5822950" y="4511675"/>
          <p14:tracePt t="47408" x="5788025" y="4524375"/>
          <p14:tracePt t="47424" x="5753100" y="4524375"/>
          <p14:tracePt t="47440" x="5743575" y="4524375"/>
          <p14:tracePt t="47456" x="5734050" y="4524375"/>
          <p14:tracePt t="47473" x="5711825" y="4533900"/>
          <p14:tracePt t="47490" x="5702300" y="4543425"/>
          <p14:tracePt t="47508" x="5692775" y="4559300"/>
          <p14:tracePt t="47523" x="5676900" y="4575175"/>
          <p14:tracePt t="47540" x="5661025" y="4581525"/>
          <p14:tracePt t="47558" x="5648325" y="4584700"/>
          <p14:tracePt t="47574" x="5641975" y="4591050"/>
          <p14:tracePt t="47590" x="5641975" y="4600575"/>
          <p14:tracePt t="47607" x="5641975" y="4619625"/>
          <p14:tracePt t="47623" x="5641975" y="4629150"/>
          <p14:tracePt t="47639" x="5641975" y="4638675"/>
          <p14:tracePt t="47658" x="5641975" y="4660900"/>
          <p14:tracePt t="47673" x="5641975" y="4670425"/>
          <p14:tracePt t="47690" x="5641975" y="4683125"/>
          <p14:tracePt t="47708" x="5645150" y="4718050"/>
          <p14:tracePt t="47723" x="5657850" y="4740275"/>
          <p14:tracePt t="47739" x="5673725" y="4765675"/>
          <p14:tracePt t="47756" x="5686425" y="4794250"/>
          <p14:tracePt t="47773" x="5705475" y="4835525"/>
          <p14:tracePt t="47790" x="5718175" y="4860925"/>
          <p14:tracePt t="47807" x="5740400" y="4902200"/>
          <p14:tracePt t="47823" x="5753100" y="4927600"/>
          <p14:tracePt t="47840" x="5765800" y="4956175"/>
          <p14:tracePt t="47857" x="5781675" y="4991100"/>
          <p14:tracePt t="47873" x="5807075" y="5022850"/>
          <p14:tracePt t="47890" x="5826125" y="5048250"/>
          <p14:tracePt t="47908" x="5864225" y="5083175"/>
          <p14:tracePt t="47923" x="5886450" y="5102225"/>
          <p14:tracePt t="47940" x="5924550" y="5114925"/>
          <p14:tracePt t="47958" x="6010275" y="5149850"/>
          <p14:tracePt t="47974" x="6073775" y="5172075"/>
          <p14:tracePt t="47990" x="6149975" y="5184775"/>
          <p14:tracePt t="48007" x="6238875" y="5207000"/>
          <p14:tracePt t="48023" x="6292850" y="5226050"/>
          <p14:tracePt t="48040" x="6330950" y="5238750"/>
          <p14:tracePt t="48057" x="6369050" y="5238750"/>
          <p14:tracePt t="48073" x="6445250" y="5238750"/>
          <p14:tracePt t="48090" x="6505575" y="5238750"/>
          <p14:tracePt t="48107" x="6667500" y="5226050"/>
          <p14:tracePt t="48123" x="6740525" y="5219700"/>
          <p14:tracePt t="48140" x="6794500" y="5200650"/>
          <p14:tracePt t="48157" x="6842125" y="5187950"/>
          <p14:tracePt t="48173" x="6867525" y="5168900"/>
          <p14:tracePt t="48190" x="6892925" y="5121275"/>
          <p14:tracePt t="48207" x="6943725" y="5026025"/>
          <p14:tracePt t="48223" x="6978650" y="4981575"/>
          <p14:tracePt t="48240" x="6991350" y="4949825"/>
          <p14:tracePt t="48258" x="7007225" y="4892675"/>
          <p14:tracePt t="48273" x="7019925" y="4854575"/>
          <p14:tracePt t="48289" x="7019925" y="4832350"/>
          <p14:tracePt t="48307" x="7019925" y="4791075"/>
          <p14:tracePt t="48324" x="7019925" y="4768850"/>
          <p14:tracePt t="48340" x="7007225" y="4740275"/>
          <p14:tracePt t="48358" x="6988175" y="4705350"/>
          <p14:tracePt t="48374" x="6972300" y="4683125"/>
          <p14:tracePt t="48390" x="6962775" y="4673600"/>
          <p14:tracePt t="48407" x="6946900" y="4657725"/>
          <p14:tracePt t="48423" x="6918325" y="4645025"/>
          <p14:tracePt t="48440" x="6896100" y="4629150"/>
          <p14:tracePt t="48457" x="6838950" y="4610100"/>
          <p14:tracePt t="48474" x="6791325" y="4597400"/>
          <p14:tracePt t="48490" x="6740525" y="4591050"/>
          <p14:tracePt t="48507" x="6632575" y="4584700"/>
          <p14:tracePt t="48524" x="6524625" y="4565650"/>
          <p14:tracePt t="48540" x="6410325" y="4565650"/>
          <p14:tracePt t="48557" x="6292850" y="4565650"/>
          <p14:tracePt t="48573" x="6232525" y="4565650"/>
          <p14:tracePt t="48589" x="6153150" y="4565650"/>
          <p14:tracePt t="48607" x="6026150" y="4565650"/>
          <p14:tracePt t="48623" x="5965825" y="4565650"/>
          <p14:tracePt t="48639" x="5902325" y="4578350"/>
          <p14:tracePt t="48656" x="5822950" y="4578350"/>
          <p14:tracePt t="48673" x="5788025" y="4578350"/>
          <p14:tracePt t="48689" x="5756275" y="4584700"/>
          <p14:tracePt t="48707" x="5743575" y="4584700"/>
          <p14:tracePt t="48724" x="5734050" y="4584700"/>
          <p14:tracePt t="48740" x="5718175" y="4594225"/>
          <p14:tracePt t="48757" x="5702300" y="4606925"/>
          <p14:tracePt t="48773" x="5699125" y="4619625"/>
          <p14:tracePt t="48790" x="5686425" y="4632325"/>
          <p14:tracePt t="48806" x="5686425" y="4648200"/>
          <p14:tracePt t="48823" x="5683250" y="4657725"/>
          <p14:tracePt t="48839" x="5683250" y="4667250"/>
          <p14:tracePt t="48857" x="5683250" y="4689475"/>
          <p14:tracePt t="48873" x="5683250" y="4699000"/>
          <p14:tracePt t="48890" x="5689600" y="4721225"/>
          <p14:tracePt t="48907" x="5708650" y="4762500"/>
          <p14:tracePt t="48923" x="5721350" y="4784725"/>
          <p14:tracePt t="48940" x="5740400" y="4816475"/>
          <p14:tracePt t="48957" x="5775325" y="4860925"/>
          <p14:tracePt t="48973" x="5807075" y="4886325"/>
          <p14:tracePt t="48990" x="5838825" y="4911725"/>
          <p14:tracePt t="49007" x="5905500" y="4937125"/>
          <p14:tracePt t="49023" x="5934075" y="4949825"/>
          <p14:tracePt t="49040" x="5959475" y="4959350"/>
          <p14:tracePt t="49057" x="6000750" y="4984750"/>
          <p14:tracePt t="49073" x="6032500" y="4997450"/>
          <p14:tracePt t="49089" x="6061075" y="4997450"/>
          <p14:tracePt t="49107" x="6115050" y="4997450"/>
          <p14:tracePt t="49124" x="6137275" y="5003800"/>
          <p14:tracePt t="49140" x="6169025" y="5010150"/>
          <p14:tracePt t="49157" x="6194425" y="5013325"/>
          <p14:tracePt t="49173" x="6210300" y="5013325"/>
          <p14:tracePt t="49190" x="6238875" y="5013325"/>
          <p14:tracePt t="49206" x="6296025" y="5013325"/>
          <p14:tracePt t="49223" x="6330950" y="5010150"/>
          <p14:tracePt t="49239" x="6375400" y="4997450"/>
          <p14:tracePt t="49257" x="6426200" y="4984750"/>
          <p14:tracePt t="49273" x="6442075" y="4968875"/>
          <p14:tracePt t="49290" x="6451600" y="4968875"/>
          <p14:tracePt t="49293" x="6457950" y="4968875"/>
          <p14:tracePt t="49307" x="6473825" y="4962525"/>
          <p14:tracePt t="49323" x="6483350" y="4953000"/>
          <p14:tracePt t="49340" x="6499225" y="4943475"/>
          <p14:tracePt t="49356" x="6540500" y="4918075"/>
          <p14:tracePt t="49373" x="6562725" y="4905375"/>
          <p14:tracePt t="49390" x="6594475" y="4895850"/>
          <p14:tracePt t="49407" x="6610350" y="4879975"/>
          <p14:tracePt t="49423" x="6619875" y="4864100"/>
          <p14:tracePt t="49440" x="6623050" y="4854575"/>
          <p14:tracePt t="49457" x="6623050" y="4838700"/>
          <p14:tracePt t="49537" x="6623050" y="4835525"/>
          <p14:tracePt t="50264" x="6616700" y="4848225"/>
          <p14:tracePt t="50271" x="6616700" y="4873625"/>
          <p14:tracePt t="50278" x="6616700" y="4908550"/>
          <p14:tracePt t="50290" x="6623050" y="4965700"/>
          <p14:tracePt t="50306" x="6699250" y="5127625"/>
          <p14:tracePt t="50323" x="6756400" y="5200650"/>
          <p14:tracePt t="50339" x="6819900" y="5260975"/>
          <p14:tracePt t="50373" x="6937375" y="5362575"/>
          <p14:tracePt t="50407" x="7032625" y="5400675"/>
          <p14:tracePt t="50423" x="7058025" y="5416550"/>
          <p14:tracePt t="50440" x="7067550" y="5422900"/>
          <p14:tracePt t="50456" x="7086600" y="5422900"/>
          <p14:tracePt t="50490" x="7092950" y="5422900"/>
          <p14:tracePt t="50507" x="7102475" y="5422900"/>
          <p14:tracePt t="50523" x="7105650" y="5419725"/>
          <p14:tracePt t="50540" x="7118350" y="5403850"/>
          <p14:tracePt t="50557" x="7137400" y="5391150"/>
          <p14:tracePt t="50573" x="7146925" y="5378450"/>
          <p14:tracePt t="50590" x="7156450" y="5368925"/>
          <p14:tracePt t="50606" x="7169150" y="5343525"/>
          <p14:tracePt t="50623" x="7169150" y="5314950"/>
          <p14:tracePt t="50640" x="7169150" y="5264150"/>
          <p14:tracePt t="50656" x="7162800" y="5146675"/>
          <p14:tracePt t="50673" x="7156450" y="5102225"/>
          <p14:tracePt t="50690" x="7156450" y="5064125"/>
          <p14:tracePt t="50707" x="7156450" y="5038725"/>
          <p14:tracePt t="50723" x="7156450" y="5022850"/>
          <p14:tracePt t="50739" x="7156450" y="5019675"/>
          <p14:tracePt t="50756" x="7146925" y="5010150"/>
          <p14:tracePt t="50773" x="7137400" y="5000625"/>
          <p14:tracePt t="50789" x="7127875" y="4987925"/>
          <p14:tracePt t="50806" x="7115175" y="4968875"/>
          <p14:tracePt t="50823" x="7112000" y="4959350"/>
          <p14:tracePt t="50840" x="7112000" y="4949825"/>
          <p14:tracePt t="50857" x="7112000" y="4927600"/>
          <p14:tracePt t="50873" x="7105650" y="4927600"/>
          <p14:tracePt t="50889" x="7096125" y="4924425"/>
          <p14:tracePt t="50906" x="7092950" y="4914900"/>
          <p14:tracePt t="50922" x="7086600" y="4905375"/>
          <p14:tracePt t="50939" x="7086600" y="4899025"/>
          <p14:tracePt t="50999" x="7083425" y="4899025"/>
          <p14:tracePt t="51006" x="7077075" y="4895850"/>
          <p14:tracePt t="51023" x="7067550" y="4895850"/>
          <p14:tracePt t="51039" x="7067550" y="4889500"/>
          <p14:tracePt t="51086" x="7067550" y="4892675"/>
          <p14:tracePt t="51092" x="7067550" y="4895850"/>
          <p14:tracePt t="51107" x="7067550" y="4911725"/>
          <p14:tracePt t="51124" x="7083425" y="4943475"/>
          <p14:tracePt t="51141" x="7099300" y="4978400"/>
          <p14:tracePt t="51157" x="7112000" y="5016500"/>
          <p14:tracePt t="51172" x="7124700" y="5045075"/>
          <p14:tracePt t="51189" x="7143750" y="5076825"/>
          <p14:tracePt t="51206" x="7159625" y="5111750"/>
          <p14:tracePt t="51223" x="7172325" y="5143500"/>
          <p14:tracePt t="51241" x="7197725" y="5178425"/>
          <p14:tracePt t="51257" x="7197725" y="5200650"/>
          <p14:tracePt t="51273" x="7197725" y="5210175"/>
          <p14:tracePt t="51290" x="7197725" y="5226050"/>
          <p14:tracePt t="51306" x="7197725" y="5241925"/>
          <p14:tracePt t="51322" x="7197725" y="5251450"/>
          <p14:tracePt t="51339" x="7207250" y="5260975"/>
          <p14:tracePt t="51341" x="7207250" y="5264150"/>
          <p14:tracePt t="51356" x="7210425" y="5276850"/>
          <p14:tracePt t="51373" x="7223125" y="5289550"/>
          <p14:tracePt t="51391" x="7223125" y="5305425"/>
          <p14:tracePt t="51407" x="7223125" y="5311775"/>
          <p14:tracePt t="51598" x="7223125" y="5302250"/>
          <p14:tracePt t="51605" x="7219950" y="5292725"/>
          <p14:tracePt t="51612" x="7219950" y="5280025"/>
          <p14:tracePt t="51622" x="7219950" y="5276850"/>
          <p14:tracePt t="51639" x="7219950" y="5260975"/>
          <p14:tracePt t="51656" x="7204075" y="5245100"/>
          <p14:tracePt t="51673" x="7197725" y="5235575"/>
          <p14:tracePt t="51690" x="7188200" y="5216525"/>
          <p14:tracePt t="51707" x="7178675" y="5203825"/>
          <p14:tracePt t="51723" x="7178675" y="5194300"/>
          <p14:tracePt t="51740" x="7172325" y="5181600"/>
          <p14:tracePt t="51773" x="7172325" y="5175250"/>
          <p14:tracePt t="51791" x="7169150" y="5175250"/>
          <p14:tracePt t="51807" x="7162800" y="5165725"/>
          <p14:tracePt t="51823" x="7146925" y="5156200"/>
          <p14:tracePt t="51840" x="7127875" y="5133975"/>
          <p14:tracePt t="51856" x="7092950" y="5095875"/>
          <p14:tracePt t="51873" x="7083425" y="5070475"/>
          <p14:tracePt t="51889" x="7064375" y="5035550"/>
          <p14:tracePt t="51906" x="7061200" y="5026025"/>
          <p14:tracePt t="51923" x="7061200" y="5019675"/>
          <p14:tracePt t="51997" x="7054850" y="5019675"/>
          <p14:tracePt t="52012" x="7054850" y="5016500"/>
          <p14:tracePt t="52042" x="7054850" y="5010150"/>
          <p14:tracePt t="52063" x="7054850" y="5006975"/>
          <p14:tracePt t="52177" x="7054850" y="5013325"/>
          <p14:tracePt t="52184" x="7054850" y="5016500"/>
          <p14:tracePt t="52191" x="7054850" y="5022850"/>
          <p14:tracePt t="52207" x="7054850" y="5032375"/>
          <p14:tracePt t="52224" x="7054850" y="5041900"/>
          <p14:tracePt t="52240" x="7054850" y="5060950"/>
          <p14:tracePt t="52257" x="7058025" y="5070475"/>
          <p14:tracePt t="52273" x="7061200" y="5083175"/>
          <p14:tracePt t="52289" x="7067550" y="5108575"/>
          <p14:tracePt t="52306" x="7067550" y="5118100"/>
          <p14:tracePt t="52323" x="7073900" y="5133975"/>
          <p14:tracePt t="52340" x="7089775" y="5159375"/>
          <p14:tracePt t="52356" x="7089775" y="5168900"/>
          <p14:tracePt t="52373" x="7089775" y="5178425"/>
          <p14:tracePt t="52390" x="7089775" y="5194300"/>
          <p14:tracePt t="52406" x="7089775" y="5210175"/>
          <p14:tracePt t="52422" x="7089775" y="5213350"/>
          <p14:tracePt t="52456" x="7099300" y="5219700"/>
          <p14:tracePt t="52473" x="7102475" y="5229225"/>
          <p14:tracePt t="52490" x="7108825" y="5232400"/>
          <p14:tracePt t="52506" x="7112000" y="5232400"/>
          <p14:tracePt t="52540" x="7112000" y="5238750"/>
          <p14:tracePt t="54954" x="7112000" y="5235575"/>
          <p14:tracePt t="54960" x="7112000" y="5232400"/>
          <p14:tracePt t="54974" x="7112000" y="5222875"/>
          <p14:tracePt t="55006" x="7105650" y="5207000"/>
          <p14:tracePt t="55039" x="7083425" y="5178425"/>
          <p14:tracePt t="55055" x="7067550" y="5165725"/>
          <p14:tracePt t="55073" x="7045325" y="5140325"/>
          <p14:tracePt t="55090" x="7019925" y="5102225"/>
          <p14:tracePt t="55107" x="6985000" y="5054600"/>
          <p14:tracePt t="55123" x="6937375" y="4968875"/>
          <p14:tracePt t="55140" x="6908800" y="4921250"/>
          <p14:tracePt t="55156" x="6883400" y="4883150"/>
          <p14:tracePt t="55173" x="6838950" y="4822825"/>
          <p14:tracePt t="55188" x="6807200" y="4791075"/>
          <p14:tracePt t="55206" x="6797675" y="4781550"/>
          <p14:tracePt t="55223" x="6781800" y="4768850"/>
          <p14:tracePt t="55240" x="6772275" y="4752975"/>
          <p14:tracePt t="55256" x="6772275" y="4746625"/>
          <p14:tracePt t="55273" x="6756400" y="4730750"/>
          <p14:tracePt t="55289" x="6756400" y="4721225"/>
          <p14:tracePt t="55306" x="6750050" y="4711700"/>
          <p14:tracePt t="55322" x="6750050" y="4692650"/>
          <p14:tracePt t="55339" x="6750050" y="4683125"/>
          <p14:tracePt t="55452" x="6750050" y="4689475"/>
          <p14:tracePt t="55458" x="6750050" y="4692650"/>
          <p14:tracePt t="55473" x="6750050" y="4708525"/>
          <p14:tracePt t="55489" x="6750050" y="4718050"/>
          <p14:tracePt t="55506" x="6750050" y="4727575"/>
          <p14:tracePt t="55523" x="6750050" y="4743450"/>
          <p14:tracePt t="55594" x="6750050" y="4749800"/>
          <p14:tracePt t="55617" x="6753225" y="4749800"/>
          <p14:tracePt t="55624" x="6762750" y="4749800"/>
          <p14:tracePt t="55639" x="6772275" y="4749800"/>
          <p14:tracePt t="55656" x="6781800" y="4749800"/>
          <p14:tracePt t="55672" x="6797675" y="4746625"/>
          <p14:tracePt t="55689" x="6800850" y="4737100"/>
          <p14:tracePt t="55705" x="6816725" y="4727575"/>
          <p14:tracePt t="55722" x="6823075" y="4699000"/>
          <p14:tracePt t="55739" x="6823075" y="4683125"/>
          <p14:tracePt t="55756" x="6823075" y="4670425"/>
          <p14:tracePt t="55773" x="6826250" y="4648200"/>
          <p14:tracePt t="55790" x="6826250" y="4632325"/>
          <p14:tracePt t="55805" x="6826250" y="4622800"/>
          <p14:tracePt t="55823" x="6826250" y="4610100"/>
          <p14:tracePt t="55839" x="6826250" y="4594225"/>
          <p14:tracePt t="55855" x="6826250" y="4587875"/>
          <p14:tracePt t="55872" x="6826250" y="4584700"/>
          <p14:tracePt t="55889" x="6826250" y="4578350"/>
          <p14:tracePt t="55930" x="6826250" y="4575175"/>
          <p14:tracePt t="55951" x="6826250" y="4568825"/>
          <p14:tracePt t="56316" x="6838950" y="4562475"/>
          <p14:tracePt t="56323" x="6858000" y="4549775"/>
          <p14:tracePt t="56339" x="6896100" y="4537075"/>
          <p14:tracePt t="56356" x="6940550" y="4524375"/>
          <p14:tracePt t="56372" x="6997700" y="4508500"/>
          <p14:tracePt t="56389" x="7019925" y="4502150"/>
          <p14:tracePt t="56406" x="7035800" y="4502150"/>
          <p14:tracePt t="56439" x="7061200" y="4502150"/>
          <p14:tracePt t="56473" x="7080250" y="4502150"/>
          <p14:tracePt t="56489" x="7089775" y="4489450"/>
          <p14:tracePt t="56506" x="7099300" y="4479925"/>
          <p14:tracePt t="56523" x="7115175" y="4467225"/>
          <p14:tracePt t="56538" x="7131050" y="4454525"/>
          <p14:tracePt t="56556" x="7140575" y="4438650"/>
          <p14:tracePt t="56572" x="7150100" y="4435475"/>
          <p14:tracePt t="56830" x="7143750" y="4435475"/>
          <p14:tracePt t="56837" x="7137400" y="4435475"/>
          <p14:tracePt t="56844" x="7134225" y="4435475"/>
          <p14:tracePt t="56856" x="7127875" y="4435475"/>
          <p14:tracePt t="56873" x="7115175" y="4435475"/>
          <p14:tracePt t="56889" x="7105650" y="4435475"/>
          <p14:tracePt t="56906" x="7096125" y="4435475"/>
          <p14:tracePt t="56923" x="7073900" y="4435475"/>
          <p14:tracePt t="56939" x="7064375" y="4435475"/>
          <p14:tracePt t="56955" x="7048500" y="4435475"/>
          <p14:tracePt t="56972" x="7010400" y="4435475"/>
          <p14:tracePt t="56989" x="6988175" y="4435475"/>
          <p14:tracePt t="57007" x="6950075" y="4429125"/>
          <p14:tracePt t="57023" x="6911975" y="4422775"/>
          <p14:tracePt t="57039" x="6873875" y="4422775"/>
          <p14:tracePt t="57057" x="6832600" y="4416425"/>
          <p14:tracePt t="57072" x="6816725" y="4416425"/>
          <p14:tracePt t="57088" x="6804025" y="4413250"/>
          <p14:tracePt t="57105" x="6791325" y="4406900"/>
          <p14:tracePt t="57122" x="6778625" y="4406900"/>
          <p14:tracePt t="57139" x="6769100" y="4406900"/>
          <p14:tracePt t="57157" x="6769100" y="4403725"/>
          <p14:tracePt t="57229" x="6769100" y="4397375"/>
          <p14:tracePt t="57287" x="6769100" y="4387850"/>
          <p14:tracePt t="57294" x="6775450" y="4381500"/>
          <p14:tracePt t="57307" x="6784975" y="4371975"/>
          <p14:tracePt t="57323" x="6794500" y="4362450"/>
          <p14:tracePt t="57339" x="6816725" y="4352925"/>
          <p14:tracePt t="57355" x="6832600" y="4346575"/>
          <p14:tracePt t="57372" x="6854825" y="4324350"/>
          <p14:tracePt t="57388" x="6870700" y="4314825"/>
          <p14:tracePt t="57405" x="6880225" y="4311650"/>
          <p14:tracePt t="57422" x="6905625" y="4305300"/>
          <p14:tracePt t="57439" x="6927850" y="4305300"/>
          <p14:tracePt t="57443" x="6940550" y="4298950"/>
          <p14:tracePt t="57457" x="6962775" y="4292600"/>
          <p14:tracePt t="57473" x="6991350" y="4292600"/>
          <p14:tracePt t="57489" x="7013575" y="4292600"/>
          <p14:tracePt t="57506" x="7032625" y="4289425"/>
          <p14:tracePt t="57522" x="7042150" y="4289425"/>
          <p14:tracePt t="57539" x="7054850" y="4289425"/>
          <p14:tracePt t="57588" x="7058025" y="4289425"/>
          <p14:tracePt t="57700" x="7051675" y="4289425"/>
          <p14:tracePt t="57707" x="7045325" y="4289425"/>
          <p14:tracePt t="57723" x="7016750" y="4289425"/>
          <p14:tracePt t="57739" x="6972300" y="4270375"/>
          <p14:tracePt t="57756" x="6851650" y="4244975"/>
          <p14:tracePt t="57772" x="6788150" y="4238625"/>
          <p14:tracePt t="57788" x="6753225" y="4238625"/>
          <p14:tracePt t="57806" x="6711950" y="4238625"/>
          <p14:tracePt t="57822" x="6696075" y="4238625"/>
          <p14:tracePt t="57839" x="6673850" y="4248150"/>
          <p14:tracePt t="57857" x="6638925" y="4264025"/>
          <p14:tracePt t="57873" x="6607175" y="4283075"/>
          <p14:tracePt t="57889" x="6591300" y="4292600"/>
          <p14:tracePt t="57906" x="6572250" y="4292600"/>
          <p14:tracePt t="57922" x="6562725" y="4292600"/>
          <p14:tracePt t="57938" x="6553200" y="4292600"/>
          <p14:tracePt t="57956" x="6543675" y="4292600"/>
          <p14:tracePt t="57972" x="6537325" y="4292600"/>
          <p14:tracePt t="58029" x="6540500" y="4286250"/>
          <p14:tracePt t="58036" x="6543675" y="4286250"/>
          <p14:tracePt t="58042" x="6550025" y="4283075"/>
          <p14:tracePt t="58056" x="6572250" y="4267200"/>
          <p14:tracePt t="58072" x="6600825" y="4260850"/>
          <p14:tracePt t="58089" x="6626225" y="4248150"/>
          <p14:tracePt t="58107" x="6664325" y="4241800"/>
          <p14:tracePt t="58123" x="6680200" y="4235450"/>
          <p14:tracePt t="58139" x="6696075" y="4235450"/>
          <p14:tracePt t="58156" x="6711950" y="4232275"/>
          <p14:tracePt t="58172" x="6721475" y="4216400"/>
          <p14:tracePt t="58189" x="6750050" y="4210050"/>
          <p14:tracePt t="58206" x="6784975" y="4197350"/>
          <p14:tracePt t="58222" x="6823075" y="4197350"/>
          <p14:tracePt t="58238" x="6858000" y="4197350"/>
          <p14:tracePt t="58257" x="6892925" y="4191000"/>
          <p14:tracePt t="58272" x="6902450" y="4191000"/>
          <p14:tracePt t="58289" x="6911975" y="4191000"/>
          <p14:tracePt t="58306" x="6927850" y="4191000"/>
          <p14:tracePt t="58322" x="6927850" y="4181475"/>
          <p14:tracePt t="58339" x="6927850" y="4171950"/>
          <p14:tracePt t="58356" x="6927850" y="4146550"/>
          <p14:tracePt t="58372" x="6927850" y="4130675"/>
          <p14:tracePt t="58389" x="6927850" y="4121150"/>
          <p14:tracePt t="58406" x="6927850" y="4105275"/>
          <p14:tracePt t="58792" x="6915150" y="4102100"/>
          <p14:tracePt t="58799" x="6896100" y="4095750"/>
          <p14:tracePt t="58806" x="6861175" y="4089400"/>
          <p14:tracePt t="58822" x="6797675" y="4073525"/>
          <p14:tracePt t="58839" x="6753225" y="4060825"/>
          <p14:tracePt t="58856" x="6686550" y="4035425"/>
          <p14:tracePt t="58889" x="6629400" y="4029075"/>
          <p14:tracePt t="58922" x="6565900" y="4029075"/>
          <p14:tracePt t="58938" x="6543675" y="4029075"/>
          <p14:tracePt t="58956" x="6527800" y="4029075"/>
          <p14:tracePt t="58973" x="6518275" y="4029075"/>
          <p14:tracePt t="58989" x="6502400" y="4029075"/>
          <p14:tracePt t="59006" x="6477000" y="4016375"/>
          <p14:tracePt t="59022" x="6457950" y="4006850"/>
          <p14:tracePt t="59039" x="6442075" y="3981450"/>
          <p14:tracePt t="59055" x="6426200" y="3962400"/>
          <p14:tracePt t="59072" x="6423025" y="3952875"/>
          <p14:tracePt t="59089" x="6423025" y="3943350"/>
          <p14:tracePt t="59492" x="6511925" y="4022725"/>
          <p14:tracePt t="59499" x="6632575" y="4108450"/>
          <p14:tracePt t="59506" x="6731000" y="4191000"/>
          <p14:tracePt t="59523" x="6880225" y="4302125"/>
          <p14:tracePt t="59539" x="7042150" y="4425950"/>
          <p14:tracePt t="59572" x="7340600" y="4695825"/>
          <p14:tracePt t="59607" x="7642225" y="5006975"/>
          <p14:tracePt t="59625" x="7740650" y="5114925"/>
          <p14:tracePt t="59640" x="7823200" y="5216525"/>
          <p14:tracePt t="59655" x="7851775" y="5264150"/>
          <p14:tracePt t="59671" x="7870825" y="5295900"/>
          <p14:tracePt t="59688" x="7883525" y="5318125"/>
          <p14:tracePt t="59706" x="7899400" y="5362575"/>
          <p14:tracePt t="59722" x="7918450" y="5384800"/>
          <p14:tracePt t="59738" x="7950200" y="5416550"/>
          <p14:tracePt t="59755" x="7975600" y="5451475"/>
          <p14:tracePt t="59772" x="7991475" y="5476875"/>
          <p14:tracePt t="59788" x="8001000" y="5486400"/>
          <p14:tracePt t="59805" x="8001000" y="5492750"/>
          <p14:tracePt t="59822" x="7978775" y="5489575"/>
          <p14:tracePt t="59839" x="7943850" y="5441950"/>
          <p14:tracePt t="59856" x="7820025" y="5334000"/>
          <p14:tracePt t="59871" x="7737475" y="5267325"/>
          <p14:tracePt t="59889" x="7667625" y="5213350"/>
          <p14:tracePt t="59905" x="7597775" y="5140325"/>
          <p14:tracePt t="59922" x="7572375" y="5102225"/>
          <p14:tracePt t="59939" x="7543800" y="5057775"/>
          <p14:tracePt t="59956" x="7483475" y="4987925"/>
          <p14:tracePt t="59972" x="7432675" y="4953000"/>
          <p14:tracePt t="59989" x="7385050" y="4918075"/>
          <p14:tracePt t="60005" x="7318375" y="4870450"/>
          <p14:tracePt t="60021" x="7286625" y="4845050"/>
          <p14:tracePt t="60038" x="7258050" y="4835525"/>
          <p14:tracePt t="60055" x="7219950" y="4810125"/>
          <p14:tracePt t="60072" x="7191375" y="4797425"/>
          <p14:tracePt t="60088" x="7159625" y="4784725"/>
          <p14:tracePt t="60105" x="7096125" y="4765675"/>
          <p14:tracePt t="60122" x="7051675" y="4746625"/>
          <p14:tracePt t="60138" x="7026275" y="4737100"/>
          <p14:tracePt t="60155" x="7007225" y="4737100"/>
          <p14:tracePt t="60171" x="6997700" y="4737100"/>
          <p14:tracePt t="60188" x="6988175" y="4737100"/>
          <p14:tracePt t="60206" x="6965950" y="4743450"/>
          <p14:tracePt t="60222" x="6956425" y="4759325"/>
          <p14:tracePt t="60239" x="6946900" y="4768850"/>
          <p14:tracePt t="60255" x="6931025" y="4784725"/>
          <p14:tracePt t="60272" x="6915150" y="4806950"/>
          <p14:tracePt t="60288" x="6902450" y="4829175"/>
          <p14:tracePt t="60305" x="6883400" y="4892675"/>
          <p14:tracePt t="60322" x="6870700" y="4956175"/>
          <p14:tracePt t="60339" x="6848475" y="5022850"/>
          <p14:tracePt t="60355" x="6807200" y="5108575"/>
          <p14:tracePt t="60372" x="6778625" y="5153025"/>
          <p14:tracePt t="61299" x="6804025" y="5168900"/>
          <p14:tracePt t="61305" x="6851650" y="5175250"/>
          <p14:tracePt t="61322" x="6940550" y="5207000"/>
          <p14:tracePt t="61339" x="7035800" y="5245100"/>
          <p14:tracePt t="61355" x="7080250" y="5264150"/>
          <p14:tracePt t="61371" x="7118350" y="5295900"/>
          <p14:tracePt t="61405" x="7242175" y="5372100"/>
          <p14:tracePt t="61439" x="7366000" y="5454650"/>
          <p14:tracePt t="61456" x="7391400" y="5473700"/>
          <p14:tracePt t="61472" x="7419975" y="5486400"/>
          <p14:tracePt t="61488" x="7435850" y="5505450"/>
          <p14:tracePt t="61505" x="7445375" y="5505450"/>
          <p14:tracePt t="61521" x="7467600" y="5505450"/>
          <p14:tracePt t="61539" x="7499350" y="5505450"/>
          <p14:tracePt t="61555" x="7543800" y="5502275"/>
          <p14:tracePt t="61572" x="7581900" y="5483225"/>
          <p14:tracePt t="61589" x="7626350" y="5467350"/>
          <p14:tracePt t="61606" x="7642225" y="5454650"/>
          <p14:tracePt t="61622" x="7664450" y="5445125"/>
          <p14:tracePt t="61638" x="7699375" y="5403850"/>
          <p14:tracePt t="61655" x="7731125" y="5378450"/>
          <p14:tracePt t="61672" x="7756525" y="5346700"/>
          <p14:tracePt t="61690" x="7800975" y="5302250"/>
          <p14:tracePt t="61705" x="7839075" y="5264150"/>
          <p14:tracePt t="61723" x="7867650" y="5222875"/>
          <p14:tracePt t="61740" x="7883525" y="5187950"/>
          <p14:tracePt t="61756" x="7902575" y="5162550"/>
          <p14:tracePt t="61772" x="7912100" y="5140325"/>
          <p14:tracePt t="61788" x="7931150" y="5111750"/>
          <p14:tracePt t="61805" x="7940675" y="5095875"/>
          <p14:tracePt t="61822" x="7947025" y="5067300"/>
          <p14:tracePt t="61839" x="7947025" y="5041900"/>
          <p14:tracePt t="61855" x="7947025" y="5032375"/>
          <p14:tracePt t="61872" x="7947025" y="5010150"/>
          <p14:tracePt t="61889" x="7943850" y="4994275"/>
          <p14:tracePt t="61905" x="7943850" y="4991100"/>
          <p14:tracePt t="61921" x="7943850" y="4984750"/>
          <p14:tracePt t="61955" x="7934325" y="4984750"/>
          <p14:tracePt t="61973" x="7924800" y="4984750"/>
          <p14:tracePt t="61990" x="7908925" y="4981575"/>
          <p14:tracePt t="62005" x="7880350" y="4962525"/>
          <p14:tracePt t="62022" x="7858125" y="4953000"/>
          <p14:tracePt t="62039" x="7794625" y="4933950"/>
          <p14:tracePt t="62055" x="7756525" y="4921250"/>
          <p14:tracePt t="62071" x="7740650" y="4921250"/>
          <p14:tracePt t="62089" x="7718425" y="4921250"/>
          <p14:tracePt t="62105" x="7708900" y="4921250"/>
          <p14:tracePt t="62122" x="7699375" y="4921250"/>
          <p14:tracePt t="62139" x="7686675" y="4921250"/>
          <p14:tracePt t="62155" x="7670800" y="4921250"/>
          <p14:tracePt t="62172" x="7661275" y="4921250"/>
          <p14:tracePt t="62189" x="7645400" y="4905375"/>
          <p14:tracePt t="62205" x="7635875" y="4899025"/>
          <p14:tracePt t="62222" x="7620000" y="4889500"/>
          <p14:tracePt t="62238" x="7604125" y="4879975"/>
          <p14:tracePt t="62255" x="7594600" y="4870450"/>
          <p14:tracePt t="62272" x="7585075" y="4854575"/>
          <p14:tracePt t="62288" x="7575550" y="4838700"/>
          <p14:tracePt t="62305" x="7566025" y="4819650"/>
          <p14:tracePt t="62322" x="7559675" y="4794250"/>
          <p14:tracePt t="62339" x="7553325" y="4778375"/>
          <p14:tracePt t="62355" x="7553325" y="4768850"/>
          <p14:tracePt t="62372" x="7550150" y="4768850"/>
          <p14:tracePt t="62482" x="7543800" y="4768850"/>
          <p14:tracePt t="62489" x="7540625" y="4768850"/>
          <p14:tracePt t="62505" x="7534275" y="4768850"/>
          <p14:tracePt t="62521" x="7524750" y="4768850"/>
          <p14:tracePt t="62538" x="7515225" y="4768850"/>
          <p14:tracePt t="62560" x="7508875" y="4768850"/>
          <p14:tracePt t="62639" x="7508875" y="4772025"/>
          <p14:tracePt t="62653" x="7508875" y="4775200"/>
          <p14:tracePt t="62660" x="7508875" y="4781550"/>
          <p14:tracePt t="62674" x="7508875" y="4787900"/>
          <p14:tracePt t="62688" x="7508875" y="4797425"/>
          <p14:tracePt t="62705" x="7508875" y="4810125"/>
          <p14:tracePt t="62722" x="7508875" y="4819650"/>
          <p14:tracePt t="62739" x="7508875" y="4826000"/>
          <p14:tracePt t="62756" x="7508875" y="4832350"/>
          <p14:tracePt t="62817" x="7512050" y="4832350"/>
          <p14:tracePt t="62824" x="7521575" y="4832350"/>
          <p14:tracePt t="62839" x="7531100" y="4832350"/>
          <p14:tracePt t="62855" x="7540625" y="4832350"/>
          <p14:tracePt t="62872" x="7550150" y="4822825"/>
          <p14:tracePt t="62889" x="7585075" y="4806950"/>
          <p14:tracePt t="62905" x="7607300" y="4791075"/>
          <p14:tracePt t="62922" x="7616825" y="4781550"/>
          <p14:tracePt t="62938" x="7645400" y="4765675"/>
          <p14:tracePt t="62955" x="7654925" y="4765675"/>
          <p14:tracePt t="62973" x="7664450" y="4765675"/>
          <p14:tracePt t="62989" x="7683500" y="4759325"/>
          <p14:tracePt t="63005" x="7693025" y="4752975"/>
          <p14:tracePt t="63022" x="7702550" y="4743450"/>
          <p14:tracePt t="63039" x="7718425" y="4740275"/>
          <p14:tracePt t="63055" x="7734300" y="4740275"/>
          <p14:tracePt t="63071" x="7743825" y="4733925"/>
          <p14:tracePt t="63088" x="7747000" y="4733925"/>
          <p14:tracePt t="63105" x="7753350" y="4733925"/>
          <p14:tracePt t="63123" x="7753350" y="4730750"/>
          <p14:tracePt t="63139" x="7769225" y="4730750"/>
          <p14:tracePt t="63155" x="7772400" y="4718050"/>
          <p14:tracePt t="63172" x="7788275" y="4714875"/>
          <p14:tracePt t="63189" x="7804150" y="4708525"/>
          <p14:tracePt t="63205" x="7813675" y="4708525"/>
          <p14:tracePt t="63221" x="7823200" y="4692650"/>
          <p14:tracePt t="63238" x="7842250" y="4689475"/>
          <p14:tracePt t="63255" x="7851775" y="4683125"/>
          <p14:tracePt t="63272" x="7864475" y="4679950"/>
          <p14:tracePt t="63289" x="7883525" y="4664075"/>
          <p14:tracePt t="63305" x="7905750" y="4657725"/>
          <p14:tracePt t="63322" x="7915275" y="4654550"/>
          <p14:tracePt t="63339" x="7937500" y="4632325"/>
          <p14:tracePt t="63355" x="7947025" y="4629150"/>
          <p14:tracePt t="63371" x="7956550" y="4616450"/>
          <p14:tracePt t="63388" x="7959725" y="4606925"/>
          <p14:tracePt t="63405" x="7959725" y="4594225"/>
          <p14:tracePt t="63422" x="7959725" y="4584700"/>
          <p14:tracePt t="63439" x="7959725" y="4578350"/>
          <p14:tracePt t="63455" x="7959725" y="4572000"/>
          <p14:tracePt t="63495" x="7959725" y="4568825"/>
          <p14:tracePt t="63546" x="7959725" y="4562475"/>
          <p14:tracePt t="63624" x="7959725" y="4559300"/>
          <p14:tracePt t="63895" x="7959725" y="4565650"/>
          <p14:tracePt t="63902" x="7947025" y="4578350"/>
          <p14:tracePt t="63909" x="7934325" y="4597400"/>
          <p14:tracePt t="63921" x="7927975" y="4610100"/>
          <p14:tracePt t="63938" x="7902575" y="4651375"/>
          <p14:tracePt t="63955" x="7877175" y="4689475"/>
          <p14:tracePt t="63971" x="7864475" y="4743450"/>
          <p14:tracePt t="64005" x="7832725" y="4832350"/>
          <p14:tracePt t="64038" x="7800975" y="4883150"/>
          <p14:tracePt t="64055" x="7788275" y="4895850"/>
          <p14:tracePt t="64071" x="7778750" y="4908550"/>
          <p14:tracePt t="64073" x="7769225" y="4914900"/>
          <p14:tracePt t="64088" x="7759700" y="4924425"/>
          <p14:tracePt t="64106" x="7750175" y="4933950"/>
          <p14:tracePt t="64123" x="7734300" y="4956175"/>
          <p14:tracePt t="64139" x="7718425" y="4965700"/>
          <p14:tracePt t="64155" x="7708900" y="4975225"/>
          <p14:tracePt t="64171" x="7699375" y="4984750"/>
          <p14:tracePt t="64188" x="7683500" y="5006975"/>
          <p14:tracePt t="64205" x="7680325" y="5016500"/>
          <p14:tracePt t="64223" x="7664450" y="5029200"/>
          <p14:tracePt t="64239" x="7664450" y="5035550"/>
          <p14:tracePt t="64256" x="7658100" y="5045075"/>
          <p14:tracePt t="64272" x="7648575" y="5060950"/>
          <p14:tracePt t="64289" x="7648575" y="5064125"/>
          <p14:tracePt t="64305" x="7642225" y="5070475"/>
          <p14:tracePt t="64322" x="7639050" y="5076825"/>
          <p14:tracePt t="64338" x="7629525" y="5076825"/>
          <p14:tracePt t="64354" x="7613650" y="5076825"/>
          <p14:tracePt t="64372" x="7597775" y="5086350"/>
          <p14:tracePt t="64389" x="7594600" y="5095875"/>
          <p14:tracePt t="64465" x="7588250" y="5095875"/>
          <p14:tracePt t="64473" x="7585075" y="5095875"/>
          <p14:tracePt t="64488" x="7578725" y="5095875"/>
          <p14:tracePt t="64505" x="7562850" y="5105400"/>
          <p14:tracePt t="64522" x="7559675" y="5111750"/>
          <p14:tracePt t="64538" x="7553325" y="5111750"/>
          <p14:tracePt t="67486" x="7575550" y="5102225"/>
          <p14:tracePt t="67492" x="7600950" y="5086350"/>
          <p14:tracePt t="67505" x="7661275" y="5057775"/>
          <p14:tracePt t="67521" x="7708900" y="5026025"/>
          <p14:tracePt t="67537" x="7731125" y="5000625"/>
          <p14:tracePt t="67555" x="7762875" y="4978400"/>
          <p14:tracePt t="67588" x="7781925" y="4959350"/>
          <p14:tracePt t="67622" x="7804150" y="4927600"/>
          <p14:tracePt t="67638" x="7813675" y="4911725"/>
          <p14:tracePt t="67642" x="7820025" y="4899025"/>
          <p14:tracePt t="67655" x="7839075" y="4870450"/>
          <p14:tracePt t="67671" x="7864475" y="4845050"/>
          <p14:tracePt t="67687" x="7886700" y="4819650"/>
          <p14:tracePt t="67705" x="7905750" y="4778375"/>
          <p14:tracePt t="67721" x="7921625" y="4768850"/>
          <p14:tracePt t="67737" x="7931150" y="4752975"/>
          <p14:tracePt t="67755" x="7947025" y="4737100"/>
          <p14:tracePt t="67771" x="7956550" y="4727575"/>
          <p14:tracePt t="67788" x="7959725" y="4718050"/>
          <p14:tracePt t="67805" x="7959725" y="4702175"/>
          <p14:tracePt t="67822" x="7972425" y="4699000"/>
          <p14:tracePt t="67838" x="7975600" y="4692650"/>
          <p14:tracePt t="67855" x="7975600" y="4689475"/>
          <p14:tracePt t="68179" x="7975600" y="4683125"/>
          <p14:tracePt t="68185" x="7981950" y="4676775"/>
          <p14:tracePt t="68192" x="7985125" y="4667250"/>
          <p14:tracePt t="68205" x="8001000" y="4622800"/>
          <p14:tracePt t="68221" x="8020050" y="4578350"/>
          <p14:tracePt t="68238" x="8032750" y="4540250"/>
          <p14:tracePt t="68255" x="8048625" y="4489450"/>
          <p14:tracePt t="68270" x="8061325" y="4467225"/>
          <p14:tracePt t="68287" x="8080375" y="4441825"/>
          <p14:tracePt t="68305" x="8093075" y="4425950"/>
          <p14:tracePt t="68322" x="8099425" y="4416425"/>
          <p14:tracePt t="68338" x="8099425" y="4403725"/>
          <p14:tracePt t="68354" x="8099425" y="4387850"/>
          <p14:tracePt t="68371" x="8099425" y="4378325"/>
          <p14:tracePt t="68457" x="8099425" y="4371975"/>
          <p14:tracePt t="68491" x="8099425" y="4368800"/>
          <p14:tracePt t="68577" x="8096250" y="4368800"/>
          <p14:tracePt t="68583" x="8093075" y="4375150"/>
          <p14:tracePt t="68590" x="8086725" y="4378325"/>
          <p14:tracePt t="68604" x="8077200" y="4387850"/>
          <p14:tracePt t="68621" x="8054975" y="4419600"/>
          <p14:tracePt t="68637" x="8026400" y="4457700"/>
          <p14:tracePt t="68654" x="7988300" y="4508500"/>
          <p14:tracePt t="68670" x="7978775" y="4533900"/>
          <p14:tracePt t="68687" x="7966075" y="4549775"/>
          <p14:tracePt t="68705" x="7956550" y="4565650"/>
          <p14:tracePt t="68721" x="7956550" y="4575175"/>
          <p14:tracePt t="68738" x="7956550" y="4584700"/>
          <p14:tracePt t="68755" x="7956550" y="4610100"/>
          <p14:tracePt t="68771" x="7956550" y="4625975"/>
          <p14:tracePt t="68787" x="7956550" y="4635500"/>
          <p14:tracePt t="68804" x="7956550" y="4654550"/>
          <p14:tracePt t="68822" x="7956550" y="4664075"/>
          <p14:tracePt t="68838" x="7956550" y="4673600"/>
          <p14:tracePt t="68855" x="7947025" y="4695825"/>
          <p14:tracePt t="68872" x="7937500" y="4705350"/>
          <p14:tracePt t="68888" x="7927975" y="4714875"/>
          <p14:tracePt t="68904" x="7912100" y="4730750"/>
          <p14:tracePt t="68921" x="7889875" y="4746625"/>
          <p14:tracePt t="68938" x="7880350" y="4756150"/>
          <p14:tracePt t="68954" x="7864475" y="4772025"/>
          <p14:tracePt t="68971" x="7854950" y="4781550"/>
          <p14:tracePt t="68988" x="7839075" y="4787900"/>
          <p14:tracePt t="69005" x="7826375" y="4787900"/>
          <p14:tracePt t="69021" x="7813675" y="4787900"/>
          <p14:tracePt t="69037" x="7804150" y="4803775"/>
          <p14:tracePt t="69055" x="7785100" y="4813300"/>
          <p14:tracePt t="69071" x="7775575" y="4813300"/>
          <p14:tracePt t="69087" x="7766050" y="4813300"/>
          <p14:tracePt t="69104" x="7743825" y="4813300"/>
          <p14:tracePt t="69121" x="7740650" y="4813300"/>
          <p14:tracePt t="69138" x="7740650" y="4816475"/>
          <p14:tracePt t="69676" x="7727950" y="4816475"/>
          <p14:tracePt t="69683" x="7724775" y="4810125"/>
          <p14:tracePt t="69690" x="7718425" y="4806950"/>
          <p14:tracePt t="69705" x="7708900" y="4794250"/>
          <p14:tracePt t="69720" x="7699375" y="4775200"/>
          <p14:tracePt t="69737" x="7689850" y="4759325"/>
          <p14:tracePt t="69771" x="7664450" y="4733925"/>
          <p14:tracePt t="69805" x="7658100" y="4718050"/>
          <p14:tracePt t="69839" x="7658100" y="4708525"/>
          <p14:tracePt t="69855" x="7658100" y="4692650"/>
          <p14:tracePt t="69871" x="7658100" y="4683125"/>
          <p14:tracePt t="69888" x="7658100" y="4670425"/>
          <p14:tracePt t="69904" x="7658100" y="4654550"/>
          <p14:tracePt t="70575" x="7667625" y="4654550"/>
          <p14:tracePt t="70582" x="7683500" y="4654550"/>
          <p14:tracePt t="70589" x="7708900" y="4654550"/>
          <p14:tracePt t="70604" x="7807325" y="4667250"/>
          <p14:tracePt t="70621" x="7969250" y="4683125"/>
          <p14:tracePt t="70639" x="8156575" y="4702175"/>
          <p14:tracePt t="70654" x="8226425" y="4702175"/>
          <p14:tracePt t="70687" x="8286750" y="4702175"/>
          <p14:tracePt t="70721" x="8305800" y="4702175"/>
          <p14:tracePt t="71110" x="8302625" y="4702175"/>
          <p14:tracePt t="71117" x="8299450" y="4702175"/>
          <p14:tracePt t="71124" x="8293100" y="4702175"/>
          <p14:tracePt t="71138" x="8283575" y="4705350"/>
          <p14:tracePt t="71170" x="8239125" y="4730750"/>
          <p14:tracePt t="71204" x="8077200" y="4791075"/>
          <p14:tracePt t="71221" x="8026400" y="4813300"/>
          <p14:tracePt t="74336" x="7931150" y="4851400"/>
          <p14:tracePt t="74343" x="7826375" y="4889500"/>
          <p14:tracePt t="74353" x="7731125" y="4918075"/>
          <p14:tracePt t="74371" x="7524750" y="4937125"/>
          <p14:tracePt t="74387" x="7445375" y="4918075"/>
          <p14:tracePt t="74403" x="7404100" y="4857750"/>
          <p14:tracePt t="74436" x="7623175" y="4273550"/>
          <p14:tracePt t="74471" x="8289925" y="3349625"/>
          <p14:tracePt t="74488" x="8540750" y="2914650"/>
          <p14:tracePt t="74505" x="8743950" y="2514600"/>
          <p14:tracePt t="74521" x="9036050" y="1971675"/>
          <p14:tracePt t="74792" x="9109075" y="495300"/>
          <p14:tracePt t="74799" x="9004300" y="485775"/>
          <p14:tracePt t="74807" x="8902700" y="476250"/>
          <p14:tracePt t="74820" x="8728075" y="447675"/>
          <p14:tracePt t="74837" x="8566150" y="431800"/>
          <p14:tracePt t="74853" x="8372475" y="412750"/>
          <p14:tracePt t="74886" x="7715250" y="298450"/>
          <p14:tracePt t="74921" x="7080250" y="187325"/>
          <p14:tracePt t="74939" x="6883400" y="139700"/>
          <p14:tracePt t="74954" x="6740525" y="114300"/>
          <p14:tracePt t="74970" x="6597650" y="88900"/>
          <p14:tracePt t="74986" x="6477000" y="63500"/>
          <p14:tracePt t="75003" x="6353175" y="63500"/>
          <p14:tracePt t="75020" x="6200775" y="63500"/>
          <p14:tracePt t="75036" x="6115050" y="85725"/>
          <p14:tracePt t="75054" x="6026150" y="107950"/>
          <p14:tracePt t="75070" x="5949950" y="155575"/>
          <p14:tracePt t="75086" x="5902325" y="184150"/>
          <p14:tracePt t="75103" x="5861050" y="215900"/>
          <p14:tracePt t="75120" x="5794375" y="273050"/>
          <p14:tracePt t="75136" x="5708650" y="355600"/>
          <p14:tracePt t="75153" x="5600700" y="463550"/>
          <p14:tracePt t="75171" x="5432425" y="596900"/>
          <p14:tracePt t="75187" x="5359400" y="669925"/>
          <p14:tracePt t="75203" x="5295900" y="742950"/>
          <p14:tracePt t="75221" x="5216525" y="844550"/>
          <p14:tracePt t="75237" x="5168900" y="914400"/>
          <p14:tracePt t="75254" x="5143500" y="958850"/>
          <p14:tracePt t="75271" x="5118100" y="1003300"/>
          <p14:tracePt t="75287" x="5111750" y="1031875"/>
          <p14:tracePt t="75304" x="5111750" y="1076325"/>
          <p14:tracePt t="75321" x="5124450" y="1158875"/>
          <p14:tracePt t="75338" x="5162550" y="1238250"/>
          <p14:tracePt t="75354" x="5200650" y="1304925"/>
          <p14:tracePt t="75371" x="5327650" y="1422400"/>
          <p14:tracePt t="75387" x="5441950" y="1511300"/>
          <p14:tracePt t="75405" x="5559425" y="1609725"/>
          <p14:tracePt t="75420" x="5737225" y="1762125"/>
          <p14:tracePt t="75437" x="5873750" y="1844675"/>
          <p14:tracePt t="75454" x="5984875" y="1895475"/>
          <p14:tracePt t="75471" x="6146800" y="1965325"/>
          <p14:tracePt t="75487" x="6280150" y="2016125"/>
          <p14:tracePt t="75505" x="6400800" y="2051050"/>
          <p14:tracePt t="75521" x="6572250" y="2111375"/>
          <p14:tracePt t="75538" x="6692900" y="2146300"/>
          <p14:tracePt t="75554" x="6819900" y="2162175"/>
          <p14:tracePt t="75570" x="6965950" y="2193925"/>
          <p14:tracePt t="75587" x="7073900" y="2212975"/>
          <p14:tracePt t="75604" x="7178675" y="2219325"/>
          <p14:tracePt t="75621" x="7308850" y="2219325"/>
          <p14:tracePt t="75638" x="7369175" y="2219325"/>
          <p14:tracePt t="75654" x="7429500" y="2219325"/>
          <p14:tracePt t="75671" x="7499350" y="2219325"/>
          <p14:tracePt t="75687" x="7534275" y="2219325"/>
          <p14:tracePt t="75704" x="7562850" y="2219325"/>
          <p14:tracePt t="75720" x="7613650" y="2203450"/>
          <p14:tracePt t="75737" x="7635875" y="2193925"/>
          <p14:tracePt t="75753" x="7667625" y="2174875"/>
          <p14:tracePt t="75770" x="7683500" y="2159000"/>
          <p14:tracePt t="75787" x="7693025" y="2149475"/>
          <p14:tracePt t="75804" x="7708900" y="2139950"/>
          <p14:tracePt t="75821" x="7734300" y="2117725"/>
          <p14:tracePt t="75838" x="7759700" y="2111375"/>
          <p14:tracePt t="75854" x="7778750" y="2111375"/>
          <p14:tracePt t="75870" x="7800975" y="2105025"/>
          <p14:tracePt t="75886" x="7810500" y="2101850"/>
          <p14:tracePt t="75903" x="7826375" y="2101850"/>
          <p14:tracePt t="75921" x="7829550" y="2101850"/>
          <p14:tracePt t="77877" x="7794625" y="2124075"/>
          <p14:tracePt t="77884" x="7727950" y="2190750"/>
          <p14:tracePt t="77891" x="7661275" y="2276475"/>
          <p14:tracePt t="77904" x="7550150" y="2435225"/>
          <p14:tracePt t="77921" x="7448550" y="2667000"/>
          <p14:tracePt t="77954" x="7366000" y="3143250"/>
          <p14:tracePt t="77987" x="7435850" y="3470275"/>
          <p14:tracePt t="78004" x="7546975" y="3730625"/>
          <p14:tracePt t="78022" x="7629525" y="3867150"/>
          <p14:tracePt t="78038" x="7699375" y="3990975"/>
          <p14:tracePt t="78054" x="7820025" y="4149725"/>
          <p14:tracePt t="78071" x="7924800" y="4216400"/>
          <p14:tracePt t="78087" x="8026400" y="4286250"/>
          <p14:tracePt t="78104" x="8131175" y="4324350"/>
          <p14:tracePt t="78120" x="8175625" y="4321175"/>
          <p14:tracePt t="78136" x="8207375" y="4302125"/>
          <p14:tracePt t="78154" x="8245475" y="4264025"/>
          <p14:tracePt t="78171" x="8258175" y="4210050"/>
          <p14:tracePt t="78188" x="8274050" y="4114800"/>
          <p14:tracePt t="78204" x="8274050" y="3908425"/>
          <p14:tracePt t="78220" x="8258175" y="3803650"/>
          <p14:tracePt t="78236" x="8242300" y="3673475"/>
          <p14:tracePt t="78254" x="8216900" y="3508375"/>
          <p14:tracePt t="78271" x="8204200" y="3444875"/>
          <p14:tracePt t="78287" x="8185150" y="3397250"/>
          <p14:tracePt t="78304" x="8169275" y="3368675"/>
          <p14:tracePt t="78321" x="8143875" y="3352800"/>
          <p14:tracePt t="78337" x="8115300" y="3340100"/>
          <p14:tracePt t="78340" x="8102600" y="3333750"/>
          <p14:tracePt t="78354" x="8064500" y="3321050"/>
          <p14:tracePt t="78370" x="8026400" y="3308350"/>
          <p14:tracePt t="78386" x="7975600" y="3295650"/>
          <p14:tracePt t="78404" x="7854950" y="3289300"/>
          <p14:tracePt t="78420" x="7715250" y="3279775"/>
          <p14:tracePt t="78436" x="7578725" y="3279775"/>
          <p14:tracePt t="78454" x="7394575" y="3279775"/>
          <p14:tracePt t="78470" x="7267575" y="3279775"/>
          <p14:tracePt t="78486" x="7159625" y="3295650"/>
          <p14:tracePt t="78504" x="6994525" y="3327400"/>
          <p14:tracePt t="78520" x="6829425" y="3355975"/>
          <p14:tracePt t="78537" x="6699250" y="3397250"/>
          <p14:tracePt t="78554" x="6461125" y="3470275"/>
          <p14:tracePt t="78571" x="6327775" y="3533775"/>
          <p14:tracePt t="78587" x="6226175" y="3584575"/>
          <p14:tracePt t="78604" x="6099175" y="3632200"/>
          <p14:tracePt t="78620" x="6029325" y="3670300"/>
          <p14:tracePt t="78637" x="5965825" y="3692525"/>
          <p14:tracePt t="78654" x="5873750" y="3721100"/>
          <p14:tracePt t="78670" x="5803900" y="3759200"/>
          <p14:tracePt t="78687" x="5737225" y="3787775"/>
          <p14:tracePt t="78704" x="5641975" y="3838575"/>
          <p14:tracePt t="78720" x="5578475" y="3892550"/>
          <p14:tracePt t="78737" x="5530850" y="3927475"/>
          <p14:tracePt t="78754" x="5492750" y="3984625"/>
          <p14:tracePt t="78769" x="5461000" y="4025900"/>
          <p14:tracePt t="78786" x="5435600" y="4064000"/>
          <p14:tracePt t="78804" x="5381625" y="4178300"/>
          <p14:tracePt t="78820" x="5349875" y="4267200"/>
          <p14:tracePt t="78837" x="5318125" y="4356100"/>
          <p14:tracePt t="78841" x="5311775" y="4381500"/>
          <p14:tracePt t="78854" x="5295900" y="4457700"/>
          <p14:tracePt t="78871" x="5295900" y="4537075"/>
          <p14:tracePt t="78887" x="5308600" y="4635500"/>
          <p14:tracePt t="78904" x="5372100" y="4752975"/>
          <p14:tracePt t="78920" x="5457825" y="4848225"/>
          <p14:tracePt t="78937" x="5575300" y="4946650"/>
          <p14:tracePt t="78954" x="5756275" y="5099050"/>
          <p14:tracePt t="78971" x="5924550" y="5203825"/>
          <p14:tracePt t="78987" x="6092825" y="5295900"/>
          <p14:tracePt t="79003" x="6397625" y="5422900"/>
          <p14:tracePt t="79021" x="6588125" y="5505450"/>
          <p14:tracePt t="79037" x="6778625" y="5591175"/>
          <p14:tracePt t="79054" x="7016750" y="5673725"/>
          <p14:tracePt t="79070" x="7092950" y="5705475"/>
          <p14:tracePt t="79086" x="7146925" y="5727700"/>
          <p14:tracePt t="79103" x="7245350" y="5740400"/>
          <p14:tracePt t="79120" x="7283450" y="5740400"/>
          <p14:tracePt t="79137" x="7334250" y="5740400"/>
          <p14:tracePt t="79154" x="7397750" y="5740400"/>
          <p14:tracePt t="79170" x="7442200" y="5746750"/>
          <p14:tracePt t="79186" x="7477125" y="5746750"/>
          <p14:tracePt t="79203" x="7581900" y="5746750"/>
          <p14:tracePt t="79220" x="7667625" y="5734050"/>
          <p14:tracePt t="79237" x="7766050" y="5692775"/>
          <p14:tracePt t="79254" x="7940675" y="5626100"/>
          <p14:tracePt t="79270" x="8051800" y="5565775"/>
          <p14:tracePt t="79287" x="8134350" y="5508625"/>
          <p14:tracePt t="79303" x="8201025" y="5467350"/>
          <p14:tracePt t="79320" x="8226425" y="5419725"/>
          <p14:tracePt t="79336" x="8264525" y="5356225"/>
          <p14:tracePt t="79353" x="8286750" y="5232400"/>
          <p14:tracePt t="79369" x="8299450" y="5159375"/>
          <p14:tracePt t="79387" x="8308975" y="5041900"/>
          <p14:tracePt t="79403" x="8308975" y="4857750"/>
          <p14:tracePt t="79420" x="8308975" y="4765675"/>
          <p14:tracePt t="79437" x="8302625" y="4670425"/>
          <p14:tracePt t="79453" x="8280400" y="4502150"/>
          <p14:tracePt t="79469" x="8239125" y="4425950"/>
          <p14:tracePt t="79486" x="8213725" y="4378325"/>
          <p14:tracePt t="79503" x="8150225" y="4308475"/>
          <p14:tracePt t="79520" x="8093075" y="4235450"/>
          <p14:tracePt t="79537" x="8048625" y="4165600"/>
          <p14:tracePt t="79554" x="7969250" y="4067175"/>
          <p14:tracePt t="79570" x="7927975" y="4016375"/>
          <p14:tracePt t="79586" x="7864475" y="3962400"/>
          <p14:tracePt t="79603" x="7769225" y="3917950"/>
          <p14:tracePt t="79620" x="7689850" y="3870325"/>
          <p14:tracePt t="79637" x="7613650" y="3838575"/>
          <p14:tracePt t="79654" x="7470775" y="3765550"/>
          <p14:tracePt t="79671" x="7372350" y="3724275"/>
          <p14:tracePt t="79687" x="7283450" y="3692525"/>
          <p14:tracePt t="79703" x="7146925" y="3641725"/>
          <p14:tracePt t="79720" x="7058025" y="3619500"/>
          <p14:tracePt t="79737" x="6972300" y="3603625"/>
          <p14:tracePt t="79753" x="6838950" y="3581400"/>
          <p14:tracePt t="79770" x="6762750" y="3559175"/>
          <p14:tracePt t="79787" x="6680200" y="3543300"/>
          <p14:tracePt t="79803" x="6556375" y="3521075"/>
          <p14:tracePt t="79820" x="6483350" y="3521075"/>
          <p14:tracePt t="79836" x="6423025" y="3521075"/>
          <p14:tracePt t="79853" x="6305550" y="3524250"/>
          <p14:tracePt t="79869" x="6229350" y="3549650"/>
          <p14:tracePt t="79887" x="6162675" y="3587750"/>
          <p14:tracePt t="79903" x="6086475" y="3625850"/>
          <p14:tracePt t="79921" x="6054725" y="3657600"/>
          <p14:tracePt t="79938" x="6022975" y="3683000"/>
          <p14:tracePt t="79954" x="5984875" y="3733800"/>
          <p14:tracePt t="79970" x="5943600" y="3784600"/>
          <p14:tracePt t="79986" x="5899150" y="3844925"/>
          <p14:tracePt t="80003" x="5854700" y="3949700"/>
          <p14:tracePt t="80020" x="5816600" y="4016375"/>
          <p14:tracePt t="80039" x="5791200" y="4083050"/>
          <p14:tracePt t="80054" x="5778500" y="4133850"/>
          <p14:tracePt t="80071" x="5768975" y="4197350"/>
          <p14:tracePt t="80088" x="5768975" y="4292600"/>
          <p14:tracePt t="80103" x="5775325" y="4365625"/>
          <p14:tracePt t="80120" x="5788025" y="4429125"/>
          <p14:tracePt t="80136" x="5810250" y="4483100"/>
          <p14:tracePt t="80153" x="5861050" y="4591050"/>
          <p14:tracePt t="80170" x="5918200" y="4660900"/>
          <p14:tracePt t="80187" x="5972175" y="4730750"/>
          <p14:tracePt t="80203" x="6086475" y="4829175"/>
          <p14:tracePt t="80220" x="6175375" y="4879975"/>
          <p14:tracePt t="80237" x="6286500" y="4940300"/>
          <p14:tracePt t="80253" x="6384925" y="4991100"/>
          <p14:tracePt t="80270" x="6518275" y="5026025"/>
          <p14:tracePt t="80288" x="6699250" y="5086350"/>
          <p14:tracePt t="80303" x="6807200" y="5121275"/>
          <p14:tracePt t="80320" x="6950075" y="5146675"/>
          <p14:tracePt t="80338" x="7127875" y="5172075"/>
          <p14:tracePt t="80354" x="7219950" y="5172075"/>
          <p14:tracePt t="80370" x="7324725" y="5172075"/>
          <p14:tracePt t="80386" x="7439025" y="5172075"/>
          <p14:tracePt t="80388" x="7486650" y="5172075"/>
          <p14:tracePt t="80403" x="7566025" y="5172075"/>
          <p14:tracePt t="80420" x="7683500" y="5165725"/>
          <p14:tracePt t="80438" x="7854950" y="5114925"/>
          <p14:tracePt t="80453" x="7931150" y="5086350"/>
          <p14:tracePt t="80470" x="7988300" y="5048250"/>
          <p14:tracePt t="80488" x="8032750" y="5016500"/>
          <p14:tracePt t="80504" x="8061325" y="4968875"/>
          <p14:tracePt t="80520" x="8074025" y="4895850"/>
          <p14:tracePt t="80537" x="8080375" y="4810125"/>
          <p14:tracePt t="80553" x="8080375" y="4765675"/>
          <p14:tracePt t="80570" x="8074025" y="4740275"/>
          <p14:tracePt t="80588" x="8051800" y="4721225"/>
          <p14:tracePt t="80604" x="8045450" y="4708525"/>
          <p14:tracePt t="80620" x="8045450" y="4699000"/>
          <p14:tracePt t="80637" x="8042275" y="4695825"/>
          <p14:tracePt t="81224" x="7947025" y="4648200"/>
          <p14:tracePt t="81230" x="7788275" y="4562475"/>
          <p14:tracePt t="81239" x="7677150" y="4502150"/>
          <p14:tracePt t="81254" x="7432675" y="4391025"/>
          <p14:tracePt t="81270" x="7194550" y="4276725"/>
          <p14:tracePt t="81292" x="6927850" y="4124325"/>
          <p14:tracePt t="81304" x="6772275" y="4032250"/>
          <p14:tracePt t="81338" x="6597650" y="3952875"/>
          <p14:tracePt t="81370" x="6550025" y="3949700"/>
          <p14:tracePt t="81387" x="6537325" y="3949700"/>
          <p14:tracePt t="81403" x="6530975" y="3949700"/>
          <p14:tracePt t="81424" x="6534150" y="3949700"/>
          <p14:tracePt t="81437" x="6556375" y="3962400"/>
          <p14:tracePt t="81454" x="6610350" y="3987800"/>
          <p14:tracePt t="81469" x="6670675" y="4025900"/>
          <p14:tracePt t="81487" x="6737350" y="4070350"/>
          <p14:tracePt t="81503" x="6762750" y="4102100"/>
          <p14:tracePt t="81520" x="6772275" y="4127500"/>
          <p14:tracePt t="81537" x="6797675" y="4162425"/>
          <p14:tracePt t="81553" x="6797675" y="4171950"/>
          <p14:tracePt t="81570" x="6797675" y="4200525"/>
          <p14:tracePt t="81587" x="6797675" y="4232275"/>
          <p14:tracePt t="81603" x="6797675" y="4264025"/>
          <p14:tracePt t="81620" x="6781800" y="4302125"/>
          <p14:tracePt t="81636" x="6762750" y="4365625"/>
          <p14:tracePt t="81653" x="6762750" y="4416425"/>
          <p14:tracePt t="81670" x="6762750" y="4470400"/>
          <p14:tracePt t="81687" x="6772275" y="4556125"/>
          <p14:tracePt t="81703" x="6791325" y="4613275"/>
          <p14:tracePt t="81720" x="6804025" y="4657725"/>
          <p14:tracePt t="81736" x="6823075" y="4702175"/>
          <p14:tracePt t="81753" x="6835775" y="4730750"/>
          <p14:tracePt t="81770" x="6851650" y="4740275"/>
          <p14:tracePt t="81787" x="6861175" y="4756150"/>
          <p14:tracePt t="81803" x="6861175" y="4772025"/>
          <p14:tracePt t="81820" x="6861175" y="4775200"/>
          <p14:tracePt t="81837" x="6861175" y="4781550"/>
          <p14:tracePt t="82166" x="6864350" y="4781550"/>
          <p14:tracePt t="82201" x="6870700" y="4781550"/>
          <p14:tracePt t="82208" x="6873875" y="4781550"/>
          <p14:tracePt t="82220" x="6880225" y="4778375"/>
          <p14:tracePt t="82237" x="6902450" y="4752975"/>
          <p14:tracePt t="82269" x="6934200" y="4645025"/>
          <p14:tracePt t="82303" x="6911975" y="4352925"/>
          <p14:tracePt t="82320" x="6892925" y="4235450"/>
          <p14:tracePt t="82337" x="6832600" y="4032250"/>
          <p14:tracePt t="82354" x="6788150" y="3898900"/>
          <p14:tracePt t="82370" x="6765925" y="3832225"/>
          <p14:tracePt t="82387" x="6746875" y="3790950"/>
          <p14:tracePt t="82403" x="6724650" y="3765550"/>
          <p14:tracePt t="82419" x="6715125" y="3756025"/>
          <p14:tracePt t="82436" x="6699250" y="3756025"/>
          <p14:tracePt t="82453" x="6689725" y="3756025"/>
          <p14:tracePt t="82470" x="6680200" y="3756025"/>
          <p14:tracePt t="82486" x="6661150" y="3756025"/>
          <p14:tracePt t="82551" x="6661150" y="3759200"/>
          <p14:tracePt t="82558" x="6667500" y="3768725"/>
          <p14:tracePt t="82569" x="6680200" y="3787775"/>
        </p14:tracePtLst>
      </p14:laserTraceLst>
    </p:ext>
  </p:extLs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ext Box 4"/>
          <p:cNvSpPr txBox="1">
            <a:spLocks noChangeArrowheads="1"/>
          </p:cNvSpPr>
          <p:nvPr/>
        </p:nvSpPr>
        <p:spPr bwMode="auto">
          <a:xfrm>
            <a:off x="7232650" y="5072063"/>
            <a:ext cx="1911350" cy="1190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fr-FR" altLang="fr-FR" b="1" i="1">
                <a:solidFill>
                  <a:srgbClr val="FF0000"/>
                </a:solidFill>
              </a:rPr>
              <a:t>Petroselinum </a:t>
            </a:r>
          </a:p>
          <a:p>
            <a:pPr eaLnBrk="1" hangingPunct="1"/>
            <a:r>
              <a:rPr lang="fr-FR" altLang="fr-FR" b="1" i="1">
                <a:solidFill>
                  <a:srgbClr val="FF0000"/>
                </a:solidFill>
              </a:rPr>
              <a:t>sativum</a:t>
            </a:r>
            <a:r>
              <a:rPr lang="fr-FR" altLang="fr-FR" b="1">
                <a:solidFill>
                  <a:srgbClr val="FF0000"/>
                </a:solidFill>
              </a:rPr>
              <a:t> ,</a:t>
            </a:r>
          </a:p>
          <a:p>
            <a:pPr eaLnBrk="1" hangingPunct="1"/>
            <a:r>
              <a:rPr lang="fr-FR" altLang="fr-FR" b="1">
                <a:solidFill>
                  <a:srgbClr val="FF0000"/>
                </a:solidFill>
              </a:rPr>
              <a:t>Persil  </a:t>
            </a:r>
          </a:p>
          <a:p>
            <a:pPr eaLnBrk="1" hangingPunct="1"/>
            <a:r>
              <a:rPr lang="fr-FR" altLang="fr-FR" b="1">
                <a:solidFill>
                  <a:srgbClr val="FF0000"/>
                </a:solidFill>
              </a:rPr>
              <a:t>« maâdnouss »</a:t>
            </a:r>
          </a:p>
        </p:txBody>
      </p:sp>
      <p:pic>
        <p:nvPicPr>
          <p:cNvPr id="23555" name="Picture 2" descr="http://i287.photobucket.com/albums/ll129/lakky_01/BILJKE/IMG_1403.jpg"/>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0" y="500063"/>
            <a:ext cx="5500688" cy="5857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556" name="AutoShape 4" descr="Résultat de recherche d'images pour &quot;persil plat ciselé&quot;"/>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fr-FR" altLang="fr-FR"/>
          </a:p>
        </p:txBody>
      </p:sp>
      <p:pic>
        <p:nvPicPr>
          <p:cNvPr id="23557" name="Picture 6" descr="https://mcnutritionniste.files.wordpress.com/2015/01/persil-plat.jpg"/>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5851525" y="0"/>
            <a:ext cx="3292475" cy="40878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 name="Audio 1">
            <a:hlinkClick r:id="" action="ppaction://media"/>
          </p:cNvPr>
          <p:cNvPicPr>
            <a:picLocks noChangeAspect="1"/>
          </p:cNvPicPr>
          <p:nvPr>
            <a:videoFile r:link="rId1"/>
            <p:extLst>
              <p:ext uri="{DAA4B4D4-6D71-4841-9C94-3DE7FCFB9230}">
                <p14:media xmlns:p14="http://schemas.microsoft.com/office/powerpoint/2010/main" xmlns="" r:embed="rId5"/>
              </p:ext>
            </p:extLst>
          </p:nvPr>
        </p:nvPicPr>
        <p:blipFill>
          <a:blip r:embed="rId6" cstate="print"/>
          <a:stretch>
            <a:fillRect/>
          </a:stretch>
        </p:blipFill>
        <p:spPr>
          <a:xfrm>
            <a:off x="8724900" y="6438900"/>
            <a:ext cx="203200" cy="203200"/>
          </a:xfrm>
          <a:prstGeom prst="rect">
            <a:avLst/>
          </a:prstGeom>
        </p:spPr>
      </p:pic>
    </p:spTree>
  </p:cSld>
  <p:clrMapOvr>
    <a:masterClrMapping/>
  </p:clrMapOvr>
  <mc:AlternateContent xmlns:mc="http://schemas.openxmlformats.org/markup-compatibility/2006">
    <mc:Choice xmlns:p14="http://schemas.microsoft.com/office/powerpoint/2010/main" xmlns="" Requires="p14">
      <p:transition spd="slow" p14:dur="2000" advTm="37981"/>
    </mc:Choice>
    <mc:Fallback>
      <p:transition spd="slow" advTm="379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showWhenStopped="0">
                <p:cTn id="7" fill="hold" display="0">
                  <p:stCondLst>
                    <p:cond delay="indefinite"/>
                  </p:stCondLst>
                  <p:endCondLst>
                    <p:cond evt="onStopAudio" delay="0">
                      <p:tgtEl>
                        <p:sldTgt/>
                      </p:tgtEl>
                    </p:cond>
                  </p:endCondLst>
                </p:cTn>
                <p:tgtEl>
                  <p:spTgt spid="2"/>
                </p:tgtEl>
              </p:cMediaNode>
            </p:video>
          </p:childTnLst>
        </p:cTn>
      </p:par>
    </p:tnLst>
  </p:timing>
  <p:extLst>
    <p:ext uri="{3A86A75C-4F4B-4683-9AE1-C65F6400EC91}">
      <p14:laserTraceLst xmlns:p14="http://schemas.microsoft.com/office/powerpoint/2010/main" xmlns="">
        <p14:tracePtLst>
          <p14:tracePt t="5523" x="6743700" y="3775075"/>
          <p14:tracePt t="5530" x="6823075" y="3765550"/>
          <p14:tracePt t="5538" x="6915150" y="3771900"/>
          <p14:tracePt t="5555" x="7115175" y="3829050"/>
          <p14:tracePt t="5572" x="7470775" y="4038600"/>
          <p14:tracePt t="5594" x="7883525" y="4359275"/>
          <p14:tracePt t="5614" x="8162925" y="4600575"/>
          <p14:tracePt t="5641" x="8928100" y="5191125"/>
          <p14:tracePt t="6087" x="9118600" y="6756400"/>
          <p14:tracePt t="6093" x="9061450" y="6756400"/>
          <p14:tracePt t="6106" x="9004300" y="6746875"/>
          <p14:tracePt t="6122" x="8886825" y="6746875"/>
          <p14:tracePt t="6138" x="8823325" y="6746875"/>
          <p14:tracePt t="6155" x="8763000" y="6756400"/>
          <p14:tracePt t="6188" x="8540750" y="6813550"/>
          <p14:tracePt t="6222" x="8359775" y="6854825"/>
          <p14:tracePt t="6237" x="8318500" y="6854825"/>
          <p14:tracePt t="6254" x="8296275" y="6854825"/>
          <p14:tracePt t="6271" x="8239125" y="6854825"/>
          <p14:tracePt t="6287" x="8178800" y="6854825"/>
          <p14:tracePt t="6304" x="8105775" y="6854825"/>
          <p14:tracePt t="6322" x="8013700" y="6854825"/>
          <p14:tracePt t="6338" x="7966075" y="6854825"/>
          <p14:tracePt t="6355" x="7943850" y="6854825"/>
          <p14:tracePt t="6372" x="7921625" y="6854825"/>
          <p14:tracePt t="6388" x="7912100" y="6854825"/>
          <p14:tracePt t="6405" x="7902575" y="6854825"/>
          <p14:tracePt t="6422" x="7883525" y="6842125"/>
          <p14:tracePt t="6438" x="7864475" y="6810375"/>
          <p14:tracePt t="6455" x="7832725" y="6778625"/>
          <p14:tracePt t="6472" x="7753350" y="6677025"/>
          <p14:tracePt t="6488" x="7693025" y="6553200"/>
          <p14:tracePt t="6505" x="7632700" y="6442075"/>
          <p14:tracePt t="6522" x="7581900" y="6292850"/>
          <p14:tracePt t="6538" x="7559675" y="6194425"/>
          <p14:tracePt t="6555" x="7527925" y="6118225"/>
          <p14:tracePt t="6572" x="7496175" y="6048375"/>
          <p14:tracePt t="6588" x="7483475" y="6032500"/>
          <p14:tracePt t="6605" x="7473950" y="6016625"/>
          <p14:tracePt t="6621" x="7458075" y="6000750"/>
          <p14:tracePt t="6637" x="7445375" y="5997575"/>
          <p14:tracePt t="6655" x="7439025" y="5997575"/>
          <p14:tracePt t="6671" x="7429500" y="5997575"/>
          <p14:tracePt t="6687" x="7419975" y="5991225"/>
          <p14:tracePt t="6705" x="7410450" y="5991225"/>
          <p14:tracePt t="6721" x="7375525" y="5981700"/>
          <p14:tracePt t="6738" x="7366000" y="5981700"/>
          <p14:tracePt t="6755" x="7356475" y="5969000"/>
          <p14:tracePt t="6771" x="7340600" y="5969000"/>
          <p14:tracePt t="6788" x="7350125" y="5959475"/>
          <p14:tracePt t="6804" x="7378700" y="5946775"/>
          <p14:tracePt t="6821" x="7442200" y="5927725"/>
          <p14:tracePt t="6838" x="7486650" y="5927725"/>
          <p14:tracePt t="6855" x="7508875" y="5921375"/>
          <p14:tracePt t="6871" x="7559675" y="5902325"/>
          <p14:tracePt t="6887" x="7597775" y="5889625"/>
          <p14:tracePt t="6905" x="7635875" y="5864225"/>
          <p14:tracePt t="6921" x="7702550" y="5816600"/>
          <p14:tracePt t="6937" x="7750175" y="5791200"/>
          <p14:tracePt t="6954" x="7775575" y="5765800"/>
          <p14:tracePt t="6971" x="7816850" y="5743575"/>
          <p14:tracePt t="6987" x="7826375" y="5730875"/>
          <p14:tracePt t="7005" x="7835900" y="5718175"/>
          <p14:tracePt t="7021" x="7858125" y="5705475"/>
          <p14:tracePt t="7038" x="7874000" y="5705475"/>
          <p14:tracePt t="7054" x="7902575" y="5705475"/>
          <p14:tracePt t="7071" x="7934325" y="5705475"/>
          <p14:tracePt t="7088" x="7943850" y="5705475"/>
          <p14:tracePt t="7105" x="7959725" y="5705475"/>
          <p14:tracePt t="7121" x="7975600" y="5705475"/>
          <p14:tracePt t="7137" x="7978775" y="5705475"/>
          <p14:tracePt t="7154" x="7988300" y="5705475"/>
          <p14:tracePt t="7171" x="8020050" y="5705475"/>
          <p14:tracePt t="7187" x="8042275" y="5705475"/>
          <p14:tracePt t="7205" x="8074025" y="5705475"/>
          <p14:tracePt t="7221" x="8093075" y="5705475"/>
          <p14:tracePt t="7238" x="8102600" y="5705475"/>
          <p14:tracePt t="7254" x="8118475" y="5705475"/>
          <p14:tracePt t="7271" x="8124825" y="5705475"/>
          <p14:tracePt t="7287" x="8134350" y="5705475"/>
          <p14:tracePt t="7304" x="8147050" y="5705475"/>
          <p14:tracePt t="7321" x="8194675" y="5705475"/>
          <p14:tracePt t="7337" x="8232775" y="5705475"/>
          <p14:tracePt t="7355" x="8248650" y="5705475"/>
          <p14:tracePt t="7371" x="8264525" y="5705475"/>
          <p14:tracePt t="7388" x="8267700" y="5705475"/>
          <p14:tracePt t="8264" x="8261350" y="5721350"/>
          <p14:tracePt t="8270" x="8229600" y="5756275"/>
          <p14:tracePt t="8277" x="8207375" y="5788025"/>
          <p14:tracePt t="8287" x="8181975" y="5838825"/>
          <p14:tracePt t="8306" x="8112125" y="5937250"/>
          <p14:tracePt t="8321" x="8077200" y="5997575"/>
          <p14:tracePt t="8355" x="8026400" y="6057900"/>
          <p14:tracePt t="8714" x="8042275" y="5949950"/>
          <p14:tracePt t="8722" x="8064500" y="5797550"/>
          <p14:tracePt t="8739" x="8108950" y="5467350"/>
          <p14:tracePt t="8756" x="8143875" y="4997450"/>
          <p14:tracePt t="8771" x="8166100" y="4673600"/>
          <p14:tracePt t="8788" x="8175625" y="4479925"/>
          <p14:tracePt t="8821" x="8194675" y="3962400"/>
          <p14:tracePt t="8855" x="8248650" y="3578225"/>
          <p14:tracePt t="8872" x="8264525" y="3435350"/>
          <p14:tracePt t="8889" x="8274050" y="3308350"/>
          <p14:tracePt t="8906" x="8274050" y="3124200"/>
          <p14:tracePt t="8921" x="8267700" y="3009900"/>
          <p14:tracePt t="8937" x="8251825" y="2889250"/>
          <p14:tracePt t="8955" x="8235950" y="2746375"/>
          <p14:tracePt t="8971" x="8235950" y="2686050"/>
          <p14:tracePt t="8987" x="8235950" y="2651125"/>
          <p14:tracePt t="9005" x="8235950" y="2587625"/>
          <p14:tracePt t="9021" x="8213725" y="2524125"/>
          <p14:tracePt t="9038" x="8181975" y="2447925"/>
          <p14:tracePt t="9055" x="8118475" y="2317750"/>
          <p14:tracePt t="9071" x="8080375" y="2238375"/>
          <p14:tracePt t="9087" x="8029575" y="2149475"/>
          <p14:tracePt t="9105" x="7943850" y="1984375"/>
          <p14:tracePt t="9121" x="7886700" y="1905000"/>
          <p14:tracePt t="9138" x="7832725" y="1831975"/>
          <p14:tracePt t="9155" x="7727950" y="1727200"/>
          <p14:tracePt t="9171" x="7661275" y="1654175"/>
          <p14:tracePt t="9188" x="7591425" y="1600200"/>
          <p14:tracePt t="9205" x="7493000" y="1546225"/>
          <p14:tracePt t="9220" x="7435850" y="1511300"/>
          <p14:tracePt t="9237" x="7388225" y="1485900"/>
          <p14:tracePt t="9254" x="7248525" y="1428750"/>
          <p14:tracePt t="9270" x="7153275" y="1403350"/>
          <p14:tracePt t="9287" x="7077075" y="1381125"/>
          <p14:tracePt t="9305" x="7000875" y="1374775"/>
          <p14:tracePt t="9321" x="6965950" y="1368425"/>
          <p14:tracePt t="9337" x="6921500" y="1368425"/>
          <p14:tracePt t="9355" x="6842125" y="1355725"/>
          <p14:tracePt t="9371" x="6772275" y="1355725"/>
          <p14:tracePt t="9388" x="6702425" y="1355725"/>
          <p14:tracePt t="9405" x="6607175" y="1358900"/>
          <p14:tracePt t="9421" x="6521450" y="1374775"/>
          <p14:tracePt t="9438" x="6432550" y="1416050"/>
          <p14:tracePt t="9455" x="6308725" y="1495425"/>
          <p14:tracePt t="9471" x="6267450" y="1555750"/>
          <p14:tracePt t="9488" x="6213475" y="1616075"/>
          <p14:tracePt t="9505" x="6134100" y="1736725"/>
          <p14:tracePt t="9522" x="6073775" y="1838325"/>
          <p14:tracePt t="9538" x="6038850" y="1949450"/>
          <p14:tracePt t="9555" x="6022975" y="2114550"/>
          <p14:tracePt t="9571" x="6022975" y="2273300"/>
          <p14:tracePt t="9587" x="6038850" y="2425700"/>
          <p14:tracePt t="9605" x="6073775" y="2613025"/>
          <p14:tracePt t="9620" x="6089650" y="2755900"/>
          <p14:tracePt t="9637" x="6115050" y="2851150"/>
          <p14:tracePt t="9655" x="6121400" y="2949575"/>
          <p14:tracePt t="9670" x="6121400" y="3000375"/>
          <p14:tracePt t="9687" x="6121400" y="3060700"/>
          <p14:tracePt t="9705" x="6143625" y="3171825"/>
          <p14:tracePt t="9721" x="6159500" y="3257550"/>
          <p14:tracePt t="9737" x="6191250" y="3336925"/>
          <p14:tracePt t="9755" x="6242050" y="3495675"/>
          <p14:tracePt t="9771" x="6273800" y="3581400"/>
          <p14:tracePt t="9787" x="6289675" y="3679825"/>
          <p14:tracePt t="9805" x="6311900" y="3768725"/>
          <p14:tracePt t="9821" x="6350000" y="3835400"/>
          <p14:tracePt t="9838" x="6388100" y="3927475"/>
          <p14:tracePt t="9855" x="6480175" y="4048125"/>
          <p14:tracePt t="9871" x="6562725" y="4133850"/>
          <p14:tracePt t="9888" x="6657975" y="4219575"/>
          <p14:tracePt t="9905" x="6769100" y="4298950"/>
          <p14:tracePt t="9921" x="6838950" y="4337050"/>
          <p14:tracePt t="9938" x="6921500" y="4352925"/>
          <p14:tracePt t="9955" x="7153275" y="4362450"/>
          <p14:tracePt t="9971" x="7312025" y="4362450"/>
          <p14:tracePt t="9988" x="7473950" y="4362450"/>
          <p14:tracePt t="10004" x="7693025" y="4368800"/>
          <p14:tracePt t="10020" x="7800975" y="4394200"/>
          <p14:tracePt t="10037" x="7896225" y="4410075"/>
          <p14:tracePt t="10054" x="8058150" y="4410075"/>
          <p14:tracePt t="10071" x="8166100" y="4397375"/>
          <p14:tracePt t="10088" x="8274050" y="4371975"/>
          <p14:tracePt t="10105" x="8464550" y="4321175"/>
          <p14:tracePt t="10121" x="8553450" y="4279900"/>
          <p14:tracePt t="10137" x="8620125" y="4248150"/>
          <p14:tracePt t="10155" x="8693150" y="4178300"/>
          <p14:tracePt t="10171" x="8740775" y="4098925"/>
          <p14:tracePt t="10188" x="8778875" y="4019550"/>
          <p14:tracePt t="10205" x="8839200" y="3857625"/>
          <p14:tracePt t="10221" x="8858250" y="3686175"/>
          <p14:tracePt t="10238" x="8858250" y="3568700"/>
          <p14:tracePt t="10254" x="8851900" y="3406775"/>
          <p14:tracePt t="10270" x="8826500" y="3267075"/>
          <p14:tracePt t="10287" x="8801100" y="3155950"/>
          <p14:tracePt t="10304" x="8769350" y="3032125"/>
          <p14:tracePt t="10320" x="8737600" y="2946400"/>
          <p14:tracePt t="10337" x="8715375" y="2870200"/>
          <p14:tracePt t="10354" x="8667750" y="2743200"/>
          <p14:tracePt t="10371" x="8639175" y="2676525"/>
          <p14:tracePt t="10387" x="8588375" y="2584450"/>
          <p14:tracePt t="10404" x="8502650" y="2422525"/>
          <p14:tracePt t="10420" x="8451850" y="2308225"/>
          <p14:tracePt t="10438" x="8391525" y="2219325"/>
          <p14:tracePt t="10455" x="8280400" y="2073275"/>
          <p14:tracePt t="10472" x="8207375" y="1987550"/>
          <p14:tracePt t="10488" x="8112125" y="1911350"/>
          <p14:tracePt t="10505" x="8001000" y="1822450"/>
          <p14:tracePt t="10521" x="7959725" y="1781175"/>
          <p14:tracePt t="10537" x="7918450" y="1762125"/>
          <p14:tracePt t="10554" x="7877175" y="1736725"/>
          <p14:tracePt t="10571" x="7854950" y="1724025"/>
          <p14:tracePt t="10588" x="7823200" y="1711325"/>
          <p14:tracePt t="10605" x="7747000" y="1663700"/>
          <p14:tracePt t="10621" x="7680325" y="1641475"/>
          <p14:tracePt t="10638" x="7642225" y="1628775"/>
          <p14:tracePt t="10654" x="7578725" y="1603375"/>
          <p14:tracePt t="10670" x="7518400" y="1603375"/>
          <p14:tracePt t="10687" x="7458075" y="1603375"/>
          <p14:tracePt t="10704" x="7327900" y="1609725"/>
          <p14:tracePt t="10721" x="7242175" y="1631950"/>
          <p14:tracePt t="10738" x="7134225" y="1657350"/>
          <p14:tracePt t="10754" x="6940550" y="1717675"/>
          <p14:tracePt t="10771" x="6851650" y="1768475"/>
          <p14:tracePt t="10788" x="6769100" y="1825625"/>
          <p14:tracePt t="10804" x="6654800" y="1933575"/>
          <p14:tracePt t="10820" x="6591300" y="1997075"/>
          <p14:tracePt t="10837" x="6534150" y="2066925"/>
          <p14:tracePt t="10854" x="6454775" y="2200275"/>
          <p14:tracePt t="10871" x="6410325" y="2308225"/>
          <p14:tracePt t="10889" x="6394450" y="2406650"/>
          <p14:tracePt t="10905" x="6378575" y="2571750"/>
          <p14:tracePt t="10921" x="6378575" y="2695575"/>
          <p14:tracePt t="10937" x="6384925" y="2803525"/>
          <p14:tracePt t="10954" x="6397625" y="2911475"/>
          <p14:tracePt t="10971" x="6423025" y="3000375"/>
          <p14:tracePt t="10989" x="6423025" y="3127375"/>
          <p14:tracePt t="11004" x="6423025" y="3209925"/>
          <p14:tracePt t="11021" x="6429375" y="3282950"/>
          <p14:tracePt t="11039" x="6451600" y="3403600"/>
          <p14:tracePt t="11054" x="6486525" y="3514725"/>
          <p14:tracePt t="11070" x="6537325" y="3616325"/>
          <p14:tracePt t="11087" x="6584950" y="3705225"/>
          <p14:tracePt t="11104" x="6692900" y="3883025"/>
          <p14:tracePt t="11121" x="6772275" y="4006850"/>
          <p14:tracePt t="11139" x="6886575" y="4184650"/>
          <p14:tracePt t="11154" x="6985000" y="4298950"/>
          <p14:tracePt t="11171" x="7092950" y="4406900"/>
          <p14:tracePt t="11187" x="7283450" y="4521200"/>
          <p14:tracePt t="11204" x="7623175" y="4660900"/>
          <p14:tracePt t="11221" x="7829550" y="4708525"/>
          <p14:tracePt t="11238" x="8010525" y="4752975"/>
          <p14:tracePt t="11254" x="8070850" y="4752975"/>
          <p14:tracePt t="11270" x="8131175" y="4749800"/>
          <p14:tracePt t="11288" x="8258175" y="4692650"/>
          <p14:tracePt t="11304" x="8385175" y="4600575"/>
          <p14:tracePt t="11321" x="8489950" y="4505325"/>
          <p14:tracePt t="11337" x="8594725" y="4397375"/>
          <p14:tracePt t="11354" x="8743950" y="4175125"/>
          <p14:tracePt t="11371" x="8785225" y="4076700"/>
          <p14:tracePt t="11389" x="8826500" y="3930650"/>
          <p14:tracePt t="11405" x="8842375" y="3790950"/>
          <p14:tracePt t="11422" x="8861425" y="3660775"/>
          <p14:tracePt t="11439" x="8902700" y="3502025"/>
          <p14:tracePt t="11454" x="8937625" y="3371850"/>
          <p14:tracePt t="11471" x="8966200" y="3232150"/>
          <p14:tracePt t="11487" x="8988425" y="3143250"/>
          <p14:tracePt t="11505" x="8982075" y="2968625"/>
          <p14:tracePt t="11521" x="8918575" y="2813050"/>
          <p14:tracePt t="11539" x="8763000" y="2622550"/>
          <p14:tracePt t="11554" x="8645525" y="2495550"/>
          <p14:tracePt t="11571" x="8524875" y="2346325"/>
          <p14:tracePt t="11588" x="8343900" y="2193925"/>
          <p14:tracePt t="11604" x="8248650" y="2095500"/>
          <p14:tracePt t="11621" x="8150225" y="1990725"/>
          <p14:tracePt t="11639" x="8016875" y="1882775"/>
          <p14:tracePt t="11655" x="7931150" y="1806575"/>
          <p14:tracePt t="11672" x="7870825" y="1762125"/>
          <p14:tracePt t="11689" x="7804150" y="1714500"/>
          <p14:tracePt t="11704" x="7737475" y="1676400"/>
          <p14:tracePt t="11721" x="7648575" y="1644650"/>
          <p14:tracePt t="11725" x="7600950" y="1628775"/>
          <p14:tracePt t="11738" x="7489825" y="1593850"/>
          <p14:tracePt t="11754" x="7404100" y="1581150"/>
          <p14:tracePt t="11771" x="7299325" y="1581150"/>
          <p14:tracePt t="11788" x="7146925" y="1593850"/>
          <p14:tracePt t="11805" x="7058025" y="1625600"/>
          <p14:tracePt t="11821" x="6991350" y="1654175"/>
          <p14:tracePt t="11838" x="6921500" y="1717675"/>
          <p14:tracePt t="11855" x="6845300" y="1800225"/>
          <p14:tracePt t="11871" x="6788150" y="1892300"/>
          <p14:tracePt t="11888" x="6699250" y="2066925"/>
          <p14:tracePt t="11904" x="6648450" y="2200275"/>
          <p14:tracePt t="11921" x="6607175" y="2298700"/>
          <p14:tracePt t="11938" x="6575425" y="2413000"/>
          <p14:tracePt t="11954" x="6550025" y="2511425"/>
          <p14:tracePt t="11972" x="6550025" y="2603500"/>
          <p14:tracePt t="11988" x="6537325" y="2724150"/>
          <p14:tracePt t="12004" x="6518275" y="2841625"/>
          <p14:tracePt t="12021" x="6511925" y="2994025"/>
          <p14:tracePt t="12038" x="6511925" y="3209925"/>
          <p14:tracePt t="12054" x="6511925" y="3346450"/>
          <p14:tracePt t="12072" x="6534150" y="3498850"/>
          <p14:tracePt t="12088" x="6584950" y="3657600"/>
          <p14:tracePt t="12104" x="6626225" y="3749675"/>
          <p14:tracePt t="12122" x="6673850" y="3838575"/>
          <p14:tracePt t="12138" x="6727825" y="3946525"/>
          <p14:tracePt t="12154" x="6759575" y="3984625"/>
          <p14:tracePt t="12171" x="6813550" y="4038600"/>
          <p14:tracePt t="12188" x="6988175" y="4114800"/>
          <p14:tracePt t="12204" x="7108825" y="4149725"/>
          <p14:tracePt t="12221" x="7204075" y="4165600"/>
          <p14:tracePt t="12238" x="7340600" y="4197350"/>
          <p14:tracePt t="12255" x="7391400" y="4203700"/>
          <p14:tracePt t="12271" x="7419975" y="4203700"/>
          <p14:tracePt t="12287" x="7461250" y="4203700"/>
          <p14:tracePt t="12303" x="7483475" y="4203700"/>
          <p14:tracePt t="12320" x="7518400" y="4203700"/>
          <p14:tracePt t="12338" x="7559675" y="4203700"/>
          <p14:tracePt t="12354" x="7581900" y="4203700"/>
          <p14:tracePt t="12371" x="7597775" y="4200525"/>
          <p14:tracePt t="12388" x="7616825" y="4200525"/>
          <p14:tracePt t="12405" x="7623175" y="4200525"/>
          <p14:tracePt t="13003" x="7623175" y="4178300"/>
          <p14:tracePt t="13010" x="7623175" y="4143375"/>
          <p14:tracePt t="13021" x="7623175" y="4108450"/>
          <p14:tracePt t="13038" x="7600950" y="3921125"/>
          <p14:tracePt t="13055" x="7591425" y="3794125"/>
          <p14:tracePt t="13071" x="7597775" y="3698875"/>
          <p14:tracePt t="13105" x="7648575" y="3346450"/>
          <p14:tracePt t="13137" x="7696200" y="3117850"/>
          <p14:tracePt t="13154" x="7715250" y="3009900"/>
          <p14:tracePt t="13170" x="7721600" y="2936875"/>
          <p14:tracePt t="13188" x="7721600" y="2857500"/>
          <p14:tracePt t="13205" x="7721600" y="2797175"/>
          <p14:tracePt t="13221" x="7702550" y="2714625"/>
          <p14:tracePt t="13238" x="7610475" y="2571750"/>
          <p14:tracePt t="13254" x="7534275" y="2489200"/>
          <p14:tracePt t="13270" x="7451725" y="2422525"/>
          <p14:tracePt t="13287" x="7340600" y="2352675"/>
          <p14:tracePt t="13304" x="7296150" y="2333625"/>
          <p14:tracePt t="13320" x="7270750" y="2320925"/>
          <p14:tracePt t="13338" x="7216775" y="2314575"/>
          <p14:tracePt t="13354" x="7165975" y="2314575"/>
          <p14:tracePt t="13371" x="7092950" y="2317750"/>
          <p14:tracePt t="13388" x="6892925" y="2343150"/>
          <p14:tracePt t="13404" x="6784975" y="2387600"/>
          <p14:tracePt t="13421" x="6692900" y="2435225"/>
          <p14:tracePt t="13438" x="6600825" y="2520950"/>
          <p14:tracePt t="13454" x="6562725" y="2578100"/>
          <p14:tracePt t="13471" x="6537325" y="2635250"/>
          <p14:tracePt t="13487" x="6527800" y="2743200"/>
          <p14:tracePt t="13505" x="6543675" y="2863850"/>
          <p14:tracePt t="13521" x="6565900" y="2959100"/>
          <p14:tracePt t="13538" x="6591300" y="3092450"/>
          <p14:tracePt t="13554" x="6626225" y="3213100"/>
          <p14:tracePt t="13570" x="6670675" y="3355975"/>
          <p14:tracePt t="13588" x="6721475" y="3514725"/>
          <p14:tracePt t="13604" x="6791325" y="3660775"/>
          <p14:tracePt t="13621" x="6883400" y="3810000"/>
          <p14:tracePt t="13638" x="7000875" y="3997325"/>
          <p14:tracePt t="13655" x="7080250" y="4098925"/>
          <p14:tracePt t="13671" x="7156450" y="4194175"/>
          <p14:tracePt t="13688" x="7292975" y="4302125"/>
          <p14:tracePt t="13704" x="7391400" y="4343400"/>
          <p14:tracePt t="13720" x="7480300" y="4368800"/>
          <p14:tracePt t="13738" x="7610475" y="4356100"/>
          <p14:tracePt t="13755" x="7686675" y="4333875"/>
          <p14:tracePt t="13771" x="7734300" y="4298950"/>
          <p14:tracePt t="13788" x="7807325" y="4216400"/>
          <p14:tracePt t="13804" x="7864475" y="4124325"/>
          <p14:tracePt t="13821" x="7931150" y="3959225"/>
          <p14:tracePt t="13837" x="7985125" y="3746500"/>
          <p14:tracePt t="13853" x="8010525" y="3549650"/>
          <p14:tracePt t="13872" x="8007350" y="3321050"/>
          <p14:tracePt t="13888" x="7950200" y="3152775"/>
          <p14:tracePt t="13905" x="7858125" y="2997200"/>
          <p14:tracePt t="13922" x="7705725" y="2825750"/>
          <p14:tracePt t="13938" x="7620000" y="2730500"/>
          <p14:tracePt t="13954" x="7531100" y="2616200"/>
          <p14:tracePt t="13970" x="7445375" y="2520950"/>
          <p14:tracePt t="13987" x="7340600" y="2416175"/>
          <p14:tracePt t="14004" x="7245350" y="2339975"/>
          <p14:tracePt t="14021" x="7153275" y="2263775"/>
          <p14:tracePt t="14038" x="6988175" y="2149475"/>
          <p14:tracePt t="14055" x="6896100" y="2089150"/>
          <p14:tracePt t="14072" x="6829425" y="2060575"/>
          <p14:tracePt t="14088" x="6778625" y="2035175"/>
          <p14:tracePt t="14104" x="6756400" y="2035175"/>
          <p14:tracePt t="14120" x="6718300" y="2035175"/>
          <p14:tracePt t="14137" x="6654800" y="2066925"/>
          <p14:tracePt t="14154" x="6610350" y="2124075"/>
          <p14:tracePt t="14172" x="6489700" y="2381250"/>
          <p14:tracePt t="14188" x="6480175" y="2619375"/>
          <p14:tracePt t="14205" x="6546850" y="2965450"/>
          <p14:tracePt t="14222" x="6680200" y="3251200"/>
          <p14:tracePt t="14240" x="6813550" y="3432175"/>
          <p14:tracePt t="14255" x="6965950" y="3571875"/>
          <p14:tracePt t="14257" x="7038975" y="3638550"/>
          <p14:tracePt t="14272" x="7146925" y="3736975"/>
          <p14:tracePt t="14287" x="7254875" y="3854450"/>
          <p14:tracePt t="14304" x="7362825" y="3981450"/>
          <p14:tracePt t="14320" x="7451725" y="4086225"/>
          <p14:tracePt t="14338" x="7546975" y="4191000"/>
          <p14:tracePt t="14354" x="7620000" y="4244975"/>
          <p14:tracePt t="14371" x="7702550" y="4279900"/>
          <p14:tracePt t="14387" x="7737475" y="4286250"/>
          <p14:tracePt t="14404" x="7769225" y="4283075"/>
          <p14:tracePt t="14422" x="7791450" y="4260850"/>
          <p14:tracePt t="14438" x="7810500" y="4213225"/>
          <p14:tracePt t="14455" x="7823200" y="4178300"/>
          <p14:tracePt t="14472" x="7829550" y="4121150"/>
          <p14:tracePt t="14488" x="7829550" y="4092575"/>
          <p14:tracePt t="14504" x="7826375" y="4076700"/>
          <p14:tracePt t="14521" x="7797800" y="4041775"/>
          <p14:tracePt t="14537" x="7772400" y="4022725"/>
          <p14:tracePt t="14554" x="7743825" y="4010025"/>
          <p14:tracePt t="14571" x="7645400" y="3959225"/>
          <p14:tracePt t="14588" x="7559675" y="3937000"/>
          <p14:tracePt t="14605" x="7483475" y="3921125"/>
          <p14:tracePt t="14621" x="7400925" y="3921125"/>
          <p14:tracePt t="14638" x="7337425" y="3924300"/>
          <p14:tracePt t="14654" x="7283450" y="3940175"/>
          <p14:tracePt t="14671" x="7216775" y="3984625"/>
          <p14:tracePt t="14687" x="7191375" y="4003675"/>
          <p14:tracePt t="14704" x="7162800" y="4016375"/>
          <p14:tracePt t="14721" x="7146925" y="4029075"/>
          <p14:tracePt t="14738" x="7137400" y="4044950"/>
          <p14:tracePt t="14754" x="7127875" y="4044950"/>
          <p14:tracePt t="14771" x="7118350" y="4044950"/>
          <p14:tracePt t="14793" x="7112000" y="4044950"/>
          <p14:tracePt t="15628" x="7105650" y="4044950"/>
          <p14:tracePt t="15636" x="7102475" y="4044950"/>
          <p14:tracePt t="15643" x="7096125" y="4044950"/>
          <p14:tracePt t="15653" x="7092950" y="4044950"/>
          <p14:tracePt t="15670" x="7070725" y="4022725"/>
          <p14:tracePt t="15687" x="7061200" y="4013200"/>
          <p14:tracePt t="15704" x="7051675" y="4013200"/>
          <p14:tracePt t="15738" x="7051675" y="4006850"/>
          <p14:tracePt t="15771" x="7035800" y="3994150"/>
          <p14:tracePt t="15787" x="7019925" y="3978275"/>
          <p14:tracePt t="15803" x="7010400" y="3956050"/>
          <p14:tracePt t="15820" x="6988175" y="3883025"/>
          <p14:tracePt t="15837" x="6975475" y="3829050"/>
          <p14:tracePt t="15855" x="6956425" y="3781425"/>
          <p14:tracePt t="15872" x="6950075" y="3756025"/>
          <p14:tracePt t="15888" x="6950075" y="3746500"/>
          <p14:tracePt t="15904" x="6940550" y="3730625"/>
          <p14:tracePt t="15920" x="6924675" y="3714750"/>
          <p14:tracePt t="15937" x="6896100" y="3702050"/>
          <p14:tracePt t="15953" x="6861175" y="3689350"/>
          <p14:tracePt t="15971" x="6794500" y="3663950"/>
          <p14:tracePt t="15987" x="6765925" y="3654425"/>
          <p14:tracePt t="16005" x="6740525" y="3641725"/>
          <p14:tracePt t="16021" x="6699250" y="3629025"/>
          <p14:tracePt t="16038" x="6677025" y="3629025"/>
          <p14:tracePt t="16054" x="6648450" y="3629025"/>
          <p14:tracePt t="16071" x="6629400" y="3629025"/>
          <p14:tracePt t="16087" x="6613525" y="3629025"/>
          <p14:tracePt t="16104" x="6604000" y="3632200"/>
          <p14:tracePt t="16120" x="6604000" y="3644900"/>
          <p14:tracePt t="16138" x="6604000" y="3654425"/>
          <p14:tracePt t="16154" x="6619875" y="3670300"/>
          <p14:tracePt t="16171" x="6651625" y="3708400"/>
          <p14:tracePt t="16188" x="6667500" y="3717925"/>
          <p14:tracePt t="16204" x="6699250" y="3743325"/>
          <p14:tracePt t="16220" x="6753225" y="3762375"/>
          <p14:tracePt t="16236" x="6791325" y="3768725"/>
          <p14:tracePt t="16254" x="6819900" y="3768725"/>
          <p14:tracePt t="16271" x="6848475" y="3768725"/>
          <p14:tracePt t="16288" x="6864350" y="3768725"/>
          <p14:tracePt t="16304" x="6867525" y="3768725"/>
          <p14:tracePt t="17485" x="6800850" y="3749675"/>
          <p14:tracePt t="17492" x="6705600" y="3721100"/>
          <p14:tracePt t="17505" x="6540500" y="3657600"/>
          <p14:tracePt t="17521" x="6384925" y="3581400"/>
          <p14:tracePt t="17537" x="6216650" y="3498850"/>
          <p14:tracePt t="17555" x="6029325" y="3409950"/>
          <p14:tracePt t="17571" x="5940425" y="3362325"/>
          <p14:tracePt t="17604" x="5657850" y="3149600"/>
          <p14:tracePt t="17640" x="5435600" y="2971800"/>
          <p14:tracePt t="17656" x="5248275" y="2828925"/>
          <p14:tracePt t="17672" x="5140325" y="2730500"/>
          <p14:tracePt t="17687" x="5057775" y="2647950"/>
          <p14:tracePt t="17704" x="4953000" y="2559050"/>
          <p14:tracePt t="17720" x="4883150" y="2505075"/>
          <p14:tracePt t="17737" x="4803775" y="2447925"/>
          <p14:tracePt t="17754" x="4679950" y="2365375"/>
          <p14:tracePt t="17771" x="4587875" y="2308225"/>
          <p14:tracePt t="17787" x="4486275" y="2228850"/>
          <p14:tracePt t="17805" x="4321175" y="2143125"/>
          <p14:tracePt t="17820" x="4232275" y="2101850"/>
          <p14:tracePt t="17837" x="4143375" y="2070100"/>
          <p14:tracePt t="17854" x="3987800" y="2028825"/>
          <p14:tracePt t="17870" x="3879850" y="2012950"/>
          <p14:tracePt t="17887" x="3765550" y="2012950"/>
          <p14:tracePt t="17904" x="3546475" y="2012950"/>
          <p14:tracePt t="17921" x="3406775" y="2019300"/>
          <p14:tracePt t="17937" x="3276600" y="2044700"/>
          <p14:tracePt t="17954" x="3044825" y="2089150"/>
          <p14:tracePt t="17970" x="2921000" y="2143125"/>
          <p14:tracePt t="17987" x="2819400" y="2203450"/>
          <p14:tracePt t="18004" x="2663825" y="2295525"/>
          <p14:tracePt t="18020" x="2584450" y="2352675"/>
          <p14:tracePt t="18036" x="2536825" y="2387600"/>
          <p14:tracePt t="18054" x="2486025" y="2425700"/>
          <p14:tracePt t="18070" x="2460625" y="2457450"/>
          <p14:tracePt t="18087" x="2428875" y="2482850"/>
          <p14:tracePt t="18104" x="2393950" y="2511425"/>
          <p14:tracePt t="18120" x="2362200" y="2524125"/>
          <p14:tracePt t="18136" x="2336800" y="2543175"/>
          <p14:tracePt t="18153" x="2286000" y="2587625"/>
          <p14:tracePt t="18170" x="2263775" y="2609850"/>
          <p14:tracePt t="18187" x="2232025" y="2622550"/>
          <p14:tracePt t="18204" x="2203450" y="2654300"/>
          <p14:tracePt t="18221" x="2193925" y="2663825"/>
          <p14:tracePt t="18237" x="2178050" y="2673350"/>
          <p14:tracePt t="18253" x="2162175" y="2692400"/>
          <p14:tracePt t="18270" x="2152650" y="2711450"/>
          <p14:tracePt t="18287" x="2139950" y="2733675"/>
          <p14:tracePt t="18303" x="2114550" y="2797175"/>
          <p14:tracePt t="18320" x="2108200" y="2860675"/>
          <p14:tracePt t="18337" x="2098675" y="2921000"/>
          <p14:tracePt t="18353" x="2092325" y="2984500"/>
          <p14:tracePt t="18370" x="2085975" y="3019425"/>
          <p14:tracePt t="18386" x="2082800" y="3051175"/>
          <p14:tracePt t="18404" x="2076450" y="3114675"/>
          <p14:tracePt t="18421" x="2076450" y="3184525"/>
          <p14:tracePt t="18438" x="2076450" y="3254375"/>
          <p14:tracePt t="18454" x="2076450" y="3359150"/>
          <p14:tracePt t="18471" x="2076450" y="3394075"/>
          <p14:tracePt t="18488" x="2076450" y="3438525"/>
          <p14:tracePt t="18504" x="2076450" y="3502025"/>
          <p14:tracePt t="18520" x="2076450" y="3552825"/>
          <p14:tracePt t="18537" x="2076450" y="3597275"/>
          <p14:tracePt t="18553" x="2076450" y="3660775"/>
          <p14:tracePt t="18570" x="2079625" y="3695700"/>
          <p14:tracePt t="18587" x="2092325" y="3759200"/>
          <p14:tracePt t="18604" x="2114550" y="3892550"/>
          <p14:tracePt t="18621" x="2130425" y="3965575"/>
          <p14:tracePt t="18637" x="2149475" y="4013200"/>
          <p14:tracePt t="18654" x="2162175" y="4054475"/>
          <p14:tracePt t="18670" x="2168525" y="4086225"/>
          <p14:tracePt t="18687" x="2174875" y="4108450"/>
          <p14:tracePt t="18703" x="2187575" y="4149725"/>
          <p14:tracePt t="18720" x="2203450" y="4175125"/>
          <p14:tracePt t="18738" x="2232025" y="4219575"/>
          <p14:tracePt t="18754" x="2270125" y="4286250"/>
          <p14:tracePt t="18770" x="2282825" y="4324350"/>
          <p14:tracePt t="18787" x="2295525" y="4352925"/>
          <p14:tracePt t="18789" x="2301875" y="4365625"/>
          <p14:tracePt t="18803" x="2314575" y="4397375"/>
          <p14:tracePt t="18820" x="2330450" y="4419600"/>
          <p14:tracePt t="18836" x="2339975" y="4429125"/>
          <p14:tracePt t="18854" x="2371725" y="4473575"/>
          <p14:tracePt t="18871" x="2403475" y="4495800"/>
          <p14:tracePt t="18888" x="2428875" y="4527550"/>
          <p14:tracePt t="18904" x="2473325" y="4581525"/>
          <p14:tracePt t="18921" x="2498725" y="4606925"/>
          <p14:tracePt t="18937" x="2530475" y="4629150"/>
          <p14:tracePt t="18953" x="2565400" y="4673600"/>
          <p14:tracePt t="18970" x="2613025" y="4708525"/>
          <p14:tracePt t="18987" x="2679700" y="4737100"/>
          <p14:tracePt t="19004" x="2797175" y="4791075"/>
          <p14:tracePt t="19020" x="2876550" y="4822825"/>
          <p14:tracePt t="19037" x="2940050" y="4835525"/>
          <p14:tracePt t="19054" x="3016250" y="4879975"/>
          <p14:tracePt t="19070" x="3079750" y="4902200"/>
          <p14:tracePt t="19087" x="3165475" y="4914900"/>
          <p14:tracePt t="19103" x="3317875" y="4914900"/>
          <p14:tracePt t="19120" x="3387725" y="4914900"/>
          <p14:tracePt t="19137" x="3432175" y="4914900"/>
          <p14:tracePt t="19153" x="3473450" y="4914900"/>
          <p14:tracePt t="19170" x="3495675" y="4914900"/>
          <p14:tracePt t="19187" x="3524250" y="4914900"/>
          <p14:tracePt t="19204" x="3587750" y="4914900"/>
          <p14:tracePt t="19220" x="3638550" y="4905375"/>
          <p14:tracePt t="19237" x="3698875" y="4905375"/>
          <p14:tracePt t="19253" x="3746500" y="4905375"/>
          <p14:tracePt t="19270" x="3762375" y="4905375"/>
          <p14:tracePt t="19287" x="3778250" y="4905375"/>
          <p14:tracePt t="19303" x="3784600" y="4905375"/>
          <p14:tracePt t="19324" x="3787775" y="4905375"/>
          <p14:tracePt t="19336" x="3794125" y="4902200"/>
          <p14:tracePt t="19353" x="3829050" y="4886325"/>
          <p14:tracePt t="19370" x="3851275" y="4873625"/>
          <p14:tracePt t="19387" x="3873500" y="4854575"/>
          <p14:tracePt t="19404" x="3895725" y="4838700"/>
          <p14:tracePt t="19421" x="3905250" y="4835525"/>
          <p14:tracePt t="19438" x="3905250" y="4829175"/>
          <p14:tracePt t="19454" x="3905250" y="4826000"/>
          <p14:tracePt t="19470" x="3905250" y="4819650"/>
          <p14:tracePt t="19486" x="3911600" y="4803775"/>
          <p14:tracePt t="19503" x="3956050" y="4708525"/>
          <p14:tracePt t="19520" x="3971925" y="4632325"/>
          <p14:tracePt t="19538" x="3978275" y="4562475"/>
          <p14:tracePt t="19554" x="3978275" y="4518025"/>
          <p14:tracePt t="19570" x="3978275" y="4479925"/>
          <p14:tracePt t="19588" x="3975100" y="4441825"/>
          <p14:tracePt t="19604" x="3975100" y="4410075"/>
          <p14:tracePt t="19620" x="3975100" y="4381500"/>
          <p14:tracePt t="19637" x="3975100" y="4330700"/>
          <p14:tracePt t="19653" x="3975100" y="4257675"/>
          <p14:tracePt t="19671" x="3962400" y="4194175"/>
          <p14:tracePt t="19688" x="3933825" y="4019550"/>
          <p14:tracePt t="19703" x="3933825" y="3924300"/>
          <p14:tracePt t="19720" x="3933825" y="3854450"/>
          <p14:tracePt t="19738" x="3946525" y="3765550"/>
          <p14:tracePt t="19753" x="3959225" y="3692525"/>
          <p14:tracePt t="19770" x="3975100" y="3597275"/>
          <p14:tracePt t="19787" x="3987800" y="3543300"/>
          <p14:tracePt t="19803" x="4003675" y="3451225"/>
          <p14:tracePt t="19820" x="4003675" y="3416300"/>
          <p14:tracePt t="19838" x="4003675" y="3352800"/>
          <p14:tracePt t="19854" x="4003675" y="3317875"/>
          <p14:tracePt t="19870" x="4003675" y="3273425"/>
          <p14:tracePt t="19887" x="4003675" y="3232150"/>
          <p14:tracePt t="19903" x="3994150" y="3203575"/>
          <p14:tracePt t="19920" x="3984625" y="3187700"/>
          <p14:tracePt t="19938" x="3949700" y="3159125"/>
          <p14:tracePt t="19954" x="3924300" y="3146425"/>
          <p14:tracePt t="19970" x="3902075" y="3133725"/>
          <p14:tracePt t="19988" x="3867150" y="3117850"/>
          <p14:tracePt t="20004" x="3844925" y="3101975"/>
          <p14:tracePt t="20020" x="3813175" y="3089275"/>
          <p14:tracePt t="20037" x="3790950" y="3076575"/>
          <p14:tracePt t="20053" x="3724275" y="3057525"/>
          <p14:tracePt t="20070" x="3679825" y="3038475"/>
          <p14:tracePt t="20088" x="3616325" y="3019425"/>
          <p14:tracePt t="20104" x="3568700" y="2997200"/>
          <p14:tracePt t="20120" x="3521075" y="2955925"/>
          <p14:tracePt t="20137" x="3387725" y="2873375"/>
          <p14:tracePt t="20153" x="3282950" y="2806700"/>
          <p14:tracePt t="20170" x="3194050" y="2755900"/>
          <p14:tracePt t="20187" x="3025775" y="2632075"/>
          <p14:tracePt t="20204" x="2901950" y="2552700"/>
          <p14:tracePt t="20221" x="2809875" y="2505075"/>
          <p14:tracePt t="20238" x="2692400" y="2438400"/>
          <p14:tracePt t="20254" x="2625725" y="2409825"/>
          <p14:tracePt t="20270" x="2555875" y="2371725"/>
          <p14:tracePt t="20287" x="2489200" y="2333625"/>
          <p14:tracePt t="20303" x="2444750" y="2305050"/>
          <p14:tracePt t="20320" x="2413000" y="2295525"/>
          <p14:tracePt t="20337" x="2371725" y="2276475"/>
          <p14:tracePt t="20354" x="2346325" y="2257425"/>
          <p14:tracePt t="20369" x="2317750" y="2257425"/>
          <p14:tracePt t="20387" x="2305050" y="2257425"/>
          <p14:tracePt t="20404" x="2289175" y="2257425"/>
          <p14:tracePt t="20420" x="2266950" y="2257425"/>
          <p14:tracePt t="20437" x="2244725" y="2266950"/>
          <p14:tracePt t="20453" x="2228850" y="2276475"/>
          <p14:tracePt t="20470" x="2206625" y="2289175"/>
          <p14:tracePt t="20488" x="2193925" y="2301875"/>
          <p14:tracePt t="20504" x="2174875" y="2339975"/>
          <p14:tracePt t="20520" x="2146300" y="2416175"/>
          <p14:tracePt t="20538" x="2127250" y="2603500"/>
          <p14:tracePt t="20554" x="2133600" y="2806700"/>
          <p14:tracePt t="20570" x="2152650" y="2981325"/>
          <p14:tracePt t="20587" x="2190750" y="3292475"/>
          <p14:tracePt t="20603" x="2225675" y="3454400"/>
          <p14:tracePt t="20620" x="2254250" y="3606800"/>
          <p14:tracePt t="20637" x="2314575" y="3810000"/>
          <p14:tracePt t="20653" x="2349500" y="3921125"/>
          <p14:tracePt t="20670" x="2409825" y="4022725"/>
          <p14:tracePt t="20687" x="2495550" y="4184650"/>
          <p14:tracePt t="20704" x="2536825" y="4286250"/>
          <p14:tracePt t="20720" x="2568575" y="4362450"/>
          <p14:tracePt t="20737" x="2593975" y="4435475"/>
          <p14:tracePt t="20754" x="2613025" y="4460875"/>
          <p14:tracePt t="20770" x="2622550" y="4483100"/>
          <p14:tracePt t="20787" x="2622550" y="4498975"/>
          <p14:tracePt t="20803" x="2622550" y="4508500"/>
          <p14:tracePt t="20820" x="2622550" y="4518025"/>
          <p14:tracePt t="20837" x="2622550" y="4533900"/>
          <p14:tracePt t="20853" x="2622550" y="4540250"/>
          <p14:tracePt t="20926" x="2628900" y="4540250"/>
          <p14:tracePt t="21323" x="2632075" y="4543425"/>
          <p14:tracePt t="21331" x="2638425" y="4549775"/>
          <p14:tracePt t="21338" x="2641600" y="4552950"/>
          <p14:tracePt t="21354" x="2657475" y="4568825"/>
          <p14:tracePt t="21370" x="2673350" y="4578350"/>
          <p14:tracePt t="21387" x="2717800" y="4597400"/>
          <p14:tracePt t="21403" x="2762250" y="4610100"/>
          <p14:tracePt t="21436" x="3111500" y="4645025"/>
          <p14:tracePt t="21470" x="3568700" y="4597400"/>
          <p14:tracePt t="21488" x="3768725" y="4572000"/>
          <p14:tracePt t="21505" x="3841750" y="4559300"/>
          <p14:tracePt t="21520" x="3898900" y="4537075"/>
          <p14:tracePt t="21536" x="3933825" y="4521200"/>
          <p14:tracePt t="21553" x="3943350" y="4511675"/>
          <p14:tracePt t="21570" x="3959225" y="4505325"/>
          <p14:tracePt t="21586" x="4000500" y="4495800"/>
          <p14:tracePt t="21603" x="4016375" y="4495800"/>
          <p14:tracePt t="21620" x="4025900" y="4495800"/>
          <p14:tracePt t="21637" x="4048125" y="4495800"/>
          <p14:tracePt t="21700" x="4057650" y="4483100"/>
          <p14:tracePt t="21708" x="4070350" y="4476750"/>
          <p14:tracePt t="21720" x="4095750" y="4464050"/>
          <p14:tracePt t="21737" x="4197350" y="4394200"/>
          <p14:tracePt t="21754" x="4260850" y="4321175"/>
          <p14:tracePt t="21770" x="4311650" y="4270375"/>
          <p14:tracePt t="21787" x="4381500" y="4200525"/>
          <p14:tracePt t="21803" x="4432300" y="4156075"/>
          <p14:tracePt t="21820" x="4521200" y="4098925"/>
          <p14:tracePt t="21822" x="4581525" y="4073525"/>
          <p14:tracePt t="21837" x="4737100" y="4010025"/>
          <p14:tracePt t="21853" x="4956175" y="3952875"/>
          <p14:tracePt t="21870" x="5133975" y="3886200"/>
          <p14:tracePt t="21887" x="5340350" y="3797300"/>
          <p14:tracePt t="21905" x="5451475" y="3762375"/>
          <p14:tracePt t="21920" x="5562600" y="3711575"/>
          <p14:tracePt t="21937" x="5702300" y="3644900"/>
          <p14:tracePt t="21953" x="5845175" y="3600450"/>
          <p14:tracePt t="21970" x="5965825" y="3575050"/>
          <p14:tracePt t="21987" x="6076950" y="3543300"/>
          <p14:tracePt t="22003" x="6108700" y="3536950"/>
          <p14:tracePt t="22020" x="6118225" y="3536950"/>
          <p14:tracePt t="22037" x="6127750" y="3536950"/>
          <p14:tracePt t="22522" x="6188075" y="3536950"/>
          <p14:tracePt t="22529" x="6302375" y="3536950"/>
          <p14:tracePt t="22537" x="6416675" y="3527425"/>
          <p14:tracePt t="22553" x="6619875" y="3527425"/>
          <p14:tracePt t="22571" x="6981825" y="3498850"/>
          <p14:tracePt t="22587" x="7188200" y="3470275"/>
          <p14:tracePt t="22603" x="7416800" y="3422650"/>
          <p14:tracePt t="22636" x="7991475" y="3286125"/>
          <p14:tracePt t="22671" x="8461375" y="3248025"/>
          <p14:tracePt t="22688" x="8594725" y="3279775"/>
          <p14:tracePt t="22704" x="8680450" y="3311525"/>
          <p14:tracePt t="22721" x="8759825" y="3352800"/>
          <p14:tracePt t="22737" x="8810625" y="3378200"/>
          <p14:tracePt t="22753" x="8820150" y="3387725"/>
          <p14:tracePt t="22770" x="8826500" y="3406775"/>
          <p14:tracePt t="22786" x="8826500" y="3416300"/>
          <p14:tracePt t="22803" x="8826500" y="3422650"/>
          <p14:tracePt t="22819" x="8826500" y="3425825"/>
          <p14:tracePt t="22837" x="8826500" y="3435350"/>
          <p14:tracePt t="22853" x="8823325" y="3441700"/>
          <p14:tracePt t="22871" x="8804275" y="3441700"/>
          <p14:tracePt t="22887" x="8782050" y="3441700"/>
          <p14:tracePt t="22903" x="8712200" y="3441700"/>
          <p14:tracePt t="22920" x="8591550" y="3419475"/>
          <p14:tracePt t="22936" x="8401050" y="3359150"/>
          <p14:tracePt t="22953" x="8312150" y="3327400"/>
          <p14:tracePt t="22971" x="8232775" y="3305175"/>
          <p14:tracePt t="22987" x="8201025" y="3286125"/>
          <p14:tracePt t="23004" x="8172450" y="3286125"/>
          <p14:tracePt t="23020" x="8156575" y="3286125"/>
          <p14:tracePt t="23037" x="8147050" y="3286125"/>
          <p14:tracePt t="23053" x="8134350" y="3286125"/>
          <p14:tracePt t="23070" x="8118475" y="3286125"/>
          <p14:tracePt t="23086" x="8108950" y="3286125"/>
          <p14:tracePt t="23103" x="8099425" y="3286125"/>
          <p14:tracePt t="23120" x="8077200" y="3286125"/>
          <p14:tracePt t="23137" x="8067675" y="3286125"/>
          <p14:tracePt t="23154" x="8058150" y="3286125"/>
          <p14:tracePt t="23170" x="8045450" y="3286125"/>
          <p14:tracePt t="23186" x="8023225" y="3286125"/>
          <p14:tracePt t="23203" x="8001000" y="3286125"/>
          <p14:tracePt t="23220" x="7959725" y="3302000"/>
          <p14:tracePt t="23236" x="7927975" y="3314700"/>
          <p14:tracePt t="23253" x="7883525" y="3321050"/>
          <p14:tracePt t="23271" x="7820025" y="3340100"/>
          <p14:tracePt t="23287" x="7788275" y="3359150"/>
          <p14:tracePt t="23303" x="7772400" y="3368675"/>
          <p14:tracePt t="23320" x="7759700" y="3384550"/>
          <p14:tracePt t="23336" x="7747000" y="3394075"/>
          <p14:tracePt t="23353" x="7737475" y="3394075"/>
          <p14:tracePt t="23370" x="7727950" y="3400425"/>
          <p14:tracePt t="23386" x="7724775" y="3403600"/>
          <p14:tracePt t="23420" x="7724775" y="3409950"/>
          <p14:tracePt t="23442" x="7718425" y="3409950"/>
          <p14:tracePt t="23529" x="7718425" y="3413125"/>
          <p14:tracePt t="23591" x="7712075" y="3406775"/>
          <p14:tracePt t="23599" x="7708900" y="3397250"/>
          <p14:tracePt t="23606" x="7702550" y="3378200"/>
          <p14:tracePt t="23619" x="7680325" y="3302000"/>
          <p14:tracePt t="23636" x="7654925" y="3194050"/>
          <p14:tracePt t="23653" x="7620000" y="3073400"/>
          <p14:tracePt t="23670" x="7537450" y="2835275"/>
          <p14:tracePt t="23687" x="7473950" y="2689225"/>
          <p14:tracePt t="23703" x="7404100" y="2578100"/>
          <p14:tracePt t="23720" x="7302500" y="2327275"/>
          <p14:tracePt t="23736" x="7251700" y="2216150"/>
          <p14:tracePt t="23753" x="7204075" y="2133600"/>
          <p14:tracePt t="23770" x="7137400" y="1993900"/>
          <p14:tracePt t="23786" x="7105650" y="1895475"/>
          <p14:tracePt t="23804" x="7073900" y="1819275"/>
          <p14:tracePt t="23820" x="7061200" y="1755775"/>
          <p14:tracePt t="23837" x="7061200" y="1733550"/>
          <p14:tracePt t="23853" x="7061200" y="1701800"/>
          <p14:tracePt t="23870" x="7061200" y="1676400"/>
          <p14:tracePt t="23886" x="7061200" y="1654175"/>
          <p14:tracePt t="23903" x="7061200" y="1638300"/>
          <p14:tracePt t="23919" x="7061200" y="1625600"/>
          <p14:tracePt t="23936" x="7061200" y="1609725"/>
          <p14:tracePt t="23953" x="7061200" y="1606550"/>
          <p14:tracePt t="24093" x="7061200" y="1616075"/>
          <p14:tracePt t="24135" x="7054850" y="1622425"/>
          <p14:tracePt t="24228" x="7054850" y="1625600"/>
          <p14:tracePt t="24249" x="7054850" y="1631950"/>
          <p14:tracePt t="24342" x="7054850" y="1635125"/>
          <p14:tracePt t="24356" x="7054850" y="1641475"/>
          <p14:tracePt t="24371" x="7051675" y="1647825"/>
          <p14:tracePt t="24378" x="7051675" y="1651000"/>
          <p14:tracePt t="24386" x="7045325" y="1651000"/>
          <p14:tracePt t="24403" x="7045325" y="1657350"/>
          <p14:tracePt t="24419" x="7035800" y="1676400"/>
          <p14:tracePt t="24436" x="7032625" y="1685925"/>
          <p14:tracePt t="24453" x="7032625" y="1695450"/>
          <p14:tracePt t="24469" x="7019925" y="1730375"/>
          <p14:tracePt t="24486" x="7019925" y="1768475"/>
          <p14:tracePt t="24503" x="7019925" y="1819275"/>
          <p14:tracePt t="24520" x="7019925" y="1879600"/>
          <p14:tracePt t="24536" x="7019925" y="1933575"/>
          <p14:tracePt t="24554" x="7019925" y="1990725"/>
          <p14:tracePt t="24569" x="7019925" y="2070100"/>
          <p14:tracePt t="24586" x="7019925" y="2114550"/>
          <p14:tracePt t="24603" x="7019925" y="2149475"/>
          <p14:tracePt t="24620" x="7019925" y="2190750"/>
          <p14:tracePt t="24636" x="7019925" y="2206625"/>
          <p14:tracePt t="24653" x="7019925" y="2222500"/>
          <p14:tracePt t="24670" x="7019925" y="2235200"/>
          <p14:tracePt t="24686" x="7019925" y="2247900"/>
          <p14:tracePt t="24703" x="7019925" y="2257425"/>
          <p14:tracePt t="24719" x="7019925" y="2276475"/>
          <p14:tracePt t="24736" x="7019925" y="2286000"/>
          <p14:tracePt t="24753" x="7019925" y="2295525"/>
          <p14:tracePt t="24770" x="7019925" y="2311400"/>
          <p14:tracePt t="24786" x="7019925" y="2327275"/>
          <p14:tracePt t="24803" x="7019925" y="2330450"/>
          <p14:tracePt t="28424" x="7073900" y="2371725"/>
          <p14:tracePt t="28430" x="7159625" y="2438400"/>
          <p14:tracePt t="28437" x="7245350" y="2495550"/>
          <p14:tracePt t="28453" x="7445375" y="2657475"/>
          <p14:tracePt t="28469" x="7607300" y="2819400"/>
          <p14:tracePt t="28494" x="7785100" y="3048000"/>
          <p14:tracePt t="28519" x="7826375" y="3197225"/>
          <p14:tracePt t="28553" x="7839075" y="3321050"/>
          <p14:tracePt t="28569" x="7839075" y="3343275"/>
          <p14:tracePt t="28587" x="7839075" y="3384550"/>
          <p14:tracePt t="28602" x="7839075" y="3400425"/>
          <p14:tracePt t="28619" x="7839075" y="3416300"/>
          <p14:tracePt t="28637" x="7839075" y="3429000"/>
          <p14:tracePt t="28653" x="7826375" y="3441700"/>
          <p14:tracePt t="28670" x="7816850" y="3451225"/>
          <p14:tracePt t="28686" x="7807325" y="3451225"/>
          <p14:tracePt t="28703" x="7781925" y="3438525"/>
          <p14:tracePt t="28719" x="7743825" y="3359150"/>
          <p14:tracePt t="28735" x="7702550" y="3248025"/>
          <p14:tracePt t="28752" x="7683500" y="3028950"/>
          <p14:tracePt t="28770" x="7683500" y="2870200"/>
          <p14:tracePt t="28787" x="7683500" y="2641600"/>
          <p14:tracePt t="28803" x="7689850" y="2444750"/>
          <p14:tracePt t="28821" x="7699375" y="2273300"/>
          <p14:tracePt t="28837" x="7718425" y="1987550"/>
          <p14:tracePt t="28853" x="7727950" y="1838325"/>
          <p14:tracePt t="28870" x="7727950" y="1679575"/>
          <p14:tracePt t="28887" x="7721600" y="1447800"/>
          <p14:tracePt t="28905" x="7696200" y="1330325"/>
          <p14:tracePt t="28920" x="7680325" y="1231900"/>
          <p14:tracePt t="28937" x="7654925" y="1089025"/>
          <p14:tracePt t="28953" x="7642225" y="1035050"/>
          <p14:tracePt t="28969" x="7642225" y="1000125"/>
          <p14:tracePt t="28986" x="7642225" y="958850"/>
          <p14:tracePt t="29003" x="7642225" y="949325"/>
          <p14:tracePt t="29018" x="7642225" y="939800"/>
          <p14:tracePt t="29036" x="7642225" y="930275"/>
          <p14:tracePt t="29052" x="7642225" y="917575"/>
          <p14:tracePt t="29069" x="7642225" y="914400"/>
          <p14:tracePt t="29101" x="7626350" y="914400"/>
          <p14:tracePt t="29118" x="7616825" y="908050"/>
          <p14:tracePt t="29135" x="7607300" y="908050"/>
          <p14:tracePt t="29151" x="7594600" y="908050"/>
          <p14:tracePt t="29169" x="7578725" y="908050"/>
          <p14:tracePt t="29185" x="7569200" y="908050"/>
          <p14:tracePt t="29202" x="7553325" y="914400"/>
          <p14:tracePt t="29218" x="7543800" y="939800"/>
          <p14:tracePt t="29236" x="7521575" y="1028700"/>
          <p14:tracePt t="29252" x="7515225" y="1123950"/>
          <p14:tracePt t="29268" x="7515225" y="1238250"/>
          <p14:tracePt t="29285" x="7515225" y="1377950"/>
          <p14:tracePt t="29302" x="7515225" y="1562100"/>
          <p14:tracePt t="29319" x="7515225" y="1685925"/>
          <p14:tracePt t="29335" x="7515225" y="1835150"/>
          <p14:tracePt t="29352" x="7515225" y="1974850"/>
          <p14:tracePt t="29368" x="7515225" y="2079625"/>
          <p14:tracePt t="29385" x="7515225" y="2197100"/>
          <p14:tracePt t="29401" x="7515225" y="2279650"/>
          <p14:tracePt t="29418" x="7518400" y="2330450"/>
          <p14:tracePt t="29435" x="7524750" y="2393950"/>
          <p14:tracePt t="29452" x="7537450" y="2447925"/>
          <p14:tracePt t="29469" x="7537450" y="2492375"/>
          <p14:tracePt t="29486" x="7537450" y="2562225"/>
          <p14:tracePt t="29502" x="7537450" y="2606675"/>
          <p14:tracePt t="29519" x="7537450" y="2635250"/>
          <p14:tracePt t="29537" x="7537450" y="2676525"/>
          <p14:tracePt t="29553" x="7537450" y="2698750"/>
          <p14:tracePt t="29570" x="7537450" y="2727325"/>
          <p14:tracePt t="29586" x="7537450" y="2759075"/>
          <p14:tracePt t="29602" x="7537450" y="2803525"/>
          <p14:tracePt t="29619" x="7537450" y="2847975"/>
          <p14:tracePt t="29636" x="7537450" y="2917825"/>
          <p14:tracePt t="29652" x="7537450" y="2952750"/>
          <p14:tracePt t="29669" x="7537450" y="2990850"/>
          <p14:tracePt t="29687" x="7537450" y="3028950"/>
          <p14:tracePt t="29702" x="7537450" y="3051175"/>
          <p14:tracePt t="29720" x="7543800" y="3089275"/>
          <p14:tracePt t="29736" x="7543800" y="3136900"/>
          <p14:tracePt t="29752" x="7543800" y="3181350"/>
          <p14:tracePt t="29768" x="7543800" y="3225800"/>
          <p14:tracePt t="29786" x="7543800" y="3286125"/>
          <p14:tracePt t="29802" x="7543800" y="3308350"/>
          <p14:tracePt t="29819" x="7543800" y="3336925"/>
          <p14:tracePt t="29837" x="7543800" y="3371850"/>
          <p14:tracePt t="29853" x="7543800" y="3400425"/>
          <p14:tracePt t="29869" x="7543800" y="3416300"/>
          <p14:tracePt t="29886" x="7543800" y="3448050"/>
          <p14:tracePt t="29902" x="7543800" y="3463925"/>
          <p14:tracePt t="29919" x="7543800" y="3479800"/>
          <p14:tracePt t="29937" x="7543800" y="3502025"/>
          <p14:tracePt t="29953" x="7543800" y="3511550"/>
          <p14:tracePt t="29970" x="7543800" y="3521075"/>
          <p14:tracePt t="29986" x="7543800" y="3533775"/>
          <p14:tracePt t="30003" x="7543800" y="3549650"/>
          <p14:tracePt t="30035" x="7543800" y="3556000"/>
          <p14:tracePt t="32891" x="7585075" y="3530600"/>
          <p14:tracePt t="32899" x="7658100" y="3476625"/>
          <p14:tracePt t="32906" x="7743825" y="3429000"/>
          <p14:tracePt t="32919" x="7912100" y="3324225"/>
          <p14:tracePt t="32936" x="8048625" y="3225800"/>
          <p14:tracePt t="32952" x="8188325" y="3124200"/>
          <p14:tracePt t="32985" x="8369300" y="2933700"/>
          <p14:tracePt t="33019" x="8448675" y="2828925"/>
          <p14:tracePt t="33036" x="8461375" y="2784475"/>
          <p14:tracePt t="33052" x="8480425" y="2740025"/>
          <p14:tracePt t="33068" x="8524875" y="2641600"/>
          <p14:tracePt t="33085" x="8537575" y="2568575"/>
          <p14:tracePt t="33102" x="8553450" y="2492375"/>
          <p14:tracePt t="33120" x="8566150" y="2403475"/>
          <p14:tracePt t="33136" x="8566150" y="2343150"/>
          <p14:tracePt t="33153" x="8566150" y="2286000"/>
          <p14:tracePt t="33169" x="8550275" y="2197100"/>
          <p14:tracePt t="33186" x="8534400" y="2139950"/>
          <p14:tracePt t="33202" x="8515350" y="2095500"/>
          <p14:tracePt t="33218" x="8467725" y="2025650"/>
          <p14:tracePt t="33235" x="8416925" y="1974850"/>
          <p14:tracePt t="33252" x="8375650" y="1927225"/>
          <p14:tracePt t="33268" x="8315325" y="1873250"/>
          <p14:tracePt t="33285" x="8277225" y="1854200"/>
          <p14:tracePt t="33302" x="8239125" y="1841500"/>
          <p14:tracePt t="33319" x="8131175" y="1787525"/>
          <p14:tracePt t="33335" x="8023225" y="1765300"/>
          <p14:tracePt t="33352" x="7924800" y="1739900"/>
          <p14:tracePt t="33371" x="7813675" y="1717675"/>
          <p14:tracePt t="33385" x="7762875" y="1717675"/>
          <p14:tracePt t="33402" x="7702550" y="1717675"/>
          <p14:tracePt t="33419" x="7616825" y="1717675"/>
          <p14:tracePt t="33436" x="7534275" y="1720850"/>
          <p14:tracePt t="33451" x="7448550" y="1736725"/>
          <p14:tracePt t="33469" x="7315200" y="1768475"/>
          <p14:tracePt t="33485" x="7235825" y="1800225"/>
          <p14:tracePt t="33502" x="7188200" y="1835150"/>
          <p14:tracePt t="33518" x="7137400" y="1873250"/>
          <p14:tracePt t="33535" x="7102475" y="1905000"/>
          <p14:tracePt t="33552" x="7073900" y="1930400"/>
          <p14:tracePt t="33569" x="6988175" y="1978025"/>
          <p14:tracePt t="33585" x="6921500" y="2006600"/>
          <p14:tracePt t="33602" x="6851650" y="2044700"/>
          <p14:tracePt t="33619" x="6794500" y="2085975"/>
          <p14:tracePt t="33635" x="6765925" y="2139950"/>
          <p14:tracePt t="33653" x="6731000" y="2187575"/>
          <p14:tracePt t="33669" x="6711950" y="2260600"/>
          <p14:tracePt t="33685" x="6699250" y="2333625"/>
          <p14:tracePt t="33702" x="6673850" y="2432050"/>
          <p14:tracePt t="33719" x="6673850" y="2571750"/>
          <p14:tracePt t="33735" x="6677025" y="2644775"/>
          <p14:tracePt t="33752" x="6708775" y="2720975"/>
          <p14:tracePt t="33768" x="6829425" y="2857500"/>
          <p14:tracePt t="33785" x="6965950" y="2968625"/>
          <p14:tracePt t="33802" x="7112000" y="3041650"/>
          <p14:tracePt t="33819" x="7350125" y="3133725"/>
          <p14:tracePt t="33837" x="7470775" y="3159125"/>
          <p14:tracePt t="33852" x="7588250" y="3168650"/>
          <p14:tracePt t="33868" x="7683500" y="3165475"/>
          <p14:tracePt t="33885" x="7740650" y="3143250"/>
          <p14:tracePt t="33903" x="7772400" y="3117850"/>
          <p14:tracePt t="33919" x="7823200" y="3032125"/>
          <p14:tracePt t="33936" x="7851775" y="2962275"/>
          <p14:tracePt t="33953" x="7867650" y="2889250"/>
          <p14:tracePt t="33969" x="7877175" y="2705100"/>
          <p14:tracePt t="33985" x="7861300" y="2574925"/>
          <p14:tracePt t="34005" x="7800975" y="2393950"/>
          <p14:tracePt t="34018" x="7718425" y="2225675"/>
          <p14:tracePt t="34035" x="7639050" y="2111375"/>
          <p14:tracePt t="34053" x="7562850" y="2025650"/>
          <p14:tracePt t="34069" x="7445375" y="1901825"/>
          <p14:tracePt t="34085" x="7350125" y="1797050"/>
          <p14:tracePt t="34102" x="7254875" y="1727200"/>
          <p14:tracePt t="34119" x="7156450" y="1660525"/>
          <p14:tracePt t="34136" x="7118350" y="1625600"/>
          <p14:tracePt t="34152" x="7080250" y="1612900"/>
          <p14:tracePt t="34168" x="7051675" y="1612900"/>
          <p14:tracePt t="34185" x="7038975" y="1612900"/>
          <p14:tracePt t="34203" x="7026275" y="1616075"/>
          <p14:tracePt t="34219" x="7023100" y="1628775"/>
          <p14:tracePt t="34236" x="7023100" y="1651000"/>
          <p14:tracePt t="34252" x="7023100" y="1666875"/>
          <p14:tracePt t="34268" x="7023100" y="1708150"/>
          <p14:tracePt t="34285" x="7023100" y="1736725"/>
          <p14:tracePt t="34302" x="7010400" y="1787525"/>
          <p14:tracePt t="34318" x="6927850" y="2025650"/>
          <p14:tracePt t="34335" x="6845300" y="2171700"/>
          <p14:tracePt t="34354" x="6654800" y="2546350"/>
          <p14:tracePt t="34370" x="6505575" y="2778125"/>
          <p14:tracePt t="34387" x="6324600" y="3038475"/>
          <p14:tracePt t="34403" x="6111875" y="3330575"/>
          <p14:tracePt t="34420" x="5940425" y="3533775"/>
          <p14:tracePt t="34436" x="5781675" y="3721100"/>
          <p14:tracePt t="34453" x="5499100" y="3984625"/>
          <p14:tracePt t="34470" x="5318125" y="4175125"/>
          <p14:tracePt t="34486" x="5178425" y="4305300"/>
          <p14:tracePt t="34503" x="4997450" y="4457700"/>
          <p14:tracePt t="34519" x="4911725" y="4543425"/>
          <p14:tracePt t="34535" x="4851400" y="4587875"/>
          <p14:tracePt t="34552" x="4816475" y="4635500"/>
          <p14:tracePt t="34568" x="4784725" y="4679950"/>
          <p14:tracePt t="34585" x="4784725" y="4695825"/>
          <p14:tracePt t="34602" x="4794250" y="4702175"/>
          <p14:tracePt t="34832" x="4749800" y="4679950"/>
          <p14:tracePt t="34839" x="4667250" y="4645025"/>
          <p14:tracePt t="34852" x="4581525" y="4597400"/>
          <p14:tracePt t="34868" x="4330700" y="4486275"/>
          <p14:tracePt t="34885" x="4187825" y="4422775"/>
          <p14:tracePt t="34902" x="3952875" y="4359275"/>
          <p14:tracePt t="34919" x="3841750" y="4324350"/>
          <p14:tracePt t="34936" x="3714750" y="4308475"/>
          <p14:tracePt t="34953" x="3581400" y="4283075"/>
          <p14:tracePt t="34969" x="3508375" y="4283075"/>
          <p14:tracePt t="34985" x="3470275" y="4283075"/>
          <p14:tracePt t="34989" x="3460750" y="4283075"/>
          <p14:tracePt t="35003" x="3438525" y="4283075"/>
          <p14:tracePt t="35019" x="3429000" y="4283075"/>
          <p14:tracePt t="35036" x="3419475" y="4283075"/>
          <p14:tracePt t="35053" x="3403600" y="4283075"/>
          <p14:tracePt t="35069" x="3375025" y="4286250"/>
          <p14:tracePt t="35085" x="3352800" y="4292600"/>
          <p14:tracePt t="35102" x="3317875" y="4308475"/>
          <p14:tracePt t="35119" x="3308350" y="4321175"/>
          <p14:tracePt t="35136" x="3286125" y="4349750"/>
          <p14:tracePt t="35153" x="3238500" y="4406900"/>
          <p14:tracePt t="35169" x="3190875" y="4451350"/>
          <p14:tracePt t="35186" x="3143250" y="4508500"/>
          <p14:tracePt t="35203" x="3063875" y="4632325"/>
          <p14:tracePt t="35218" x="3016250" y="4711700"/>
          <p14:tracePt t="35235" x="2994025" y="4775200"/>
          <p14:tracePt t="35252" x="2974975" y="4848225"/>
          <p14:tracePt t="35269" x="2974975" y="4908550"/>
          <p14:tracePt t="35286" x="2974975" y="4968875"/>
          <p14:tracePt t="35303" x="2994025" y="5076825"/>
          <p14:tracePt t="35319" x="3006725" y="5140325"/>
          <p14:tracePt t="35336" x="3022600" y="5203825"/>
          <p14:tracePt t="35352" x="3041650" y="5292725"/>
          <p14:tracePt t="35368" x="3079750" y="5362575"/>
          <p14:tracePt t="35385" x="3130550" y="5413375"/>
          <p14:tracePt t="35402" x="3232150" y="5499100"/>
          <p14:tracePt t="35418" x="3302000" y="5543550"/>
          <p14:tracePt t="35436" x="3362325" y="5591175"/>
          <p14:tracePt t="35453" x="3457575" y="5641975"/>
          <p14:tracePt t="35469" x="3514725" y="5661025"/>
          <p14:tracePt t="35484" x="3552825" y="5673725"/>
          <p14:tracePt t="35502" x="3641725" y="5702300"/>
          <p14:tracePt t="35518" x="3676650" y="5702300"/>
          <p14:tracePt t="35536" x="3740150" y="5708650"/>
          <p14:tracePt t="35552" x="3819525" y="5718175"/>
          <p14:tracePt t="35569" x="3860800" y="5718175"/>
          <p14:tracePt t="35586" x="3905250" y="5718175"/>
          <p14:tracePt t="35602" x="3962400" y="5718175"/>
          <p14:tracePt t="35618" x="3984625" y="5721350"/>
          <p14:tracePt t="35635" x="4006850" y="5721350"/>
          <p14:tracePt t="35652" x="4054475" y="5721350"/>
          <p14:tracePt t="35669" x="4089400" y="5721350"/>
          <p14:tracePt t="35685" x="4111625" y="5721350"/>
          <p14:tracePt t="35702" x="4152900" y="5721350"/>
          <p14:tracePt t="35718" x="4162425" y="5711825"/>
          <p14:tracePt t="35736" x="4171950" y="5695950"/>
          <p14:tracePt t="35752" x="4206875" y="5667375"/>
          <p14:tracePt t="35768" x="4232275" y="5619750"/>
          <p14:tracePt t="35785" x="4270375" y="5553075"/>
          <p14:tracePt t="35803" x="4314825" y="5457825"/>
          <p14:tracePt t="35818" x="4352925" y="5387975"/>
          <p14:tracePt t="35835" x="4381500" y="5321300"/>
          <p14:tracePt t="35852" x="4413250" y="5210175"/>
          <p14:tracePt t="35869" x="4413250" y="5146675"/>
          <p14:tracePt t="35885" x="4410075" y="5095875"/>
          <p14:tracePt t="35902" x="4378325" y="5045075"/>
          <p14:tracePt t="35918" x="4346575" y="5026025"/>
          <p14:tracePt t="35935" x="4270375" y="4987925"/>
          <p14:tracePt t="35952" x="4102100" y="4937125"/>
          <p14:tracePt t="35968" x="3946525" y="4892675"/>
          <p14:tracePt t="35985" x="3803650" y="4854575"/>
          <p14:tracePt t="35987" x="3765550" y="4841875"/>
          <p14:tracePt t="36002" x="3689350" y="4819650"/>
          <p14:tracePt t="36018" x="3625850" y="4803775"/>
          <p14:tracePt t="36035" x="3562350" y="4791075"/>
          <p14:tracePt t="36052" x="3473450" y="4768850"/>
          <p14:tracePt t="36069" x="3406775" y="4746625"/>
          <p14:tracePt t="36086" x="3362325" y="4740275"/>
          <p14:tracePt t="36103" x="3314700" y="4740275"/>
          <p14:tracePt t="36119" x="3298825" y="4740275"/>
          <p14:tracePt t="36136" x="3289300" y="4740275"/>
          <p14:tracePt t="36152" x="3267075" y="4740275"/>
          <p14:tracePt t="36168" x="3257550" y="4752975"/>
          <p14:tracePt t="36185" x="3248025" y="4762500"/>
          <p14:tracePt t="36202" x="3238500" y="4791075"/>
          <p14:tracePt t="36218" x="3238500" y="4819650"/>
          <p14:tracePt t="36235" x="3238500" y="4870450"/>
          <p14:tracePt t="36252" x="3251200" y="4978400"/>
          <p14:tracePt t="36268" x="3273425" y="5064125"/>
          <p14:tracePt t="36285" x="3321050" y="5133975"/>
          <p14:tracePt t="36302" x="3387725" y="5235575"/>
          <p14:tracePt t="36318" x="3416300" y="5292725"/>
          <p14:tracePt t="36336" x="3451225" y="5340350"/>
          <p14:tracePt t="36352" x="3470275" y="5375275"/>
          <p14:tracePt t="36369" x="3473450" y="5391150"/>
          <p14:tracePt t="36386" x="3473450" y="5400675"/>
          <p14:tracePt t="36402" x="3489325" y="5410200"/>
          <p14:tracePt t="36419" x="3505200" y="5410200"/>
          <p14:tracePt t="36435" x="3508375" y="5416550"/>
        </p14:tracePtLst>
      </p14:laserTraceLst>
    </p:ext>
  </p:extLs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ext Box 4"/>
          <p:cNvSpPr txBox="1">
            <a:spLocks noChangeArrowheads="1"/>
          </p:cNvSpPr>
          <p:nvPr/>
        </p:nvSpPr>
        <p:spPr bwMode="auto">
          <a:xfrm>
            <a:off x="500063" y="6000750"/>
            <a:ext cx="4000500" cy="830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fr-FR" altLang="fr-FR" sz="2400" b="1" i="1">
                <a:solidFill>
                  <a:srgbClr val="FF0000"/>
                </a:solidFill>
                <a:latin typeface="Times New Roman" panose="02020603050405020304" pitchFamily="18" charset="0"/>
                <a:cs typeface="Times New Roman" panose="02020603050405020304" pitchFamily="18" charset="0"/>
              </a:rPr>
              <a:t>Apium graveolens,</a:t>
            </a:r>
            <a:r>
              <a:rPr lang="fr-FR" altLang="fr-FR" sz="2400" b="1">
                <a:solidFill>
                  <a:srgbClr val="FF0000"/>
                </a:solidFill>
                <a:latin typeface="Times New Roman" panose="02020603050405020304" pitchFamily="18" charset="0"/>
                <a:cs typeface="Times New Roman" panose="02020603050405020304" pitchFamily="18" charset="0"/>
              </a:rPr>
              <a:t> (Céleri ou « krafass »)</a:t>
            </a:r>
          </a:p>
        </p:txBody>
      </p:sp>
      <p:pic>
        <p:nvPicPr>
          <p:cNvPr id="24579" name="Picture 6" descr="484px-Knolselderij_%28Apium_graviolens_var">
            <a:hlinkClick r:id="rId3"/>
          </p:cNvPr>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285750" y="1285875"/>
            <a:ext cx="2786063" cy="2928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4580" name="Picture 5" descr="https://encrypted-tbn0.gstatic.com/images?q=tbn:ANd9GcRi9zIdsxcmsbMINfKemNBerpD3A6jD9bhdQOeCeF3gtic3840S"/>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5524500" y="571500"/>
            <a:ext cx="3619500" cy="4851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581" name="ZoneTexte 4"/>
          <p:cNvSpPr txBox="1">
            <a:spLocks noChangeArrowheads="1"/>
          </p:cNvSpPr>
          <p:nvPr/>
        </p:nvSpPr>
        <p:spPr bwMode="auto">
          <a:xfrm>
            <a:off x="6286500" y="5500688"/>
            <a:ext cx="2857500" cy="1200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fr-FR" altLang="fr-FR" sz="2400" b="1" i="1">
                <a:solidFill>
                  <a:srgbClr val="FF0000"/>
                </a:solidFill>
                <a:latin typeface="Times New Roman" panose="02020603050405020304" pitchFamily="18" charset="0"/>
                <a:cs typeface="Times New Roman" panose="02020603050405020304" pitchFamily="18" charset="0"/>
              </a:rPr>
              <a:t>Apium graveolens </a:t>
            </a:r>
            <a:r>
              <a:rPr lang="fr-FR" altLang="fr-FR" sz="2400" b="1">
                <a:solidFill>
                  <a:srgbClr val="FF0000"/>
                </a:solidFill>
                <a:latin typeface="Times New Roman" panose="02020603050405020304" pitchFamily="18" charset="0"/>
                <a:cs typeface="Times New Roman" panose="02020603050405020304" pitchFamily="18" charset="0"/>
              </a:rPr>
              <a:t>var</a:t>
            </a:r>
            <a:r>
              <a:rPr lang="fr-FR" altLang="fr-FR" sz="2400" b="1" i="1">
                <a:solidFill>
                  <a:srgbClr val="FF0000"/>
                </a:solidFill>
                <a:latin typeface="Times New Roman" panose="02020603050405020304" pitchFamily="18" charset="0"/>
                <a:cs typeface="Times New Roman" panose="02020603050405020304" pitchFamily="18" charset="0"/>
              </a:rPr>
              <a:t>. rapaceum</a:t>
            </a:r>
            <a:r>
              <a:rPr lang="fr-FR" altLang="fr-FR" sz="2400"/>
              <a:t>;</a:t>
            </a:r>
          </a:p>
          <a:p>
            <a:pPr eaLnBrk="1" hangingPunct="1"/>
            <a:r>
              <a:rPr lang="fr-FR" altLang="fr-FR" sz="2400"/>
              <a:t> </a:t>
            </a:r>
            <a:r>
              <a:rPr lang="fr-FR" altLang="fr-FR" sz="2400" b="1">
                <a:latin typeface="Times New Roman" panose="02020603050405020304" pitchFamily="18" charset="0"/>
                <a:cs typeface="Times New Roman" panose="02020603050405020304" pitchFamily="18" charset="0"/>
              </a:rPr>
              <a:t>Céleri rave</a:t>
            </a:r>
          </a:p>
        </p:txBody>
      </p:sp>
      <p:pic>
        <p:nvPicPr>
          <p:cNvPr id="24582" name="Picture 7" descr="http://www.jardins-de-creances.fr/images/legumes/celeri-branche.jpg"/>
          <p:cNvPicPr>
            <a:picLocks noChangeAspect="1" noChangeArrowheads="1"/>
          </p:cNvPicPr>
          <p:nvPr/>
        </p:nvPicPr>
        <p:blipFill>
          <a:blip r:embed="rId6">
            <a:extLst>
              <a:ext uri="{28A0092B-C50C-407E-A947-70E740481C1C}">
                <a14:useLocalDpi xmlns:a14="http://schemas.microsoft.com/office/drawing/2010/main" xmlns="" val="0"/>
              </a:ext>
            </a:extLst>
          </a:blip>
          <a:srcRect/>
          <a:stretch>
            <a:fillRect/>
          </a:stretch>
        </p:blipFill>
        <p:spPr bwMode="auto">
          <a:xfrm>
            <a:off x="2786063" y="285750"/>
            <a:ext cx="2486025" cy="5691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 name="Audio 1">
            <a:hlinkClick r:id="" action="ppaction://media"/>
          </p:cNvPr>
          <p:cNvPicPr>
            <a:picLocks noChangeAspect="1"/>
          </p:cNvPicPr>
          <p:nvPr>
            <a:videoFile r:link="rId1"/>
            <p:extLst>
              <p:ext uri="{DAA4B4D4-6D71-4841-9C94-3DE7FCFB9230}">
                <p14:media xmlns:p14="http://schemas.microsoft.com/office/powerpoint/2010/main" xmlns="" r:embed="rId7"/>
              </p:ext>
            </p:extLst>
          </p:nvPr>
        </p:nvPicPr>
        <p:blipFill>
          <a:blip r:embed="rId8" cstate="print"/>
          <a:stretch>
            <a:fillRect/>
          </a:stretch>
        </p:blipFill>
        <p:spPr>
          <a:xfrm>
            <a:off x="8724900" y="6438900"/>
            <a:ext cx="203200" cy="203200"/>
          </a:xfrm>
          <a:prstGeom prst="rect">
            <a:avLst/>
          </a:prstGeom>
        </p:spPr>
      </p:pic>
    </p:spTree>
  </p:cSld>
  <p:clrMapOvr>
    <a:masterClrMapping/>
  </p:clrMapOvr>
  <mc:AlternateContent xmlns:mc="http://schemas.openxmlformats.org/markup-compatibility/2006">
    <mc:Choice xmlns:p14="http://schemas.microsoft.com/office/powerpoint/2010/main" xmlns="" Requires="p14">
      <p:transition spd="slow" p14:dur="2000" advTm="41104"/>
    </mc:Choice>
    <mc:Fallback>
      <p:transition spd="slow" advTm="411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showWhenStopped="0">
                <p:cTn id="7" fill="hold" display="0">
                  <p:stCondLst>
                    <p:cond delay="indefinite"/>
                  </p:stCondLst>
                  <p:endCondLst>
                    <p:cond evt="onStopAudio" delay="0">
                      <p:tgtEl>
                        <p:sldTgt/>
                      </p:tgtEl>
                    </p:cond>
                  </p:endCondLst>
                </p:cTn>
                <p:tgtEl>
                  <p:spTgt spid="2"/>
                </p:tgtEl>
              </p:cMediaNode>
            </p:video>
          </p:childTnLst>
        </p:cTn>
      </p:par>
    </p:tnLst>
  </p:timing>
  <p:extLst>
    <p:ext uri="{3A86A75C-4F4B-4683-9AE1-C65F6400EC91}">
      <p14:laserTraceLst xmlns:p14="http://schemas.microsoft.com/office/powerpoint/2010/main" xmlns="">
        <p14:tracePtLst>
          <p14:tracePt t="5295" x="3508375" y="5397500"/>
          <p14:tracePt t="5301" x="3502025" y="5368925"/>
          <p14:tracePt t="5308" x="3492500" y="5334000"/>
          <p14:tracePt t="5321" x="3486150" y="5295900"/>
          <p14:tracePt t="5336" x="3463925" y="5194300"/>
          <p14:tracePt t="5353" x="3441700" y="5130800"/>
          <p14:tracePt t="5387" x="3390900" y="4949825"/>
          <p14:tracePt t="5420" x="3346450" y="4711700"/>
          <p14:tracePt t="5436" x="3330575" y="4514850"/>
          <p14:tracePt t="5453" x="3321050" y="4365625"/>
          <p14:tracePt t="5469" x="3311525" y="4270375"/>
          <p14:tracePt t="5487" x="3311525" y="4200525"/>
          <p14:tracePt t="5503" x="3311525" y="4156075"/>
          <p14:tracePt t="5520" x="3311525" y="4127500"/>
          <p14:tracePt t="5537" x="3311525" y="4086225"/>
          <p14:tracePt t="5554" x="3314700" y="4064000"/>
          <p14:tracePt t="5570" x="3327400" y="4025900"/>
          <p14:tracePt t="5586" x="3346450" y="3984625"/>
          <p14:tracePt t="5603" x="3359150" y="3975100"/>
          <p14:tracePt t="5620" x="3359150" y="3962400"/>
          <p14:tracePt t="5637" x="3368675" y="3959225"/>
          <p14:tracePt t="5959" x="3359150" y="3994150"/>
          <p14:tracePt t="5965" x="3340100" y="4054475"/>
          <p14:tracePt t="5972" x="3314700" y="4117975"/>
          <p14:tracePt t="5986" x="3260725" y="4238625"/>
          <p14:tracePt t="6003" x="3225800" y="4391025"/>
          <p14:tracePt t="6020" x="3181350" y="4533900"/>
          <p14:tracePt t="6053" x="3155950" y="4914900"/>
          <p14:tracePt t="6087" x="3155950" y="5216525"/>
          <p14:tracePt t="6104" x="3159125" y="5343525"/>
          <p14:tracePt t="6122" x="3181350" y="5464175"/>
          <p14:tracePt t="6137" x="3206750" y="5562600"/>
          <p14:tracePt t="6153" x="3222625" y="5648325"/>
          <p14:tracePt t="6171" x="3254375" y="5746750"/>
          <p14:tracePt t="6187" x="3298825" y="5842000"/>
          <p14:tracePt t="6204" x="3311525" y="5895975"/>
          <p14:tracePt t="6221" x="3324225" y="5934075"/>
          <p14:tracePt t="6237" x="3343275" y="5981700"/>
          <p14:tracePt t="6254" x="3355975" y="6013450"/>
          <p14:tracePt t="6271" x="3368675" y="6035675"/>
          <p14:tracePt t="6286" x="3378200" y="6076950"/>
          <p14:tracePt t="6303" x="3378200" y="6092825"/>
          <p14:tracePt t="6320" x="3384550" y="6102350"/>
          <p14:tracePt t="6336" x="3394075" y="6124575"/>
          <p14:tracePt t="6353" x="3394075" y="6134100"/>
          <p14:tracePt t="6372" x="3394075" y="6149975"/>
          <p14:tracePt t="6387" x="3394075" y="6153150"/>
          <p14:tracePt t="6403" x="3400425" y="6153150"/>
          <p14:tracePt t="6436" x="3403600" y="6153150"/>
          <p14:tracePt t="6458" x="3409950" y="6153150"/>
          <p14:tracePt t="6480" x="3413125" y="6153150"/>
          <p14:tracePt t="6487" x="3413125" y="6146800"/>
          <p14:tracePt t="6503" x="3413125" y="6137275"/>
          <p14:tracePt t="6521" x="3413125" y="6127750"/>
          <p14:tracePt t="6537" x="3413125" y="6111875"/>
          <p14:tracePt t="6787" x="3413125" y="6108700"/>
          <p14:tracePt t="7630" x="3419475" y="6108700"/>
          <p14:tracePt t="7637" x="3419475" y="6102350"/>
          <p14:tracePt t="7654" x="3429000" y="6096000"/>
          <p14:tracePt t="7673" x="3435350" y="6092825"/>
          <p14:tracePt t="7721" x="3438525" y="6086475"/>
          <p14:tracePt t="7729" x="3444875" y="6083300"/>
          <p14:tracePt t="7753" x="3470275" y="6029325"/>
          <p14:tracePt t="7787" x="3632200" y="5762625"/>
          <p14:tracePt t="7804" x="3692525" y="5661025"/>
          <p14:tracePt t="7822" x="3768725" y="5518150"/>
          <p14:tracePt t="8113" x="3711575" y="5534025"/>
          <p14:tracePt t="8120" x="3638550" y="5549900"/>
          <p14:tracePt t="8128" x="3568700" y="5578475"/>
          <p14:tracePt t="8136" x="3505200" y="5603875"/>
          <p14:tracePt t="8154" x="3349625" y="5657850"/>
          <p14:tracePt t="8171" x="3114675" y="5740400"/>
          <p14:tracePt t="8187" x="3013075" y="5775325"/>
          <p14:tracePt t="8204" x="2924175" y="5816600"/>
          <p14:tracePt t="8207" x="2876550" y="5832475"/>
          <p14:tracePt t="8220" x="2806700" y="5870575"/>
          <p14:tracePt t="8236" x="2768600" y="5895975"/>
          <p14:tracePt t="8253" x="2730500" y="5921375"/>
          <p14:tracePt t="8269" x="2686050" y="5965825"/>
          <p14:tracePt t="8286" x="2673350" y="6010275"/>
          <p14:tracePt t="8303" x="2660650" y="6042025"/>
          <p14:tracePt t="8320" x="2654300" y="6083300"/>
          <p14:tracePt t="8336" x="2654300" y="6102350"/>
          <p14:tracePt t="8353" x="2657475" y="6134100"/>
          <p14:tracePt t="8370" x="2705100" y="6188075"/>
          <p14:tracePt t="8386" x="2752725" y="6229350"/>
          <p14:tracePt t="8403" x="2800350" y="6264275"/>
          <p14:tracePt t="8420" x="2860675" y="6302375"/>
          <p14:tracePt t="8436" x="2886075" y="6327775"/>
          <p14:tracePt t="8454" x="2914650" y="6337300"/>
          <p14:tracePt t="8471" x="2955925" y="6337300"/>
          <p14:tracePt t="8487" x="2978150" y="6330950"/>
          <p14:tracePt t="8503" x="2994025" y="6315075"/>
          <p14:tracePt t="8520" x="3022600" y="6299200"/>
          <p14:tracePt t="8536" x="3035300" y="6276975"/>
          <p14:tracePt t="8553" x="3048000" y="6245225"/>
          <p14:tracePt t="8569" x="3073400" y="6194425"/>
          <p14:tracePt t="8586" x="3092450" y="6149975"/>
          <p14:tracePt t="8603" x="3105150" y="6083300"/>
          <p14:tracePt t="8620" x="3143250" y="5991225"/>
          <p14:tracePt t="8637" x="3155950" y="5915025"/>
          <p14:tracePt t="8653" x="3171825" y="5819775"/>
          <p14:tracePt t="8670" x="3194050" y="5708650"/>
          <p14:tracePt t="8686" x="3200400" y="5664200"/>
          <p14:tracePt t="8703" x="3200400" y="5626100"/>
          <p14:tracePt t="8705" x="3200400" y="5600700"/>
          <p14:tracePt t="8719" x="3200400" y="5559425"/>
          <p14:tracePt t="8736" x="3200400" y="5445125"/>
          <p14:tracePt t="8753" x="3200400" y="5330825"/>
          <p14:tracePt t="8770" x="3200400" y="5200650"/>
          <p14:tracePt t="8786" x="3200400" y="5121275"/>
          <p14:tracePt t="8803" x="3200400" y="5038725"/>
          <p14:tracePt t="8820" x="3181350" y="4937125"/>
          <p14:tracePt t="8836" x="3171825" y="4899025"/>
          <p14:tracePt t="8854" x="3165475" y="4870450"/>
          <p14:tracePt t="8871" x="3165475" y="4851400"/>
          <p14:tracePt t="8886" x="3165475" y="4819650"/>
          <p14:tracePt t="8903" x="3165475" y="4778375"/>
          <p14:tracePt t="8920" x="3194050" y="4591050"/>
          <p14:tracePt t="8936" x="3257550" y="4435475"/>
          <p14:tracePt t="8953" x="3352800" y="4244975"/>
          <p14:tracePt t="8970" x="3536950" y="3965575"/>
          <p14:tracePt t="8986" x="3638550" y="3816350"/>
          <p14:tracePt t="9005" x="3727450" y="3632200"/>
          <p14:tracePt t="9019" x="3752850" y="3543300"/>
          <p14:tracePt t="9036" x="3752850" y="3473450"/>
          <p14:tracePt t="9053" x="3740150" y="3400425"/>
          <p14:tracePt t="9070" x="3695700" y="3292475"/>
          <p14:tracePt t="9087" x="3673475" y="3238500"/>
          <p14:tracePt t="9103" x="3660775" y="3194050"/>
          <p14:tracePt t="9120" x="3660775" y="3165475"/>
          <p14:tracePt t="9136" x="3660775" y="3155950"/>
          <p14:tracePt t="9154" x="3663950" y="3143250"/>
          <p14:tracePt t="9170" x="3667125" y="3127375"/>
          <p14:tracePt t="9441" x="3657600" y="3171825"/>
          <p14:tracePt t="9449" x="3638550" y="3241675"/>
          <p14:tracePt t="9455" x="3622675" y="3302000"/>
          <p14:tracePt t="9469" x="3606800" y="3409950"/>
          <p14:tracePt t="9486" x="3578225" y="3562350"/>
          <p14:tracePt t="9503" x="3543300" y="3724275"/>
          <p14:tracePt t="9519" x="3479800" y="3927475"/>
          <p14:tracePt t="9536" x="3425825" y="4105275"/>
          <p14:tracePt t="9554" x="3381375" y="4260850"/>
          <p14:tracePt t="9570" x="3317875" y="4473575"/>
          <p14:tracePt t="9587" x="3302000" y="4591050"/>
          <p14:tracePt t="9603" x="3286125" y="4686300"/>
          <p14:tracePt t="9620" x="3286125" y="4794250"/>
          <p14:tracePt t="9636" x="3286125" y="4854575"/>
          <p14:tracePt t="9653" x="3286125" y="4914900"/>
          <p14:tracePt t="9670" x="3286125" y="4984750"/>
          <p14:tracePt t="9686" x="3286125" y="5019675"/>
          <p14:tracePt t="9704" x="3286125" y="5083175"/>
          <p14:tracePt t="9720" x="3286125" y="5111750"/>
          <p14:tracePt t="9737" x="3286125" y="5133975"/>
          <p14:tracePt t="9740" x="3286125" y="5143500"/>
          <p14:tracePt t="9753" x="3286125" y="5162550"/>
          <p14:tracePt t="9769" x="3273425" y="5197475"/>
          <p14:tracePt t="9786" x="3260725" y="5226050"/>
          <p14:tracePt t="9804" x="3238500" y="5264150"/>
          <p14:tracePt t="9820" x="3225800" y="5292725"/>
          <p14:tracePt t="9837" x="3213100" y="5318125"/>
          <p14:tracePt t="9855" x="3187700" y="5359400"/>
          <p14:tracePt t="9870" x="3178175" y="5384800"/>
          <p14:tracePt t="9887" x="3165475" y="5413375"/>
          <p14:tracePt t="9903" x="3152775" y="5438775"/>
          <p14:tracePt t="9919" x="3136900" y="5470525"/>
          <p14:tracePt t="9936" x="3117850" y="5495925"/>
          <p14:tracePt t="9954" x="3111500" y="5534025"/>
          <p14:tracePt t="9970" x="3111500" y="5572125"/>
          <p14:tracePt t="9987" x="3111500" y="5594350"/>
          <p14:tracePt t="10004" x="3111500" y="5635625"/>
          <p14:tracePt t="10020" x="3121025" y="5657850"/>
          <p14:tracePt t="10036" x="3146425" y="5683250"/>
          <p14:tracePt t="10054" x="3235325" y="5740400"/>
          <p14:tracePt t="10069" x="3311525" y="5778500"/>
          <p14:tracePt t="10086" x="3409950" y="5794375"/>
          <p14:tracePt t="10104" x="3562350" y="5791200"/>
          <p14:tracePt t="10120" x="3638550" y="5759450"/>
          <p14:tracePt t="10137" x="3692525" y="5708650"/>
          <p14:tracePt t="10154" x="3781425" y="5584825"/>
          <p14:tracePt t="10170" x="3838575" y="5505450"/>
          <p14:tracePt t="10186" x="3886200" y="5422900"/>
          <p14:tracePt t="10203" x="3943350" y="5295900"/>
          <p14:tracePt t="10219" x="3975100" y="5207000"/>
          <p14:tracePt t="10237" x="4022725" y="5127625"/>
          <p14:tracePt t="10254" x="4102100" y="4933950"/>
          <p14:tracePt t="10270" x="4137025" y="4781550"/>
          <p14:tracePt t="10287" x="4146550" y="4641850"/>
          <p14:tracePt t="10304" x="4140200" y="4378325"/>
          <p14:tracePt t="10320" x="4105275" y="4257675"/>
          <p14:tracePt t="10336" x="4057650" y="4168775"/>
          <p14:tracePt t="10353" x="3968750" y="3994150"/>
          <p14:tracePt t="10369" x="3921125" y="3902075"/>
          <p14:tracePt t="10386" x="3873500" y="3832225"/>
          <p14:tracePt t="10404" x="3816350" y="3746500"/>
          <p14:tracePt t="10419" x="3768725" y="3676650"/>
          <p14:tracePt t="10437" x="3683000" y="3581400"/>
          <p14:tracePt t="10454" x="3543300" y="3422650"/>
          <p14:tracePt t="10470" x="3470275" y="3359150"/>
          <p14:tracePt t="10486" x="3390900" y="3302000"/>
          <p14:tracePt t="10503" x="3292475" y="3251200"/>
          <p14:tracePt t="10519" x="3254375" y="3232150"/>
          <p14:tracePt t="10536" x="3225800" y="3225800"/>
          <p14:tracePt t="10554" x="3168650" y="3225800"/>
          <p14:tracePt t="10570" x="3130550" y="3241675"/>
          <p14:tracePt t="10587" x="3092450" y="3267075"/>
          <p14:tracePt t="10604" x="2997200" y="3381375"/>
          <p14:tracePt t="10619" x="2936875" y="3473450"/>
          <p14:tracePt t="10636" x="2876550" y="3606800"/>
          <p14:tracePt t="10653" x="2803525" y="3810000"/>
          <p14:tracePt t="10670" x="2787650" y="3917950"/>
          <p14:tracePt t="10687" x="2787650" y="4022725"/>
          <p14:tracePt t="10704" x="2787650" y="4184650"/>
          <p14:tracePt t="10720" x="2794000" y="4267200"/>
          <p14:tracePt t="10737" x="2794000" y="4337050"/>
          <p14:tracePt t="10753" x="2800350" y="4419600"/>
          <p14:tracePt t="10769" x="2813050" y="4457700"/>
          <p14:tracePt t="10786" x="2832100" y="4479925"/>
          <p14:tracePt t="10803" x="2835275" y="4514850"/>
          <p14:tracePt t="10820" x="2841625" y="4524375"/>
          <p14:tracePt t="10837" x="2841625" y="4533900"/>
          <p14:tracePt t="10854" x="2841625" y="4546600"/>
          <p14:tracePt t="10870" x="2841625" y="4552950"/>
          <p14:tracePt t="10925" x="2841625" y="4562475"/>
          <p14:tracePt t="10932" x="2841625" y="4568825"/>
          <p14:tracePt t="10939" x="2841625" y="4572000"/>
          <p14:tracePt t="10953" x="2841625" y="4594225"/>
          <p14:tracePt t="10969" x="2832100" y="4648200"/>
          <p14:tracePt t="10986" x="2809875" y="4711700"/>
          <p14:tracePt t="11003" x="2771775" y="4816475"/>
          <p14:tracePt t="11019" x="2755900" y="4902200"/>
          <p14:tracePt t="11036" x="2749550" y="5006975"/>
          <p14:tracePt t="11053" x="2755900" y="5213350"/>
          <p14:tracePt t="11069" x="2771775" y="5397500"/>
          <p14:tracePt t="11086" x="2790825" y="5594350"/>
          <p14:tracePt t="11104" x="2790825" y="5845175"/>
          <p14:tracePt t="11120" x="2800350" y="5962650"/>
          <p14:tracePt t="11139" x="2832100" y="6118225"/>
          <p14:tracePt t="11154" x="2857500" y="6203950"/>
          <p14:tracePt t="11170" x="2886075" y="6264275"/>
          <p14:tracePt t="11405" x="2787650" y="6248400"/>
          <p14:tracePt t="11412" x="2686050" y="6238875"/>
          <p14:tracePt t="11419" x="2559050" y="6229350"/>
          <p14:tracePt t="11437" x="2263775" y="6229350"/>
          <p14:tracePt t="11453" x="1835150" y="6238875"/>
          <p14:tracePt t="11470" x="1593850" y="6257925"/>
          <p14:tracePt t="11486" x="1365250" y="6305550"/>
          <p14:tracePt t="11503" x="1082675" y="6407150"/>
          <p14:tracePt t="11519" x="914400" y="6492875"/>
          <p14:tracePt t="11536" x="777875" y="6565900"/>
          <p14:tracePt t="11960" x="2393950" y="6629400"/>
          <p14:tracePt t="11970" x="2473325" y="6638925"/>
          <p14:tracePt t="11986" x="2600325" y="6648450"/>
          <p14:tracePt t="12002" x="2717800" y="6648450"/>
          <p14:tracePt t="12019" x="2832100" y="6648450"/>
          <p14:tracePt t="12036" x="2959100" y="6648450"/>
          <p14:tracePt t="12053" x="3127375" y="6626225"/>
          <p14:tracePt t="12070" x="3267075" y="6600825"/>
          <p14:tracePt t="12087" x="3362325" y="6591300"/>
          <p14:tracePt t="12103" x="3441700" y="6584950"/>
          <p14:tracePt t="12120" x="3473450" y="6584950"/>
          <p14:tracePt t="12136" x="3489325" y="6578600"/>
          <p14:tracePt t="12152" x="3502025" y="6575425"/>
          <p14:tracePt t="12169" x="3517900" y="6575425"/>
          <p14:tracePt t="13382" x="3581400" y="6575425"/>
          <p14:tracePt t="13389" x="3705225" y="6565900"/>
          <p14:tracePt t="13403" x="4064000" y="6530975"/>
          <p14:tracePt t="13419" x="4533900" y="6448425"/>
          <p14:tracePt t="13437" x="5200650" y="6286500"/>
          <p14:tracePt t="13454" x="5664200" y="6165850"/>
          <p14:tracePt t="13487" x="6689725" y="5946775"/>
          <p14:tracePt t="13521" x="7191375" y="5876925"/>
          <p14:tracePt t="13538" x="7454900" y="5876925"/>
          <p14:tracePt t="13554" x="7591425" y="5880100"/>
          <p14:tracePt t="13569" x="7708900" y="5899150"/>
          <p14:tracePt t="13586" x="7791450" y="5924550"/>
          <p14:tracePt t="13602" x="7829550" y="5937250"/>
          <p14:tracePt t="13620" x="7858125" y="5949950"/>
          <p14:tracePt t="13636" x="7899400" y="5956300"/>
          <p14:tracePt t="13653" x="7931150" y="5962650"/>
          <p14:tracePt t="13669" x="7975600" y="5962650"/>
          <p14:tracePt t="13687" x="8035925" y="5962650"/>
          <p14:tracePt t="13702" x="8074025" y="5962650"/>
          <p14:tracePt t="13719" x="8118475" y="5962650"/>
          <p14:tracePt t="13736" x="8153400" y="5969000"/>
          <p14:tracePt t="13753" x="8204200" y="5994400"/>
          <p14:tracePt t="13769" x="8248650" y="6007100"/>
          <p14:tracePt t="13787" x="8312150" y="6026150"/>
          <p14:tracePt t="13803" x="8359775" y="6038850"/>
          <p14:tracePt t="13819" x="8397875" y="6057900"/>
          <p14:tracePt t="13823" x="8416925" y="6064250"/>
          <p14:tracePt t="13836" x="8426450" y="6070600"/>
          <p14:tracePt t="13852" x="8461375" y="6086475"/>
          <p14:tracePt t="13868" x="8493125" y="6111875"/>
          <p14:tracePt t="13886" x="8543925" y="6149975"/>
          <p14:tracePt t="13902" x="8569325" y="6181725"/>
          <p14:tracePt t="13919" x="8601075" y="6200775"/>
          <p14:tracePt t="13936" x="8613775" y="6213475"/>
          <p14:tracePt t="13952" x="8626475" y="6226175"/>
          <p14:tracePt t="13969" x="8636000" y="6235700"/>
          <p14:tracePt t="13986" x="8651875" y="6248400"/>
          <p14:tracePt t="14002" x="8651875" y="6257925"/>
          <p14:tracePt t="14019" x="8651875" y="6270625"/>
          <p14:tracePt t="14036" x="8651875" y="6280150"/>
          <p14:tracePt t="14052" x="8639175" y="6283325"/>
          <p14:tracePt t="14069" x="8629650" y="6289675"/>
          <p14:tracePt t="14086" x="8613775" y="6292850"/>
          <p14:tracePt t="14102" x="8585200" y="6299200"/>
          <p14:tracePt t="14119" x="8569325" y="6305550"/>
          <p14:tracePt t="14136" x="8528050" y="6311900"/>
          <p14:tracePt t="14152" x="8499475" y="6311900"/>
          <p14:tracePt t="14169" x="8445500" y="6330950"/>
          <p14:tracePt t="14187" x="8362950" y="6346825"/>
          <p14:tracePt t="14202" x="8318500" y="6353175"/>
          <p14:tracePt t="14219" x="8280400" y="6359525"/>
          <p14:tracePt t="14235" x="8239125" y="6372225"/>
          <p14:tracePt t="14252" x="8210550" y="6378575"/>
          <p14:tracePt t="14269" x="8188325" y="6378575"/>
          <p14:tracePt t="14286" x="8147050" y="6388100"/>
          <p14:tracePt t="14302" x="8102600" y="6388100"/>
          <p14:tracePt t="14320" x="8042275" y="6388100"/>
          <p14:tracePt t="14323" x="8010525" y="6388100"/>
          <p14:tracePt t="14336" x="7940675" y="6388100"/>
          <p14:tracePt t="14353" x="7845425" y="6388100"/>
          <p14:tracePt t="14369" x="7743825" y="6388100"/>
          <p14:tracePt t="14386" x="7626350" y="6388100"/>
          <p14:tracePt t="14402" x="7566025" y="6388100"/>
          <p14:tracePt t="14419" x="7502525" y="6378575"/>
          <p14:tracePt t="14436" x="7381875" y="6362700"/>
          <p14:tracePt t="14452" x="7318375" y="6350000"/>
          <p14:tracePt t="14470" x="7264400" y="6343650"/>
          <p14:tracePt t="14486" x="7200900" y="6324600"/>
          <p14:tracePt t="14502" x="7156450" y="6302375"/>
          <p14:tracePt t="14519" x="7102475" y="6289675"/>
          <p14:tracePt t="14535" x="7000875" y="6270625"/>
          <p14:tracePt t="14552" x="6937375" y="6254750"/>
          <p14:tracePt t="14569" x="6873875" y="6232525"/>
          <p14:tracePt t="14585" x="6772275" y="6213475"/>
          <p14:tracePt t="14602" x="6708775" y="6197600"/>
          <p14:tracePt t="14619" x="6645275" y="6184900"/>
          <p14:tracePt t="14636" x="6581775" y="6172200"/>
          <p14:tracePt t="14652" x="6530975" y="6172200"/>
          <p14:tracePt t="14670" x="6492875" y="6172200"/>
          <p14:tracePt t="14686" x="6423025" y="6175375"/>
          <p14:tracePt t="14703" x="6378575" y="6188075"/>
          <p14:tracePt t="14719" x="6340475" y="6200775"/>
          <p14:tracePt t="14736" x="6311900" y="6216650"/>
          <p14:tracePt t="14753" x="6302375" y="6223000"/>
          <p14:tracePt t="14769" x="6286500" y="6238875"/>
          <p14:tracePt t="14785" x="6280150" y="6248400"/>
          <p14:tracePt t="14802" x="6280150" y="6257925"/>
          <p14:tracePt t="14819" x="6280150" y="6267450"/>
          <p14:tracePt t="14823" x="6280150" y="6270625"/>
          <p14:tracePt t="14836" x="6280150" y="6286500"/>
          <p14:tracePt t="14853" x="6280150" y="6296025"/>
          <p14:tracePt t="14869" x="6283325" y="6305550"/>
          <p14:tracePt t="14886" x="6318250" y="6324600"/>
          <p14:tracePt t="14902" x="6372225" y="6343650"/>
          <p14:tracePt t="14919" x="6511925" y="6362700"/>
          <p14:tracePt t="14935" x="6708775" y="6362700"/>
          <p14:tracePt t="14952" x="6765925" y="6362700"/>
          <p14:tracePt t="14970" x="6810375" y="6362700"/>
          <p14:tracePt t="14986" x="6858000" y="6362700"/>
          <p14:tracePt t="15003" x="6873875" y="6362700"/>
          <p14:tracePt t="15019" x="6889750" y="6362700"/>
          <p14:tracePt t="15036" x="6911975" y="6365875"/>
          <p14:tracePt t="15052" x="6921500" y="6365875"/>
          <p14:tracePt t="15069" x="6934200" y="6365875"/>
          <p14:tracePt t="15086" x="6940550" y="6365875"/>
          <p14:tracePt t="15158" x="6940550" y="6372225"/>
          <p14:tracePt t="15171" x="6943725" y="6372225"/>
          <p14:tracePt t="15178" x="6950075" y="6375400"/>
          <p14:tracePt t="15186" x="6956425" y="6381750"/>
          <p14:tracePt t="15202" x="6969125" y="6388100"/>
          <p14:tracePt t="15219" x="7000875" y="6394450"/>
          <p14:tracePt t="15236" x="7051675" y="6416675"/>
          <p14:tracePt t="15252" x="7073900" y="6429375"/>
          <p14:tracePt t="15269" x="7112000" y="6435725"/>
          <p14:tracePt t="15286" x="7219950" y="6442075"/>
          <p14:tracePt t="15303" x="7324725" y="6442075"/>
          <p14:tracePt t="15319" x="7416800" y="6442075"/>
          <p14:tracePt t="15321" x="7454900" y="6442075"/>
          <p14:tracePt t="15335" x="7604125" y="6435725"/>
          <p14:tracePt t="15352" x="7740650" y="6426200"/>
          <p14:tracePt t="15368" x="7839075" y="6410325"/>
          <p14:tracePt t="15385" x="7924800" y="6397625"/>
          <p14:tracePt t="15402" x="7988300" y="6381750"/>
          <p14:tracePt t="15419" x="8032750" y="6369050"/>
          <p14:tracePt t="15436" x="8096250" y="6362700"/>
          <p14:tracePt t="15452" x="8124825" y="6362700"/>
          <p14:tracePt t="15469" x="8147050" y="6362700"/>
          <p14:tracePt t="15486" x="8166100" y="6362700"/>
          <p14:tracePt t="15564" x="8153400" y="6362700"/>
          <p14:tracePt t="15572" x="8150225" y="6362700"/>
          <p14:tracePt t="15586" x="8140700" y="6362700"/>
          <p14:tracePt t="15602" x="8118475" y="6362700"/>
          <p14:tracePt t="15619" x="8074025" y="6362700"/>
          <p14:tracePt t="15636" x="7969250" y="6362700"/>
          <p14:tracePt t="15653" x="7829550" y="6362700"/>
          <p14:tracePt t="15669" x="7715250" y="6362700"/>
          <p14:tracePt t="15686" x="7607300" y="6369050"/>
          <p14:tracePt t="15703" x="7546975" y="6369050"/>
          <p14:tracePt t="15719" x="7486650" y="6375400"/>
          <p14:tracePt t="15736" x="7394575" y="6403975"/>
          <p14:tracePt t="15752" x="7350125" y="6410325"/>
          <p14:tracePt t="15769" x="7318375" y="6423025"/>
          <p14:tracePt t="15786" x="7277100" y="6432550"/>
          <p14:tracePt t="15802" x="7267575" y="6438900"/>
          <p14:tracePt t="15819" x="7258050" y="6442075"/>
          <p14:tracePt t="15836" x="7239000" y="6442075"/>
          <p14:tracePt t="15853" x="7229475" y="6454775"/>
          <p14:tracePt t="15869" x="7219950" y="6457950"/>
          <p14:tracePt t="15885" x="7204075" y="6464300"/>
          <p14:tracePt t="15902" x="7188200" y="6473825"/>
          <p14:tracePt t="15919" x="7178675" y="6483350"/>
          <p14:tracePt t="15936" x="7156450" y="6505575"/>
          <p14:tracePt t="15953" x="7127875" y="6518275"/>
          <p14:tracePt t="15970" x="7096125" y="6527800"/>
          <p14:tracePt t="15986" x="7032625" y="6546850"/>
          <p14:tracePt t="16003" x="6994525" y="6553200"/>
          <p14:tracePt t="16019" x="6946900" y="6565900"/>
          <p14:tracePt t="16035" x="6924675" y="6572250"/>
          <p14:tracePt t="16052" x="6908800" y="6572250"/>
          <p14:tracePt t="16069" x="6892925" y="6578600"/>
          <p14:tracePt t="16086" x="6877050" y="6581775"/>
          <p14:tracePt t="16103" x="6867525" y="6581775"/>
          <p14:tracePt t="16120" x="6848475" y="6581775"/>
          <p14:tracePt t="16136" x="6838950" y="6581775"/>
          <p14:tracePt t="16499" x="6807200" y="6581775"/>
          <p14:tracePt t="16507" x="6762750" y="6581775"/>
          <p14:tracePt t="16520" x="6680200" y="6578600"/>
          <p14:tracePt t="16536" x="6619875" y="6578600"/>
          <p14:tracePt t="16553" x="6581775" y="6578600"/>
          <p14:tracePt t="16568" x="6537325" y="6578600"/>
          <p14:tracePt t="16602" x="6477000" y="6578600"/>
          <p14:tracePt t="16636" x="6445250" y="6578600"/>
          <p14:tracePt t="16652" x="6435725" y="6578600"/>
          <p14:tracePt t="16707" x="6438900" y="6578600"/>
          <p14:tracePt t="16714" x="6442075" y="6578600"/>
          <p14:tracePt t="16721" x="6448425" y="6578600"/>
          <p14:tracePt t="16736" x="6464300" y="6578600"/>
          <p14:tracePt t="16753" x="6473825" y="6578600"/>
          <p14:tracePt t="16770" x="6486525" y="6578600"/>
          <p14:tracePt t="16786" x="6496050" y="6578600"/>
          <p14:tracePt t="16803" x="6511925" y="6578600"/>
          <p14:tracePt t="16820" x="6518275" y="6578600"/>
          <p14:tracePt t="17020" x="6534150" y="6578600"/>
          <p14:tracePt t="17027" x="6559550" y="6578600"/>
          <p14:tracePt t="17035" x="6584950" y="6581775"/>
          <p14:tracePt t="17053" x="6645275" y="6581775"/>
          <p14:tracePt t="17070" x="6734175" y="6594475"/>
          <p14:tracePt t="17086" x="6794500" y="6600825"/>
          <p14:tracePt t="17102" x="6851650" y="6607175"/>
          <p14:tracePt t="17119" x="6905625" y="6619875"/>
          <p14:tracePt t="17135" x="6937375" y="6626225"/>
          <p14:tracePt t="17152" x="6981825" y="6645275"/>
          <p14:tracePt t="17169" x="7061200" y="6651625"/>
          <p14:tracePt t="17186" x="7121525" y="6651625"/>
          <p14:tracePt t="17203" x="7178675" y="6651625"/>
          <p14:tracePt t="17219" x="7264400" y="6651625"/>
          <p14:tracePt t="17235" x="7343775" y="6651625"/>
          <p14:tracePt t="17252" x="7439025" y="6651625"/>
          <p14:tracePt t="17269" x="7531100" y="6651625"/>
          <p14:tracePt t="17285" x="7575550" y="6651625"/>
          <p14:tracePt t="17302" x="7604125" y="6651625"/>
          <p14:tracePt t="17319" x="7651750" y="6651625"/>
          <p14:tracePt t="17336" x="7673975" y="6651625"/>
          <p14:tracePt t="17353" x="7705725" y="6651625"/>
          <p14:tracePt t="17369" x="7743825" y="6648450"/>
          <p14:tracePt t="17385" x="7775575" y="6629400"/>
          <p14:tracePt t="17402" x="7813675" y="6619875"/>
          <p14:tracePt t="17419" x="7848600" y="6613525"/>
          <p14:tracePt t="17435" x="7870825" y="6613525"/>
          <p14:tracePt t="17452" x="7880350" y="6604000"/>
          <p14:tracePt t="17469" x="7896225" y="6604000"/>
          <p14:tracePt t="17485" x="7899400" y="6604000"/>
          <p14:tracePt t="17577" x="7893050" y="6604000"/>
          <p14:tracePt t="17585" x="7886700" y="6604000"/>
          <p14:tracePt t="17602" x="7851775" y="6604000"/>
          <p14:tracePt t="17619" x="7766050" y="6604000"/>
          <p14:tracePt t="17636" x="7673975" y="6604000"/>
          <p14:tracePt t="17652" x="7515225" y="6604000"/>
          <p14:tracePt t="17668" x="7308850" y="6604000"/>
          <p14:tracePt t="17685" x="7146925" y="6594475"/>
          <p14:tracePt t="17702" x="6988175" y="6594475"/>
          <p14:tracePt t="17719" x="6813550" y="6594475"/>
          <p14:tracePt t="17736" x="6699250" y="6594475"/>
          <p14:tracePt t="17753" x="6594475" y="6594475"/>
          <p14:tracePt t="17769" x="6486525" y="6594475"/>
          <p14:tracePt t="17785" x="6435725" y="6594475"/>
          <p14:tracePt t="17802" x="6391275" y="6594475"/>
          <p14:tracePt t="17818" x="6327775" y="6597650"/>
          <p14:tracePt t="17836" x="6305550" y="6597650"/>
          <p14:tracePt t="17853" x="6289675" y="6600825"/>
          <p14:tracePt t="17857" x="6280150" y="6600825"/>
          <p14:tracePt t="17869" x="6270625" y="6600825"/>
          <p14:tracePt t="17886" x="6261100" y="6600825"/>
          <p14:tracePt t="17902" x="6251575" y="6600825"/>
          <p14:tracePt t="17919" x="6245225" y="6600825"/>
          <p14:tracePt t="17940" x="6245225" y="6607175"/>
          <p14:tracePt t="17954" x="6245225" y="6610350"/>
          <p14:tracePt t="17969" x="6248400" y="6610350"/>
          <p14:tracePt t="17985" x="6261100" y="6610350"/>
          <p14:tracePt t="18002" x="6292850" y="6610350"/>
          <p14:tracePt t="18019" x="6353175" y="6610350"/>
          <p14:tracePt t="18036" x="6391275" y="6610350"/>
          <p14:tracePt t="18052" x="6435725" y="6616700"/>
          <p14:tracePt t="18068" x="6521450" y="6629400"/>
          <p14:tracePt t="18085" x="6588125" y="6651625"/>
          <p14:tracePt t="18102" x="6651625" y="6661150"/>
          <p14:tracePt t="18119" x="6759575" y="6673850"/>
          <p14:tracePt t="18135" x="6842125" y="6680200"/>
          <p14:tracePt t="18153" x="6915150" y="6680200"/>
          <p14:tracePt t="18168" x="7000875" y="6680200"/>
          <p14:tracePt t="18186" x="7061200" y="6689725"/>
          <p14:tracePt t="18202" x="7131050" y="6689725"/>
          <p14:tracePt t="18219" x="7216775" y="6696075"/>
          <p14:tracePt t="18235" x="7277100" y="6702425"/>
          <p14:tracePt t="18252" x="7321550" y="6702425"/>
          <p14:tracePt t="18269" x="7385050" y="6702425"/>
          <p14:tracePt t="18285" x="7429500" y="6702425"/>
          <p14:tracePt t="18302" x="7486650" y="6702425"/>
          <p14:tracePt t="18319" x="7581900" y="6702425"/>
          <p14:tracePt t="18335" x="7620000" y="6702425"/>
          <p14:tracePt t="18352" x="7654925" y="6702425"/>
          <p14:tracePt t="18354" x="7667625" y="6702425"/>
          <p14:tracePt t="18368" x="7677150" y="6702425"/>
          <p14:tracePt t="18385" x="7689850" y="6702425"/>
          <p14:tracePt t="18402" x="7699375" y="6702425"/>
          <p14:tracePt t="18418" x="7721600" y="6702425"/>
          <p14:tracePt t="18435" x="7750175" y="6702425"/>
          <p14:tracePt t="18452" x="7759700" y="6702425"/>
          <p14:tracePt t="18469" x="7778750" y="6702425"/>
          <p14:tracePt t="18485" x="7794625" y="6702425"/>
          <p14:tracePt t="18502" x="7804150" y="6702425"/>
          <p14:tracePt t="18519" x="7820025" y="6702425"/>
          <p14:tracePt t="18536" x="7823200" y="6702425"/>
          <p14:tracePt t="18569" x="7832725" y="6702425"/>
          <p14:tracePt t="18586" x="7848600" y="6702425"/>
          <p14:tracePt t="18602" x="7858125" y="6702425"/>
          <p14:tracePt t="18618" x="7864475" y="6702425"/>
          <p14:tracePt t="19489" x="7854950" y="6692900"/>
          <p14:tracePt t="19496" x="7835900" y="6686550"/>
          <p14:tracePt t="19503" x="7816850" y="6673850"/>
          <p14:tracePt t="19518" x="7750175" y="6638925"/>
          <p14:tracePt t="19535" x="7658100" y="6569075"/>
          <p14:tracePt t="19553" x="7489825" y="6429375"/>
          <p14:tracePt t="19568" x="7372350" y="6340475"/>
          <p14:tracePt t="19602" x="7124700" y="6149975"/>
          <p14:tracePt t="19636" x="6994525" y="6057900"/>
          <p14:tracePt t="19652" x="6927850" y="6003925"/>
          <p14:tracePt t="19669" x="6902450" y="5994400"/>
          <p14:tracePt t="19685" x="6873875" y="5981700"/>
          <p14:tracePt t="19702" x="6829425" y="5962650"/>
          <p14:tracePt t="19718" x="6800850" y="5943600"/>
          <p14:tracePt t="19736" x="6778625" y="5937250"/>
          <p14:tracePt t="19752" x="6762750" y="5934075"/>
          <p14:tracePt t="19768" x="6746875" y="5934075"/>
          <p14:tracePt t="19785" x="6737350" y="5934075"/>
          <p14:tracePt t="19802" x="6721475" y="5927725"/>
          <p14:tracePt t="19819" x="6711950" y="5924550"/>
          <p14:tracePt t="19836" x="6696075" y="5911850"/>
          <p14:tracePt t="19852" x="6683375" y="5892800"/>
          <p14:tracePt t="19869" x="6673850" y="5883275"/>
          <p14:tracePt t="19885" x="6664325" y="5873750"/>
          <p14:tracePt t="19902" x="6642100" y="5845175"/>
          <p14:tracePt t="19918" x="6642100" y="5835650"/>
          <p14:tracePt t="19935" x="6642100" y="5826125"/>
          <p14:tracePt t="19952" x="6664325" y="5813425"/>
          <p14:tracePt t="19969" x="6711950" y="5778500"/>
          <p14:tracePt t="19985" x="6819900" y="5753100"/>
          <p14:tracePt t="20002" x="6953250" y="5730875"/>
          <p14:tracePt t="20018" x="7073900" y="5702300"/>
          <p14:tracePt t="20035" x="7156450" y="5695950"/>
          <p14:tracePt t="20052" x="7254875" y="5695950"/>
          <p14:tracePt t="20068" x="7299325" y="5695950"/>
          <p14:tracePt t="20085" x="7321550" y="5689600"/>
          <p14:tracePt t="20102" x="7362825" y="5683250"/>
          <p14:tracePt t="20119" x="7397750" y="5683250"/>
          <p14:tracePt t="20136" x="7426325" y="5676900"/>
          <p14:tracePt t="20152" x="7489825" y="5664200"/>
          <p14:tracePt t="20168" x="7534275" y="5664200"/>
          <p14:tracePt t="20185" x="7572375" y="5664200"/>
          <p14:tracePt t="20202" x="7658100" y="5664200"/>
          <p14:tracePt t="20218" x="7718425" y="5664200"/>
          <p14:tracePt t="20236" x="7769225" y="5670550"/>
          <p14:tracePt t="20253" x="7880350" y="5692775"/>
          <p14:tracePt t="20269" x="7943850" y="5705475"/>
          <p14:tracePt t="20285" x="7981950" y="5711825"/>
          <p14:tracePt t="20302" x="8045450" y="5724525"/>
          <p14:tracePt t="20318" x="8105775" y="5730875"/>
          <p14:tracePt t="20335" x="8169275" y="5746750"/>
          <p14:tracePt t="20353" x="8302625" y="5768975"/>
          <p14:tracePt t="20369" x="8362950" y="5775325"/>
          <p14:tracePt t="20386" x="8439150" y="5800725"/>
          <p14:tracePt t="20403" x="8540750" y="5819775"/>
          <p14:tracePt t="20418" x="8585200" y="5826125"/>
          <p14:tracePt t="20435" x="8613775" y="5832475"/>
          <p14:tracePt t="20452" x="8655050" y="5838825"/>
          <p14:tracePt t="20468" x="8686800" y="5838825"/>
          <p14:tracePt t="20485" x="8696325" y="5838825"/>
          <p14:tracePt t="20502" x="8709025" y="5838825"/>
          <p14:tracePt t="20519" x="8718550" y="5838825"/>
          <p14:tracePt t="20535" x="8734425" y="5838825"/>
          <p14:tracePt t="20552" x="8740775" y="5838825"/>
          <p14:tracePt t="20617" x="8743950" y="5838825"/>
          <p14:tracePt t="20624" x="8750300" y="5838825"/>
          <p14:tracePt t="20636" x="8753475" y="5838825"/>
          <p14:tracePt t="20652" x="8769350" y="5838825"/>
          <p14:tracePt t="20669" x="8785225" y="5838825"/>
          <p14:tracePt t="20702" x="8785225" y="5845175"/>
          <p14:tracePt t="20718" x="8788400" y="5845175"/>
          <p14:tracePt t="21223" x="8788400" y="5848350"/>
          <p14:tracePt t="21230" x="8788400" y="5854700"/>
          <p14:tracePt t="21237" x="8775700" y="5854700"/>
          <p14:tracePt t="21252" x="8766175" y="5864225"/>
          <p14:tracePt t="21268" x="8737600" y="5873750"/>
          <p14:tracePt t="21285" x="8677275" y="5889625"/>
          <p14:tracePt t="21319" x="8467725" y="6000750"/>
          <p14:tracePt t="21352" x="8210550" y="6137275"/>
          <p14:tracePt t="21369" x="8121650" y="6194425"/>
          <p14:tracePt t="21385" x="8020050" y="6226175"/>
          <p14:tracePt t="21387" x="7947025" y="6264275"/>
          <p14:tracePt t="21401" x="7816850" y="6308725"/>
          <p14:tracePt t="21418" x="7683500" y="6353175"/>
          <p14:tracePt t="21435" x="7597775" y="6375400"/>
          <p14:tracePt t="21451" x="7464425" y="6400800"/>
          <p14:tracePt t="21468" x="7378700" y="6423025"/>
          <p14:tracePt t="21485" x="7315200" y="6435725"/>
          <p14:tracePt t="21501" x="7229475" y="6435725"/>
          <p14:tracePt t="21518" x="7175500" y="6435725"/>
          <p14:tracePt t="21535" x="7140575" y="6435725"/>
          <p14:tracePt t="21551" x="7077075" y="6435725"/>
          <p14:tracePt t="21568" x="7048500" y="6435725"/>
          <p14:tracePt t="21585" x="7026275" y="6435725"/>
          <p14:tracePt t="21601" x="7004050" y="6429375"/>
          <p14:tracePt t="21618" x="6994525" y="6426200"/>
          <p14:tracePt t="21635" x="6985000" y="6410325"/>
          <p14:tracePt t="21651" x="6959600" y="6394450"/>
          <p14:tracePt t="21668" x="6940550" y="6384925"/>
          <p14:tracePt t="21686" x="6927850" y="6372225"/>
          <p14:tracePt t="21701" x="6889750" y="6350000"/>
          <p14:tracePt t="21718" x="6867525" y="6330950"/>
          <p14:tracePt t="21737" x="6829425" y="6296025"/>
          <p14:tracePt t="21752" x="6810375" y="6270625"/>
          <p14:tracePt t="21768" x="6797675" y="6261100"/>
          <p14:tracePt t="21785" x="6772275" y="6235700"/>
          <p14:tracePt t="21801" x="6756400" y="6216650"/>
          <p14:tracePt t="21818" x="6746875" y="6207125"/>
          <p14:tracePt t="21836" x="6731000" y="6191250"/>
          <p14:tracePt t="22522" x="6756400" y="6200775"/>
          <p14:tracePt t="22529" x="6781800" y="6213475"/>
          <p14:tracePt t="22536" x="6819900" y="6223000"/>
          <p14:tracePt t="22551" x="6864350" y="6235700"/>
          <p14:tracePt t="22568" x="6896100" y="6254750"/>
          <p14:tracePt t="22586" x="6950075" y="6254750"/>
          <p14:tracePt t="22618" x="7032625" y="6254750"/>
          <p14:tracePt t="22652" x="7175500" y="6223000"/>
          <p14:tracePt t="22669" x="7213600" y="6216650"/>
          <p14:tracePt t="22686" x="7254875" y="6216650"/>
          <p14:tracePt t="22702" x="7264400" y="6216650"/>
          <p14:tracePt t="22718" x="7273925" y="6216650"/>
          <p14:tracePt t="22735" x="7283450" y="6216650"/>
          <p14:tracePt t="23413" x="7315200" y="6219825"/>
          <p14:tracePt t="23421" x="7362825" y="6226175"/>
          <p14:tracePt t="23435" x="7458075" y="6251575"/>
          <p14:tracePt t="23451" x="7556500" y="6267450"/>
          <p14:tracePt t="23468" x="7673975" y="6292850"/>
          <p14:tracePt t="23485" x="7950200" y="6321425"/>
          <p14:tracePt t="23502" x="8134350" y="6321425"/>
          <p14:tracePt t="23535" x="8445500" y="6315075"/>
          <p14:tracePt t="23568" x="8505825" y="6315075"/>
          <p14:tracePt t="23585" x="8521700" y="6315075"/>
          <p14:tracePt t="24057" x="8515350" y="6261100"/>
          <p14:tracePt t="24065" x="8509000" y="6203950"/>
          <p14:tracePt t="24072" x="8499475" y="6165850"/>
          <p14:tracePt t="24084" x="8483600" y="6070600"/>
          <p14:tracePt t="24102" x="8467725" y="5962650"/>
          <p14:tracePt t="24118" x="8432800" y="5842000"/>
          <p14:tracePt t="24135" x="8385175" y="5715000"/>
          <p14:tracePt t="24168" x="8312150" y="5527675"/>
          <p14:tracePt t="24202" x="8223250" y="5280025"/>
          <p14:tracePt t="24219" x="8181975" y="5200650"/>
          <p14:tracePt t="24235" x="8124825" y="5060950"/>
          <p14:tracePt t="24252" x="8102600" y="4984750"/>
          <p14:tracePt t="24268" x="8086725" y="4899025"/>
          <p14:tracePt t="24285" x="8067675" y="4819650"/>
          <p14:tracePt t="24302" x="8032750" y="4762500"/>
          <p14:tracePt t="24318" x="8004175" y="4705350"/>
          <p14:tracePt t="24336" x="7959725" y="4638675"/>
          <p14:tracePt t="24352" x="7931150" y="4600575"/>
          <p14:tracePt t="24368" x="7905750" y="4552950"/>
          <p14:tracePt t="24384" x="7889875" y="4524375"/>
          <p14:tracePt t="24401" x="7877175" y="4508500"/>
          <p14:tracePt t="24418" x="7874000" y="4498975"/>
          <p14:tracePt t="24769" x="7889875" y="4486275"/>
          <p14:tracePt t="24777" x="7908925" y="4473575"/>
          <p14:tracePt t="24786" x="7937500" y="4451350"/>
          <p14:tracePt t="24801" x="7972425" y="4403725"/>
          <p14:tracePt t="24818" x="8004175" y="4365625"/>
          <p14:tracePt t="24835" x="8029575" y="4327525"/>
          <p14:tracePt t="24852" x="8039100" y="4298950"/>
          <p14:tracePt t="24885" x="8077200" y="4225925"/>
          <p14:tracePt t="24918" x="8102600" y="4149725"/>
          <p14:tracePt t="24935" x="8115300" y="4108450"/>
          <p14:tracePt t="24951" x="8115300" y="4086225"/>
          <p14:tracePt t="24968" x="8115300" y="4076700"/>
          <p14:tracePt t="24985" x="8115300" y="4054475"/>
          <p14:tracePt t="25002" x="8115300" y="4044950"/>
          <p14:tracePt t="25018" x="8115300" y="4035425"/>
          <p14:tracePt t="25035" x="8102600" y="4016375"/>
          <p14:tracePt t="25051" x="8093075" y="4006850"/>
          <p14:tracePt t="25068" x="8083550" y="3997325"/>
          <p14:tracePt t="25085" x="8061325" y="3981450"/>
          <p14:tracePt t="25101" x="8045450" y="3965575"/>
          <p14:tracePt t="25118" x="8029575" y="3956050"/>
          <p14:tracePt t="25136" x="8004175" y="3940175"/>
          <p14:tracePt t="25152" x="7994650" y="3930650"/>
          <p14:tracePt t="25170" x="7972425" y="3895725"/>
          <p14:tracePt t="25185" x="7950200" y="3873500"/>
          <p14:tracePt t="25201" x="7937500" y="3851275"/>
          <p14:tracePt t="25219" x="7921625" y="3825875"/>
          <p14:tracePt t="25235" x="7912100" y="3813175"/>
          <p14:tracePt t="25252" x="7902575" y="3800475"/>
          <p14:tracePt t="25270" x="7886700" y="3784600"/>
          <p14:tracePt t="25285" x="7867650" y="3775075"/>
          <p14:tracePt t="25302" x="7851775" y="3762375"/>
          <p14:tracePt t="25318" x="7835900" y="3746500"/>
          <p14:tracePt t="25334" x="7807325" y="3730625"/>
          <p14:tracePt t="25351" x="7797800" y="3721100"/>
          <p14:tracePt t="25369" x="7775575" y="3705225"/>
          <p14:tracePt t="25385" x="7766050" y="3689350"/>
          <p14:tracePt t="25401" x="7737475" y="3679825"/>
          <p14:tracePt t="25419" x="7696200" y="3667125"/>
          <p14:tracePt t="25434" x="7673975" y="3654425"/>
          <p14:tracePt t="25451" x="7626350" y="3635375"/>
          <p14:tracePt t="25468" x="7594600" y="3622675"/>
          <p14:tracePt t="25470" x="7569200" y="3616325"/>
          <p14:tracePt t="25485" x="7546975" y="3609975"/>
          <p14:tracePt t="25501" x="7524750" y="3609975"/>
          <p14:tracePt t="25519" x="7483475" y="3609975"/>
          <p14:tracePt t="25535" x="7454900" y="3609975"/>
          <p14:tracePt t="25552" x="7432675" y="3609975"/>
          <p14:tracePt t="25569" x="7391400" y="3606800"/>
          <p14:tracePt t="25585" x="7369175" y="3594100"/>
          <p14:tracePt t="25601" x="7340600" y="3587750"/>
          <p14:tracePt t="25618" x="7315200" y="3568700"/>
          <p14:tracePt t="25634" x="7273925" y="3562350"/>
          <p14:tracePt t="25651" x="7251700" y="3556000"/>
          <p14:tracePt t="25669" x="7210425" y="3546475"/>
          <p14:tracePt t="25685" x="7188200" y="3533775"/>
          <p14:tracePt t="25702" x="7156450" y="3521075"/>
          <p14:tracePt t="25719" x="7105650" y="3495675"/>
          <p14:tracePt t="25735" x="7070725" y="3489325"/>
          <p14:tracePt t="25752" x="7032625" y="3489325"/>
          <p14:tracePt t="25767" x="7004050" y="3489325"/>
          <p14:tracePt t="25785" x="6962775" y="3489325"/>
          <p14:tracePt t="25802" x="6940550" y="3489325"/>
          <p14:tracePt t="25819" x="6902450" y="3489325"/>
          <p14:tracePt t="25835" x="6880225" y="3489325"/>
          <p14:tracePt t="25851" x="6848475" y="3489325"/>
          <p14:tracePt t="25868" x="6816725" y="3489325"/>
          <p14:tracePt t="25884" x="6794500" y="3489325"/>
          <p14:tracePt t="25901" x="6778625" y="3498850"/>
          <p14:tracePt t="25919" x="6737350" y="3521075"/>
          <p14:tracePt t="25935" x="6711950" y="3533775"/>
          <p14:tracePt t="25952" x="6683375" y="3546475"/>
          <p14:tracePt t="25969" x="6638925" y="3571875"/>
          <p14:tracePt t="25984" x="6610350" y="3590925"/>
          <p14:tracePt t="26001" x="6584950" y="3606800"/>
          <p14:tracePt t="26018" x="6543675" y="3632200"/>
          <p14:tracePt t="26034" x="6518275" y="3657600"/>
          <p14:tracePt t="26051" x="6486525" y="3679825"/>
          <p14:tracePt t="26069" x="6435725" y="3727450"/>
          <p14:tracePt t="26085" x="6397625" y="3752850"/>
          <p14:tracePt t="26101" x="6356350" y="3784600"/>
          <p14:tracePt t="26118" x="6311900" y="3822700"/>
          <p14:tracePt t="26134" x="6286500" y="3854450"/>
          <p14:tracePt t="26151" x="6270625" y="3876675"/>
          <p14:tracePt t="26168" x="6245225" y="3921125"/>
          <p14:tracePt t="26184" x="6235700" y="3930650"/>
          <p14:tracePt t="26202" x="6226175" y="3940175"/>
          <p14:tracePt t="26219" x="6210300" y="3968750"/>
          <p14:tracePt t="26235" x="6191250" y="3984625"/>
          <p14:tracePt t="26252" x="6181725" y="4000500"/>
          <p14:tracePt t="26268" x="6175375" y="4025900"/>
          <p14:tracePt t="26284" x="6175375" y="4035425"/>
          <p14:tracePt t="26301" x="6175375" y="4044950"/>
          <p14:tracePt t="26318" x="6175375" y="4067175"/>
          <p14:tracePt t="26335" x="6175375" y="4076700"/>
          <p14:tracePt t="26352" x="6175375" y="4086225"/>
          <p14:tracePt t="26369" x="6175375" y="4117975"/>
          <p14:tracePt t="26385" x="6175375" y="4140200"/>
          <p14:tracePt t="26401" x="6175375" y="4168775"/>
          <p14:tracePt t="26418" x="6175375" y="4194175"/>
          <p14:tracePt t="26434" x="6175375" y="4210050"/>
          <p14:tracePt t="26452" x="6175375" y="4232275"/>
          <p14:tracePt t="26468" x="6175375" y="4254500"/>
          <p14:tracePt t="26485" x="6175375" y="4273550"/>
          <p14:tracePt t="26502" x="6175375" y="4283075"/>
          <p14:tracePt t="26519" x="6175375" y="4298950"/>
          <p14:tracePt t="26535" x="6184900" y="4314825"/>
          <p14:tracePt t="26551" x="6194425" y="4330700"/>
          <p14:tracePt t="26568" x="6213475" y="4356100"/>
          <p14:tracePt t="26584" x="6226175" y="4387850"/>
          <p14:tracePt t="26602" x="6238875" y="4403725"/>
          <p14:tracePt t="26618" x="6248400" y="4419600"/>
          <p14:tracePt t="26635" x="6257925" y="4435475"/>
          <p14:tracePt t="26652" x="6264275" y="4445000"/>
          <p14:tracePt t="26668" x="6273800" y="4457700"/>
          <p14:tracePt t="26685" x="6283325" y="4467225"/>
          <p14:tracePt t="26701" x="6292850" y="4476750"/>
          <p14:tracePt t="26717" x="6311900" y="4492625"/>
          <p14:tracePt t="26735" x="6321425" y="4502150"/>
          <p14:tracePt t="26752" x="6327775" y="4511675"/>
          <p14:tracePt t="26768" x="6337300" y="4533900"/>
          <p14:tracePt t="26785" x="6346825" y="4543425"/>
          <p14:tracePt t="26802" x="6359525" y="4552950"/>
          <p14:tracePt t="26818" x="6372225" y="4575175"/>
          <p14:tracePt t="26834" x="6384925" y="4584700"/>
          <p14:tracePt t="26851" x="6394450" y="4594225"/>
          <p14:tracePt t="26868" x="6413500" y="4606925"/>
          <p14:tracePt t="26885" x="6429375" y="4625975"/>
          <p14:tracePt t="26902" x="6454775" y="4635500"/>
          <p14:tracePt t="26918" x="6486525" y="4654550"/>
          <p14:tracePt t="26935" x="6511925" y="4664075"/>
          <p14:tracePt t="26951" x="6540500" y="4676775"/>
          <p14:tracePt t="26968" x="6607175" y="4708525"/>
          <p14:tracePt t="26984" x="6651625" y="4727575"/>
          <p14:tracePt t="27001" x="6689725" y="4740275"/>
          <p14:tracePt t="27017" x="6740525" y="4772025"/>
          <p14:tracePt t="27034" x="6784975" y="4784725"/>
          <p14:tracePt t="27051" x="6816725" y="4797425"/>
          <p14:tracePt t="27068" x="6873875" y="4822825"/>
          <p14:tracePt t="27085" x="6918325" y="4835525"/>
          <p14:tracePt t="27101" x="6956425" y="4848225"/>
          <p14:tracePt t="27118" x="7019925" y="4860925"/>
          <p14:tracePt t="27134" x="7073900" y="4870450"/>
          <p14:tracePt t="27151" x="7134225" y="4883150"/>
          <p14:tracePt t="27168" x="7213600" y="4889500"/>
          <p14:tracePt t="27185" x="7258050" y="4889500"/>
          <p14:tracePt t="27203" x="7308850" y="4889500"/>
          <p14:tracePt t="27218" x="7372350" y="4895850"/>
          <p14:tracePt t="27234" x="7407275" y="4895850"/>
          <p14:tracePt t="27251" x="7480300" y="4902200"/>
          <p14:tracePt t="27267" x="7597775" y="4902200"/>
          <p14:tracePt t="27284" x="7658100" y="4902200"/>
          <p14:tracePt t="27302" x="7693025" y="4902200"/>
          <p14:tracePt t="27318" x="7740650" y="4902200"/>
          <p14:tracePt t="27334" x="7769225" y="4902200"/>
          <p14:tracePt t="27352" x="7791450" y="4902200"/>
          <p14:tracePt t="27368" x="7842250" y="4876800"/>
          <p14:tracePt t="27384" x="7880350" y="4864100"/>
          <p14:tracePt t="27400" x="7924800" y="4851400"/>
          <p14:tracePt t="27417" x="7981950" y="4813300"/>
          <p14:tracePt t="27434" x="8007350" y="4787900"/>
          <p14:tracePt t="27451" x="8032750" y="4762500"/>
          <p14:tracePt t="27468" x="8077200" y="4695825"/>
          <p14:tracePt t="27485" x="8102600" y="4664075"/>
          <p14:tracePt t="27502" x="8121650" y="4635500"/>
          <p14:tracePt t="27505" x="8134350" y="4616450"/>
          <p14:tracePt t="27518" x="8153400" y="4591050"/>
          <p14:tracePt t="27534" x="8172450" y="4568825"/>
          <p14:tracePt t="27551" x="8194675" y="4543425"/>
          <p14:tracePt t="27567" x="8220075" y="4508500"/>
          <p14:tracePt t="27584" x="8232775" y="4476750"/>
          <p14:tracePt t="27601" x="8245475" y="4445000"/>
          <p14:tracePt t="27618" x="8270875" y="4381500"/>
          <p14:tracePt t="27634" x="8270875" y="4359275"/>
          <p14:tracePt t="27651" x="8270875" y="4337050"/>
          <p14:tracePt t="27668" x="8270875" y="4308475"/>
          <p14:tracePt t="27684" x="8270875" y="4298950"/>
          <p14:tracePt t="27701" x="8270875" y="4289425"/>
          <p14:tracePt t="27717" x="8270875" y="4270375"/>
          <p14:tracePt t="27734" x="8261350" y="4248150"/>
          <p14:tracePt t="27751" x="8242300" y="4210050"/>
          <p14:tracePt t="27768" x="8216900" y="4152900"/>
          <p14:tracePt t="27785" x="8204200" y="4114800"/>
          <p14:tracePt t="27801" x="8185150" y="4076700"/>
          <p14:tracePt t="27817" x="8169275" y="4038600"/>
          <p14:tracePt t="27834" x="8156575" y="4010025"/>
          <p14:tracePt t="27851" x="8147050" y="4000500"/>
          <p14:tracePt t="27867" x="8124825" y="3971925"/>
          <p14:tracePt t="27884" x="8115300" y="3952875"/>
          <p14:tracePt t="27901" x="8102600" y="3930650"/>
          <p14:tracePt t="27918" x="8083550" y="3889375"/>
          <p14:tracePt t="27935" x="8058150" y="3851275"/>
          <p14:tracePt t="27951" x="8048625" y="3829050"/>
          <p14:tracePt t="27968" x="8029575" y="3784600"/>
          <p14:tracePt t="27984" x="8020050" y="3775075"/>
          <p14:tracePt t="28002" x="8004175" y="3762375"/>
          <p14:tracePt t="28018" x="7994650" y="3749675"/>
          <p14:tracePt t="28035" x="7985125" y="3736975"/>
          <p14:tracePt t="28052" x="7962900" y="3721100"/>
          <p14:tracePt t="28068" x="7953375" y="3711575"/>
          <p14:tracePt t="28084" x="7943850" y="3711575"/>
          <p14:tracePt t="28101" x="7934325" y="3705225"/>
          <p14:tracePt t="28118" x="7902575" y="3705225"/>
          <p14:tracePt t="28134" x="7880350" y="3705225"/>
          <p14:tracePt t="28152" x="7839075" y="3705225"/>
          <p14:tracePt t="28168" x="7816850" y="3698875"/>
          <p14:tracePt t="28184" x="7788275" y="3692525"/>
          <p14:tracePt t="28202" x="7747000" y="3679825"/>
          <p14:tracePt t="28218" x="7715250" y="3679825"/>
          <p14:tracePt t="28235" x="7686675" y="3679825"/>
          <p14:tracePt t="28252" x="7645400" y="3679825"/>
          <p14:tracePt t="28267" x="7610475" y="3679825"/>
          <p14:tracePt t="28284" x="7566025" y="3679825"/>
          <p14:tracePt t="28302" x="7496175" y="3679825"/>
          <p14:tracePt t="28318" x="7458075" y="3695700"/>
          <p14:tracePt t="28334" x="7413625" y="3711575"/>
          <p14:tracePt t="28352" x="7362825" y="3727450"/>
          <p14:tracePt t="28368" x="7340600" y="3733800"/>
          <p14:tracePt t="28384" x="7308850" y="3752850"/>
          <p14:tracePt t="28401" x="7286625" y="3765550"/>
          <p14:tracePt t="28417" x="7229475" y="3778250"/>
          <p14:tracePt t="28434" x="7175500" y="3784600"/>
          <p14:tracePt t="28452" x="7112000" y="3797300"/>
          <p14:tracePt t="28468" x="7083425" y="3803650"/>
          <p14:tracePt t="28485" x="7054850" y="3803650"/>
          <p14:tracePt t="28501" x="7026275" y="3810000"/>
          <p14:tracePt t="28517" x="7004050" y="3819525"/>
          <p14:tracePt t="28534" x="6994525" y="3825875"/>
          <p14:tracePt t="28552" x="6978650" y="3825875"/>
          <p14:tracePt t="28568" x="6969125" y="3825875"/>
          <p14:tracePt t="28584" x="6953250" y="3825875"/>
          <p14:tracePt t="28602" x="6940550" y="3825875"/>
          <p14:tracePt t="28618" x="6931025" y="3825875"/>
          <p14:tracePt t="28634" x="6921500" y="3825875"/>
          <p14:tracePt t="28667" x="6899275" y="3835400"/>
          <p14:tracePt t="28685" x="6889750" y="3841750"/>
          <p14:tracePt t="28702" x="6877050" y="3854450"/>
          <p14:tracePt t="28718" x="6864350" y="3860800"/>
          <p14:tracePt t="28734" x="6848475" y="3876675"/>
          <p14:tracePt t="28752" x="6835775" y="3889375"/>
          <p14:tracePt t="28768" x="6826250" y="3898900"/>
          <p14:tracePt t="28784" x="6819900" y="3911600"/>
          <p14:tracePt t="28801" x="6797675" y="3930650"/>
          <p14:tracePt t="28817" x="6788150" y="3940175"/>
          <p14:tracePt t="28834" x="6778625" y="3956050"/>
          <p14:tracePt t="28851" x="6759575" y="4006850"/>
          <p14:tracePt t="28867" x="6746875" y="4051300"/>
          <p14:tracePt t="28884" x="6740525" y="4089400"/>
          <p14:tracePt t="28901" x="6740525" y="4137025"/>
          <p14:tracePt t="28917" x="6740525" y="4165600"/>
          <p14:tracePt t="28934" x="6740525" y="4200525"/>
          <p14:tracePt t="28951" x="6734175" y="4264025"/>
          <p14:tracePt t="28967" x="6734175" y="4308475"/>
          <p14:tracePt t="28984" x="6734175" y="4352925"/>
          <p14:tracePt t="29001" x="6734175" y="4394200"/>
          <p14:tracePt t="29017" x="6734175" y="4422775"/>
          <p14:tracePt t="29034" x="6734175" y="4445000"/>
          <p14:tracePt t="29051" x="6734175" y="4457700"/>
          <p14:tracePt t="29067" x="6734175" y="4467225"/>
          <p14:tracePt t="29084" x="6734175" y="4476750"/>
          <p14:tracePt t="29101" x="6734175" y="4498975"/>
          <p14:tracePt t="29118" x="6734175" y="4508500"/>
          <p14:tracePt t="29135" x="6734175" y="4518025"/>
          <p14:tracePt t="29151" x="6734175" y="4533900"/>
          <p14:tracePt t="29168" x="6737350" y="4546600"/>
          <p14:tracePt t="29184" x="6753225" y="4559300"/>
          <p14:tracePt t="29201" x="6775450" y="4581525"/>
          <p14:tracePt t="29217" x="6797675" y="4591050"/>
          <p14:tracePt t="29234" x="6829425" y="4610100"/>
          <p14:tracePt t="29251" x="6854825" y="4625975"/>
          <p14:tracePt t="29267" x="6886575" y="4638675"/>
          <p14:tracePt t="29285" x="6915150" y="4651375"/>
          <p14:tracePt t="29301" x="6972300" y="4676775"/>
          <p14:tracePt t="29318" x="7035800" y="4689475"/>
          <p14:tracePt t="29334" x="7096125" y="4695825"/>
          <p14:tracePt t="29351" x="7204075" y="4695825"/>
          <p14:tracePt t="29368" x="7248525" y="4695825"/>
          <p14:tracePt t="29385" x="7308850" y="4695825"/>
          <p14:tracePt t="29401" x="7400925" y="4695825"/>
          <p14:tracePt t="29418" x="7470775" y="4695825"/>
          <p14:tracePt t="29435" x="7524750" y="4695825"/>
          <p14:tracePt t="29450" x="7616825" y="4695825"/>
          <p14:tracePt t="29468" x="7680325" y="4686300"/>
          <p14:tracePt t="29484" x="7734300" y="4673600"/>
          <p14:tracePt t="29501" x="7800975" y="4645025"/>
          <p14:tracePt t="29518" x="7839075" y="4632325"/>
          <p14:tracePt t="29535" x="7861300" y="4622800"/>
          <p14:tracePt t="29538" x="7880350" y="4616450"/>
          <p14:tracePt t="29551" x="7889875" y="4606925"/>
          <p14:tracePt t="29568" x="7905750" y="4591050"/>
          <p14:tracePt t="29584" x="7915275" y="4581525"/>
          <p14:tracePt t="29601" x="7943850" y="4562475"/>
          <p14:tracePt t="29617" x="7959725" y="4552950"/>
          <p14:tracePt t="29634" x="7981950" y="4530725"/>
          <p14:tracePt t="29652" x="8023225" y="4464050"/>
          <p14:tracePt t="29668" x="8058150" y="4403725"/>
          <p14:tracePt t="29685" x="8074025" y="4340225"/>
          <p14:tracePt t="29701" x="8093075" y="4270375"/>
          <p14:tracePt t="29718" x="8105775" y="4232275"/>
          <p14:tracePt t="29734" x="8124825" y="4184650"/>
          <p14:tracePt t="29750" x="8143875" y="4111625"/>
          <p14:tracePt t="29767" x="8150225" y="4051300"/>
          <p14:tracePt t="29785" x="8150225" y="4006850"/>
          <p14:tracePt t="29801" x="8140700" y="3959225"/>
          <p14:tracePt t="29818" x="8131175" y="3943350"/>
          <p14:tracePt t="29835" x="8115300" y="3933825"/>
          <p14:tracePt t="29851" x="8105775" y="3917950"/>
          <p14:tracePt t="29868" x="8105775" y="3908425"/>
          <p14:tracePt t="29900" x="8102600" y="3908425"/>
          <p14:tracePt t="30109" x="8077200" y="3908425"/>
          <p14:tracePt t="30116" x="8035925" y="3908425"/>
          <p14:tracePt t="30123" x="7988300" y="3908425"/>
          <p14:tracePt t="30135" x="7953375" y="3908425"/>
          <p14:tracePt t="30151" x="7826375" y="3908425"/>
          <p14:tracePt t="30168" x="7721600" y="3908425"/>
          <p14:tracePt t="30185" x="7581900" y="3908425"/>
          <p14:tracePt t="30201" x="7410450" y="3908425"/>
          <p14:tracePt t="30218" x="7305675" y="3908425"/>
          <p14:tracePt t="30235" x="7200900" y="3908425"/>
          <p14:tracePt t="30251" x="7067550" y="3927475"/>
          <p14:tracePt t="30268" x="7004050" y="3943350"/>
          <p14:tracePt t="30285" x="6959600" y="3956050"/>
          <p14:tracePt t="30301" x="6896100" y="3975100"/>
          <p14:tracePt t="30317" x="6864350" y="3990975"/>
          <p14:tracePt t="30334" x="6835775" y="4003675"/>
          <p14:tracePt t="30351" x="6807200" y="4019550"/>
          <p14:tracePt t="30367" x="6797675" y="4032250"/>
          <p14:tracePt t="30385" x="6781800" y="4032250"/>
          <p14:tracePt t="30400" x="6765925" y="4032250"/>
          <p14:tracePt t="30417" x="6762750" y="4032250"/>
          <p14:tracePt t="30451" x="6762750" y="4035425"/>
          <p14:tracePt t="30479" x="6762750" y="4044950"/>
          <p14:tracePt t="30486" x="6762750" y="4051300"/>
          <p14:tracePt t="30501" x="6762750" y="4060825"/>
          <p14:tracePt t="30517" x="6762750" y="4070350"/>
          <p14:tracePt t="30534" x="6762750" y="4079875"/>
          <p14:tracePt t="30550" x="6762750" y="4098925"/>
          <p14:tracePt t="30567" x="6772275" y="4111625"/>
          <p14:tracePt t="30584" x="6788150" y="4121150"/>
          <p14:tracePt t="30600" x="6819900" y="4162425"/>
          <p14:tracePt t="30617" x="6838950" y="4187825"/>
          <p14:tracePt t="30636" x="6883400" y="4248150"/>
          <p14:tracePt t="30652" x="6918325" y="4295775"/>
          <p14:tracePt t="30668" x="6956425" y="4333875"/>
          <p14:tracePt t="30685" x="7038975" y="4406900"/>
          <p14:tracePt t="30701" x="7096125" y="4451350"/>
          <p14:tracePt t="30717" x="7169150" y="4508500"/>
          <p14:tracePt t="30734" x="7223125" y="4543425"/>
          <p14:tracePt t="30750" x="7312025" y="4591050"/>
          <p14:tracePt t="30768" x="7378700" y="4629150"/>
          <p14:tracePt t="30786" x="7496175" y="4676775"/>
          <p14:tracePt t="30801" x="7562850" y="4714875"/>
          <p14:tracePt t="30818" x="7623175" y="4743450"/>
          <p14:tracePt t="30836" x="7693025" y="4762500"/>
          <p14:tracePt t="30851" x="7737475" y="4768850"/>
          <p14:tracePt t="30867" x="7791450" y="4768850"/>
          <p14:tracePt t="30885" x="7854950" y="4765675"/>
          <p14:tracePt t="30902" x="7889875" y="4752975"/>
          <p14:tracePt t="30918" x="7921625" y="4740275"/>
          <p14:tracePt t="30935" x="7959725" y="4695825"/>
          <p14:tracePt t="30951" x="7991475" y="4664075"/>
          <p14:tracePt t="30968" x="8016875" y="4625975"/>
          <p14:tracePt t="30984" x="8048625" y="4584700"/>
          <p14:tracePt t="31000" x="8096250" y="4479925"/>
          <p14:tracePt t="31017" x="8131175" y="4422775"/>
          <p14:tracePt t="31034" x="8143875" y="4359275"/>
          <p14:tracePt t="31050" x="8150225" y="4302125"/>
          <p14:tracePt t="31067" x="8150225" y="4279900"/>
          <p14:tracePt t="31084" x="8150225" y="4267200"/>
          <p14:tracePt t="31087" x="8150225" y="4260850"/>
          <p14:tracePt t="31101" x="8150225" y="4244975"/>
          <p14:tracePt t="31117" x="8150225" y="4235450"/>
          <p14:tracePt t="31134" x="8143875" y="4225925"/>
          <p14:tracePt t="31151" x="8134350" y="4210050"/>
          <p14:tracePt t="31168" x="8118475" y="4194175"/>
          <p14:tracePt t="31185" x="8105775" y="4191000"/>
          <p14:tracePt t="31202" x="8096250" y="4181475"/>
          <p14:tracePt t="31218" x="8086725" y="4171950"/>
          <p14:tracePt t="31235" x="8064500" y="4149725"/>
          <p14:tracePt t="31251" x="8054975" y="4149725"/>
          <p14:tracePt t="31268" x="8032750" y="4137025"/>
          <p14:tracePt t="31286" x="7988300" y="4121150"/>
          <p14:tracePt t="31301" x="7943850" y="4108450"/>
          <p14:tracePt t="31317" x="7921625" y="4089400"/>
          <p14:tracePt t="31335" x="7880350" y="4076700"/>
          <p14:tracePt t="31351" x="7858125" y="4076700"/>
          <p14:tracePt t="31367" x="7826375" y="4064000"/>
          <p14:tracePt t="31385" x="7791450" y="4048125"/>
          <p14:tracePt t="31401" x="7747000" y="4041775"/>
          <p14:tracePt t="31417" x="7702550" y="4041775"/>
          <p14:tracePt t="31433" x="7664450" y="4029075"/>
          <p14:tracePt t="31451" x="7604125" y="4029075"/>
          <p14:tracePt t="31467" x="7566025" y="4022725"/>
          <p14:tracePt t="31485" x="7531100" y="4022725"/>
          <p14:tracePt t="31501" x="7502525" y="4022725"/>
          <p14:tracePt t="31517" x="7480300" y="4022725"/>
          <p14:tracePt t="31535" x="7448550" y="4022725"/>
          <p14:tracePt t="31551" x="7426325" y="4016375"/>
          <p14:tracePt t="31567" x="7394575" y="4003675"/>
          <p14:tracePt t="31584" x="7362825" y="3990975"/>
          <p14:tracePt t="31600" x="7331075" y="3978275"/>
          <p14:tracePt t="31617" x="7299325" y="3962400"/>
          <p14:tracePt t="31635" x="7242175" y="3943350"/>
          <p14:tracePt t="31651" x="7197725" y="3930650"/>
          <p14:tracePt t="31668" x="7153275" y="3917950"/>
          <p14:tracePt t="31685" x="7112000" y="3898900"/>
          <p14:tracePt t="31701" x="7083425" y="3898900"/>
          <p14:tracePt t="31717" x="7067550" y="3898900"/>
          <p14:tracePt t="31734" x="7045325" y="3898900"/>
          <p14:tracePt t="31750" x="7035800" y="3898900"/>
          <p14:tracePt t="31767" x="7026275" y="3911600"/>
          <p14:tracePt t="31785" x="7010400" y="3921125"/>
          <p14:tracePt t="31801" x="6994525" y="3930650"/>
          <p14:tracePt t="31817" x="6985000" y="3940175"/>
          <p14:tracePt t="31835" x="6965950" y="3959225"/>
          <p14:tracePt t="31851" x="6934200" y="3984625"/>
          <p14:tracePt t="31867" x="6908800" y="4010025"/>
          <p14:tracePt t="31884" x="6892925" y="4051300"/>
          <p14:tracePt t="31901" x="6873875" y="4083050"/>
          <p14:tracePt t="31917" x="6861175" y="4108450"/>
          <p14:tracePt t="31935" x="6842125" y="4149725"/>
          <p14:tracePt t="31951" x="6838950" y="4171950"/>
          <p14:tracePt t="31967" x="6832600" y="4187825"/>
          <p14:tracePt t="31985" x="6832600" y="4213225"/>
          <p14:tracePt t="32001" x="6832600" y="4229100"/>
          <p14:tracePt t="32017" x="6832600" y="4257675"/>
          <p14:tracePt t="32034" x="6832600" y="4276725"/>
          <p14:tracePt t="32051" x="6832600" y="4286250"/>
          <p14:tracePt t="32067" x="6832600" y="4302125"/>
          <p14:tracePt t="32084" x="6832600" y="4318000"/>
          <p14:tracePt t="32101" x="6832600" y="4327525"/>
          <p14:tracePt t="32118" x="6832600" y="4337050"/>
          <p14:tracePt t="32134" x="6832600" y="4352925"/>
          <p14:tracePt t="32199" x="6832600" y="4356100"/>
          <p14:tracePt t="33584" x="6908800" y="4365625"/>
          <p14:tracePt t="33591" x="7000875" y="4371975"/>
          <p14:tracePt t="33601" x="7102475" y="4381500"/>
          <p14:tracePt t="33617" x="7318375" y="4391025"/>
          <p14:tracePt t="33635" x="7594600" y="4400550"/>
          <p14:tracePt t="33651" x="7788275" y="4410075"/>
          <p14:tracePt t="33669" x="8039100" y="4410075"/>
          <p14:tracePt t="33701" x="8315325" y="4410075"/>
          <p14:tracePt t="33734" x="8464550" y="4394200"/>
          <p14:tracePt t="33750" x="8493125" y="4381500"/>
          <p14:tracePt t="33767" x="8505825" y="4378325"/>
          <p14:tracePt t="33784" x="8518525" y="4362450"/>
          <p14:tracePt t="33801" x="8518525" y="4333875"/>
          <p14:tracePt t="33817" x="8518525" y="4289425"/>
          <p14:tracePt t="33834" x="8509000" y="4210050"/>
          <p14:tracePt t="33850" x="8496300" y="4165600"/>
          <p14:tracePt t="33867" x="8483600" y="4121150"/>
          <p14:tracePt t="33883" x="8455025" y="4038600"/>
          <p14:tracePt t="33900" x="8442325" y="3962400"/>
          <p14:tracePt t="33917" x="8426450" y="3876675"/>
          <p14:tracePt t="33934" x="8410575" y="3794125"/>
          <p14:tracePt t="33951" x="8410575" y="3765550"/>
          <p14:tracePt t="33967" x="8410575" y="3756025"/>
          <p14:tracePt t="33984" x="8407400" y="3746500"/>
          <p14:tracePt t="34034" x="8397875" y="3746500"/>
          <p14:tracePt t="34055" x="8391525" y="3746500"/>
          <p14:tracePt t="34062" x="8388350" y="3746500"/>
          <p14:tracePt t="34069" x="8375650" y="3746500"/>
          <p14:tracePt t="34084" x="8353425" y="3746500"/>
          <p14:tracePt t="34100" x="8302625" y="3746500"/>
          <p14:tracePt t="34117" x="8191500" y="3746500"/>
          <p14:tracePt t="34119" x="8134350" y="3746500"/>
          <p14:tracePt t="34133" x="7985125" y="3746500"/>
          <p14:tracePt t="34150" x="7848600" y="3746500"/>
          <p14:tracePt t="34167" x="7699375" y="3746500"/>
          <p14:tracePt t="34183" x="7467600" y="3752850"/>
          <p14:tracePt t="34201" x="7353300" y="3752850"/>
          <p14:tracePt t="34218" x="7124700" y="3752850"/>
          <p14:tracePt t="34234" x="7010400" y="3752850"/>
          <p14:tracePt t="34250" x="6905625" y="3752850"/>
          <p14:tracePt t="34268" x="6778625" y="3752850"/>
          <p14:tracePt t="34284" x="6715125" y="3752850"/>
          <p14:tracePt t="34301" x="6670675" y="3752850"/>
          <p14:tracePt t="34318" x="6632575" y="3759200"/>
          <p14:tracePt t="34334" x="6613525" y="3768725"/>
          <p14:tracePt t="34351" x="6604000" y="3784600"/>
          <p14:tracePt t="34368" x="6584950" y="3800475"/>
          <p14:tracePt t="34383" x="6572250" y="3822700"/>
          <p14:tracePt t="34400" x="6559550" y="3854450"/>
          <p14:tracePt t="34417" x="6550025" y="3876675"/>
          <p14:tracePt t="34434" x="6524625" y="3927475"/>
          <p14:tracePt t="34451" x="6511925" y="3971925"/>
          <p14:tracePt t="34468" x="6499225" y="4035425"/>
          <p14:tracePt t="34484" x="6499225" y="4079875"/>
          <p14:tracePt t="34501" x="6499225" y="4124325"/>
          <p14:tracePt t="34517" x="6499225" y="4187825"/>
          <p14:tracePt t="34534" x="6508750" y="4216400"/>
          <p14:tracePt t="34550" x="6518275" y="4248150"/>
          <p14:tracePt t="34568" x="6550025" y="4298950"/>
          <p14:tracePt t="34585" x="6584950" y="4337050"/>
          <p14:tracePt t="34601" x="6632575" y="4378325"/>
          <p14:tracePt t="34618" x="6715125" y="4454525"/>
          <p14:tracePt t="34634" x="6762750" y="4489450"/>
          <p14:tracePt t="34651" x="6810375" y="4514850"/>
          <p14:tracePt t="34666" x="6858000" y="4549775"/>
          <p14:tracePt t="34684" x="6953250" y="4594225"/>
          <p14:tracePt t="34701" x="7051675" y="4635500"/>
          <p14:tracePt t="34718" x="7156450" y="4664075"/>
          <p14:tracePt t="34734" x="7219950" y="4676775"/>
          <p14:tracePt t="34751" x="7283450" y="4699000"/>
          <p14:tracePt t="34768" x="7426325" y="4714875"/>
          <p14:tracePt t="34784" x="7512050" y="4724400"/>
          <p14:tracePt t="34800" x="7572375" y="4724400"/>
          <p14:tracePt t="34817" x="7712075" y="4724400"/>
          <p14:tracePt t="34833" x="7816850" y="4718050"/>
          <p14:tracePt t="34850" x="7912100" y="4702175"/>
          <p14:tracePt t="34868" x="8013700" y="4673600"/>
          <p14:tracePt t="34884" x="8051800" y="4660900"/>
          <p14:tracePt t="34900" x="8083550" y="4648200"/>
          <p14:tracePt t="34917" x="8105775" y="4619625"/>
          <p14:tracePt t="34933" x="8137525" y="4587875"/>
          <p14:tracePt t="34950" x="8159750" y="4530725"/>
          <p14:tracePt t="34967" x="8172450" y="4451350"/>
          <p14:tracePt t="34984" x="8172450" y="4391025"/>
          <p14:tracePt t="35000" x="8172450" y="4321175"/>
          <p14:tracePt t="35018" x="8159750" y="4168775"/>
          <p14:tracePt t="35034" x="8147050" y="4105275"/>
          <p14:tracePt t="35051" x="8124825" y="4057650"/>
          <p14:tracePt t="35067" x="8093075" y="4000500"/>
          <p14:tracePt t="35083" x="8061325" y="3975100"/>
          <p14:tracePt t="35100" x="8029575" y="3933825"/>
          <p14:tracePt t="35118" x="7962900" y="3895725"/>
          <p14:tracePt t="35134" x="7915275" y="3860800"/>
          <p14:tracePt t="35151" x="7877175" y="3835400"/>
          <p14:tracePt t="35168" x="7832725" y="3806825"/>
          <p14:tracePt t="35184" x="7804150" y="3794125"/>
          <p14:tracePt t="35200" x="7778750" y="3781425"/>
          <p14:tracePt t="35217" x="7737475" y="3775075"/>
          <p14:tracePt t="35233" x="7727950" y="3775075"/>
          <p14:tracePt t="35251" x="7718425" y="3775075"/>
          <p14:tracePt t="35267" x="7705725" y="3775075"/>
          <p14:tracePt t="35284" x="7689850" y="3775075"/>
          <p14:tracePt t="35301" x="7680325" y="3775075"/>
          <p14:tracePt t="35317" x="7673975" y="3775075"/>
          <p14:tracePt t="35433" x="7670800" y="3775075"/>
          <p14:tracePt t="35453" x="7670800" y="3778250"/>
          <p14:tracePt t="35460" x="7670800" y="3781425"/>
        </p14:tracePtLst>
      </p14:laserTraceLst>
    </p:ext>
  </p:extLs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ext Box 4"/>
          <p:cNvSpPr txBox="1">
            <a:spLocks noChangeArrowheads="1"/>
          </p:cNvSpPr>
          <p:nvPr/>
        </p:nvSpPr>
        <p:spPr bwMode="auto">
          <a:xfrm>
            <a:off x="5643563" y="5934075"/>
            <a:ext cx="3230562" cy="923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fr-FR" altLang="fr-FR" b="1" i="1">
                <a:solidFill>
                  <a:srgbClr val="FF0000"/>
                </a:solidFill>
              </a:rPr>
              <a:t>Foeniculum vulgare,</a:t>
            </a:r>
          </a:p>
          <a:p>
            <a:pPr eaLnBrk="1" hangingPunct="1"/>
            <a:r>
              <a:rPr lang="fr-FR" altLang="fr-FR" b="1">
                <a:solidFill>
                  <a:srgbClr val="FF0000"/>
                </a:solidFill>
              </a:rPr>
              <a:t> Fenouil , « besbass »fruit: « habat hlawa»</a:t>
            </a:r>
          </a:p>
        </p:txBody>
      </p:sp>
      <p:pic>
        <p:nvPicPr>
          <p:cNvPr id="25603" name="Picture 6" descr="Foeniculum%20vulgare"/>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395288" y="-53975"/>
            <a:ext cx="4891087" cy="6911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5604" name="Picture 5" descr="https://amapsambanane.files.wordpress.com/2012/07/fenouil.jpg"/>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6143625" y="-285750"/>
            <a:ext cx="2390775" cy="3590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5605" name="Picture 7" descr="http://www.ormenis.com/236-large/fenouil-fruit-poudre.jpg"/>
          <p:cNvPicPr>
            <a:picLocks noChangeAspect="1" noChangeArrowheads="1"/>
          </p:cNvPicPr>
          <p:nvPr/>
        </p:nvPicPr>
        <p:blipFill>
          <a:blip r:embed="rId5">
            <a:extLst>
              <a:ext uri="{28A0092B-C50C-407E-A947-70E740481C1C}">
                <a14:useLocalDpi xmlns:a14="http://schemas.microsoft.com/office/drawing/2010/main" xmlns="" val="0"/>
              </a:ext>
            </a:extLst>
          </a:blip>
          <a:srcRect l="12500" r="12498" b="32259"/>
          <a:stretch>
            <a:fillRect/>
          </a:stretch>
        </p:blipFill>
        <p:spPr bwMode="auto">
          <a:xfrm>
            <a:off x="5786438" y="3357563"/>
            <a:ext cx="2959100" cy="25003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 name="Audio 1">
            <a:hlinkClick r:id="" action="ppaction://media"/>
          </p:cNvPr>
          <p:cNvPicPr>
            <a:picLocks noChangeAspect="1"/>
          </p:cNvPicPr>
          <p:nvPr>
            <a:videoFile r:link="rId1"/>
            <p:extLst>
              <p:ext uri="{DAA4B4D4-6D71-4841-9C94-3DE7FCFB9230}">
                <p14:media xmlns:p14="http://schemas.microsoft.com/office/powerpoint/2010/main" xmlns="" r:embed="rId6"/>
              </p:ext>
            </p:extLst>
          </p:nvPr>
        </p:nvPicPr>
        <p:blipFill>
          <a:blip r:embed="rId7" cstate="print"/>
          <a:stretch>
            <a:fillRect/>
          </a:stretch>
        </p:blipFill>
        <p:spPr>
          <a:xfrm>
            <a:off x="8724900" y="6438900"/>
            <a:ext cx="203200" cy="203200"/>
          </a:xfrm>
          <a:prstGeom prst="rect">
            <a:avLst/>
          </a:prstGeom>
        </p:spPr>
      </p:pic>
    </p:spTree>
  </p:cSld>
  <p:clrMapOvr>
    <a:masterClrMapping/>
  </p:clrMapOvr>
  <mc:AlternateContent xmlns:mc="http://schemas.openxmlformats.org/markup-compatibility/2006">
    <mc:Choice xmlns:p14="http://schemas.microsoft.com/office/powerpoint/2010/main" xmlns="" Requires="p14">
      <p:transition spd="slow" p14:dur="2000" advTm="32374"/>
    </mc:Choice>
    <mc:Fallback>
      <p:transition spd="slow" advTm="323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showWhenStopped="0">
                <p:cTn id="7" fill="hold" display="0">
                  <p:stCondLst>
                    <p:cond delay="indefinite"/>
                  </p:stCondLst>
                  <p:endCondLst>
                    <p:cond evt="onStopAudio" delay="0">
                      <p:tgtEl>
                        <p:sldTgt/>
                      </p:tgtEl>
                    </p:cond>
                  </p:endCondLst>
                </p:cTn>
                <p:tgtEl>
                  <p:spTgt spid="2"/>
                </p:tgtEl>
              </p:cMediaNode>
            </p:video>
          </p:childTnLst>
        </p:cTn>
      </p:par>
    </p:tnLst>
  </p:timing>
  <p:extLst>
    <p:ext uri="{3A86A75C-4F4B-4683-9AE1-C65F6400EC91}">
      <p14:laserTraceLst xmlns:p14="http://schemas.microsoft.com/office/powerpoint/2010/main" xmlns="">
        <p14:tracePtLst>
          <p14:tracePt t="4442" x="7635875" y="3822700"/>
          <p14:tracePt t="4449" x="7578725" y="3898900"/>
          <p14:tracePt t="4463" x="7486650" y="4054475"/>
          <p14:tracePt t="4480" x="7353300" y="4403725"/>
          <p14:tracePt t="4501" x="7229475" y="5019675"/>
          <p14:tracePt t="4516" x="7229475" y="5565775"/>
          <p14:tracePt t="4537" x="7346950" y="6457950"/>
          <p14:tracePt t="4563" x="7677150" y="6854825"/>
          <p14:tracePt t="4598" x="8102600" y="6854825"/>
          <p14:tracePt t="4614" x="8204200" y="6854825"/>
          <p14:tracePt t="4629" x="8293100" y="6854825"/>
          <p14:tracePt t="4645" x="8366125" y="6854825"/>
          <p14:tracePt t="4662" x="8435975" y="6854825"/>
          <p14:tracePt t="4678" x="8464550" y="6854825"/>
          <p14:tracePt t="4695" x="8509000" y="6854825"/>
          <p14:tracePt t="4712" x="8591550" y="6845300"/>
          <p14:tracePt t="4729" x="8680450" y="6804025"/>
          <p14:tracePt t="4746" x="8801100" y="6759575"/>
          <p14:tracePt t="4750" x="8851900" y="6724650"/>
          <p14:tracePt t="4762" x="8997950" y="6670675"/>
          <p14:tracePt t="4779" x="9121775" y="6610350"/>
          <p14:tracePt t="5034" x="9105900" y="5029200"/>
          <p14:tracePt t="5041" x="9086850" y="5048250"/>
          <p14:tracePt t="5048" x="9058275" y="5064125"/>
          <p14:tracePt t="5062" x="9010650" y="5095875"/>
          <p14:tracePt t="5078" x="8959850" y="5146675"/>
          <p14:tracePt t="5112" x="8832850" y="5280025"/>
          <p14:tracePt t="5146" x="8775700" y="5359400"/>
          <p14:tracePt t="5162" x="8759825" y="5394325"/>
          <p14:tracePt t="5179" x="8750300" y="5403850"/>
          <p14:tracePt t="5195" x="8743950" y="5397500"/>
          <p14:tracePt t="5212" x="8724900" y="5051425"/>
          <p14:tracePt t="5228" x="8667750" y="4495800"/>
          <p14:tracePt t="5246" x="8594725" y="3940175"/>
          <p14:tracePt t="5263" x="8483600" y="3155950"/>
          <p14:tracePt t="5280" x="8474075" y="2797175"/>
          <p14:tracePt t="5297" x="8480425" y="2298700"/>
          <p14:tracePt t="5311" x="8499475" y="2079625"/>
          <p14:tracePt t="5329" x="8515350" y="1917700"/>
          <p14:tracePt t="5345" x="8540750" y="1809750"/>
          <p14:tracePt t="5362" x="8553450" y="1720850"/>
          <p14:tracePt t="5379" x="8553450" y="1682750"/>
          <p14:tracePt t="5396" x="8553450" y="1654175"/>
          <p14:tracePt t="5413" x="8566150" y="1612900"/>
          <p14:tracePt t="5429" x="8578850" y="1558925"/>
          <p14:tracePt t="5446" x="8578850" y="1498600"/>
          <p14:tracePt t="5462" x="8578850" y="1362075"/>
          <p14:tracePt t="5479" x="8575675" y="1235075"/>
          <p14:tracePt t="5495" x="8556625" y="1104900"/>
          <p14:tracePt t="5512" x="8534400" y="981075"/>
          <p14:tracePt t="5528" x="8512175" y="904875"/>
          <p14:tracePt t="5546" x="8512175" y="854075"/>
          <p14:tracePt t="5562" x="8499475" y="819150"/>
          <p14:tracePt t="5579" x="8486775" y="812800"/>
          <p14:tracePt t="5596" x="8439150" y="812800"/>
          <p14:tracePt t="5612" x="8299450" y="825500"/>
          <p14:tracePt t="5628" x="8188325" y="860425"/>
          <p14:tracePt t="5645" x="8089900" y="892175"/>
          <p14:tracePt t="5662" x="7975600" y="920750"/>
          <p14:tracePt t="5678" x="7912100" y="936625"/>
          <p14:tracePt t="5696" x="7874000" y="949325"/>
          <p14:tracePt t="5712" x="7785100" y="968375"/>
          <p14:tracePt t="5729" x="7696200" y="1009650"/>
          <p14:tracePt t="5746" x="7607300" y="1050925"/>
          <p14:tracePt t="5762" x="7496175" y="1120775"/>
          <p14:tracePt t="5778" x="7435850" y="1165225"/>
          <p14:tracePt t="5795" x="7388225" y="1193800"/>
          <p14:tracePt t="5812" x="7353300" y="1235075"/>
          <p14:tracePt t="5829" x="7321550" y="1254125"/>
          <p14:tracePt t="5847" x="7299325" y="1266825"/>
          <p14:tracePt t="5862" x="7223125" y="1308100"/>
          <p14:tracePt t="5879" x="7159625" y="1320800"/>
          <p14:tracePt t="5895" x="7086600" y="1336675"/>
          <p14:tracePt t="5911" x="6962775" y="1365250"/>
          <p14:tracePt t="5928" x="6886575" y="1381125"/>
          <p14:tracePt t="5945" x="6848475" y="1393825"/>
          <p14:tracePt t="5962" x="6800850" y="1412875"/>
          <p14:tracePt t="5978" x="6769100" y="1431925"/>
          <p14:tracePt t="5997" x="6702425" y="1463675"/>
          <p14:tracePt t="6012" x="6664325" y="1495425"/>
          <p14:tracePt t="6028" x="6616700" y="1524000"/>
          <p14:tracePt t="6045" x="6591300" y="1562100"/>
          <p14:tracePt t="6061" x="6543675" y="1628775"/>
          <p14:tracePt t="6078" x="6530975" y="1704975"/>
          <p14:tracePt t="6096" x="6530975" y="1819275"/>
          <p14:tracePt t="6112" x="6530975" y="1882775"/>
          <p14:tracePt t="6128" x="6530975" y="1943100"/>
          <p14:tracePt t="6146" x="6530975" y="2025650"/>
          <p14:tracePt t="6162" x="6530975" y="2105025"/>
          <p14:tracePt t="6178" x="6530975" y="2155825"/>
          <p14:tracePt t="6195" x="6534150" y="2219325"/>
          <p14:tracePt t="6211" x="6553200" y="2292350"/>
          <p14:tracePt t="6228" x="6565900" y="2346325"/>
          <p14:tracePt t="6246" x="6600825" y="2413000"/>
          <p14:tracePt t="6261" x="6626225" y="2466975"/>
          <p14:tracePt t="6278" x="6680200" y="2527300"/>
          <p14:tracePt t="6295" x="6762750" y="2603500"/>
          <p14:tracePt t="6311" x="6915150" y="2689225"/>
          <p14:tracePt t="6328" x="7004050" y="2727325"/>
          <p14:tracePt t="6346" x="7175500" y="2797175"/>
          <p14:tracePt t="6362" x="7286625" y="2832100"/>
          <p14:tracePt t="6378" x="7366000" y="2870200"/>
          <p14:tracePt t="6396" x="7470775" y="2914650"/>
          <p14:tracePt t="6413" x="7521575" y="2949575"/>
          <p14:tracePt t="6429" x="7585075" y="2971800"/>
          <p14:tracePt t="6446" x="7677150" y="3009900"/>
          <p14:tracePt t="6462" x="7734300" y="3022600"/>
          <p14:tracePt t="6478" x="7778750" y="3035300"/>
          <p14:tracePt t="6495" x="7826375" y="3054350"/>
          <p14:tracePt t="6512" x="7851775" y="3070225"/>
          <p14:tracePt t="6528" x="7880350" y="3076575"/>
          <p14:tracePt t="6546" x="7921625" y="3076575"/>
          <p14:tracePt t="6562" x="7966075" y="3076575"/>
          <p14:tracePt t="6578" x="8004175" y="3073400"/>
          <p14:tracePt t="6595" x="8045450" y="3044825"/>
          <p14:tracePt t="6612" x="8070850" y="3013075"/>
          <p14:tracePt t="6628" x="8093075" y="2949575"/>
          <p14:tracePt t="6645" x="8115300" y="2838450"/>
          <p14:tracePt t="6662" x="8115300" y="2733675"/>
          <p14:tracePt t="6679" x="8099425" y="2625725"/>
          <p14:tracePt t="6696" x="8061325" y="2501900"/>
          <p14:tracePt t="6712" x="8032750" y="2422525"/>
          <p14:tracePt t="6728" x="7997825" y="2324100"/>
          <p14:tracePt t="6745" x="7934325" y="2184400"/>
          <p14:tracePt t="6761" x="7902575" y="2117725"/>
          <p14:tracePt t="6778" x="7870825" y="2079625"/>
          <p14:tracePt t="6795" x="7826375" y="2019300"/>
          <p14:tracePt t="6811" x="7797800" y="1971675"/>
          <p14:tracePt t="6828" x="7772400" y="1949450"/>
          <p14:tracePt t="6846" x="7712075" y="1895475"/>
          <p14:tracePt t="6862" x="7667625" y="1860550"/>
          <p14:tracePt t="6878" x="7620000" y="1847850"/>
          <p14:tracePt t="6895" x="7556500" y="1828800"/>
          <p14:tracePt t="6912" x="7518400" y="1816100"/>
          <p14:tracePt t="6929" x="7464425" y="1797050"/>
          <p14:tracePt t="6946" x="7388225" y="1797050"/>
          <p14:tracePt t="6962" x="7327900" y="1797050"/>
          <p14:tracePt t="6979" x="7267575" y="1800225"/>
          <p14:tracePt t="6996" x="7188200" y="1825625"/>
          <p14:tracePt t="7011" x="7112000" y="1841500"/>
          <p14:tracePt t="7028" x="7026275" y="1857375"/>
          <p14:tracePt t="7046" x="6924675" y="1885950"/>
          <p14:tracePt t="7062" x="6880225" y="1898650"/>
          <p14:tracePt t="7079" x="6842125" y="1911350"/>
          <p14:tracePt t="7096" x="6784975" y="1930400"/>
          <p14:tracePt t="7112" x="6753225" y="1949450"/>
          <p14:tracePt t="7129" x="6724650" y="1968500"/>
          <p14:tracePt t="7146" x="6680200" y="2009775"/>
          <p14:tracePt t="7162" x="6654800" y="2035175"/>
          <p14:tracePt t="7179" x="6642100" y="2066925"/>
          <p14:tracePt t="7196" x="6616700" y="2124075"/>
          <p14:tracePt t="7212" x="6610350" y="2152650"/>
          <p14:tracePt t="7229" x="6610350" y="2190750"/>
          <p14:tracePt t="7246" x="6610350" y="2232025"/>
          <p14:tracePt t="7262" x="6626225" y="2276475"/>
          <p14:tracePt t="7279" x="6638925" y="2320925"/>
          <p14:tracePt t="7281" x="6645275" y="2339975"/>
          <p14:tracePt t="7295" x="6657975" y="2384425"/>
          <p14:tracePt t="7311" x="6670675" y="2422525"/>
          <p14:tracePt t="7328" x="6699250" y="2470150"/>
          <p14:tracePt t="7345" x="6731000" y="2520950"/>
          <p14:tracePt t="7362" x="6762750" y="2552700"/>
          <p14:tracePt t="7379" x="6800850" y="2584450"/>
          <p14:tracePt t="7396" x="6867525" y="2625725"/>
          <p14:tracePt t="7412" x="6905625" y="2644775"/>
          <p14:tracePt t="7428" x="6927850" y="2654300"/>
          <p14:tracePt t="7445" x="6972300" y="2673350"/>
          <p14:tracePt t="7461" x="6994525" y="2686050"/>
          <p14:tracePt t="7478" x="7019925" y="2701925"/>
          <p14:tracePt t="7496" x="7051675" y="2720975"/>
          <p14:tracePt t="7512" x="7083425" y="2733675"/>
          <p14:tracePt t="7529" x="7105650" y="2743200"/>
          <p14:tracePt t="7547" x="7156450" y="2768600"/>
          <p14:tracePt t="7562" x="7194550" y="2781300"/>
          <p14:tracePt t="7578" x="7232650" y="2794000"/>
          <p14:tracePt t="7595" x="7305675" y="2828925"/>
          <p14:tracePt t="7612" x="7372350" y="2857500"/>
          <p14:tracePt t="7628" x="7448550" y="2889250"/>
          <p14:tracePt t="7646" x="7597775" y="2936875"/>
          <p14:tracePt t="7662" x="7673975" y="2962275"/>
          <p14:tracePt t="7679" x="7727950" y="2981325"/>
          <p14:tracePt t="7696" x="7791450" y="2987675"/>
          <p14:tracePt t="7712" x="7829550" y="2987675"/>
          <p14:tracePt t="7728" x="7870825" y="2987675"/>
          <p14:tracePt t="7745" x="7937500" y="2971800"/>
          <p14:tracePt t="7761" x="7981950" y="2946400"/>
          <p14:tracePt t="7779" x="8016875" y="2895600"/>
          <p14:tracePt t="7796" x="8077200" y="2800350"/>
          <p14:tracePt t="7812" x="8108950" y="2720975"/>
          <p14:tracePt t="7829" x="8124825" y="2603500"/>
          <p14:tracePt t="7845" x="8124825" y="2428875"/>
          <p14:tracePt t="7862" x="8124825" y="2359025"/>
          <p14:tracePt t="7878" x="8124825" y="2305050"/>
          <p14:tracePt t="7894" x="8115300" y="2241550"/>
          <p14:tracePt t="7911" x="8096250" y="2197100"/>
          <p14:tracePt t="7928" x="8074025" y="2143125"/>
          <p14:tracePt t="7946" x="8035925" y="2076450"/>
          <p14:tracePt t="7962" x="8010525" y="2044700"/>
          <p14:tracePt t="7979" x="7978775" y="2012950"/>
          <p14:tracePt t="7995" x="7943850" y="1987550"/>
          <p14:tracePt t="8011" x="7912100" y="1978025"/>
          <p14:tracePt t="8028" x="7889875" y="1965325"/>
          <p14:tracePt t="8045" x="7832725" y="1946275"/>
          <p14:tracePt t="8062" x="7769225" y="1933575"/>
          <p14:tracePt t="8079" x="7686675" y="1933575"/>
          <p14:tracePt t="8096" x="7572375" y="1933575"/>
          <p14:tracePt t="8112" x="7502525" y="1936750"/>
          <p14:tracePt t="8129" x="7404100" y="1952625"/>
          <p14:tracePt t="8145" x="7270750" y="1974850"/>
          <p14:tracePt t="8162" x="7207250" y="1990725"/>
          <p14:tracePt t="8178" x="7153275" y="2003425"/>
          <p14:tracePt t="8196" x="7086600" y="2022475"/>
          <p14:tracePt t="8212" x="7058025" y="2047875"/>
          <p14:tracePt t="8229" x="7032625" y="2073275"/>
          <p14:tracePt t="8245" x="6988175" y="2117725"/>
          <p14:tracePt t="8262" x="6975475" y="2139950"/>
          <p14:tracePt t="8278" x="6962775" y="2171700"/>
          <p14:tracePt t="8295" x="6959600" y="2203450"/>
          <p14:tracePt t="8311" x="6959600" y="2232025"/>
          <p14:tracePt t="8328" x="6959600" y="2254250"/>
          <p14:tracePt t="8345" x="6975475" y="2311400"/>
          <p14:tracePt t="8361" x="6985000" y="2349500"/>
          <p14:tracePt t="8379" x="7004050" y="2374900"/>
          <p14:tracePt t="8395" x="7016750" y="2416175"/>
          <p14:tracePt t="8411" x="7023100" y="2438400"/>
          <p14:tracePt t="8428" x="7026275" y="2447925"/>
          <p14:tracePt t="8445" x="7032625" y="2466975"/>
          <p14:tracePt t="8462" x="7032625" y="2476500"/>
          <p14:tracePt t="8479" x="7032625" y="2489200"/>
          <p14:tracePt t="8496" x="7032625" y="2498725"/>
          <p14:tracePt t="8580" x="7038975" y="2498725"/>
          <p14:tracePt t="9144" x="7010400" y="2511425"/>
          <p14:tracePt t="9151" x="6959600" y="2527300"/>
          <p14:tracePt t="9162" x="6921500" y="2543175"/>
          <p14:tracePt t="9180" x="6756400" y="2628900"/>
          <p14:tracePt t="9196" x="6623050" y="2698750"/>
          <p14:tracePt t="9212" x="6508750" y="2762250"/>
          <p14:tracePt t="9229" x="6276975" y="2898775"/>
          <p14:tracePt t="9261" x="5953125" y="3076575"/>
          <p14:tracePt t="9298" x="5591175" y="3222625"/>
          <p14:tracePt t="9313" x="5461000" y="3257550"/>
          <p14:tracePt t="9329" x="5226050" y="3292475"/>
          <p14:tracePt t="9345" x="5095875" y="3317875"/>
          <p14:tracePt t="9362" x="4956175" y="3336925"/>
          <p14:tracePt t="9379" x="4768850" y="3352800"/>
          <p14:tracePt t="9395" x="4686300" y="3362325"/>
          <p14:tracePt t="9412" x="4603750" y="3368675"/>
          <p14:tracePt t="9428" x="4521200" y="3368675"/>
          <p14:tracePt t="9444" x="4403725" y="3368675"/>
          <p14:tracePt t="9461" x="4343400" y="3368675"/>
          <p14:tracePt t="9479" x="4279900" y="3368675"/>
          <p14:tracePt t="9495" x="4257675" y="3368675"/>
          <p14:tracePt t="9512" x="4229100" y="3368675"/>
          <p14:tracePt t="9529" x="4210050" y="3368675"/>
          <p14:tracePt t="9545" x="4197350" y="3384550"/>
          <p14:tracePt t="9561" x="4181475" y="3387725"/>
          <p14:tracePt t="9578" x="4168775" y="3403600"/>
          <p14:tracePt t="9595" x="4159250" y="3413125"/>
          <p14:tracePt t="9612" x="4149725" y="3422650"/>
          <p14:tracePt t="9629" x="4121150" y="3444875"/>
          <p14:tracePt t="9645" x="4105275" y="3460750"/>
          <p14:tracePt t="9662" x="4083050" y="3476625"/>
          <p14:tracePt t="9678" x="4044950" y="3508375"/>
          <p14:tracePt t="9695" x="4022725" y="3521075"/>
          <p14:tracePt t="9711" x="4006850" y="3530600"/>
          <p14:tracePt t="9729" x="3990975" y="3552825"/>
          <p14:tracePt t="9745" x="3981450" y="3562350"/>
          <p14:tracePt t="9779" x="4086225" y="3530600"/>
          <p14:tracePt t="9795" x="4305300" y="3460750"/>
          <p14:tracePt t="9811" x="4689475" y="3321050"/>
          <p14:tracePt t="9814" x="4905375" y="3238500"/>
          <p14:tracePt t="9828" x="5324475" y="3121025"/>
          <p14:tracePt t="9850" x="5873750" y="3000375"/>
          <p14:tracePt t="9863" x="6026150" y="2978150"/>
          <p14:tracePt t="9878" x="6591300" y="2867025"/>
          <p14:tracePt t="9895" x="6978650" y="2778125"/>
          <p14:tracePt t="9914" x="7543800" y="2670175"/>
          <p14:tracePt t="9929" x="7823200" y="2593975"/>
          <p14:tracePt t="9946" x="7966075" y="2549525"/>
          <p14:tracePt t="9961" x="8064500" y="2524125"/>
          <p14:tracePt t="9978" x="8147050" y="2505075"/>
          <p14:tracePt t="9994" x="8162925" y="2498725"/>
          <p14:tracePt t="10012" x="8172450" y="2498725"/>
          <p14:tracePt t="10029" x="8188325" y="2492375"/>
          <p14:tracePt t="10045" x="8188325" y="2482850"/>
          <p14:tracePt t="10062" x="8188325" y="2473325"/>
          <p14:tracePt t="10079" x="8188325" y="2454275"/>
          <p14:tracePt t="10095" x="8188325" y="2425700"/>
          <p14:tracePt t="10112" x="8188325" y="2403475"/>
          <p14:tracePt t="10128" x="8188325" y="2387600"/>
          <p14:tracePt t="10144" x="8188325" y="2371725"/>
          <p14:tracePt t="10162" x="8188325" y="2362200"/>
          <p14:tracePt t="10179" x="8185150" y="2359025"/>
          <p14:tracePt t="10195" x="8175625" y="2352675"/>
          <p14:tracePt t="10212" x="8166100" y="2349500"/>
          <p14:tracePt t="10228" x="8124825" y="2324100"/>
          <p14:tracePt t="10244" x="8093075" y="2311400"/>
          <p14:tracePt t="10261" x="8032750" y="2298700"/>
          <p14:tracePt t="10278" x="7931150" y="2276475"/>
          <p14:tracePt t="10294" x="7880350" y="2270125"/>
          <p14:tracePt t="10312" x="7820025" y="2273300"/>
          <p14:tracePt t="10316" x="7781925" y="2282825"/>
          <p14:tracePt t="10329" x="7693025" y="2314575"/>
          <p14:tracePt t="10344" x="7600950" y="2371725"/>
          <p14:tracePt t="10361" x="7534275" y="2409825"/>
          <p14:tracePt t="10378" x="7480300" y="2454275"/>
          <p14:tracePt t="10394" x="7464425" y="2463800"/>
          <p14:tracePt t="10411" x="7454900" y="2479675"/>
          <p14:tracePt t="10428" x="7445375" y="2495550"/>
          <p14:tracePt t="10444" x="7445375" y="2505075"/>
          <p14:tracePt t="10460" x="7445375" y="2514600"/>
          <p14:tracePt t="10477" x="7445375" y="2530475"/>
          <p14:tracePt t="10563" x="7445375" y="2520950"/>
          <p14:tracePt t="10570" x="7445375" y="2517775"/>
          <p14:tracePt t="10577" x="7451725" y="2511425"/>
          <p14:tracePt t="10594" x="7461250" y="2489200"/>
          <p14:tracePt t="10610" x="7473950" y="2451100"/>
          <p14:tracePt t="10628" x="7499350" y="2403475"/>
          <p14:tracePt t="10644" x="7524750" y="2378075"/>
          <p14:tracePt t="10661" x="7550150" y="2352675"/>
          <p14:tracePt t="10677" x="7607300" y="2308225"/>
          <p14:tracePt t="10694" x="7639050" y="2289175"/>
          <p14:tracePt t="10710" x="7664450" y="2276475"/>
          <p14:tracePt t="10727" x="7699375" y="2260600"/>
          <p14:tracePt t="10744" x="7708900" y="2251075"/>
          <p14:tracePt t="10760" x="7718425" y="2251075"/>
          <p14:tracePt t="10777" x="7737475" y="2251075"/>
          <p14:tracePt t="10794" x="7747000" y="2251075"/>
          <p14:tracePt t="10812" x="7756525" y="2251075"/>
          <p14:tracePt t="10816" x="7762875" y="2244725"/>
          <p14:tracePt t="10828" x="7772400" y="2228850"/>
          <p14:tracePt t="10845" x="7788275" y="2212975"/>
          <p14:tracePt t="10862" x="7800975" y="2190750"/>
          <p14:tracePt t="10877" x="7800975" y="2155825"/>
          <p14:tracePt t="10894" x="7800975" y="2146300"/>
          <p14:tracePt t="10912" x="7800975" y="2139950"/>
          <p14:tracePt t="10928" x="7781925" y="2139950"/>
          <p14:tracePt t="10944" x="7772400" y="2143125"/>
          <p14:tracePt t="10962" x="7762875" y="2152650"/>
          <p14:tracePt t="10978" x="7750175" y="2168525"/>
          <p14:tracePt t="10995" x="7743825" y="2181225"/>
          <p14:tracePt t="11011" x="7731125" y="2206625"/>
          <p14:tracePt t="11027" x="7724775" y="2247900"/>
          <p14:tracePt t="11044" x="7718425" y="2276475"/>
          <p14:tracePt t="11062" x="7718425" y="2305050"/>
          <p14:tracePt t="11079" x="7718425" y="2352675"/>
          <p14:tracePt t="11095" x="7718425" y="2384425"/>
          <p14:tracePt t="11112" x="7715250" y="2413000"/>
          <p14:tracePt t="11128" x="7708900" y="2454275"/>
          <p14:tracePt t="11144" x="7702550" y="2498725"/>
          <p14:tracePt t="11161" x="7686675" y="2552700"/>
          <p14:tracePt t="11178" x="7661275" y="2625725"/>
          <p14:tracePt t="11194" x="7648575" y="2670175"/>
          <p14:tracePt t="11211" x="7635875" y="2708275"/>
          <p14:tracePt t="11229" x="7616825" y="2752725"/>
          <p14:tracePt t="11245" x="7600950" y="2768600"/>
          <p14:tracePt t="11261" x="7591425" y="2778125"/>
          <p14:tracePt t="11278" x="7575550" y="2797175"/>
          <p14:tracePt t="11294" x="7572375" y="2803525"/>
          <p14:tracePt t="11328" x="7572375" y="2800350"/>
          <p14:tracePt t="11344" x="7572375" y="2790825"/>
          <p14:tracePt t="11361" x="7572375" y="2771775"/>
          <p14:tracePt t="11378" x="7572375" y="2749550"/>
          <p14:tracePt t="11395" x="7572375" y="2740025"/>
          <p14:tracePt t="11412" x="7572375" y="2724150"/>
          <p14:tracePt t="11427" x="7572375" y="2705100"/>
          <p14:tracePt t="11444" x="7585075" y="2679700"/>
          <p14:tracePt t="11461" x="7597775" y="2644775"/>
          <p14:tracePt t="11477" x="7623175" y="2587625"/>
          <p14:tracePt t="11494" x="7635875" y="2540000"/>
          <p14:tracePt t="11512" x="7648575" y="2501900"/>
          <p14:tracePt t="11528" x="7667625" y="2438400"/>
          <p14:tracePt t="11545" x="7667625" y="2403475"/>
          <p14:tracePt t="11561" x="7667625" y="2381250"/>
          <p14:tracePt t="11577" x="7667625" y="2339975"/>
          <p14:tracePt t="11594" x="7667625" y="2317750"/>
          <p14:tracePt t="11611" x="7667625" y="2295525"/>
          <p14:tracePt t="11628" x="7670800" y="2282825"/>
          <p14:tracePt t="11645" x="7670800" y="2273300"/>
          <p14:tracePt t="11662" x="7670800" y="2260600"/>
          <p14:tracePt t="11848" x="7667625" y="2286000"/>
          <p14:tracePt t="11856" x="7661275" y="2305050"/>
          <p14:tracePt t="11863" x="7654925" y="2324100"/>
          <p14:tracePt t="11877" x="7642225" y="2368550"/>
          <p14:tracePt t="11894" x="7629525" y="2406650"/>
          <p14:tracePt t="11911" x="7626350" y="2428875"/>
          <p14:tracePt t="11929" x="7607300" y="2457450"/>
          <p14:tracePt t="11945" x="7597775" y="2466975"/>
          <p14:tracePt t="11961" x="7588250" y="2476500"/>
          <p14:tracePt t="11978" x="7572375" y="2486025"/>
          <p14:tracePt t="11994" x="7556500" y="2486025"/>
          <p14:tracePt t="12012" x="7543800" y="2486025"/>
          <p14:tracePt t="12028" x="7534275" y="2482850"/>
          <p14:tracePt t="12045" x="7502525" y="2473325"/>
          <p14:tracePt t="12061" x="7480300" y="2441575"/>
          <p14:tracePt t="12078" x="7435850" y="2403475"/>
          <p14:tracePt t="12095" x="7410450" y="2371725"/>
          <p14:tracePt t="12112" x="7340600" y="2308225"/>
          <p14:tracePt t="12127" x="7299325" y="2276475"/>
          <p14:tracePt t="12144" x="7261225" y="2241550"/>
          <p14:tracePt t="12162" x="7213600" y="2216150"/>
          <p14:tracePt t="12178" x="7169150" y="2171700"/>
          <p14:tracePt t="12195" x="7146925" y="2159000"/>
          <p14:tracePt t="12212" x="7102475" y="2143125"/>
          <p14:tracePt t="12228" x="7080250" y="2130425"/>
          <p14:tracePt t="12245" x="7048500" y="2117725"/>
          <p14:tracePt t="12262" x="7013575" y="2101850"/>
          <p14:tracePt t="12277" x="6985000" y="2089150"/>
          <p14:tracePt t="12294" x="6959600" y="2070100"/>
          <p14:tracePt t="12312" x="6931025" y="2063750"/>
          <p14:tracePt t="12328" x="6921500" y="2060575"/>
          <p14:tracePt t="12344" x="6911975" y="2051050"/>
          <p14:tracePt t="12362" x="6899275" y="2038350"/>
          <p14:tracePt t="12377" x="6883400" y="2035175"/>
          <p14:tracePt t="12395" x="6873875" y="2035175"/>
          <p14:tracePt t="12412" x="6858000" y="2028825"/>
          <p14:tracePt t="12427" x="6848475" y="2028825"/>
          <p14:tracePt t="12699" x="6848475" y="2032000"/>
          <p14:tracePt t="12706" x="6851650" y="2035175"/>
          <p14:tracePt t="12713" x="6854825" y="2041525"/>
          <p14:tracePt t="12728" x="6877050" y="2051050"/>
          <p14:tracePt t="12745" x="6899275" y="2057400"/>
          <p14:tracePt t="12762" x="6943725" y="2082800"/>
          <p14:tracePt t="12778" x="6965950" y="2095500"/>
          <p14:tracePt t="12795" x="6988175" y="2105025"/>
          <p14:tracePt t="12811" x="7016750" y="2120900"/>
          <p14:tracePt t="12828" x="7032625" y="2130425"/>
          <p14:tracePt t="12844" x="7061200" y="2143125"/>
          <p14:tracePt t="12862" x="7089775" y="2162175"/>
          <p14:tracePt t="12878" x="7105650" y="2171700"/>
          <p14:tracePt t="12895" x="7118350" y="2181225"/>
          <p14:tracePt t="12912" x="7121525" y="2181225"/>
          <p14:tracePt t="12948" x="7127875" y="2187575"/>
          <p14:tracePt t="13263" x="7124700" y="2184400"/>
          <p14:tracePt t="13271" x="7121525" y="2181225"/>
          <p14:tracePt t="13278" x="7115175" y="2174875"/>
          <p14:tracePt t="13295" x="7099300" y="2165350"/>
          <p14:tracePt t="13311" x="7080250" y="2149475"/>
          <p14:tracePt t="13328" x="7058025" y="2149475"/>
          <p14:tracePt t="13345" x="7035800" y="2149475"/>
          <p14:tracePt t="13360" x="7013575" y="2146300"/>
          <p14:tracePt t="13378" x="7004050" y="2133600"/>
          <p14:tracePt t="13395" x="6988175" y="2133600"/>
          <p14:tracePt t="13412" x="6972300" y="2133600"/>
          <p14:tracePt t="13783" x="7051675" y="2098675"/>
          <p14:tracePt t="13790" x="7146925" y="2041525"/>
          <p14:tracePt t="13797" x="7251700" y="2003425"/>
          <p14:tracePt t="13811" x="7477125" y="1914525"/>
          <p14:tracePt t="13827" x="7632700" y="1860550"/>
          <p14:tracePt t="13846" x="7750175" y="1825625"/>
          <p14:tracePt t="13850" x="7791450" y="1800225"/>
          <p14:tracePt t="13878" x="7915275" y="1749425"/>
          <p14:tracePt t="13911" x="7966075" y="1689100"/>
          <p14:tracePt t="13928" x="7975600" y="1657350"/>
          <p14:tracePt t="13944" x="7975600" y="1641475"/>
          <p14:tracePt t="13961" x="7975600" y="1622425"/>
          <p14:tracePt t="13978" x="7975600" y="1606550"/>
          <p14:tracePt t="13995" x="7975600" y="1597025"/>
          <p14:tracePt t="14012" x="7975600" y="1584325"/>
          <p14:tracePt t="14028" x="7975600" y="1571625"/>
          <p14:tracePt t="14045" x="7975600" y="1558925"/>
          <p14:tracePt t="14061" x="7975600" y="1543050"/>
          <p14:tracePt t="14078" x="7978775" y="1520825"/>
          <p14:tracePt t="14095" x="7991475" y="1476375"/>
          <p14:tracePt t="14111" x="8010525" y="1403350"/>
          <p14:tracePt t="14128" x="8032750" y="1339850"/>
          <p14:tracePt t="14145" x="8045450" y="1285875"/>
          <p14:tracePt t="14161" x="8058150" y="1222375"/>
          <p14:tracePt t="14178" x="8058150" y="1187450"/>
          <p14:tracePt t="14195" x="8058150" y="1127125"/>
          <p14:tracePt t="14211" x="8058150" y="1031875"/>
          <p14:tracePt t="14227" x="8058150" y="987425"/>
          <p14:tracePt t="14245" x="8058150" y="946150"/>
          <p14:tracePt t="14261" x="8048625" y="901700"/>
          <p14:tracePt t="14278" x="8039100" y="885825"/>
          <p14:tracePt t="14295" x="8023225" y="876300"/>
          <p14:tracePt t="14312" x="8007350" y="847725"/>
          <p14:tracePt t="14328" x="8007350" y="838200"/>
          <p14:tracePt t="14344" x="8001000" y="822325"/>
          <p14:tracePt t="14346" x="8001000" y="815975"/>
          <p14:tracePt t="14361" x="8001000" y="803275"/>
          <p14:tracePt t="14411" x="8001000" y="796925"/>
          <p14:tracePt t="14475" x="8001000" y="800100"/>
          <p14:tracePt t="14482" x="8001000" y="803275"/>
          <p14:tracePt t="14494" x="8001000" y="812800"/>
          <p14:tracePt t="14511" x="8001000" y="828675"/>
          <p14:tracePt t="14527" x="8001000" y="850900"/>
          <p14:tracePt t="14545" x="8001000" y="901700"/>
          <p14:tracePt t="14561" x="8010525" y="987425"/>
          <p14:tracePt t="14578" x="8016875" y="1041400"/>
          <p14:tracePt t="14596" x="8042275" y="1108075"/>
          <p14:tracePt t="14611" x="8058150" y="1152525"/>
          <p14:tracePt t="14628" x="8070850" y="1216025"/>
          <p14:tracePt t="14644" x="8083550" y="1279525"/>
          <p14:tracePt t="14661" x="8102600" y="1349375"/>
          <p14:tracePt t="14678" x="8102600" y="1387475"/>
          <p14:tracePt t="14696" x="8102600" y="1428750"/>
          <p14:tracePt t="14712" x="8102600" y="1444625"/>
          <p14:tracePt t="14728" x="8102600" y="1457325"/>
          <p14:tracePt t="14746" x="8102600" y="1473200"/>
          <p14:tracePt t="14761" x="8102600" y="1482725"/>
          <p14:tracePt t="14777" x="8102600" y="1492250"/>
          <p14:tracePt t="14795" x="8102600" y="1498600"/>
          <p14:tracePt t="15275" x="8102600" y="1501775"/>
          <p14:tracePt t="15282" x="8096250" y="1501775"/>
          <p14:tracePt t="15296" x="8086725" y="1501775"/>
          <p14:tracePt t="15312" x="8074025" y="1501775"/>
          <p14:tracePt t="15329" x="8042275" y="1501775"/>
          <p14:tracePt t="15345" x="7994650" y="1501775"/>
          <p14:tracePt t="15361" x="7950200" y="1492250"/>
          <p14:tracePt t="15395" x="7778750" y="1419225"/>
          <p14:tracePt t="15428" x="7683500" y="1317625"/>
          <p14:tracePt t="15445" x="7629525" y="1247775"/>
          <p14:tracePt t="15461" x="7604125" y="1209675"/>
          <p14:tracePt t="15477" x="7569200" y="1171575"/>
          <p14:tracePt t="15495" x="7550150" y="1098550"/>
          <p14:tracePt t="15511" x="7550150" y="1038225"/>
          <p14:tracePt t="15528" x="7550150" y="987425"/>
          <p14:tracePt t="15545" x="7566025" y="936625"/>
          <p14:tracePt t="15561" x="7585075" y="904875"/>
          <p14:tracePt t="15578" x="7588250" y="895350"/>
          <p14:tracePt t="15595" x="7588250" y="882650"/>
          <p14:tracePt t="15611" x="7588250" y="866775"/>
          <p14:tracePt t="15628" x="7588250" y="860425"/>
          <p14:tracePt t="15645" x="7588250" y="847725"/>
          <p14:tracePt t="15678" x="7588250" y="841375"/>
          <p14:tracePt t="15695" x="7569200" y="831850"/>
          <p14:tracePt t="15711" x="7556500" y="822325"/>
          <p14:tracePt t="15727" x="7546975" y="812800"/>
          <p14:tracePt t="15745" x="7534275" y="796925"/>
          <p14:tracePt t="15761" x="7518400" y="787400"/>
          <p14:tracePt t="15778" x="7508875" y="771525"/>
          <p14:tracePt t="15795" x="7493000" y="755650"/>
          <p14:tracePt t="15810" x="7483475" y="746125"/>
          <p14:tracePt t="15827" x="7467600" y="730250"/>
          <p14:tracePt t="15845" x="7451725" y="708025"/>
          <p14:tracePt t="15861" x="7442200" y="698500"/>
          <p14:tracePt t="15878" x="7435850" y="688975"/>
          <p14:tracePt t="15895" x="7435850" y="669925"/>
          <p14:tracePt t="15911" x="7435850" y="657225"/>
          <p14:tracePt t="15928" x="7435850" y="647700"/>
          <p14:tracePt t="15945" x="7435850" y="635000"/>
          <p14:tracePt t="15961" x="7435850" y="619125"/>
          <p14:tracePt t="15978" x="7435850" y="612775"/>
          <p14:tracePt t="15995" x="7435850" y="609600"/>
          <p14:tracePt t="16267" x="7385050" y="663575"/>
          <p14:tracePt t="16273" x="7305675" y="762000"/>
          <p14:tracePt t="16281" x="7239000" y="857250"/>
          <p14:tracePt t="16295" x="7086600" y="1031875"/>
          <p14:tracePt t="16311" x="6883400" y="1292225"/>
          <p14:tracePt t="16330" x="6673850" y="1590675"/>
          <p14:tracePt t="16346" x="6569075" y="1771650"/>
          <p14:tracePt t="16362" x="6477000" y="1927225"/>
          <p14:tracePt t="16378" x="6426200" y="2041525"/>
          <p14:tracePt t="16379" x="6394450" y="2082800"/>
          <p14:tracePt t="16394" x="6362700" y="2159000"/>
          <p14:tracePt t="16410" x="6327775" y="2216150"/>
          <p14:tracePt t="16427" x="6302375" y="2257425"/>
          <p14:tracePt t="16444" x="6264275" y="2292350"/>
          <p14:tracePt t="16461" x="6238875" y="2311400"/>
          <p14:tracePt t="16478" x="6210300" y="2324100"/>
          <p14:tracePt t="16494" x="6162675" y="2324100"/>
          <p14:tracePt t="16510" x="6118225" y="2320925"/>
          <p14:tracePt t="16527" x="6070600" y="2298700"/>
          <p14:tracePt t="16544" x="5981700" y="2279650"/>
          <p14:tracePt t="16561" x="5892800" y="2247900"/>
          <p14:tracePt t="16578" x="5759450" y="2203450"/>
          <p14:tracePt t="16595" x="5549900" y="2178050"/>
          <p14:tracePt t="16611" x="5445125" y="2162175"/>
          <p14:tracePt t="16627" x="5305425" y="2152650"/>
          <p14:tracePt t="16644" x="5149850" y="2127250"/>
          <p14:tracePt t="16660" x="5067300" y="2117725"/>
          <p14:tracePt t="16677" x="4984750" y="2117725"/>
          <p14:tracePt t="16695" x="4854575" y="2111375"/>
          <p14:tracePt t="16711" x="4772025" y="2105025"/>
          <p14:tracePt t="16728" x="4718050" y="2105025"/>
          <p14:tracePt t="16744" x="4679950" y="2105025"/>
          <p14:tracePt t="16761" x="4654550" y="2105025"/>
          <p14:tracePt t="16777" x="4645025" y="2105025"/>
          <p14:tracePt t="16794" x="4632325" y="2105025"/>
          <p14:tracePt t="16810" x="4616450" y="2098675"/>
          <p14:tracePt t="16827" x="4606925" y="2089150"/>
          <p14:tracePt t="16845" x="4591050" y="2073275"/>
          <p14:tracePt t="16861" x="4581525" y="2063750"/>
          <p14:tracePt t="16878" x="4565650" y="2054225"/>
          <p14:tracePt t="16882" x="4565650" y="2047875"/>
          <p14:tracePt t="16894" x="4562475" y="2038350"/>
          <p14:tracePt t="16911" x="4562475" y="2012950"/>
          <p14:tracePt t="16927" x="4562475" y="1990725"/>
          <p14:tracePt t="16944" x="4562475" y="1949450"/>
          <p14:tracePt t="16961" x="4562475" y="1927225"/>
          <p14:tracePt t="16978" x="4562475" y="1908175"/>
          <p14:tracePt t="16995" x="4575175" y="1879600"/>
          <p14:tracePt t="17011" x="4587875" y="1847850"/>
          <p14:tracePt t="17028" x="4600575" y="1809750"/>
          <p14:tracePt t="17045" x="4619625" y="1746250"/>
          <p14:tracePt t="17061" x="4638675" y="1701800"/>
          <p14:tracePt t="17077" x="4638675" y="1673225"/>
          <p14:tracePt t="17094" x="4638675" y="1644650"/>
          <p14:tracePt t="17110" x="4638675" y="1635125"/>
          <p14:tracePt t="17128" x="4638675" y="1628775"/>
          <p14:tracePt t="17161" x="4625975" y="1628775"/>
          <p14:tracePt t="17178" x="4616450" y="1635125"/>
          <p14:tracePt t="17194" x="4597400" y="1663700"/>
          <p14:tracePt t="17210" x="4549775" y="1689100"/>
          <p14:tracePt t="17228" x="4489450" y="1743075"/>
          <p14:tracePt t="17244" x="4413250" y="1790700"/>
          <p14:tracePt t="17261" x="4387850" y="1822450"/>
          <p14:tracePt t="17279" x="4362450" y="1857375"/>
          <p14:tracePt t="17538" x="4254500" y="1851025"/>
          <p14:tracePt t="17544" x="4060825" y="1841500"/>
          <p14:tracePt t="17561" x="3686175" y="1841500"/>
          <p14:tracePt t="17579" x="3155950" y="1860550"/>
          <p14:tracePt t="17596" x="2889250" y="1879600"/>
          <p14:tracePt t="17612" x="2660650" y="1898650"/>
          <p14:tracePt t="17627" x="2444750" y="1917700"/>
          <p14:tracePt t="17644" x="2155825" y="1952625"/>
          <p14:tracePt t="17660" x="2041525" y="1962150"/>
          <p14:tracePt t="17677" x="1943100" y="1978025"/>
          <p14:tracePt t="17694" x="1809750" y="2000250"/>
          <p14:tracePt t="17710" x="1755775" y="2016125"/>
          <p14:tracePt t="17728" x="1704975" y="2054225"/>
          <p14:tracePt t="17744" x="1682750" y="2063750"/>
          <p14:tracePt t="17760" x="1673225" y="2085975"/>
          <p14:tracePt t="17779" x="1651000" y="2101850"/>
          <p14:tracePt t="17794" x="1635125" y="2111375"/>
          <p14:tracePt t="17811" x="1625600" y="2120900"/>
          <p14:tracePt t="17828" x="1609725" y="2143125"/>
          <p14:tracePt t="17844" x="1593850" y="2152650"/>
          <p14:tracePt t="17861" x="1584325" y="2168525"/>
          <p14:tracePt t="17878" x="1581150" y="2200275"/>
          <p14:tracePt t="17894" x="1581150" y="2228850"/>
          <p14:tracePt t="17911" x="1590675" y="2276475"/>
          <p14:tracePt t="17914" x="1597025" y="2295525"/>
          <p14:tracePt t="17927" x="1603375" y="2330450"/>
          <p14:tracePt t="17944" x="1628775" y="2393950"/>
          <p14:tracePt t="17960" x="1647825" y="2432050"/>
          <p14:tracePt t="17978" x="1739900" y="2505075"/>
          <p14:tracePt t="17994" x="1828800" y="2565400"/>
          <p14:tracePt t="18011" x="1952625" y="2616200"/>
          <p14:tracePt t="18027" x="2143125" y="2651125"/>
          <p14:tracePt t="18044" x="2244725" y="2651125"/>
          <p14:tracePt t="18060" x="2308225" y="2647950"/>
          <p14:tracePt t="18078" x="2397125" y="2628900"/>
          <p14:tracePt t="18094" x="2466975" y="2590800"/>
          <p14:tracePt t="18111" x="2546350" y="2543175"/>
          <p14:tracePt t="18128" x="2660650" y="2425700"/>
          <p14:tracePt t="18144" x="2746375" y="2343150"/>
          <p14:tracePt t="18161" x="2800350" y="2270125"/>
          <p14:tracePt t="18177" x="2863850" y="2200275"/>
          <p14:tracePt t="18193" x="2952750" y="2095500"/>
          <p14:tracePt t="18211" x="3006725" y="2025650"/>
          <p14:tracePt t="18228" x="3063875" y="1946275"/>
          <p14:tracePt t="18244" x="3089275" y="1901825"/>
          <p14:tracePt t="18261" x="3121025" y="1876425"/>
          <p14:tracePt t="18278" x="3187700" y="1828800"/>
          <p14:tracePt t="18294" x="3225800" y="1803400"/>
          <p14:tracePt t="18310" x="3273425" y="1790700"/>
          <p14:tracePt t="18327" x="3314700" y="1771650"/>
          <p14:tracePt t="18343" x="3336925" y="1765300"/>
          <p14:tracePt t="18360" x="3375025" y="1765300"/>
          <p14:tracePt t="18378" x="3435350" y="1765300"/>
          <p14:tracePt t="18394" x="3473450" y="1765300"/>
          <p14:tracePt t="18411" x="3543300" y="1765300"/>
          <p14:tracePt t="18427" x="3714750" y="1765300"/>
          <p14:tracePt t="18443" x="3806825" y="1765300"/>
          <p14:tracePt t="18460" x="3892550" y="1771650"/>
          <p14:tracePt t="18478" x="4041775" y="1771650"/>
          <p14:tracePt t="18494" x="4137025" y="1778000"/>
          <p14:tracePt t="18511" x="4210050" y="1787525"/>
          <p14:tracePt t="18528" x="4295775" y="1793875"/>
          <p14:tracePt t="18544" x="4359275" y="1806575"/>
          <p14:tracePt t="18561" x="4419600" y="1812925"/>
          <p14:tracePt t="18577" x="4486275" y="1831975"/>
          <p14:tracePt t="18593" x="4508500" y="1851025"/>
          <p14:tracePt t="18610" x="4540250" y="1863725"/>
          <p14:tracePt t="18628" x="4552950" y="1876425"/>
          <p14:tracePt t="18644" x="4565650" y="1892300"/>
          <p14:tracePt t="18661" x="4581525" y="1924050"/>
          <p14:tracePt t="18678" x="4600575" y="1965325"/>
          <p14:tracePt t="18694" x="4613275" y="1990725"/>
          <p14:tracePt t="18711" x="4622800" y="2006600"/>
          <p14:tracePt t="18728" x="4629150" y="2025650"/>
          <p14:tracePt t="18743" x="4629150" y="2041525"/>
          <p14:tracePt t="18761" x="4645025" y="2051050"/>
          <p14:tracePt t="18778" x="4648200" y="2079625"/>
          <p14:tracePt t="18794" x="4654550" y="2092325"/>
          <p14:tracePt t="18811" x="4664075" y="2114550"/>
          <p14:tracePt t="18828" x="4683125" y="2165350"/>
          <p14:tracePt t="18844" x="4702175" y="2203450"/>
          <p14:tracePt t="18861" x="4702175" y="2241550"/>
          <p14:tracePt t="18877" x="4702175" y="2279650"/>
          <p14:tracePt t="18893" x="4702175" y="2311400"/>
          <p14:tracePt t="18911" x="4702175" y="2327275"/>
          <p14:tracePt t="18928" x="4714875" y="2346325"/>
          <p14:tracePt t="18944" x="4724400" y="2374900"/>
          <p14:tracePt t="18961" x="4737100" y="2397125"/>
          <p14:tracePt t="18978" x="4762500" y="2447925"/>
          <p14:tracePt t="18993" x="4775200" y="2492375"/>
          <p14:tracePt t="19010" x="4787900" y="2530475"/>
          <p14:tracePt t="19027" x="4803775" y="2574925"/>
          <p14:tracePt t="19043" x="4803775" y="2593975"/>
          <p14:tracePt t="19061" x="4803775" y="2625725"/>
          <p14:tracePt t="19078" x="4803775" y="2638425"/>
          <p14:tracePt t="19094" x="4803775" y="2647950"/>
          <p14:tracePt t="19111" x="4803775" y="2663825"/>
          <p14:tracePt t="19127" x="4803775" y="2679700"/>
          <p14:tracePt t="19143" x="4803775" y="2689225"/>
          <p14:tracePt t="19160" x="4803775" y="2698750"/>
          <p14:tracePt t="19177" x="4803775" y="2717800"/>
          <p14:tracePt t="19194" x="4803775" y="2727325"/>
          <p14:tracePt t="19211" x="4803775" y="2733675"/>
          <p14:tracePt t="19244" x="4803775" y="2736850"/>
          <p14:tracePt t="19260" x="4794250" y="2743200"/>
          <p14:tracePt t="19277" x="4778375" y="2752725"/>
          <p14:tracePt t="19293" x="4768850" y="2762250"/>
          <p14:tracePt t="19310" x="4759325" y="2774950"/>
          <p14:tracePt t="19327" x="4752975" y="2787650"/>
          <p14:tracePt t="19343" x="4746625" y="2797175"/>
          <p14:tracePt t="19360" x="4746625" y="2803525"/>
          <p14:tracePt t="19377" x="4743450" y="2822575"/>
          <p14:tracePt t="19393" x="4737100" y="2832100"/>
          <p14:tracePt t="19410" x="4727575" y="2841625"/>
          <p14:tracePt t="19428" x="4708525" y="2857500"/>
          <p14:tracePt t="19444" x="4699000" y="2873375"/>
          <p14:tracePt t="19460" x="4686300" y="2882900"/>
          <p14:tracePt t="19478" x="4670425" y="2911475"/>
          <p14:tracePt t="19494" x="4654550" y="2943225"/>
          <p14:tracePt t="19511" x="4619625" y="2990850"/>
          <p14:tracePt t="19527" x="4470400" y="3121025"/>
          <p14:tracePt t="19543" x="4314825" y="3213100"/>
          <p14:tracePt t="19560" x="4146550" y="3289300"/>
          <p14:tracePt t="19577" x="4073525" y="3314700"/>
          <p14:tracePt t="19942" x="4079875" y="3279775"/>
          <p14:tracePt t="19949" x="4086225" y="3254375"/>
          <p14:tracePt t="19960" x="4086225" y="3219450"/>
          <p14:tracePt t="19977" x="4086225" y="3133725"/>
          <p14:tracePt t="19994" x="4086225" y="3073400"/>
          <p14:tracePt t="20028" x="4054475" y="2955925"/>
          <p14:tracePt t="20060" x="4000500" y="2905125"/>
          <p14:tracePt t="20077" x="3965575" y="2889250"/>
          <p14:tracePt t="20094" x="3933825" y="2876550"/>
          <p14:tracePt t="20110" x="3902075" y="2863850"/>
          <p14:tracePt t="20126" x="3860800" y="2838450"/>
          <p14:tracePt t="20144" x="3829050" y="2828925"/>
          <p14:tracePt t="20161" x="3794125" y="2816225"/>
          <p14:tracePt t="20178" x="3727450" y="2797175"/>
          <p14:tracePt t="20194" x="3683000" y="2778125"/>
          <p14:tracePt t="20211" x="3644900" y="2765425"/>
          <p14:tracePt t="20228" x="3565525" y="2743200"/>
          <p14:tracePt t="20244" x="3527425" y="2730500"/>
          <p14:tracePt t="20260" x="3479800" y="2711450"/>
          <p14:tracePt t="20276" x="3409950" y="2698750"/>
          <p14:tracePt t="20294" x="3349625" y="2698750"/>
          <p14:tracePt t="20312" x="3263900" y="2698750"/>
          <p14:tracePt t="20328" x="3219450" y="2698750"/>
          <p14:tracePt t="20344" x="3184525" y="2698750"/>
          <p14:tracePt t="20361" x="3127375" y="2714625"/>
          <p14:tracePt t="20376" x="3089275" y="2727325"/>
          <p14:tracePt t="20393" x="3044825" y="2733675"/>
          <p14:tracePt t="20410" x="3013075" y="2746375"/>
          <p14:tracePt t="20428" x="2959100" y="2762250"/>
          <p14:tracePt t="20444" x="2921000" y="2774950"/>
          <p14:tracePt t="20460" x="2882900" y="2794000"/>
          <p14:tracePt t="20477" x="2838450" y="2819400"/>
          <p14:tracePt t="20494" x="2813050" y="2851150"/>
          <p14:tracePt t="20511" x="2778125" y="2867025"/>
          <p14:tracePt t="20526" x="2768600" y="2879725"/>
          <p14:tracePt t="20543" x="2759075" y="2889250"/>
          <p14:tracePt t="20560" x="2743200" y="2905125"/>
          <p14:tracePt t="20577" x="2733675" y="2930525"/>
          <p14:tracePt t="20594" x="2733675" y="2952750"/>
          <p14:tracePt t="20611" x="2733675" y="2981325"/>
          <p14:tracePt t="20628" x="2733675" y="3022600"/>
          <p14:tracePt t="20644" x="2733675" y="3044825"/>
          <p14:tracePt t="20660" x="2752725" y="3070225"/>
          <p14:tracePt t="20676" x="2797175" y="3114675"/>
          <p14:tracePt t="20693" x="2844800" y="3155950"/>
          <p14:tracePt t="20712" x="2911475" y="3194050"/>
          <p14:tracePt t="20727" x="2952750" y="3225800"/>
          <p14:tracePt t="20744" x="2974975" y="3251200"/>
          <p14:tracePt t="20762" x="3013075" y="3286125"/>
          <p14:tracePt t="20777" x="3028950" y="3311525"/>
          <p14:tracePt t="20794" x="3048000" y="3343275"/>
          <p14:tracePt t="20811" x="3086100" y="3371850"/>
          <p14:tracePt t="20827" x="3101975" y="3387725"/>
          <p14:tracePt t="20844" x="3117850" y="3400425"/>
          <p14:tracePt t="20861" x="3149600" y="3419475"/>
          <p14:tracePt t="20877" x="3165475" y="3441700"/>
          <p14:tracePt t="20894" x="3187700" y="3457575"/>
          <p14:tracePt t="20911" x="3216275" y="3479800"/>
          <p14:tracePt t="20927" x="3248025" y="3511550"/>
          <p14:tracePt t="20944" x="3273425" y="3536950"/>
          <p14:tracePt t="20960" x="3295650" y="3549650"/>
          <p14:tracePt t="20977" x="3340100" y="3578225"/>
          <p14:tracePt t="20994" x="3368675" y="3590925"/>
          <p14:tracePt t="21011" x="3413125" y="3622675"/>
          <p14:tracePt t="21027" x="3457575" y="3635375"/>
          <p14:tracePt t="21044" x="3502025" y="3648075"/>
          <p14:tracePt t="21061" x="3565525" y="3667125"/>
          <p14:tracePt t="21077" x="3603625" y="3667125"/>
          <p14:tracePt t="21094" x="3641725" y="3667125"/>
          <p14:tracePt t="21111" x="3689350" y="3667125"/>
          <p14:tracePt t="21127" x="3724275" y="3667125"/>
          <p14:tracePt t="21144" x="3768725" y="3667125"/>
          <p14:tracePt t="21161" x="3829050" y="3667125"/>
          <p14:tracePt t="21177" x="3873500" y="3667125"/>
          <p14:tracePt t="21194" x="3911600" y="3663950"/>
          <p14:tracePt t="21211" x="3975100" y="3644900"/>
          <p14:tracePt t="21227" x="4013200" y="3632200"/>
          <p14:tracePt t="21244" x="4044950" y="3613150"/>
          <p14:tracePt t="21261" x="4079875" y="3597275"/>
          <p14:tracePt t="21277" x="4095750" y="3581400"/>
          <p14:tracePt t="21294" x="4114800" y="3549650"/>
          <p14:tracePt t="21311" x="4130675" y="3514725"/>
          <p14:tracePt t="21328" x="4130675" y="3486150"/>
          <p14:tracePt t="21344" x="4130675" y="3448050"/>
          <p14:tracePt t="21361" x="4127500" y="3362325"/>
          <p14:tracePt t="21376" x="4111625" y="3276600"/>
          <p14:tracePt t="21393" x="4089400" y="3213100"/>
          <p14:tracePt t="21410" x="4070350" y="3130550"/>
          <p14:tracePt t="21427" x="4057650" y="3105150"/>
          <p14:tracePt t="21444" x="4032250" y="3073400"/>
          <p14:tracePt t="21461" x="3997325" y="3032125"/>
          <p14:tracePt t="21477" x="3965575" y="3006725"/>
          <p14:tracePt t="21493" x="3933825" y="2981325"/>
          <p14:tracePt t="21496" x="3905250" y="2959100"/>
          <p14:tracePt t="21511" x="3873500" y="2933700"/>
          <p14:tracePt t="21526" x="3841750" y="2901950"/>
          <p14:tracePt t="21543" x="3819525" y="2886075"/>
          <p14:tracePt t="21560" x="3768725" y="2860675"/>
          <p14:tracePt t="21577" x="3711575" y="2832100"/>
          <p14:tracePt t="21593" x="3660775" y="2819400"/>
          <p14:tracePt t="21610" x="3546475" y="2797175"/>
          <p14:tracePt t="21627" x="3482975" y="2781300"/>
          <p14:tracePt t="21644" x="3422650" y="2774950"/>
          <p14:tracePt t="21660" x="3327400" y="2774950"/>
          <p14:tracePt t="21677" x="3270250" y="2774950"/>
          <p14:tracePt t="21693" x="3209925" y="2774950"/>
          <p14:tracePt t="21711" x="3130550" y="2774950"/>
          <p14:tracePt t="21727" x="3086100" y="2774950"/>
          <p14:tracePt t="21744" x="3063875" y="2774950"/>
          <p14:tracePt t="21760" x="3022600" y="2784475"/>
          <p14:tracePt t="21776" x="3000375" y="2794000"/>
          <p14:tracePt t="21794" x="2968625" y="2806700"/>
          <p14:tracePt t="21810" x="2933700" y="2838450"/>
          <p14:tracePt t="21826" x="2901950" y="2863850"/>
          <p14:tracePt t="21844" x="2876550" y="2889250"/>
          <p14:tracePt t="21861" x="2854325" y="2924175"/>
          <p14:tracePt t="21877" x="2841625" y="2940050"/>
          <p14:tracePt t="21894" x="2832100" y="2955925"/>
          <p14:tracePt t="21910" x="2822575" y="2981325"/>
          <p14:tracePt t="21926" x="2822575" y="2997200"/>
          <p14:tracePt t="21944" x="2822575" y="3025775"/>
          <p14:tracePt t="21960" x="2822575" y="3067050"/>
          <p14:tracePt t="21977" x="2822575" y="3089275"/>
          <p14:tracePt t="21994" x="2832100" y="3111500"/>
          <p14:tracePt t="21998" x="2838450" y="3130550"/>
          <p14:tracePt t="22010" x="2847975" y="3162300"/>
          <p14:tracePt t="22027" x="2867025" y="3184525"/>
          <p14:tracePt t="22043" x="2886075" y="3209925"/>
          <p14:tracePt t="22060" x="2908300" y="3251200"/>
          <p14:tracePt t="22076" x="2933700" y="3276600"/>
          <p14:tracePt t="22094" x="2959100" y="3308350"/>
          <p14:tracePt t="22111" x="2997200" y="3346450"/>
          <p14:tracePt t="22127" x="3022600" y="3378200"/>
          <p14:tracePt t="22144" x="3070225" y="3403600"/>
          <p14:tracePt t="22161" x="3146425" y="3451225"/>
          <p14:tracePt t="22177" x="3213100" y="3479800"/>
          <p14:tracePt t="22194" x="3263900" y="3514725"/>
          <p14:tracePt t="22210" x="3343275" y="3549650"/>
          <p14:tracePt t="22227" x="3400425" y="3568700"/>
          <p14:tracePt t="22244" x="3463925" y="3584575"/>
          <p14:tracePt t="22261" x="3562350" y="3606800"/>
          <p14:tracePt t="22277" x="3629025" y="3619500"/>
          <p14:tracePt t="22294" x="3683000" y="3641725"/>
          <p14:tracePt t="22310" x="3790950" y="3648075"/>
          <p14:tracePt t="22326" x="3860800" y="3648075"/>
          <p14:tracePt t="22343" x="3930650" y="3648075"/>
          <p14:tracePt t="22360" x="4000500" y="3648075"/>
          <p14:tracePt t="22377" x="4044950" y="3648075"/>
          <p14:tracePt t="22393" x="4083050" y="3648075"/>
          <p14:tracePt t="22411" x="4146550" y="3632200"/>
          <p14:tracePt t="22427" x="4213225" y="3609975"/>
          <p14:tracePt t="22443" x="4279900" y="3581400"/>
          <p14:tracePt t="22460" x="4333875" y="3533775"/>
          <p14:tracePt t="22476" x="4359275" y="3486150"/>
          <p14:tracePt t="22494" x="4384675" y="3448050"/>
          <p14:tracePt t="22511" x="4397375" y="3400425"/>
          <p14:tracePt t="22527" x="4397375" y="3355975"/>
          <p14:tracePt t="22544" x="4397375" y="3317875"/>
          <p14:tracePt t="22561" x="4397375" y="3257550"/>
          <p14:tracePt t="22577" x="4397375" y="3203575"/>
          <p14:tracePt t="22593" x="4394200" y="3168650"/>
          <p14:tracePt t="22610" x="4375150" y="3095625"/>
          <p14:tracePt t="22627" x="4356100" y="3051175"/>
          <p14:tracePt t="22644" x="4330700" y="3013075"/>
          <p14:tracePt t="22661" x="4286250" y="2959100"/>
          <p14:tracePt t="22677" x="4260850" y="2927350"/>
          <p14:tracePt t="22694" x="4229100" y="2911475"/>
          <p14:tracePt t="22711" x="4194175" y="2886075"/>
          <p14:tracePt t="22727" x="4168775" y="2867025"/>
          <p14:tracePt t="22743" x="4152900" y="2857500"/>
          <p14:tracePt t="22760" x="4137025" y="2841625"/>
          <p14:tracePt t="22777" x="4127500" y="2841625"/>
          <p14:tracePt t="22795" x="4117975" y="2838450"/>
          <p14:tracePt t="22811" x="4102100" y="2838450"/>
          <p14:tracePt t="22827" x="4092575" y="2838450"/>
          <p14:tracePt t="22844" x="4079875" y="2838450"/>
          <p14:tracePt t="22860" x="4070350" y="2838450"/>
          <p14:tracePt t="22947" x="4064000" y="2838450"/>
          <p14:tracePt t="23653" x="4086225" y="2867025"/>
          <p14:tracePt t="23660" x="4121150" y="2930525"/>
          <p14:tracePt t="23677" x="4260850" y="3060700"/>
          <p14:tracePt t="23695" x="4498975" y="3267075"/>
          <p14:tracePt t="23715" x="4959350" y="3540125"/>
          <p14:tracePt t="23731" x="5257800" y="3667125"/>
          <p14:tracePt t="23751" x="5584825" y="3803650"/>
          <p14:tracePt t="23777" x="5880100" y="3917950"/>
          <p14:tracePt t="23811" x="6216650" y="4041775"/>
          <p14:tracePt t="23828" x="6359525" y="4079875"/>
          <p14:tracePt t="23845" x="6505575" y="4111625"/>
          <p14:tracePt t="23860" x="6604000" y="4137025"/>
          <p14:tracePt t="23876" x="6696075" y="4137025"/>
          <p14:tracePt t="23894" x="6804025" y="4137025"/>
          <p14:tracePt t="23910" x="6864350" y="4137025"/>
          <p14:tracePt t="23926" x="6905625" y="4137025"/>
          <p14:tracePt t="23944" x="6956425" y="4114800"/>
          <p14:tracePt t="23960" x="6994525" y="4102100"/>
          <p14:tracePt t="23977" x="7038975" y="4089400"/>
          <p14:tracePt t="23994" x="7121525" y="4073525"/>
          <p14:tracePt t="24010" x="7165975" y="4067175"/>
          <p14:tracePt t="24026" x="7188200" y="4057650"/>
          <p14:tracePt t="24044" x="7229475" y="4051300"/>
          <p14:tracePt t="24059" x="7239000" y="4038600"/>
          <p14:tracePt t="24077" x="7248525" y="4035425"/>
          <p14:tracePt t="24094" x="7270750" y="4029075"/>
          <p14:tracePt t="24110" x="7286625" y="4029075"/>
          <p14:tracePt t="24127" x="7305675" y="4029075"/>
          <p14:tracePt t="24144" x="7346950" y="4029075"/>
          <p14:tracePt t="24160" x="7362825" y="4029075"/>
          <p14:tracePt t="24176" x="7385050" y="4029075"/>
          <p14:tracePt t="24194" x="7410450" y="4029075"/>
          <p14:tracePt t="24209" x="7439025" y="4029075"/>
          <p14:tracePt t="24227" x="7477125" y="4029075"/>
          <p14:tracePt t="24244" x="7540625" y="4044950"/>
          <p14:tracePt t="24260" x="7585075" y="4057650"/>
          <p14:tracePt t="24277" x="7629525" y="4076700"/>
          <p14:tracePt t="24293" x="7693025" y="4083050"/>
          <p14:tracePt t="24309" x="7715250" y="4083050"/>
          <p14:tracePt t="24326" x="7743825" y="4083050"/>
          <p14:tracePt t="24344" x="7778750" y="4083050"/>
          <p14:tracePt t="24361" x="7797800" y="4083050"/>
          <p14:tracePt t="24377" x="7820025" y="4083050"/>
          <p14:tracePt t="24394" x="7848600" y="4083050"/>
          <p14:tracePt t="24410" x="7858125" y="4083050"/>
          <p14:tracePt t="24426" x="7867650" y="4083050"/>
          <p14:tracePt t="24443" x="7877175" y="4083050"/>
          <p14:tracePt t="24502" x="7874000" y="4083050"/>
          <p14:tracePt t="24510" x="7870825" y="4076700"/>
          <p14:tracePt t="24516" x="7864475" y="4067175"/>
          <p14:tracePt t="24527" x="7858125" y="4060825"/>
          <p14:tracePt t="24543" x="7826375" y="4051300"/>
          <p14:tracePt t="24559" x="7794625" y="4038600"/>
          <p14:tracePt t="24576" x="7750175" y="4025900"/>
          <p14:tracePt t="24594" x="7677150" y="4006850"/>
          <p14:tracePt t="24610" x="7616825" y="3997325"/>
          <p14:tracePt t="24627" x="7562850" y="3997325"/>
          <p14:tracePt t="24644" x="7502525" y="3997325"/>
          <p14:tracePt t="24661" x="7480300" y="3997325"/>
          <p14:tracePt t="24677" x="7451725" y="3997325"/>
          <p14:tracePt t="24693" x="7416800" y="3997325"/>
          <p14:tracePt t="24710" x="7388225" y="3997325"/>
          <p14:tracePt t="24727" x="7366000" y="3997325"/>
          <p14:tracePt t="24744" x="7327900" y="3997325"/>
          <p14:tracePt t="24760" x="7296150" y="3990975"/>
          <p14:tracePt t="24777" x="7267575" y="3984625"/>
          <p14:tracePt t="24794" x="7210425" y="3978275"/>
          <p14:tracePt t="24810" x="7175500" y="3978275"/>
          <p14:tracePt t="24827" x="7131050" y="3978275"/>
          <p14:tracePt t="24843" x="7067550" y="3978275"/>
          <p14:tracePt t="24859" x="7032625" y="3978275"/>
          <p14:tracePt t="24877" x="7000875" y="3978275"/>
          <p14:tracePt t="24894" x="6940550" y="3978275"/>
          <p14:tracePt t="24910" x="6896100" y="3978275"/>
          <p14:tracePt t="24927" x="6851650" y="3978275"/>
          <p14:tracePt t="24944" x="6797675" y="3987800"/>
          <p14:tracePt t="24960" x="6750050" y="4000500"/>
          <p14:tracePt t="24977" x="6705600" y="4019550"/>
          <p14:tracePt t="24993" x="6626225" y="4041775"/>
          <p14:tracePt t="25010" x="6562725" y="4048125"/>
          <p14:tracePt t="25027" x="6518275" y="4054475"/>
          <p14:tracePt t="25044" x="6457950" y="4054475"/>
          <p14:tracePt t="25060" x="6419850" y="4060825"/>
          <p14:tracePt t="25077" x="6375400" y="4060825"/>
          <p14:tracePt t="25094" x="6296025" y="4079875"/>
          <p14:tracePt t="25110" x="6232525" y="4095750"/>
          <p14:tracePt t="25126" x="6156325" y="4111625"/>
          <p14:tracePt t="25143" x="6086475" y="4130675"/>
          <p14:tracePt t="25160" x="6048375" y="4149725"/>
          <p14:tracePt t="25177" x="6022975" y="4159250"/>
          <p14:tracePt t="25194" x="6000750" y="4175125"/>
          <p14:tracePt t="25210" x="5972175" y="4187825"/>
          <p14:tracePt t="25227" x="5949950" y="4206875"/>
          <p14:tracePt t="25243" x="5905500" y="4229100"/>
          <p14:tracePt t="25260" x="5883275" y="4254500"/>
          <p14:tracePt t="25277" x="5857875" y="4286250"/>
          <p14:tracePt t="25293" x="5842000" y="4314825"/>
          <p14:tracePt t="25310" x="5829300" y="4337050"/>
          <p14:tracePt t="25327" x="5813425" y="4346575"/>
          <p14:tracePt t="25344" x="5797550" y="4368800"/>
          <p14:tracePt t="25361" x="5788025" y="4391025"/>
          <p14:tracePt t="25377" x="5775325" y="4413250"/>
          <p14:tracePt t="25393" x="5743575" y="4448175"/>
          <p14:tracePt t="25409" x="5734050" y="4467225"/>
          <p14:tracePt t="25426" x="5724525" y="4476750"/>
          <p14:tracePt t="25443" x="5702300" y="4502150"/>
          <p14:tracePt t="25460" x="5702300" y="4511675"/>
          <p14:tracePt t="25477" x="5702300" y="4521200"/>
          <p14:tracePt t="25493" x="5702300" y="4543425"/>
          <p14:tracePt t="25510" x="5702300" y="4552950"/>
          <p14:tracePt t="25527" x="5702300" y="4562475"/>
          <p14:tracePt t="25543" x="5702300" y="4575175"/>
          <p14:tracePt t="25559" x="5702300" y="4591050"/>
          <p14:tracePt t="25577" x="5715000" y="4603750"/>
          <p14:tracePt t="25593" x="5737225" y="4629150"/>
          <p14:tracePt t="25610" x="5756275" y="4648200"/>
          <p14:tracePt t="25627" x="5784850" y="4657725"/>
          <p14:tracePt t="25643" x="5813425" y="4673600"/>
          <p14:tracePt t="25660" x="5845175" y="4692650"/>
          <p14:tracePt t="25676" x="5867400" y="4724400"/>
          <p14:tracePt t="25693" x="5927725" y="4768850"/>
          <p14:tracePt t="25710" x="5994400" y="4800600"/>
          <p14:tracePt t="25726" x="6083300" y="4848225"/>
          <p14:tracePt t="25743" x="6226175" y="4933950"/>
          <p14:tracePt t="25760" x="6292850" y="4962525"/>
          <p14:tracePt t="25777" x="6362700" y="5010150"/>
          <p14:tracePt t="25793" x="6470650" y="5054600"/>
          <p14:tracePt t="25810" x="6559550" y="5095875"/>
          <p14:tracePt t="25827" x="6626225" y="5133975"/>
          <p14:tracePt t="25843" x="6756400" y="5187950"/>
          <p14:tracePt t="25859" x="6854825" y="5222875"/>
          <p14:tracePt t="25878" x="7010400" y="5254625"/>
          <p14:tracePt t="25893" x="7086600" y="5270500"/>
          <p14:tracePt t="25910" x="7159625" y="5276850"/>
          <p14:tracePt t="25928" x="7239000" y="5276850"/>
          <p14:tracePt t="25943" x="7369175" y="5276850"/>
          <p14:tracePt t="25959" x="7464425" y="5283200"/>
          <p14:tracePt t="25976" x="7556500" y="5283200"/>
          <p14:tracePt t="25993" x="7718425" y="5283200"/>
          <p14:tracePt t="26010" x="7788275" y="5283200"/>
          <p14:tracePt t="26028" x="7867650" y="5280025"/>
          <p14:tracePt t="26043" x="7902575" y="5280025"/>
          <p14:tracePt t="26060" x="7934325" y="5270500"/>
          <p14:tracePt t="26076" x="7978775" y="5257800"/>
          <p14:tracePt t="26078" x="7997825" y="5245100"/>
          <p14:tracePt t="26093" x="8054975" y="5222875"/>
          <p14:tracePt t="26110" x="8131175" y="5191125"/>
          <p14:tracePt t="26128" x="8239125" y="5137150"/>
          <p14:tracePt t="26143" x="8328025" y="5105400"/>
          <p14:tracePt t="26160" x="8404225" y="5067300"/>
          <p14:tracePt t="26178" x="8502650" y="5006975"/>
          <p14:tracePt t="26193" x="8534400" y="4975225"/>
          <p14:tracePt t="26210" x="8569325" y="4933950"/>
          <p14:tracePt t="26226" x="8594725" y="4902200"/>
          <p14:tracePt t="26243" x="8626475" y="4838700"/>
          <p14:tracePt t="26260" x="8639175" y="4775200"/>
          <p14:tracePt t="26276" x="8655050" y="4702175"/>
          <p14:tracePt t="26293" x="8655050" y="4594225"/>
          <p14:tracePt t="26310" x="8645525" y="4530725"/>
          <p14:tracePt t="26328" x="8610600" y="4464050"/>
          <p14:tracePt t="26343" x="8575675" y="4416425"/>
          <p14:tracePt t="26359" x="8521700" y="4346575"/>
          <p14:tracePt t="26376" x="8458200" y="4283075"/>
          <p14:tracePt t="26393" x="8366125" y="4210050"/>
          <p14:tracePt t="26409" x="8296275" y="4152900"/>
          <p14:tracePt t="26428" x="8201025" y="4102100"/>
          <p14:tracePt t="26444" x="8131175" y="4064000"/>
          <p14:tracePt t="26460" x="8064500" y="4032250"/>
          <p14:tracePt t="26478" x="7978775" y="3984625"/>
          <p14:tracePt t="26494" x="7899400" y="3952875"/>
          <p14:tracePt t="26510" x="7832725" y="3914775"/>
          <p14:tracePt t="26528" x="7734300" y="3863975"/>
          <p14:tracePt t="26544" x="7667625" y="3832225"/>
          <p14:tracePt t="26560" x="7600950" y="3803650"/>
          <p14:tracePt t="26578" x="7451725" y="3746500"/>
          <p14:tracePt t="26593" x="7356475" y="3730625"/>
          <p14:tracePt t="26611" x="7280275" y="3721100"/>
          <p14:tracePt t="26627" x="7156450" y="3721100"/>
          <p14:tracePt t="26643" x="7064375" y="3721100"/>
          <p14:tracePt t="26659" x="6981825" y="3721100"/>
          <p14:tracePt t="26677" x="6851650" y="3721100"/>
          <p14:tracePt t="26693" x="6746875" y="3727450"/>
          <p14:tracePt t="26710" x="6642100" y="3733800"/>
          <p14:tracePt t="26727" x="6486525" y="3759200"/>
          <p14:tracePt t="26744" x="6400800" y="3775075"/>
          <p14:tracePt t="26761" x="6315075" y="3790950"/>
          <p14:tracePt t="26777" x="6203950" y="3813175"/>
          <p14:tracePt t="26793" x="6149975" y="3825875"/>
          <p14:tracePt t="26810" x="6115050" y="3838575"/>
          <p14:tracePt t="26828" x="6061075" y="3876675"/>
          <p14:tracePt t="26843" x="6038850" y="3889375"/>
          <p14:tracePt t="26859" x="6007100" y="3905250"/>
          <p14:tracePt t="26877" x="5965825" y="3930650"/>
          <p14:tracePt t="26893" x="5956300" y="3940175"/>
          <p14:tracePt t="26910" x="5946775" y="3949700"/>
          <p14:tracePt t="26927" x="5927725" y="3978275"/>
          <p14:tracePt t="26943" x="5911850" y="3994150"/>
          <p14:tracePt t="26959" x="5911850" y="4016375"/>
          <p14:tracePt t="26976" x="5911850" y="4064000"/>
          <p14:tracePt t="26993" x="5911850" y="4108450"/>
          <p14:tracePt t="27010" x="5911850" y="4137025"/>
          <p14:tracePt t="27027" x="5934075" y="4184650"/>
          <p14:tracePt t="27043" x="5946775" y="4216400"/>
          <p14:tracePt t="27060" x="5965825" y="4248150"/>
          <p14:tracePt t="27077" x="6045200" y="4321175"/>
          <p14:tracePt t="27093" x="6118225" y="4384675"/>
          <p14:tracePt t="27109" x="6210300" y="4445000"/>
          <p14:tracePt t="27126" x="6343650" y="4527550"/>
          <p14:tracePt t="27143" x="6432550" y="4575175"/>
          <p14:tracePt t="27160" x="6556375" y="4638675"/>
          <p14:tracePt t="27177" x="6750050" y="4708525"/>
          <p14:tracePt t="27193" x="6861175" y="4740275"/>
          <p14:tracePt t="27210" x="6981825" y="4794250"/>
          <p14:tracePt t="27227" x="7156450" y="4870450"/>
          <p14:tracePt t="27242" x="7245350" y="4911725"/>
          <p14:tracePt t="27259" x="7337425" y="4959350"/>
          <p14:tracePt t="27277" x="7508875" y="5038725"/>
          <p14:tracePt t="27294" x="7620000" y="5073650"/>
          <p14:tracePt t="27310" x="7737475" y="5099050"/>
          <p14:tracePt t="27328" x="7956550" y="5105400"/>
          <p14:tracePt t="27344" x="8039100" y="5105400"/>
          <p14:tracePt t="27360" x="8083550" y="5095875"/>
          <p14:tracePt t="27376" x="8134350" y="5076825"/>
          <p14:tracePt t="27393" x="8156575" y="5067300"/>
          <p14:tracePt t="27410" x="8175625" y="5029200"/>
          <p14:tracePt t="27427" x="8194675" y="4972050"/>
          <p14:tracePt t="27444" x="8207375" y="4946650"/>
          <p14:tracePt t="27460" x="8226425" y="4908550"/>
          <p14:tracePt t="27477" x="8245475" y="4851400"/>
          <p14:tracePt t="27493" x="8251825" y="4806950"/>
          <p14:tracePt t="27510" x="8251825" y="4746625"/>
          <p14:tracePt t="27527" x="8251825" y="4679950"/>
          <p14:tracePt t="27542" x="8251825" y="4635500"/>
          <p14:tracePt t="27560" x="8251825" y="4603750"/>
          <p14:tracePt t="27577" x="8245475" y="4578350"/>
          <p14:tracePt t="27593" x="8232775" y="4562475"/>
          <p14:tracePt t="27610" x="8216900" y="4540250"/>
          <p14:tracePt t="27627" x="8191500" y="4502150"/>
          <p14:tracePt t="27642" x="8166100" y="4457700"/>
          <p14:tracePt t="27659" x="8112125" y="4394200"/>
          <p14:tracePt t="27676" x="8029575" y="4305300"/>
          <p14:tracePt t="27692" x="7969250" y="4260850"/>
          <p14:tracePt t="27710" x="7921625" y="4232275"/>
          <p14:tracePt t="27727" x="7835900" y="4184650"/>
          <p14:tracePt t="27743" x="7737475" y="4152900"/>
          <p14:tracePt t="27760" x="7604125" y="4108450"/>
          <p14:tracePt t="27776" x="7423150" y="4054475"/>
          <p14:tracePt t="27792" x="7302500" y="4013200"/>
          <p14:tracePt t="27809" x="7194550" y="3978275"/>
          <p14:tracePt t="27826" x="7067550" y="3940175"/>
          <p14:tracePt t="27843" x="7004050" y="3924300"/>
          <p14:tracePt t="27860" x="6940550" y="3911600"/>
          <p14:tracePt t="27877" x="6823075" y="3911600"/>
          <p14:tracePt t="27893" x="6740525" y="3914775"/>
          <p14:tracePt t="27910" x="6664325" y="3930650"/>
          <p14:tracePt t="27926" x="6581775" y="3956050"/>
          <p14:tracePt t="27943" x="6543675" y="3968750"/>
          <p14:tracePt t="27960" x="6511925" y="3981450"/>
          <p14:tracePt t="27977" x="6480175" y="3994150"/>
          <p14:tracePt t="27993" x="6442075" y="4006850"/>
          <p14:tracePt t="28010" x="6403975" y="4025900"/>
          <p14:tracePt t="28027" x="6353175" y="4044950"/>
          <p14:tracePt t="28043" x="6321425" y="4060825"/>
          <p14:tracePt t="28060" x="6296025" y="4092575"/>
          <p14:tracePt t="28076" x="6251575" y="4146550"/>
          <p14:tracePt t="28093" x="6232525" y="4184650"/>
          <p14:tracePt t="28109" x="6219825" y="4222750"/>
          <p14:tracePt t="28126" x="6197600" y="4273550"/>
          <p14:tracePt t="28143" x="6191250" y="4302125"/>
          <p14:tracePt t="28160" x="6191250" y="4340225"/>
          <p14:tracePt t="28177" x="6191250" y="4400550"/>
          <p14:tracePt t="28193" x="6191250" y="4460875"/>
          <p14:tracePt t="28209" x="6200775" y="4514850"/>
          <p14:tracePt t="28226" x="6229350" y="4606925"/>
          <p14:tracePt t="28243" x="6242050" y="4641850"/>
          <p14:tracePt t="28260" x="6261100" y="4679950"/>
          <p14:tracePt t="28277" x="6311900" y="4727575"/>
          <p14:tracePt t="28293" x="6359525" y="4752975"/>
          <p14:tracePt t="28310" x="6388100" y="4765675"/>
          <p14:tracePt t="28326" x="6419850" y="4787900"/>
          <p14:tracePt t="28343" x="6429375" y="4797425"/>
          <p14:tracePt t="28359" x="6438900" y="4797425"/>
          <p14:tracePt t="28376" x="6442075" y="4797425"/>
          <p14:tracePt t="28962" x="6359525" y="4737100"/>
          <p14:tracePt t="28969" x="6226175" y="4670425"/>
          <p14:tracePt t="28977" x="6067425" y="4572000"/>
          <p14:tracePt t="28993" x="5657850" y="4340225"/>
          <p14:tracePt t="29015" x="5045075" y="4000500"/>
          <p14:tracePt t="29034" x="4518025" y="3749675"/>
          <p14:tracePt t="29062" x="4105275" y="3581400"/>
          <p14:tracePt t="29095" x="3822700" y="3521075"/>
          <p14:tracePt t="29099" x="3787775" y="3511550"/>
          <p14:tracePt t="29111" x="3692525" y="3511550"/>
          <p14:tracePt t="29127" x="3609975" y="3511550"/>
          <p14:tracePt t="29143" x="3540125" y="3511550"/>
          <p14:tracePt t="29159" x="3486150" y="3511550"/>
          <p14:tracePt t="29176" x="3438525" y="3511550"/>
          <p14:tracePt t="29192" x="3429000" y="3511550"/>
          <p14:tracePt t="29209" x="3419475" y="3511550"/>
          <p14:tracePt t="29227" x="3400425" y="3511550"/>
          <p14:tracePt t="29243" x="3394075" y="3511550"/>
          <p14:tracePt t="29276" x="3390900" y="3511550"/>
          <p14:tracePt t="29304" x="3384550" y="3511550"/>
          <p14:tracePt t="29347" x="3381375" y="3511550"/>
          <p14:tracePt t="29354" x="3375025" y="3511550"/>
          <p14:tracePt t="29361" x="3371850" y="3511550"/>
          <p14:tracePt t="29376" x="3355975" y="3511550"/>
          <p14:tracePt t="29392" x="3349625" y="3511550"/>
          <p14:tracePt t="29410" x="3346450" y="3511550"/>
          <p14:tracePt t="29454" x="3346450" y="3514725"/>
          <p14:tracePt t="29461" x="3346450" y="3524250"/>
          <p14:tracePt t="29476" x="3346450" y="3533775"/>
          <p14:tracePt t="29493" x="3400425" y="3568700"/>
          <p14:tracePt t="29511" x="3597275" y="3667125"/>
          <p14:tracePt t="29527" x="3781425" y="3803650"/>
          <p14:tracePt t="29544" x="4032250" y="4006850"/>
          <p14:tracePt t="29560" x="4641850" y="4438650"/>
          <p14:tracePt t="29577" x="5000625" y="4705350"/>
          <p14:tracePt t="29595" x="5429250" y="4940300"/>
          <p14:tracePt t="29598" x="5594350" y="5054600"/>
          <p14:tracePt t="29612" x="6026150" y="5289550"/>
          <p14:tracePt t="29632" x="6480175" y="5502275"/>
          <p14:tracePt t="29644" x="6623050" y="5546725"/>
          <p14:tracePt t="29661" x="6918325" y="5651500"/>
          <p14:tracePt t="29677" x="7105650" y="5715000"/>
          <p14:tracePt t="29694" x="7251700" y="5778500"/>
          <p14:tracePt t="29710" x="7413625" y="5864225"/>
          <p14:tracePt t="29726" x="7502525" y="5895975"/>
          <p14:tracePt t="29743" x="7581900" y="5943600"/>
          <p14:tracePt t="29760" x="7658100" y="5978525"/>
          <p14:tracePt t="29777" x="7680325" y="5991225"/>
          <p14:tracePt t="29793" x="7696200" y="6007100"/>
          <p14:tracePt t="29810" x="7712075" y="6013450"/>
          <p14:tracePt t="30097" x="7718425" y="6013450"/>
          <p14:tracePt t="30103" x="7721600" y="6010275"/>
          <p14:tracePt t="30110" x="7727950" y="6000750"/>
          <p14:tracePt t="30126" x="7747000" y="5962650"/>
          <p14:tracePt t="30142" x="7775575" y="5905500"/>
          <p14:tracePt t="30160" x="7826375" y="5810250"/>
          <p14:tracePt t="30177" x="7858125" y="5730875"/>
          <p14:tracePt t="30193" x="7874000" y="5603875"/>
          <p14:tracePt t="30210" x="7861300" y="5403850"/>
          <p14:tracePt t="30227" x="7832725" y="5251450"/>
          <p14:tracePt t="30243" x="7766050" y="5076825"/>
          <p14:tracePt t="30260" x="7689850" y="4902200"/>
          <p14:tracePt t="30276" x="7651750" y="4845050"/>
          <p14:tracePt t="30293" x="7597775" y="4772025"/>
          <p14:tracePt t="30310" x="7540625" y="4695825"/>
          <p14:tracePt t="30327" x="7515225" y="4648200"/>
          <p14:tracePt t="30343" x="7483475" y="4610100"/>
          <p14:tracePt t="30361" x="7445375" y="4572000"/>
          <p14:tracePt t="30376" x="7426325" y="4546600"/>
          <p14:tracePt t="30392" x="7416800" y="4537075"/>
          <p14:tracePt t="30409" x="7404100" y="4524375"/>
          <p14:tracePt t="30426" x="7394575" y="4518025"/>
          <p14:tracePt t="30443" x="7388225" y="4518025"/>
        </p14:tracePtLst>
      </p14:laserTraceLst>
    </p:ext>
  </p:extLs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9" descr="File:Aniseed p1160018.jpg">
            <a:hlinkClick r:id="rId3"/>
          </p:cNvPr>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795338" y="576263"/>
            <a:ext cx="7553325" cy="5705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627" name="Text Box 10"/>
          <p:cNvSpPr txBox="1">
            <a:spLocks noChangeArrowheads="1"/>
          </p:cNvSpPr>
          <p:nvPr/>
        </p:nvSpPr>
        <p:spPr bwMode="auto">
          <a:xfrm>
            <a:off x="2247900" y="6400800"/>
            <a:ext cx="339090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fr-FR" altLang="fr-FR" b="1" i="1">
                <a:solidFill>
                  <a:srgbClr val="FF0000"/>
                </a:solidFill>
              </a:rPr>
              <a:t>Pimpinella anisum « nafaa »</a:t>
            </a:r>
          </a:p>
        </p:txBody>
      </p:sp>
      <p:pic>
        <p:nvPicPr>
          <p:cNvPr id="2" name="Audio 1">
            <a:hlinkClick r:id="" action="ppaction://media"/>
          </p:cNvPr>
          <p:cNvPicPr>
            <a:picLocks noChangeAspect="1"/>
          </p:cNvPicPr>
          <p:nvPr>
            <a:videoFile r:link="rId1"/>
            <p:extLst>
              <p:ext uri="{DAA4B4D4-6D71-4841-9C94-3DE7FCFB9230}">
                <p14:media xmlns:p14="http://schemas.microsoft.com/office/powerpoint/2010/main" xmlns="" r:embed="rId5"/>
              </p:ext>
            </p:extLst>
          </p:nvPr>
        </p:nvPicPr>
        <p:blipFill>
          <a:blip r:embed="rId6" cstate="print"/>
          <a:stretch>
            <a:fillRect/>
          </a:stretch>
        </p:blipFill>
        <p:spPr>
          <a:xfrm>
            <a:off x="8724900" y="6438900"/>
            <a:ext cx="203200" cy="203200"/>
          </a:xfrm>
          <a:prstGeom prst="rect">
            <a:avLst/>
          </a:prstGeom>
        </p:spPr>
      </p:pic>
    </p:spTree>
  </p:cSld>
  <p:clrMapOvr>
    <a:masterClrMapping/>
  </p:clrMapOvr>
  <mc:AlternateContent xmlns:mc="http://schemas.openxmlformats.org/markup-compatibility/2006">
    <mc:Choice xmlns:p14="http://schemas.microsoft.com/office/powerpoint/2010/main" xmlns="" Requires="p14">
      <p:transition spd="slow" p14:dur="2000" advTm="30976"/>
    </mc:Choice>
    <mc:Fallback>
      <p:transition spd="slow" advTm="309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showWhenStopped="0">
                <p:cTn id="7" fill="hold" display="0">
                  <p:stCondLst>
                    <p:cond delay="indefinite"/>
                  </p:stCondLst>
                  <p:endCondLst>
                    <p:cond evt="onStopAudio" delay="0">
                      <p:tgtEl>
                        <p:sldTgt/>
                      </p:tgtEl>
                    </p:cond>
                  </p:endCondLst>
                </p:cTn>
                <p:tgtEl>
                  <p:spTgt spid="2"/>
                </p:tgtEl>
              </p:cMediaNode>
            </p:video>
          </p:childTnLst>
        </p:cTn>
      </p:par>
    </p:tnLst>
  </p:timing>
  <p:extLst>
    <p:ext uri="{3A86A75C-4F4B-4683-9AE1-C65F6400EC91}">
      <p14:laserTraceLst xmlns:p14="http://schemas.microsoft.com/office/powerpoint/2010/main" xmlns="">
        <p14:tracePtLst>
          <p14:tracePt t="4055" x="7400925" y="4594225"/>
          <p14:tracePt t="4061" x="7419975" y="4740275"/>
          <p14:tracePt t="4068" x="7439025" y="4854575"/>
          <p14:tracePt t="4085" x="7524750" y="5194300"/>
          <p14:tracePt t="4101" x="7639050" y="5594350"/>
          <p14:tracePt t="4126" x="7908925" y="6464300"/>
          <p14:tracePt t="4152" x="8115300" y="6854825"/>
          <p14:tracePt t="4186" x="8239125" y="6854825"/>
          <p14:tracePt t="4203" x="8299450" y="6854825"/>
          <p14:tracePt t="4218" x="8334375" y="6854825"/>
          <p14:tracePt t="4234" x="8359775" y="6854825"/>
          <p14:tracePt t="4251" x="8388350" y="6854825"/>
          <p14:tracePt t="4268" x="8401050" y="6854825"/>
          <p14:tracePt t="4284" x="8413750" y="6854825"/>
          <p14:tracePt t="4302" x="8429625" y="6854825"/>
          <p14:tracePt t="4318" x="8448675" y="6854825"/>
          <p14:tracePt t="4335" x="8467725" y="6854825"/>
          <p14:tracePt t="4337" x="8470900" y="6854825"/>
          <p14:tracePt t="4547" x="8302625" y="6740525"/>
          <p14:tracePt t="4553" x="7981950" y="6546850"/>
          <p14:tracePt t="4569" x="7391400" y="6219825"/>
          <p14:tracePt t="4588" x="6648450" y="5930900"/>
          <p14:tracePt t="4604" x="6353175" y="5867400"/>
          <p14:tracePt t="4619" x="6134100" y="5838825"/>
          <p14:tracePt t="4634" x="5984875" y="5829300"/>
          <p14:tracePt t="4651" x="5845175" y="5832475"/>
          <p14:tracePt t="4668" x="5791200" y="5848350"/>
          <p14:tracePt t="4684" x="5721350" y="5883275"/>
          <p14:tracePt t="4702" x="5638800" y="5969000"/>
          <p14:tracePt t="4719" x="5572125" y="6042025"/>
          <p14:tracePt t="4735" x="5518150" y="6111875"/>
          <p14:tracePt t="4752" x="5422900" y="6216650"/>
          <p14:tracePt t="4768" x="5349875" y="6289675"/>
          <p14:tracePt t="4784" x="5280025" y="6337300"/>
          <p14:tracePt t="4802" x="5124450" y="6429375"/>
          <p14:tracePt t="4818" x="5038725" y="6461125"/>
          <p14:tracePt t="4835" x="4962525" y="6486525"/>
          <p14:tracePt t="4839" x="4933950" y="6492875"/>
          <p14:tracePt t="4852" x="4873625" y="6492875"/>
          <p14:tracePt t="4869" x="4829175" y="6492875"/>
          <p14:tracePt t="4885" x="4778375" y="6489700"/>
          <p14:tracePt t="4901" x="4699000" y="6467475"/>
          <p14:tracePt t="4918" x="4641850" y="6448425"/>
          <p14:tracePt t="4935" x="4594225" y="6419850"/>
          <p14:tracePt t="4952" x="4505325" y="6394450"/>
          <p14:tracePt t="4968" x="4467225" y="6381750"/>
          <p14:tracePt t="4985" x="4422775" y="6359525"/>
          <p14:tracePt t="5002" x="4365625" y="6340475"/>
          <p14:tracePt t="5018" x="4333875" y="6330950"/>
          <p14:tracePt t="5035" x="4305300" y="6330950"/>
          <p14:tracePt t="5052" x="4270375" y="6318250"/>
          <p14:tracePt t="5068" x="4241800" y="6305550"/>
          <p14:tracePt t="5084" x="4232275" y="6305550"/>
          <p14:tracePt t="5101" x="4225925" y="6299200"/>
          <p14:tracePt t="5301" x="4178300" y="6302375"/>
          <p14:tracePt t="5308" x="4108450" y="6321425"/>
          <p14:tracePt t="5317" x="4025900" y="6340475"/>
          <p14:tracePt t="5334" x="3838575" y="6403975"/>
          <p14:tracePt t="5351" x="3600450" y="6496050"/>
          <p14:tracePt t="5368" x="3457575" y="6550025"/>
          <p14:tracePt t="5385" x="3311525" y="6613525"/>
          <p14:tracePt t="5402" x="3178175" y="6696075"/>
          <p14:tracePt t="5418" x="3098800" y="6753225"/>
          <p14:tracePt t="5435" x="3032125" y="6781800"/>
          <p14:tracePt t="5451" x="2952750" y="6832600"/>
          <p14:tracePt t="5467" x="2898775" y="6854825"/>
          <p14:tracePt t="5485" x="2851150" y="6854825"/>
          <p14:tracePt t="5501" x="2806700" y="6854825"/>
          <p14:tracePt t="5518" x="2771775" y="6854825"/>
          <p14:tracePt t="5535" x="2724150" y="6854825"/>
          <p14:tracePt t="5552" x="2670175" y="6854825"/>
          <p14:tracePt t="5568" x="2647950" y="6854825"/>
          <p14:tracePt t="5584" x="2625725" y="6851650"/>
          <p14:tracePt t="5601" x="2581275" y="6813550"/>
          <p14:tracePt t="5618" x="2562225" y="6765925"/>
          <p14:tracePt t="5635" x="2543175" y="6727825"/>
          <p14:tracePt t="5652" x="2533650" y="6705600"/>
          <p14:tracePt t="5668" x="2533650" y="6696075"/>
          <p14:tracePt t="5684" x="2533650" y="6692900"/>
          <p14:tracePt t="5718" x="2559050" y="6677025"/>
          <p14:tracePt t="5734" x="2600325" y="6677025"/>
          <p14:tracePt t="5751" x="2698750" y="6686550"/>
          <p14:tracePt t="5768" x="2774950" y="6708775"/>
          <p14:tracePt t="5785" x="2873375" y="6753225"/>
          <p14:tracePt t="5802" x="3003550" y="6816725"/>
          <p14:tracePt t="5818" x="3101975" y="6854825"/>
          <p14:tracePt t="5835" x="3213100" y="6854825"/>
          <p14:tracePt t="5851" x="3409950" y="6854825"/>
          <p14:tracePt t="5867" x="3527425" y="6854825"/>
          <p14:tracePt t="5885" x="3654425" y="6854825"/>
          <p14:tracePt t="5901" x="3806825" y="6854825"/>
          <p14:tracePt t="5917" x="3867150" y="6854825"/>
          <p14:tracePt t="5934" x="3917950" y="6854825"/>
          <p14:tracePt t="5952" x="4013200" y="6851650"/>
          <p14:tracePt t="5968" x="4121150" y="6835775"/>
          <p14:tracePt t="5985" x="4203700" y="6819900"/>
          <p14:tracePt t="6001" x="4276725" y="6800850"/>
          <p14:tracePt t="6017" x="4292600" y="6781800"/>
          <p14:tracePt t="6034" x="4302125" y="6772275"/>
          <p14:tracePt t="6051" x="4324350" y="6759575"/>
          <p14:tracePt t="6068" x="4327525" y="6746875"/>
          <p14:tracePt t="6084" x="4327525" y="6734175"/>
          <p14:tracePt t="6101" x="4333875" y="6718300"/>
          <p14:tracePt t="6118" x="4337050" y="6708775"/>
          <p14:tracePt t="6134" x="4343400" y="6708775"/>
          <p14:tracePt t="6765" x="4435475" y="6626225"/>
          <p14:tracePt t="6772" x="4562475" y="6508750"/>
          <p14:tracePt t="6786" x="4943475" y="6238875"/>
          <p14:tracePt t="6802" x="5222875" y="6051550"/>
          <p14:tracePt t="6818" x="5372100" y="5949950"/>
          <p14:tracePt t="6839" x="5508625" y="5832475"/>
          <p14:tracePt t="6851" x="5578475" y="5784850"/>
          <p14:tracePt t="6886" x="5705475" y="5686425"/>
          <p14:tracePt t="6918" x="5794375" y="5610225"/>
          <p14:tracePt t="6935" x="5842000" y="5540375"/>
          <p14:tracePt t="6951" x="5867400" y="5502275"/>
          <p14:tracePt t="6967" x="5892800" y="5464175"/>
          <p14:tracePt t="6986" x="5911850" y="5419725"/>
          <p14:tracePt t="7001" x="5924550" y="5397500"/>
          <p14:tracePt t="7018" x="5934075" y="5381625"/>
          <p14:tracePt t="7036" x="5956300" y="5356225"/>
          <p14:tracePt t="7052" x="5978525" y="5330825"/>
          <p14:tracePt t="7068" x="5997575" y="5302250"/>
          <p14:tracePt t="7085" x="6042025" y="5235575"/>
          <p14:tracePt t="7101" x="6080125" y="5165725"/>
          <p14:tracePt t="7117" x="6092825" y="5121275"/>
          <p14:tracePt t="7135" x="6115050" y="5048250"/>
          <p14:tracePt t="7152" x="6121400" y="5003800"/>
          <p14:tracePt t="7168" x="6127750" y="4959350"/>
          <p14:tracePt t="7185" x="6127750" y="4905375"/>
          <p14:tracePt t="7202" x="6127750" y="4883150"/>
          <p14:tracePt t="7218" x="6127750" y="4873625"/>
          <p14:tracePt t="7235" x="6127750" y="4851400"/>
          <p14:tracePt t="7251" x="6127750" y="4841875"/>
          <p14:tracePt t="7267" x="6127750" y="4832350"/>
          <p14:tracePt t="7285" x="6121400" y="4822825"/>
          <p14:tracePt t="7301" x="6108700" y="4822825"/>
          <p14:tracePt t="7318" x="6099175" y="4819650"/>
          <p14:tracePt t="7335" x="6080125" y="4819650"/>
          <p14:tracePt t="7351" x="6070600" y="4819650"/>
          <p14:tracePt t="7368" x="6061075" y="4819650"/>
          <p14:tracePt t="7384" x="6045200" y="4819650"/>
          <p14:tracePt t="7401" x="6032500" y="4819650"/>
          <p14:tracePt t="7418" x="6019800" y="4819650"/>
          <p14:tracePt t="7435" x="6016625" y="4835525"/>
          <p14:tracePt t="7452" x="6016625" y="4845050"/>
          <p14:tracePt t="7468" x="6016625" y="4860925"/>
          <p14:tracePt t="7485" x="6016625" y="4873625"/>
          <p14:tracePt t="7501" x="6016625" y="4883150"/>
          <p14:tracePt t="7518" x="6016625" y="4892675"/>
          <p14:tracePt t="7535" x="6016625" y="4899025"/>
          <p14:tracePt t="7879" x="6000750" y="4899025"/>
          <p14:tracePt t="7886" x="5981700" y="4899025"/>
          <p14:tracePt t="7901" x="5937250" y="4899025"/>
          <p14:tracePt t="7918" x="5886450" y="4899025"/>
          <p14:tracePt t="7934" x="5797550" y="4895850"/>
          <p14:tracePt t="7968" x="5676900" y="4895850"/>
          <p14:tracePt t="8001" x="5556250" y="4895850"/>
          <p14:tracePt t="8018" x="5518150" y="4895850"/>
          <p14:tracePt t="8035" x="5480050" y="4895850"/>
          <p14:tracePt t="8051" x="5464175" y="4895850"/>
          <p14:tracePt t="8067" x="5448300" y="4895850"/>
          <p14:tracePt t="8084" x="5422900" y="4895850"/>
          <p14:tracePt t="8101" x="5407025" y="4895850"/>
          <p14:tracePt t="8118" x="5391150" y="4895850"/>
          <p14:tracePt t="8135" x="5375275" y="4895850"/>
          <p14:tracePt t="8151" x="5365750" y="4895850"/>
          <p14:tracePt t="8168" x="5362575" y="4895850"/>
          <p14:tracePt t="8184" x="5362575" y="4886325"/>
          <p14:tracePt t="8201" x="5391150" y="4873625"/>
          <p14:tracePt t="8218" x="5422900" y="4860925"/>
          <p14:tracePt t="8234" x="5451475" y="4860925"/>
          <p14:tracePt t="8250" x="5464175" y="4860925"/>
          <p14:tracePt t="8268" x="5473700" y="4860925"/>
          <p14:tracePt t="8284" x="5521325" y="4860925"/>
          <p14:tracePt t="8301" x="5565775" y="4870450"/>
          <p14:tracePt t="8317" x="5651500" y="4879975"/>
          <p14:tracePt t="8334" x="5772150" y="4886325"/>
          <p14:tracePt t="8351" x="5822950" y="4892675"/>
          <p14:tracePt t="8368" x="5851525" y="4892675"/>
          <p14:tracePt t="8385" x="5892800" y="4892675"/>
          <p14:tracePt t="8401" x="5902325" y="4892675"/>
          <p14:tracePt t="8418" x="5911850" y="4892675"/>
          <p14:tracePt t="8435" x="5921375" y="4892675"/>
          <p14:tracePt t="8492" x="5915025" y="4892675"/>
          <p14:tracePt t="8500" x="5908675" y="4892675"/>
          <p14:tracePt t="8507" x="5905500" y="4892675"/>
          <p14:tracePt t="8518" x="5899150" y="4892675"/>
          <p14:tracePt t="8534" x="5886450" y="4892675"/>
          <p14:tracePt t="8552" x="5876925" y="4892675"/>
          <p14:tracePt t="8568" x="5861050" y="4892675"/>
          <p14:tracePt t="8584" x="5845175" y="4892675"/>
          <p14:tracePt t="8636" x="5842000" y="4892675"/>
          <p14:tracePt t="8642" x="5835650" y="4892675"/>
          <p14:tracePt t="8651" x="5832475" y="4892675"/>
          <p14:tracePt t="8668" x="5816600" y="4892675"/>
          <p14:tracePt t="8684" x="5781675" y="4879975"/>
          <p14:tracePt t="8701" x="5749925" y="4867275"/>
          <p14:tracePt t="8718" x="5734050" y="4860925"/>
          <p14:tracePt t="8734" x="5718175" y="4848225"/>
          <p14:tracePt t="8750" x="5702300" y="4841875"/>
          <p14:tracePt t="8768" x="5692775" y="4832350"/>
          <p14:tracePt t="8784" x="5673725" y="4810125"/>
          <p14:tracePt t="8801" x="5641975" y="4772025"/>
          <p14:tracePt t="8818" x="5619750" y="4724400"/>
          <p14:tracePt t="8835" x="5600700" y="4676775"/>
          <p14:tracePt t="8851" x="5600700" y="4648200"/>
          <p14:tracePt t="8867" x="5600700" y="4638675"/>
          <p14:tracePt t="8884" x="5600700" y="4622800"/>
          <p14:tracePt t="9177" x="5603875" y="4622800"/>
          <p14:tracePt t="9184" x="5610225" y="4622800"/>
          <p14:tracePt t="9192" x="5626100" y="4629150"/>
          <p14:tracePt t="9201" x="5645150" y="4635500"/>
          <p14:tracePt t="9220" x="5721350" y="4676775"/>
          <p14:tracePt t="9235" x="5765800" y="4695825"/>
          <p14:tracePt t="9251" x="5797550" y="4714875"/>
          <p14:tracePt t="9284" x="5842000" y="4740275"/>
          <p14:tracePt t="9317" x="5848350" y="4749800"/>
          <p14:tracePt t="9334" x="5848350" y="4759325"/>
          <p14:tracePt t="9350" x="5848350" y="4772025"/>
          <p14:tracePt t="9367" x="5848350" y="4775200"/>
          <p14:tracePt t="9384" x="5848350" y="4781550"/>
          <p14:tracePt t="9401" x="5848350" y="4784725"/>
          <p14:tracePt t="9434" x="5848350" y="4791075"/>
          <p14:tracePt t="9513" x="5851525" y="4791075"/>
          <p14:tracePt t="9520" x="5857875" y="4791075"/>
          <p14:tracePt t="9535" x="5892800" y="4791075"/>
          <p14:tracePt t="9551" x="5949950" y="4791075"/>
          <p14:tracePt t="9567" x="6013450" y="4787900"/>
          <p14:tracePt t="9584" x="6076950" y="4768850"/>
          <p14:tracePt t="9600" x="6099175" y="4768850"/>
          <p14:tracePt t="9618" x="6121400" y="4749800"/>
          <p14:tracePt t="9634" x="6130925" y="4740275"/>
          <p14:tracePt t="9651" x="6140450" y="4730750"/>
          <p14:tracePt t="9669" x="6162675" y="4695825"/>
          <p14:tracePt t="9685" x="6175375" y="4657725"/>
          <p14:tracePt t="9701" x="6175375" y="4622800"/>
          <p14:tracePt t="9718" x="6175375" y="4591050"/>
          <p14:tracePt t="9734" x="6175375" y="4552950"/>
          <p14:tracePt t="9751" x="6175375" y="4543425"/>
          <p14:tracePt t="9769" x="6175375" y="4537075"/>
          <p14:tracePt t="9785" x="6159500" y="4537075"/>
          <p14:tracePt t="9801" x="6153150" y="4537075"/>
          <p14:tracePt t="9819" x="6149975" y="4537075"/>
          <p14:tracePt t="9835" x="6143625" y="4537075"/>
          <p14:tracePt t="9851" x="6140450" y="4537075"/>
          <p14:tracePt t="9868" x="6130925" y="4537075"/>
          <p14:tracePt t="9884" x="6121400" y="4537075"/>
          <p14:tracePt t="9901" x="6105525" y="4543425"/>
          <p14:tracePt t="9918" x="6089650" y="4556125"/>
          <p14:tracePt t="9935" x="6080125" y="4565650"/>
          <p14:tracePt t="9951" x="6070600" y="4578350"/>
          <p14:tracePt t="9968" x="6054725" y="4594225"/>
          <p14:tracePt t="9984" x="6045200" y="4603750"/>
          <p14:tracePt t="10000" x="6035675" y="4613275"/>
          <p14:tracePt t="10018" x="6016625" y="4635500"/>
          <p14:tracePt t="10034" x="6007100" y="4645025"/>
          <p14:tracePt t="10051" x="5994400" y="4654550"/>
          <p14:tracePt t="10068" x="5991225" y="4670425"/>
          <p14:tracePt t="10085" x="5984875" y="4683125"/>
          <p14:tracePt t="10101" x="5984875" y="4695825"/>
          <p14:tracePt t="10117" x="5984875" y="4699000"/>
          <p14:tracePt t="10134" x="5981700" y="4699000"/>
          <p14:tracePt t="10168" x="5969000" y="4699000"/>
          <p14:tracePt t="10269" x="5965825" y="4699000"/>
          <p14:tracePt t="10305" x="5965825" y="4705350"/>
          <p14:tracePt t="11194" x="5965825" y="4708525"/>
          <p14:tracePt t="11275" x="5965825" y="4714875"/>
          <p14:tracePt t="11282" x="5965825" y="4724400"/>
          <p14:tracePt t="11291" x="5959475" y="4727575"/>
          <p14:tracePt t="11318" x="5959475" y="4749800"/>
          <p14:tracePt t="11351" x="5959475" y="4772025"/>
          <p14:tracePt t="11368" x="5962650" y="4787900"/>
          <p14:tracePt t="11384" x="5972175" y="4797425"/>
          <p14:tracePt t="11400" x="5988050" y="4806950"/>
          <p14:tracePt t="11403" x="5997575" y="4813300"/>
          <p14:tracePt t="11417" x="6029325" y="4838700"/>
          <p14:tracePt t="11434" x="6089650" y="4889500"/>
          <p14:tracePt t="11450" x="6159500" y="4946650"/>
          <p14:tracePt t="11468" x="6292850" y="5045075"/>
          <p14:tracePt t="11485" x="6394450" y="5095875"/>
          <p14:tracePt t="11501" x="6473825" y="5146675"/>
          <p14:tracePt t="11517" x="6562725" y="5187950"/>
          <p14:tracePt t="11534" x="6600825" y="5207000"/>
          <p14:tracePt t="11550" x="6616700" y="5216525"/>
          <p14:tracePt t="11568" x="6638925" y="5232400"/>
          <p14:tracePt t="11585" x="6638925" y="5238750"/>
          <p14:tracePt t="11601" x="6629400" y="5238750"/>
          <p14:tracePt t="11618" x="6556375" y="5229225"/>
          <p14:tracePt t="11634" x="6369050" y="5181600"/>
          <p14:tracePt t="11651" x="6029325" y="5076825"/>
          <p14:tracePt t="11668" x="5473700" y="4876800"/>
          <p14:tracePt t="11684" x="5219700" y="4772025"/>
          <p14:tracePt t="11703" x="4927600" y="4667250"/>
          <p14:tracePt t="11719" x="4806950" y="4641850"/>
          <p14:tracePt t="11735" x="4733925" y="4625975"/>
          <p14:tracePt t="11751" x="4673600" y="4625975"/>
          <p14:tracePt t="11768" x="4594225" y="4625975"/>
          <p14:tracePt t="11784" x="4565650" y="4635500"/>
          <p14:tracePt t="11801" x="4549775" y="4645025"/>
          <p14:tracePt t="11817" x="4533900" y="4660900"/>
          <p14:tracePt t="11834" x="4533900" y="4670425"/>
          <p14:tracePt t="11850" x="4533900" y="4686300"/>
          <p14:tracePt t="11868" x="4546600" y="4705350"/>
          <p14:tracePt t="11885" x="4559300" y="4737100"/>
          <p14:tracePt t="11901" x="4591050" y="4768850"/>
          <p14:tracePt t="11918" x="4645025" y="4832350"/>
          <p14:tracePt t="11934" x="4686300" y="4873625"/>
          <p14:tracePt t="12210" x="4676775" y="4873625"/>
          <p14:tracePt t="12217" x="4667250" y="4873625"/>
          <p14:tracePt t="12224" x="4660900" y="4873625"/>
          <p14:tracePt t="12233" x="4657725" y="4873625"/>
          <p14:tracePt t="12250" x="4648200" y="4873625"/>
          <p14:tracePt t="12284" x="4686300" y="4873625"/>
          <p14:tracePt t="12302" x="4803775" y="4879975"/>
          <p14:tracePt t="12318" x="4908550" y="4879975"/>
          <p14:tracePt t="12334" x="5035550" y="4879975"/>
          <p14:tracePt t="12352" x="5143500" y="4886325"/>
          <p14:tracePt t="12367" x="5213350" y="4902200"/>
          <p14:tracePt t="12383" x="5276850" y="4914900"/>
          <p14:tracePt t="12401" x="5413375" y="4946650"/>
          <p14:tracePt t="12417" x="5508625" y="4962525"/>
          <p14:tracePt t="12434" x="5581650" y="4962525"/>
          <p14:tracePt t="12452" x="5651500" y="4962525"/>
          <p14:tracePt t="12468" x="5689600" y="4962525"/>
          <p14:tracePt t="12484" x="5711825" y="4959350"/>
          <p14:tracePt t="12502" x="5753100" y="4937125"/>
          <p14:tracePt t="12517" x="5791200" y="4911725"/>
          <p14:tracePt t="12534" x="5829300" y="4883150"/>
          <p14:tracePt t="12550" x="5861050" y="4867275"/>
          <p14:tracePt t="12567" x="5889625" y="4848225"/>
          <p14:tracePt t="12584" x="5899150" y="4832350"/>
          <p14:tracePt t="12601" x="5918200" y="4822825"/>
          <p14:tracePt t="12618" x="5918200" y="4819650"/>
          <p14:tracePt t="12634" x="5918200" y="4813300"/>
          <p14:tracePt t="12651" x="5918200" y="4803775"/>
          <p14:tracePt t="12667" x="5918200" y="4794250"/>
          <p14:tracePt t="12684" x="5918200" y="4778375"/>
          <p14:tracePt t="12701" x="5918200" y="4775200"/>
          <p14:tracePt t="12718" x="5905500" y="4762500"/>
          <p14:tracePt t="12735" x="5895975" y="4762500"/>
          <p14:tracePt t="12752" x="5873750" y="4762500"/>
          <p14:tracePt t="12768" x="5845175" y="4762500"/>
          <p14:tracePt t="12784" x="5816600" y="4762500"/>
          <p14:tracePt t="12801" x="5775325" y="4762500"/>
          <p14:tracePt t="12817" x="5759450" y="4772025"/>
          <p14:tracePt t="12833" x="5749925" y="4781550"/>
          <p14:tracePt t="12851" x="5727700" y="4806950"/>
          <p14:tracePt t="12868" x="5715000" y="4838700"/>
          <p14:tracePt t="12884" x="5702300" y="4892675"/>
          <p14:tracePt t="12901" x="5702300" y="4968875"/>
          <p14:tracePt t="12918" x="5721350" y="5022850"/>
          <p14:tracePt t="12934" x="5765800" y="5092700"/>
          <p14:tracePt t="12951" x="5937250" y="5245100"/>
          <p14:tracePt t="12967" x="6064250" y="5327650"/>
          <p14:tracePt t="12984" x="6165850" y="5394325"/>
          <p14:tracePt t="13001" x="6254750" y="5445125"/>
          <p14:tracePt t="13017" x="6296025" y="5473700"/>
          <p14:tracePt t="13034" x="6318250" y="5483225"/>
          <p14:tracePt t="13051" x="6340475" y="5499100"/>
          <p14:tracePt t="13068" x="6343650" y="5508625"/>
          <p14:tracePt t="13101" x="6353175" y="5508625"/>
          <p14:tracePt t="13117" x="6362700" y="5508625"/>
          <p14:tracePt t="13133" x="6372225" y="5508625"/>
          <p14:tracePt t="13150" x="6394450" y="5508625"/>
          <p14:tracePt t="13167" x="6403975" y="5499100"/>
          <p14:tracePt t="13184" x="6413500" y="5492750"/>
          <p14:tracePt t="13201" x="6432550" y="5489575"/>
          <p14:tracePt t="13217" x="6448425" y="5476875"/>
          <p14:tracePt t="13233" x="6464300" y="5461000"/>
          <p14:tracePt t="13251" x="6492875" y="5445125"/>
          <p14:tracePt t="13267" x="6502400" y="5435600"/>
          <p14:tracePt t="13285" x="6521450" y="5407025"/>
          <p14:tracePt t="13301" x="6543675" y="5372100"/>
          <p14:tracePt t="13317" x="6553200" y="5359400"/>
          <p14:tracePt t="13334" x="6562725" y="5346700"/>
          <p14:tracePt t="13350" x="6578600" y="5330825"/>
          <p14:tracePt t="13367" x="6594475" y="5324475"/>
          <p14:tracePt t="13383" x="6604000" y="5324475"/>
          <p14:tracePt t="13417" x="6604000" y="5321300"/>
          <p14:tracePt t="13434" x="6604000" y="5314950"/>
          <p14:tracePt t="13450" x="6604000" y="5311775"/>
          <p14:tracePt t="13480" x="6604000" y="5305425"/>
          <p14:tracePt t="13487" x="6604000" y="5295900"/>
          <p14:tracePt t="13500" x="6604000" y="5286375"/>
          <p14:tracePt t="13517" x="6604000" y="5276850"/>
          <p14:tracePt t="13535" x="6604000" y="5267325"/>
          <p14:tracePt t="13551" x="6604000" y="5257800"/>
          <p14:tracePt t="13816" x="6610350" y="5276850"/>
          <p14:tracePt t="13823" x="6616700" y="5295900"/>
          <p14:tracePt t="13834" x="6623050" y="5321300"/>
          <p14:tracePt t="13851" x="6642100" y="5378450"/>
          <p14:tracePt t="13867" x="6642100" y="5400675"/>
          <p14:tracePt t="13884" x="6648450" y="5429250"/>
          <p14:tracePt t="13900" x="6648450" y="5445125"/>
          <p14:tracePt t="13917" x="6664325" y="5461000"/>
          <p14:tracePt t="13934" x="6667500" y="5470525"/>
          <p14:tracePt t="13937" x="6667500" y="5486400"/>
          <p14:tracePt t="13951" x="6677025" y="5502275"/>
          <p14:tracePt t="13968" x="6677025" y="5514975"/>
          <p14:tracePt t="13984" x="6677025" y="5524500"/>
          <p14:tracePt t="14001" x="6683375" y="5543550"/>
          <p14:tracePt t="14018" x="6683375" y="5553075"/>
          <p14:tracePt t="14034" x="6683375" y="5562600"/>
          <p14:tracePt t="14050" x="6683375" y="5578475"/>
          <p14:tracePt t="14067" x="6683375" y="5588000"/>
          <p14:tracePt t="14084" x="6683375" y="5591175"/>
          <p14:tracePt t="14138" x="6683375" y="5597525"/>
          <p14:tracePt t="14259" x="6683375" y="5594350"/>
          <p14:tracePt t="14265" x="6683375" y="5591175"/>
          <p14:tracePt t="14272" x="6689725" y="5575300"/>
          <p14:tracePt t="14284" x="6696075" y="5562600"/>
          <p14:tracePt t="14301" x="6721475" y="5480050"/>
          <p14:tracePt t="14317" x="6721475" y="5435600"/>
          <p14:tracePt t="14333" x="6721475" y="5400675"/>
          <p14:tracePt t="14350" x="6721475" y="5359400"/>
          <p14:tracePt t="14367" x="6721475" y="5337175"/>
          <p14:tracePt t="14384" x="6721475" y="5308600"/>
          <p14:tracePt t="14401" x="6718300" y="5267325"/>
          <p14:tracePt t="14418" x="6708775" y="5257800"/>
          <p14:tracePt t="14433" x="6708775" y="5248275"/>
          <p14:tracePt t="14435" x="6708775" y="5241925"/>
          <p14:tracePt t="14451" x="6708775" y="5238750"/>
          <p14:tracePt t="14509" x="6708775" y="5232400"/>
          <p14:tracePt t="14515" x="6708775" y="5229225"/>
          <p14:tracePt t="14530" x="6708775" y="5216525"/>
          <p14:tracePt t="14643" x="6702425" y="5216525"/>
          <p14:tracePt t="14666" x="6702425" y="5226050"/>
          <p14:tracePt t="14672" x="6699250" y="5229225"/>
          <p14:tracePt t="14684" x="6699250" y="5235575"/>
          <p14:tracePt t="14701" x="6699250" y="5254625"/>
          <p14:tracePt t="14717" x="6699250" y="5283200"/>
          <p14:tracePt t="14734" x="6699250" y="5305425"/>
          <p14:tracePt t="14750" x="6699250" y="5353050"/>
          <p14:tracePt t="14766" x="6708775" y="5384800"/>
          <p14:tracePt t="14784" x="6721475" y="5429250"/>
          <p14:tracePt t="14801" x="6740525" y="5486400"/>
          <p14:tracePt t="14818" x="6740525" y="5530850"/>
          <p14:tracePt t="14835" x="6746875" y="5553075"/>
          <p14:tracePt t="14851" x="6746875" y="5594350"/>
          <p14:tracePt t="14867" x="6746875" y="5616575"/>
          <p14:tracePt t="14884" x="6746875" y="5626100"/>
          <p14:tracePt t="14900" x="6746875" y="5645150"/>
          <p14:tracePt t="14917" x="6746875" y="5654675"/>
          <p14:tracePt t="14934" x="6746875" y="5664200"/>
          <p14:tracePt t="14951" x="6746875" y="5680075"/>
          <p14:tracePt t="14968" x="6746875" y="5695950"/>
          <p14:tracePt t="14985" x="6743700" y="5695950"/>
          <p14:tracePt t="15001" x="6743700" y="5699125"/>
          <p14:tracePt t="15017" x="6740525" y="5699125"/>
          <p14:tracePt t="15035" x="6734175" y="5699125"/>
          <p14:tracePt t="15057" x="6731000" y="5699125"/>
          <p14:tracePt t="15115" x="6731000" y="5692775"/>
          <p14:tracePt t="15122" x="6731000" y="5683250"/>
          <p14:tracePt t="15135" x="6731000" y="5673725"/>
          <p14:tracePt t="15151" x="6731000" y="5657850"/>
          <p14:tracePt t="15167" x="6731000" y="5622925"/>
          <p14:tracePt t="15185" x="6731000" y="5543550"/>
          <p14:tracePt t="15201" x="6731000" y="5483225"/>
          <p14:tracePt t="15218" x="6718300" y="5445125"/>
          <p14:tracePt t="15234" x="6711950" y="5416550"/>
          <p14:tracePt t="15251" x="6705600" y="5400675"/>
          <p14:tracePt t="15268" x="6705600" y="5397500"/>
          <p14:tracePt t="15284" x="6705600" y="5391150"/>
          <p14:tracePt t="15301" x="6705600" y="5387975"/>
          <p14:tracePt t="15316" x="6705600" y="5372100"/>
          <p14:tracePt t="15333" x="6702425" y="5362575"/>
          <p14:tracePt t="15350" x="6696075" y="5346700"/>
          <p14:tracePt t="15367" x="6689725" y="5324475"/>
          <p14:tracePt t="15384" x="6680200" y="5311775"/>
          <p14:tracePt t="15400" x="6680200" y="5302250"/>
          <p14:tracePt t="15416" x="6677025" y="5292725"/>
          <p14:tracePt t="15434" x="6677025" y="5270500"/>
          <p14:tracePt t="15513" x="6667500" y="5270500"/>
          <p14:tracePt t="15542" x="6661150" y="5270500"/>
          <p14:tracePt t="15592" x="6661150" y="5273675"/>
          <p14:tracePt t="15599" x="6661150" y="5283200"/>
          <p14:tracePt t="15607" x="6661150" y="5289550"/>
          <p14:tracePt t="15617" x="6661150" y="5292725"/>
          <p14:tracePt t="15634" x="6661150" y="5308600"/>
          <p14:tracePt t="15651" x="6661150" y="5324475"/>
          <p14:tracePt t="15668" x="6661150" y="5353050"/>
          <p14:tracePt t="15685" x="6661150" y="5407025"/>
          <p14:tracePt t="15700" x="6661150" y="5435600"/>
          <p14:tracePt t="15717" x="6661150" y="5467350"/>
          <p14:tracePt t="15734" x="6661150" y="5499100"/>
          <p14:tracePt t="15750" x="6661150" y="5527675"/>
          <p14:tracePt t="15766" x="6661150" y="5543550"/>
          <p14:tracePt t="15784" x="6661150" y="5559425"/>
          <p14:tracePt t="15801" x="6661150" y="5575300"/>
          <p14:tracePt t="15818" x="6661150" y="5584825"/>
          <p14:tracePt t="15834" x="6661150" y="5597525"/>
          <p14:tracePt t="15850" x="6661150" y="5607050"/>
          <p14:tracePt t="15867" x="6661150" y="5622925"/>
          <p14:tracePt t="15884" x="6661150" y="5638800"/>
          <p14:tracePt t="15901" x="6661150" y="5654675"/>
          <p14:tracePt t="15917" x="6661150" y="5667375"/>
          <p14:tracePt t="15934" x="6661150" y="5683250"/>
          <p14:tracePt t="15951" x="6661150" y="5692775"/>
          <p14:tracePt t="15968" x="6661150" y="5702300"/>
          <p14:tracePt t="16028" x="6661150" y="5695950"/>
          <p14:tracePt t="16034" x="6661150" y="5689600"/>
          <p14:tracePt t="16050" x="6661150" y="5676900"/>
          <p14:tracePt t="16067" x="6661150" y="5641975"/>
          <p14:tracePt t="16084" x="6680200" y="5568950"/>
          <p14:tracePt t="16101" x="6686550" y="5499100"/>
          <p14:tracePt t="16117" x="6686550" y="5438775"/>
          <p14:tracePt t="16133" x="6686550" y="5368925"/>
          <p14:tracePt t="16150" x="6686550" y="5346700"/>
          <p14:tracePt t="16167" x="6683375" y="5330825"/>
          <p14:tracePt t="16184" x="6673850" y="5314950"/>
          <p14:tracePt t="16218" x="6673850" y="5311775"/>
          <p14:tracePt t="16234" x="6673850" y="5302250"/>
          <p14:tracePt t="16251" x="6673850" y="5292725"/>
          <p14:tracePt t="16267" x="6673850" y="5276850"/>
          <p14:tracePt t="16470" x="6664325" y="5276850"/>
          <p14:tracePt t="16477" x="6645275" y="5280025"/>
          <p14:tracePt t="16484" x="6626225" y="5286375"/>
          <p14:tracePt t="16500" x="6569075" y="5311775"/>
          <p14:tracePt t="16517" x="6530975" y="5340350"/>
          <p14:tracePt t="16534" x="6464300" y="5407025"/>
          <p14:tracePt t="16550" x="6429375" y="5448300"/>
          <p14:tracePt t="16567" x="6388100" y="5483225"/>
          <p14:tracePt t="16583" x="6289675" y="5549900"/>
          <p14:tracePt t="16600" x="6232525" y="5588000"/>
          <p14:tracePt t="16617" x="6165850" y="5616575"/>
          <p14:tracePt t="16634" x="6067425" y="5670550"/>
          <p14:tracePt t="16650" x="6019800" y="5695950"/>
          <p14:tracePt t="16667" x="5975350" y="5708650"/>
          <p14:tracePt t="16683" x="5918200" y="5734050"/>
          <p14:tracePt t="16700" x="5895975" y="5734050"/>
          <p14:tracePt t="16717" x="5867400" y="5734050"/>
          <p14:tracePt t="16734" x="5851525" y="5734050"/>
          <p14:tracePt t="16750" x="5842000" y="5734050"/>
          <p14:tracePt t="16767" x="5826125" y="5734050"/>
          <p14:tracePt t="16784" x="5813425" y="5734050"/>
          <p14:tracePt t="16800" x="5800725" y="5734050"/>
          <p14:tracePt t="16817" x="5797550" y="5734050"/>
          <p14:tracePt t="16850" x="5797550" y="5721350"/>
          <p14:tracePt t="16867" x="5797550" y="5711825"/>
          <p14:tracePt t="16883" x="5797550" y="5699125"/>
          <p14:tracePt t="16900" x="5797550" y="5689600"/>
          <p14:tracePt t="16918" x="5797550" y="5673725"/>
          <p14:tracePt t="16934" x="5810250" y="5657850"/>
          <p14:tracePt t="16951" x="5838825" y="5648325"/>
          <p14:tracePt t="16967" x="5854700" y="5635625"/>
          <p14:tracePt t="16983" x="5870575" y="5616575"/>
          <p14:tracePt t="17000" x="5873750" y="5616575"/>
          <p14:tracePt t="17020" x="5880100" y="5616575"/>
          <p14:tracePt t="17035" x="5880100" y="5610225"/>
          <p14:tracePt t="17050" x="5895975" y="5607050"/>
          <p14:tracePt t="17067" x="5899150" y="5597525"/>
          <p14:tracePt t="17084" x="5915025" y="5581650"/>
          <p14:tracePt t="17100" x="5921375" y="5565775"/>
          <p14:tracePt t="17117" x="5924550" y="5556250"/>
          <p14:tracePt t="17448" x="5921375" y="5540375"/>
          <p14:tracePt t="17454" x="5915025" y="5521325"/>
          <p14:tracePt t="17466" x="5911850" y="5508625"/>
          <p14:tracePt t="17483" x="5892800" y="5467350"/>
          <p14:tracePt t="17500" x="5876925" y="5454650"/>
          <p14:tracePt t="17516" x="5867400" y="5445125"/>
          <p14:tracePt t="17550" x="5851525" y="5416550"/>
          <p14:tracePt t="17584" x="5848350" y="5384800"/>
          <p14:tracePt t="17601" x="5848350" y="5375275"/>
          <p14:tracePt t="17618" x="5848350" y="5356225"/>
          <p14:tracePt t="17634" x="5842000" y="5346700"/>
          <p14:tracePt t="17650" x="5832475" y="5337175"/>
          <p14:tracePt t="17667" x="5832475" y="5324475"/>
          <p14:tracePt t="17684" x="5832475" y="5305425"/>
          <p14:tracePt t="17699" x="5832475" y="5295900"/>
          <p14:tracePt t="17717" x="5832475" y="5280025"/>
          <p14:tracePt t="17734" x="5832475" y="5270500"/>
          <p14:tracePt t="17751" x="5832475" y="5257800"/>
          <p14:tracePt t="17768" x="5832475" y="5251450"/>
          <p14:tracePt t="17811" x="5832475" y="5248275"/>
          <p14:tracePt t="17848" x="5832475" y="5241925"/>
          <p14:tracePt t="17869" x="5832475" y="5235575"/>
          <p14:tracePt t="18390" x="5832475" y="5257800"/>
          <p14:tracePt t="18397" x="5832475" y="5273675"/>
          <p14:tracePt t="18404" x="5832475" y="5286375"/>
          <p14:tracePt t="18418" x="5851525" y="5318125"/>
          <p14:tracePt t="18433" x="5864225" y="5340350"/>
          <p14:tracePt t="18450" x="5880100" y="5359400"/>
          <p14:tracePt t="18483" x="5924550" y="5372100"/>
          <p14:tracePt t="18517" x="5981700" y="5260975"/>
          <p14:tracePt t="18533" x="5997575" y="5194300"/>
          <p14:tracePt t="18551" x="6013450" y="5076825"/>
          <p14:tracePt t="18568" x="6048375" y="4889500"/>
          <p14:tracePt t="18584" x="6064250" y="4791075"/>
          <p14:tracePt t="18601" x="6080125" y="4664075"/>
          <p14:tracePt t="18617" x="6080125" y="4502150"/>
          <p14:tracePt t="18633" x="6080125" y="4441825"/>
          <p14:tracePt t="18650" x="6080125" y="4403725"/>
          <p14:tracePt t="18667" x="6080125" y="4362450"/>
          <p14:tracePt t="18683" x="6080125" y="4352925"/>
          <p14:tracePt t="18700" x="6080125" y="4343400"/>
          <p14:tracePt t="18717" x="6080125" y="4340225"/>
          <p14:tracePt t="18819" x="6086475" y="4346575"/>
          <p14:tracePt t="18825" x="6086475" y="4349750"/>
          <p14:tracePt t="18833" x="6089650" y="4356100"/>
          <p14:tracePt t="18850" x="6102350" y="4371975"/>
          <p14:tracePt t="18867" x="6124575" y="4406900"/>
          <p14:tracePt t="18884" x="6143625" y="4445000"/>
          <p14:tracePt t="18900" x="6184900" y="4486275"/>
          <p14:tracePt t="18917" x="6267450" y="4559300"/>
          <p14:tracePt t="18933" x="6305550" y="4591050"/>
          <p14:tracePt t="18950" x="6353175" y="4619625"/>
          <p14:tracePt t="18968" x="6388100" y="4641850"/>
          <p14:tracePt t="18984" x="6397625" y="4651375"/>
          <p14:tracePt t="19000" x="6407150" y="4660900"/>
          <p14:tracePt t="19053" x="6413500" y="4660900"/>
          <p14:tracePt t="19261" x="6394450" y="4667250"/>
          <p14:tracePt t="19268" x="6343650" y="4692650"/>
          <p14:tracePt t="19284" x="6254750" y="4724400"/>
          <p14:tracePt t="19300" x="6165850" y="4756150"/>
          <p14:tracePt t="19317" x="6019800" y="4806950"/>
          <p14:tracePt t="19334" x="5918200" y="4838700"/>
          <p14:tracePt t="19350" x="5854700" y="4860925"/>
          <p14:tracePt t="19366" x="5762625" y="4883150"/>
          <p14:tracePt t="19383" x="5695950" y="4911725"/>
          <p14:tracePt t="19400" x="5632450" y="4927600"/>
          <p14:tracePt t="19417" x="5568950" y="4953000"/>
          <p14:tracePt t="19434" x="5537200" y="4962525"/>
          <p14:tracePt t="19450" x="5508625" y="4981575"/>
          <p14:tracePt t="19467" x="5492750" y="4997450"/>
          <p14:tracePt t="19484" x="5483225" y="5006975"/>
          <p14:tracePt t="19487" x="5476875" y="5006975"/>
          <p14:tracePt t="19499" x="5467350" y="5006975"/>
          <p14:tracePt t="19516" x="5454650" y="5006975"/>
          <p14:tracePt t="19732" x="5505450" y="4981575"/>
          <p14:tracePt t="19739" x="5565775" y="4956175"/>
          <p14:tracePt t="19750" x="5616575" y="4930775"/>
          <p14:tracePt t="19766" x="5705475" y="4870450"/>
          <p14:tracePt t="19783" x="5737225" y="4851400"/>
          <p14:tracePt t="19799" x="5759450" y="4838700"/>
          <p14:tracePt t="19817" x="5794375" y="4819650"/>
          <p14:tracePt t="19834" x="5819775" y="4787900"/>
          <p14:tracePt t="19850" x="5851525" y="4756150"/>
          <p14:tracePt t="19867" x="5876925" y="4699000"/>
          <p14:tracePt t="19884" x="5889625" y="4673600"/>
          <p14:tracePt t="19900" x="5902325" y="4657725"/>
          <p14:tracePt t="19917" x="5902325" y="4641850"/>
          <p14:tracePt t="19933" x="5902325" y="4638675"/>
          <p14:tracePt t="19949" x="5902325" y="4632325"/>
          <p14:tracePt t="19967" x="5911850" y="4622800"/>
          <p14:tracePt t="19983" x="5921375" y="4606925"/>
          <p14:tracePt t="19999" x="5930900" y="4597400"/>
          <p14:tracePt t="20017" x="5953125" y="4581525"/>
          <p14:tracePt t="20034" x="5962650" y="4572000"/>
          <p14:tracePt t="20050" x="5972175" y="4556125"/>
          <p14:tracePt t="20066" x="5972175" y="4543425"/>
          <p14:tracePt t="20083" x="5975350" y="4533900"/>
          <p14:tracePt t="20099" x="5975350" y="4524375"/>
          <p14:tracePt t="20117" x="5975350" y="4502150"/>
          <p14:tracePt t="20133" x="5975350" y="4492625"/>
          <p14:tracePt t="20209" x="5969000" y="4492625"/>
          <p14:tracePt t="20216" x="5965825" y="4492625"/>
          <p14:tracePt t="20223" x="5959475" y="4495800"/>
          <p14:tracePt t="20233" x="5956300" y="4498975"/>
          <p14:tracePt t="20250" x="5940425" y="4508500"/>
          <p14:tracePt t="20267" x="5924550" y="4530725"/>
          <p14:tracePt t="20284" x="5915025" y="4552950"/>
          <p14:tracePt t="20301" x="5876925" y="4591050"/>
          <p14:tracePt t="20316" x="5851525" y="4606925"/>
          <p14:tracePt t="20333" x="5822950" y="4625975"/>
          <p14:tracePt t="20349" x="5797550" y="4645025"/>
          <p14:tracePt t="20367" x="5756275" y="4664075"/>
          <p14:tracePt t="20384" x="5730875" y="4673600"/>
          <p14:tracePt t="20402" x="5689600" y="4699000"/>
          <p14:tracePt t="20416" x="5664200" y="4711700"/>
          <p14:tracePt t="20433" x="5635625" y="4721225"/>
          <p14:tracePt t="20450" x="5610225" y="4733925"/>
          <p14:tracePt t="20466" x="5581650" y="4756150"/>
          <p14:tracePt t="20483" x="5572125" y="4768850"/>
          <p14:tracePt t="20500" x="5562600" y="4778375"/>
          <p14:tracePt t="20516" x="5546725" y="4791075"/>
          <p14:tracePt t="20533" x="5530850" y="4810125"/>
          <p14:tracePt t="20551" x="5518150" y="4822825"/>
          <p14:tracePt t="20567" x="5508625" y="4829175"/>
          <p14:tracePt t="20583" x="5499100" y="4829175"/>
          <p14:tracePt t="20600" x="5483225" y="4829175"/>
          <p14:tracePt t="20616" x="5476875" y="4829175"/>
          <p14:tracePt t="20730" x="5476875" y="4832350"/>
          <p14:tracePt t="21245" x="5492750" y="4826000"/>
          <p14:tracePt t="21252" x="5518150" y="4803775"/>
          <p14:tracePt t="21267" x="5632450" y="4743450"/>
          <p14:tracePt t="21284" x="5689600" y="4705350"/>
          <p14:tracePt t="21300" x="5788025" y="4654550"/>
          <p14:tracePt t="21316" x="5826125" y="4622800"/>
          <p14:tracePt t="21333" x="5873750" y="4594225"/>
          <p14:tracePt t="21366" x="5953125" y="4552950"/>
          <p14:tracePt t="21400" x="6013450" y="4524375"/>
          <p14:tracePt t="21417" x="6022975" y="4514850"/>
          <p14:tracePt t="21433" x="6038850" y="4498975"/>
          <p14:tracePt t="21450" x="6051550" y="4483100"/>
          <p14:tracePt t="21466" x="6061075" y="4473575"/>
          <p14:tracePt t="21482" x="6070600" y="4464050"/>
          <p14:tracePt t="21500" x="6070600" y="4445000"/>
          <p14:tracePt t="21516" x="6070600" y="4432300"/>
          <p14:tracePt t="21533" x="6070600" y="4422775"/>
          <p14:tracePt t="21630" x="6070600" y="4419600"/>
          <p14:tracePt t="21659" x="6064250" y="4419600"/>
          <p14:tracePt t="21666" x="6061075" y="4419600"/>
          <p14:tracePt t="21672" x="6054725" y="4419600"/>
          <p14:tracePt t="21683" x="6045200" y="4413250"/>
          <p14:tracePt t="21700" x="5965825" y="4394200"/>
          <p14:tracePt t="21717" x="5911850" y="4394200"/>
          <p14:tracePt t="21733" x="5883275" y="4394200"/>
          <p14:tracePt t="21750" x="5851525" y="4397375"/>
          <p14:tracePt t="21766" x="5819775" y="4413250"/>
          <p14:tracePt t="21783" x="5788025" y="4419600"/>
          <p14:tracePt t="21800" x="5746750" y="4432300"/>
          <p14:tracePt t="21816" x="5724525" y="4445000"/>
          <p14:tracePt t="21833" x="5692775" y="4451350"/>
          <p14:tracePt t="21850" x="5667375" y="4467225"/>
          <p14:tracePt t="21866" x="5635625" y="4473575"/>
          <p14:tracePt t="21883" x="5613400" y="4486275"/>
          <p14:tracePt t="21900" x="5572125" y="4492625"/>
          <p14:tracePt t="21916" x="5556250" y="4495800"/>
          <p14:tracePt t="21934" x="5546725" y="4502150"/>
          <p14:tracePt t="21950" x="5524500" y="4508500"/>
          <p14:tracePt t="21966" x="5514975" y="4511675"/>
          <p14:tracePt t="21983" x="5505450" y="4524375"/>
          <p14:tracePt t="21999" x="5495925" y="4537075"/>
          <p14:tracePt t="22016" x="5486400" y="4546600"/>
          <p14:tracePt t="22033" x="5476875" y="4556125"/>
          <p14:tracePt t="22050" x="5457825" y="4591050"/>
          <p14:tracePt t="22067" x="5448300" y="4613275"/>
          <p14:tracePt t="22084" x="5441950" y="4645025"/>
          <p14:tracePt t="22100" x="5441950" y="4676775"/>
          <p14:tracePt t="22117" x="5429250" y="4702175"/>
          <p14:tracePt t="22133" x="5422900" y="4711700"/>
          <p14:tracePt t="22149" x="5422900" y="4724400"/>
          <p14:tracePt t="22166" x="5422900" y="4740275"/>
          <p14:tracePt t="22183" x="5422900" y="4749800"/>
          <p14:tracePt t="22200" x="5422900" y="4765675"/>
          <p14:tracePt t="22217" x="5422900" y="4775200"/>
          <p14:tracePt t="22233" x="5422900" y="4791075"/>
          <p14:tracePt t="22250" x="5422900" y="4800600"/>
          <p14:tracePt t="22285" x="5426075" y="4800600"/>
          <p14:tracePt t="22299" x="5441950" y="4797425"/>
          <p14:tracePt t="22316" x="5464175" y="4775200"/>
          <p14:tracePt t="22333" x="5495925" y="4749800"/>
          <p14:tracePt t="22350" x="5534025" y="4683125"/>
          <p14:tracePt t="22367" x="5568950" y="4641850"/>
          <p14:tracePt t="22383" x="5594350" y="4610100"/>
          <p14:tracePt t="22400" x="5638800" y="4565650"/>
          <p14:tracePt t="22416" x="5661025" y="4543425"/>
          <p14:tracePt t="22433" x="5673725" y="4527550"/>
          <p14:tracePt t="22449" x="5699125" y="4511675"/>
          <p14:tracePt t="22466" x="5708650" y="4502150"/>
          <p14:tracePt t="22483" x="5721350" y="4489450"/>
          <p14:tracePt t="22500" x="5740400" y="4470400"/>
          <p14:tracePt t="22516" x="5746750" y="4464050"/>
          <p14:tracePt t="22533" x="5746750" y="4460875"/>
          <p14:tracePt t="22549" x="5749925" y="4460875"/>
          <p14:tracePt t="22566" x="5759450" y="4454525"/>
          <p14:tracePt t="22583" x="5768975" y="4454525"/>
          <p14:tracePt t="22600" x="5797550" y="4448175"/>
          <p14:tracePt t="22617" x="5826125" y="4448175"/>
          <p14:tracePt t="22633" x="5870575" y="4448175"/>
          <p14:tracePt t="22650" x="5930900" y="4448175"/>
          <p14:tracePt t="22666" x="5975350" y="4448175"/>
          <p14:tracePt t="22683" x="5997575" y="4448175"/>
          <p14:tracePt t="22700" x="6013450" y="4448175"/>
          <p14:tracePt t="22716" x="6029325" y="4448175"/>
          <p14:tracePt t="22733" x="6038850" y="4448175"/>
          <p14:tracePt t="23207" x="6029325" y="4451350"/>
          <p14:tracePt t="23214" x="6010275" y="4457700"/>
          <p14:tracePt t="23221" x="6007100" y="4464050"/>
          <p14:tracePt t="23233" x="5994400" y="4467225"/>
          <p14:tracePt t="23250" x="5953125" y="4492625"/>
          <p14:tracePt t="23266" x="5915025" y="4505325"/>
          <p14:tracePt t="23300" x="5810250" y="4511675"/>
          <p14:tracePt t="23334" x="5759450" y="4511675"/>
          <p14:tracePt t="23350" x="5749925" y="4508500"/>
          <p14:tracePt t="23366" x="5740400" y="4498975"/>
          <p14:tracePt t="23383" x="5718175" y="4495800"/>
          <p14:tracePt t="23450" x="5718175" y="4489450"/>
          <p14:tracePt t="23508" x="5718175" y="4479925"/>
          <p14:tracePt t="23785" x="5718175" y="4495800"/>
          <p14:tracePt t="23792" x="5718175" y="4505325"/>
          <p14:tracePt t="23799" x="5718175" y="4518025"/>
          <p14:tracePt t="23816" x="5718175" y="4527550"/>
          <p14:tracePt t="23833" x="5730875" y="4546600"/>
          <p14:tracePt t="23849" x="5737225" y="4556125"/>
          <p14:tracePt t="23866" x="5740400" y="4565650"/>
          <p14:tracePt t="23899" x="5765800" y="4597400"/>
          <p14:tracePt t="23933" x="5788025" y="4622800"/>
          <p14:tracePt t="23949" x="5788025" y="4632325"/>
          <p14:tracePt t="23966" x="5788025" y="4648200"/>
          <p14:tracePt t="23984" x="5791200" y="4651375"/>
          <p14:tracePt t="24000" x="5800725" y="4660900"/>
          <p14:tracePt t="24017" x="5810250" y="4670425"/>
          <p14:tracePt t="24020" x="5816600" y="4676775"/>
          <p14:tracePt t="24033" x="5819775" y="4686300"/>
          <p14:tracePt t="24049" x="5819775" y="4695825"/>
          <p14:tracePt t="24066" x="5819775" y="4705350"/>
          <p14:tracePt t="24083" x="5819775" y="4714875"/>
          <p14:tracePt t="24127" x="5819775" y="4708525"/>
          <p14:tracePt t="24398" x="5807075" y="4708525"/>
          <p14:tracePt t="24405" x="5797550" y="4708525"/>
          <p14:tracePt t="24415" x="5778500" y="4708525"/>
          <p14:tracePt t="24432" x="5743575" y="4718050"/>
          <p14:tracePt t="24450" x="5705475" y="4730750"/>
          <p14:tracePt t="24467" x="5661025" y="4743450"/>
          <p14:tracePt t="24483" x="5597525" y="4762500"/>
          <p14:tracePt t="24500" x="5575300" y="4781550"/>
          <p14:tracePt t="24516" x="5556250" y="4791075"/>
          <p14:tracePt t="24533" x="5537200" y="4800600"/>
          <p14:tracePt t="24549" x="5527675" y="4800600"/>
          <p14:tracePt t="24566" x="5518150" y="4800600"/>
          <p14:tracePt t="24583" x="5508625" y="4806950"/>
          <p14:tracePt t="24856" x="5508625" y="4803775"/>
          <p14:tracePt t="24862" x="5508625" y="4800600"/>
          <p14:tracePt t="24869" x="5508625" y="4794250"/>
          <p14:tracePt t="24883" x="5508625" y="4784725"/>
          <p14:tracePt t="24899" x="5508625" y="4775200"/>
          <p14:tracePt t="24916" x="5508625" y="4765675"/>
          <p14:tracePt t="24933" x="5537200" y="4743450"/>
          <p14:tracePt t="24949" x="5559425" y="4730750"/>
          <p14:tracePt t="24966" x="5591175" y="4721225"/>
          <p14:tracePt t="24982" x="5626100" y="4695825"/>
          <p14:tracePt t="24999" x="5654675" y="4689475"/>
          <p14:tracePt t="25016" x="5676900" y="4683125"/>
          <p14:tracePt t="25033" x="5734050" y="4664075"/>
          <p14:tracePt t="25049" x="5772150" y="4657725"/>
          <p14:tracePt t="25066" x="5794375" y="4648200"/>
          <p14:tracePt t="25083" x="5838825" y="4622800"/>
          <p14:tracePt t="25099" x="5854700" y="4613275"/>
          <p14:tracePt t="25116" x="5870575" y="4597400"/>
          <p14:tracePt t="25133" x="5895975" y="4552950"/>
          <p14:tracePt t="25149" x="5905500" y="4537075"/>
          <p14:tracePt t="25166" x="5915025" y="4521200"/>
          <p14:tracePt t="25183" x="5930900" y="4508500"/>
          <p14:tracePt t="25199" x="5946775" y="4495800"/>
          <p14:tracePt t="25216" x="5949950" y="4495800"/>
          <p14:tracePt t="25233" x="5956300" y="4495800"/>
          <p14:tracePt t="25249" x="5956300" y="4492625"/>
          <p14:tracePt t="25267" x="5959475" y="4492625"/>
          <p14:tracePt t="25283" x="5975350" y="4486275"/>
          <p14:tracePt t="25300" x="5991225" y="4483100"/>
          <p14:tracePt t="25316" x="6000750" y="4470400"/>
          <p14:tracePt t="25332" x="6016625" y="4460875"/>
          <p14:tracePt t="25349" x="6032500" y="4454525"/>
          <p14:tracePt t="25366" x="6054725" y="4454525"/>
          <p14:tracePt t="25383" x="6073775" y="4445000"/>
          <p14:tracePt t="25400" x="6083300" y="4445000"/>
          <p14:tracePt t="25417" x="6111875" y="4438650"/>
          <p14:tracePt t="25433" x="6153150" y="4438650"/>
          <p14:tracePt t="25449" x="6175375" y="4438650"/>
          <p14:tracePt t="25466" x="6194425" y="4438650"/>
          <p14:tracePt t="25482" x="6223000" y="4438650"/>
          <p14:tracePt t="25500" x="6232525" y="4438650"/>
          <p14:tracePt t="25516" x="6242050" y="4438650"/>
          <p14:tracePt t="25549" x="6248400" y="4438650"/>
          <p14:tracePt t="25826" x="6232525" y="4441825"/>
          <p14:tracePt t="25833" x="6223000" y="4448175"/>
          <p14:tracePt t="25850" x="6197600" y="4460875"/>
          <p14:tracePt t="25867" x="6156325" y="4483100"/>
          <p14:tracePt t="25883" x="6130925" y="4495800"/>
          <p14:tracePt t="25899" x="6102350" y="4508500"/>
          <p14:tracePt t="25917" x="6048375" y="4540250"/>
          <p14:tracePt t="25949" x="5988050" y="4572000"/>
          <p14:tracePt t="25983" x="5930900" y="4606925"/>
          <p14:tracePt t="26000" x="5918200" y="4616450"/>
          <p14:tracePt t="26017" x="5899150" y="4632325"/>
          <p14:tracePt t="26033" x="5867400" y="4651375"/>
          <p14:tracePt t="26049" x="5845175" y="4660900"/>
          <p14:tracePt t="26066" x="5803900" y="4679950"/>
          <p14:tracePt t="26083" x="5781675" y="4679950"/>
          <p14:tracePt t="26100" x="5749925" y="4686300"/>
          <p14:tracePt t="26117" x="5718175" y="4686300"/>
          <p14:tracePt t="26133" x="5689600" y="4686300"/>
          <p14:tracePt t="26149" x="5667375" y="4686300"/>
          <p14:tracePt t="26166" x="5603875" y="4692650"/>
          <p14:tracePt t="26182" x="5559425" y="4711700"/>
          <p14:tracePt t="26199" x="5534025" y="4724400"/>
          <p14:tracePt t="26217" x="5492750" y="4740275"/>
          <p14:tracePt t="26233" x="5476875" y="4746625"/>
          <p14:tracePt t="26249" x="5461000" y="4752975"/>
          <p14:tracePt t="26267" x="5445125" y="4752975"/>
          <p14:tracePt t="26283" x="5435600" y="4756150"/>
          <p14:tracePt t="26299" x="5426075" y="4772025"/>
          <p14:tracePt t="26316" x="5407025" y="4787900"/>
          <p14:tracePt t="26332" x="5397500" y="4797425"/>
          <p14:tracePt t="26349" x="5384800" y="4803775"/>
          <p14:tracePt t="26367" x="5381625" y="4803775"/>
          <p14:tracePt t="26399" x="5375275" y="4803775"/>
          <p14:tracePt t="26617" x="5378450" y="4794250"/>
          <p14:tracePt t="26624" x="5391150" y="4787900"/>
          <p14:tracePt t="26632" x="5410200" y="4781550"/>
          <p14:tracePt t="26649" x="5438775" y="4772025"/>
          <p14:tracePt t="26667" x="5524500" y="4727575"/>
          <p14:tracePt t="26683" x="5588000" y="4714875"/>
          <p14:tracePt t="26700" x="5632450" y="4695825"/>
          <p14:tracePt t="26716" x="5683250" y="4676775"/>
          <p14:tracePt t="26732" x="5708650" y="4657725"/>
          <p14:tracePt t="26749" x="5718175" y="4648200"/>
          <p14:tracePt t="26767" x="5756275" y="4632325"/>
          <p14:tracePt t="26783" x="5803900" y="4603750"/>
          <p14:tracePt t="26799" x="5851525" y="4578350"/>
          <p14:tracePt t="26817" x="5953125" y="4546600"/>
          <p14:tracePt t="26833" x="5991225" y="4527550"/>
          <p14:tracePt t="26849" x="6029325" y="4514850"/>
          <p14:tracePt t="26866" x="6045200" y="4502150"/>
          <p14:tracePt t="26882" x="6057900" y="4495800"/>
          <p14:tracePt t="26899" x="6067425" y="4495800"/>
          <p14:tracePt t="26917" x="6096000" y="4479925"/>
          <p14:tracePt t="26933" x="6134100" y="4467225"/>
          <p14:tracePt t="26950" x="6178550" y="4454525"/>
          <p14:tracePt t="26967" x="6213475" y="4454525"/>
          <p14:tracePt t="26983" x="6223000" y="4454525"/>
          <p14:tracePt t="26999" x="6235700" y="4454525"/>
          <p14:tracePt t="27016" x="6245225" y="4448175"/>
          <p14:tracePt t="27049" x="6245225" y="4445000"/>
          <p14:tracePt t="27074" x="6251575" y="4445000"/>
          <p14:tracePt t="27083" x="6251575" y="4438650"/>
          <p14:tracePt t="27146" x="6251575" y="4435475"/>
          <p14:tracePt t="27245" x="6251575" y="4441825"/>
          <p14:tracePt t="27253" x="6248400" y="4445000"/>
          <p14:tracePt t="27266" x="6238875" y="4454525"/>
          <p14:tracePt t="27282" x="6226175" y="4467225"/>
          <p14:tracePt t="27299" x="6213475" y="4479925"/>
          <p14:tracePt t="27315" x="6200775" y="4495800"/>
          <p14:tracePt t="27332" x="6191250" y="4505325"/>
          <p14:tracePt t="27349" x="6172200" y="4537075"/>
          <p14:tracePt t="27366" x="6134100" y="4572000"/>
          <p14:tracePt t="27383" x="6102350" y="4603750"/>
          <p14:tracePt t="27399" x="6080125" y="4629150"/>
          <p14:tracePt t="27415" x="6026150" y="4667250"/>
          <p14:tracePt t="27432" x="5997575" y="4679950"/>
          <p14:tracePt t="27449" x="5965825" y="4692650"/>
          <p14:tracePt t="27465" x="5908675" y="4711700"/>
          <p14:tracePt t="27482" x="5873750" y="4711700"/>
          <p14:tracePt t="27499" x="5810250" y="4724400"/>
          <p14:tracePt t="27516" x="5711825" y="4740275"/>
          <p14:tracePt t="27532" x="5664200" y="4752975"/>
          <p14:tracePt t="27549" x="5619750" y="4759325"/>
          <p14:tracePt t="27566" x="5578475" y="4762500"/>
          <p14:tracePt t="27582" x="5562600" y="4762500"/>
          <p14:tracePt t="27599" x="5553075" y="4762500"/>
          <p14:tracePt t="27615" x="5534025" y="4768850"/>
          <p14:tracePt t="27632" x="5524500" y="4775200"/>
          <p14:tracePt t="27650" x="5514975" y="4787900"/>
          <p14:tracePt t="27666" x="5499100" y="4800600"/>
          <p14:tracePt t="27682" x="5483225" y="4800600"/>
          <p14:tracePt t="27699" x="5480050" y="4800600"/>
          <p14:tracePt t="27809" x="5486400" y="4800600"/>
          <p14:tracePt t="27816" x="5495925" y="4797425"/>
          <p14:tracePt t="27832" x="5527675" y="4784725"/>
          <p14:tracePt t="27849" x="5613400" y="4752975"/>
          <p14:tracePt t="27865" x="5781675" y="4721225"/>
          <p14:tracePt t="27882" x="5864225" y="4705350"/>
          <p14:tracePt t="27899" x="5972175" y="4679950"/>
          <p14:tracePt t="27915" x="6076950" y="4651375"/>
          <p14:tracePt t="27932" x="6127750" y="4635500"/>
          <p14:tracePt t="27949" x="6159500" y="4619625"/>
          <p14:tracePt t="27965" x="6203950" y="4600575"/>
          <p14:tracePt t="27982" x="6248400" y="4575175"/>
          <p14:tracePt t="27999" x="6286500" y="4556125"/>
          <p14:tracePt t="28016" x="6350000" y="4537075"/>
          <p14:tracePt t="28033" x="6397625" y="4524375"/>
          <p14:tracePt t="28050" x="6419850" y="4511675"/>
          <p14:tracePt t="28066" x="6454775" y="4505325"/>
          <p14:tracePt t="28083" x="6464300" y="4505325"/>
          <p14:tracePt t="28098" x="6467475" y="4505325"/>
        </p14:tracePtLst>
      </p14:laserTraceLst>
    </p:ext>
  </p:extLs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ext Box 6"/>
          <p:cNvSpPr txBox="1">
            <a:spLocks noChangeArrowheads="1"/>
          </p:cNvSpPr>
          <p:nvPr/>
        </p:nvSpPr>
        <p:spPr bwMode="auto">
          <a:xfrm>
            <a:off x="6572250" y="5000625"/>
            <a:ext cx="1785938" cy="1200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fr-FR" altLang="fr-FR" b="1" i="1">
                <a:solidFill>
                  <a:srgbClr val="FF0000"/>
                </a:solidFill>
              </a:rPr>
              <a:t>Cuminum cyminum</a:t>
            </a:r>
          </a:p>
          <a:p>
            <a:pPr eaLnBrk="1" hangingPunct="1"/>
            <a:r>
              <a:rPr lang="fr-FR" altLang="fr-FR" b="1">
                <a:solidFill>
                  <a:srgbClr val="FF0000"/>
                </a:solidFill>
              </a:rPr>
              <a:t> (Cumin ou </a:t>
            </a:r>
          </a:p>
          <a:p>
            <a:pPr eaLnBrk="1" hangingPunct="1"/>
            <a:r>
              <a:rPr lang="fr-FR" altLang="fr-FR" b="1">
                <a:solidFill>
                  <a:srgbClr val="FF0000"/>
                </a:solidFill>
              </a:rPr>
              <a:t>« kamoune »)</a:t>
            </a:r>
          </a:p>
        </p:txBody>
      </p:sp>
      <p:pic>
        <p:nvPicPr>
          <p:cNvPr id="27651" name="Picture 10" descr=" Image of Illustration of CUMINUM Cyminum L. 23 "/>
          <p:cNvPicPr>
            <a:picLocks noChangeAspect="1" noChangeArrowheads="1"/>
          </p:cNvPicPr>
          <p:nvPr/>
        </p:nvPicPr>
        <p:blipFill>
          <a:blip r:embed="rId3">
            <a:extLst>
              <a:ext uri="{28A0092B-C50C-407E-A947-70E740481C1C}">
                <a14:useLocalDpi xmlns:a14="http://schemas.microsoft.com/office/drawing/2010/main" xmlns="" val="0"/>
              </a:ext>
            </a:extLst>
          </a:blip>
          <a:srcRect l="15237" t="12500" r="16190" b="11458"/>
          <a:stretch>
            <a:fillRect/>
          </a:stretch>
        </p:blipFill>
        <p:spPr bwMode="auto">
          <a:xfrm>
            <a:off x="0" y="206375"/>
            <a:ext cx="6000750" cy="6084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7652" name="Picture 5" descr="https://encrypted-tbn0.gstatic.com/images?q=tbn:ANd9GcSUuT_wZ-33FUl2D5a22vssVIZP0UVV5QNgxBXh6cT97928XRea"/>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rot="5243174">
            <a:off x="5435601" y="1074737"/>
            <a:ext cx="4337050" cy="2886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 name="Audio 1">
            <a:hlinkClick r:id="" action="ppaction://media"/>
          </p:cNvPr>
          <p:cNvPicPr>
            <a:picLocks noChangeAspect="1"/>
          </p:cNvPicPr>
          <p:nvPr>
            <a:videoFile r:link="rId1"/>
            <p:extLst>
              <p:ext uri="{DAA4B4D4-6D71-4841-9C94-3DE7FCFB9230}">
                <p14:media xmlns:p14="http://schemas.microsoft.com/office/powerpoint/2010/main" xmlns="" r:embed="rId5"/>
              </p:ext>
            </p:extLst>
          </p:nvPr>
        </p:nvPicPr>
        <p:blipFill>
          <a:blip r:embed="rId6" cstate="print"/>
          <a:stretch>
            <a:fillRect/>
          </a:stretch>
        </p:blipFill>
        <p:spPr>
          <a:xfrm>
            <a:off x="8724900" y="6438900"/>
            <a:ext cx="203200" cy="203200"/>
          </a:xfrm>
          <a:prstGeom prst="rect">
            <a:avLst/>
          </a:prstGeom>
        </p:spPr>
      </p:pic>
    </p:spTree>
  </p:cSld>
  <p:clrMapOvr>
    <a:masterClrMapping/>
  </p:clrMapOvr>
  <mc:AlternateContent xmlns:mc="http://schemas.openxmlformats.org/markup-compatibility/2006">
    <mc:Choice xmlns:p14="http://schemas.microsoft.com/office/powerpoint/2010/main" xmlns="" Requires="p14">
      <p:transition spd="slow" p14:dur="2000" advTm="38192"/>
    </mc:Choice>
    <mc:Fallback>
      <p:transition spd="slow" advTm="381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showWhenStopped="0">
                <p:cTn id="7" fill="hold" display="0">
                  <p:stCondLst>
                    <p:cond delay="indefinite"/>
                  </p:stCondLst>
                  <p:endCondLst>
                    <p:cond evt="onStopAudio" delay="0">
                      <p:tgtEl>
                        <p:sldTgt/>
                      </p:tgtEl>
                    </p:cond>
                  </p:endCondLst>
                </p:cTn>
                <p:tgtEl>
                  <p:spTgt spid="2"/>
                </p:tgtEl>
              </p:cMediaNode>
            </p:video>
          </p:childTnLst>
        </p:cTn>
      </p:par>
    </p:tnLst>
  </p:timing>
  <p:extLst>
    <p:ext uri="{3A86A75C-4F4B-4683-9AE1-C65F6400EC91}">
      <p14:laserTraceLst xmlns:p14="http://schemas.microsoft.com/office/powerpoint/2010/main" xmlns="">
        <p14:tracePtLst>
          <p14:tracePt t="4864" x="6591300" y="4495800"/>
          <p14:tracePt t="4871" x="6737350" y="4505325"/>
          <p14:tracePt t="4894" x="7512050" y="4752975"/>
          <p14:tracePt t="4911" x="8426450" y="5153025"/>
          <p14:tracePt t="4927" x="9051925" y="5435600"/>
          <p14:tracePt t="5262" x="9121775" y="5772150"/>
          <p14:tracePt t="5268" x="9070975" y="5797550"/>
          <p14:tracePt t="5275" x="9010650" y="5832475"/>
          <p14:tracePt t="5289" x="8909050" y="5883275"/>
          <p14:tracePt t="5305" x="8816975" y="5940425"/>
          <p14:tracePt t="5322" x="8750300" y="5969000"/>
          <p14:tracePt t="5355" x="8550275" y="6099175"/>
          <p14:tracePt t="5390" x="8340725" y="6203950"/>
          <p14:tracePt t="5406" x="8255000" y="6226175"/>
          <p14:tracePt t="5423" x="8166100" y="6251575"/>
          <p14:tracePt t="5440" x="8026400" y="6251575"/>
          <p14:tracePt t="5456" x="7966075" y="6248400"/>
          <p14:tracePt t="5472" x="7921625" y="6229350"/>
          <p14:tracePt t="5489" x="7877175" y="6197600"/>
          <p14:tracePt t="5505" x="7835900" y="6156325"/>
          <p14:tracePt t="5522" x="7810500" y="6124575"/>
          <p14:tracePt t="5539" x="7775575" y="6083300"/>
          <p14:tracePt t="5555" x="7743825" y="6057900"/>
          <p14:tracePt t="5573" x="7712075" y="6026150"/>
          <p14:tracePt t="5590" x="7667625" y="6000750"/>
          <p14:tracePt t="5606" x="7645400" y="5975350"/>
          <p14:tracePt t="5622" x="7613650" y="5949950"/>
          <p14:tracePt t="5639" x="7578725" y="5934075"/>
          <p14:tracePt t="5655" x="7546975" y="5915025"/>
          <p14:tracePt t="5672" x="7515225" y="5902325"/>
          <p14:tracePt t="5689" x="7467600" y="5895975"/>
          <p14:tracePt t="5705" x="7439025" y="5895975"/>
          <p14:tracePt t="5722" x="7416800" y="5895975"/>
          <p14:tracePt t="5739" x="7394575" y="5908675"/>
          <p14:tracePt t="5756" x="7378700" y="5924550"/>
          <p14:tracePt t="5772" x="7369175" y="5934075"/>
          <p14:tracePt t="5789" x="7366000" y="5949950"/>
          <p14:tracePt t="5805" x="7366000" y="5959475"/>
          <p14:tracePt t="5823" x="7366000" y="5972175"/>
          <p14:tracePt t="5840" x="7381875" y="5988050"/>
          <p14:tracePt t="6212" x="7359650" y="5994400"/>
          <p14:tracePt t="6218" x="7308850" y="6013450"/>
          <p14:tracePt t="6225" x="7270750" y="6019800"/>
          <p14:tracePt t="6239" x="7185025" y="6051550"/>
          <p14:tracePt t="6256" x="7061200" y="6096000"/>
          <p14:tracePt t="6272" x="6962775" y="6127750"/>
          <p14:tracePt t="6305" x="6784975" y="6226175"/>
          <p14:tracePt t="6339" x="6626225" y="6330950"/>
          <p14:tracePt t="6355" x="6572250" y="6375400"/>
          <p14:tracePt t="6373" x="6540500" y="6400800"/>
          <p14:tracePt t="6389" x="6486525" y="6445250"/>
          <p14:tracePt t="6406" x="6454775" y="6470650"/>
          <p14:tracePt t="6422" x="6445250" y="6486525"/>
          <p14:tracePt t="6439" x="6429375" y="6505575"/>
          <p14:tracePt t="6455" x="6419850" y="6515100"/>
          <p14:tracePt t="6472" x="6410325" y="6527800"/>
          <p14:tracePt t="6489" x="6410325" y="6537325"/>
          <p14:tracePt t="6690" x="6416675" y="6534150"/>
          <p14:tracePt t="6697" x="6442075" y="6527800"/>
          <p14:tracePt t="6705" x="6454775" y="6521450"/>
          <p14:tracePt t="6722" x="6486525" y="6508750"/>
          <p14:tracePt t="6738" x="6534150" y="6483350"/>
          <p14:tracePt t="6756" x="6572250" y="6473825"/>
          <p14:tracePt t="6773" x="6604000" y="6461125"/>
          <p14:tracePt t="6789" x="6654800" y="6442075"/>
          <p14:tracePt t="6806" x="6670675" y="6426200"/>
          <p14:tracePt t="6823" x="6686550" y="6413500"/>
          <p14:tracePt t="6839" x="6699250" y="6410325"/>
          <p14:tracePt t="6874" x="6705600" y="6410325"/>
          <p14:tracePt t="6888" x="6715125" y="6410325"/>
          <p14:tracePt t="6905" x="6721475" y="6410325"/>
          <p14:tracePt t="6975" x="6721475" y="6403975"/>
          <p14:tracePt t="6983" x="6731000" y="6400800"/>
          <p14:tracePt t="6990" x="6737350" y="6388100"/>
          <p14:tracePt t="7006" x="6750050" y="6334125"/>
          <p14:tracePt t="7022" x="6762750" y="6270625"/>
          <p14:tracePt t="7038" x="6784975" y="6159500"/>
          <p14:tracePt t="7055" x="6829425" y="6026150"/>
          <p14:tracePt t="7073" x="6867525" y="5864225"/>
          <p14:tracePt t="7089" x="6899275" y="5673725"/>
          <p14:tracePt t="7106" x="6918325" y="5457825"/>
          <p14:tracePt t="7123" x="6918325" y="5318125"/>
          <p14:tracePt t="7139" x="6918325" y="5057775"/>
          <p14:tracePt t="7155" x="6927850" y="4908550"/>
          <p14:tracePt t="7174" x="6953250" y="4775200"/>
          <p14:tracePt t="7189" x="6985000" y="4664075"/>
          <p14:tracePt t="7205" x="7019925" y="4556125"/>
          <p14:tracePt t="7223" x="7051675" y="4467225"/>
          <p14:tracePt t="7243" x="7080250" y="4375150"/>
          <p14:tracePt t="7256" x="7092950" y="4311650"/>
          <p14:tracePt t="7274" x="7092950" y="4238625"/>
          <p14:tracePt t="7289" x="7092950" y="4222750"/>
          <p14:tracePt t="7644" x="7092950" y="4171950"/>
          <p14:tracePt t="7651" x="7092950" y="4114800"/>
          <p14:tracePt t="7659" x="7092950" y="4054475"/>
          <p14:tracePt t="7675" x="7092950" y="3940175"/>
          <p14:tracePt t="7691" x="7092950" y="3790950"/>
          <p14:tracePt t="7711" x="7089775" y="3616325"/>
          <p14:tracePt t="7738" x="7064375" y="3371850"/>
          <p14:tracePt t="7772" x="7048500" y="3216275"/>
          <p14:tracePt t="7788" x="7048500" y="3152775"/>
          <p14:tracePt t="7804" x="7048500" y="3117850"/>
          <p14:tracePt t="7822" x="7048500" y="3079750"/>
          <p14:tracePt t="7838" x="7048500" y="3032125"/>
          <p14:tracePt t="7855" x="7048500" y="3009900"/>
          <p14:tracePt t="7872" x="7048500" y="2974975"/>
          <p14:tracePt t="7889" x="7035800" y="2940050"/>
          <p14:tracePt t="7905" x="7019925" y="2908300"/>
          <p14:tracePt t="7923" x="7004050" y="2886075"/>
          <p14:tracePt t="7939" x="7004050" y="2876550"/>
          <p14:tracePt t="7955" x="7004050" y="2860675"/>
          <p14:tracePt t="7972" x="6997700" y="2851150"/>
          <p14:tracePt t="7988" x="6981825" y="2832100"/>
          <p14:tracePt t="8006" x="6965950" y="2800350"/>
          <p14:tracePt t="8023" x="6946900" y="2749550"/>
          <p14:tracePt t="8039" x="6934200" y="2727325"/>
          <p14:tracePt t="8056" x="6921500" y="2705100"/>
          <p14:tracePt t="8073" x="6899275" y="2682875"/>
          <p14:tracePt t="8088" x="6889750" y="2673350"/>
          <p14:tracePt t="8105" x="6880225" y="2660650"/>
          <p14:tracePt t="8122" x="6880225" y="2651125"/>
          <p14:tracePt t="8139" x="6873875" y="2632075"/>
          <p14:tracePt t="8156" x="6873875" y="2622550"/>
          <p14:tracePt t="8466" x="6877050" y="2622550"/>
          <p14:tracePt t="8472" x="6883400" y="2628900"/>
          <p14:tracePt t="8495" x="6899275" y="2657475"/>
          <p14:tracePt t="8523" x="6918325" y="2676525"/>
          <p14:tracePt t="8555" x="6934200" y="2701925"/>
          <p14:tracePt t="8573" x="6946900" y="2714625"/>
          <p14:tracePt t="8589" x="6953250" y="2727325"/>
          <p14:tracePt t="8605" x="6962775" y="2743200"/>
          <p14:tracePt t="8622" x="6969125" y="2755900"/>
          <p14:tracePt t="8638" x="6975475" y="2765425"/>
          <p14:tracePt t="8655" x="6978650" y="2774950"/>
          <p14:tracePt t="8673" x="6988175" y="2797175"/>
          <p14:tracePt t="8689" x="6994525" y="2806700"/>
          <p14:tracePt t="8706" x="6994525" y="2816225"/>
          <p14:tracePt t="8722" x="6997700" y="2825750"/>
          <p14:tracePt t="8738" x="6997700" y="2828925"/>
          <p14:tracePt t="8755" x="7004050" y="2841625"/>
          <p14:tracePt t="8772" x="7013575" y="2854325"/>
          <p14:tracePt t="8789" x="7016750" y="2863850"/>
          <p14:tracePt t="8805" x="7026275" y="2873375"/>
          <p14:tracePt t="8822" x="7038975" y="2895600"/>
          <p14:tracePt t="8839" x="7042150" y="2911475"/>
          <p14:tracePt t="8855" x="7054850" y="2927350"/>
          <p14:tracePt t="8872" x="7064375" y="2952750"/>
          <p14:tracePt t="8889" x="7073900" y="2968625"/>
          <p14:tracePt t="8905" x="7083425" y="2978150"/>
          <p14:tracePt t="8922" x="7115175" y="3019425"/>
          <p14:tracePt t="8939" x="7134225" y="3044825"/>
          <p14:tracePt t="8955" x="7156450" y="3076575"/>
          <p14:tracePt t="8973" x="7188200" y="3117850"/>
          <p14:tracePt t="8989" x="7200900" y="3143250"/>
          <p14:tracePt t="9005" x="7213600" y="3165475"/>
          <p14:tracePt t="9022" x="7235825" y="3206750"/>
          <p14:tracePt t="9039" x="7248525" y="3238500"/>
          <p14:tracePt t="9055" x="7261225" y="3260725"/>
          <p14:tracePt t="9073" x="7273925" y="3282950"/>
          <p14:tracePt t="9089" x="7286625" y="3311525"/>
          <p14:tracePt t="9105" x="7292975" y="3327400"/>
          <p14:tracePt t="9122" x="7305675" y="3368675"/>
          <p14:tracePt t="9138" x="7312025" y="3390900"/>
          <p14:tracePt t="9155" x="7324725" y="3422650"/>
          <p14:tracePt t="9172" x="7331075" y="3454400"/>
          <p14:tracePt t="9189" x="7334250" y="3486150"/>
          <p14:tracePt t="9205" x="7334250" y="3508375"/>
          <p14:tracePt t="9222" x="7334250" y="3533775"/>
          <p14:tracePt t="9239" x="7334250" y="3543300"/>
          <p14:tracePt t="9256" x="7334250" y="3552825"/>
          <p14:tracePt t="9276" x="7334250" y="3568700"/>
          <p14:tracePt t="9288" x="7334250" y="3584575"/>
          <p14:tracePt t="9305" x="7334250" y="3587750"/>
          <p14:tracePt t="9644" x="7334250" y="3575050"/>
          <p14:tracePt t="9651" x="7334250" y="3556000"/>
          <p14:tracePt t="9660" x="7327900" y="3546475"/>
          <p14:tracePt t="9677" x="7315200" y="3521075"/>
          <p14:tracePt t="9692" x="7292975" y="3479800"/>
          <p14:tracePt t="9709" x="7280275" y="3454400"/>
          <p14:tracePt t="9722" x="7267575" y="3425825"/>
          <p14:tracePt t="9756" x="7245350" y="3371850"/>
          <p14:tracePt t="9758" x="7232650" y="3359150"/>
          <p14:tracePt t="9789" x="7210425" y="3327400"/>
          <p14:tracePt t="9806" x="7207250" y="3317875"/>
          <p14:tracePt t="9822" x="7200900" y="3302000"/>
          <p14:tracePt t="9838" x="7200900" y="3292475"/>
          <p14:tracePt t="9855" x="7194550" y="3276600"/>
          <p14:tracePt t="9873" x="7191375" y="3260725"/>
          <p14:tracePt t="9889" x="7178675" y="3251200"/>
          <p14:tracePt t="9906" x="7175500" y="3235325"/>
          <p14:tracePt t="9923" x="7162800" y="3209925"/>
          <p14:tracePt t="9939" x="7153275" y="3200400"/>
          <p14:tracePt t="9955" x="7150100" y="3184525"/>
          <p14:tracePt t="9972" x="7137400" y="3149600"/>
          <p14:tracePt t="9988" x="7124700" y="3127375"/>
          <p14:tracePt t="10005" x="7115175" y="3095625"/>
          <p14:tracePt t="10023" x="7102475" y="3048000"/>
          <p14:tracePt t="10039" x="7096125" y="3009900"/>
          <p14:tracePt t="10056" x="7089775" y="2974975"/>
          <p14:tracePt t="10072" x="7083425" y="2933700"/>
          <p14:tracePt t="10089" x="7077075" y="2924175"/>
          <p14:tracePt t="10105" x="7061200" y="2914650"/>
          <p14:tracePt t="10122" x="7058025" y="2898775"/>
          <p14:tracePt t="10138" x="7051675" y="2882900"/>
          <p14:tracePt t="10156" x="7048500" y="2873375"/>
          <p14:tracePt t="10173" x="7038975" y="2857500"/>
          <p14:tracePt t="10189" x="7029450" y="2847975"/>
          <p14:tracePt t="10206" x="7023100" y="2832100"/>
          <p14:tracePt t="10222" x="7023100" y="2813050"/>
          <p14:tracePt t="10238" x="7023100" y="2803525"/>
          <p14:tracePt t="10255" x="7023100" y="2794000"/>
          <p14:tracePt t="10258" x="7023100" y="2784475"/>
          <p14:tracePt t="10271" x="7023100" y="2774950"/>
          <p14:tracePt t="10292" x="7023100" y="2759075"/>
          <p14:tracePt t="10305" x="7023100" y="2755900"/>
          <p14:tracePt t="10321" x="7023100" y="2743200"/>
          <p14:tracePt t="10386" x="7016750" y="2743200"/>
          <p14:tracePt t="10407" x="7013575" y="2743200"/>
          <p14:tracePt t="10429" x="7007225" y="2746375"/>
          <p14:tracePt t="10436" x="7007225" y="2752725"/>
          <p14:tracePt t="10443" x="7007225" y="2755900"/>
          <p14:tracePt t="10455" x="7004050" y="2762250"/>
          <p14:tracePt t="10472" x="7004050" y="2774950"/>
          <p14:tracePt t="10489" x="7004050" y="2790825"/>
          <p14:tracePt t="10505" x="7004050" y="2800350"/>
          <p14:tracePt t="10522" x="7004050" y="2816225"/>
          <p14:tracePt t="10538" x="7004050" y="2825750"/>
          <p14:tracePt t="10556" x="7004050" y="2841625"/>
          <p14:tracePt t="10572" x="7007225" y="2873375"/>
          <p14:tracePt t="10588" x="7016750" y="2905125"/>
          <p14:tracePt t="10605" x="7023100" y="2927350"/>
          <p14:tracePt t="10622" x="7029450" y="2968625"/>
          <p14:tracePt t="10639" x="7035800" y="2990850"/>
          <p14:tracePt t="10655" x="7042150" y="3019425"/>
          <p14:tracePt t="10671" x="7051675" y="3048000"/>
          <p14:tracePt t="10689" x="7061200" y="3057525"/>
          <p14:tracePt t="10705" x="7070725" y="3073400"/>
          <p14:tracePt t="10722" x="7092950" y="3089275"/>
          <p14:tracePt t="10739" x="7096125" y="3098800"/>
          <p14:tracePt t="10756" x="7105650" y="3117850"/>
          <p14:tracePt t="10772" x="7118350" y="3127375"/>
          <p14:tracePt t="10789" x="7121525" y="3136900"/>
          <p14:tracePt t="10806" x="7143750" y="3152775"/>
          <p14:tracePt t="10822" x="7153275" y="3168650"/>
          <p14:tracePt t="10839" x="7162800" y="3178175"/>
          <p14:tracePt t="10856" x="7172325" y="3194050"/>
          <p14:tracePt t="10872" x="7188200" y="3203575"/>
          <p14:tracePt t="10889" x="7191375" y="3219450"/>
          <p14:tracePt t="10905" x="7204075" y="3235325"/>
          <p14:tracePt t="10922" x="7219950" y="3260725"/>
          <p14:tracePt t="10939" x="7235825" y="3286125"/>
          <p14:tracePt t="10955" x="7248525" y="3308350"/>
          <p14:tracePt t="10972" x="7264400" y="3336925"/>
          <p14:tracePt t="10989" x="7270750" y="3352800"/>
          <p14:tracePt t="11006" x="7270750" y="3368675"/>
          <p14:tracePt t="11022" x="7277100" y="3384550"/>
          <p14:tracePt t="11039" x="7277100" y="3394075"/>
          <p14:tracePt t="11056" x="7277100" y="3406775"/>
          <p14:tracePt t="11136" x="7277100" y="3400425"/>
          <p14:tracePt t="11143" x="7273925" y="3390900"/>
          <p14:tracePt t="11156" x="7261225" y="3336925"/>
          <p14:tracePt t="11172" x="7229475" y="3270250"/>
          <p14:tracePt t="11188" x="7200900" y="3203575"/>
          <p14:tracePt t="11205" x="7175500" y="3130550"/>
          <p14:tracePt t="11222" x="7162800" y="3092450"/>
          <p14:tracePt t="11238" x="7143750" y="3067050"/>
          <p14:tracePt t="11255" x="7131050" y="3044825"/>
          <p14:tracePt t="11258" x="7124700" y="3025775"/>
          <p14:tracePt t="11272" x="7115175" y="3003550"/>
          <p14:tracePt t="11292" x="7089775" y="2959100"/>
          <p14:tracePt t="11305" x="7083425" y="2949575"/>
          <p14:tracePt t="11321" x="7070725" y="2905125"/>
          <p14:tracePt t="11339" x="7067550" y="2895600"/>
          <p14:tracePt t="11355" x="7067550" y="2882900"/>
          <p14:tracePt t="11372" x="7067550" y="2860675"/>
          <p14:tracePt t="11388" x="7061200" y="2851150"/>
          <p14:tracePt t="11406" x="7061200" y="2841625"/>
          <p14:tracePt t="11422" x="7061200" y="2838450"/>
          <p14:tracePt t="11439" x="7061200" y="2828925"/>
          <p14:tracePt t="11456" x="7061200" y="2806700"/>
          <p14:tracePt t="11472" x="7061200" y="2797175"/>
          <p14:tracePt t="11489" x="7061200" y="2774950"/>
          <p14:tracePt t="11506" x="7061200" y="2736850"/>
          <p14:tracePt t="11522" x="7061200" y="2727325"/>
          <p14:tracePt t="11538" x="7061200" y="2717800"/>
          <p14:tracePt t="11556" x="7061200" y="2701925"/>
          <p14:tracePt t="11627" x="7061200" y="2695575"/>
          <p14:tracePt t="11835" x="7070725" y="2698750"/>
          <p14:tracePt t="11842" x="7073900" y="2711450"/>
          <p14:tracePt t="11859" x="7086600" y="2727325"/>
          <p14:tracePt t="11872" x="7096125" y="2749550"/>
          <p14:tracePt t="11895" x="7115175" y="2819400"/>
          <p14:tracePt t="11921" x="7150100" y="2921000"/>
          <p14:tracePt t="11955" x="7178675" y="2987675"/>
          <p14:tracePt t="11971" x="7191375" y="3003550"/>
          <p14:tracePt t="11989" x="7204075" y="3019425"/>
          <p14:tracePt t="12005" x="7213600" y="3032125"/>
          <p14:tracePt t="12022" x="7223125" y="3044825"/>
          <p14:tracePt t="12038" x="7226300" y="3054350"/>
          <p14:tracePt t="12054" x="7232650" y="3073400"/>
          <p14:tracePt t="12071" x="7242175" y="3082925"/>
          <p14:tracePt t="12089" x="7248525" y="3092450"/>
          <p14:tracePt t="12105" x="7248525" y="3121025"/>
          <p14:tracePt t="12121" x="7251700" y="3133725"/>
          <p14:tracePt t="12139" x="7258050" y="3149600"/>
          <p14:tracePt t="12155" x="7267575" y="3184525"/>
          <p14:tracePt t="12172" x="7277100" y="3200400"/>
          <p14:tracePt t="12188" x="7292975" y="3216275"/>
          <p14:tracePt t="12205" x="7308850" y="3244850"/>
          <p14:tracePt t="12221" x="7321550" y="3267075"/>
          <p14:tracePt t="12239" x="7331075" y="3289300"/>
          <p14:tracePt t="12256" x="7353300" y="3314700"/>
          <p14:tracePt t="12272" x="7366000" y="3346450"/>
          <p14:tracePt t="12289" x="7378700" y="3368675"/>
          <p14:tracePt t="12309" x="7394575" y="3413125"/>
          <p14:tracePt t="12321" x="7410450" y="3422650"/>
          <p14:tracePt t="12338" x="7419975" y="3432175"/>
          <p14:tracePt t="12354" x="7426325" y="3451225"/>
          <p14:tracePt t="12371" x="7426325" y="3460750"/>
          <p14:tracePt t="12388" x="7426325" y="3470275"/>
          <p14:tracePt t="12470" x="7426325" y="3463925"/>
          <p14:tracePt t="12476" x="7426325" y="3460750"/>
          <p14:tracePt t="12488" x="7426325" y="3444875"/>
          <p14:tracePt t="12505" x="7423150" y="3403600"/>
          <p14:tracePt t="12522" x="7410450" y="3359150"/>
          <p14:tracePt t="12538" x="7391400" y="3302000"/>
          <p14:tracePt t="12555" x="7359650" y="3178175"/>
          <p14:tracePt t="12572" x="7334250" y="3079750"/>
          <p14:tracePt t="12588" x="7312025" y="2994025"/>
          <p14:tracePt t="12604" x="7286625" y="2838450"/>
          <p14:tracePt t="12621" x="7270750" y="2752725"/>
          <p14:tracePt t="12638" x="7264400" y="2692400"/>
          <p14:tracePt t="12655" x="7264400" y="2644775"/>
          <p14:tracePt t="12671" x="7264400" y="2628900"/>
          <p14:tracePt t="12689" x="7264400" y="2619375"/>
          <p14:tracePt t="12705" x="7264400" y="2613025"/>
          <p14:tracePt t="12755" x="7264400" y="2609850"/>
          <p14:tracePt t="12970" x="7264400" y="2616200"/>
          <p14:tracePt t="12977" x="7264400" y="2619375"/>
          <p14:tracePt t="12988" x="7264400" y="2625725"/>
          <p14:tracePt t="13005" x="7264400" y="2644775"/>
          <p14:tracePt t="13021" x="7264400" y="2654300"/>
          <p14:tracePt t="13038" x="7264400" y="2663825"/>
          <p14:tracePt t="13054" x="7264400" y="2705100"/>
          <p14:tracePt t="13071" x="7264400" y="2727325"/>
          <p14:tracePt t="13089" x="7264400" y="2755900"/>
          <p14:tracePt t="13105" x="7264400" y="2809875"/>
          <p14:tracePt t="13122" x="7264400" y="2841625"/>
          <p14:tracePt t="13138" x="7264400" y="2882900"/>
          <p14:tracePt t="13154" x="7264400" y="2940050"/>
          <p14:tracePt t="13171" x="7264400" y="2974975"/>
          <p14:tracePt t="13190" x="7264400" y="3013075"/>
          <p14:tracePt t="13206" x="7267575" y="3067050"/>
          <p14:tracePt t="13222" x="7273925" y="3121025"/>
          <p14:tracePt t="13239" x="7286625" y="3184525"/>
          <p14:tracePt t="13255" x="7286625" y="3244850"/>
          <p14:tracePt t="13272" x="7286625" y="3282950"/>
          <p14:tracePt t="13288" x="7286625" y="3327400"/>
          <p14:tracePt t="13290" x="7286625" y="3343275"/>
          <p14:tracePt t="13304" x="7286625" y="3403600"/>
          <p14:tracePt t="13325" x="7286625" y="3521075"/>
          <p14:tracePt t="13338" x="7286625" y="3556000"/>
          <p14:tracePt t="13355" x="7286625" y="3695700"/>
          <p14:tracePt t="13372" x="7283450" y="3810000"/>
          <p14:tracePt t="13398" x="7258050" y="4057650"/>
          <p14:tracePt t="13414" x="7242175" y="4175125"/>
          <p14:tracePt t="13421" x="7223125" y="4225925"/>
          <p14:tracePt t="13437" x="7197725" y="4375150"/>
          <p14:tracePt t="13455" x="7127875" y="4568825"/>
          <p14:tracePt t="13471" x="7070725" y="4737100"/>
          <p14:tracePt t="13488" x="6988175" y="4892675"/>
          <p14:tracePt t="13505" x="6864350" y="5080000"/>
          <p14:tracePt t="13522" x="6794500" y="5175250"/>
          <p14:tracePt t="13540" x="6692900" y="5270500"/>
          <p14:tracePt t="13555" x="6673850" y="5283200"/>
          <p14:tracePt t="13834" x="6629400" y="5283200"/>
          <p14:tracePt t="13841" x="6572250" y="5283200"/>
          <p14:tracePt t="13855" x="6445250" y="5283200"/>
          <p14:tracePt t="13871" x="6308725" y="5283200"/>
          <p14:tracePt t="13888" x="6203950" y="5283200"/>
          <p14:tracePt t="13905" x="6073775" y="5283200"/>
          <p14:tracePt t="13921" x="5994400" y="5283200"/>
          <p14:tracePt t="13939" x="5895975" y="5283200"/>
          <p14:tracePt t="13955" x="5851525" y="5283200"/>
          <p14:tracePt t="13972" x="5813425" y="5283200"/>
          <p14:tracePt t="13989" x="5788025" y="5283200"/>
          <p14:tracePt t="14005" x="5778500" y="5283200"/>
          <p14:tracePt t="14021" x="5762625" y="5283200"/>
          <p14:tracePt t="14038" x="5753100" y="5283200"/>
          <p14:tracePt t="14054" x="5737225" y="5283200"/>
          <p14:tracePt t="14090" x="5734050" y="5283200"/>
          <p14:tracePt t="14126" x="5734050" y="5280025"/>
          <p14:tracePt t="14133" x="5734050" y="5276850"/>
          <p14:tracePt t="14139" x="5734050" y="5267325"/>
          <p14:tracePt t="14155" x="5734050" y="5245100"/>
          <p14:tracePt t="14171" x="5734050" y="5200650"/>
          <p14:tracePt t="14189" x="5734050" y="5137150"/>
          <p14:tracePt t="14205" x="5727700" y="5102225"/>
          <p14:tracePt t="14222" x="5721350" y="5076825"/>
          <p14:tracePt t="14239" x="5721350" y="5038725"/>
          <p14:tracePt t="14255" x="5721350" y="5016500"/>
          <p14:tracePt t="14272" x="5721350" y="4978400"/>
          <p14:tracePt t="14288" x="5721350" y="4946650"/>
          <p14:tracePt t="14304" x="5721350" y="4924425"/>
          <p14:tracePt t="14321" x="5721350" y="4908550"/>
          <p14:tracePt t="14338" x="5721350" y="4883150"/>
          <p14:tracePt t="14355" x="5711825" y="4867275"/>
          <p14:tracePt t="14371" x="5705475" y="4857750"/>
          <p14:tracePt t="14389" x="5699125" y="4841875"/>
          <p14:tracePt t="14405" x="5699125" y="4826000"/>
          <p14:tracePt t="14421" x="5695950" y="4816475"/>
          <p14:tracePt t="14438" x="5689600" y="4800600"/>
          <p14:tracePt t="14454" x="5686425" y="4797425"/>
          <p14:tracePt t="14471" x="5680075" y="4791075"/>
          <p14:tracePt t="14488" x="5661025" y="4775200"/>
          <p14:tracePt t="14505" x="5654675" y="4772025"/>
          <p14:tracePt t="14522" x="5651500" y="4762500"/>
          <p14:tracePt t="14539" x="5645150" y="4746625"/>
          <p14:tracePt t="14555" x="5635625" y="4724400"/>
          <p14:tracePt t="14571" x="5629275" y="4702175"/>
          <p14:tracePt t="14588" x="5607050" y="4679950"/>
          <p14:tracePt t="14605" x="5603875" y="4664075"/>
          <p14:tracePt t="14621" x="5597525" y="4654550"/>
          <p14:tracePt t="14639" x="5597525" y="4641850"/>
          <p14:tracePt t="14655" x="5597525" y="4635500"/>
          <p14:tracePt t="14717" x="5597525" y="4632325"/>
          <p14:tracePt t="14789" x="5597525" y="4619625"/>
          <p14:tracePt t="15033" x="5597525" y="4622800"/>
          <p14:tracePt t="15040" x="5603875" y="4629150"/>
          <p14:tracePt t="15055" x="5610225" y="4638675"/>
          <p14:tracePt t="15072" x="5613400" y="4648200"/>
          <p14:tracePt t="15089" x="5619750" y="4667250"/>
          <p14:tracePt t="15105" x="5629275" y="4676775"/>
          <p14:tracePt t="15121" x="5635625" y="4686300"/>
          <p14:tracePt t="15138" x="5638800" y="4727575"/>
          <p14:tracePt t="15154" x="5657850" y="4752975"/>
          <p14:tracePt t="15172" x="5657850" y="4781550"/>
          <p14:tracePt t="15189" x="5657850" y="4806950"/>
          <p14:tracePt t="15205" x="5657850" y="4822825"/>
          <p14:tracePt t="15222" x="5657850" y="4845050"/>
          <p14:tracePt t="15238" x="5657850" y="4864100"/>
          <p14:tracePt t="15255" x="5657850" y="4873625"/>
          <p14:tracePt t="15271" x="5657850" y="4895850"/>
          <p14:tracePt t="15288" x="5657850" y="4927600"/>
          <p14:tracePt t="15304" x="5657850" y="4956175"/>
          <p14:tracePt t="15321" x="5657850" y="4978400"/>
          <p14:tracePt t="15323" x="5657850" y="4991100"/>
          <p14:tracePt t="15337" x="5657850" y="5019675"/>
          <p14:tracePt t="15354" x="5657850" y="5041900"/>
          <p14:tracePt t="15371" x="5657850" y="5070475"/>
          <p14:tracePt t="15387" x="5657850" y="5102225"/>
          <p14:tracePt t="15404" x="5664200" y="5118100"/>
          <p14:tracePt t="15421" x="5667375" y="5140325"/>
          <p14:tracePt t="15437" x="5667375" y="5175250"/>
          <p14:tracePt t="15454" x="5667375" y="5197475"/>
          <p14:tracePt t="15471" x="5667375" y="5219700"/>
          <p14:tracePt t="15488" x="5667375" y="5251450"/>
          <p14:tracePt t="15505" x="5667375" y="5280025"/>
          <p14:tracePt t="15522" x="5667375" y="5295900"/>
          <p14:tracePt t="15538" x="5667375" y="5330825"/>
          <p14:tracePt t="15554" x="5667375" y="5349875"/>
          <p14:tracePt t="15571" x="5667375" y="5365750"/>
          <p14:tracePt t="15587" x="5667375" y="5394325"/>
          <p14:tracePt t="15604" x="5667375" y="5407025"/>
          <p14:tracePt t="15621" x="5667375" y="5419725"/>
          <p14:tracePt t="15638" x="5667375" y="5438775"/>
          <p14:tracePt t="15655" x="5667375" y="5448300"/>
          <p14:tracePt t="15671" x="5667375" y="5457825"/>
          <p14:tracePt t="15688" x="5667375" y="5476875"/>
          <p14:tracePt t="15704" x="5667375" y="5486400"/>
          <p14:tracePt t="15721" x="5667375" y="5499100"/>
          <p14:tracePt t="15738" x="5667375" y="5502275"/>
          <p14:tracePt t="17601" x="5654675" y="5483225"/>
          <p14:tracePt t="17608" x="5638800" y="5432425"/>
          <p14:tracePt t="17622" x="5607050" y="5356225"/>
          <p14:tracePt t="17638" x="5588000" y="5308600"/>
          <p14:tracePt t="17654" x="5575300" y="5264150"/>
          <p14:tracePt t="17672" x="5556250" y="5219700"/>
          <p14:tracePt t="17687" x="5546725" y="5210175"/>
          <p14:tracePt t="17721" x="5514975" y="5184775"/>
          <p14:tracePt t="17755" x="5495925" y="5175250"/>
          <p14:tracePt t="17772" x="5476875" y="5168900"/>
          <p14:tracePt t="17788" x="5467350" y="5165725"/>
          <p14:tracePt t="17804" x="5457825" y="5159375"/>
          <p14:tracePt t="17821" x="5441950" y="5156200"/>
          <p14:tracePt t="17837" x="5426075" y="5156200"/>
          <p14:tracePt t="17854" x="5416550" y="5156200"/>
          <p14:tracePt t="17872" x="5400675" y="5156200"/>
          <p14:tracePt t="17887" x="5391150" y="5156200"/>
          <p14:tracePt t="17905" x="5378450" y="5156200"/>
          <p14:tracePt t="17922" x="5362575" y="5162550"/>
          <p14:tracePt t="17938" x="5362575" y="5172075"/>
          <p14:tracePt t="17954" x="5356225" y="5187950"/>
          <p14:tracePt t="17971" x="5353050" y="5200650"/>
          <p14:tracePt t="17987" x="5343525" y="5210175"/>
          <p14:tracePt t="18004" x="5327650" y="5210175"/>
          <p14:tracePt t="18021" x="5311775" y="5210175"/>
          <p14:tracePt t="18038" x="5302250" y="5210175"/>
          <p14:tracePt t="18055" x="5273675" y="5210175"/>
          <p14:tracePt t="18072" x="5216525" y="5194300"/>
          <p14:tracePt t="18088" x="5178425" y="5162550"/>
          <p14:tracePt t="18104" x="5130800" y="5137150"/>
          <p14:tracePt t="18121" x="5070475" y="5089525"/>
          <p14:tracePt t="18137" x="5041900" y="5064125"/>
          <p14:tracePt t="18154" x="5000625" y="5032375"/>
          <p14:tracePt t="18171" x="4965700" y="4997450"/>
          <p14:tracePt t="18188" x="4930775" y="4956175"/>
          <p14:tracePt t="18205" x="4921250" y="4933950"/>
          <p14:tracePt t="18222" x="4908550" y="4889500"/>
          <p14:tracePt t="18238" x="4908550" y="4870450"/>
          <p14:tracePt t="18254" x="4908550" y="4832350"/>
          <p14:tracePt t="18271" x="4918075" y="4784725"/>
          <p14:tracePt t="18287" x="4918075" y="4752975"/>
          <p14:tracePt t="18304" x="4918075" y="4718050"/>
          <p14:tracePt t="18321" x="4924425" y="4654550"/>
          <p14:tracePt t="18337" x="4924425" y="4619625"/>
          <p14:tracePt t="18354" x="4924425" y="4581525"/>
          <p14:tracePt t="18371" x="4908550" y="4540250"/>
          <p14:tracePt t="18387" x="4892675" y="4527550"/>
          <p14:tracePt t="18404" x="4883150" y="4518025"/>
          <p14:tracePt t="18421" x="4870450" y="4514850"/>
          <p14:tracePt t="18438" x="4857750" y="4514850"/>
          <p14:tracePt t="18455" x="4854575" y="4514850"/>
          <p14:tracePt t="18471" x="4854575" y="4524375"/>
          <p14:tracePt t="18488" x="4854575" y="4537075"/>
          <p14:tracePt t="18505" x="4854575" y="4549775"/>
          <p14:tracePt t="18521" x="4854575" y="4565650"/>
          <p14:tracePt t="18537" x="4867275" y="4603750"/>
          <p14:tracePt t="18554" x="4886325" y="4648200"/>
          <p14:tracePt t="18571" x="4949825" y="4756150"/>
          <p14:tracePt t="18588" x="5003800" y="4816475"/>
          <p14:tracePt t="18605" x="5070475" y="4899025"/>
          <p14:tracePt t="18622" x="5207000" y="5029200"/>
          <p14:tracePt t="18638" x="5267325" y="5092700"/>
          <p14:tracePt t="18655" x="5308600" y="5130800"/>
          <p14:tracePt t="18671" x="5346700" y="5175250"/>
          <p14:tracePt t="18688" x="5356225" y="5184775"/>
          <p14:tracePt t="18704" x="5362575" y="5194300"/>
          <p14:tracePt t="18721" x="5362575" y="5210175"/>
          <p14:tracePt t="18738" x="5353050" y="5210175"/>
          <p14:tracePt t="18754" x="5330825" y="5207000"/>
          <p14:tracePt t="18771" x="5238750" y="5172075"/>
          <p14:tracePt t="18788" x="5191125" y="5143500"/>
          <p14:tracePt t="18804" x="5143500" y="5108575"/>
          <p14:tracePt t="18821" x="5102225" y="5086350"/>
          <p14:tracePt t="18838" x="5086350" y="5073650"/>
          <p14:tracePt t="18854" x="5076825" y="5057775"/>
          <p14:tracePt t="18872" x="5076825" y="5048250"/>
          <p14:tracePt t="18887" x="5076825" y="5045075"/>
          <p14:tracePt t="18905" x="5105400" y="5032375"/>
          <p14:tracePt t="18921" x="5216525" y="5003800"/>
          <p14:tracePt t="18937" x="5302250" y="4994275"/>
          <p14:tracePt t="18954" x="5372100" y="4994275"/>
          <p14:tracePt t="18970" x="5499100" y="4994275"/>
          <p14:tracePt t="18987" x="5568950" y="4994275"/>
          <p14:tracePt t="19004" x="5629275" y="4997450"/>
          <p14:tracePt t="19021" x="5686425" y="5022850"/>
          <p14:tracePt t="19037" x="5718175" y="5035550"/>
          <p14:tracePt t="19054" x="5734050" y="5048250"/>
          <p14:tracePt t="19071" x="5753100" y="5057775"/>
          <p14:tracePt t="19087" x="5759450" y="5057775"/>
          <p14:tracePt t="19105" x="5762625" y="5057775"/>
          <p14:tracePt t="19165" x="5762625" y="5054600"/>
          <p14:tracePt t="19171" x="5762625" y="5051425"/>
          <p14:tracePt t="19188" x="5762625" y="5041900"/>
          <p14:tracePt t="19204" x="5762625" y="5029200"/>
          <p14:tracePt t="19220" x="5762625" y="5003800"/>
          <p14:tracePt t="19237" x="5762625" y="4981575"/>
          <p14:tracePt t="19254" x="5762625" y="4953000"/>
          <p14:tracePt t="19271" x="5762625" y="4921250"/>
          <p14:tracePt t="19288" x="5756275" y="4889500"/>
          <p14:tracePt t="19305" x="5734050" y="4867275"/>
          <p14:tracePt t="19321" x="5721350" y="4851400"/>
          <p14:tracePt t="19337" x="5699125" y="4835525"/>
          <p14:tracePt t="19354" x="5667375" y="4816475"/>
          <p14:tracePt t="19370" x="5632450" y="4800600"/>
          <p14:tracePt t="19387" x="5603875" y="4787900"/>
          <p14:tracePt t="19404" x="5594350" y="4787900"/>
          <p14:tracePt t="19421" x="5578475" y="4787900"/>
          <p14:tracePt t="19438" x="5562600" y="4794250"/>
          <p14:tracePt t="19455" x="5565775" y="4826000"/>
          <p14:tracePt t="19471" x="5591175" y="4873625"/>
          <p14:tracePt t="19487" x="5619750" y="4921250"/>
          <p14:tracePt t="19504" x="5667375" y="4962525"/>
          <p14:tracePt t="19520" x="5727700" y="5006975"/>
          <p14:tracePt t="19537" x="5749925" y="5026025"/>
          <p14:tracePt t="19554" x="5759450" y="5041900"/>
          <p14:tracePt t="19570" x="5781675" y="5057775"/>
          <p14:tracePt t="19587" x="5784850" y="5057775"/>
          <p14:tracePt t="19620" x="5784850" y="5054600"/>
          <p14:tracePt t="19638" x="5784850" y="5045075"/>
          <p14:tracePt t="19655" x="5759450" y="5003800"/>
          <p14:tracePt t="19671" x="5746750" y="4959350"/>
          <p14:tracePt t="19688" x="5734050" y="4921250"/>
          <p14:tracePt t="19705" x="5718175" y="4864100"/>
          <p14:tracePt t="19721" x="5705475" y="4835525"/>
          <p14:tracePt t="19737" x="5699125" y="4813300"/>
          <p14:tracePt t="19754" x="5689600" y="4803775"/>
          <p14:tracePt t="19770" x="5676900" y="4781550"/>
          <p14:tracePt t="19788" x="5673725" y="4765675"/>
          <p14:tracePt t="19805" x="5657850" y="4752975"/>
          <p14:tracePt t="19821" x="5657850" y="4737100"/>
          <p14:tracePt t="19838" x="5657850" y="4727575"/>
          <p14:tracePt t="19841" x="5657850" y="4721225"/>
          <p14:tracePt t="19891" x="5661025" y="4721225"/>
          <p14:tracePt t="19898" x="5664200" y="4721225"/>
          <p14:tracePt t="19905" x="5676900" y="4724400"/>
          <p14:tracePt t="19921" x="5699125" y="4749800"/>
          <p14:tracePt t="19938" x="5730875" y="4775200"/>
          <p14:tracePt t="19955" x="5781675" y="4819650"/>
          <p14:tracePt t="19971" x="5807075" y="4845050"/>
          <p14:tracePt t="19988" x="5832475" y="4867275"/>
          <p14:tracePt t="20004" x="5854700" y="4889500"/>
          <p14:tracePt t="20020" x="5864225" y="4899025"/>
          <p14:tracePt t="20037" x="5864225" y="4905375"/>
          <p14:tracePt t="20092" x="5861050" y="4905375"/>
          <p14:tracePt t="20099" x="5857875" y="4905375"/>
          <p14:tracePt t="20106" x="5851525" y="4905375"/>
          <p14:tracePt t="20121" x="5835650" y="4902200"/>
          <p14:tracePt t="20138" x="5826125" y="4892675"/>
          <p14:tracePt t="20154" x="5807075" y="4873625"/>
          <p14:tracePt t="20170" x="5781675" y="4854575"/>
          <p14:tracePt t="20187" x="5772150" y="4838700"/>
          <p14:tracePt t="20204" x="5756275" y="4803775"/>
          <p14:tracePt t="20221" x="5743575" y="4787900"/>
          <p14:tracePt t="20238" x="5727700" y="4768850"/>
          <p14:tracePt t="20255" x="5711825" y="4740275"/>
          <p14:tracePt t="20271" x="5699125" y="4724400"/>
          <p14:tracePt t="20287" x="5699125" y="4714875"/>
          <p14:tracePt t="20304" x="5699125" y="4695825"/>
          <p14:tracePt t="20320" x="5699125" y="4686300"/>
          <p14:tracePt t="20337" x="5699125" y="4676775"/>
          <p14:tracePt t="20392" x="5702300" y="4676775"/>
          <p14:tracePt t="20412" x="5708650" y="4676775"/>
          <p14:tracePt t="20420" x="5711825" y="4676775"/>
          <p14:tracePt t="20485" x="5711825" y="4670425"/>
          <p14:tracePt t="20492" x="5711825" y="4667250"/>
          <p14:tracePt t="20505" x="5705475" y="4651375"/>
          <p14:tracePt t="20521" x="5689600" y="4641850"/>
          <p14:tracePt t="20538" x="5657850" y="4616450"/>
          <p14:tracePt t="20555" x="5619750" y="4578350"/>
          <p14:tracePt t="20571" x="5597525" y="4568825"/>
          <p14:tracePt t="20588" x="5588000" y="4556125"/>
          <p14:tracePt t="20605" x="5572125" y="4546600"/>
          <p14:tracePt t="20621" x="5562600" y="4546600"/>
          <p14:tracePt t="20638" x="5553075" y="4546600"/>
          <p14:tracePt t="20691" x="5559425" y="4546600"/>
          <p14:tracePt t="20698" x="5565775" y="4546600"/>
          <p14:tracePt t="20705" x="5572125" y="4546600"/>
          <p14:tracePt t="20720" x="5591175" y="4546600"/>
          <p14:tracePt t="20737" x="5635625" y="4549775"/>
          <p14:tracePt t="20754" x="5692775" y="4562475"/>
          <p14:tracePt t="20771" x="5715000" y="4562475"/>
          <p14:tracePt t="20788" x="5746750" y="4575175"/>
          <p14:tracePt t="20805" x="5781675" y="4594225"/>
          <p14:tracePt t="20821" x="5803900" y="4610100"/>
          <p14:tracePt t="20838" x="5819775" y="4622800"/>
          <p14:tracePt t="20841" x="5826125" y="4625975"/>
          <p14:tracePt t="20854" x="5835650" y="4625975"/>
          <p14:tracePt t="20870" x="5845175" y="4625975"/>
          <p14:tracePt t="20887" x="5854700" y="4625975"/>
          <p14:tracePt t="20962" x="5861050" y="4625975"/>
          <p14:tracePt t="21069" x="5864225" y="4625975"/>
          <p14:tracePt t="21719" x="5848350" y="4575175"/>
          <p14:tracePt t="21726" x="5829300" y="4479925"/>
          <p14:tracePt t="21737" x="5810250" y="4387850"/>
          <p14:tracePt t="21755" x="5762625" y="4044950"/>
          <p14:tracePt t="21771" x="5753100" y="3816350"/>
          <p14:tracePt t="21787" x="5753100" y="3536950"/>
          <p14:tracePt t="21805" x="5743575" y="3105150"/>
          <p14:tracePt t="21837" x="5724525" y="2549525"/>
          <p14:tracePt t="21872" x="5667375" y="2085975"/>
          <p14:tracePt t="21876" x="5651500" y="2016125"/>
          <p14:tracePt t="21889" x="5594350" y="1851025"/>
          <p14:tracePt t="21906" x="5534025" y="1717675"/>
          <p14:tracePt t="21921" x="5445125" y="1600200"/>
          <p14:tracePt t="21938" x="5346700" y="1485900"/>
          <p14:tracePt t="21954" x="5194300" y="1314450"/>
          <p14:tracePt t="21970" x="5102225" y="1238250"/>
          <p14:tracePt t="21987" x="4975225" y="1158875"/>
          <p14:tracePt t="22004" x="4806950" y="1035050"/>
          <p14:tracePt t="22020" x="4670425" y="942975"/>
          <p14:tracePt t="22038" x="4502150" y="850900"/>
          <p14:tracePt t="22054" x="4295775" y="739775"/>
          <p14:tracePt t="22072" x="4127500" y="676275"/>
          <p14:tracePt t="22089" x="3921125" y="587375"/>
          <p14:tracePt t="22104" x="3810000" y="536575"/>
          <p14:tracePt t="22120" x="3679825" y="501650"/>
          <p14:tracePt t="22137" x="3559175" y="457200"/>
          <p14:tracePt t="22154" x="3409950" y="406400"/>
          <p14:tracePt t="22170" x="3289300" y="365125"/>
          <p14:tracePt t="22187" x="3136900" y="336550"/>
          <p14:tracePt t="22203" x="2949575" y="311150"/>
          <p14:tracePt t="22220" x="2806700" y="285750"/>
          <p14:tracePt t="22237" x="2679700" y="266700"/>
          <p14:tracePt t="22253" x="2527300" y="266700"/>
          <p14:tracePt t="22270" x="2422525" y="266700"/>
          <p14:tracePt t="22288" x="2343150" y="266700"/>
          <p14:tracePt t="22304" x="2209800" y="279400"/>
          <p14:tracePt t="22321" x="2111375" y="304800"/>
          <p14:tracePt t="22337" x="2025650" y="330200"/>
          <p14:tracePt t="22355" x="1854200" y="390525"/>
          <p14:tracePt t="22370" x="1765300" y="422275"/>
          <p14:tracePt t="22387" x="1698625" y="460375"/>
          <p14:tracePt t="22403" x="1635125" y="479425"/>
          <p14:tracePt t="22420" x="1609725" y="495300"/>
          <p14:tracePt t="22437" x="1571625" y="523875"/>
          <p14:tracePt t="22454" x="1504950" y="561975"/>
          <p14:tracePt t="22471" x="1466850" y="596900"/>
          <p14:tracePt t="22488" x="1412875" y="641350"/>
          <p14:tracePt t="22504" x="1387475" y="688975"/>
          <p14:tracePt t="22520" x="1352550" y="736600"/>
          <p14:tracePt t="22538" x="1339850" y="800100"/>
          <p14:tracePt t="22554" x="1343025" y="835025"/>
          <p14:tracePt t="22571" x="1409700" y="898525"/>
          <p14:tracePt t="22832" x="1358900" y="933450"/>
          <p14:tracePt t="22839" x="1308100" y="984250"/>
          <p14:tracePt t="22854" x="1206500" y="1123950"/>
          <p14:tracePt t="22871" x="1133475" y="1279525"/>
          <p14:tracePt t="22874" x="1104900" y="1371600"/>
          <p14:tracePt t="22888" x="1047750" y="1562100"/>
          <p14:tracePt t="22904" x="1012825" y="1701800"/>
          <p14:tracePt t="22920" x="984250" y="1876425"/>
          <p14:tracePt t="22937" x="977900" y="2082800"/>
          <p14:tracePt t="22953" x="958850" y="2212975"/>
          <p14:tracePt t="22970" x="958850" y="2317750"/>
          <p14:tracePt t="22988" x="958850" y="2457450"/>
          <p14:tracePt t="23004" x="958850" y="2540000"/>
          <p14:tracePt t="23020" x="977900" y="2613025"/>
          <p14:tracePt t="23037" x="1003300" y="2736850"/>
          <p14:tracePt t="23054" x="1031875" y="2803525"/>
          <p14:tracePt t="23070" x="1069975" y="2873375"/>
          <p14:tracePt t="23087" x="1120775" y="2968625"/>
          <p14:tracePt t="23104" x="1152525" y="3035300"/>
          <p14:tracePt t="23121" x="1193800" y="3092450"/>
          <p14:tracePt t="23137" x="1266825" y="3175000"/>
          <p14:tracePt t="23154" x="1317625" y="3225800"/>
          <p14:tracePt t="23171" x="1371600" y="3276600"/>
          <p14:tracePt t="23188" x="1482725" y="3365500"/>
          <p14:tracePt t="23204" x="1577975" y="3441700"/>
          <p14:tracePt t="23221" x="1670050" y="3511550"/>
          <p14:tracePt t="23238" x="1790700" y="3590925"/>
          <p14:tracePt t="23254" x="1882775" y="3648075"/>
          <p14:tracePt t="23271" x="1984375" y="3698875"/>
          <p14:tracePt t="23288" x="2105025" y="3771900"/>
          <p14:tracePt t="23304" x="2171700" y="3810000"/>
          <p14:tracePt t="23320" x="2241550" y="3857625"/>
          <p14:tracePt t="23337" x="2352675" y="3927475"/>
          <p14:tracePt t="23353" x="2432050" y="3965575"/>
          <p14:tracePt t="23371" x="2498725" y="4003675"/>
          <p14:tracePt t="23373" x="2536825" y="4019550"/>
          <p14:tracePt t="23388" x="2587625" y="4054475"/>
          <p14:tracePt t="23404" x="2635250" y="4083050"/>
          <p14:tracePt t="23421" x="2673350" y="4114800"/>
          <p14:tracePt t="23437" x="2720975" y="4133850"/>
          <p14:tracePt t="23454" x="2759075" y="4143375"/>
          <p14:tracePt t="23470" x="2784475" y="4156075"/>
          <p14:tracePt t="23487" x="2825750" y="4181475"/>
          <p14:tracePt t="23503" x="2857500" y="4194175"/>
          <p14:tracePt t="23520" x="2879725" y="4203700"/>
          <p14:tracePt t="23537" x="2914650" y="4210050"/>
          <p14:tracePt t="23553" x="2930525" y="4210050"/>
          <p14:tracePt t="23570" x="2952750" y="4210050"/>
          <p14:tracePt t="23587" x="2990850" y="4210050"/>
          <p14:tracePt t="23603" x="3019425" y="4210050"/>
          <p14:tracePt t="23621" x="3063875" y="4210050"/>
          <p14:tracePt t="23637" x="3121025" y="4210050"/>
          <p14:tracePt t="23654" x="3155950" y="4206875"/>
          <p14:tracePt t="23671" x="3181350" y="4197350"/>
          <p14:tracePt t="23688" x="3244850" y="4178300"/>
          <p14:tracePt t="23704" x="3292475" y="4143375"/>
          <p14:tracePt t="23721" x="3384550" y="4086225"/>
          <p14:tracePt t="23737" x="3594100" y="3946525"/>
          <p14:tracePt t="23753" x="3775075" y="3822700"/>
          <p14:tracePt t="23771" x="4035425" y="3606800"/>
          <p14:tracePt t="23788" x="4518025" y="3238500"/>
          <p14:tracePt t="23804" x="4883150" y="2943225"/>
          <p14:tracePt t="23823" x="5543550" y="2470150"/>
          <p14:tracePt t="23839" x="5946775" y="2178050"/>
          <p14:tracePt t="23856" x="6178550" y="2028825"/>
          <p14:tracePt t="23872" x="6305550" y="1930400"/>
          <p14:tracePt t="23874" x="6346825" y="1876425"/>
          <p14:tracePt t="23889" x="6416675" y="1784350"/>
          <p14:tracePt t="23903" x="6461125" y="1714500"/>
          <p14:tracePt t="23921" x="6477000" y="1651000"/>
          <p14:tracePt t="23937" x="6483350" y="1609725"/>
          <p14:tracePt t="23953" x="6483350" y="1593850"/>
          <p14:tracePt t="23970" x="6483350" y="1584325"/>
          <p14:tracePt t="23987" x="6470650" y="1571625"/>
          <p14:tracePt t="24003" x="6442075" y="1539875"/>
          <p14:tracePt t="24021" x="6410325" y="1520825"/>
          <p14:tracePt t="24038" x="6283325" y="1457325"/>
          <p14:tracePt t="24054" x="6175375" y="1422400"/>
          <p14:tracePt t="24071" x="6051550" y="1381125"/>
          <p14:tracePt t="24088" x="5803900" y="1295400"/>
          <p14:tracePt t="24104" x="5603875" y="1231900"/>
          <p14:tracePt t="24123" x="5213350" y="1127125"/>
          <p14:tracePt t="24138" x="4892675" y="1073150"/>
          <p14:tracePt t="24154" x="4572000" y="1038225"/>
          <p14:tracePt t="24171" x="4257675" y="1016000"/>
          <p14:tracePt t="24187" x="3892550" y="1016000"/>
          <p14:tracePt t="24203" x="3654425" y="1016000"/>
          <p14:tracePt t="24221" x="3416300" y="1016000"/>
          <p14:tracePt t="24237" x="3089275" y="1016000"/>
          <p14:tracePt t="24254" x="2905125" y="1022350"/>
          <p14:tracePt t="24272" x="2663825" y="1041400"/>
          <p14:tracePt t="24287" x="2555875" y="1057275"/>
          <p14:tracePt t="24303" x="2447925" y="1073150"/>
          <p14:tracePt t="24321" x="2324100" y="1073150"/>
          <p14:tracePt t="24337" x="2203450" y="1073150"/>
          <p14:tracePt t="24354" x="2152650" y="1073150"/>
          <p14:tracePt t="24371" x="2108200" y="1073150"/>
          <p14:tracePt t="24387" x="2057400" y="1057275"/>
          <p14:tracePt t="24403" x="2035175" y="1047750"/>
          <p14:tracePt t="24420" x="2003425" y="1028700"/>
          <p14:tracePt t="24436" x="1946275" y="939800"/>
          <p14:tracePt t="24453" x="1898650" y="869950"/>
          <p14:tracePt t="24470" x="1873250" y="831850"/>
          <p14:tracePt t="24488" x="1831975" y="806450"/>
          <p14:tracePt t="24504" x="1784350" y="787400"/>
          <p14:tracePt t="24521" x="1720850" y="771525"/>
          <p14:tracePt t="24537" x="1600200" y="755650"/>
          <p14:tracePt t="24553" x="1539875" y="755650"/>
          <p14:tracePt t="24570" x="1485900" y="768350"/>
          <p14:tracePt t="24587" x="1435100" y="790575"/>
          <p14:tracePt t="24603" x="1409700" y="809625"/>
          <p14:tracePt t="24620" x="1362075" y="844550"/>
          <p14:tracePt t="24637" x="1270000" y="920750"/>
          <p14:tracePt t="24654" x="1200150" y="984250"/>
          <p14:tracePt t="24671" x="1123950" y="1066800"/>
          <p14:tracePt t="24687" x="1012825" y="1222375"/>
          <p14:tracePt t="24704" x="952500" y="1314450"/>
          <p14:tracePt t="24721" x="911225" y="1403350"/>
          <p14:tracePt t="24737" x="879475" y="1571625"/>
          <p14:tracePt t="24754" x="863600" y="1676400"/>
          <p14:tracePt t="24771" x="844550" y="1797050"/>
          <p14:tracePt t="24788" x="844550" y="1990725"/>
          <p14:tracePt t="24804" x="844550" y="2105025"/>
          <p14:tracePt t="24820" x="844550" y="2209800"/>
          <p14:tracePt t="24837" x="866775" y="2343150"/>
          <p14:tracePt t="24853" x="889000" y="2419350"/>
          <p14:tracePt t="24870" x="927100" y="2489200"/>
          <p14:tracePt t="24887" x="981075" y="2597150"/>
          <p14:tracePt t="24904" x="1044575" y="2667000"/>
          <p14:tracePt t="24908" x="1085850" y="2701925"/>
          <p14:tracePt t="24923" x="1158875" y="2774950"/>
          <p14:tracePt t="24938" x="1222375" y="2844800"/>
          <p14:tracePt t="24954" x="1298575" y="2930525"/>
          <p14:tracePt t="24970" x="1384300" y="3025775"/>
          <p14:tracePt t="24987" x="1539875" y="3146425"/>
          <p14:tracePt t="25003" x="1622425" y="3213100"/>
          <p14:tracePt t="25022" x="1724025" y="3289300"/>
          <p14:tracePt t="25037" x="1803400" y="3340100"/>
          <p14:tracePt t="25054" x="1892300" y="3371850"/>
          <p14:tracePt t="25072" x="1987550" y="3422650"/>
          <p14:tracePt t="25088" x="2035175" y="3448050"/>
          <p14:tracePt t="25104" x="2073275" y="3467100"/>
          <p14:tracePt t="25120" x="2105025" y="3486150"/>
          <p14:tracePt t="25136" x="2130425" y="3502025"/>
          <p14:tracePt t="25153" x="2152650" y="3514725"/>
          <p14:tracePt t="25170" x="2162175" y="3517900"/>
          <p14:tracePt t="25187" x="2190750" y="3540125"/>
          <p14:tracePt t="25204" x="2222500" y="3552825"/>
          <p14:tracePt t="25220" x="2244725" y="3565525"/>
          <p14:tracePt t="25237" x="2286000" y="3581400"/>
          <p14:tracePt t="25253" x="2311400" y="3600450"/>
          <p14:tracePt t="25270" x="2343150" y="3613150"/>
          <p14:tracePt t="25286" x="2368550" y="3629025"/>
          <p14:tracePt t="25303" x="2384425" y="3638550"/>
          <p14:tracePt t="25322" x="2406650" y="3660775"/>
          <p14:tracePt t="25337" x="2422525" y="3670300"/>
          <p14:tracePt t="25354" x="2444750" y="3683000"/>
          <p14:tracePt t="25371" x="2466975" y="3705225"/>
          <p14:tracePt t="25386" x="2476500" y="3714750"/>
          <p14:tracePt t="25403" x="2492375" y="3724275"/>
          <p14:tracePt t="25421" x="2508250" y="3733800"/>
          <p14:tracePt t="25437" x="2511425" y="3733800"/>
          <p14:tracePt t="25458" x="2517775" y="3740150"/>
          <p14:tracePt t="25472" x="2520950" y="3749675"/>
          <p14:tracePt t="25488" x="2540000" y="3765550"/>
          <p14:tracePt t="25504" x="2543175" y="3775075"/>
          <p14:tracePt t="25520" x="2549525" y="3775075"/>
          <p14:tracePt t="25537" x="2549525" y="3778250"/>
          <p14:tracePt t="25572" x="2552700" y="3778250"/>
          <p14:tracePt t="25972" x="2559050" y="3810000"/>
          <p14:tracePt t="25978" x="2578100" y="3870325"/>
          <p14:tracePt t="25986" x="2593975" y="3943350"/>
          <p14:tracePt t="26004" x="2638425" y="4095750"/>
          <p14:tracePt t="26021" x="2692400" y="4308475"/>
          <p14:tracePt t="26037" x="2736850" y="4441825"/>
          <p14:tracePt t="26070" x="2828925" y="4711700"/>
          <p14:tracePt t="26103" x="2889250" y="4854575"/>
          <p14:tracePt t="26121" x="2908300" y="4930775"/>
          <p14:tracePt t="26137" x="2924175" y="4975225"/>
          <p14:tracePt t="26153" x="2933700" y="5006975"/>
          <p14:tracePt t="26171" x="2940050" y="5038725"/>
          <p14:tracePt t="26187" x="2940050" y="5070475"/>
          <p14:tracePt t="26203" x="2940050" y="5086350"/>
          <p14:tracePt t="26220" x="2940050" y="5105400"/>
          <p14:tracePt t="26237" x="2940050" y="5127625"/>
          <p14:tracePt t="26253" x="2940050" y="5137150"/>
          <p14:tracePt t="26271" x="2940050" y="5149850"/>
          <p14:tracePt t="26287" x="2940050" y="5159375"/>
          <p14:tracePt t="26304" x="2940050" y="5175250"/>
          <p14:tracePt t="26322" x="2940050" y="5191125"/>
          <p14:tracePt t="26337" x="2940050" y="5200650"/>
          <p14:tracePt t="26353" x="2933700" y="5210175"/>
          <p14:tracePt t="26370" x="2924175" y="5229225"/>
          <p14:tracePt t="26386" x="2917825" y="5251450"/>
          <p14:tracePt t="26403" x="2917825" y="5280025"/>
          <p14:tracePt t="26420" x="2917825" y="5314950"/>
          <p14:tracePt t="26437" x="2917825" y="5343525"/>
          <p14:tracePt t="26453" x="2917825" y="5359400"/>
          <p14:tracePt t="26470" x="2917825" y="5375275"/>
          <p14:tracePt t="26487" x="2917825" y="5387975"/>
          <p14:tracePt t="26503" x="2921000" y="5400675"/>
          <p14:tracePt t="26520" x="2921000" y="5403850"/>
          <p14:tracePt t="26872" x="2924175" y="5403850"/>
          <p14:tracePt t="26879" x="2924175" y="5410200"/>
          <p14:tracePt t="26887" x="2930525" y="5413375"/>
          <p14:tracePt t="26904" x="2940050" y="5422900"/>
          <p14:tracePt t="26920" x="2952750" y="5438775"/>
          <p14:tracePt t="26936" x="2971800" y="5454650"/>
          <p14:tracePt t="26953" x="2994025" y="5467350"/>
          <p14:tracePt t="26971" x="3054350" y="5511800"/>
          <p14:tracePt t="26987" x="3101975" y="5537200"/>
          <p14:tracePt t="27004" x="3140075" y="5565775"/>
          <p14:tracePt t="27021" x="3213100" y="5613400"/>
          <p14:tracePt t="27037" x="3282950" y="5648325"/>
          <p14:tracePt t="27053" x="3349625" y="5680075"/>
          <p14:tracePt t="27070" x="3425825" y="5715000"/>
          <p14:tracePt t="27086" x="3473450" y="5740400"/>
          <p14:tracePt t="27103" x="3502025" y="5753100"/>
          <p14:tracePt t="27120" x="3546475" y="5772150"/>
          <p14:tracePt t="27136" x="3556000" y="5784850"/>
          <p14:tracePt t="27153" x="3571875" y="5797550"/>
          <p14:tracePt t="27171" x="3587750" y="5807075"/>
          <p14:tracePt t="27187" x="3597275" y="5810250"/>
          <p14:tracePt t="27203" x="3606800" y="5816600"/>
          <p14:tracePt t="27220" x="3622675" y="5826125"/>
          <p14:tracePt t="27236" x="3625850" y="5842000"/>
          <p14:tracePt t="27253" x="3635375" y="5851525"/>
          <p14:tracePt t="27270" x="3651250" y="5867400"/>
          <p14:tracePt t="27286" x="3654425" y="5876925"/>
          <p14:tracePt t="27303" x="3660775" y="5892800"/>
          <p14:tracePt t="27320" x="3660775" y="5905500"/>
          <p14:tracePt t="27353" x="3657600" y="5905500"/>
          <p14:tracePt t="27370" x="3644900" y="5905500"/>
          <p14:tracePt t="27386" x="3629025" y="5895975"/>
          <p14:tracePt t="27404" x="3597275" y="5864225"/>
          <p14:tracePt t="27420" x="3559175" y="5803900"/>
          <p14:tracePt t="27436" x="3527425" y="5778500"/>
          <p14:tracePt t="27453" x="3502025" y="5746750"/>
          <p14:tracePt t="27470" x="3457575" y="5711825"/>
          <p14:tracePt t="27486" x="3432175" y="5680075"/>
          <p14:tracePt t="27504" x="3403600" y="5667375"/>
          <p14:tracePt t="27521" x="3375025" y="5651500"/>
          <p14:tracePt t="27537" x="3359150" y="5638800"/>
          <p14:tracePt t="27554" x="3349625" y="5635625"/>
          <p14:tracePt t="27571" x="3340100" y="5635625"/>
          <p14:tracePt t="27770" x="3292475" y="5635625"/>
          <p14:tracePt t="27777" x="3235325" y="5626100"/>
          <p14:tracePt t="27787" x="3187700" y="5626100"/>
          <p14:tracePt t="27804" x="3025775" y="5607050"/>
          <p14:tracePt t="27820" x="2705100" y="5572125"/>
          <p14:tracePt t="27837" x="2355850" y="5489575"/>
          <p14:tracePt t="27856" x="1771650" y="5324475"/>
          <p14:tracePt t="27871" x="1450975" y="5191125"/>
          <p14:tracePt t="27887" x="1196975" y="5086350"/>
          <p14:tracePt t="27904" x="1054100" y="5022850"/>
          <p14:tracePt t="27920" x="958850" y="4984750"/>
          <p14:tracePt t="27937" x="927100" y="4981575"/>
          <p14:tracePt t="27954" x="917575" y="4981575"/>
          <p14:tracePt t="27970" x="901700" y="4981575"/>
          <p14:tracePt t="27987" x="892175" y="4981575"/>
          <p14:tracePt t="28034" x="895350" y="4981575"/>
          <p14:tracePt t="28041" x="898525" y="4981575"/>
          <p14:tracePt t="28053" x="911225" y="4981575"/>
          <p14:tracePt t="28070" x="971550" y="4981575"/>
          <p14:tracePt t="28087" x="993775" y="4981575"/>
          <p14:tracePt t="28104" x="1009650" y="4981575"/>
          <p14:tracePt t="28120" x="1025525" y="4981575"/>
          <p14:tracePt t="28206" x="1025525" y="4975225"/>
          <p14:tracePt t="28213" x="1025525" y="4972050"/>
          <p14:tracePt t="28221" x="1025525" y="4965700"/>
          <p14:tracePt t="28237" x="1022350" y="4943475"/>
          <p14:tracePt t="28255" x="1016000" y="4902200"/>
          <p14:tracePt t="28270" x="1016000" y="4857750"/>
          <p14:tracePt t="28287" x="1016000" y="4816475"/>
          <p14:tracePt t="28303" x="1016000" y="4794250"/>
          <p14:tracePt t="28319" x="1016000" y="4752975"/>
          <p14:tracePt t="28336" x="1016000" y="4743450"/>
          <p14:tracePt t="28353" x="1016000" y="4727575"/>
          <p14:tracePt t="28369" x="1016000" y="4708525"/>
          <p14:tracePt t="28386" x="1006475" y="4699000"/>
          <p14:tracePt t="28403" x="990600" y="4689475"/>
          <p14:tracePt t="28419" x="977900" y="4683125"/>
          <p14:tracePt t="28437" x="968375" y="4676775"/>
          <p14:tracePt t="28455" x="946150" y="4676775"/>
          <p14:tracePt t="28470" x="936625" y="4676775"/>
          <p14:tracePt t="28487" x="914400" y="4676775"/>
          <p14:tracePt t="28505" x="844550" y="4664075"/>
          <p14:tracePt t="28520" x="784225" y="4664075"/>
          <p14:tracePt t="28537" x="723900" y="4664075"/>
          <p14:tracePt t="28554" x="654050" y="4664075"/>
          <p14:tracePt t="28569" x="593725" y="4664075"/>
          <p14:tracePt t="28587" x="533400" y="4664075"/>
          <p14:tracePt t="28603" x="466725" y="4664075"/>
          <p14:tracePt t="28620" x="384175" y="4676775"/>
          <p14:tracePt t="28636" x="349250" y="4676775"/>
          <p14:tracePt t="28654" x="314325" y="4686300"/>
          <p14:tracePt t="28670" x="298450" y="4692650"/>
          <p14:tracePt t="28686" x="282575" y="4702175"/>
          <p14:tracePt t="28703" x="273050" y="4711700"/>
          <p14:tracePt t="28720" x="238125" y="4737100"/>
          <p14:tracePt t="28736" x="222250" y="4746625"/>
          <p14:tracePt t="28754" x="206375" y="4772025"/>
          <p14:tracePt t="28770" x="187325" y="4803775"/>
          <p14:tracePt t="28787" x="177800" y="4819650"/>
          <p14:tracePt t="28804" x="165100" y="4860925"/>
          <p14:tracePt t="28820" x="165100" y="4876800"/>
          <p14:tracePt t="28836" x="165100" y="4905375"/>
          <p14:tracePt t="28854" x="165100" y="4965700"/>
          <p14:tracePt t="28870" x="165100" y="5003800"/>
          <p14:tracePt t="28887" x="165100" y="5048250"/>
          <p14:tracePt t="28904" x="168275" y="5089525"/>
          <p14:tracePt t="28920" x="180975" y="5111750"/>
          <p14:tracePt t="28937" x="206375" y="5137150"/>
          <p14:tracePt t="28953" x="257175" y="5175250"/>
          <p14:tracePt t="28969" x="320675" y="5203825"/>
          <p14:tracePt t="28986" x="384175" y="5216525"/>
          <p14:tracePt t="29003" x="457200" y="5222875"/>
          <p14:tracePt t="29020" x="501650" y="5222875"/>
          <p14:tracePt t="29037" x="552450" y="5222875"/>
          <p14:tracePt t="29040" x="577850" y="5222875"/>
          <p14:tracePt t="29054" x="650875" y="5219700"/>
          <p14:tracePt t="29070" x="723900" y="5203825"/>
          <p14:tracePt t="29086" x="790575" y="5184775"/>
          <p14:tracePt t="29103" x="863600" y="5162550"/>
          <p14:tracePt t="29120" x="895350" y="5153025"/>
          <p14:tracePt t="29136" x="904875" y="5140325"/>
          <p14:tracePt t="29154" x="933450" y="5099050"/>
          <p14:tracePt t="29170" x="952500" y="5060950"/>
          <p14:tracePt t="29187" x="965200" y="5022850"/>
          <p14:tracePt t="29204" x="971550" y="4975225"/>
          <p14:tracePt t="29220" x="971550" y="4930775"/>
          <p14:tracePt t="29236" x="971550" y="4902200"/>
          <p14:tracePt t="29253" x="971550" y="4854575"/>
          <p14:tracePt t="29269" x="968375" y="4822825"/>
          <p14:tracePt t="29286" x="965200" y="4800600"/>
          <p14:tracePt t="29304" x="939800" y="4759325"/>
          <p14:tracePt t="29320" x="933450" y="4737100"/>
          <p14:tracePt t="29337" x="933450" y="4714875"/>
          <p14:tracePt t="29354" x="930275" y="4699000"/>
          <p14:tracePt t="29370" x="930275" y="4683125"/>
          <p14:tracePt t="29386" x="917575" y="4660900"/>
          <p14:tracePt t="29403" x="901700" y="4648200"/>
          <p14:tracePt t="29419" x="873125" y="4635500"/>
          <p14:tracePt t="29436" x="844550" y="4622800"/>
          <p14:tracePt t="29454" x="742950" y="4594225"/>
          <p14:tracePt t="29470" x="682625" y="4594225"/>
          <p14:tracePt t="29487" x="631825" y="4594225"/>
          <p14:tracePt t="29504" x="542925" y="4613275"/>
          <p14:tracePt t="29520" x="479425" y="4625975"/>
          <p14:tracePt t="29537" x="425450" y="4638675"/>
          <p14:tracePt t="29554" x="323850" y="4660900"/>
          <p14:tracePt t="29570" x="250825" y="4683125"/>
          <p14:tracePt t="29587" x="184150" y="4705350"/>
          <p14:tracePt t="29604" x="142875" y="4724400"/>
          <p14:tracePt t="29620" x="117475" y="4737100"/>
          <p14:tracePt t="29637" x="107950" y="4752975"/>
          <p14:tracePt t="29654" x="92075" y="4765675"/>
          <p14:tracePt t="29670" x="76200" y="4781550"/>
          <p14:tracePt t="29686" x="73025" y="4813300"/>
          <p14:tracePt t="29703" x="73025" y="4845050"/>
          <p14:tracePt t="29719" x="73025" y="4867275"/>
          <p14:tracePt t="29737" x="73025" y="4883150"/>
          <p14:tracePt t="29754" x="95250" y="4924425"/>
          <p14:tracePt t="29770" x="133350" y="4953000"/>
          <p14:tracePt t="29787" x="180975" y="4984750"/>
          <p14:tracePt t="29803" x="244475" y="5022850"/>
          <p14:tracePt t="29819" x="292100" y="5057775"/>
          <p14:tracePt t="29836" x="330200" y="5083175"/>
          <p14:tracePt t="29853" x="406400" y="5130800"/>
          <p14:tracePt t="29870" x="469900" y="5146675"/>
          <p14:tracePt t="29887" x="523875" y="5159375"/>
          <p14:tracePt t="29904" x="612775" y="5178425"/>
          <p14:tracePt t="29920" x="676275" y="5178425"/>
          <p14:tracePt t="29936" x="727075" y="5178425"/>
          <p14:tracePt t="29953" x="781050" y="5178425"/>
          <p14:tracePt t="29969" x="800100" y="5172075"/>
          <p14:tracePt t="29986" x="815975" y="5162550"/>
          <p14:tracePt t="30003" x="835025" y="5146675"/>
          <p14:tracePt t="30020" x="857250" y="5133975"/>
          <p14:tracePt t="30037" x="882650" y="5118100"/>
          <p14:tracePt t="30054" x="901700" y="5095875"/>
          <p14:tracePt t="30070" x="911225" y="5086350"/>
          <p14:tracePt t="30086" x="927100" y="5076825"/>
          <p14:tracePt t="30103" x="942975" y="5054600"/>
          <p14:tracePt t="30119" x="952500" y="5045075"/>
          <p14:tracePt t="30136" x="962025" y="5035550"/>
          <p14:tracePt t="30154" x="1000125" y="4987925"/>
          <p14:tracePt t="30170" x="1025525" y="4940300"/>
          <p14:tracePt t="30187" x="1050925" y="4902200"/>
          <p14:tracePt t="30204" x="1063625" y="4832350"/>
          <p14:tracePt t="30220" x="1063625" y="4787900"/>
          <p14:tracePt t="30236" x="1054100" y="4749800"/>
          <p14:tracePt t="30253" x="1031875" y="4721225"/>
          <p14:tracePt t="30269" x="1022350" y="4711700"/>
          <p14:tracePt t="30287" x="1012825" y="4695825"/>
          <p14:tracePt t="30304" x="996950" y="4679950"/>
          <p14:tracePt t="30320" x="981075" y="4673600"/>
          <p14:tracePt t="30337" x="965200" y="4670425"/>
          <p14:tracePt t="30353" x="923925" y="4657725"/>
          <p14:tracePt t="30370" x="901700" y="4638675"/>
          <p14:tracePt t="30386" x="885825" y="4638675"/>
          <p14:tracePt t="30403" x="863600" y="4638675"/>
          <p14:tracePt t="30420" x="854075" y="4638675"/>
          <p14:tracePt t="30437" x="844550" y="4638675"/>
          <p14:tracePt t="30454" x="831850" y="4638675"/>
          <p14:tracePt t="30470" x="815975" y="4638675"/>
          <p14:tracePt t="30486" x="806450" y="4638675"/>
          <p14:tracePt t="30503" x="777875" y="4638675"/>
          <p14:tracePt t="30519" x="749300" y="4638675"/>
          <p14:tracePt t="30536" x="733425" y="4638675"/>
          <p14:tracePt t="30554" x="714375" y="4641850"/>
          <p14:tracePt t="30570" x="704850" y="4654550"/>
          <p14:tracePt t="30574" x="698500" y="4657725"/>
          <p14:tracePt t="30587" x="688975" y="4664075"/>
          <p14:tracePt t="30604" x="654050" y="4673600"/>
          <p14:tracePt t="30620" x="631825" y="4686300"/>
          <p14:tracePt t="30636" x="600075" y="4699000"/>
          <p14:tracePt t="30653" x="565150" y="4727575"/>
          <p14:tracePt t="30669" x="533400" y="4740275"/>
          <p14:tracePt t="30686" x="523875" y="4749800"/>
          <p14:tracePt t="30703" x="508000" y="4772025"/>
          <p14:tracePt t="30719" x="498475" y="4781550"/>
          <p14:tracePt t="30736" x="482600" y="4791075"/>
          <p14:tracePt t="30754" x="479425" y="4806950"/>
          <p14:tracePt t="30770" x="473075" y="4832350"/>
          <p14:tracePt t="30786" x="466725" y="4851400"/>
          <p14:tracePt t="30803" x="466725" y="4870450"/>
          <p14:tracePt t="30819" x="466725" y="4879975"/>
          <p14:tracePt t="30836" x="466725" y="4889500"/>
          <p14:tracePt t="30853" x="466725" y="4905375"/>
          <p14:tracePt t="30870" x="466725" y="4918075"/>
          <p14:tracePt t="30904" x="466725" y="4924425"/>
          <p14:tracePt t="30919" x="466725" y="4933950"/>
          <p14:tracePt t="30936" x="466725" y="4940300"/>
          <p14:tracePt t="30953" x="466725" y="4943475"/>
          <p14:tracePt t="31689" x="539750" y="4886325"/>
          <p14:tracePt t="31696" x="644525" y="4791075"/>
          <p14:tracePt t="31703" x="752475" y="4683125"/>
          <p14:tracePt t="31720" x="949325" y="4451350"/>
          <p14:tracePt t="31737" x="1222375" y="4105275"/>
          <p14:tracePt t="31759" x="1457325" y="3797300"/>
          <p14:tracePt t="31778" x="1749425" y="3559175"/>
          <p14:tracePt t="31805" x="2343150" y="3152775"/>
          <p14:tracePt t="31839" x="2660650" y="2908300"/>
          <p14:tracePt t="31856" x="2724150" y="2835275"/>
          <p14:tracePt t="31872" x="2759075" y="2787650"/>
          <p14:tracePt t="31887" x="2784475" y="2705100"/>
          <p14:tracePt t="31903" x="2784475" y="2682875"/>
          <p14:tracePt t="31920" x="2784475" y="2673350"/>
          <p14:tracePt t="31937" x="2784475" y="2654300"/>
          <p14:tracePt t="31954" x="2765425" y="2641600"/>
          <p14:tracePt t="31970" x="2755900" y="2632075"/>
          <p14:tracePt t="31988" x="2746375" y="2619375"/>
          <p14:tracePt t="32004" x="2743200" y="2597150"/>
          <p14:tracePt t="32020" x="2743200" y="2574925"/>
          <p14:tracePt t="32037" x="2743200" y="2520950"/>
          <p14:tracePt t="32053" x="2743200" y="2476500"/>
          <p14:tracePt t="32069" x="2743200" y="2454275"/>
          <p14:tracePt t="32086" x="2743200" y="2406650"/>
          <p14:tracePt t="32103" x="2746375" y="2378075"/>
          <p14:tracePt t="32119" x="2746375" y="2346325"/>
          <p14:tracePt t="32137" x="2746375" y="2327275"/>
          <p14:tracePt t="32153" x="2746375" y="2311400"/>
          <p14:tracePt t="32170" x="2746375" y="2301875"/>
          <p14:tracePt t="32203" x="2743200" y="2301875"/>
          <p14:tracePt t="32219" x="2733675" y="2301875"/>
          <p14:tracePt t="32237" x="2714625" y="2301875"/>
          <p14:tracePt t="32253" x="2692400" y="2301875"/>
          <p14:tracePt t="32270" x="2654300" y="2311400"/>
          <p14:tracePt t="32287" x="2562225" y="2339975"/>
          <p14:tracePt t="32303" x="2508250" y="2352675"/>
          <p14:tracePt t="32319" x="2457450" y="2359025"/>
          <p14:tracePt t="32337" x="2355850" y="2381250"/>
          <p14:tracePt t="32352" x="2270125" y="2403475"/>
          <p14:tracePt t="32369" x="2197100" y="2409825"/>
          <p14:tracePt t="32387" x="2114550" y="2419350"/>
          <p14:tracePt t="32403" x="2070100" y="2425700"/>
          <p14:tracePt t="32420" x="2047875" y="2425700"/>
          <p14:tracePt t="32436" x="2019300" y="2425700"/>
          <p14:tracePt t="32452" x="2009775" y="2425700"/>
          <p14:tracePt t="32469" x="2000250" y="2425700"/>
          <p14:tracePt t="32487" x="1958975" y="2422525"/>
          <p14:tracePt t="32503" x="1930400" y="2409825"/>
          <p14:tracePt t="32520" x="1882775" y="2390775"/>
          <p14:tracePt t="32537" x="1819275" y="2365375"/>
          <p14:tracePt t="32553" x="1787525" y="2346325"/>
          <p14:tracePt t="32570" x="1765300" y="2314575"/>
          <p14:tracePt t="32586" x="1720850" y="2276475"/>
          <p14:tracePt t="32603" x="1682750" y="2244725"/>
          <p14:tracePt t="32620" x="1635125" y="2219325"/>
          <p14:tracePt t="32637" x="1539875" y="2168525"/>
          <p14:tracePt t="32653" x="1473200" y="2136775"/>
          <p14:tracePt t="32670" x="1425575" y="2111375"/>
          <p14:tracePt t="32687" x="1362075" y="2092325"/>
          <p14:tracePt t="32703" x="1298575" y="2079625"/>
          <p14:tracePt t="32719" x="1235075" y="2063750"/>
          <p14:tracePt t="32736" x="1143000" y="2035175"/>
          <p14:tracePt t="32752" x="1082675" y="2028825"/>
          <p14:tracePt t="32769" x="1035050" y="2022475"/>
          <p14:tracePt t="32787" x="974725" y="2022475"/>
          <p14:tracePt t="32803" x="952500" y="2016125"/>
          <p14:tracePt t="32820" x="914400" y="2003425"/>
          <p14:tracePt t="32837" x="850900" y="1984375"/>
          <p14:tracePt t="32853" x="812800" y="1978025"/>
          <p14:tracePt t="32869" x="768350" y="1965325"/>
          <p14:tracePt t="32886" x="711200" y="1946275"/>
          <p14:tracePt t="32902" x="679450" y="1933575"/>
          <p14:tracePt t="32920" x="641350" y="1908175"/>
          <p14:tracePt t="32937" x="590550" y="1876425"/>
          <p14:tracePt t="32953" x="558800" y="1844675"/>
          <p14:tracePt t="32970" x="527050" y="1819275"/>
          <p14:tracePt t="32986" x="492125" y="1778000"/>
          <p14:tracePt t="33003" x="460375" y="1758950"/>
          <p14:tracePt t="33019" x="434975" y="1746250"/>
          <p14:tracePt t="33036" x="406400" y="1717675"/>
          <p14:tracePt t="33053" x="396875" y="1708150"/>
          <p14:tracePt t="33070" x="390525" y="1692275"/>
          <p14:tracePt t="33087" x="390525" y="1660525"/>
          <p14:tracePt t="33103" x="393700" y="1638300"/>
          <p14:tracePt t="33120" x="403225" y="1616075"/>
          <p14:tracePt t="33123" x="409575" y="1609725"/>
          <p14:tracePt t="33136" x="425450" y="1600200"/>
          <p14:tracePt t="33152" x="434975" y="1590675"/>
          <p14:tracePt t="33170" x="441325" y="1584325"/>
          <p14:tracePt t="33509" x="469900" y="1593850"/>
          <p14:tracePt t="33515" x="511175" y="1609725"/>
          <p14:tracePt t="33523" x="539750" y="1625600"/>
          <p14:tracePt t="33536" x="606425" y="1654175"/>
          <p14:tracePt t="33552" x="650875" y="1673225"/>
          <p14:tracePt t="33569" x="688975" y="1685925"/>
          <p14:tracePt t="33603" x="819150" y="1736725"/>
          <p14:tracePt t="33637" x="933450" y="1803400"/>
          <p14:tracePt t="33653" x="962025" y="1816100"/>
          <p14:tracePt t="33669" x="1003300" y="1841500"/>
          <p14:tracePt t="33686" x="1066800" y="1879600"/>
          <p14:tracePt t="33702" x="1114425" y="1905000"/>
          <p14:tracePt t="33719" x="1171575" y="1943100"/>
          <p14:tracePt t="33736" x="1257300" y="1990725"/>
          <p14:tracePt t="33752" x="1298575" y="2019300"/>
          <p14:tracePt t="33769" x="1343025" y="2044700"/>
          <p14:tracePt t="33787" x="1416050" y="2114550"/>
          <p14:tracePt t="33803" x="1473200" y="2159000"/>
          <p14:tracePt t="33819" x="1539875" y="2187575"/>
          <p14:tracePt t="33835" x="1638300" y="2241550"/>
          <p14:tracePt t="33852" x="1704975" y="2270125"/>
          <p14:tracePt t="33870" x="1774825" y="2324100"/>
          <p14:tracePt t="33886" x="1885950" y="2387600"/>
          <p14:tracePt t="33902" x="1978025" y="2444750"/>
          <p14:tracePt t="33919" x="2044700" y="2473325"/>
          <p14:tracePt t="33937" x="2120900" y="2524125"/>
          <p14:tracePt t="33953" x="2165350" y="2549525"/>
          <p14:tracePt t="33969" x="2197100" y="2574925"/>
          <p14:tracePt t="33985" x="2241550" y="2606675"/>
          <p14:tracePt t="34002" x="2251075" y="2616200"/>
          <p14:tracePt t="34019" x="2260600" y="2625725"/>
          <p14:tracePt t="34058" x="2254250" y="2625725"/>
          <p14:tracePt t="34071" x="2238375" y="2622550"/>
          <p14:tracePt t="34087" x="2200275" y="2603500"/>
          <p14:tracePt t="34103" x="2108200" y="2536825"/>
          <p14:tracePt t="34119" x="1993900" y="2463800"/>
          <p14:tracePt t="34136" x="1806575" y="2359025"/>
          <p14:tracePt t="34152" x="1638300" y="2273300"/>
          <p14:tracePt t="34169" x="1482725" y="2190750"/>
          <p14:tracePt t="34187" x="1282700" y="2054225"/>
          <p14:tracePt t="34203" x="1146175" y="1965325"/>
          <p14:tracePt t="34220" x="990600" y="1870075"/>
          <p14:tracePt t="34236" x="923925" y="1831975"/>
          <p14:tracePt t="34253" x="857250" y="1803400"/>
          <p14:tracePt t="34271" x="768350" y="1752600"/>
          <p14:tracePt t="34286" x="723900" y="1727200"/>
          <p14:tracePt t="34302" x="679450" y="1676400"/>
          <p14:tracePt t="34321" x="619125" y="1616075"/>
          <p14:tracePt t="34337" x="587375" y="1590675"/>
          <p14:tracePt t="34353" x="561975" y="1558925"/>
          <p14:tracePt t="34371" x="504825" y="1533525"/>
          <p14:tracePt t="34386" x="457200" y="1514475"/>
          <p14:tracePt t="34402" x="428625" y="1495425"/>
          <p14:tracePt t="34420" x="384175" y="1476375"/>
          <p14:tracePt t="34436" x="374650" y="1466850"/>
          <p14:tracePt t="34453" x="365125" y="1466850"/>
          <p14:tracePt t="34471" x="346075" y="1463675"/>
          <p14:tracePt t="34487" x="336550" y="1463675"/>
          <p14:tracePt t="34503" x="327025" y="1463675"/>
          <p14:tracePt t="34593" x="333375" y="1463675"/>
          <p14:tracePt t="34600" x="336550" y="1463675"/>
          <p14:tracePt t="34607" x="342900" y="1463675"/>
          <p14:tracePt t="34621" x="352425" y="1470025"/>
          <p14:tracePt t="34636" x="368300" y="1470025"/>
          <p14:tracePt t="34653" x="377825" y="1473200"/>
          <p14:tracePt t="34670" x="403225" y="1485900"/>
          <p14:tracePt t="34686" x="434975" y="1501775"/>
          <p14:tracePt t="34702" x="463550" y="1514475"/>
          <p14:tracePt t="34720" x="546100" y="1543050"/>
          <p14:tracePt t="34735" x="603250" y="1577975"/>
          <p14:tracePt t="34752" x="673100" y="1616075"/>
          <p14:tracePt t="34770" x="771525" y="1676400"/>
          <p14:tracePt t="34786" x="828675" y="1720850"/>
          <p14:tracePt t="34803" x="889000" y="1758950"/>
          <p14:tracePt t="34820" x="1019175" y="1838325"/>
          <p14:tracePt t="34835" x="1101725" y="1895475"/>
          <p14:tracePt t="34852" x="1171575" y="1943100"/>
          <p14:tracePt t="34870" x="1270000" y="2012950"/>
          <p14:tracePt t="34887" x="1343025" y="2066925"/>
          <p14:tracePt t="34903" x="1409700" y="2095500"/>
          <p14:tracePt t="34920" x="1495425" y="2146300"/>
          <p14:tracePt t="34936" x="1543050" y="2174875"/>
          <p14:tracePt t="34952" x="1581150" y="2206625"/>
          <p14:tracePt t="34969" x="1647825" y="2238375"/>
          <p14:tracePt t="34986" x="1695450" y="2266950"/>
          <p14:tracePt t="35003" x="1739900" y="2292350"/>
          <p14:tracePt t="35021" x="1790700" y="2317750"/>
          <p14:tracePt t="35036" x="1822450" y="2330450"/>
          <p14:tracePt t="35053" x="1844675" y="2339975"/>
          <p14:tracePt t="35069" x="1879600" y="2359025"/>
          <p14:tracePt t="35085" x="1901825" y="2368550"/>
          <p14:tracePt t="35102" x="1933575" y="2387600"/>
          <p14:tracePt t="35120" x="1968500" y="2406650"/>
          <p14:tracePt t="35136" x="2000250" y="2416175"/>
          <p14:tracePt t="35153" x="2016125" y="2428875"/>
          <p14:tracePt t="35170" x="2035175" y="2428875"/>
          <p14:tracePt t="35186" x="2044700" y="2438400"/>
          <p14:tracePt t="35284" x="2044700" y="2444750"/>
        </p14:tracePtLst>
      </p14:laserTraceLst>
    </p:ext>
  </p:extLs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4"/>
          <p:cNvSpPr>
            <a:spLocks noChangeArrowheads="1"/>
          </p:cNvSpPr>
          <p:nvPr/>
        </p:nvSpPr>
        <p:spPr bwMode="auto">
          <a:xfrm>
            <a:off x="5286375" y="5429250"/>
            <a:ext cx="2286000" cy="923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fr-FR" altLang="fr-FR" b="1" i="1">
                <a:solidFill>
                  <a:srgbClr val="FF0000"/>
                </a:solidFill>
              </a:rPr>
              <a:t>Ammodaucus leucotrichus, « kamoun soufi »</a:t>
            </a:r>
          </a:p>
        </p:txBody>
      </p:sp>
      <p:pic>
        <p:nvPicPr>
          <p:cNvPr id="28675" name="Picture 8" descr="ammodaucus leucotrichus-Algérie - Tassili N'Ajjer - Oued Adahik-2005-05-06">
            <a:hlinkClick r:id="rId3"/>
          </p:cNvPr>
          <p:cNvPicPr>
            <a:picLocks noChangeAspect="1" noChangeArrowheads="1"/>
          </p:cNvPicPr>
          <p:nvPr/>
        </p:nvPicPr>
        <p:blipFill>
          <a:blip r:embed="rId4">
            <a:extLst>
              <a:ext uri="{28A0092B-C50C-407E-A947-70E740481C1C}">
                <a14:useLocalDpi xmlns:a14="http://schemas.microsoft.com/office/drawing/2010/main" xmlns="" val="0"/>
              </a:ext>
            </a:extLst>
          </a:blip>
          <a:srcRect l="25688" r="18515"/>
          <a:stretch>
            <a:fillRect/>
          </a:stretch>
        </p:blipFill>
        <p:spPr bwMode="auto">
          <a:xfrm>
            <a:off x="285750" y="0"/>
            <a:ext cx="4714875" cy="6335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8676" name="Picture 5" descr="http://www.safran-epices-prestige.com/115-thickbox_default/cumin-laine.jpg"/>
          <p:cNvPicPr>
            <a:picLocks noChangeAspect="1" noChangeArrowheads="1"/>
          </p:cNvPicPr>
          <p:nvPr/>
        </p:nvPicPr>
        <p:blipFill>
          <a:blip r:embed="rId5">
            <a:extLst>
              <a:ext uri="{28A0092B-C50C-407E-A947-70E740481C1C}">
                <a14:useLocalDpi xmlns:a14="http://schemas.microsoft.com/office/drawing/2010/main" xmlns="" val="0"/>
              </a:ext>
            </a:extLst>
          </a:blip>
          <a:srcRect l="42189" t="23840" r="16338" b="28522"/>
          <a:stretch>
            <a:fillRect/>
          </a:stretch>
        </p:blipFill>
        <p:spPr bwMode="auto">
          <a:xfrm>
            <a:off x="5500688" y="0"/>
            <a:ext cx="3267075" cy="5143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 name="Audio 1">
            <a:hlinkClick r:id="" action="ppaction://media"/>
          </p:cNvPr>
          <p:cNvPicPr>
            <a:picLocks noChangeAspect="1"/>
          </p:cNvPicPr>
          <p:nvPr>
            <a:videoFile r:link="rId1"/>
            <p:extLst>
              <p:ext uri="{DAA4B4D4-6D71-4841-9C94-3DE7FCFB9230}">
                <p14:media xmlns:p14="http://schemas.microsoft.com/office/powerpoint/2010/main" xmlns="" r:embed="rId6"/>
              </p:ext>
            </p:extLst>
          </p:nvPr>
        </p:nvPicPr>
        <p:blipFill>
          <a:blip r:embed="rId7" cstate="print"/>
          <a:stretch>
            <a:fillRect/>
          </a:stretch>
        </p:blipFill>
        <p:spPr>
          <a:xfrm>
            <a:off x="8724900" y="6438900"/>
            <a:ext cx="203200" cy="203200"/>
          </a:xfrm>
          <a:prstGeom prst="rect">
            <a:avLst/>
          </a:prstGeom>
        </p:spPr>
      </p:pic>
    </p:spTree>
  </p:cSld>
  <p:clrMapOvr>
    <a:masterClrMapping/>
  </p:clrMapOvr>
  <mc:AlternateContent xmlns:mc="http://schemas.openxmlformats.org/markup-compatibility/2006">
    <mc:Choice xmlns:p14="http://schemas.microsoft.com/office/powerpoint/2010/main" xmlns="" Requires="p14">
      <p:transition spd="slow" p14:dur="2000" advTm="31508"/>
    </mc:Choice>
    <mc:Fallback>
      <p:transition spd="slow" advTm="315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showWhenStopped="0">
                <p:cTn id="7" fill="hold" display="0">
                  <p:stCondLst>
                    <p:cond delay="indefinite"/>
                  </p:stCondLst>
                  <p:endCondLst>
                    <p:cond evt="onStopAudio" delay="0">
                      <p:tgtEl>
                        <p:sldTgt/>
                      </p:tgtEl>
                    </p:cond>
                  </p:endCondLst>
                </p:cTn>
                <p:tgtEl>
                  <p:spTgt spid="2"/>
                </p:tgtEl>
              </p:cMediaNode>
            </p:video>
          </p:childTnLst>
        </p:cTn>
      </p:par>
    </p:tnLst>
  </p:timing>
  <p:extLst>
    <p:ext uri="{3A86A75C-4F4B-4683-9AE1-C65F6400EC91}">
      <p14:laserTraceLst xmlns:p14="http://schemas.microsoft.com/office/powerpoint/2010/main" xmlns="">
        <p14:tracePtLst>
          <p14:tracePt t="3874" x="2051050" y="2473325"/>
          <p14:tracePt t="3881" x="2060575" y="2533650"/>
          <p14:tracePt t="3894" x="2085975" y="2619375"/>
          <p14:tracePt t="3910" x="2124075" y="2708275"/>
          <p14:tracePt t="3926" x="2168525" y="2809875"/>
          <p14:tracePt t="3944" x="2225675" y="2968625"/>
          <p14:tracePt t="3976" x="2327275" y="3162300"/>
          <p14:tracePt t="4009" x="2692400" y="3552825"/>
          <p14:tracePt t="4027" x="2879725" y="3711575"/>
          <p14:tracePt t="4044" x="3028950" y="3870325"/>
          <p14:tracePt t="4060" x="3105150" y="3962400"/>
          <p14:tracePt t="4076" x="3162300" y="4044950"/>
          <p14:tracePt t="4094" x="3263900" y="4178300"/>
          <p14:tracePt t="4110" x="3343275" y="4283075"/>
          <p14:tracePt t="4126" x="3406775" y="4365625"/>
          <p14:tracePt t="4144" x="3473450" y="4445000"/>
          <p14:tracePt t="4160" x="3498850" y="4483100"/>
          <p14:tracePt t="4177" x="3524250" y="4530725"/>
          <p14:tracePt t="4194" x="3571875" y="4597400"/>
          <p14:tracePt t="4545" x="3660775" y="4603750"/>
          <p14:tracePt t="4552" x="3765550" y="4622800"/>
          <p14:tracePt t="4560" x="3870325" y="4641850"/>
          <p14:tracePt t="4577" x="4044950" y="4689475"/>
          <p14:tracePt t="4580" x="4127500" y="4718050"/>
          <p14:tracePt t="4593" x="4283075" y="4781550"/>
          <p14:tracePt t="4610" x="4429125" y="4854575"/>
          <p14:tracePt t="4626" x="4587875" y="4965700"/>
          <p14:tracePt t="4659" x="5048250" y="5270500"/>
          <p14:tracePt t="4694" x="5407025" y="5508625"/>
          <p14:tracePt t="4713" x="5480050" y="5581650"/>
          <p14:tracePt t="4727" x="5530850" y="5635625"/>
          <p14:tracePt t="4743" x="5603875" y="5705475"/>
          <p14:tracePt t="4759" x="5635625" y="5746750"/>
          <p14:tracePt t="4777" x="5683250" y="5778500"/>
          <p14:tracePt t="4794" x="5734050" y="5826125"/>
          <p14:tracePt t="4810" x="5759450" y="5848350"/>
          <p14:tracePt t="4827" x="5781675" y="5867400"/>
          <p14:tracePt t="4844" x="5797550" y="5886450"/>
          <p14:tracePt t="4860" x="5797550" y="5895975"/>
          <p14:tracePt t="4876" x="5797550" y="5908675"/>
          <p14:tracePt t="4923" x="5797550" y="5905500"/>
          <p14:tracePt t="4931" x="5791200" y="5899150"/>
          <p14:tracePt t="5216" x="5819775" y="5902325"/>
          <p14:tracePt t="5223" x="5864225" y="5902325"/>
          <p14:tracePt t="5231" x="5892800" y="5908675"/>
          <p14:tracePt t="5244" x="5965825" y="5924550"/>
          <p14:tracePt t="5260" x="6026150" y="5924550"/>
          <p14:tracePt t="5276" x="6070600" y="5930900"/>
          <p14:tracePt t="5293" x="6127750" y="5930900"/>
          <p14:tracePt t="5326" x="6172200" y="5927725"/>
          <p14:tracePt t="5360" x="6251575" y="5899150"/>
          <p14:tracePt t="5377" x="6273800" y="5892800"/>
          <p14:tracePt t="5393" x="6289675" y="5886450"/>
          <p14:tracePt t="5410" x="6305550" y="5886450"/>
          <p14:tracePt t="5426" x="6308725" y="5886450"/>
          <p14:tracePt t="5443" x="6315075" y="5886450"/>
          <p14:tracePt t="5459" x="6324600" y="5883275"/>
          <p14:tracePt t="5476" x="6334125" y="5873750"/>
          <p14:tracePt t="5493" x="6356350" y="5842000"/>
          <p14:tracePt t="5509" x="6375400" y="5813425"/>
          <p14:tracePt t="5526" x="6400800" y="5765800"/>
          <p14:tracePt t="5543" x="6448425" y="5689600"/>
          <p14:tracePt t="5559" x="6483350" y="5641975"/>
          <p14:tracePt t="5577" x="6502400" y="5597525"/>
          <p14:tracePt t="5579" x="6515100" y="5568950"/>
          <p14:tracePt t="5593" x="6550025" y="5527675"/>
          <p14:tracePt t="5609" x="6578600" y="5451475"/>
          <p14:tracePt t="5627" x="6613525" y="5340350"/>
          <p14:tracePt t="5643" x="6654800" y="5194300"/>
          <p14:tracePt t="5660" x="6670675" y="5121275"/>
          <p14:tracePt t="5677" x="6683375" y="5057775"/>
          <p14:tracePt t="5693" x="6708775" y="4991100"/>
          <p14:tracePt t="5709" x="6715125" y="4946650"/>
          <p14:tracePt t="5727" x="6727825" y="4918075"/>
          <p14:tracePt t="5743" x="6746875" y="4854575"/>
          <p14:tracePt t="5759" x="6765925" y="4806950"/>
          <p14:tracePt t="5777" x="6778625" y="4762500"/>
          <p14:tracePt t="5794" x="6784975" y="4664075"/>
          <p14:tracePt t="5810" x="6781800" y="4591050"/>
          <p14:tracePt t="5827" x="6756400" y="4533900"/>
          <p14:tracePt t="6213" x="6762750" y="4533900"/>
          <p14:tracePt t="6220" x="6781800" y="4533900"/>
          <p14:tracePt t="6228" x="6800850" y="4527550"/>
          <p14:tracePt t="6243" x="6845300" y="4508500"/>
          <p14:tracePt t="6260" x="6899275" y="4483100"/>
          <p14:tracePt t="6276" x="6950075" y="4448175"/>
          <p14:tracePt t="6293" x="6994525" y="4403725"/>
          <p14:tracePt t="6325" x="7019925" y="4365625"/>
          <p14:tracePt t="6359" x="7051675" y="4298950"/>
          <p14:tracePt t="6376" x="7067550" y="4267200"/>
          <p14:tracePt t="6393" x="7080250" y="4213225"/>
          <p14:tracePt t="6409" x="7086600" y="4181475"/>
          <p14:tracePt t="6427" x="7092950" y="4152900"/>
          <p14:tracePt t="6444" x="7092950" y="4124325"/>
          <p14:tracePt t="6460" x="7092950" y="4111625"/>
          <p14:tracePt t="6478" x="7092950" y="4095750"/>
          <p14:tracePt t="6494" x="7092950" y="4086225"/>
          <p14:tracePt t="6526" x="7092950" y="4079875"/>
          <p14:tracePt t="6543" x="7092950" y="4076700"/>
          <p14:tracePt t="6559" x="7092950" y="4070350"/>
          <p14:tracePt t="6576" x="7092950" y="4054475"/>
          <p14:tracePt t="6578" x="7092950" y="4051300"/>
          <p14:tracePt t="6593" x="7105650" y="4035425"/>
          <p14:tracePt t="6610" x="7115175" y="4003675"/>
          <p14:tracePt t="6628" x="7127875" y="3987800"/>
          <p14:tracePt t="6644" x="7127875" y="3984625"/>
          <p14:tracePt t="6660" x="7127875" y="3978275"/>
          <p14:tracePt t="6706" x="7127875" y="3981450"/>
          <p14:tracePt t="6713" x="7127875" y="3984625"/>
          <p14:tracePt t="6727" x="7127875" y="3997325"/>
          <p14:tracePt t="6743" x="7127875" y="4010025"/>
          <p14:tracePt t="6760" x="7127875" y="4019550"/>
          <p14:tracePt t="6777" x="7115175" y="4035425"/>
          <p14:tracePt t="6793" x="7105650" y="4051300"/>
          <p14:tracePt t="6809" x="7092950" y="4083050"/>
          <p14:tracePt t="6826" x="7061200" y="4114800"/>
          <p14:tracePt t="6843" x="7023100" y="4175125"/>
          <p14:tracePt t="6859" x="6991350" y="4206875"/>
          <p14:tracePt t="6877" x="6959600" y="4235450"/>
          <p14:tracePt t="6893" x="6950075" y="4251325"/>
          <p14:tracePt t="6910" x="6924675" y="4260850"/>
          <p14:tracePt t="6927" x="6899275" y="4279900"/>
          <p14:tracePt t="6943" x="6877050" y="4289425"/>
          <p14:tracePt t="6960" x="6867525" y="4311650"/>
          <p14:tracePt t="6976" x="6851650" y="4330700"/>
          <p14:tracePt t="6993" x="6842125" y="4340225"/>
          <p14:tracePt t="7010" x="6826250" y="4365625"/>
          <p14:tracePt t="7027" x="6804025" y="4384675"/>
          <p14:tracePt t="7044" x="6778625" y="4416425"/>
          <p14:tracePt t="7060" x="6762750" y="4435475"/>
          <p14:tracePt t="7076" x="6743700" y="4476750"/>
          <p14:tracePt t="7093" x="6724650" y="4495800"/>
          <p14:tracePt t="7109" x="6715125" y="4518025"/>
          <p14:tracePt t="7127" x="6699250" y="4546600"/>
          <p14:tracePt t="7143" x="6686550" y="4559300"/>
          <p14:tracePt t="7160" x="6670675" y="4575175"/>
          <p14:tracePt t="7177" x="6661150" y="4597400"/>
          <p14:tracePt t="7193" x="6657975" y="4606925"/>
          <p14:tracePt t="7210" x="6657975" y="4616450"/>
          <p14:tracePt t="7226" x="6657975" y="4638675"/>
          <p14:tracePt t="7242" x="6657975" y="4648200"/>
          <p14:tracePt t="7259" x="6657975" y="4651375"/>
          <p14:tracePt t="7298" x="6664325" y="4651375"/>
          <p14:tracePt t="7310" x="6667500" y="4651375"/>
          <p14:tracePt t="7326" x="6689725" y="4635500"/>
          <p14:tracePt t="7343" x="6699250" y="4613275"/>
          <p14:tracePt t="7360" x="6718300" y="4591050"/>
          <p14:tracePt t="7377" x="6753225" y="4546600"/>
          <p14:tracePt t="7392" x="6778625" y="4514850"/>
          <p14:tracePt t="7410" x="6797675" y="4492625"/>
          <p14:tracePt t="7427" x="6816725" y="4448175"/>
          <p14:tracePt t="7443" x="6826250" y="4438650"/>
          <p14:tracePt t="7460" x="6842125" y="4429125"/>
          <p14:tracePt t="7477" x="6854825" y="4413250"/>
          <p14:tracePt t="7493" x="6867525" y="4397375"/>
          <p14:tracePt t="7509" x="6877050" y="4387850"/>
          <p14:tracePt t="7526" x="6896100" y="4375150"/>
          <p14:tracePt t="7543" x="6905625" y="4362450"/>
          <p14:tracePt t="7560" x="6915150" y="4349750"/>
          <p14:tracePt t="7577" x="6931025" y="4327525"/>
          <p14:tracePt t="7593" x="6950075" y="4308475"/>
          <p14:tracePt t="7610" x="6959600" y="4295775"/>
          <p14:tracePt t="7626" x="6975475" y="4267200"/>
          <p14:tracePt t="7643" x="6988175" y="4235450"/>
          <p14:tracePt t="7659" x="7004050" y="4219575"/>
          <p14:tracePt t="7676" x="7019925" y="4194175"/>
          <p14:tracePt t="7693" x="7026275" y="4168775"/>
          <p14:tracePt t="7710" x="7026275" y="4159250"/>
          <p14:tracePt t="7727" x="7026275" y="4146550"/>
          <p14:tracePt t="7743" x="7026275" y="4140200"/>
          <p14:tracePt t="7856" x="7023100" y="4140200"/>
          <p14:tracePt t="7863" x="7019925" y="4140200"/>
          <p14:tracePt t="7877" x="7010400" y="4140200"/>
          <p14:tracePt t="7893" x="6994525" y="4140200"/>
          <p14:tracePt t="7910" x="6985000" y="4146550"/>
          <p14:tracePt t="7926" x="6969125" y="4162425"/>
          <p14:tracePt t="7942" x="6959600" y="4178300"/>
          <p14:tracePt t="7959" x="6940550" y="4210050"/>
          <p14:tracePt t="7976" x="6918325" y="4235450"/>
          <p14:tracePt t="7993" x="6899275" y="4267200"/>
          <p14:tracePt t="8010" x="6886575" y="4276725"/>
          <p14:tracePt t="8027" x="6867525" y="4305300"/>
          <p14:tracePt t="8043" x="6858000" y="4314825"/>
          <p14:tracePt t="8060" x="6848475" y="4324350"/>
          <p14:tracePt t="8077" x="6829425" y="4340225"/>
          <p14:tracePt t="8092" x="6819900" y="4356100"/>
          <p14:tracePt t="8110" x="6810375" y="4365625"/>
          <p14:tracePt t="8127" x="6797675" y="4391025"/>
          <p14:tracePt t="8143" x="6788150" y="4413250"/>
          <p14:tracePt t="8160" x="6778625" y="4429125"/>
          <p14:tracePt t="8177" x="6778625" y="4445000"/>
          <p14:tracePt t="8193" x="6778625" y="4460875"/>
          <p14:tracePt t="8209" x="6772275" y="4470400"/>
          <p14:tracePt t="8226" x="6772275" y="4483100"/>
          <p14:tracePt t="8242" x="6772275" y="4495800"/>
          <p14:tracePt t="8259" x="6769100" y="4505325"/>
          <p14:tracePt t="8277" x="6762750" y="4518025"/>
          <p14:tracePt t="8294" x="6762750" y="4527550"/>
          <p14:tracePt t="8310" x="6756400" y="4537075"/>
          <p14:tracePt t="8327" x="6756400" y="4549775"/>
          <p14:tracePt t="8347" x="6756400" y="4552950"/>
          <p14:tracePt t="8359" x="6753225" y="4559300"/>
          <p14:tracePt t="8376" x="6737350" y="4572000"/>
          <p14:tracePt t="8392" x="6731000" y="4584700"/>
          <p14:tracePt t="8410" x="6727825" y="4597400"/>
          <p14:tracePt t="8427" x="6727825" y="4603750"/>
          <p14:tracePt t="8477" x="6727825" y="4610100"/>
          <p14:tracePt t="9032" x="6702425" y="4594225"/>
          <p14:tracePt t="9040" x="6670675" y="4562475"/>
          <p14:tracePt t="9047" x="6629400" y="4521200"/>
          <p14:tracePt t="9059" x="6597650" y="4489450"/>
          <p14:tracePt t="9076" x="6524625" y="4397375"/>
          <p14:tracePt t="9093" x="6480175" y="4356100"/>
          <p14:tracePt t="9097" x="6467475" y="4343400"/>
          <p14:tracePt t="9127" x="6442075" y="4318000"/>
          <p14:tracePt t="9160" x="6426200" y="4311650"/>
          <p14:tracePt t="9192" x="6426200" y="4302125"/>
          <p14:tracePt t="9209" x="6438900" y="4292600"/>
          <p14:tracePt t="9226" x="6496050" y="4244975"/>
          <p14:tracePt t="9243" x="6543675" y="4225925"/>
          <p14:tracePt t="9259" x="6607175" y="4213225"/>
          <p14:tracePt t="9276" x="6731000" y="4181475"/>
          <p14:tracePt t="9293" x="6838950" y="4165600"/>
          <p14:tracePt t="9309" x="6924675" y="4149725"/>
          <p14:tracePt t="9325" x="7035800" y="4121150"/>
          <p14:tracePt t="9343" x="7083425" y="4102100"/>
          <p14:tracePt t="9359" x="7112000" y="4089400"/>
          <p14:tracePt t="9375" x="7127875" y="4060825"/>
          <p14:tracePt t="9393" x="7134225" y="4051300"/>
          <p14:tracePt t="9411" x="7134225" y="4035425"/>
          <p14:tracePt t="9427" x="7127875" y="4025900"/>
          <p14:tracePt t="9443" x="7118350" y="4025900"/>
          <p14:tracePt t="9459" x="7108825" y="4025900"/>
          <p14:tracePt t="9475" x="7061200" y="4025900"/>
          <p14:tracePt t="9492" x="7010400" y="4038600"/>
          <p14:tracePt t="9511" x="6886575" y="4067175"/>
          <p14:tracePt t="9526" x="6829425" y="4089400"/>
          <p14:tracePt t="9543" x="6784975" y="4102100"/>
          <p14:tracePt t="9561" x="6721475" y="4121150"/>
          <p14:tracePt t="9577" x="6645275" y="4137025"/>
          <p14:tracePt t="9593" x="6537325" y="4178300"/>
          <p14:tracePt t="9610" x="6400800" y="4219575"/>
          <p14:tracePt t="9625" x="6276975" y="4260850"/>
          <p14:tracePt t="9642" x="6169025" y="4295775"/>
          <p14:tracePt t="9659" x="6067425" y="4356100"/>
          <p14:tracePt t="9676" x="5943600" y="4435475"/>
          <p14:tracePt t="9693" x="5902325" y="4486275"/>
          <p14:tracePt t="9710" x="5857875" y="4521200"/>
          <p14:tracePt t="9726" x="5832475" y="4552950"/>
          <p14:tracePt t="9743" x="5810250" y="4578350"/>
          <p14:tracePt t="9759" x="5797550" y="4610100"/>
          <p14:tracePt t="9775" x="5781675" y="4629150"/>
          <p14:tracePt t="9792" x="5781675" y="4638675"/>
          <p14:tracePt t="9810" x="5781675" y="4654550"/>
          <p14:tracePt t="9826" x="5781675" y="4660900"/>
          <p14:tracePt t="9843" x="5788025" y="4660900"/>
          <p14:tracePt t="9860" x="5803900" y="4657725"/>
          <p14:tracePt t="9876" x="5826125" y="4645025"/>
          <p14:tracePt t="9892" x="5851525" y="4606925"/>
          <p14:tracePt t="9909" x="5876925" y="4486275"/>
          <p14:tracePt t="9926" x="5861050" y="4289425"/>
          <p14:tracePt t="9943" x="5816600" y="4114800"/>
          <p14:tracePt t="9960" x="5673725" y="3851275"/>
          <p14:tracePt t="9977" x="5562600" y="3692525"/>
          <p14:tracePt t="9995" x="5438775" y="3508375"/>
          <p14:tracePt t="10010" x="5222875" y="3314700"/>
          <p14:tracePt t="10027" x="5073650" y="3213100"/>
          <p14:tracePt t="10043" x="4905375" y="3127375"/>
          <p14:tracePt t="10060" x="4676775" y="3025775"/>
          <p14:tracePt t="10076" x="4578350" y="2994025"/>
          <p14:tracePt t="10092" x="4527550" y="2981325"/>
          <p14:tracePt t="10110" x="4479925" y="2981325"/>
          <p14:tracePt t="10126" x="4448175" y="2981325"/>
          <p14:tracePt t="10143" x="4438650" y="2981325"/>
          <p14:tracePt t="10160" x="4425950" y="2981325"/>
          <p14:tracePt t="10175" x="4403725" y="2981325"/>
          <p14:tracePt t="10192" x="4381500" y="2981325"/>
          <p14:tracePt t="10210" x="4340225" y="2981325"/>
          <p14:tracePt t="10226" x="4318000" y="2984500"/>
          <p14:tracePt t="10243" x="4302125" y="2987675"/>
          <p14:tracePt t="10260" x="4283075" y="2987675"/>
          <p14:tracePt t="10276" x="4273550" y="2987675"/>
          <p14:tracePt t="10292" x="4264025" y="2987675"/>
          <p14:tracePt t="10310" x="4244975" y="2987675"/>
          <p14:tracePt t="10325" x="4229100" y="2994025"/>
          <p14:tracePt t="10342" x="4206875" y="2994025"/>
          <p14:tracePt t="10359" x="4165600" y="2994025"/>
          <p14:tracePt t="10375" x="4143375" y="2990850"/>
          <p14:tracePt t="10392" x="4111625" y="2978150"/>
          <p14:tracePt t="10409" x="4048125" y="2959100"/>
          <p14:tracePt t="10425" x="3984625" y="2946400"/>
          <p14:tracePt t="10443" x="3921125" y="2930525"/>
          <p14:tracePt t="10460" x="3813175" y="2949575"/>
          <p14:tracePt t="10476" x="3721100" y="2990850"/>
          <p14:tracePt t="10493" x="3629025" y="3048000"/>
          <p14:tracePt t="10511" x="3524250" y="3095625"/>
          <p14:tracePt t="10526" x="3486150" y="3127375"/>
          <p14:tracePt t="10543" x="3435350" y="3178175"/>
          <p14:tracePt t="10560" x="3346450" y="3279775"/>
          <p14:tracePt t="10577" x="3289300" y="3362325"/>
          <p14:tracePt t="10593" x="3251200" y="3429000"/>
          <p14:tracePt t="10610" x="3203575" y="3556000"/>
          <p14:tracePt t="10626" x="3190875" y="3641725"/>
          <p14:tracePt t="10643" x="3175000" y="3705225"/>
          <p14:tracePt t="10659" x="3175000" y="3759200"/>
          <p14:tracePt t="10676" x="3175000" y="3790950"/>
          <p14:tracePt t="10692" x="3175000" y="3813175"/>
          <p14:tracePt t="10709" x="3175000" y="3838575"/>
          <p14:tracePt t="10726" x="3181350" y="3854450"/>
          <p14:tracePt t="10743" x="3200400" y="3876675"/>
          <p14:tracePt t="10760" x="3260725" y="3937000"/>
          <p14:tracePt t="10776" x="3308350" y="3971925"/>
          <p14:tracePt t="10793" x="3346450" y="4003675"/>
          <p14:tracePt t="10809" x="3413125" y="4044950"/>
          <p14:tracePt t="10826" x="3451225" y="4057650"/>
          <p14:tracePt t="10842" x="3482975" y="4064000"/>
          <p14:tracePt t="10859" x="3530600" y="4064000"/>
          <p14:tracePt t="10876" x="3559175" y="4064000"/>
          <p14:tracePt t="10893" x="3587750" y="4064000"/>
          <p14:tracePt t="10909" x="3641725" y="4064000"/>
          <p14:tracePt t="10926" x="3679825" y="4060825"/>
          <p14:tracePt t="10943" x="3717925" y="4048125"/>
          <p14:tracePt t="10959" x="3759200" y="4022725"/>
          <p14:tracePt t="10976" x="3784600" y="4010025"/>
          <p14:tracePt t="10993" x="3806825" y="4000500"/>
          <p14:tracePt t="11010" x="3822700" y="3984625"/>
          <p14:tracePt t="11026" x="3832225" y="3968750"/>
          <p14:tracePt t="11043" x="3848100" y="3968750"/>
          <p14:tracePt t="11060" x="3860800" y="3968750"/>
          <p14:tracePt t="11076" x="3867150" y="3968750"/>
          <p14:tracePt t="11153" x="3870325" y="3968750"/>
          <p14:tracePt t="11196" x="3876675" y="3968750"/>
          <p14:tracePt t="11210" x="3883025" y="3965575"/>
          <p14:tracePt t="11217" x="3886200" y="3959225"/>
          <p14:tracePt t="11226" x="3895725" y="3956050"/>
          <p14:tracePt t="11243" x="3908425" y="3946525"/>
          <p14:tracePt t="11259" x="3943350" y="3902075"/>
          <p14:tracePt t="11276" x="3975100" y="3870325"/>
          <p14:tracePt t="11293" x="4000500" y="3832225"/>
          <p14:tracePt t="11309" x="4044950" y="3787775"/>
          <p14:tracePt t="11325" x="4070350" y="3762375"/>
          <p14:tracePt t="11342" x="4102100" y="3736975"/>
          <p14:tracePt t="11359" x="4152900" y="3692525"/>
          <p14:tracePt t="11376" x="4191000" y="3660775"/>
          <p14:tracePt t="11393" x="4238625" y="3632200"/>
          <p14:tracePt t="11409" x="4327525" y="3575050"/>
          <p14:tracePt t="11426" x="4394200" y="3536950"/>
          <p14:tracePt t="11443" x="4454525" y="3498850"/>
          <p14:tracePt t="11459" x="4502150" y="3473450"/>
          <p14:tracePt t="11476" x="4527550" y="3463925"/>
          <p14:tracePt t="11493" x="4546600" y="3432175"/>
          <p14:tracePt t="11510" x="4575175" y="3397250"/>
          <p14:tracePt t="11526" x="4600575" y="3355975"/>
          <p14:tracePt t="11542" x="4619625" y="3333750"/>
          <p14:tracePt t="11559" x="4645025" y="3267075"/>
          <p14:tracePt t="11576" x="4657725" y="3222625"/>
          <p14:tracePt t="11594" x="4673600" y="3162300"/>
          <p14:tracePt t="11597" x="4673600" y="3136900"/>
          <p14:tracePt t="11609" x="4670425" y="3076575"/>
          <p14:tracePt t="11626" x="4641850" y="3028950"/>
          <p14:tracePt t="11643" x="4610100" y="2997200"/>
          <p14:tracePt t="11659" x="4543425" y="2949575"/>
          <p14:tracePt t="11676" x="4505325" y="2917825"/>
          <p14:tracePt t="11693" x="4460875" y="2905125"/>
          <p14:tracePt t="11709" x="4394200" y="2886075"/>
          <p14:tracePt t="11726" x="4343400" y="2879725"/>
          <p14:tracePt t="11743" x="4283075" y="2879725"/>
          <p14:tracePt t="11759" x="4197350" y="2879725"/>
          <p14:tracePt t="11776" x="4137025" y="2882900"/>
          <p14:tracePt t="11793" x="4098925" y="2895600"/>
          <p14:tracePt t="11809" x="4051300" y="2908300"/>
          <p14:tracePt t="11825" x="4025900" y="2924175"/>
          <p14:tracePt t="11843" x="4016375" y="2924175"/>
          <p14:tracePt t="11859" x="4003675" y="2940050"/>
          <p14:tracePt t="11876" x="3994150" y="2949575"/>
          <p14:tracePt t="11893" x="3978275" y="2959100"/>
          <p14:tracePt t="11909" x="3940175" y="2997200"/>
          <p14:tracePt t="11926" x="3908425" y="3022600"/>
          <p14:tracePt t="11942" x="3883025" y="3070225"/>
          <p14:tracePt t="11959" x="3838575" y="3114675"/>
          <p14:tracePt t="11976" x="3819525" y="3136900"/>
          <p14:tracePt t="11993" x="3806825" y="3159125"/>
          <p14:tracePt t="12009" x="3784600" y="3184525"/>
          <p14:tracePt t="12026" x="3775075" y="3206750"/>
          <p14:tracePt t="12043" x="3756025" y="3244850"/>
          <p14:tracePt t="12059" x="3717925" y="3336925"/>
          <p14:tracePt t="12075" x="3705225" y="3400425"/>
          <p14:tracePt t="12092" x="3705225" y="3432175"/>
          <p14:tracePt t="12109" x="3705225" y="3470275"/>
          <p14:tracePt t="12126" x="3705225" y="3479800"/>
          <p14:tracePt t="12144" x="3705225" y="3502025"/>
          <p14:tracePt t="12160" x="3705225" y="3511550"/>
          <p14:tracePt t="12176" x="3705225" y="3521075"/>
          <p14:tracePt t="12224" x="3705225" y="3524250"/>
          <p14:tracePt t="12281" x="3705225" y="3530600"/>
          <p14:tracePt t="12288" x="3705225" y="3533775"/>
          <p14:tracePt t="12295" x="3705225" y="3546475"/>
          <p14:tracePt t="12309" x="3705225" y="3556000"/>
          <p14:tracePt t="12325" x="3705225" y="3565525"/>
          <p14:tracePt t="12342" x="3705225" y="3587750"/>
          <p14:tracePt t="12358" x="3708400" y="3648075"/>
          <p14:tracePt t="12375" x="3721100" y="3686175"/>
          <p14:tracePt t="12393" x="3721100" y="3727450"/>
          <p14:tracePt t="12410" x="3721100" y="3736975"/>
          <p14:tracePt t="12426" x="3721100" y="3746500"/>
          <p14:tracePt t="12444" x="3721100" y="3762375"/>
          <p14:tracePt t="12459" x="3721100" y="3778250"/>
          <p14:tracePt t="12475" x="3736975" y="3787775"/>
          <p14:tracePt t="12493" x="3752850" y="3797300"/>
          <p14:tracePt t="12509" x="3794125" y="3816350"/>
          <p14:tracePt t="12526" x="3816350" y="3832225"/>
          <p14:tracePt t="12543" x="3854450" y="3851275"/>
          <p14:tracePt t="12560" x="3863975" y="3854450"/>
          <p14:tracePt t="12576" x="3873500" y="3854450"/>
          <p14:tracePt t="12592" x="3883025" y="3854450"/>
          <p14:tracePt t="12609" x="3908425" y="3854450"/>
          <p14:tracePt t="12625" x="3930650" y="3848100"/>
          <p14:tracePt t="12642" x="3978275" y="3835400"/>
          <p14:tracePt t="12659" x="4064000" y="3784600"/>
          <p14:tracePt t="12676" x="4108450" y="3759200"/>
          <p14:tracePt t="12693" x="4162425" y="3711575"/>
          <p14:tracePt t="12709" x="4178300" y="3683000"/>
          <p14:tracePt t="12725" x="4191000" y="3657600"/>
          <p14:tracePt t="12743" x="4206875" y="3638550"/>
          <p14:tracePt t="12759" x="4206875" y="3622675"/>
          <p14:tracePt t="12775" x="4206875" y="3616325"/>
          <p14:tracePt t="12831" x="4206875" y="3613150"/>
          <p14:tracePt t="12837" x="4206875" y="3606800"/>
          <p14:tracePt t="12844" x="4206875" y="3603625"/>
          <p14:tracePt t="12859" x="4206875" y="3594100"/>
          <p14:tracePt t="12944" x="4206875" y="3587750"/>
          <p14:tracePt t="12951" x="4206875" y="3578225"/>
          <p14:tracePt t="12959" x="4206875" y="3571875"/>
          <p14:tracePt t="12976" x="4206875" y="3543300"/>
          <p14:tracePt t="12993" x="4229100" y="3435350"/>
          <p14:tracePt t="13009" x="4244975" y="3336925"/>
          <p14:tracePt t="13025" x="4260850" y="3273425"/>
          <p14:tracePt t="13043" x="4279900" y="3216275"/>
          <p14:tracePt t="13059" x="4289425" y="3206750"/>
          <p14:tracePt t="13076" x="4289425" y="3197225"/>
          <p14:tracePt t="13094" x="4289425" y="3187700"/>
          <p14:tracePt t="13110" x="4289425" y="3178175"/>
          <p14:tracePt t="13126" x="4289425" y="3162300"/>
          <p14:tracePt t="13143" x="4289425" y="3130550"/>
          <p14:tracePt t="13159" x="4289425" y="3092450"/>
          <p14:tracePt t="13175" x="4289425" y="3070225"/>
          <p14:tracePt t="13193" x="4289425" y="3044825"/>
          <p14:tracePt t="13209" x="4289425" y="3032125"/>
          <p14:tracePt t="13265" x="4283075" y="3032125"/>
          <p14:tracePt t="13272" x="4276725" y="3032125"/>
          <p14:tracePt t="13286" x="4273550" y="3032125"/>
          <p14:tracePt t="13293" x="4267200" y="3032125"/>
          <p14:tracePt t="13308" x="4257675" y="3032125"/>
          <p14:tracePt t="13325" x="4248150" y="3032125"/>
          <p14:tracePt t="13343" x="4229100" y="3041650"/>
          <p14:tracePt t="13359" x="4206875" y="3051175"/>
          <p14:tracePt t="13376" x="4175125" y="3070225"/>
          <p14:tracePt t="13393" x="4124325" y="3101975"/>
          <p14:tracePt t="13409" x="4086225" y="3127375"/>
          <p14:tracePt t="13425" x="4038600" y="3146425"/>
          <p14:tracePt t="13442" x="3975100" y="3175000"/>
          <p14:tracePt t="13458" x="3908425" y="3203575"/>
          <p14:tracePt t="13476" x="3870325" y="3222625"/>
          <p14:tracePt t="13493" x="3803650" y="3260725"/>
          <p14:tracePt t="13509" x="3775075" y="3279775"/>
          <p14:tracePt t="13526" x="3749675" y="3305175"/>
          <p14:tracePt t="13543" x="3705225" y="3349625"/>
          <p14:tracePt t="13559" x="3679825" y="3375025"/>
          <p14:tracePt t="13575" x="3654425" y="3406775"/>
          <p14:tracePt t="13592" x="3641725" y="3419475"/>
          <p14:tracePt t="13609" x="3632200" y="3429000"/>
          <p14:tracePt t="13626" x="3619500" y="3444875"/>
          <p14:tracePt t="13643" x="3600450" y="3460750"/>
          <p14:tracePt t="13659" x="3590925" y="3476625"/>
          <p14:tracePt t="13676" x="3578225" y="3505200"/>
          <p14:tracePt t="13692" x="3565525" y="3568700"/>
          <p14:tracePt t="13708" x="3565525" y="3613150"/>
          <p14:tracePt t="13726" x="3565525" y="3657600"/>
          <p14:tracePt t="13743" x="3565525" y="3695700"/>
          <p14:tracePt t="13759" x="3565525" y="3717925"/>
          <p14:tracePt t="13776" x="3568700" y="3749675"/>
          <p14:tracePt t="13793" x="3587750" y="3806825"/>
          <p14:tracePt t="13809" x="3600450" y="3841750"/>
          <p14:tracePt t="13825" x="3629025" y="3889375"/>
          <p14:tracePt t="13842" x="3648075" y="3946525"/>
          <p14:tracePt t="13858" x="3657600" y="3971925"/>
          <p14:tracePt t="13876" x="3663950" y="3981450"/>
          <p14:tracePt t="13893" x="3663950" y="4000500"/>
          <p14:tracePt t="13909" x="3663950" y="4010025"/>
          <p14:tracePt t="13926" x="3663950" y="4016375"/>
          <p14:tracePt t="13943" x="3667125" y="4016375"/>
          <p14:tracePt t="14165" x="3679825" y="4016375"/>
          <p14:tracePt t="14179" x="3683000" y="4016375"/>
          <p14:tracePt t="14186" x="3689350" y="4016375"/>
          <p14:tracePt t="14194" x="3692525" y="4016375"/>
          <p14:tracePt t="14209" x="3714750" y="4006850"/>
          <p14:tracePt t="14226" x="3752850" y="3987800"/>
          <p14:tracePt t="14242" x="3803650" y="3956050"/>
          <p14:tracePt t="14258" x="3829050" y="3937000"/>
          <p14:tracePt t="14275" x="3857625" y="3924300"/>
          <p14:tracePt t="14292" x="3879850" y="3905250"/>
          <p14:tracePt t="14309" x="3905250" y="3886200"/>
          <p14:tracePt t="14326" x="3933825" y="3867150"/>
          <p14:tracePt t="14343" x="3994150" y="3822700"/>
          <p14:tracePt t="14359" x="4051300" y="3794125"/>
          <p14:tracePt t="14375" x="4111625" y="3740150"/>
          <p14:tracePt t="14392" x="4184650" y="3667125"/>
          <p14:tracePt t="14408" x="4235450" y="3616325"/>
          <p14:tracePt t="14425" x="4267200" y="3590925"/>
          <p14:tracePt t="14442" x="4298950" y="3540125"/>
          <p14:tracePt t="14459" x="4311650" y="3517900"/>
          <p14:tracePt t="14476" x="4337050" y="3492500"/>
          <p14:tracePt t="14493" x="4359275" y="3457575"/>
          <p14:tracePt t="14509" x="4378325" y="3432175"/>
          <p14:tracePt t="14525" x="4394200" y="3422650"/>
          <p14:tracePt t="14542" x="4410075" y="3400425"/>
          <p14:tracePt t="14558" x="4419600" y="3384550"/>
          <p14:tracePt t="14576" x="4419600" y="3375025"/>
          <p14:tracePt t="14593" x="4419600" y="3365500"/>
          <p14:tracePt t="14657" x="4419600" y="3362325"/>
          <p14:tracePt t="15878" x="4425950" y="3343275"/>
          <p14:tracePt t="15885" x="4438650" y="3324225"/>
          <p14:tracePt t="15893" x="4445000" y="3298825"/>
          <p14:tracePt t="15909" x="4464050" y="3260725"/>
          <p14:tracePt t="15926" x="4498975" y="3194050"/>
          <p14:tracePt t="15942" x="4518025" y="3149600"/>
          <p14:tracePt t="15975" x="4549775" y="3067050"/>
          <p14:tracePt t="16009" x="4549775" y="3003550"/>
          <p14:tracePt t="16026" x="4533900" y="2962275"/>
          <p14:tracePt t="16042" x="4521200" y="2940050"/>
          <p14:tracePt t="16059" x="4511675" y="2908300"/>
          <p14:tracePt t="16075" x="4492625" y="2882900"/>
          <p14:tracePt t="16092" x="4454525" y="2847975"/>
          <p14:tracePt t="16109" x="4432300" y="2835275"/>
          <p14:tracePt t="16126" x="4419600" y="2822575"/>
          <p14:tracePt t="16143" x="4403725" y="2809875"/>
          <p14:tracePt t="16159" x="4394200" y="2809875"/>
          <p14:tracePt t="16163" x="4375150" y="2809875"/>
          <p14:tracePt t="16176" x="4352925" y="2809875"/>
          <p14:tracePt t="16192" x="4324350" y="2809875"/>
          <p14:tracePt t="16209" x="4302125" y="2809875"/>
          <p14:tracePt t="16225" x="4279900" y="2825750"/>
          <p14:tracePt t="16241" x="4235450" y="2844800"/>
          <p14:tracePt t="16258" x="4206875" y="2854325"/>
          <p14:tracePt t="16276" x="4168775" y="2892425"/>
          <p14:tracePt t="16292" x="4143375" y="2917825"/>
          <p14:tracePt t="16309" x="4121150" y="2949575"/>
          <p14:tracePt t="16326" x="4095750" y="2984500"/>
          <p14:tracePt t="16342" x="4070350" y="3016250"/>
          <p14:tracePt t="16358" x="4057650" y="3038475"/>
          <p14:tracePt t="16375" x="4041775" y="3073400"/>
          <p14:tracePt t="16391" x="4022725" y="3098800"/>
          <p14:tracePt t="16408" x="4010025" y="3130550"/>
          <p14:tracePt t="16425" x="3994150" y="3165475"/>
          <p14:tracePt t="16442" x="3987800" y="3200400"/>
          <p14:tracePt t="16459" x="3987800" y="3244850"/>
          <p14:tracePt t="16475" x="3987800" y="3308350"/>
          <p14:tracePt t="16491" x="3987800" y="3343275"/>
          <p14:tracePt t="16508" x="3987800" y="3371850"/>
          <p14:tracePt t="16525" x="3987800" y="3429000"/>
          <p14:tracePt t="16541" x="3987800" y="3457575"/>
          <p14:tracePt t="16559" x="3990975" y="3486150"/>
          <p14:tracePt t="16576" x="4003675" y="3536950"/>
          <p14:tracePt t="16592" x="4013200" y="3565525"/>
          <p14:tracePt t="16609" x="4032250" y="3603625"/>
          <p14:tracePt t="16626" x="4051300" y="3648075"/>
          <p14:tracePt t="16641" x="4064000" y="3676650"/>
          <p14:tracePt t="16658" x="4076700" y="3702050"/>
          <p14:tracePt t="16676" x="4098925" y="3743325"/>
          <p14:tracePt t="16692" x="4111625" y="3759200"/>
          <p14:tracePt t="16709" x="4121150" y="3768725"/>
          <p14:tracePt t="16726" x="4162425" y="3813175"/>
          <p14:tracePt t="16742" x="4194175" y="3844925"/>
          <p14:tracePt t="16759" x="4251325" y="3873500"/>
          <p14:tracePt t="16775" x="4349750" y="3933825"/>
          <p14:tracePt t="16792" x="4397375" y="3959225"/>
          <p14:tracePt t="16809" x="4435475" y="3990975"/>
          <p14:tracePt t="16826" x="4464050" y="4016375"/>
          <p14:tracePt t="16842" x="4473575" y="4025900"/>
          <p14:tracePt t="16859" x="4483100" y="4035425"/>
          <p14:tracePt t="16876" x="4498975" y="4054475"/>
          <p14:tracePt t="16892" x="4527550" y="4054475"/>
          <p14:tracePt t="16908" x="4559300" y="4054475"/>
          <p14:tracePt t="16925" x="4597400" y="4054475"/>
          <p14:tracePt t="16942" x="4613275" y="4054475"/>
          <p14:tracePt t="16959" x="4622800" y="4054475"/>
          <p14:tracePt t="16976" x="4645025" y="4054475"/>
          <p14:tracePt t="18200" x="4670425" y="4111625"/>
          <p14:tracePt t="18205" x="4746625" y="4238625"/>
          <p14:tracePt t="18213" x="4810125" y="4368800"/>
          <p14:tracePt t="18226" x="4953000" y="4616450"/>
          <p14:tracePt t="18242" x="5092700" y="4921250"/>
          <p14:tracePt t="18264" x="5238750" y="5302250"/>
          <p14:tracePt t="18275" x="5356225" y="5638800"/>
          <p14:tracePt t="18309" x="5549900" y="6403975"/>
          <p14:tracePt t="18342" x="5635625" y="6854825"/>
          <p14:tracePt t="18361" x="5680075" y="6854825"/>
          <p14:tracePt t="18376" x="5695950" y="6854825"/>
          <p14:tracePt t="18392" x="5721350" y="6854825"/>
          <p14:tracePt t="18561" x="5724525" y="6854825"/>
          <p14:tracePt t="18567" x="5730875" y="6854825"/>
          <p14:tracePt t="18575" x="5734050" y="6854825"/>
          <p14:tracePt t="18592" x="5743575" y="6854825"/>
          <p14:tracePt t="18609" x="5775325" y="6851650"/>
          <p14:tracePt t="18626" x="5857875" y="6816725"/>
          <p14:tracePt t="18642" x="5940425" y="6759575"/>
          <p14:tracePt t="18660" x="6061075" y="6680200"/>
          <p14:tracePt t="18675" x="6175375" y="6619875"/>
          <p14:tracePt t="18691" x="6286500" y="6565900"/>
          <p14:tracePt t="18708" x="6388100" y="6508750"/>
          <p14:tracePt t="18710" x="6429375" y="6483350"/>
          <p14:tracePt t="18726" x="6480175" y="6432550"/>
          <p14:tracePt t="18742" x="6530975" y="6381750"/>
          <p14:tracePt t="18759" x="6556375" y="6356350"/>
          <p14:tracePt t="18776" x="6578600" y="6334125"/>
          <p14:tracePt t="18793" x="6588125" y="6318250"/>
          <p14:tracePt t="18809" x="6588125" y="6315075"/>
          <p14:tracePt t="19075" x="6588125" y="6321425"/>
          <p14:tracePt t="19082" x="6588125" y="6324600"/>
          <p14:tracePt t="19092" x="6588125" y="6330950"/>
          <p14:tracePt t="19109" x="6588125" y="6346825"/>
          <p14:tracePt t="19124" x="6588125" y="6356350"/>
          <p14:tracePt t="19141" x="6588125" y="6369050"/>
          <p14:tracePt t="19159" x="6588125" y="6375400"/>
          <p14:tracePt t="19175" x="6588125" y="6378575"/>
          <p14:tracePt t="19196" x="6588125" y="6384925"/>
          <p14:tracePt t="19209" x="6588125" y="6391275"/>
          <p14:tracePt t="19226" x="6588125" y="6400800"/>
          <p14:tracePt t="19242" x="6588125" y="6410325"/>
          <p14:tracePt t="19258" x="6594475" y="6419850"/>
          <p14:tracePt t="20395" x="6594475" y="6378575"/>
          <p14:tracePt t="20402" x="6588125" y="6330950"/>
          <p14:tracePt t="20409" x="6581775" y="6305550"/>
          <p14:tracePt t="20425" x="6565900" y="6229350"/>
          <p14:tracePt t="20441" x="6537325" y="6162675"/>
          <p14:tracePt t="20458" x="6429375" y="6029325"/>
          <p14:tracePt t="20491" x="6159500" y="5791200"/>
          <p14:tracePt t="20526" x="5553075" y="5270500"/>
          <p14:tracePt t="20545" x="5181600" y="4911725"/>
          <p14:tracePt t="20561" x="4949825" y="4651375"/>
          <p14:tracePt t="20578" x="4718050" y="4454525"/>
          <p14:tracePt t="20594" x="4327525" y="4156075"/>
          <p14:tracePt t="20610" x="4035425" y="3924300"/>
          <p14:tracePt t="20627" x="3854450" y="3790950"/>
          <p14:tracePt t="20643" x="3606800" y="3505200"/>
          <p14:tracePt t="20659" x="3486150" y="3365500"/>
          <p14:tracePt t="20676" x="3381375" y="3162300"/>
          <p14:tracePt t="20692" x="3286125" y="2971800"/>
          <p14:tracePt t="20708" x="3095625" y="2663825"/>
          <p14:tracePt t="20729" x="2844800" y="2333625"/>
          <p14:tracePt t="20745" x="2603500" y="2082800"/>
          <p14:tracePt t="20761" x="2279650" y="1797050"/>
          <p14:tracePt t="20777" x="1993900" y="1593850"/>
          <p14:tracePt t="20795" x="1641475" y="1320800"/>
          <p14:tracePt t="20810" x="1447800" y="1184275"/>
          <p14:tracePt t="20826" x="1266825" y="1082675"/>
          <p14:tracePt t="20842" x="1130300" y="1000125"/>
          <p14:tracePt t="20858" x="930275" y="854075"/>
          <p14:tracePt t="20875" x="793750" y="771525"/>
          <p14:tracePt t="20891" x="692150" y="714375"/>
          <p14:tracePt t="20908" x="485775" y="631825"/>
          <p14:tracePt t="20924" x="365125" y="590550"/>
          <p14:tracePt t="20941" x="269875" y="574675"/>
          <p14:tracePt t="20958" x="149225" y="584200"/>
          <p14:tracePt t="20975" x="79375" y="622300"/>
          <p14:tracePt t="20992" x="31750" y="666750"/>
          <p14:tracePt t="21151" x="57150" y="3108325"/>
          <p14:tracePt t="21158" x="133350" y="3279775"/>
          <p14:tracePt t="21165" x="184150" y="3406775"/>
          <p14:tracePt t="21174" x="263525" y="3543300"/>
          <p14:tracePt t="21191" x="403225" y="3790950"/>
          <p14:tracePt t="21209" x="590550" y="4089400"/>
          <p14:tracePt t="21226" x="695325" y="4257675"/>
          <p14:tracePt t="21244" x="850900" y="4457700"/>
          <p14:tracePt t="21259" x="962025" y="4597400"/>
          <p14:tracePt t="21275" x="1060450" y="4724400"/>
          <p14:tracePt t="21292" x="1139825" y="4848225"/>
          <p14:tracePt t="21308" x="1235075" y="4991100"/>
          <p14:tracePt t="21324" x="1292225" y="5083175"/>
          <p14:tracePt t="21341" x="1323975" y="5172075"/>
          <p14:tracePt t="21358" x="1374775" y="5267325"/>
          <p14:tracePt t="21375" x="1393825" y="5299075"/>
          <p14:tracePt t="21392" x="1419225" y="5330825"/>
          <p14:tracePt t="21408" x="1479550" y="5368925"/>
          <p14:tracePt t="21425" x="1524000" y="5403850"/>
          <p14:tracePt t="21441" x="1571625" y="5422900"/>
          <p14:tracePt t="21458" x="1644650" y="5441950"/>
          <p14:tracePt t="21474" x="1711325" y="5464175"/>
          <p14:tracePt t="21492" x="1793875" y="5473700"/>
          <p14:tracePt t="21508" x="1933575" y="5480050"/>
          <p14:tracePt t="21524" x="2063750" y="5489575"/>
          <p14:tracePt t="21541" x="2203450" y="5505450"/>
          <p14:tracePt t="21558" x="2368550" y="5530850"/>
          <p14:tracePt t="21574" x="2498725" y="5565775"/>
          <p14:tracePt t="21593" x="2679700" y="5600700"/>
          <p14:tracePt t="21609" x="2797175" y="5632450"/>
          <p14:tracePt t="21625" x="2917825" y="5657850"/>
          <p14:tracePt t="21642" x="3070225" y="5686425"/>
          <p14:tracePt t="21659" x="3295650" y="5740400"/>
          <p14:tracePt t="21675" x="3470275" y="5775325"/>
          <p14:tracePt t="21691" x="3622675" y="5813425"/>
          <p14:tracePt t="21708" x="3800475" y="5838825"/>
          <p14:tracePt t="21724" x="3905250" y="5854700"/>
          <p14:tracePt t="21741" x="4000500" y="5854700"/>
          <p14:tracePt t="21758" x="4079875" y="5851525"/>
          <p14:tracePt t="21774" x="4117975" y="5838825"/>
          <p14:tracePt t="21793" x="4184650" y="5791200"/>
          <p14:tracePt t="21809" x="4229100" y="5765800"/>
          <p14:tracePt t="21825" x="4279900" y="5715000"/>
          <p14:tracePt t="21842" x="4314825" y="5657850"/>
          <p14:tracePt t="21858" x="4365625" y="5476875"/>
          <p14:tracePt t="21874" x="4365625" y="5353050"/>
          <p14:tracePt t="21891" x="4362450" y="5213350"/>
          <p14:tracePt t="21909" x="4286250" y="4943475"/>
          <p14:tracePt t="21925" x="4232275" y="4800600"/>
          <p14:tracePt t="21943" x="4124325" y="4457700"/>
          <p14:tracePt t="21959" x="4048125" y="4244975"/>
          <p14:tracePt t="21977" x="3921125" y="3917950"/>
          <p14:tracePt t="21991" x="3800475" y="3702050"/>
          <p14:tracePt t="22009" x="3552825" y="3251200"/>
          <p14:tracePt t="22025" x="3432175" y="3101975"/>
          <p14:tracePt t="22042" x="3244850" y="2867025"/>
          <p14:tracePt t="22059" x="3146425" y="2759075"/>
          <p14:tracePt t="22077" x="3073400" y="2686050"/>
          <p14:tracePt t="22093" x="3000375" y="2613025"/>
          <p14:tracePt t="22108" x="2949575" y="2562225"/>
          <p14:tracePt t="22125" x="2924175" y="2530475"/>
          <p14:tracePt t="22141" x="2892425" y="2492375"/>
          <p14:tracePt t="22158" x="2860675" y="2447925"/>
          <p14:tracePt t="22175" x="2835275" y="2416175"/>
          <p14:tracePt t="22193" x="2797175" y="2365375"/>
          <p14:tracePt t="22209" x="2765425" y="2333625"/>
          <p14:tracePt t="22225" x="2733675" y="2301875"/>
          <p14:tracePt t="22242" x="2628900" y="2257425"/>
          <p14:tracePt t="22258" x="2524125" y="2200275"/>
          <p14:tracePt t="22274" x="2438400" y="2168525"/>
          <p14:tracePt t="22292" x="2276475" y="2108200"/>
          <p14:tracePt t="22308" x="2168525" y="2082800"/>
          <p14:tracePt t="22325" x="2047875" y="2047875"/>
          <p14:tracePt t="22342" x="1882775" y="2032000"/>
          <p14:tracePt t="22359" x="1746250" y="2032000"/>
          <p14:tracePt t="22375" x="1609725" y="2032000"/>
          <p14:tracePt t="22392" x="1419225" y="2073275"/>
          <p14:tracePt t="22408" x="1276350" y="2117725"/>
          <p14:tracePt t="22424" x="1174750" y="2168525"/>
          <p14:tracePt t="22441" x="1095375" y="2216150"/>
          <p14:tracePt t="22458" x="987425" y="2333625"/>
          <p14:tracePt t="22474" x="917575" y="2444750"/>
          <p14:tracePt t="22492" x="876300" y="2616200"/>
          <p14:tracePt t="22509" x="857250" y="2765425"/>
          <p14:tracePt t="22525" x="857250" y="2879725"/>
          <p14:tracePt t="22542" x="857250" y="3063875"/>
          <p14:tracePt t="22558" x="882650" y="3228975"/>
          <p14:tracePt t="22574" x="898525" y="3346450"/>
          <p14:tracePt t="22592" x="923925" y="3546475"/>
          <p14:tracePt t="22608" x="942975" y="3673475"/>
          <p14:tracePt t="22625" x="968375" y="3803650"/>
          <p14:tracePt t="22642" x="1012825" y="3994150"/>
          <p14:tracePt t="22658" x="1054100" y="4127500"/>
          <p14:tracePt t="22674" x="1073150" y="4235450"/>
          <p14:tracePt t="22691" x="1095375" y="4400550"/>
          <p14:tracePt t="22707" x="1114425" y="4495800"/>
          <p14:tracePt t="22725" x="1136650" y="4594225"/>
          <p14:tracePt t="22742" x="1158875" y="4695825"/>
          <p14:tracePt t="22758" x="1171575" y="4759325"/>
          <p14:tracePt t="22775" x="1209675" y="4826000"/>
          <p14:tracePt t="22792" x="1244600" y="4905375"/>
          <p14:tracePt t="22808" x="1279525" y="4949825"/>
          <p14:tracePt t="22825" x="1304925" y="4997450"/>
          <p14:tracePt t="22842" x="1365250" y="5045075"/>
          <p14:tracePt t="22857" x="1431925" y="5089525"/>
          <p14:tracePt t="22875" x="1511300" y="5121275"/>
          <p14:tracePt t="22892" x="1638300" y="5178425"/>
          <p14:tracePt t="22908" x="1736725" y="5194300"/>
          <p14:tracePt t="22925" x="1844675" y="5219700"/>
          <p14:tracePt t="22942" x="1978025" y="5248275"/>
          <p14:tracePt t="22958" x="2032000" y="5264150"/>
          <p14:tracePt t="22975" x="2095500" y="5276850"/>
          <p14:tracePt t="22991" x="2241550" y="5308600"/>
          <p14:tracePt t="23007" x="2381250" y="5327650"/>
          <p14:tracePt t="23025" x="2508250" y="5327650"/>
          <p14:tracePt t="23042" x="2736850" y="5321300"/>
          <p14:tracePt t="23058" x="2863850" y="5311775"/>
          <p14:tracePt t="23075" x="2971800" y="5286375"/>
          <p14:tracePt t="23092" x="3095625" y="5264150"/>
          <p14:tracePt t="23108" x="3159125" y="5241925"/>
          <p14:tracePt t="23124" x="3228975" y="5213350"/>
          <p14:tracePt t="23142" x="3302000" y="5172075"/>
          <p14:tracePt t="23157" x="3352800" y="5130800"/>
          <p14:tracePt t="23175" x="3400425" y="5060950"/>
          <p14:tracePt t="23192" x="3476625" y="4959350"/>
          <p14:tracePt t="23208" x="3517900" y="4848225"/>
          <p14:tracePt t="23225" x="3556000" y="4705350"/>
          <p14:tracePt t="23241" x="3562350" y="4533900"/>
          <p14:tracePt t="23258" x="3562350" y="4429125"/>
          <p14:tracePt t="23274" x="3562350" y="4302125"/>
          <p14:tracePt t="23292" x="3559175" y="4140200"/>
          <p14:tracePt t="23308" x="3552825" y="4076700"/>
          <p14:tracePt t="23325" x="3536950" y="3990975"/>
          <p14:tracePt t="23342" x="3511550" y="3803650"/>
          <p14:tracePt t="23358" x="3486150" y="3705225"/>
          <p14:tracePt t="23375" x="3454400" y="3619500"/>
          <p14:tracePt t="23391" x="3403600" y="3460750"/>
          <p14:tracePt t="23407" x="3371850" y="3359150"/>
          <p14:tracePt t="23424" x="3340100" y="3292475"/>
          <p14:tracePt t="23441" x="3279775" y="3184525"/>
          <p14:tracePt t="23457" x="3225800" y="3124200"/>
          <p14:tracePt t="23474" x="3146425" y="3019425"/>
          <p14:tracePt t="23492" x="3006725" y="2870200"/>
          <p14:tracePt t="23508" x="2892425" y="2781300"/>
          <p14:tracePt t="23524" x="2778125" y="2701925"/>
          <p14:tracePt t="23541" x="2597150" y="2549525"/>
          <p14:tracePt t="23558" x="2470150" y="2460625"/>
          <p14:tracePt t="23575" x="2336800" y="2378075"/>
          <p14:tracePt t="23592" x="2171700" y="2292350"/>
          <p14:tracePt t="23608" x="2051050" y="2257425"/>
          <p14:tracePt t="23625" x="1920875" y="2222500"/>
          <p14:tracePt t="23641" x="1784350" y="2181225"/>
          <p14:tracePt t="23658" x="1711325" y="2168525"/>
          <p14:tracePt t="23674" x="1647825" y="2152650"/>
          <p14:tracePt t="23691" x="1555750" y="2124075"/>
          <p14:tracePt t="23708" x="1517650" y="2111375"/>
          <p14:tracePt t="23725" x="1479550" y="2101850"/>
          <p14:tracePt t="23742" x="1444625" y="2082800"/>
          <p14:tracePt t="23758" x="1412875" y="2063750"/>
          <p14:tracePt t="23774" x="1390650" y="2051050"/>
          <p14:tracePt t="23791" x="1349375" y="2041525"/>
          <p14:tracePt t="23807" x="1327150" y="2041525"/>
          <p14:tracePt t="23824" x="1295400" y="2041525"/>
          <p14:tracePt t="23842" x="1273175" y="2057400"/>
          <p14:tracePt t="23858" x="1257300" y="2073275"/>
          <p14:tracePt t="23875" x="1247775" y="2082800"/>
          <p14:tracePt t="23892" x="1244600" y="2098675"/>
          <p14:tracePt t="23908" x="1238250" y="2108200"/>
          <p14:tracePt t="24941" x="1343025" y="2149475"/>
          <p14:tracePt t="24948" x="1539875" y="2241550"/>
          <p14:tracePt t="24958" x="1720850" y="2346325"/>
          <p14:tracePt t="24980" x="2292350" y="2676525"/>
          <p14:tracePt t="24998" x="2832100" y="3044825"/>
          <p14:tracePt t="25017" x="3184525" y="3295650"/>
          <p14:tracePt t="25044" x="3800475" y="3724275"/>
          <p14:tracePt t="25076" x="4397375" y="4133850"/>
          <p14:tracePt t="25092" x="4565650" y="4238625"/>
          <p14:tracePt t="25109" x="4724400" y="4340225"/>
          <p14:tracePt t="25126" x="4848225" y="4438650"/>
          <p14:tracePt t="25142" x="4899025" y="4483100"/>
          <p14:tracePt t="25158" x="4921250" y="4508500"/>
          <p14:tracePt t="25176" x="4946650" y="4549775"/>
          <p14:tracePt t="25191" x="4959350" y="4587875"/>
          <p14:tracePt t="25207" x="4972050" y="4619625"/>
          <p14:tracePt t="25224" x="4972050" y="4664075"/>
          <p14:tracePt t="25241" x="4972050" y="4724400"/>
          <p14:tracePt t="25257" x="4959350" y="4787900"/>
          <p14:tracePt t="25274" x="4937125" y="4854575"/>
          <p14:tracePt t="25292" x="4883150" y="4972050"/>
          <p14:tracePt t="25308" x="4845050" y="5051425"/>
          <p14:tracePt t="25324" x="4806950" y="5118100"/>
          <p14:tracePt t="25327" x="4784725" y="5149850"/>
          <p14:tracePt t="25341" x="4727575" y="5229225"/>
          <p14:tracePt t="25357" x="4670425" y="5302250"/>
          <p14:tracePt t="25374" x="4587875" y="5375275"/>
          <p14:tracePt t="25391" x="4546600" y="5400675"/>
          <p14:tracePt t="25604" x="4540250" y="5391150"/>
          <p14:tracePt t="25612" x="4537075" y="5381625"/>
          <p14:tracePt t="25624" x="4530725" y="5368925"/>
          <p14:tracePt t="25641" x="4511675" y="5327650"/>
          <p14:tracePt t="25658" x="4479925" y="5295900"/>
          <p14:tracePt t="25675" x="4441825" y="5245100"/>
          <p14:tracePt t="25691" x="4410075" y="5203825"/>
          <p14:tracePt t="25708" x="4384675" y="5172075"/>
          <p14:tracePt t="25725" x="4340225" y="5127625"/>
          <p14:tracePt t="25742" x="4292600" y="5102225"/>
          <p14:tracePt t="25757" x="4254500" y="5070475"/>
          <p14:tracePt t="25774" x="4191000" y="5048250"/>
          <p14:tracePt t="25791" x="4117975" y="5035550"/>
          <p14:tracePt t="25807" x="4079875" y="5035550"/>
          <p14:tracePt t="25824" x="4057650" y="5035550"/>
          <p14:tracePt t="25841" x="4038600" y="5045075"/>
          <p14:tracePt t="25857" x="4032250" y="5054600"/>
          <p14:tracePt t="25875" x="4054475" y="5089525"/>
          <p14:tracePt t="25891" x="4105275" y="5133975"/>
          <p14:tracePt t="25907" x="4175125" y="5187950"/>
          <p14:tracePt t="25925" x="4314825" y="5254625"/>
          <p14:tracePt t="25941" x="4413250" y="5286375"/>
          <p14:tracePt t="25958" x="4479925" y="5302250"/>
          <p14:tracePt t="25975" x="4521200" y="5314950"/>
          <p14:tracePt t="25991" x="4524375" y="5305425"/>
          <p14:tracePt t="26008" x="4514850" y="5267325"/>
          <p14:tracePt t="26027" x="4391025" y="5102225"/>
          <p14:tracePt t="26041" x="4248150" y="4940300"/>
          <p14:tracePt t="26057" x="4000500" y="4714875"/>
          <p14:tracePt t="26075" x="3521075" y="4273550"/>
          <p14:tracePt t="26092" x="3171825" y="3949700"/>
          <p14:tracePt t="26111" x="2574925" y="3394075"/>
          <p14:tracePt t="26127" x="2266950" y="3098800"/>
          <p14:tracePt t="26144" x="1962150" y="2822575"/>
          <p14:tracePt t="26161" x="1679575" y="2559050"/>
          <p14:tracePt t="26177" x="1508125" y="2435225"/>
          <p14:tracePt t="26192" x="1371600" y="2333625"/>
          <p14:tracePt t="26208" x="1276350" y="2257425"/>
          <p14:tracePt t="26226" x="1165225" y="2159000"/>
          <p14:tracePt t="26241" x="1092200" y="2105025"/>
          <p14:tracePt t="26258" x="1025525" y="2066925"/>
          <p14:tracePt t="26274" x="946150" y="2019300"/>
          <p14:tracePt t="26290" x="901700" y="1990725"/>
          <p14:tracePt t="26307" x="857250" y="1949450"/>
          <p14:tracePt t="26325" x="749300" y="1870075"/>
          <p14:tracePt t="26341" x="701675" y="1828800"/>
          <p14:tracePt t="26358" x="650875" y="1778000"/>
          <p14:tracePt t="26375" x="596900" y="1717675"/>
          <p14:tracePt t="26392" x="577850" y="1685925"/>
          <p14:tracePt t="26407" x="565150" y="1647825"/>
          <p14:tracePt t="26424" x="539750" y="1584325"/>
          <p14:tracePt t="26441" x="523875" y="1520825"/>
          <p14:tracePt t="26457" x="511175" y="1457325"/>
          <p14:tracePt t="26474" x="485775" y="1374775"/>
          <p14:tracePt t="26490" x="479425" y="1330325"/>
          <p14:tracePt t="26508" x="479425" y="1308100"/>
          <p14:tracePt t="26524" x="479425" y="1273175"/>
          <p14:tracePt t="26540" x="498475" y="1263650"/>
          <p14:tracePt t="26558" x="514350" y="1250950"/>
          <p14:tracePt t="26574" x="577850" y="1231900"/>
          <p14:tracePt t="26590" x="660400" y="1225550"/>
          <p14:tracePt t="26608" x="755650" y="1228725"/>
          <p14:tracePt t="26625" x="958850" y="1282700"/>
          <p14:tracePt t="26641" x="1092200" y="1346200"/>
          <p14:tracePt t="26658" x="1196975" y="1422400"/>
          <p14:tracePt t="26674" x="1339850" y="1533525"/>
          <p14:tracePt t="26690" x="1403350" y="1587500"/>
          <p14:tracePt t="26708" x="1425575" y="1612900"/>
          <p14:tracePt t="26724" x="1444625" y="1647825"/>
          <p14:tracePt t="26741" x="1460500" y="1657350"/>
          <p14:tracePt t="26758" x="1470025" y="1666875"/>
          <p14:tracePt t="26775" x="1482725" y="1695450"/>
          <p14:tracePt t="26791" x="1489075" y="1704975"/>
          <p14:tracePt t="26808" x="1489075" y="1714500"/>
          <p14:tracePt t="26824" x="1489075" y="1727200"/>
          <p14:tracePt t="26840" x="1489075" y="1743075"/>
          <p14:tracePt t="26857" x="1489075" y="1752600"/>
          <p14:tracePt t="26860" x="1489075" y="1758950"/>
          <p14:tracePt t="26875" x="1489075" y="1762125"/>
          <p14:tracePt t="26908" x="1489075" y="1768475"/>
          <p14:tracePt t="26960" x="1489075" y="1771650"/>
          <p14:tracePt t="26974" x="1489075" y="1778000"/>
          <p14:tracePt t="26982" x="1489075" y="1787525"/>
          <p14:tracePt t="26990" x="1489075" y="1793875"/>
          <p14:tracePt t="27007" x="1485900" y="1803400"/>
          <p14:tracePt t="27024" x="1473200" y="1816100"/>
          <p14:tracePt t="27041" x="1466850" y="1825625"/>
          <p14:tracePt t="27058" x="1466850" y="1847850"/>
          <p14:tracePt t="27075" x="1466850" y="1882775"/>
          <p14:tracePt t="27091" x="1466850" y="1917700"/>
          <p14:tracePt t="27107" x="1479550" y="2022475"/>
          <p14:tracePt t="27124" x="1533525" y="2235200"/>
          <p14:tracePt t="27140" x="1590675" y="2435225"/>
          <p14:tracePt t="27158" x="1657350" y="2644775"/>
          <p14:tracePt t="27175" x="1781175" y="2949575"/>
          <p14:tracePt t="27191" x="1885950" y="3140075"/>
          <p14:tracePt t="27210" x="2047875" y="3397250"/>
          <p14:tracePt t="27224" x="2139950" y="3565525"/>
          <p14:tracePt t="27242" x="2244725" y="3724275"/>
          <p14:tracePt t="27257" x="2346325" y="3902075"/>
          <p14:tracePt t="27275" x="2508250" y="4168775"/>
          <p14:tracePt t="27291" x="2603500" y="4346575"/>
          <p14:tracePt t="27310" x="2720975" y="4556125"/>
          <p14:tracePt t="27325" x="2778125" y="4648200"/>
          <p14:tracePt t="27341" x="2854325" y="4743450"/>
          <p14:tracePt t="27358" x="2930525" y="4816475"/>
          <p14:tracePt t="27374" x="3032125" y="4895850"/>
          <p14:tracePt t="27390" x="3105150" y="4902200"/>
          <p14:tracePt t="27407" x="3200400" y="4879975"/>
          <p14:tracePt t="27425" x="3375025" y="4813300"/>
          <p14:tracePt t="27441" x="3460750" y="4714875"/>
          <p14:tracePt t="27458" x="3552825" y="4546600"/>
          <p14:tracePt t="27475" x="3648075" y="4232275"/>
          <p14:tracePt t="27491" x="3667125" y="4025900"/>
          <p14:tracePt t="27507" x="3667125" y="3832225"/>
          <p14:tracePt t="27524" x="3654425" y="3590925"/>
          <p14:tracePt t="27542" x="3638550" y="3482975"/>
          <p14:tracePt t="27558" x="3629025" y="3390900"/>
          <p14:tracePt t="27575" x="3597275" y="3254375"/>
          <p14:tracePt t="27591" x="3584575" y="3197225"/>
          <p14:tracePt t="27608" x="3571875" y="3168650"/>
          <p14:tracePt t="27625" x="3549650" y="3124200"/>
          <p14:tracePt t="27641" x="3517900" y="3111500"/>
          <p14:tracePt t="27657" x="3492500" y="3095625"/>
          <p14:tracePt t="27674" x="3438525" y="3076575"/>
          <p14:tracePt t="27691" x="3406775" y="3063875"/>
          <p14:tracePt t="27707" x="3384550" y="3051175"/>
          <p14:tracePt t="27725" x="3333750" y="3025775"/>
          <p14:tracePt t="27741" x="3289300" y="3019425"/>
          <p14:tracePt t="27758" x="3251200" y="3019425"/>
          <p14:tracePt t="27774" x="3155950" y="3013075"/>
          <p14:tracePt t="27790" x="3105150" y="3013075"/>
          <p14:tracePt t="27807" x="3044825" y="3016250"/>
          <p14:tracePt t="27825" x="2946400" y="3032125"/>
          <p14:tracePt t="27841" x="2879725" y="3054350"/>
          <p14:tracePt t="27858" x="2828925" y="3054350"/>
          <p14:tracePt t="27875" x="2743200" y="3060700"/>
          <p14:tracePt t="27891" x="2705100" y="3060700"/>
          <p14:tracePt t="27907" x="2660650" y="3060700"/>
          <p14:tracePt t="27924" x="2622550" y="3060700"/>
          <p14:tracePt t="27940" x="2600325" y="3060700"/>
          <p14:tracePt t="27957" x="2568575" y="3060700"/>
          <p14:tracePt t="27975" x="2555875" y="3060700"/>
          <p14:tracePt t="27991" x="2546350" y="3060700"/>
          <p14:tracePt t="28008" x="2536825" y="3063875"/>
          <p14:tracePt t="28025" x="2514600" y="3079750"/>
          <p14:tracePt t="28040" x="2514600" y="3089275"/>
          <p14:tracePt t="28057" x="2514600" y="3117850"/>
          <p14:tracePt t="28074" x="2514600" y="3178175"/>
          <p14:tracePt t="28091" x="2517775" y="3225800"/>
          <p14:tracePt t="28108" x="2536825" y="3263900"/>
          <p14:tracePt t="28124" x="2555875" y="3327400"/>
          <p14:tracePt t="28141" x="2584450" y="3371850"/>
          <p14:tracePt t="28158" x="2628900" y="3441700"/>
          <p14:tracePt t="28175" x="2714625" y="3543300"/>
          <p14:tracePt t="28191" x="2765425" y="3594100"/>
          <p14:tracePt t="28207" x="2806700" y="3632200"/>
          <p14:tracePt t="28224" x="2867025" y="3689350"/>
          <p14:tracePt t="28240" x="2898775" y="3721100"/>
          <p14:tracePt t="28259" x="2965450" y="3752850"/>
          <p14:tracePt t="28274" x="3028950" y="3775075"/>
          <p14:tracePt t="28291" x="3095625" y="3797300"/>
          <p14:tracePt t="28307" x="3146425" y="3803650"/>
          <p14:tracePt t="28325" x="3203575" y="3803650"/>
          <p14:tracePt t="28341" x="3232150" y="3803650"/>
          <p14:tracePt t="28357" x="3241675" y="3800475"/>
          <p14:tracePt t="28374" x="3257550" y="3781425"/>
          <p14:tracePt t="28391" x="3273425" y="3765550"/>
          <p14:tracePt t="28409" x="3292475" y="3708400"/>
          <p14:tracePt t="28425" x="3305175" y="3654425"/>
          <p14:tracePt t="28441" x="3311525" y="3603625"/>
          <p14:tracePt t="28459" x="3311525" y="3508375"/>
          <p14:tracePt t="28474" x="3308350" y="3448050"/>
          <p14:tracePt t="28490" x="3292475" y="3362325"/>
          <p14:tracePt t="28507" x="3270250" y="3286125"/>
          <p14:tracePt t="28524" x="3219450" y="3197225"/>
          <p14:tracePt t="28541" x="3200400" y="3175000"/>
          <p14:tracePt t="28559" x="3178175" y="3146425"/>
          <p14:tracePt t="28575" x="3155950" y="3133725"/>
          <p14:tracePt t="28591" x="3124200" y="3121025"/>
          <p14:tracePt t="28607" x="3101975" y="3105150"/>
          <p14:tracePt t="28623" x="3057525" y="3086100"/>
          <p14:tracePt t="28640" x="3035300" y="3073400"/>
          <p14:tracePt t="28658" x="3003550" y="3063875"/>
          <p14:tracePt t="28675" x="2946400" y="3038475"/>
          <p14:tracePt t="28691" x="2908300" y="3025775"/>
          <p14:tracePt t="28708" x="2867025" y="3025775"/>
          <p14:tracePt t="28725" x="2803525" y="3025775"/>
          <p14:tracePt t="28741" x="2759075" y="3025775"/>
          <p14:tracePt t="28758" x="2711450" y="3032125"/>
          <p14:tracePt t="28773" x="2673350" y="3051175"/>
          <p14:tracePt t="28790" x="2647950" y="3063875"/>
          <p14:tracePt t="28808" x="2625725" y="3079750"/>
          <p14:tracePt t="28825" x="2616200" y="3089275"/>
          <p14:tracePt t="28841" x="2606675" y="3105150"/>
          <p14:tracePt t="28859" x="2574925" y="3149600"/>
          <p14:tracePt t="28875" x="2555875" y="3203575"/>
          <p14:tracePt t="28891" x="2543175" y="3248025"/>
          <p14:tracePt t="28908" x="2536825" y="3317875"/>
          <p14:tracePt t="28923" x="2536825" y="3362325"/>
          <p14:tracePt t="28940" x="2546350" y="3406775"/>
          <p14:tracePt t="28958" x="2565400" y="3470275"/>
          <p14:tracePt t="28975" x="2590800" y="3511550"/>
          <p14:tracePt t="28992" x="2625725" y="3559175"/>
          <p14:tracePt t="29009" x="2708275" y="3600450"/>
          <p14:tracePt t="29024" x="2787650" y="3638550"/>
          <p14:tracePt t="29040" x="2873375" y="3654425"/>
          <p14:tracePt t="29058" x="3000375" y="3654425"/>
          <p14:tracePt t="29074" x="3086100" y="3641725"/>
          <p14:tracePt t="29091" x="3162300" y="3619500"/>
          <p14:tracePt t="29108" x="3219450" y="3600450"/>
          <p14:tracePt t="29124" x="3248025" y="3581400"/>
          <p14:tracePt t="29141" x="3260725" y="3552825"/>
          <p14:tracePt t="29158" x="3279775" y="3508375"/>
          <p14:tracePt t="29174" x="3279775" y="3463925"/>
          <p14:tracePt t="29190" x="3279775" y="3422650"/>
          <p14:tracePt t="29207" x="3279775" y="3349625"/>
          <p14:tracePt t="29224" x="3279775" y="3305175"/>
          <p14:tracePt t="29241" x="3279775" y="3276600"/>
          <p14:tracePt t="29258" x="3273425" y="3251200"/>
          <p14:tracePt t="29274" x="3267075" y="3241675"/>
          <p14:tracePt t="29291" x="3267075" y="3235325"/>
          <p14:tracePt t="29330" x="3263900" y="3235325"/>
          <p14:tracePt t="29340" x="3257550" y="3235325"/>
          <p14:tracePt t="29358" x="3238500" y="3235325"/>
          <p14:tracePt t="29373" x="3228975" y="3235325"/>
          <p14:tracePt t="29391" x="3222625" y="3235325"/>
          <p14:tracePt t="29427" x="3222625" y="3238500"/>
          <p14:tracePt t="29441" x="3222625" y="3241675"/>
        </p14:tracePtLst>
      </p14:laserTraceLst>
    </p:ext>
  </p:extLs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4"/>
          <p:cNvSpPr>
            <a:spLocks noChangeArrowheads="1"/>
          </p:cNvSpPr>
          <p:nvPr/>
        </p:nvSpPr>
        <p:spPr bwMode="auto">
          <a:xfrm>
            <a:off x="5003800" y="6237288"/>
            <a:ext cx="3676650"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fontAlgn="b"/>
            <a:r>
              <a:rPr lang="fr-FR" altLang="fr-FR" b="1" i="1">
                <a:solidFill>
                  <a:srgbClr val="FF0000"/>
                </a:solidFill>
              </a:rPr>
              <a:t>Ammoïdes verticillata, </a:t>
            </a:r>
            <a:r>
              <a:rPr lang="fr-FR" altLang="fr-FR" b="1">
                <a:solidFill>
                  <a:srgbClr val="FF0000"/>
                </a:solidFill>
              </a:rPr>
              <a:t> nûnkha </a:t>
            </a:r>
            <a:r>
              <a:rPr lang="fr-FR" altLang="fr-FR">
                <a:solidFill>
                  <a:srgbClr val="FF0000"/>
                </a:solidFill>
              </a:rPr>
              <a:t> </a:t>
            </a:r>
          </a:p>
        </p:txBody>
      </p:sp>
      <p:pic>
        <p:nvPicPr>
          <p:cNvPr id="29699" name="Picture 5" descr="http://dryades.units.it/dryades/plants/foto/TS126641.jpg"/>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285750" y="428625"/>
            <a:ext cx="8572500" cy="5619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 name="Audio 1">
            <a:hlinkClick r:id="" action="ppaction://media"/>
          </p:cNvPr>
          <p:cNvPicPr>
            <a:picLocks noChangeAspect="1"/>
          </p:cNvPicPr>
          <p:nvPr>
            <a:videoFile r:link="rId1"/>
            <p:extLst>
              <p:ext uri="{DAA4B4D4-6D71-4841-9C94-3DE7FCFB9230}">
                <p14:media xmlns:p14="http://schemas.microsoft.com/office/powerpoint/2010/main" xmlns="" r:embed="rId4"/>
              </p:ext>
            </p:extLst>
          </p:nvPr>
        </p:nvPicPr>
        <p:blipFill>
          <a:blip r:embed="rId5" cstate="print"/>
          <a:stretch>
            <a:fillRect/>
          </a:stretch>
        </p:blipFill>
        <p:spPr>
          <a:xfrm>
            <a:off x="8724900" y="6438900"/>
            <a:ext cx="203200" cy="203200"/>
          </a:xfrm>
          <a:prstGeom prst="rect">
            <a:avLst/>
          </a:prstGeom>
        </p:spPr>
      </p:pic>
    </p:spTree>
  </p:cSld>
  <p:clrMapOvr>
    <a:masterClrMapping/>
  </p:clrMapOvr>
  <mc:AlternateContent xmlns:mc="http://schemas.openxmlformats.org/markup-compatibility/2006">
    <mc:Choice xmlns:p14="http://schemas.microsoft.com/office/powerpoint/2010/main" xmlns="" Requires="p14">
      <p:transition spd="slow" p14:dur="2000" advTm="19310"/>
    </mc:Choice>
    <mc:Fallback>
      <p:transition spd="slow" advTm="193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showWhenStopped="0">
                <p:cTn id="7" fill="hold" display="0">
                  <p:stCondLst>
                    <p:cond delay="indefinite"/>
                  </p:stCondLst>
                  <p:endCondLst>
                    <p:cond evt="onStopAudio" delay="0">
                      <p:tgtEl>
                        <p:sldTgt/>
                      </p:tgtEl>
                    </p:cond>
                  </p:endCondLst>
                </p:cTn>
                <p:tgtEl>
                  <p:spTgt spid="2"/>
                </p:tgtEl>
              </p:cMediaNode>
            </p:video>
          </p:childTnLst>
        </p:cTn>
      </p:par>
    </p:tnLst>
  </p:timing>
  <p:extLst>
    <p:ext uri="{3A86A75C-4F4B-4683-9AE1-C65F6400EC91}">
      <p14:laserTraceLst xmlns:p14="http://schemas.microsoft.com/office/powerpoint/2010/main" xmlns="">
        <p14:tracePtLst>
          <p14:tracePt t="4931" x="3311525" y="3279775"/>
          <p14:tracePt t="4938" x="3530600" y="3378200"/>
          <p14:tracePt t="4948" x="3787775" y="3448050"/>
          <p14:tracePt t="4969" x="4867275" y="3819525"/>
          <p14:tracePt t="4985" x="5797550" y="4092575"/>
          <p14:tracePt t="5006" x="7426325" y="4448175"/>
          <p14:tracePt t="5444" x="9090025" y="5302250"/>
          <p14:tracePt t="5451" x="8985250" y="5349875"/>
          <p14:tracePt t="5468" x="8680450" y="5524500"/>
          <p14:tracePt t="5480" x="8432800" y="5664200"/>
          <p14:tracePt t="5502" x="8137525" y="5842000"/>
          <p14:tracePt t="5522" x="7947025" y="5997575"/>
          <p14:tracePt t="5550" x="7750175" y="6143625"/>
          <p14:tracePt t="5583" x="7610475" y="6299200"/>
          <p14:tracePt t="5587" x="7566025" y="6350000"/>
          <p14:tracePt t="5601" x="7524750" y="6442075"/>
          <p14:tracePt t="5615" x="7505700" y="6505575"/>
          <p14:tracePt t="5631" x="7508875" y="6550025"/>
          <p14:tracePt t="5648" x="7559675" y="6600825"/>
          <p14:tracePt t="5664" x="7731125" y="6680200"/>
          <p14:tracePt t="5681" x="7915275" y="6705600"/>
          <p14:tracePt t="5698" x="8086725" y="6705600"/>
          <p14:tracePt t="5715" x="8340725" y="6699250"/>
          <p14:tracePt t="5731" x="8524875" y="6683375"/>
          <p14:tracePt t="5748" x="8686800" y="6664325"/>
          <p14:tracePt t="5764" x="9036050" y="6584950"/>
          <p14:tracePt t="6065" x="9137650" y="6597650"/>
          <p14:tracePt t="6072" x="9086850" y="6616700"/>
          <p14:tracePt t="6081" x="9061450" y="6623050"/>
          <p14:tracePt t="6114" x="8947150" y="6654800"/>
          <p14:tracePt t="6148" x="8915400" y="6664325"/>
          <p14:tracePt t="6164" x="8899525" y="6664325"/>
          <p14:tracePt t="6180" x="8890000" y="6664325"/>
          <p14:tracePt t="6197" x="8886825" y="6677025"/>
          <p14:tracePt t="6214" x="8864600" y="6677025"/>
          <p14:tracePt t="6231" x="8855075" y="6677025"/>
          <p14:tracePt t="6248" x="8832850" y="6677025"/>
          <p14:tracePt t="6264" x="8763000" y="6677025"/>
          <p14:tracePt t="6281" x="8696325" y="6677025"/>
          <p14:tracePt t="6298" x="8636000" y="6677025"/>
          <p14:tracePt t="6314" x="8582025" y="6677025"/>
          <p14:tracePt t="6330" x="8550275" y="6677025"/>
          <p14:tracePt t="6348" x="8540750" y="6677025"/>
          <p14:tracePt t="6363" x="8528050" y="6667500"/>
          <p14:tracePt t="6380" x="8515350" y="6657975"/>
          <p14:tracePt t="6397" x="8502650" y="6648450"/>
          <p14:tracePt t="6415" x="8489950" y="6626225"/>
          <p14:tracePt t="6736" x="8455025" y="6626225"/>
          <p14:tracePt t="6742" x="8410575" y="6626225"/>
          <p14:tracePt t="6750" x="8385175" y="6626225"/>
          <p14:tracePt t="6764" x="8337550" y="6635750"/>
          <p14:tracePt t="6781" x="8299450" y="6648450"/>
          <p14:tracePt t="6798" x="8255000" y="6661150"/>
          <p14:tracePt t="6814" x="8181975" y="6686550"/>
          <p14:tracePt t="6830" x="8143875" y="6699250"/>
          <p14:tracePt t="6847" x="8121650" y="6699250"/>
          <p14:tracePt t="6864" x="8108950" y="6699250"/>
          <p14:tracePt t="6880" x="8093075" y="6699250"/>
          <p14:tracePt t="6942" x="8086725" y="6699250"/>
          <p14:tracePt t="6950" x="8083550" y="6699250"/>
          <p14:tracePt t="6965" x="8074025" y="6699250"/>
          <p14:tracePt t="6981" x="8064500" y="6699250"/>
          <p14:tracePt t="6998" x="8058150" y="6699250"/>
          <p14:tracePt t="7043" x="8048625" y="6699250"/>
          <p14:tracePt t="7057" x="8042275" y="6699250"/>
          <p14:tracePt t="7064" x="8039100" y="6699250"/>
          <p14:tracePt t="7080" x="8029575" y="6692900"/>
          <p14:tracePt t="7097" x="8020050" y="6677025"/>
          <p14:tracePt t="7114" x="8010525" y="6667500"/>
          <p14:tracePt t="7131" x="8010525" y="6657975"/>
          <p14:tracePt t="7147" x="8010525" y="6648450"/>
          <p14:tracePt t="7163" x="8010525" y="6638925"/>
          <p14:tracePt t="7180" x="8010525" y="6632575"/>
          <p14:tracePt t="7199" x="8010525" y="6619875"/>
          <p14:tracePt t="7215" x="7997825" y="6607175"/>
          <p14:tracePt t="7231" x="7997825" y="6594475"/>
          <p14:tracePt t="7248" x="7997825" y="6588125"/>
          <p14:tracePt t="8343" x="8051800" y="6607175"/>
          <p14:tracePt t="8349" x="8121650" y="6623050"/>
          <p14:tracePt t="8364" x="8261350" y="6651625"/>
          <p14:tracePt t="8381" x="8416925" y="6686550"/>
          <p14:tracePt t="8397" x="8556625" y="6692900"/>
          <p14:tracePt t="8413" x="8616950" y="6692900"/>
          <p14:tracePt t="8448" x="8683625" y="6711950"/>
          <p14:tracePt t="8481" x="8709025" y="6731000"/>
          <p14:tracePt t="8498" x="8712200" y="6731000"/>
          <p14:tracePt t="8613" x="8705850" y="6731000"/>
          <p14:tracePt t="8620" x="8696325" y="6724650"/>
          <p14:tracePt t="8631" x="8689975" y="6718300"/>
          <p14:tracePt t="8648" x="8658225" y="6702425"/>
          <p14:tracePt t="8664" x="8582025" y="6670675"/>
          <p14:tracePt t="8680" x="8470900" y="6638925"/>
          <p14:tracePt t="8697" x="8296275" y="6613525"/>
          <p14:tracePt t="8713" x="8175625" y="6588125"/>
          <p14:tracePt t="8730" x="8067675" y="6569075"/>
          <p14:tracePt t="8748" x="7969250" y="6550025"/>
          <p14:tracePt t="8764" x="7924800" y="6550025"/>
          <p14:tracePt t="8781" x="7896225" y="6550025"/>
          <p14:tracePt t="8798" x="7854950" y="6550025"/>
          <p14:tracePt t="8814" x="7845425" y="6550025"/>
          <p14:tracePt t="8830" x="7835900" y="6550025"/>
          <p14:tracePt t="8847" x="7813675" y="6550025"/>
          <p14:tracePt t="8863" x="7810500" y="6550025"/>
          <p14:tracePt t="8934" x="7823200" y="6550025"/>
          <p14:tracePt t="8942" x="7826375" y="6550025"/>
          <p14:tracePt t="8949" x="7832725" y="6550025"/>
          <p14:tracePt t="8964" x="7848600" y="6550025"/>
          <p14:tracePt t="8980" x="7861300" y="6550025"/>
          <p14:tracePt t="8997" x="7889875" y="6550025"/>
          <p14:tracePt t="9013" x="7899400" y="6550025"/>
          <p14:tracePt t="9031" x="7912100" y="6550025"/>
          <p14:tracePt t="9048" x="7934325" y="6550025"/>
          <p14:tracePt t="9065" x="7943850" y="6550025"/>
          <p14:tracePt t="9081" x="7953375" y="6550025"/>
          <p14:tracePt t="9097" x="7969250" y="6550025"/>
          <p14:tracePt t="9114" x="7978775" y="6550025"/>
          <p14:tracePt t="9131" x="7988300" y="6550025"/>
          <p14:tracePt t="9147" x="7997825" y="6550025"/>
          <p14:tracePt t="9419" x="8007350" y="6550025"/>
          <p14:tracePt t="9426" x="8013700" y="6550025"/>
          <p14:tracePt t="9432" x="8016875" y="6550025"/>
          <p14:tracePt t="9447" x="8026400" y="6550025"/>
          <p14:tracePt t="9464" x="8035925" y="6550025"/>
          <p14:tracePt t="9481" x="8074025" y="6550025"/>
          <p14:tracePt t="9497" x="8235950" y="6562725"/>
          <p14:tracePt t="9514" x="8353425" y="6578600"/>
          <p14:tracePt t="9531" x="8448675" y="6588125"/>
          <p14:tracePt t="9547" x="8566150" y="6588125"/>
          <p14:tracePt t="9564" x="8626475" y="6588125"/>
          <p14:tracePt t="9581" x="8677275" y="6588125"/>
          <p14:tracePt t="9598" x="8731250" y="6588125"/>
          <p14:tracePt t="9614" x="8756650" y="6588125"/>
          <p14:tracePt t="9883" x="8661400" y="6575425"/>
          <p14:tracePt t="9891" x="8547100" y="6556375"/>
          <p14:tracePt t="9898" x="8432800" y="6546850"/>
          <p14:tracePt t="9930" x="7794625" y="6524625"/>
          <p14:tracePt t="9964" x="6927850" y="6613525"/>
          <p14:tracePt t="9982" x="6505575" y="6731000"/>
          <p14:tracePt t="9999" x="6242050" y="6794500"/>
          <p14:tracePt t="10015" x="6096000" y="6854825"/>
          <p14:tracePt t="10031" x="5953125" y="6854825"/>
          <p14:tracePt t="10047" x="5781675" y="6854825"/>
          <p14:tracePt t="10063" x="5695950" y="6854825"/>
          <p14:tracePt t="10080" x="5610225" y="6854825"/>
          <p14:tracePt t="10097" x="5489575" y="6854825"/>
          <p14:tracePt t="10114" x="5429250" y="6854825"/>
          <p14:tracePt t="10131" x="5387975" y="6854825"/>
          <p14:tracePt t="10147" x="5337175" y="6838950"/>
          <p14:tracePt t="10164" x="5305425" y="6819900"/>
          <p14:tracePt t="10181" x="5283200" y="6807200"/>
          <p14:tracePt t="10197" x="5238750" y="6784975"/>
          <p14:tracePt t="10213" x="5216525" y="6753225"/>
          <p14:tracePt t="10230" x="5184775" y="6727825"/>
          <p14:tracePt t="10247" x="5159375" y="6677025"/>
          <p14:tracePt t="10264" x="5153025" y="6632575"/>
          <p14:tracePt t="10280" x="5153025" y="6597650"/>
          <p14:tracePt t="10297" x="5162550" y="6562725"/>
          <p14:tracePt t="10314" x="5165725" y="6553200"/>
          <p14:tracePt t="10331" x="5165725" y="6543675"/>
          <p14:tracePt t="10347" x="5165725" y="6530975"/>
          <p14:tracePt t="10590" x="5172075" y="6530975"/>
          <p14:tracePt t="10597" x="5175250" y="6530975"/>
          <p14:tracePt t="10614" x="5191125" y="6534150"/>
          <p14:tracePt t="10631" x="5254625" y="6546850"/>
          <p14:tracePt t="10647" x="5327650" y="6553200"/>
          <p14:tracePt t="10663" x="5445125" y="6569075"/>
          <p14:tracePt t="10696" x="5715000" y="6604000"/>
          <p14:tracePt t="10731" x="5816600" y="6604000"/>
          <p14:tracePt t="10747" x="5848350" y="6604000"/>
          <p14:tracePt t="10763" x="5899150" y="6594475"/>
          <p14:tracePt t="10780" x="6016625" y="6575425"/>
          <p14:tracePt t="10797" x="6235700" y="6581775"/>
          <p14:tracePt t="10813" x="6353175" y="6591300"/>
          <p14:tracePt t="10831" x="6473825" y="6613525"/>
          <p14:tracePt t="10847" x="6527800" y="6619875"/>
          <p14:tracePt t="10864" x="6550025" y="6619875"/>
          <p14:tracePt t="10880" x="6578600" y="6619875"/>
          <p14:tracePt t="10897" x="6610350" y="6619875"/>
          <p14:tracePt t="10913" x="6654800" y="6619875"/>
          <p14:tracePt t="10932" x="6784975" y="6629400"/>
          <p14:tracePt t="10948" x="6880225" y="6645275"/>
          <p14:tracePt t="10964" x="6924675" y="6657975"/>
          <p14:tracePt t="10981" x="6969125" y="6677025"/>
          <p14:tracePt t="10997" x="6978650" y="6677025"/>
          <p14:tracePt t="11013" x="6981825" y="6677025"/>
          <p14:tracePt t="11053" x="6994525" y="6677025"/>
          <p14:tracePt t="11063" x="6997700" y="6677025"/>
          <p14:tracePt t="11082" x="7013575" y="6686550"/>
          <p14:tracePt t="11098" x="7023100" y="6686550"/>
          <p14:tracePt t="11114" x="7032625" y="6692900"/>
          <p14:tracePt t="11168" x="7042150" y="6692900"/>
          <p14:tracePt t="11174" x="7048500" y="6692900"/>
          <p14:tracePt t="11181" x="7051675" y="6692900"/>
          <p14:tracePt t="11196" x="7061200" y="6692900"/>
          <p14:tracePt t="11213" x="7070725" y="6692900"/>
          <p14:tracePt t="11231" x="7092950" y="6692900"/>
          <p14:tracePt t="11247" x="7096125" y="6692900"/>
          <p14:tracePt t="12973" x="7121525" y="6677025"/>
          <p14:tracePt t="12980" x="7150100" y="6654800"/>
          <p14:tracePt t="12987" x="7191375" y="6619875"/>
          <p14:tracePt t="12996" x="7226300" y="6578600"/>
          <p14:tracePt t="13013" x="7321550" y="6483350"/>
          <p14:tracePt t="13031" x="7473950" y="6292850"/>
          <p14:tracePt t="13047" x="7569200" y="6124575"/>
          <p14:tracePt t="13080" x="7693025" y="5765800"/>
          <p14:tracePt t="13113" x="7699375" y="5508625"/>
          <p14:tracePt t="13131" x="7623175" y="5238750"/>
          <p14:tracePt t="13151" x="7442200" y="4972050"/>
          <p14:tracePt t="13165" x="7223125" y="4708525"/>
          <p14:tracePt t="13182" x="7051675" y="4527550"/>
          <p14:tracePt t="13199" x="6940550" y="4387850"/>
          <p14:tracePt t="13202" x="6877050" y="4311650"/>
          <p14:tracePt t="13215" x="6762750" y="4152900"/>
          <p14:tracePt t="13230" x="6667500" y="4057650"/>
          <p14:tracePt t="13247" x="6562725" y="3978275"/>
          <p14:tracePt t="13263" x="6429375" y="3908425"/>
          <p14:tracePt t="13281" x="6223000" y="3816350"/>
          <p14:tracePt t="13297" x="6076950" y="3752850"/>
          <p14:tracePt t="13314" x="5978525" y="3711575"/>
          <p14:tracePt t="13331" x="5883275" y="3667125"/>
          <p14:tracePt t="13347" x="5813425" y="3632200"/>
          <p14:tracePt t="13363" x="5759450" y="3609975"/>
          <p14:tracePt t="13380" x="5695950" y="3590925"/>
          <p14:tracePt t="13396" x="5641975" y="3584575"/>
          <p14:tracePt t="13759" x="5622925" y="3565525"/>
          <p14:tracePt t="13765" x="5600700" y="3533775"/>
          <p14:tracePt t="13781" x="5543550" y="3463925"/>
          <p14:tracePt t="13796" x="5514975" y="3406775"/>
          <p14:tracePt t="13813" x="5457825" y="3305175"/>
          <p14:tracePt t="13847" x="5343525" y="2990850"/>
          <p14:tracePt t="13881" x="5283200" y="2736850"/>
          <p14:tracePt t="13898" x="5289550" y="2663825"/>
          <p14:tracePt t="13913" x="5308600" y="2625725"/>
          <p14:tracePt t="13930" x="5378450" y="2555875"/>
          <p14:tracePt t="13946" x="5524500" y="2473325"/>
          <p14:tracePt t="13963" x="5683250" y="2400300"/>
          <p14:tracePt t="13981" x="5908675" y="2308225"/>
          <p14:tracePt t="13999" x="6073775" y="2254250"/>
          <p14:tracePt t="14015" x="6308725" y="2216150"/>
          <p14:tracePt t="14031" x="6489700" y="2209800"/>
          <p14:tracePt t="14047" x="6664325" y="2212975"/>
          <p14:tracePt t="14063" x="6791325" y="2232025"/>
          <p14:tracePt t="14080" x="6915150" y="2263775"/>
          <p14:tracePt t="14096" x="6946900" y="2263775"/>
          <p14:tracePt t="14113" x="6956425" y="2263775"/>
          <p14:tracePt t="14131" x="6969125" y="2263775"/>
          <p14:tracePt t="14187" x="6969125" y="2266950"/>
          <p14:tracePt t="14193" x="6969125" y="2273300"/>
          <p14:tracePt t="14200" x="6969125" y="2276475"/>
          <p14:tracePt t="14213" x="6969125" y="2282825"/>
          <p14:tracePt t="14230" x="6969125" y="2295525"/>
          <p14:tracePt t="14246" x="6969125" y="2311400"/>
          <p14:tracePt t="14264" x="6959600" y="2327275"/>
          <p14:tracePt t="14281" x="6959600" y="2336800"/>
          <p14:tracePt t="14297" x="6946900" y="2346325"/>
          <p14:tracePt t="14314" x="6934200" y="2365375"/>
          <p14:tracePt t="14330" x="6918325" y="2365375"/>
          <p14:tracePt t="14346" x="6858000" y="2365375"/>
          <p14:tracePt t="14363" x="6731000" y="2362200"/>
          <p14:tracePt t="14380" x="6543675" y="2343150"/>
          <p14:tracePt t="14397" x="6416675" y="2343150"/>
          <p14:tracePt t="14414" x="6223000" y="2343150"/>
          <p14:tracePt t="14430" x="6118225" y="2343150"/>
          <p14:tracePt t="14447" x="5981700" y="2343150"/>
          <p14:tracePt t="14463" x="5775325" y="2343150"/>
          <p14:tracePt t="14480" x="5692775" y="2343150"/>
          <p14:tracePt t="14496" x="5638800" y="2343150"/>
          <p14:tracePt t="14513" x="5591175" y="2343150"/>
          <p14:tracePt t="14530" x="5581650" y="2343150"/>
          <p14:tracePt t="14547" x="5565775" y="2343150"/>
          <p14:tracePt t="14564" x="5518150" y="2330450"/>
          <p14:tracePt t="14580" x="5464175" y="2317750"/>
          <p14:tracePt t="14596" x="5407025" y="2289175"/>
          <p14:tracePt t="14613" x="5340350" y="2235200"/>
          <p14:tracePt t="14629" x="5305425" y="2187575"/>
          <p14:tracePt t="14646" x="5270500" y="2139950"/>
          <p14:tracePt t="14664" x="5251450" y="2066925"/>
          <p14:tracePt t="14680" x="5213350" y="1987550"/>
          <p14:tracePt t="14697" x="5178425" y="1876425"/>
          <p14:tracePt t="14714" x="5121275" y="1739900"/>
          <p14:tracePt t="14730" x="5089525" y="1641475"/>
          <p14:tracePt t="14747" x="5070475" y="1511300"/>
          <p14:tracePt t="14763" x="5070475" y="1349375"/>
          <p14:tracePt t="14779" x="5076825" y="1276350"/>
          <p14:tracePt t="14796" x="5089525" y="1212850"/>
          <p14:tracePt t="14814" x="5108575" y="1120775"/>
          <p14:tracePt t="14830" x="5130800" y="1082675"/>
          <p14:tracePt t="14847" x="5156200" y="1038225"/>
          <p14:tracePt t="14864" x="5226050" y="971550"/>
          <p14:tracePt t="14880" x="5340350" y="920750"/>
          <p14:tracePt t="14897" x="5451475" y="869950"/>
          <p14:tracePt t="14914" x="5543550" y="847725"/>
          <p14:tracePt t="14930" x="5575300" y="835025"/>
          <p14:tracePt t="14947" x="5597525" y="819150"/>
          <p14:tracePt t="14964" x="5613400" y="819150"/>
          <p14:tracePt t="15006" x="5610225" y="819150"/>
          <p14:tracePt t="15014" x="5607050" y="819150"/>
          <p14:tracePt t="15029" x="5559425" y="806450"/>
          <p14:tracePt t="15047" x="5445125" y="796925"/>
          <p14:tracePt t="15063" x="5238750" y="796925"/>
          <p14:tracePt t="15080" x="5089525" y="796925"/>
          <p14:tracePt t="15097" x="4940300" y="796925"/>
          <p14:tracePt t="15114" x="4797425" y="803275"/>
          <p14:tracePt t="15130" x="4705350" y="809625"/>
          <p14:tracePt t="15146" x="4619625" y="825500"/>
          <p14:tracePt t="15163" x="4518025" y="857250"/>
          <p14:tracePt t="15179" x="4470400" y="869950"/>
          <p14:tracePt t="15197" x="4432300" y="882650"/>
          <p14:tracePt t="15214" x="4403725" y="904875"/>
          <p14:tracePt t="15230" x="4394200" y="914400"/>
          <p14:tracePt t="15247" x="4378325" y="923925"/>
          <p14:tracePt t="15264" x="4365625" y="939800"/>
          <p14:tracePt t="15280" x="4352925" y="955675"/>
          <p14:tracePt t="15297" x="4343400" y="965200"/>
          <p14:tracePt t="15313" x="4327525" y="981075"/>
          <p14:tracePt t="15329" x="4327525" y="1000125"/>
          <p14:tracePt t="15346" x="4327525" y="1031875"/>
          <p14:tracePt t="15363" x="4346575" y="1089025"/>
          <p14:tracePt t="15379" x="4359275" y="1152525"/>
          <p14:tracePt t="15397" x="4391025" y="1228725"/>
          <p14:tracePt t="15414" x="4441825" y="1323975"/>
          <p14:tracePt t="15430" x="4454525" y="1362075"/>
          <p14:tracePt t="15446" x="4473575" y="1387475"/>
          <p14:tracePt t="15463" x="4518025" y="1438275"/>
          <p14:tracePt t="15479" x="4568825" y="1482725"/>
          <p14:tracePt t="15496" x="4606925" y="1520825"/>
          <p14:tracePt t="15513" x="4651375" y="1565275"/>
          <p14:tracePt t="15529" x="4670425" y="1590675"/>
          <p14:tracePt t="15546" x="4686300" y="1606550"/>
          <p14:tracePt t="15563" x="4702175" y="1625600"/>
          <p14:tracePt t="15579" x="4708525" y="1638300"/>
          <p14:tracePt t="15596" x="4718050" y="1641475"/>
          <p14:tracePt t="15614" x="4787900" y="1631950"/>
          <p14:tracePt t="15630" x="4854575" y="1616075"/>
          <p14:tracePt t="15647" x="4899025" y="1597025"/>
          <p14:tracePt t="15664" x="4946650" y="1577975"/>
          <p14:tracePt t="15680" x="4959350" y="1568450"/>
          <p14:tracePt t="15697" x="4968875" y="1558925"/>
          <p14:tracePt t="15713" x="4968875" y="1539875"/>
          <p14:tracePt t="15729" x="4968875" y="1530350"/>
          <p14:tracePt t="15746" x="4968875" y="1520825"/>
          <p14:tracePt t="15764" x="4968875" y="1511300"/>
          <p14:tracePt t="16349" x="4851400" y="1549400"/>
          <p14:tracePt t="16357" x="4673600" y="1638300"/>
          <p14:tracePt t="16364" x="4473575" y="1746250"/>
          <p14:tracePt t="16380" x="4000500" y="2085975"/>
          <p14:tracePt t="16401" x="3330575" y="2822575"/>
          <p14:tracePt t="16418" x="2838450" y="3482975"/>
          <p14:tracePt t="16438" x="2232025" y="4410075"/>
          <p14:tracePt t="16464" x="1825625" y="5210175"/>
          <p14:tracePt t="16497" x="1651000" y="5664200"/>
          <p14:tracePt t="16515" x="1635125" y="5692775"/>
          <p14:tracePt t="16728" x="1609725" y="5626100"/>
          <p14:tracePt t="16735" x="1571625" y="5540375"/>
          <p14:tracePt t="16746" x="1514475" y="5454650"/>
          <p14:tracePt t="16764" x="1362075" y="5099050"/>
          <p14:tracePt t="16780" x="1308100" y="4956175"/>
          <p14:tracePt t="16798" x="1314450" y="4702175"/>
          <p14:tracePt t="16813" x="1355725" y="4591050"/>
          <p14:tracePt t="16829" x="1384300" y="4524375"/>
          <p14:tracePt t="16846" x="1416050" y="4457700"/>
          <p14:tracePt t="16863" x="1460500" y="4362450"/>
          <p14:tracePt t="16880" x="1482725" y="4305300"/>
          <p14:tracePt t="16896" x="1501775" y="4251325"/>
          <p14:tracePt t="16913" x="1514475" y="4187825"/>
          <p14:tracePt t="16930" x="1514475" y="4143375"/>
          <p14:tracePt t="16946" x="1514475" y="4121150"/>
          <p14:tracePt t="16963" x="1492250" y="4070350"/>
          <p14:tracePt t="16980" x="1482725" y="4048125"/>
          <p14:tracePt t="16997" x="1457325" y="4016375"/>
          <p14:tracePt t="17014" x="1397000" y="3990975"/>
          <p14:tracePt t="17030" x="1320800" y="3949700"/>
          <p14:tracePt t="17048" x="1120775" y="3924300"/>
          <p14:tracePt t="17063" x="949325" y="3914775"/>
          <p14:tracePt t="17080" x="800100" y="3921125"/>
          <p14:tracePt t="17096" x="647700" y="3949700"/>
          <p14:tracePt t="17112" x="463550" y="4010025"/>
          <p14:tracePt t="17130" x="374650" y="4067175"/>
          <p14:tracePt t="17147" x="304800" y="4114800"/>
          <p14:tracePt t="17164" x="193675" y="4257675"/>
          <p14:tracePt t="17180" x="114300" y="4352925"/>
          <p14:tracePt t="17198" x="34925" y="4483100"/>
          <p14:tracePt t="17326" x="0" y="5159375"/>
          <p14:tracePt t="17333" x="15875" y="5187950"/>
          <p14:tracePt t="17346" x="53975" y="5267325"/>
          <p14:tracePt t="17363" x="114300" y="5359400"/>
          <p14:tracePt t="17379" x="203200" y="5483225"/>
          <p14:tracePt t="17397" x="352425" y="5622925"/>
          <p14:tracePt t="17413" x="434975" y="5708650"/>
          <p14:tracePt t="17430" x="511175" y="5791200"/>
          <p14:tracePt t="17448" x="590550" y="5911850"/>
          <p14:tracePt t="17463" x="644525" y="5975350"/>
          <p14:tracePt t="17480" x="796925" y="6019800"/>
          <p14:tracePt t="17496" x="958850" y="6029325"/>
          <p14:tracePt t="17513" x="1225550" y="5994400"/>
          <p14:tracePt t="17529" x="1368425" y="5949950"/>
          <p14:tracePt t="17547" x="1501775" y="5918200"/>
          <p14:tracePt t="17563" x="1587500" y="5902325"/>
          <p14:tracePt t="17580" x="1663700" y="5880100"/>
          <p14:tracePt t="17597" x="1793875" y="5870575"/>
          <p14:tracePt t="17613" x="1885950" y="5870575"/>
          <p14:tracePt t="17630" x="2003425" y="5870575"/>
          <p14:tracePt t="17646" x="2178050" y="5876925"/>
          <p14:tracePt t="17663" x="2238375" y="5892800"/>
          <p14:tracePt t="17680" x="2282825" y="5892800"/>
          <p14:tracePt t="17697" x="2352675" y="5892800"/>
          <p14:tracePt t="17714" x="2413000" y="5892800"/>
          <p14:tracePt t="17731" x="2486025" y="5873750"/>
          <p14:tracePt t="17735" x="2533650" y="5864225"/>
          <p14:tracePt t="17747" x="2597150" y="5851525"/>
          <p14:tracePt t="17763" x="2663825" y="5829300"/>
          <p14:tracePt t="17779" x="2701925" y="5797550"/>
          <p14:tracePt t="17797" x="2749550" y="5724525"/>
          <p14:tracePt t="17813" x="2781300" y="5648325"/>
          <p14:tracePt t="17830" x="2803525" y="5549900"/>
          <p14:tracePt t="17848" x="2790825" y="5407025"/>
          <p14:tracePt t="17863" x="2771775" y="5280025"/>
          <p14:tracePt t="17880" x="2755900" y="5172075"/>
          <p14:tracePt t="17897" x="2743200" y="5080000"/>
          <p14:tracePt t="17912" x="2743200" y="5029200"/>
          <p14:tracePt t="17930" x="2743200" y="4994275"/>
          <p14:tracePt t="17947" x="2730500" y="4949825"/>
          <p14:tracePt t="17964" x="2730500" y="4940300"/>
          <p14:tracePt t="17980" x="2720975" y="4930775"/>
          <p14:tracePt t="17997" x="2720975" y="4921250"/>
          <p14:tracePt t="18025" x="2714625" y="4921250"/>
        </p14:tracePtLst>
      </p14:laserTraceLst>
    </p:ext>
  </p:extLs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5" descr="250px-Illustration_Heracleum_sphondylium0">
            <a:hlinkClick r:id="rId3" tooltip="Common Hogweed (Heracleum sphondylium)"/>
          </p:cNvPr>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0" y="0"/>
            <a:ext cx="5621338"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723" name="Text Box 6"/>
          <p:cNvSpPr txBox="1">
            <a:spLocks noChangeArrowheads="1"/>
          </p:cNvSpPr>
          <p:nvPr/>
        </p:nvSpPr>
        <p:spPr bwMode="auto">
          <a:xfrm>
            <a:off x="6178550" y="5572125"/>
            <a:ext cx="2965450"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fr-FR" altLang="fr-FR" b="1" i="1">
                <a:solidFill>
                  <a:srgbClr val="FF0000"/>
                </a:solidFill>
              </a:rPr>
              <a:t>Heracleum sphondylium, </a:t>
            </a:r>
          </a:p>
          <a:p>
            <a:pPr eaLnBrk="1" hangingPunct="1"/>
            <a:r>
              <a:rPr lang="fr-FR" altLang="fr-FR" b="1" i="1">
                <a:solidFill>
                  <a:srgbClr val="FF0000"/>
                </a:solidFill>
              </a:rPr>
              <a:t>« frifra »</a:t>
            </a:r>
          </a:p>
        </p:txBody>
      </p:sp>
      <p:pic>
        <p:nvPicPr>
          <p:cNvPr id="30724" name="Picture 5" descr="http://luirig.altervista.org/cpm/albums/bot-units68/heracleum-sphondylium-subsp-pyrenaicum31329.jpg"/>
          <p:cNvPicPr>
            <a:picLocks noChangeAspect="1" noChangeArrowheads="1"/>
          </p:cNvPicPr>
          <p:nvPr/>
        </p:nvPicPr>
        <p:blipFill>
          <a:blip r:embed="rId5">
            <a:extLst>
              <a:ext uri="{28A0092B-C50C-407E-A947-70E740481C1C}">
                <a14:useLocalDpi xmlns:a14="http://schemas.microsoft.com/office/drawing/2010/main" xmlns="" val="0"/>
              </a:ext>
            </a:extLst>
          </a:blip>
          <a:srcRect r="71001" b="45428"/>
          <a:stretch>
            <a:fillRect/>
          </a:stretch>
        </p:blipFill>
        <p:spPr bwMode="auto">
          <a:xfrm>
            <a:off x="5926138" y="0"/>
            <a:ext cx="3217862" cy="4429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 name="Audio 1">
            <a:hlinkClick r:id="" action="ppaction://media"/>
          </p:cNvPr>
          <p:cNvPicPr>
            <a:picLocks noChangeAspect="1"/>
          </p:cNvPicPr>
          <p:nvPr>
            <a:videoFile r:link="rId1"/>
            <p:extLst>
              <p:ext uri="{DAA4B4D4-6D71-4841-9C94-3DE7FCFB9230}">
                <p14:media xmlns:p14="http://schemas.microsoft.com/office/powerpoint/2010/main" xmlns="" r:embed="rId6"/>
              </p:ext>
            </p:extLst>
          </p:nvPr>
        </p:nvPicPr>
        <p:blipFill>
          <a:blip r:embed="rId7" cstate="print"/>
          <a:stretch>
            <a:fillRect/>
          </a:stretch>
        </p:blipFill>
        <p:spPr>
          <a:xfrm>
            <a:off x="8724900" y="6438900"/>
            <a:ext cx="203200" cy="203200"/>
          </a:xfrm>
          <a:prstGeom prst="rect">
            <a:avLst/>
          </a:prstGeom>
        </p:spPr>
      </p:pic>
    </p:spTree>
  </p:cSld>
  <p:clrMapOvr>
    <a:masterClrMapping/>
  </p:clrMapOvr>
  <mc:AlternateContent xmlns:mc="http://schemas.openxmlformats.org/markup-compatibility/2006">
    <mc:Choice xmlns:p14="http://schemas.microsoft.com/office/powerpoint/2010/main" xmlns="" Requires="p14">
      <p:transition spd="slow" p14:dur="2000" advTm="47236"/>
    </mc:Choice>
    <mc:Fallback>
      <p:transition spd="slow" advTm="472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showWhenStopped="0">
                <p:cTn id="7" fill="hold" display="0">
                  <p:stCondLst>
                    <p:cond delay="indefinite"/>
                  </p:stCondLst>
                  <p:endCondLst>
                    <p:cond evt="onStopAudio" delay="0">
                      <p:tgtEl>
                        <p:sldTgt/>
                      </p:tgtEl>
                    </p:cond>
                  </p:endCondLst>
                </p:cTn>
                <p:tgtEl>
                  <p:spTgt spid="2"/>
                </p:tgtEl>
              </p:cMediaNode>
            </p:video>
          </p:childTnLst>
        </p:cTn>
      </p:par>
    </p:tnLst>
  </p:timing>
  <p:extLst>
    <p:ext uri="{3A86A75C-4F4B-4683-9AE1-C65F6400EC91}">
      <p14:laserTraceLst xmlns:p14="http://schemas.microsoft.com/office/powerpoint/2010/main" xmlns="">
        <p14:tracePtLst>
          <p14:tracePt t="4518" x="2784475" y="4968875"/>
          <p14:tracePt t="4526" x="2882900" y="5048250"/>
          <p14:tracePt t="4535" x="2959100" y="5124450"/>
          <p14:tracePt t="4551" x="3143250" y="5289550"/>
          <p14:tracePt t="4568" x="3451225" y="5676900"/>
          <p14:tracePt t="4592" x="3902075" y="6254750"/>
          <p14:tracePt t="4619" x="4568825" y="6854825"/>
          <p14:tracePt t="4653" x="5149850" y="6854825"/>
          <p14:tracePt t="4669" x="5289550" y="6854825"/>
          <p14:tracePt t="4685" x="5397500" y="6854825"/>
          <p14:tracePt t="4703" x="5559425" y="6854825"/>
          <p14:tracePt t="4718" x="5645150" y="6854825"/>
          <p14:tracePt t="4734" x="5699125" y="6854825"/>
          <p14:tracePt t="4751" x="5753100" y="6854825"/>
          <p14:tracePt t="4769" x="5800725" y="6854825"/>
          <p14:tracePt t="4785" x="5826125" y="6854825"/>
          <p14:tracePt t="4803" x="5873750" y="6854825"/>
          <p14:tracePt t="4819" x="5905500" y="6854825"/>
          <p14:tracePt t="4835" x="5946775" y="6854825"/>
          <p14:tracePt t="4851" x="5991225" y="6854825"/>
          <p14:tracePt t="4867" x="6057900" y="6854825"/>
          <p14:tracePt t="4884" x="6096000" y="6854825"/>
          <p14:tracePt t="4902" x="6172200" y="6854825"/>
          <p14:tracePt t="4918" x="6245225" y="6842125"/>
          <p14:tracePt t="4935" x="6369050" y="6791325"/>
          <p14:tracePt t="4953" x="6556375" y="6664325"/>
          <p14:tracePt t="4968" x="6737350" y="6550025"/>
          <p14:tracePt t="4984" x="6889750" y="6410325"/>
          <p14:tracePt t="5001" x="7038975" y="6276975"/>
          <p14:tracePt t="5018" x="7204075" y="6156325"/>
          <p14:tracePt t="5034" x="7264400" y="6118225"/>
          <p14:tracePt t="5052" x="7299325" y="6089650"/>
          <p14:tracePt t="5069" x="7308850" y="6083300"/>
          <p14:tracePt t="5085" x="7324725" y="6083300"/>
          <p14:tracePt t="5124" x="7324725" y="6080125"/>
          <p14:tracePt t="5134" x="7321550" y="6080125"/>
          <p14:tracePt t="5151" x="7308850" y="6080125"/>
          <p14:tracePt t="5168" x="7273925" y="6080125"/>
          <p14:tracePt t="5185" x="7239000" y="6080125"/>
          <p14:tracePt t="5203" x="7175500" y="6080125"/>
          <p14:tracePt t="5219" x="7124700" y="6080125"/>
          <p14:tracePt t="5235" x="7064375" y="6080125"/>
          <p14:tracePt t="5252" x="6956425" y="6089650"/>
          <p14:tracePt t="5268" x="6886575" y="6089650"/>
          <p14:tracePt t="5284" x="6791325" y="6099175"/>
          <p14:tracePt t="5302" x="6581775" y="6124575"/>
          <p14:tracePt t="5319" x="6489700" y="6124575"/>
          <p14:tracePt t="5335" x="6416675" y="6124575"/>
          <p14:tracePt t="5353" x="6362700" y="6124575"/>
          <p14:tracePt t="5368" x="6340475" y="6124575"/>
          <p14:tracePt t="5385" x="6311900" y="6124575"/>
          <p14:tracePt t="5401" x="6276975" y="6137275"/>
          <p14:tracePt t="5417" x="6254750" y="6149975"/>
          <p14:tracePt t="5434" x="6245225" y="6153150"/>
          <p14:tracePt t="5452" x="6229350" y="6153150"/>
          <p14:tracePt t="5531" x="6232525" y="6153150"/>
          <p14:tracePt t="5538" x="6235700" y="6153150"/>
          <p14:tracePt t="5551" x="6251575" y="6146800"/>
          <p14:tracePt t="5567" x="6296025" y="6140450"/>
          <p14:tracePt t="5584" x="6356350" y="6134100"/>
          <p14:tracePt t="5601" x="6499225" y="6124575"/>
          <p14:tracePt t="5617" x="6569075" y="6124575"/>
          <p14:tracePt t="5634" x="6619875" y="6124575"/>
          <p14:tracePt t="5651" x="6670675" y="6140450"/>
          <p14:tracePt t="5668" x="6699250" y="6153150"/>
          <p14:tracePt t="5684" x="6724650" y="6165850"/>
          <p14:tracePt t="5702" x="6781800" y="6197600"/>
          <p14:tracePt t="5718" x="6819900" y="6210300"/>
          <p14:tracePt t="5735" x="6842125" y="6219825"/>
          <p14:tracePt t="5752" x="6864350" y="6242050"/>
          <p14:tracePt t="5769" x="6864350" y="6248400"/>
          <p14:tracePt t="5802" x="6848475" y="6248400"/>
          <p14:tracePt t="5818" x="6826250" y="6248400"/>
          <p14:tracePt t="5835" x="6781800" y="6235700"/>
          <p14:tracePt t="5852" x="6708775" y="6210300"/>
          <p14:tracePt t="5868" x="6670675" y="6203950"/>
          <p14:tracePt t="5885" x="6648450" y="6203950"/>
          <p14:tracePt t="5902" x="6607175" y="6203950"/>
          <p14:tracePt t="5918" x="6588125" y="6203950"/>
          <p14:tracePt t="5935" x="6556375" y="6197600"/>
          <p14:tracePt t="5952" x="6521450" y="6181725"/>
          <p14:tracePt t="5968" x="6489700" y="6162675"/>
          <p14:tracePt t="5985" x="6467475" y="6149975"/>
          <p14:tracePt t="6002" x="6451600" y="6140450"/>
          <p14:tracePt t="6018" x="6435725" y="6130925"/>
          <p14:tracePt t="6035" x="6426200" y="6121400"/>
          <p14:tracePt t="6051" x="6416675" y="6099175"/>
          <p14:tracePt t="6068" x="6413500" y="6089650"/>
          <p14:tracePt t="6085" x="6413500" y="6080125"/>
          <p14:tracePt t="6102" x="6400800" y="6061075"/>
          <p14:tracePt t="6118" x="6400800" y="6051550"/>
          <p14:tracePt t="6134" x="6391275" y="6038850"/>
          <p14:tracePt t="6152" x="6375400" y="6026150"/>
          <p14:tracePt t="6168" x="6365875" y="6003925"/>
          <p14:tracePt t="6185" x="6362700" y="5994400"/>
          <p14:tracePt t="6201" x="6353175" y="5978525"/>
          <p14:tracePt t="6218" x="6340475" y="5975350"/>
          <p14:tracePt t="6234" x="6330950" y="5975350"/>
          <p14:tracePt t="6251" x="6321425" y="5975350"/>
          <p14:tracePt t="6268" x="6315075" y="5975350"/>
          <p14:tracePt t="6284" x="6305550" y="5975350"/>
          <p14:tracePt t="6301" x="6286500" y="5956300"/>
          <p14:tracePt t="6318" x="6276975" y="5946775"/>
          <p14:tracePt t="6334" x="6251575" y="5937250"/>
          <p14:tracePt t="6352" x="6210300" y="5918200"/>
          <p14:tracePt t="6368" x="6188075" y="5899150"/>
          <p14:tracePt t="6384" x="6162675" y="5889625"/>
          <p14:tracePt t="6401" x="6149975" y="5889625"/>
          <p14:tracePt t="6417" x="6137275" y="5883275"/>
          <p14:tracePt t="6434" x="6124575" y="5883275"/>
          <p14:tracePt t="6468" x="6130925" y="5883275"/>
          <p14:tracePt t="6485" x="6146800" y="5883275"/>
          <p14:tracePt t="6501" x="6210300" y="5883275"/>
          <p14:tracePt t="6518" x="6270625" y="5886450"/>
          <p14:tracePt t="6534" x="6346825" y="5902325"/>
          <p14:tracePt t="6551" x="6438900" y="5930900"/>
          <p14:tracePt t="6568" x="6511925" y="5953125"/>
          <p14:tracePt t="6584" x="6588125" y="5969000"/>
          <p14:tracePt t="6601" x="6680200" y="5997575"/>
          <p14:tracePt t="6618" x="6743700" y="6003925"/>
          <p14:tracePt t="6635" x="6794500" y="6010275"/>
          <p14:tracePt t="6651" x="6858000" y="6010275"/>
          <p14:tracePt t="6668" x="6918325" y="6010275"/>
          <p14:tracePt t="6685" x="6978650" y="6016625"/>
          <p14:tracePt t="6701" x="7058025" y="6016625"/>
          <p14:tracePt t="6717" x="7102475" y="6016625"/>
          <p14:tracePt t="6734" x="7124700" y="6016625"/>
          <p14:tracePt t="6752" x="7162800" y="6016625"/>
          <p14:tracePt t="6768" x="7185025" y="6016625"/>
          <p14:tracePt t="6785" x="7213600" y="6016625"/>
          <p14:tracePt t="6801" x="7277100" y="6013450"/>
          <p14:tracePt t="6817" x="7321550" y="6013450"/>
          <p14:tracePt t="6834" x="7375525" y="6013450"/>
          <p14:tracePt t="6852" x="7429500" y="6013450"/>
          <p14:tracePt t="6868" x="7464425" y="6013450"/>
          <p14:tracePt t="6885" x="7486650" y="6013450"/>
          <p14:tracePt t="6902" x="7543800" y="6013450"/>
          <p14:tracePt t="6918" x="7585075" y="6013450"/>
          <p14:tracePt t="6934" x="7623175" y="6013450"/>
          <p14:tracePt t="6951" x="7686675" y="6022975"/>
          <p14:tracePt t="6967" x="7718425" y="6035675"/>
          <p14:tracePt t="6984" x="7727950" y="6051550"/>
          <p14:tracePt t="8315" x="7747000" y="6051550"/>
          <p14:tracePt t="8322" x="7762875" y="6051550"/>
          <p14:tracePt t="8335" x="7816850" y="6042025"/>
          <p14:tracePt t="8351" x="7883525" y="6019800"/>
          <p14:tracePt t="8369" x="8004175" y="5975350"/>
          <p14:tracePt t="8385" x="8147050" y="5930900"/>
          <p14:tracePt t="8401" x="8359775" y="5867400"/>
          <p14:tracePt t="8435" x="8683625" y="5791200"/>
          <p14:tracePt t="8469" x="8810625" y="5762625"/>
          <p14:tracePt t="8485" x="8912225" y="5740400"/>
          <p14:tracePt t="8501" x="8956675" y="5721350"/>
          <p14:tracePt t="8518" x="8988425" y="5708650"/>
          <p14:tracePt t="8522" x="9007475" y="5702300"/>
          <p14:tracePt t="8535" x="9029700" y="5689600"/>
          <p14:tracePt t="8552" x="9048750" y="5680075"/>
          <p14:tracePt t="8567" x="9064625" y="5664200"/>
          <p14:tracePt t="8585" x="9080500" y="5648325"/>
          <p14:tracePt t="8601" x="9083675" y="5648325"/>
          <p14:tracePt t="8658" x="9083675" y="5641975"/>
          <p14:tracePt t="8672" x="9083675" y="5638800"/>
          <p14:tracePt t="8679" x="9083675" y="5632450"/>
          <p14:tracePt t="8686" x="9083675" y="5629275"/>
          <p14:tracePt t="8701" x="9083675" y="5613400"/>
          <p14:tracePt t="8718" x="9083675" y="5607050"/>
          <p14:tracePt t="8735" x="9083675" y="5597525"/>
          <p14:tracePt t="8751" x="9083675" y="5594350"/>
          <p14:tracePt t="8768" x="9083675" y="5584825"/>
          <p14:tracePt t="8785" x="9083675" y="5562600"/>
          <p14:tracePt t="8801" x="9083675" y="5553075"/>
          <p14:tracePt t="8818" x="9070975" y="5543550"/>
          <p14:tracePt t="9135" x="9039225" y="5495925"/>
          <p14:tracePt t="9143" x="8978900" y="5400675"/>
          <p14:tracePt t="9150" x="8940800" y="5295900"/>
          <p14:tracePt t="9168" x="8883650" y="5048250"/>
          <p14:tracePt t="9185" x="8832850" y="4486275"/>
          <p14:tracePt t="9202" x="8810625" y="4076700"/>
          <p14:tracePt t="9219" x="8778875" y="3822700"/>
          <p14:tracePt t="9235" x="8750300" y="3457575"/>
          <p14:tracePt t="9251" x="8721725" y="3263900"/>
          <p14:tracePt t="9267" x="8702675" y="3057525"/>
          <p14:tracePt t="9284" x="8642350" y="2854325"/>
          <p14:tracePt t="9300" x="8597900" y="2720975"/>
          <p14:tracePt t="9317" x="8572500" y="2590800"/>
          <p14:tracePt t="9334" x="8550275" y="2489200"/>
          <p14:tracePt t="9351" x="8537575" y="2444750"/>
          <p14:tracePt t="9368" x="8515350" y="2378075"/>
          <p14:tracePt t="9384" x="8509000" y="2282825"/>
          <p14:tracePt t="9400" x="8493125" y="2219325"/>
          <p14:tracePt t="9417" x="8486775" y="2159000"/>
          <p14:tracePt t="9435" x="8467725" y="2095500"/>
          <p14:tracePt t="9451" x="8448675" y="2041525"/>
          <p14:tracePt t="9468" x="8435975" y="1987550"/>
          <p14:tracePt t="9485" x="8413750" y="1876425"/>
          <p14:tracePt t="9501" x="8397875" y="1812925"/>
          <p14:tracePt t="9517" x="8378825" y="1765300"/>
          <p14:tracePt t="9520" x="8378825" y="1739900"/>
          <p14:tracePt t="9535" x="8366125" y="1676400"/>
          <p14:tracePt t="9551" x="8350250" y="1612900"/>
          <p14:tracePt t="9567" x="8328025" y="1536700"/>
          <p14:tracePt t="9585" x="8277225" y="1450975"/>
          <p14:tracePt t="9601" x="8245475" y="1409700"/>
          <p14:tracePt t="9618" x="8226425" y="1381125"/>
          <p14:tracePt t="9635" x="8210550" y="1358900"/>
          <p14:tracePt t="9651" x="8201025" y="1336675"/>
          <p14:tracePt t="9667" x="8175625" y="1317625"/>
          <p14:tracePt t="9684" x="8131175" y="1276350"/>
          <p14:tracePt t="9700" x="8083550" y="1241425"/>
          <p14:tracePt t="9717" x="8035925" y="1206500"/>
          <p14:tracePt t="9735" x="7950200" y="1149350"/>
          <p14:tracePt t="9751" x="7858125" y="1092200"/>
          <p14:tracePt t="9768" x="7724775" y="1019175"/>
          <p14:tracePt t="9784" x="7505700" y="927100"/>
          <p14:tracePt t="9800" x="7375525" y="885825"/>
          <p14:tracePt t="9817" x="7273925" y="841375"/>
          <p14:tracePt t="9834" x="7207250" y="815975"/>
          <p14:tracePt t="9851" x="7191375" y="796925"/>
          <p14:tracePt t="9868" x="7181850" y="793750"/>
          <p14:tracePt t="9885" x="7165975" y="793750"/>
          <p14:tracePt t="9901" x="7150100" y="793750"/>
          <p14:tracePt t="9918" x="7140575" y="787400"/>
          <p14:tracePt t="9934" x="7127875" y="777875"/>
          <p14:tracePt t="9950" x="7121525" y="774700"/>
          <p14:tracePt t="9967" x="7118350" y="765175"/>
          <p14:tracePt t="9984" x="7118350" y="758825"/>
          <p14:tracePt t="10042" x="7118350" y="749300"/>
          <p14:tracePt t="10049" x="7131050" y="742950"/>
          <p14:tracePt t="10056" x="7150100" y="736600"/>
          <p14:tracePt t="10067" x="7185025" y="736600"/>
          <p14:tracePt t="10084" x="7346950" y="736600"/>
          <p14:tracePt t="10100" x="7419975" y="739775"/>
          <p14:tracePt t="10117" x="7493000" y="765175"/>
          <p14:tracePt t="10135" x="7572375" y="777875"/>
          <p14:tracePt t="10151" x="7600950" y="777875"/>
          <p14:tracePt t="10168" x="7626350" y="777875"/>
          <p14:tracePt t="10184" x="7639050" y="777875"/>
          <p14:tracePt t="10201" x="7648575" y="781050"/>
          <p14:tracePt t="10218" x="7654925" y="781050"/>
          <p14:tracePt t="10234" x="7673975" y="781050"/>
          <p14:tracePt t="10251" x="7680325" y="781050"/>
          <p14:tracePt t="10267" x="7683500" y="781050"/>
          <p14:tracePt t="10284" x="7699375" y="781050"/>
          <p14:tracePt t="10300" x="7702550" y="781050"/>
          <p14:tracePt t="10317" x="7718425" y="781050"/>
          <p14:tracePt t="10334" x="7734300" y="781050"/>
          <p14:tracePt t="10351" x="7743825" y="781050"/>
          <p14:tracePt t="10367" x="7772400" y="781050"/>
          <p14:tracePt t="10384" x="7858125" y="781050"/>
          <p14:tracePt t="10401" x="7956550" y="796925"/>
          <p14:tracePt t="10418" x="8054975" y="838200"/>
          <p14:tracePt t="10434" x="8194675" y="889000"/>
          <p14:tracePt t="10451" x="8293100" y="939800"/>
          <p14:tracePt t="10468" x="8407400" y="990600"/>
          <p14:tracePt t="10484" x="8543925" y="1101725"/>
          <p14:tracePt t="10500" x="8616950" y="1174750"/>
          <p14:tracePt t="10517" x="8686800" y="1238250"/>
          <p14:tracePt t="10535" x="8769350" y="1311275"/>
          <p14:tracePt t="10551" x="8801100" y="1358900"/>
          <p14:tracePt t="10568" x="8845550" y="1409700"/>
          <p14:tracePt t="10585" x="8893175" y="1482725"/>
          <p14:tracePt t="10601" x="8928100" y="1543050"/>
          <p14:tracePt t="10618" x="8953500" y="1581150"/>
          <p14:tracePt t="10634" x="8991600" y="1647825"/>
          <p14:tracePt t="10651" x="9010650" y="1692275"/>
          <p14:tracePt t="10667" x="9026525" y="1746250"/>
          <p14:tracePt t="10684" x="9045575" y="1828800"/>
          <p14:tracePt t="10701" x="9051925" y="1879600"/>
          <p14:tracePt t="10718" x="9051925" y="1914525"/>
          <p14:tracePt t="10734" x="9051925" y="1978025"/>
          <p14:tracePt t="10751" x="9051925" y="2022475"/>
          <p14:tracePt t="10767" x="9051925" y="2082800"/>
          <p14:tracePt t="10784" x="9051925" y="2152650"/>
          <p14:tracePt t="10801" x="9051925" y="2197100"/>
          <p14:tracePt t="10817" x="9048750" y="2219325"/>
          <p14:tracePt t="10835" x="9032875" y="2254250"/>
          <p14:tracePt t="10851" x="9023350" y="2263775"/>
          <p14:tracePt t="10869" x="8959850" y="2270125"/>
          <p14:tracePt t="10884" x="8905875" y="2251075"/>
          <p14:tracePt t="10900" x="8848725" y="2212975"/>
          <p14:tracePt t="10917" x="8785225" y="2143125"/>
          <p14:tracePt t="10934" x="8712200" y="2054225"/>
          <p14:tracePt t="10950" x="8667750" y="1943100"/>
          <p14:tracePt t="10967" x="8623300" y="1822450"/>
          <p14:tracePt t="10984" x="8553450" y="1701800"/>
          <p14:tracePt t="11001" x="8515350" y="1631950"/>
          <p14:tracePt t="11018" x="8451850" y="1558925"/>
          <p14:tracePt t="11034" x="8362950" y="1457325"/>
          <p14:tracePt t="11050" x="8321675" y="1409700"/>
          <p14:tracePt t="11067" x="8293100" y="1362075"/>
          <p14:tracePt t="11084" x="8248650" y="1317625"/>
          <p14:tracePt t="11101" x="8235950" y="1285875"/>
          <p14:tracePt t="11118" x="8226425" y="1263650"/>
          <p14:tracePt t="11135" x="8204200" y="1228725"/>
          <p14:tracePt t="11151" x="8191500" y="1212850"/>
          <p14:tracePt t="11167" x="8175625" y="1190625"/>
          <p14:tracePt t="11184" x="8150225" y="1146175"/>
          <p14:tracePt t="11201" x="8140700" y="1117600"/>
          <p14:tracePt t="11217" x="8128000" y="1098550"/>
          <p14:tracePt t="11235" x="8128000" y="1085850"/>
          <p14:tracePt t="11251" x="8128000" y="1076325"/>
          <p14:tracePt t="11285" x="8124825" y="1076325"/>
          <p14:tracePt t="11304" x="8124825" y="1063625"/>
          <p14:tracePt t="11319" x="8124825" y="1060450"/>
          <p14:tracePt t="11412" x="8131175" y="1073150"/>
          <p14:tracePt t="11419" x="8143875" y="1079500"/>
          <p14:tracePt t="11434" x="8172450" y="1095375"/>
          <p14:tracePt t="11450" x="8213725" y="1123950"/>
          <p14:tracePt t="11467" x="8258175" y="1155700"/>
          <p14:tracePt t="11484" x="8315325" y="1219200"/>
          <p14:tracePt t="11501" x="8340725" y="1257300"/>
          <p14:tracePt t="11519" x="8385175" y="1323975"/>
          <p14:tracePt t="11535" x="8407400" y="1368425"/>
          <p14:tracePt t="11551" x="8426450" y="1406525"/>
          <p14:tracePt t="11555" x="8432800" y="1419225"/>
          <p14:tracePt t="11568" x="8442325" y="1441450"/>
          <p14:tracePt t="11584" x="8455025" y="1473200"/>
          <p14:tracePt t="11600" x="8467725" y="1495425"/>
          <p14:tracePt t="11618" x="8493125" y="1539875"/>
          <p14:tracePt t="11634" x="8502650" y="1562100"/>
          <p14:tracePt t="11650" x="8502650" y="1590675"/>
          <p14:tracePt t="11668" x="8502650" y="1619250"/>
          <p14:tracePt t="11685" x="8502650" y="1628775"/>
          <p14:tracePt t="11701" x="8502650" y="1644650"/>
          <p14:tracePt t="11718" x="8502650" y="1657350"/>
          <p14:tracePt t="11734" x="8502650" y="1663700"/>
          <p14:tracePt t="11776" x="8502650" y="1660525"/>
          <p14:tracePt t="11784" x="8502650" y="1657350"/>
          <p14:tracePt t="11800" x="8477250" y="1625600"/>
          <p14:tracePt t="11818" x="8378825" y="1568450"/>
          <p14:tracePt t="11835" x="8274050" y="1489075"/>
          <p14:tracePt t="11851" x="8137525" y="1397000"/>
          <p14:tracePt t="11868" x="8004175" y="1308100"/>
          <p14:tracePt t="11884" x="7966075" y="1279525"/>
          <p14:tracePt t="11900" x="7943850" y="1270000"/>
          <p14:tracePt t="11918" x="7899400" y="1250950"/>
          <p14:tracePt t="11934" x="7861300" y="1238250"/>
          <p14:tracePt t="11951" x="7800975" y="1216025"/>
          <p14:tracePt t="11968" x="7677150" y="1193800"/>
          <p14:tracePt t="11984" x="7626350" y="1187450"/>
          <p14:tracePt t="12001" x="7597775" y="1187450"/>
          <p14:tracePt t="12017" x="7556500" y="1187450"/>
          <p14:tracePt t="12034" x="7534275" y="1187450"/>
          <p14:tracePt t="12051" x="7518400" y="1187450"/>
          <p14:tracePt t="12068" x="7505700" y="1187450"/>
          <p14:tracePt t="12084" x="7493000" y="1187450"/>
          <p14:tracePt t="12100" x="7483475" y="1187450"/>
          <p14:tracePt t="12117" x="7464425" y="1177925"/>
          <p14:tracePt t="12134" x="7454900" y="1171575"/>
          <p14:tracePt t="12150" x="7454900" y="1162050"/>
          <p14:tracePt t="12213" x="7461250" y="1162050"/>
          <p14:tracePt t="12219" x="7477125" y="1162050"/>
          <p14:tracePt t="12234" x="7521575" y="1162050"/>
          <p14:tracePt t="12251" x="7607300" y="1190625"/>
          <p14:tracePt t="12267" x="7756525" y="1238250"/>
          <p14:tracePt t="12283" x="7816850" y="1285875"/>
          <p14:tracePt t="12300" x="7861300" y="1311275"/>
          <p14:tracePt t="12317" x="7899400" y="1355725"/>
          <p14:tracePt t="12334" x="7918450" y="1377950"/>
          <p14:tracePt t="12350" x="7931150" y="1409700"/>
          <p14:tracePt t="12368" x="7940675" y="1450975"/>
          <p14:tracePt t="12384" x="7953375" y="1473200"/>
          <p14:tracePt t="12401" x="7959725" y="1527175"/>
          <p14:tracePt t="12418" x="7966075" y="1597025"/>
          <p14:tracePt t="12434" x="7978775" y="1635125"/>
          <p14:tracePt t="12450" x="7978775" y="1673225"/>
          <p14:tracePt t="12468" x="7978775" y="1720850"/>
          <p14:tracePt t="12484" x="7969250" y="1758950"/>
          <p14:tracePt t="12501" x="7956550" y="1803400"/>
          <p14:tracePt t="12518" x="7937500" y="1892300"/>
          <p14:tracePt t="12534" x="7921625" y="1965325"/>
          <p14:tracePt t="12550" x="7902575" y="2032000"/>
          <p14:tracePt t="12567" x="7864475" y="2133600"/>
          <p14:tracePt t="12583" x="7823200" y="2212975"/>
          <p14:tracePt t="12601" x="7794625" y="2292350"/>
          <p14:tracePt t="12618" x="7766050" y="2374900"/>
          <p14:tracePt t="12634" x="7747000" y="2406650"/>
          <p14:tracePt t="12651" x="7740650" y="2435225"/>
          <p14:tracePt t="12668" x="7740650" y="2451100"/>
          <p14:tracePt t="12684" x="7740650" y="2460625"/>
          <p14:tracePt t="12701" x="7740650" y="2476500"/>
          <p14:tracePt t="12717" x="7740650" y="2492375"/>
          <p14:tracePt t="12754" x="7740650" y="2495550"/>
          <p14:tracePt t="12818" x="7743825" y="2489200"/>
          <p14:tracePt t="12825" x="7747000" y="2473325"/>
          <p14:tracePt t="12833" x="7747000" y="2438400"/>
          <p14:tracePt t="12850" x="7762875" y="2343150"/>
          <p14:tracePt t="12867" x="7743825" y="2209800"/>
          <p14:tracePt t="12887" x="7708900" y="2076450"/>
          <p14:tracePt t="12901" x="7645400" y="1933575"/>
          <p14:tracePt t="12918" x="7559675" y="1778000"/>
          <p14:tracePt t="12934" x="7531100" y="1701800"/>
          <p14:tracePt t="12951" x="7489825" y="1612900"/>
          <p14:tracePt t="12967" x="7451725" y="1508125"/>
          <p14:tracePt t="12984" x="7429500" y="1460500"/>
          <p14:tracePt t="13000" x="7413625" y="1431925"/>
          <p14:tracePt t="13017" x="7394575" y="1387475"/>
          <p14:tracePt t="13034" x="7385050" y="1371600"/>
          <p14:tracePt t="13050" x="7372350" y="1355725"/>
          <p14:tracePt t="13068" x="7337425" y="1333500"/>
          <p14:tracePt t="13084" x="7315200" y="1320800"/>
          <p14:tracePt t="13100" x="7283450" y="1295400"/>
          <p14:tracePt t="13117" x="7239000" y="1260475"/>
          <p14:tracePt t="13133" x="7219950" y="1228725"/>
          <p14:tracePt t="13150" x="7210425" y="1212850"/>
          <p14:tracePt t="13168" x="7204075" y="1190625"/>
          <p14:tracePt t="13184" x="7204075" y="1174750"/>
          <p14:tracePt t="13238" x="7204075" y="1177925"/>
          <p14:tracePt t="13245" x="7204075" y="1187450"/>
          <p14:tracePt t="13253" x="7204075" y="1193800"/>
          <p14:tracePt t="13267" x="7204075" y="1212850"/>
          <p14:tracePt t="13284" x="7204075" y="1244600"/>
          <p14:tracePt t="13301" x="7204075" y="1266825"/>
          <p14:tracePt t="13318" x="7191375" y="1314450"/>
          <p14:tracePt t="13334" x="7172325" y="1368425"/>
          <p14:tracePt t="13351" x="7159625" y="1444625"/>
          <p14:tracePt t="13367" x="7137400" y="1533525"/>
          <p14:tracePt t="13384" x="7124700" y="1597025"/>
          <p14:tracePt t="13400" x="7102475" y="1663700"/>
          <p14:tracePt t="13417" x="7083425" y="1743075"/>
          <p14:tracePt t="13433" x="7077075" y="1778000"/>
          <p14:tracePt t="13451" x="7077075" y="1809750"/>
          <p14:tracePt t="13468" x="7070725" y="1857375"/>
          <p14:tracePt t="13484" x="7064375" y="1879600"/>
          <p14:tracePt t="13501" x="7058025" y="1917700"/>
          <p14:tracePt t="13517" x="7038975" y="1974850"/>
          <p14:tracePt t="13533" x="7038975" y="2009775"/>
          <p14:tracePt t="13550" x="7038975" y="2047875"/>
          <p14:tracePt t="13568" x="7038975" y="2079625"/>
          <p14:tracePt t="13584" x="7038975" y="2095500"/>
          <p14:tracePt t="13601" x="7038975" y="2105025"/>
          <p14:tracePt t="13618" x="7038975" y="2120900"/>
          <p14:tracePt t="13634" x="7038975" y="2130425"/>
          <p14:tracePt t="13651" x="7038975" y="2139950"/>
          <p14:tracePt t="13667" x="7038975" y="2146300"/>
          <p14:tracePt t="13939" x="7038975" y="2149475"/>
          <p14:tracePt t="13945" x="7032625" y="2155825"/>
          <p14:tracePt t="13952" x="7032625" y="2159000"/>
          <p14:tracePt t="13967" x="7032625" y="2174875"/>
          <p14:tracePt t="13983" x="7032625" y="2184400"/>
          <p14:tracePt t="14001" x="7032625" y="2193925"/>
          <p14:tracePt t="14017" x="7032625" y="2203450"/>
          <p14:tracePt t="14051" x="7035800" y="2203450"/>
          <p14:tracePt t="14067" x="7067550" y="2197100"/>
          <p14:tracePt t="14083" x="7099300" y="2165350"/>
          <p14:tracePt t="14100" x="7137400" y="2095500"/>
          <p14:tracePt t="14117" x="7169150" y="1993900"/>
          <p14:tracePt t="14134" x="7175500" y="1930400"/>
          <p14:tracePt t="14152" x="7175500" y="1812925"/>
          <p14:tracePt t="14168" x="7169150" y="1720850"/>
          <p14:tracePt t="14184" x="7153275" y="1622425"/>
          <p14:tracePt t="14200" x="7137400" y="1504950"/>
          <p14:tracePt t="14217" x="7112000" y="1304925"/>
          <p14:tracePt t="14233" x="7092950" y="1219200"/>
          <p14:tracePt t="14252" x="7092950" y="1133475"/>
          <p14:tracePt t="14268" x="7092950" y="1104900"/>
          <p14:tracePt t="14284" x="7092950" y="1076325"/>
          <p14:tracePt t="14301" x="7092950" y="1060450"/>
          <p14:tracePt t="14318" x="7089775" y="1044575"/>
          <p14:tracePt t="14334" x="7089775" y="1041400"/>
          <p14:tracePt t="14366" x="7083425" y="1041400"/>
          <p14:tracePt t="14383" x="7083425" y="1035050"/>
          <p14:tracePt t="14402" x="7080250" y="1035050"/>
          <p14:tracePt t="14418" x="7073900" y="1035050"/>
          <p14:tracePt t="14434" x="7064375" y="1035050"/>
          <p14:tracePt t="14452" x="7045325" y="1035050"/>
          <p14:tracePt t="14467" x="7023100" y="1035050"/>
          <p14:tracePt t="14484" x="7000875" y="1035050"/>
          <p14:tracePt t="14501" x="6965950" y="1044575"/>
          <p14:tracePt t="14517" x="6950075" y="1047750"/>
          <p14:tracePt t="14533" x="6927850" y="1060450"/>
          <p14:tracePt t="14551" x="6896100" y="1076325"/>
          <p14:tracePt t="14567" x="6864350" y="1095375"/>
          <p14:tracePt t="14584" x="6838950" y="1114425"/>
          <p14:tracePt t="14601" x="6778625" y="1174750"/>
          <p14:tracePt t="14618" x="6724650" y="1244600"/>
          <p14:tracePt t="14634" x="6683375" y="1285875"/>
          <p14:tracePt t="14650" x="6638925" y="1336675"/>
          <p14:tracePt t="14667" x="6594475" y="1377950"/>
          <p14:tracePt t="14683" x="6572250" y="1403350"/>
          <p14:tracePt t="14701" x="6524625" y="1479550"/>
          <p14:tracePt t="14717" x="6492875" y="1546225"/>
          <p14:tracePt t="14734" x="6454775" y="1616075"/>
          <p14:tracePt t="14752" x="6413500" y="1698625"/>
          <p14:tracePt t="14768" x="6375400" y="1758950"/>
          <p14:tracePt t="14784" x="6346825" y="1825625"/>
          <p14:tracePt t="14801" x="6299200" y="1901825"/>
          <p14:tracePt t="14816" x="6270625" y="1955800"/>
          <p14:tracePt t="14833" x="6238875" y="1993900"/>
          <p14:tracePt t="14851" x="6219825" y="2038350"/>
          <p14:tracePt t="14867" x="6210300" y="2066925"/>
          <p14:tracePt t="14884" x="6203950" y="2076450"/>
          <p14:tracePt t="14901" x="6203950" y="2092325"/>
          <p14:tracePt t="14917" x="6203950" y="2101850"/>
          <p14:tracePt t="14934" x="6203950" y="2117725"/>
          <p14:tracePt t="14968" x="6210300" y="2117725"/>
          <p14:tracePt t="14984" x="6238875" y="2117725"/>
          <p14:tracePt t="15001" x="6324600" y="2117725"/>
          <p14:tracePt t="15018" x="6438900" y="2117725"/>
          <p14:tracePt t="15034" x="6657975" y="2127250"/>
          <p14:tracePt t="15051" x="7067550" y="2168525"/>
          <p14:tracePt t="15069" x="7388225" y="2235200"/>
          <p14:tracePt t="15084" x="7689850" y="2311400"/>
          <p14:tracePt t="15101" x="7950200" y="2406650"/>
          <p14:tracePt t="15117" x="8026400" y="2444750"/>
          <p14:tracePt t="15134" x="8058150" y="2463800"/>
          <p14:tracePt t="15151" x="8074025" y="2486025"/>
          <p14:tracePt t="15167" x="8083550" y="2486025"/>
          <p14:tracePt t="15244" x="8083550" y="2489200"/>
          <p14:tracePt t="15259" x="8083550" y="2495550"/>
          <p14:tracePt t="15265" x="8083550" y="2498725"/>
          <p14:tracePt t="15287" x="8083550" y="2505075"/>
          <p14:tracePt t="18971" x="8032750" y="2511425"/>
          <p14:tracePt t="18978" x="7950200" y="2530475"/>
          <p14:tracePt t="18985" x="7870825" y="2546350"/>
          <p14:tracePt t="18999" x="7705725" y="2593975"/>
          <p14:tracePt t="19016" x="7496175" y="2632075"/>
          <p14:tracePt t="19034" x="7153275" y="2711450"/>
          <p14:tracePt t="19067" x="6645275" y="2800350"/>
          <p14:tracePt t="19101" x="5788025" y="2822575"/>
          <p14:tracePt t="19120" x="5162550" y="2787650"/>
          <p14:tracePt t="19135" x="4730750" y="2765425"/>
          <p14:tracePt t="19151" x="4378325" y="2765425"/>
          <p14:tracePt t="19166" x="3987800" y="2797175"/>
          <p14:tracePt t="19184" x="3587750" y="2838450"/>
          <p14:tracePt t="19206" x="3273425" y="2914650"/>
          <p14:tracePt t="19217" x="3178175" y="2943225"/>
          <p14:tracePt t="19234" x="2908300" y="3035300"/>
          <p14:tracePt t="19250" x="2774950" y="3089275"/>
          <p14:tracePt t="19267" x="2682875" y="3136900"/>
          <p14:tracePt t="19283" x="2520950" y="3225800"/>
          <p14:tracePt t="19300" x="2428875" y="3282950"/>
          <p14:tracePt t="19316" x="2346325" y="3349625"/>
          <p14:tracePt t="19333" x="2241550" y="3454400"/>
          <p14:tracePt t="19350" x="2165350" y="3546475"/>
          <p14:tracePt t="19367" x="2089150" y="3651250"/>
          <p14:tracePt t="19384" x="1990725" y="3848100"/>
          <p14:tracePt t="19399" x="1949450" y="3946525"/>
          <p14:tracePt t="19416" x="1905000" y="4048125"/>
          <p14:tracePt t="19433" x="1892300" y="4146550"/>
          <p14:tracePt t="19450" x="1892300" y="4206875"/>
          <p14:tracePt t="19466" x="1908175" y="4260850"/>
          <p14:tracePt t="19484" x="2044700" y="4368800"/>
          <p14:tracePt t="19500" x="2276475" y="4479925"/>
          <p14:tracePt t="19517" x="2584450" y="4572000"/>
          <p14:tracePt t="19535" x="3044825" y="4629150"/>
          <p14:tracePt t="19551" x="3251200" y="4594225"/>
          <p14:tracePt t="19771" x="3289300" y="4686300"/>
          <p14:tracePt t="19777" x="3327400" y="4791075"/>
          <p14:tracePt t="19784" x="3384550" y="4876800"/>
          <p14:tracePt t="19800" x="3486150" y="5035550"/>
          <p14:tracePt t="19817" x="3581400" y="5203825"/>
          <p14:tracePt t="19833" x="3667125" y="5368925"/>
          <p14:tracePt t="19850" x="3711575" y="5426075"/>
          <p14:tracePt t="19866" x="3736975" y="5457825"/>
          <p14:tracePt t="19884" x="3775075" y="5502275"/>
          <p14:tracePt t="19900" x="3784600" y="5511800"/>
          <p14:tracePt t="19917" x="3794125" y="5521325"/>
          <p14:tracePt t="19934" x="3794125" y="5540375"/>
          <p14:tracePt t="19950" x="3794125" y="5546725"/>
          <p14:tracePt t="19991" x="3790950" y="5546725"/>
          <p14:tracePt t="19999" x="3787775" y="5546725"/>
          <p14:tracePt t="20016" x="3778250" y="5546725"/>
          <p14:tracePt t="20033" x="3736975" y="5527675"/>
          <p14:tracePt t="20050" x="3711575" y="5502275"/>
          <p14:tracePt t="20067" x="3679825" y="5476875"/>
          <p14:tracePt t="20084" x="3635375" y="5438775"/>
          <p14:tracePt t="20100" x="3613150" y="5419725"/>
          <p14:tracePt t="20116" x="3603625" y="5403850"/>
          <p14:tracePt t="20133" x="3568700" y="5387975"/>
          <p14:tracePt t="20150" x="3549650" y="5378450"/>
          <p14:tracePt t="20167" x="3521075" y="5372100"/>
          <p14:tracePt t="20172" x="3511550" y="5372100"/>
          <p14:tracePt t="20184" x="3495675" y="5372100"/>
          <p14:tracePt t="20200" x="3486150" y="5365750"/>
          <p14:tracePt t="20217" x="3470275" y="5359400"/>
          <p14:tracePt t="20233" x="3454400" y="5349875"/>
          <p14:tracePt t="20250" x="3444875" y="5349875"/>
          <p14:tracePt t="20267" x="3435350" y="5349875"/>
          <p14:tracePt t="20284" x="3435350" y="5343525"/>
          <p14:tracePt t="20305" x="3448050" y="5340350"/>
          <p14:tracePt t="20317" x="3457575" y="5340350"/>
          <p14:tracePt t="20334" x="3505200" y="5340350"/>
          <p14:tracePt t="20350" x="3543300" y="5340350"/>
          <p14:tracePt t="20367" x="3565525" y="5340350"/>
          <p14:tracePt t="20383" x="3603625" y="5340350"/>
          <p14:tracePt t="20399" x="3619500" y="5340350"/>
          <p14:tracePt t="20416" x="3635375" y="5340350"/>
          <p14:tracePt t="20433" x="3654425" y="5340350"/>
          <p14:tracePt t="20484" x="3644900" y="5340350"/>
          <p14:tracePt t="20491" x="3638550" y="5340350"/>
          <p14:tracePt t="20500" x="3629025" y="5334000"/>
          <p14:tracePt t="20517" x="3597275" y="5321300"/>
          <p14:tracePt t="20534" x="3546475" y="5302250"/>
          <p14:tracePt t="20551" x="3524250" y="5295900"/>
          <p14:tracePt t="20567" x="3514725" y="5295900"/>
          <p14:tracePt t="20584" x="3505200" y="5295900"/>
          <p14:tracePt t="20617" x="3511550" y="5295900"/>
          <p14:tracePt t="20634" x="3568700" y="5305425"/>
          <p14:tracePt t="20650" x="3641725" y="5337175"/>
          <p14:tracePt t="20667" x="3756025" y="5397500"/>
          <p14:tracePt t="20669" x="3825875" y="5426075"/>
          <p14:tracePt t="20683" x="3949700" y="5486400"/>
          <p14:tracePt t="20699" x="4051300" y="5527675"/>
          <p14:tracePt t="20717" x="4130675" y="5565775"/>
          <p14:tracePt t="20734" x="4216400" y="5610225"/>
          <p14:tracePt t="20749" x="4254500" y="5629275"/>
          <p14:tracePt t="20767" x="4270375" y="5638800"/>
          <p14:tracePt t="20784" x="4286250" y="5654675"/>
          <p14:tracePt t="20800" x="4286250" y="5664200"/>
          <p14:tracePt t="20817" x="4286250" y="5680075"/>
          <p14:tracePt t="20833" x="4286250" y="5692775"/>
          <p14:tracePt t="20849" x="4286250" y="5702300"/>
          <p14:tracePt t="20867" x="4289425" y="5711825"/>
          <p14:tracePt t="20884" x="4295775" y="5711825"/>
          <p14:tracePt t="20900" x="4295775" y="5724525"/>
          <p14:tracePt t="20918" x="4305300" y="5724525"/>
          <p14:tracePt t="20961" x="4295775" y="5715000"/>
          <p14:tracePt t="20968" x="4292600" y="5708650"/>
          <p14:tracePt t="20983" x="4276725" y="5692775"/>
          <p14:tracePt t="21000" x="4251325" y="5670550"/>
          <p14:tracePt t="21017" x="4219575" y="5638800"/>
          <p14:tracePt t="21034" x="4159250" y="5591175"/>
          <p14:tracePt t="21050" x="4130675" y="5565775"/>
          <p14:tracePt t="21067" x="4098925" y="5553075"/>
          <p14:tracePt t="21083" x="4076700" y="5534025"/>
          <p14:tracePt t="21100" x="4067175" y="5527675"/>
          <p14:tracePt t="21116" x="4051300" y="5527675"/>
          <p14:tracePt t="21133" x="4035425" y="5527675"/>
          <p14:tracePt t="21150" x="4032250" y="5527675"/>
          <p14:tracePt t="21167" x="4032250" y="5530850"/>
          <p14:tracePt t="21184" x="4022725" y="5540375"/>
          <p14:tracePt t="21200" x="4006850" y="5540375"/>
          <p14:tracePt t="21218" x="3981450" y="5540375"/>
          <p14:tracePt t="21233" x="3933825" y="5524500"/>
          <p14:tracePt t="21249" x="3857625" y="5483225"/>
          <p14:tracePt t="21266" x="3765550" y="5426075"/>
          <p14:tracePt t="21283" x="3609975" y="5334000"/>
          <p14:tracePt t="21299" x="3562350" y="5295900"/>
          <p14:tracePt t="21316" x="3514725" y="5264150"/>
          <p14:tracePt t="21333" x="3479800" y="5245100"/>
          <p14:tracePt t="21350" x="3470275" y="5245100"/>
          <p14:tracePt t="21366" x="3460750" y="5245100"/>
          <p14:tracePt t="21383" x="3444875" y="5245100"/>
          <p14:tracePt t="21653" x="3467100" y="5245100"/>
          <p14:tracePt t="21660" x="3502025" y="5245100"/>
          <p14:tracePt t="21667" x="3517900" y="5245100"/>
          <p14:tracePt t="21683" x="3556000" y="5245100"/>
          <p14:tracePt t="21699" x="3571875" y="5241925"/>
          <p14:tracePt t="21718" x="3584575" y="5226050"/>
          <p14:tracePt t="21734" x="3590925" y="5210175"/>
          <p14:tracePt t="21750" x="3597275" y="5181600"/>
          <p14:tracePt t="21767" x="3609975" y="5118100"/>
          <p14:tracePt t="21783" x="3616325" y="5073650"/>
          <p14:tracePt t="21800" x="3629025" y="5029200"/>
          <p14:tracePt t="21816" x="3635375" y="4991100"/>
          <p14:tracePt t="21833" x="3648075" y="4949825"/>
          <p14:tracePt t="21850" x="3657600" y="4921250"/>
          <p14:tracePt t="21868" x="3679825" y="4841875"/>
          <p14:tracePt t="21884" x="3679825" y="4759325"/>
          <p14:tracePt t="21900" x="3657600" y="4673600"/>
          <p14:tracePt t="21917" x="3616325" y="4587875"/>
          <p14:tracePt t="21933" x="3556000" y="4527550"/>
          <p14:tracePt t="21949" x="3441700" y="4448175"/>
          <p14:tracePt t="21966" x="3187700" y="4318000"/>
          <p14:tracePt t="21984" x="3009900" y="4232275"/>
          <p14:tracePt t="22001" x="2809875" y="4165600"/>
          <p14:tracePt t="22018" x="2520950" y="4108450"/>
          <p14:tracePt t="22034" x="2336800" y="4073525"/>
          <p14:tracePt t="22050" x="2152650" y="4054475"/>
          <p14:tracePt t="22066" x="1898650" y="4035425"/>
          <p14:tracePt t="22083" x="1739900" y="4035425"/>
          <p14:tracePt t="22100" x="1555750" y="4035425"/>
          <p14:tracePt t="22117" x="1336675" y="4057650"/>
          <p14:tracePt t="22135" x="1171575" y="4086225"/>
          <p14:tracePt t="22150" x="1019175" y="4130675"/>
          <p14:tracePt t="22167" x="847725" y="4191000"/>
          <p14:tracePt t="22184" x="736600" y="4225925"/>
          <p14:tracePt t="22200" x="638175" y="4257675"/>
          <p14:tracePt t="22204" x="577850" y="4292600"/>
          <p14:tracePt t="22216" x="476250" y="4333875"/>
          <p14:tracePt t="22233" x="387350" y="4384675"/>
          <p14:tracePt t="22249" x="285750" y="4435475"/>
          <p14:tracePt t="22267" x="130175" y="4546600"/>
          <p14:tracePt t="22283" x="69850" y="4591050"/>
          <p14:tracePt t="22300" x="15875" y="4651375"/>
          <p14:tracePt t="22403" x="0" y="5200650"/>
          <p14:tracePt t="22409" x="25400" y="5251450"/>
          <p14:tracePt t="22417" x="60325" y="5311775"/>
          <p14:tracePt t="22433" x="127000" y="5416550"/>
          <p14:tracePt t="22449" x="203200" y="5508625"/>
          <p14:tracePt t="22466" x="355600" y="5657850"/>
          <p14:tracePt t="22483" x="469900" y="5756275"/>
          <p14:tracePt t="22499" x="596900" y="5857875"/>
          <p14:tracePt t="22516" x="774700" y="5962650"/>
          <p14:tracePt t="22533" x="908050" y="6026150"/>
          <p14:tracePt t="22550" x="1028700" y="6067425"/>
          <p14:tracePt t="22567" x="1200150" y="6127750"/>
          <p14:tracePt t="22583" x="1320800" y="6162675"/>
          <p14:tracePt t="22600" x="1441450" y="6197600"/>
          <p14:tracePt t="22616" x="1552575" y="6229350"/>
          <p14:tracePt t="22633" x="1638300" y="6242050"/>
          <p14:tracePt t="22649" x="1724025" y="6267450"/>
          <p14:tracePt t="22666" x="1847850" y="6299200"/>
          <p14:tracePt t="22682" x="1901825" y="6311900"/>
          <p14:tracePt t="22700" x="2000250" y="6337300"/>
          <p14:tracePt t="22703" x="2047875" y="6343650"/>
          <p14:tracePt t="22717" x="2174875" y="6343650"/>
          <p14:tracePt t="22733" x="2292350" y="6337300"/>
          <p14:tracePt t="22750" x="2400300" y="6311900"/>
          <p14:tracePt t="22766" x="2565400" y="6289675"/>
          <p14:tracePt t="22782" x="2673350" y="6270625"/>
          <p14:tracePt t="22800" x="2746375" y="6257925"/>
          <p14:tracePt t="22817" x="2828925" y="6229350"/>
          <p14:tracePt t="22833" x="2882900" y="6216650"/>
          <p14:tracePt t="22850" x="2936875" y="6194425"/>
          <p14:tracePt t="22868" x="3067050" y="6140450"/>
          <p14:tracePt t="22884" x="3133725" y="6108700"/>
          <p14:tracePt t="22900" x="3203575" y="6064250"/>
          <p14:tracePt t="22916" x="3273425" y="5994400"/>
          <p14:tracePt t="22932" x="3327400" y="5930900"/>
          <p14:tracePt t="22949" x="3352800" y="5886450"/>
          <p14:tracePt t="22966" x="3406775" y="5778500"/>
          <p14:tracePt t="22983" x="3432175" y="5657850"/>
          <p14:tracePt t="23000" x="3448050" y="5562600"/>
          <p14:tracePt t="23017" x="3476625" y="5470525"/>
          <p14:tracePt t="23033" x="3495675" y="5422900"/>
          <p14:tracePt t="23049" x="3517900" y="5368925"/>
          <p14:tracePt t="23066" x="3543300" y="5295900"/>
          <p14:tracePt t="23082" x="3556000" y="5251450"/>
          <p14:tracePt t="23100" x="3568700" y="5207000"/>
          <p14:tracePt t="23117" x="3575050" y="5156200"/>
          <p14:tracePt t="23133" x="3575050" y="5121275"/>
          <p14:tracePt t="23150" x="3575050" y="5067300"/>
          <p14:tracePt t="23167" x="3575050" y="4949825"/>
          <p14:tracePt t="23183" x="3575050" y="4857750"/>
          <p14:tracePt t="23199" x="3575050" y="4787900"/>
          <p14:tracePt t="23216" x="3571875" y="4667250"/>
          <p14:tracePt t="23233" x="3556000" y="4562475"/>
          <p14:tracePt t="23250" x="3546475" y="4476750"/>
          <p14:tracePt t="23267" x="3521075" y="4394200"/>
          <p14:tracePt t="23283" x="3508375" y="4365625"/>
          <p14:tracePt t="23300" x="3495675" y="4333875"/>
          <p14:tracePt t="23316" x="3476625" y="4292600"/>
          <p14:tracePt t="23332" x="3451225" y="4260850"/>
          <p14:tracePt t="23349" x="3435350" y="4229100"/>
          <p14:tracePt t="23367" x="3390900" y="4191000"/>
          <p14:tracePt t="23383" x="3365500" y="4181475"/>
          <p14:tracePt t="23400" x="3336925" y="4162425"/>
          <p14:tracePt t="23417" x="3270250" y="4143375"/>
          <p14:tracePt t="23433" x="3194050" y="4127500"/>
          <p14:tracePt t="23450" x="3111500" y="4121150"/>
          <p14:tracePt t="23466" x="3025775" y="4121150"/>
          <p14:tracePt t="23482" x="2974975" y="4121150"/>
          <p14:tracePt t="23499" x="2911475" y="4130675"/>
          <p14:tracePt t="23516" x="2800350" y="4152900"/>
          <p14:tracePt t="23532" x="2736850" y="4165600"/>
          <p14:tracePt t="23550" x="2670175" y="4187825"/>
          <p14:tracePt t="23567" x="2568575" y="4210050"/>
          <p14:tracePt t="23583" x="2533650" y="4222750"/>
          <p14:tracePt t="23599" x="2495550" y="4235450"/>
          <p14:tracePt t="23616" x="2473325" y="4248150"/>
          <p14:tracePt t="23632" x="2463800" y="4248150"/>
          <p14:tracePt t="23650" x="2447925" y="4248150"/>
          <p14:tracePt t="23667" x="2432050" y="4248150"/>
          <p14:tracePt t="23683" x="2428875" y="4251325"/>
          <p14:tracePt t="23700" x="2422525" y="4257675"/>
          <p14:tracePt t="23717" x="2419350" y="4267200"/>
          <p14:tracePt t="23733" x="2413000" y="4270375"/>
          <p14:tracePt t="23750" x="2409825" y="4279900"/>
          <p14:tracePt t="23766" x="2409825" y="4302125"/>
          <p14:tracePt t="23782" x="2409825" y="4311650"/>
          <p14:tracePt t="23799" x="2409825" y="4321175"/>
          <p14:tracePt t="23816" x="2409825" y="4346575"/>
          <p14:tracePt t="23833" x="2409825" y="4375150"/>
          <p14:tracePt t="23852" x="2428875" y="4495800"/>
          <p14:tracePt t="23867" x="2444750" y="4648200"/>
          <p14:tracePt t="23883" x="2454275" y="4873625"/>
          <p14:tracePt t="23899" x="2454275" y="5111750"/>
          <p14:tracePt t="23916" x="2495550" y="5499100"/>
          <p14:tracePt t="23933" x="2514600" y="5737225"/>
          <p14:tracePt t="23951" x="2533650" y="5956300"/>
          <p14:tracePt t="23967" x="2533650" y="6038850"/>
          <p14:tracePt t="23983" x="2533650" y="6111875"/>
          <p14:tracePt t="24001" x="2533650" y="6165850"/>
          <p14:tracePt t="24016" x="2533650" y="6194425"/>
          <p14:tracePt t="24033" x="2533650" y="6203950"/>
          <p14:tracePt t="24049" x="2533650" y="6213475"/>
          <p14:tracePt t="24066" x="2533650" y="6229350"/>
          <p14:tracePt t="24082" x="2533650" y="6245225"/>
          <p14:tracePt t="24101" x="2533650" y="6248400"/>
          <p14:tracePt t="24145" x="2536825" y="6248400"/>
          <p14:tracePt t="24152" x="2543175" y="6248400"/>
          <p14:tracePt t="24166" x="2562225" y="6232525"/>
          <p14:tracePt t="24183" x="2593975" y="6207125"/>
          <p14:tracePt t="24200" x="2774950" y="6130925"/>
          <p14:tracePt t="24216" x="2917825" y="6096000"/>
          <p14:tracePt t="24233" x="3101975" y="6067425"/>
          <p14:tracePt t="24251" x="3400425" y="6038850"/>
          <p14:tracePt t="24267" x="3724275" y="6029325"/>
          <p14:tracePt t="24283" x="4019550" y="6029325"/>
          <p14:tracePt t="24301" x="4594225" y="6048375"/>
          <p14:tracePt t="24317" x="4956175" y="6070600"/>
          <p14:tracePt t="24333" x="5191125" y="6102350"/>
          <p14:tracePt t="24350" x="5419725" y="6121400"/>
          <p14:tracePt t="24367" x="5616575" y="6130925"/>
          <p14:tracePt t="24383" x="5676900" y="6130925"/>
          <p14:tracePt t="24401" x="5724525" y="6130925"/>
          <p14:tracePt t="24417" x="5734050" y="6130925"/>
          <p14:tracePt t="24433" x="5737225" y="6130925"/>
          <p14:tracePt t="24479" x="5730875" y="6130925"/>
          <p14:tracePt t="24486" x="5727700" y="6127750"/>
          <p14:tracePt t="24499" x="5711825" y="6121400"/>
          <p14:tracePt t="24516" x="5626100" y="6080125"/>
          <p14:tracePt t="24533" x="5537200" y="6048375"/>
          <p14:tracePt t="24551" x="5438775" y="5978525"/>
          <p14:tracePt t="24567" x="5365750" y="5911850"/>
          <p14:tracePt t="24583" x="5292725" y="5848350"/>
          <p14:tracePt t="24600" x="5146675" y="5737225"/>
          <p14:tracePt t="24616" x="5054600" y="5651500"/>
          <p14:tracePt t="24632" x="4933950" y="5511800"/>
          <p14:tracePt t="24650" x="4768850" y="5330825"/>
          <p14:tracePt t="24667" x="4689475" y="5207000"/>
          <p14:tracePt t="24683" x="4619625" y="5102225"/>
          <p14:tracePt t="24701" x="4562475" y="4965700"/>
          <p14:tracePt t="24717" x="4556125" y="4921250"/>
          <p14:tracePt t="24733" x="4556125" y="4889500"/>
          <p14:tracePt t="24736" x="4556125" y="4879975"/>
          <p14:tracePt t="24750" x="4556125" y="4851400"/>
          <p14:tracePt t="24767" x="4565650" y="4832350"/>
          <p14:tracePt t="24783" x="4575175" y="4803775"/>
          <p14:tracePt t="24800" x="4613275" y="4768850"/>
          <p14:tracePt t="24817" x="4645025" y="4737100"/>
          <p14:tracePt t="24834" x="4683125" y="4718050"/>
          <p14:tracePt t="24851" x="4743450" y="4670425"/>
          <p14:tracePt t="24866" x="4781550" y="4651375"/>
          <p14:tracePt t="24883" x="4826000" y="4638675"/>
          <p14:tracePt t="24899" x="4870450" y="4606925"/>
          <p14:tracePt t="24915" x="4886325" y="4591050"/>
          <p14:tracePt t="24932" x="4895850" y="4581525"/>
          <p14:tracePt t="24950" x="4911725" y="4552950"/>
          <p14:tracePt t="24967" x="4924425" y="4537075"/>
          <p14:tracePt t="24983" x="4924425" y="4527550"/>
          <p14:tracePt t="25000" x="4899025" y="4486275"/>
          <p14:tracePt t="25016" x="4873625" y="4467225"/>
          <p14:tracePt t="25032" x="4841875" y="4435475"/>
          <p14:tracePt t="25050" x="4791075" y="4403725"/>
          <p14:tracePt t="25066" x="4759325" y="4384675"/>
          <p14:tracePt t="25083" x="4727575" y="4365625"/>
          <p14:tracePt t="25100" x="4702175" y="4349750"/>
          <p14:tracePt t="25117" x="4689475" y="4343400"/>
          <p14:tracePt t="25133" x="4676775" y="4343400"/>
          <p14:tracePt t="25149" x="4667250" y="4343400"/>
          <p14:tracePt t="25186" x="4667250" y="4340225"/>
          <p14:tracePt t="25200" x="4689475" y="4330700"/>
          <p14:tracePt t="25216" x="4721225" y="4311650"/>
          <p14:tracePt t="25233" x="4765675" y="4298950"/>
          <p14:tracePt t="25250" x="4829175" y="4279900"/>
          <p14:tracePt t="25266" x="4860925" y="4267200"/>
          <p14:tracePt t="25283" x="4899025" y="4248150"/>
          <p14:tracePt t="25300" x="4940300" y="4229100"/>
          <p14:tracePt t="25315" x="4965700" y="4213225"/>
          <p14:tracePt t="25332" x="4981575" y="4181475"/>
          <p14:tracePt t="25350" x="5035550" y="4076700"/>
          <p14:tracePt t="25366" x="5060950" y="3965575"/>
          <p14:tracePt t="25382" x="5067300" y="3873500"/>
          <p14:tracePt t="25399" x="5067300" y="3756025"/>
          <p14:tracePt t="25416" x="5067300" y="3673475"/>
          <p14:tracePt t="25433" x="5064125" y="3600450"/>
          <p14:tracePt t="25450" x="5045075" y="3527425"/>
          <p14:tracePt t="25465" x="5032375" y="3482975"/>
          <p14:tracePt t="25482" x="5003800" y="3435350"/>
          <p14:tracePt t="25500" x="4959350" y="3317875"/>
          <p14:tracePt t="25516" x="4943475" y="3209925"/>
          <p14:tracePt t="25533" x="4918075" y="3124200"/>
          <p14:tracePt t="25549" x="4905375" y="3025775"/>
          <p14:tracePt t="25565" x="4905375" y="2943225"/>
          <p14:tracePt t="25582" x="4905375" y="2860675"/>
          <p14:tracePt t="25599" x="4905375" y="2765425"/>
          <p14:tracePt t="25617" x="4899025" y="2730500"/>
          <p14:tracePt t="25633" x="4899025" y="2686050"/>
          <p14:tracePt t="25650" x="4899025" y="2606675"/>
          <p14:tracePt t="25666" x="4899025" y="2546350"/>
          <p14:tracePt t="25683" x="4899025" y="2489200"/>
          <p14:tracePt t="25699" x="4902200" y="2419350"/>
          <p14:tracePt t="25716" x="4902200" y="2397125"/>
          <p14:tracePt t="25732" x="4902200" y="2365375"/>
          <p14:tracePt t="25750" x="4902200" y="2333625"/>
          <p14:tracePt t="25766" x="4902200" y="2305050"/>
          <p14:tracePt t="25783" x="4899025" y="2289175"/>
          <p14:tracePt t="25800" x="4899025" y="2260600"/>
          <p14:tracePt t="25816" x="4899025" y="2251075"/>
          <p14:tracePt t="25879" x="4899025" y="2254250"/>
          <p14:tracePt t="25886" x="4899025" y="2257425"/>
          <p14:tracePt t="25900" x="4899025" y="2279650"/>
          <p14:tracePt t="25916" x="4908550" y="2352675"/>
          <p14:tracePt t="25933" x="4937125" y="2505075"/>
          <p14:tracePt t="25950" x="4962525" y="2771775"/>
          <p14:tracePt t="25966" x="4981575" y="3000375"/>
          <p14:tracePt t="25983" x="5000625" y="3162300"/>
          <p14:tracePt t="25999" x="5010150" y="3448050"/>
          <p14:tracePt t="26015" x="5010150" y="3575050"/>
          <p14:tracePt t="26033" x="5010150" y="3689350"/>
          <p14:tracePt t="26049" x="5010150" y="3883025"/>
          <p14:tracePt t="26066" x="5006975" y="3968750"/>
          <p14:tracePt t="26083" x="5000625" y="4029075"/>
          <p14:tracePt t="26099" x="4984750" y="4102100"/>
          <p14:tracePt t="26115" x="4978400" y="4146550"/>
          <p14:tracePt t="26132" x="4972050" y="4206875"/>
          <p14:tracePt t="26149" x="4972050" y="4260850"/>
          <p14:tracePt t="26166" x="4972050" y="4292600"/>
          <p14:tracePt t="26183" x="4972050" y="4308475"/>
          <p14:tracePt t="26199" x="4972050" y="4321175"/>
          <p14:tracePt t="26216" x="4972050" y="4337050"/>
          <p14:tracePt t="26233" x="4972050" y="4343400"/>
          <p14:tracePt t="26271" x="4968875" y="4343400"/>
          <p14:tracePt t="26293" x="4962525" y="4343400"/>
          <p14:tracePt t="26300" x="4953000" y="4346575"/>
          <p14:tracePt t="26316" x="4937125" y="4356100"/>
          <p14:tracePt t="26333" x="4883150" y="4371975"/>
          <p14:tracePt t="26349" x="4667250" y="4441825"/>
          <p14:tracePt t="26366" x="4479925" y="4498975"/>
          <p14:tracePt t="26382" x="4260850" y="4556125"/>
          <p14:tracePt t="26399" x="3889375" y="4657725"/>
          <p14:tracePt t="26416" x="3552825" y="4714875"/>
          <p14:tracePt t="26433" x="3295650" y="4743450"/>
          <p14:tracePt t="26449" x="2720975" y="4765675"/>
          <p14:tracePt t="26467" x="2324100" y="4765675"/>
          <p14:tracePt t="26484" x="1965325" y="4778375"/>
          <p14:tracePt t="26499" x="1473200" y="4778375"/>
          <p14:tracePt t="26515" x="1162050" y="4778375"/>
          <p14:tracePt t="26533" x="876300" y="4768850"/>
          <p14:tracePt t="26549" x="533400" y="4740275"/>
          <p14:tracePt t="26566" x="336550" y="4695825"/>
          <p14:tracePt t="26582" x="161925" y="4657725"/>
          <p14:tracePt t="26878" x="12700" y="4133850"/>
          <p14:tracePt t="26885" x="31750" y="4121150"/>
          <p14:tracePt t="26904" x="57150" y="4089400"/>
          <p14:tracePt t="26915" x="88900" y="4051300"/>
          <p14:tracePt t="26934" x="130175" y="3984625"/>
          <p14:tracePt t="26949" x="161925" y="3937000"/>
          <p14:tracePt t="26984" x="260350" y="3771900"/>
          <p14:tracePt t="27016" x="323850" y="3597275"/>
          <p14:tracePt t="27034" x="339725" y="3521075"/>
          <p14:tracePt t="27049" x="339725" y="3479800"/>
          <p14:tracePt t="27065" x="339725" y="3435350"/>
          <p14:tracePt t="27083" x="339725" y="3400425"/>
          <p14:tracePt t="27099" x="339725" y="3378200"/>
          <p14:tracePt t="27116" x="339725" y="3368675"/>
          <p14:tracePt t="27132" x="339725" y="3359150"/>
          <p14:tracePt t="27149" x="339725" y="3352800"/>
          <p14:tracePt t="27166" x="333375" y="3352800"/>
          <p14:tracePt t="27184" x="317500" y="3355975"/>
          <p14:tracePt t="27199" x="301625" y="3365500"/>
          <p14:tracePt t="27215" x="292100" y="3375025"/>
          <p14:tracePt t="27232" x="282575" y="3384550"/>
          <p14:tracePt t="27249" x="266700" y="3419475"/>
          <p14:tracePt t="27266" x="244475" y="3457575"/>
          <p14:tracePt t="27284" x="238125" y="3530600"/>
          <p14:tracePt t="27300" x="231775" y="3590925"/>
          <p14:tracePt t="27316" x="225425" y="3641725"/>
          <p14:tracePt t="27333" x="212725" y="3705225"/>
          <p14:tracePt t="27349" x="190500" y="3819525"/>
          <p14:tracePt t="27365" x="165100" y="3905250"/>
          <p14:tracePt t="27382" x="152400" y="3978275"/>
          <p14:tracePt t="27399" x="130175" y="4060825"/>
          <p14:tracePt t="27416" x="123825" y="4105275"/>
          <p14:tracePt t="27433" x="123825" y="4162425"/>
          <p14:tracePt t="27450" x="117475" y="4191000"/>
          <p14:tracePt t="27466" x="117475" y="4219575"/>
          <p14:tracePt t="27483" x="117475" y="4254500"/>
          <p14:tracePt t="27499" x="117475" y="4283075"/>
          <p14:tracePt t="27515" x="117475" y="4311650"/>
          <p14:tracePt t="27533" x="127000" y="4362450"/>
          <p14:tracePt t="27550" x="139700" y="4391025"/>
          <p14:tracePt t="27566" x="152400" y="4416425"/>
          <p14:tracePt t="27584" x="174625" y="4457700"/>
          <p14:tracePt t="27599" x="187325" y="4479925"/>
          <p14:tracePt t="27616" x="200025" y="4511675"/>
          <p14:tracePt t="27632" x="219075" y="4527550"/>
          <p14:tracePt t="27649" x="266700" y="4546600"/>
          <p14:tracePt t="27665" x="320675" y="4559300"/>
          <p14:tracePt t="27684" x="409575" y="4575175"/>
          <p14:tracePt t="27699" x="463550" y="4575175"/>
          <p14:tracePt t="27716" x="508000" y="4575175"/>
          <p14:tracePt t="27734" x="542925" y="4552950"/>
          <p14:tracePt t="27749" x="571500" y="4540250"/>
          <p14:tracePt t="27766" x="587375" y="4530725"/>
          <p14:tracePt t="27783" x="631825" y="4498975"/>
          <p14:tracePt t="27799" x="657225" y="4476750"/>
          <p14:tracePt t="27816" x="688975" y="4435475"/>
          <p14:tracePt t="27834" x="730250" y="4368800"/>
          <p14:tracePt t="27850" x="762000" y="4337050"/>
          <p14:tracePt t="27866" x="784225" y="4305300"/>
          <p14:tracePt t="27883" x="809625" y="4270375"/>
          <p14:tracePt t="27899" x="822325" y="4244975"/>
          <p14:tracePt t="27916" x="831850" y="4235450"/>
          <p14:tracePt t="27932" x="841375" y="4216400"/>
          <p14:tracePt t="27949" x="841375" y="4200525"/>
          <p14:tracePt t="27966" x="844550" y="4191000"/>
          <p14:tracePt t="27984" x="844550" y="4175125"/>
          <p14:tracePt t="27999" x="844550" y="4146550"/>
          <p14:tracePt t="28016" x="844550" y="4130675"/>
          <p14:tracePt t="28033" x="822325" y="4105275"/>
          <p14:tracePt t="28049" x="781050" y="4070350"/>
          <p14:tracePt t="28065" x="727075" y="4044950"/>
          <p14:tracePt t="28083" x="660400" y="4016375"/>
          <p14:tracePt t="28099" x="622300" y="4006850"/>
          <p14:tracePt t="28116" x="593725" y="3994150"/>
          <p14:tracePt t="28133" x="530225" y="3981450"/>
          <p14:tracePt t="28149" x="492125" y="3981450"/>
          <p14:tracePt t="28166" x="447675" y="3981450"/>
          <p14:tracePt t="28182" x="387350" y="3975100"/>
          <p14:tracePt t="28198" x="365125" y="3975100"/>
          <p14:tracePt t="28215" x="336550" y="3975100"/>
          <p14:tracePt t="28233" x="320675" y="3975100"/>
          <p14:tracePt t="28249" x="311150" y="3975100"/>
          <p14:tracePt t="28266" x="295275" y="3987800"/>
          <p14:tracePt t="28283" x="279400" y="4000500"/>
          <p14:tracePt t="28299" x="269875" y="4010025"/>
          <p14:tracePt t="28316" x="260350" y="4025900"/>
          <p14:tracePt t="28333" x="241300" y="4041775"/>
          <p14:tracePt t="28348" x="231775" y="4051300"/>
          <p14:tracePt t="28366" x="225425" y="4060825"/>
          <p14:tracePt t="28383" x="225425" y="4079875"/>
          <p14:tracePt t="28399" x="225425" y="4089400"/>
          <p14:tracePt t="28416" x="225425" y="4102100"/>
          <p14:tracePt t="28433" x="225425" y="4121150"/>
          <p14:tracePt t="28449" x="225425" y="4130675"/>
          <p14:tracePt t="28465" x="225425" y="4140200"/>
          <p14:tracePt t="28482" x="225425" y="4156075"/>
          <p14:tracePt t="28498" x="225425" y="4168775"/>
          <p14:tracePt t="28515" x="225425" y="4175125"/>
          <p14:tracePt t="28841" x="231775" y="4165600"/>
          <p14:tracePt t="28848" x="238125" y="4162425"/>
          <p14:tracePt t="28855" x="254000" y="4162425"/>
          <p14:tracePt t="28866" x="266700" y="4156075"/>
          <p14:tracePt t="28882" x="292100" y="4140200"/>
          <p14:tracePt t="28898" x="311150" y="4130675"/>
          <p14:tracePt t="28915" x="327025" y="4102100"/>
          <p14:tracePt t="28932" x="352425" y="4019550"/>
          <p14:tracePt t="28949" x="371475" y="3943350"/>
          <p14:tracePt t="28966" x="358775" y="3883025"/>
          <p14:tracePt t="28983" x="336550" y="3794125"/>
          <p14:tracePt t="28999" x="323850" y="3736975"/>
          <p14:tracePt t="29016" x="311150" y="3698875"/>
          <p14:tracePt t="29032" x="311150" y="3679825"/>
          <p14:tracePt t="29049" x="311150" y="3667125"/>
          <p14:tracePt t="29065" x="311150" y="3657600"/>
          <p14:tracePt t="29082" x="307975" y="3657600"/>
          <p14:tracePt t="29099" x="295275" y="3657600"/>
          <p14:tracePt t="29182" x="295275" y="3660775"/>
          <p14:tracePt t="29189" x="295275" y="3663950"/>
          <p14:tracePt t="29199" x="295275" y="3670300"/>
          <p14:tracePt t="29215" x="295275" y="3679825"/>
          <p14:tracePt t="29232" x="311150" y="3721100"/>
          <p14:tracePt t="29248" x="323850" y="3752850"/>
          <p14:tracePt t="29266" x="352425" y="3806825"/>
          <p14:tracePt t="29283" x="403225" y="3905250"/>
          <p14:tracePt t="29299" x="434975" y="3981450"/>
          <p14:tracePt t="29316" x="469900" y="4032250"/>
          <p14:tracePt t="29320" x="476250" y="4041775"/>
          <p14:tracePt t="29333" x="495300" y="4073525"/>
          <p14:tracePt t="29348" x="511175" y="4092575"/>
          <p14:tracePt t="29366" x="520700" y="4102100"/>
          <p14:tracePt t="29382" x="520700" y="4114800"/>
          <p14:tracePt t="29415" x="520700" y="4108450"/>
          <p14:tracePt t="29433" x="520700" y="4067175"/>
          <p14:tracePt t="29449" x="520700" y="4022725"/>
          <p14:tracePt t="29466" x="520700" y="3981450"/>
          <p14:tracePt t="29481" x="501650" y="3943350"/>
          <p14:tracePt t="29499" x="495300" y="3930650"/>
          <p14:tracePt t="29515" x="485775" y="3917950"/>
          <p14:tracePt t="29532" x="485775" y="3905250"/>
          <p14:tracePt t="29603" x="482600" y="3905250"/>
          <p14:tracePt t="29618" x="476250" y="3905250"/>
          <p14:tracePt t="29625" x="473075" y="3905250"/>
          <p14:tracePt t="29632" x="466725" y="3905250"/>
          <p14:tracePt t="29648" x="450850" y="3908425"/>
          <p14:tracePt t="29666" x="447675" y="3917950"/>
          <p14:tracePt t="29682" x="447675" y="3943350"/>
          <p14:tracePt t="29699" x="447675" y="3965575"/>
          <p14:tracePt t="29715" x="447675" y="3994150"/>
          <p14:tracePt t="29732" x="447675" y="4029075"/>
          <p14:tracePt t="29749" x="466725" y="4057650"/>
          <p14:tracePt t="29765" x="479425" y="4083050"/>
          <p14:tracePt t="29782" x="485775" y="4124325"/>
          <p14:tracePt t="29799" x="485775" y="4133850"/>
          <p14:tracePt t="29816" x="485775" y="4143375"/>
          <p14:tracePt t="29833" x="485775" y="4146550"/>
          <p14:tracePt t="29868" x="485775" y="4140200"/>
          <p14:tracePt t="29874" x="485775" y="4130675"/>
          <p14:tracePt t="29882" x="485775" y="4121150"/>
          <p14:tracePt t="29898" x="485775" y="4089400"/>
          <p14:tracePt t="29915" x="485775" y="4060825"/>
          <p14:tracePt t="29932" x="485775" y="4019550"/>
          <p14:tracePt t="29948" x="485775" y="3984625"/>
          <p14:tracePt t="29965" x="476250" y="3962400"/>
          <p14:tracePt t="29982" x="454025" y="3924300"/>
          <p14:tracePt t="29998" x="447675" y="3914775"/>
          <p14:tracePt t="30015" x="447675" y="3905250"/>
          <p14:tracePt t="30032" x="447675" y="3892550"/>
          <p14:tracePt t="30048" x="447675" y="3886200"/>
          <p14:tracePt t="30133" x="447675" y="3876675"/>
          <p14:tracePt t="30146" x="447675" y="3870325"/>
          <p14:tracePt t="30160" x="447675" y="3867150"/>
          <p14:tracePt t="30167" x="447675" y="3860800"/>
          <p14:tracePt t="30182" x="447675" y="3851275"/>
          <p14:tracePt t="30198" x="447675" y="3841750"/>
          <p14:tracePt t="30217" x="447675" y="3822700"/>
          <p14:tracePt t="30232" x="447675" y="3813175"/>
          <p14:tracePt t="30267" x="460375" y="3813175"/>
          <p14:tracePt t="30283" x="498475" y="3829050"/>
          <p14:tracePt t="30299" x="625475" y="3937000"/>
          <p14:tracePt t="30316" x="923925" y="4254500"/>
          <p14:tracePt t="30333" x="1327150" y="4641850"/>
          <p14:tracePt t="30351" x="1790700" y="5060950"/>
          <p14:tracePt t="30368" x="2638425" y="5708650"/>
          <p14:tracePt t="30384" x="3143250" y="6003925"/>
          <p14:tracePt t="30402" x="3600450" y="6276975"/>
          <p14:tracePt t="30418" x="4162425" y="6578600"/>
          <p14:tracePt t="30434" x="4422775" y="6696075"/>
          <p14:tracePt t="30450" x="4600575" y="6781800"/>
          <p14:tracePt t="30465" x="4768850" y="6854825"/>
          <p14:tracePt t="30481" x="4953000" y="6854825"/>
          <p14:tracePt t="30499" x="5016500" y="6854825"/>
          <p14:tracePt t="30516" x="5086350" y="6851650"/>
          <p14:tracePt t="30532" x="5118100" y="6826250"/>
          <p14:tracePt t="30549" x="5153025" y="6784975"/>
          <p14:tracePt t="30566" x="5181600" y="6683375"/>
          <p14:tracePt t="30583" x="5181600" y="6543675"/>
          <p14:tracePt t="30599" x="5168900" y="6438900"/>
          <p14:tracePt t="30616" x="5140325" y="6334125"/>
          <p14:tracePt t="30633" x="5102225" y="6267450"/>
          <p14:tracePt t="30649" x="5070475" y="6188075"/>
          <p14:tracePt t="30666" x="5013325" y="6051550"/>
          <p14:tracePt t="30683" x="4962525" y="5972175"/>
          <p14:tracePt t="30700" x="4924425" y="5902325"/>
          <p14:tracePt t="30716" x="4832350" y="5749925"/>
          <p14:tracePt t="30732" x="4768850" y="5626100"/>
          <p14:tracePt t="30748" x="4711700" y="5534025"/>
          <p14:tracePt t="30766" x="4603750" y="5397500"/>
          <p14:tracePt t="30782" x="4524375" y="5292725"/>
          <p14:tracePt t="30799" x="4473575" y="5194300"/>
          <p14:tracePt t="30817" x="4400550" y="5060950"/>
          <p14:tracePt t="30833" x="4362450" y="4981575"/>
          <p14:tracePt t="30849" x="4327525" y="4864100"/>
          <p14:tracePt t="30866" x="4295775" y="4705350"/>
          <p14:tracePt t="30882" x="4279900" y="4641850"/>
          <p14:tracePt t="30899" x="4267200" y="4613275"/>
          <p14:tracePt t="30915" x="4264025" y="4584700"/>
          <p14:tracePt t="30931" x="4257675" y="4572000"/>
          <p14:tracePt t="30949" x="4257675" y="4568825"/>
          <p14:tracePt t="31009" x="4257675" y="4575175"/>
          <p14:tracePt t="31016" x="4257675" y="4581525"/>
          <p14:tracePt t="31031" x="4270375" y="4597400"/>
          <p14:tracePt t="31049" x="4318000" y="4629150"/>
          <p14:tracePt t="31066" x="4438650" y="4702175"/>
          <p14:tracePt t="31082" x="4527550" y="4733925"/>
          <p14:tracePt t="31099" x="4625975" y="4765675"/>
          <p14:tracePt t="31116" x="4800600" y="4775200"/>
          <p14:tracePt t="31132" x="4905375" y="4768850"/>
          <p14:tracePt t="31148" x="5029200" y="4718050"/>
          <p14:tracePt t="31165" x="5276850" y="4625975"/>
          <p14:tracePt t="31182" x="5400675" y="4572000"/>
          <p14:tracePt t="31199" x="5534025" y="4518025"/>
          <p14:tracePt t="31217" x="5718175" y="4413250"/>
          <p14:tracePt t="31232" x="5813425" y="4327525"/>
          <p14:tracePt t="31249" x="5889625" y="4232275"/>
          <p14:tracePt t="31266" x="5981700" y="4098925"/>
          <p14:tracePt t="31282" x="6038850" y="4006850"/>
          <p14:tracePt t="31298" x="6064250" y="3933825"/>
          <p14:tracePt t="31315" x="6076950" y="3889375"/>
          <p14:tracePt t="31332" x="6076950" y="3886200"/>
          <p14:tracePt t="31652" x="6108700" y="3873500"/>
          <p14:tracePt t="31659" x="6156325" y="3854450"/>
          <p14:tracePt t="31666" x="6194425" y="3841750"/>
          <p14:tracePt t="31681" x="6292850" y="3825875"/>
          <p14:tracePt t="31698" x="6397625" y="3806825"/>
          <p14:tracePt t="31715" x="6483350" y="3806825"/>
          <p14:tracePt t="31732" x="6527800" y="3806825"/>
          <p14:tracePt t="31749" x="6565900" y="3806825"/>
          <p14:tracePt t="31766" x="6619875" y="3822700"/>
          <p14:tracePt t="31782" x="6673850" y="3835400"/>
          <p14:tracePt t="31799" x="6727825" y="3848100"/>
          <p14:tracePt t="31815" x="6800850" y="3870325"/>
          <p14:tracePt t="31831" x="6829425" y="3879850"/>
          <p14:tracePt t="31848" x="6861175" y="3879850"/>
          <p14:tracePt t="31866" x="6880225" y="3879850"/>
          <p14:tracePt t="31882" x="6902450" y="3879850"/>
          <p14:tracePt t="31899" x="6918325" y="3879850"/>
          <p14:tracePt t="31916" x="6937375" y="3879850"/>
          <p14:tracePt t="31932" x="6953250" y="3879850"/>
          <p14:tracePt t="31948" x="6962775" y="3879850"/>
          <p14:tracePt t="31965" x="6978650" y="3879850"/>
          <p14:tracePt t="31981" x="6988175" y="3873500"/>
          <p14:tracePt t="31999" x="7004050" y="3863975"/>
          <p14:tracePt t="32016" x="7016750" y="3848100"/>
          <p14:tracePt t="32032" x="7032625" y="3832225"/>
          <p14:tracePt t="32049" x="7064375" y="3800475"/>
          <p14:tracePt t="32066" x="7121525" y="3775075"/>
          <p14:tracePt t="32082" x="7146925" y="3759200"/>
          <p14:tracePt t="32098" x="7175500" y="3746500"/>
          <p14:tracePt t="32115" x="7191375" y="3730625"/>
          <p14:tracePt t="32132" x="7200900" y="3727450"/>
          <p14:tracePt t="32149" x="7210425" y="3727450"/>
          <p14:tracePt t="32216" x="7210425" y="3721100"/>
          <p14:tracePt t="32230" x="7210425" y="3717925"/>
          <p14:tracePt t="32244" x="7210425" y="3705225"/>
          <p14:tracePt t="32259" x="7210425" y="3702050"/>
          <p14:tracePt t="32267" x="7210425" y="3695700"/>
          <p14:tracePt t="32282" x="7200900" y="3686175"/>
          <p14:tracePt t="32299" x="7188200" y="3676650"/>
          <p14:tracePt t="32316" x="7146925" y="3654425"/>
          <p14:tracePt t="32332" x="7102475" y="3632200"/>
          <p14:tracePt t="32349" x="7064375" y="3606800"/>
          <p14:tracePt t="32366" x="7016750" y="3549650"/>
          <p14:tracePt t="32382" x="6991350" y="3511550"/>
          <p14:tracePt t="32398" x="6959600" y="3486150"/>
          <p14:tracePt t="32415" x="6943725" y="3441700"/>
          <p14:tracePt t="32431" x="6924675" y="3419475"/>
          <p14:tracePt t="32449" x="6892925" y="3381375"/>
          <p14:tracePt t="32465" x="6845300" y="3314700"/>
          <p14:tracePt t="32482" x="6819900" y="3267075"/>
          <p14:tracePt t="32499" x="6794500" y="3235325"/>
          <p14:tracePt t="32515" x="6756400" y="3190875"/>
          <p14:tracePt t="32531" x="6731000" y="3168650"/>
          <p14:tracePt t="32548" x="6715125" y="3149600"/>
          <p14:tracePt t="32566" x="6686550" y="3121025"/>
          <p14:tracePt t="32582" x="6657975" y="3105150"/>
          <p14:tracePt t="32600" x="6635750" y="3070225"/>
          <p14:tracePt t="32616" x="6616700" y="3048000"/>
          <p14:tracePt t="32632" x="6597650" y="3016250"/>
          <p14:tracePt t="32649" x="6584950" y="2984500"/>
          <p14:tracePt t="32665" x="6569075" y="2927350"/>
          <p14:tracePt t="32681" x="6534150" y="2889250"/>
          <p14:tracePt t="32698" x="6508750" y="2863850"/>
          <p14:tracePt t="32716" x="6470650" y="2819400"/>
          <p14:tracePt t="32732" x="6448425" y="2794000"/>
          <p14:tracePt t="32749" x="6416675" y="2762250"/>
          <p14:tracePt t="32766" x="6391275" y="2720975"/>
          <p14:tracePt t="32782" x="6372225" y="2673350"/>
          <p14:tracePt t="32798" x="6350000" y="2628900"/>
          <p14:tracePt t="32815" x="6311900" y="2562225"/>
          <p14:tracePt t="32831" x="6280150" y="2530475"/>
          <p14:tracePt t="32849" x="6254750" y="2492375"/>
          <p14:tracePt t="32866" x="6210300" y="2454275"/>
          <p14:tracePt t="32882" x="6184900" y="2416175"/>
          <p14:tracePt t="32900" x="6137275" y="2346325"/>
          <p14:tracePt t="32916" x="6108700" y="2292350"/>
          <p14:tracePt t="32932" x="6080125" y="2222500"/>
          <p14:tracePt t="32948" x="6061075" y="2184400"/>
          <p14:tracePt t="32965" x="6016625" y="2120900"/>
          <p14:tracePt t="32981" x="6003925" y="2082800"/>
          <p14:tracePt t="32998" x="5984875" y="2051050"/>
          <p14:tracePt t="33016" x="5959475" y="1993900"/>
          <p14:tracePt t="33032" x="5946775" y="1946275"/>
          <p14:tracePt t="33048" x="5934075" y="1911350"/>
          <p14:tracePt t="33066" x="5934075" y="1863725"/>
          <p14:tracePt t="33082" x="5934075" y="1831975"/>
          <p14:tracePt t="33098" x="5934075" y="1822450"/>
          <p14:tracePt t="33115" x="5934075" y="1809750"/>
          <p14:tracePt t="33131" x="5934075" y="1797050"/>
          <p14:tracePt t="33329" x="5943600" y="1841500"/>
          <p14:tracePt t="33337" x="5953125" y="1911350"/>
          <p14:tracePt t="33349" x="5988050" y="2051050"/>
          <p14:tracePt t="33365" x="6013450" y="2149475"/>
          <p14:tracePt t="33381" x="6054725" y="2251075"/>
          <p14:tracePt t="33398" x="6086475" y="2339975"/>
          <p14:tracePt t="33415" x="6134100" y="2454275"/>
          <p14:tracePt t="33432" x="6153150" y="2520950"/>
          <p14:tracePt t="33449" x="6178550" y="2571750"/>
          <p14:tracePt t="33465" x="6191250" y="2593975"/>
          <p14:tracePt t="33481" x="6203950" y="2625725"/>
          <p14:tracePt t="33499" x="6226175" y="2644775"/>
          <p14:tracePt t="33515" x="6235700" y="2657475"/>
          <p14:tracePt t="33531" x="6245225" y="2670175"/>
          <p14:tracePt t="33549" x="6257925" y="2670175"/>
          <p14:tracePt t="33565" x="6264275" y="2670175"/>
          <p14:tracePt t="33582" x="6264275" y="2676525"/>
          <p14:tracePt t="33598" x="6264275" y="2686050"/>
          <p14:tracePt t="33615" x="6264275" y="2736850"/>
          <p14:tracePt t="33631" x="6257925" y="2828925"/>
          <p14:tracePt t="33649" x="6216650" y="2997200"/>
          <p14:tracePt t="33666" x="6153150" y="3165475"/>
          <p14:tracePt t="33682" x="6080125" y="3298825"/>
          <p14:tracePt t="33699" x="5965825" y="3467100"/>
          <p14:tracePt t="33715" x="5867400" y="3594100"/>
          <p14:tracePt t="33732" x="5746750" y="3730625"/>
          <p14:tracePt t="33749" x="5597525" y="3892550"/>
          <p14:tracePt t="33765" x="5499100" y="3987800"/>
          <p14:tracePt t="33781" x="5400675" y="4105275"/>
          <p14:tracePt t="33799" x="5283200" y="4251325"/>
          <p14:tracePt t="33816" x="5235575" y="4308475"/>
          <p14:tracePt t="33832" x="5187950" y="4352925"/>
          <p14:tracePt t="33849" x="5114925" y="4422775"/>
          <p14:tracePt t="33866" x="5080000" y="4470400"/>
          <p14:tracePt t="33882" x="5054600" y="4511675"/>
          <p14:tracePt t="33899" x="5013325" y="4546600"/>
          <p14:tracePt t="33916" x="5000625" y="4562475"/>
          <p14:tracePt t="33932" x="4991100" y="4572000"/>
          <p14:tracePt t="33950" x="4978400" y="4581525"/>
          <p14:tracePt t="33986" x="4978400" y="4572000"/>
          <p14:tracePt t="33999" x="4978400" y="4540250"/>
          <p14:tracePt t="34015" x="4978400" y="4511675"/>
          <p14:tracePt t="34031" x="4987925" y="4457700"/>
          <p14:tracePt t="34049" x="5006975" y="4368800"/>
          <p14:tracePt t="34066" x="5032375" y="4283075"/>
          <p14:tracePt t="34083" x="5070475" y="4203700"/>
          <p14:tracePt t="34099" x="5118100" y="4127500"/>
          <p14:tracePt t="34116" x="5130800" y="4089400"/>
          <p14:tracePt t="34132" x="5143500" y="4044950"/>
          <p14:tracePt t="34148" x="5162550" y="3994150"/>
          <p14:tracePt t="34164" x="5162550" y="3978275"/>
          <p14:tracePt t="34181" x="5162550" y="3968750"/>
          <p14:tracePt t="34199" x="5162550" y="3959225"/>
          <p14:tracePt t="34257" x="5168900" y="3959225"/>
          <p14:tracePt t="34265" x="5178425" y="3959225"/>
          <p14:tracePt t="34272" x="5184775" y="3959225"/>
          <p14:tracePt t="34282" x="5187950" y="3959225"/>
          <p14:tracePt t="34298" x="5197475" y="3965575"/>
          <p14:tracePt t="34335" x="5203825" y="3965575"/>
          <p14:tracePt t="34349" x="5213350" y="3959225"/>
          <p14:tracePt t="34365" x="5232400" y="3927475"/>
          <p14:tracePt t="34382" x="5254625" y="3867150"/>
          <p14:tracePt t="34399" x="5289550" y="3771900"/>
          <p14:tracePt t="34416" x="5334000" y="3638550"/>
          <p14:tracePt t="34431" x="5359400" y="3498850"/>
          <p14:tracePt t="34448" x="5391150" y="3352800"/>
          <p14:tracePt t="34464" x="5407025" y="3257550"/>
          <p14:tracePt t="34481" x="5416550" y="3140075"/>
          <p14:tracePt t="34498" x="5416550" y="3022600"/>
          <p14:tracePt t="34515" x="5416550" y="2962275"/>
          <p14:tracePt t="34532" x="5416550" y="2892425"/>
          <p14:tracePt t="34549" x="5413375" y="2740025"/>
          <p14:tracePt t="34565" x="5403850" y="2667000"/>
          <p14:tracePt t="34582" x="5397500" y="2606675"/>
          <p14:tracePt t="34598" x="5397500" y="2543175"/>
          <p14:tracePt t="34615" x="5397500" y="2498725"/>
          <p14:tracePt t="34632" x="5397500" y="2463800"/>
          <p14:tracePt t="34649" x="5407025" y="2400300"/>
          <p14:tracePt t="34665" x="5407025" y="2362200"/>
          <p14:tracePt t="34682" x="5407025" y="2339975"/>
          <p14:tracePt t="34698" x="5407025" y="2314575"/>
          <p14:tracePt t="34714" x="5407025" y="2308225"/>
          <p14:tracePt t="34755" x="5407025" y="2311400"/>
          <p14:tracePt t="34764" x="5400675" y="2314575"/>
          <p14:tracePt t="34781" x="5378450" y="2352675"/>
          <p14:tracePt t="34799" x="5251450" y="2466975"/>
          <p14:tracePt t="34815" x="5089525" y="2619375"/>
          <p14:tracePt t="34832" x="4902200" y="2797175"/>
          <p14:tracePt t="34848" x="4511675" y="3095625"/>
          <p14:tracePt t="34865" x="4156075" y="3343275"/>
          <p14:tracePt t="34884" x="3562350" y="3695700"/>
          <p14:tracePt t="34900" x="3095625" y="3905250"/>
          <p14:tracePt t="34916" x="2628900" y="4133850"/>
          <p14:tracePt t="34934" x="2060575" y="4378325"/>
          <p14:tracePt t="34951" x="1743075" y="4495800"/>
          <p14:tracePt t="34966" x="1495425" y="4587875"/>
          <p14:tracePt t="34984" x="1174750" y="4708525"/>
          <p14:tracePt t="34998" x="1022350" y="4762500"/>
          <p14:tracePt t="35015" x="854075" y="4826000"/>
          <p14:tracePt t="35032" x="733425" y="4870450"/>
          <p14:tracePt t="35048" x="600075" y="4892675"/>
          <p14:tracePt t="35066" x="527050" y="4902200"/>
          <p14:tracePt t="35083" x="473075" y="4902200"/>
          <p14:tracePt t="35099" x="425450" y="4902200"/>
          <p14:tracePt t="35115" x="415925" y="4902200"/>
          <p14:tracePt t="35132" x="406400" y="4902200"/>
          <p14:tracePt t="35148" x="390525" y="4899025"/>
          <p14:tracePt t="35164" x="374650" y="4889500"/>
          <p14:tracePt t="35182" x="374650" y="4873625"/>
          <p14:tracePt t="35199" x="368300" y="4832350"/>
          <p14:tracePt t="35215" x="361950" y="4787900"/>
          <p14:tracePt t="35234" x="361950" y="4727575"/>
          <p14:tracePt t="35249" x="361950" y="4683125"/>
          <p14:tracePt t="35265" x="361950" y="4638675"/>
          <p14:tracePt t="35282" x="361950" y="4584700"/>
          <p14:tracePt t="35298" x="361950" y="4530725"/>
          <p14:tracePt t="35314" x="361950" y="4514850"/>
          <p14:tracePt t="35332" x="361950" y="4498975"/>
          <p14:tracePt t="35349" x="361950" y="4489450"/>
          <p14:tracePt t="35413" x="361950" y="4492625"/>
          <p14:tracePt t="35422" x="361950" y="4495800"/>
          <p14:tracePt t="35432" x="361950" y="4502150"/>
          <p14:tracePt t="35448" x="365125" y="4521200"/>
          <p14:tracePt t="35464" x="374650" y="4530725"/>
          <p14:tracePt t="35481" x="384175" y="4540250"/>
          <p14:tracePt t="35498" x="400050" y="4562475"/>
          <p14:tracePt t="35514" x="409575" y="4572000"/>
          <p14:tracePt t="35533" x="419100" y="4581525"/>
          <p14:tracePt t="35549" x="444500" y="4616450"/>
          <p14:tracePt t="35565" x="454025" y="4625975"/>
          <p14:tracePt t="35582" x="463550" y="4635500"/>
          <p14:tracePt t="35598" x="463550" y="4651375"/>
          <p14:tracePt t="35614" x="463550" y="4667250"/>
          <p14:tracePt t="35633" x="466725" y="4679950"/>
          <p14:tracePt t="35649" x="473075" y="4689475"/>
          <p14:tracePt t="35665" x="473075" y="4702175"/>
          <p14:tracePt t="35683" x="473075" y="4721225"/>
          <p14:tracePt t="35726" x="473075" y="4724400"/>
          <p14:tracePt t="35740" x="476250" y="4724400"/>
          <p14:tracePt t="35770" x="476250" y="4730750"/>
          <p14:tracePt t="35784" x="476250" y="4733925"/>
          <p14:tracePt t="35791" x="476250" y="4740275"/>
          <p14:tracePt t="35798" x="476250" y="4746625"/>
          <p14:tracePt t="35815" x="476250" y="4749800"/>
          <p14:tracePt t="35833" x="476250" y="4756150"/>
          <p14:tracePt t="35849" x="476250" y="4765675"/>
          <p14:tracePt t="35870" x="476250" y="4768850"/>
          <p14:tracePt t="35883" x="476250" y="4775200"/>
          <p14:tracePt t="35899" x="476250" y="4778375"/>
          <p14:tracePt t="35915" x="476250" y="4784725"/>
          <p14:tracePt t="35933" x="476250" y="4791075"/>
          <p14:tracePt t="35998" x="476250" y="4794250"/>
          <p14:tracePt t="36033" x="476250" y="4800600"/>
          <p14:tracePt t="36084" x="469900" y="4800600"/>
          <p14:tracePt t="36091" x="466725" y="4800600"/>
          <p14:tracePt t="36098" x="460375" y="4800600"/>
          <p14:tracePt t="36115" x="450850" y="4800600"/>
          <p14:tracePt t="36133" x="441325" y="4800600"/>
          <p14:tracePt t="36165" x="441325" y="4794250"/>
          <p14:tracePt t="36182" x="441325" y="4765675"/>
          <p14:tracePt t="36198" x="441325" y="4730750"/>
          <p14:tracePt t="36215" x="428625" y="4683125"/>
          <p14:tracePt t="36233" x="409575" y="4648200"/>
          <p14:tracePt t="36249" x="409575" y="4619625"/>
          <p14:tracePt t="36265" x="409575" y="4603750"/>
          <p14:tracePt t="36283" x="409575" y="4591050"/>
          <p14:tracePt t="36298" x="409575" y="4575175"/>
          <p14:tracePt t="36315" x="409575" y="4565650"/>
          <p14:tracePt t="36332" x="400050" y="4549775"/>
          <p14:tracePt t="36348" x="400050" y="4543425"/>
          <p14:tracePt t="36365" x="400050" y="4530725"/>
          <p14:tracePt t="36455" x="396875" y="4530725"/>
          <p14:tracePt t="36761" x="396875" y="4540250"/>
          <p14:tracePt t="36790" x="396875" y="4546600"/>
          <p14:tracePt t="36812" x="396875" y="4552950"/>
          <p14:tracePt t="36826" x="396875" y="4556125"/>
          <p14:tracePt t="36918" x="396875" y="4562475"/>
          <p14:tracePt t="36963" x="396875" y="4565650"/>
          <p14:tracePt t="36969" x="396875" y="4572000"/>
          <p14:tracePt t="36999" x="396875" y="4591050"/>
          <p14:tracePt t="37015" x="396875" y="4600575"/>
          <p14:tracePt t="37032" x="396875" y="4616450"/>
          <p14:tracePt t="37049" x="396875" y="4625975"/>
          <p14:tracePt t="37065" x="396875" y="4641850"/>
          <p14:tracePt t="37083" x="396875" y="4654550"/>
          <p14:tracePt t="37099" x="406400" y="4664075"/>
          <p14:tracePt t="37115" x="412750" y="4673600"/>
          <p14:tracePt t="37132" x="434975" y="4695825"/>
          <p14:tracePt t="37149" x="438150" y="4705350"/>
          <p14:tracePt t="37165" x="447675" y="4714875"/>
          <p14:tracePt t="37181" x="457200" y="4730750"/>
          <p14:tracePt t="37198" x="463550" y="4746625"/>
          <p14:tracePt t="37214" x="466725" y="4756150"/>
          <p14:tracePt t="37232" x="473075" y="4768850"/>
          <p14:tracePt t="37248" x="473075" y="4778375"/>
          <p14:tracePt t="37265" x="473075" y="4794250"/>
          <p14:tracePt t="37282" x="482600" y="4794250"/>
          <p14:tracePt t="37346" x="488950" y="4794250"/>
          <p14:tracePt t="37353" x="492125" y="4794250"/>
          <p14:tracePt t="37364" x="498475" y="4794250"/>
          <p14:tracePt t="37382" x="514350" y="4794250"/>
          <p14:tracePt t="37399" x="523875" y="4794250"/>
          <p14:tracePt t="37415" x="558800" y="4778375"/>
          <p14:tracePt t="37432" x="622300" y="4759325"/>
          <p14:tracePt t="37449" x="660400" y="4746625"/>
          <p14:tracePt t="37452" x="673100" y="4743450"/>
          <p14:tracePt t="37465" x="682625" y="4737100"/>
          <p14:tracePt t="37481" x="704850" y="4714875"/>
          <p14:tracePt t="37498" x="720725" y="4702175"/>
          <p14:tracePt t="37514" x="730250" y="4692650"/>
          <p14:tracePt t="37531" x="739775" y="4679950"/>
          <p14:tracePt t="37548" x="739775" y="4664075"/>
          <p14:tracePt t="37565" x="739775" y="4654550"/>
          <p14:tracePt t="37582" x="739775" y="4638675"/>
          <p14:tracePt t="37598" x="739775" y="4635500"/>
          <p14:tracePt t="37615" x="739775" y="4629150"/>
          <p14:tracePt t="37653" x="733425" y="4629150"/>
          <p14:tracePt t="37665" x="730250" y="4629150"/>
          <p14:tracePt t="37690" x="723900" y="4629150"/>
          <p14:tracePt t="37711" x="720725" y="4629150"/>
          <p14:tracePt t="37725" x="720725" y="4632325"/>
          <p14:tracePt t="37732" x="708025" y="4635500"/>
          <p14:tracePt t="37748" x="698500" y="4651375"/>
          <p14:tracePt t="37764" x="685800" y="4683125"/>
          <p14:tracePt t="37781" x="676275" y="4724400"/>
          <p14:tracePt t="37798" x="669925" y="4756150"/>
          <p14:tracePt t="37814" x="669925" y="4775200"/>
          <p14:tracePt t="37832" x="669925" y="4803775"/>
          <p14:tracePt t="37847" x="669925" y="4813300"/>
          <p14:tracePt t="37864" x="669925" y="4822825"/>
          <p14:tracePt t="37881" x="669925" y="4838700"/>
          <p14:tracePt t="37932" x="669925" y="4835525"/>
          <p14:tracePt t="37939" x="669925" y="4832350"/>
          <p14:tracePt t="37948" x="669925" y="4826000"/>
          <p14:tracePt t="37965" x="669925" y="4803775"/>
          <p14:tracePt t="37982" x="669925" y="4749800"/>
          <p14:tracePt t="37998" x="669925" y="4711700"/>
          <p14:tracePt t="38015" x="669925" y="4689475"/>
          <p14:tracePt t="38031" x="669925" y="4657725"/>
          <p14:tracePt t="38048" x="669925" y="4645025"/>
          <p14:tracePt t="38064" x="669925" y="4635500"/>
          <p14:tracePt t="38082" x="669925" y="4625975"/>
          <p14:tracePt t="38115" x="669925" y="4616450"/>
          <p14:tracePt t="38132" x="669925" y="4606925"/>
          <p14:tracePt t="38149" x="669925" y="4597400"/>
          <p14:tracePt t="38165" x="669925" y="4587875"/>
          <p14:tracePt t="38181" x="669925" y="4578350"/>
          <p14:tracePt t="38197" x="669925" y="4568825"/>
          <p14:tracePt t="38232" x="669925" y="4562475"/>
          <p14:tracePt t="38959" x="669925" y="4565650"/>
          <p14:tracePt t="38967" x="669925" y="4568825"/>
          <p14:tracePt t="38982" x="669925" y="4575175"/>
          <p14:tracePt t="38999" x="669925" y="4578350"/>
          <p14:tracePt t="39015" x="669925" y="4587875"/>
          <p14:tracePt t="39031" x="669925" y="4594225"/>
          <p14:tracePt t="39048" x="669925" y="4603750"/>
          <p14:tracePt t="39081" x="669925" y="4619625"/>
          <p14:tracePt t="39115" x="669925" y="4632325"/>
          <p14:tracePt t="39132" x="669925" y="4638675"/>
          <p14:tracePt t="39148" x="663575" y="4654550"/>
          <p14:tracePt t="39165" x="654050" y="4667250"/>
          <p14:tracePt t="39181" x="644525" y="4676775"/>
          <p14:tracePt t="39197" x="635000" y="4689475"/>
          <p14:tracePt t="39215" x="635000" y="4708525"/>
          <p14:tracePt t="39231" x="635000" y="4718050"/>
          <p14:tracePt t="39248" x="635000" y="4727575"/>
          <p14:tracePt t="39265" x="635000" y="4743450"/>
          <p14:tracePt t="39307" x="628650" y="4743450"/>
          <p14:tracePt t="39329" x="625475" y="4743450"/>
          <p14:tracePt t="39364" x="619125" y="4743450"/>
          <p14:tracePt t="39379" x="615950" y="4743450"/>
          <p14:tracePt t="39393" x="615950" y="4740275"/>
          <p14:tracePt t="39400" x="609600" y="4737100"/>
          <p14:tracePt t="39414" x="609600" y="4724400"/>
          <p14:tracePt t="39430" x="603250" y="4670425"/>
          <p14:tracePt t="39447" x="603250" y="4641850"/>
          <p14:tracePt t="39464" x="596900" y="4613275"/>
          <p14:tracePt t="39480" x="596900" y="4603750"/>
          <p14:tracePt t="39497" x="596900" y="4594225"/>
          <p14:tracePt t="39514" x="596900" y="4578350"/>
          <p14:tracePt t="39530" x="596900" y="4568825"/>
          <p14:tracePt t="39547" x="596900" y="4559300"/>
          <p14:tracePt t="39563" x="596900" y="4549775"/>
          <p14:tracePt t="39580" x="596900" y="4527550"/>
          <p14:tracePt t="39643" x="596900" y="4524375"/>
          <p14:tracePt t="39650" x="596900" y="4518025"/>
          <p14:tracePt t="39665" x="596900" y="4514850"/>
          <p14:tracePt t="39681" x="596900" y="4505325"/>
          <p14:tracePt t="39698" x="596900" y="4495800"/>
          <p14:tracePt t="39715" x="593725" y="4489450"/>
          <p14:tracePt t="40009" x="593725" y="4492625"/>
          <p14:tracePt t="40016" x="593725" y="4495800"/>
          <p14:tracePt t="40031" x="593725" y="4505325"/>
          <p14:tracePt t="40048" x="593725" y="4521200"/>
          <p14:tracePt t="40065" x="593725" y="4537075"/>
          <p14:tracePt t="40081" x="587375" y="4546600"/>
          <p14:tracePt t="40097" x="587375" y="4556125"/>
          <p14:tracePt t="40114" x="584200" y="4575175"/>
          <p14:tracePt t="40131" x="584200" y="4584700"/>
          <p14:tracePt t="40148" x="584200" y="4594225"/>
          <p14:tracePt t="40165" x="584200" y="4616450"/>
          <p14:tracePt t="40181" x="584200" y="4625975"/>
          <p14:tracePt t="40198" x="584200" y="4635500"/>
          <p14:tracePt t="40215" x="584200" y="4648200"/>
          <p14:tracePt t="40231" x="568325" y="4664075"/>
          <p14:tracePt t="40248" x="558800" y="4673600"/>
          <p14:tracePt t="40264" x="542925" y="4689475"/>
          <p14:tracePt t="40281" x="539750" y="4699000"/>
          <p14:tracePt t="40298" x="533400" y="4714875"/>
          <p14:tracePt t="40315" x="533400" y="4727575"/>
          <p14:tracePt t="40331" x="533400" y="4737100"/>
          <p14:tracePt t="40349" x="530225" y="4737100"/>
          <p14:tracePt t="40365" x="530225" y="4749800"/>
          <p14:tracePt t="40381" x="511175" y="4765675"/>
          <p14:tracePt t="40397" x="511175" y="4775200"/>
          <p14:tracePt t="40414" x="508000" y="4791075"/>
          <p14:tracePt t="40430" x="508000" y="4800600"/>
          <p14:tracePt t="40448" x="508000" y="4813300"/>
          <p14:tracePt t="40464" x="508000" y="4841875"/>
          <p14:tracePt t="40481" x="508000" y="4851400"/>
          <p14:tracePt t="40498" x="508000" y="4867275"/>
          <p14:tracePt t="40502" x="508000" y="4876800"/>
          <p14:tracePt t="40514" x="508000" y="4886325"/>
          <p14:tracePt t="40531" x="508000" y="4895850"/>
          <p14:tracePt t="40547" x="508000" y="4905375"/>
          <p14:tracePt t="40564" x="508000" y="4921250"/>
          <p14:tracePt t="40581" x="508000" y="4930775"/>
          <p14:tracePt t="40630" x="508000" y="4927600"/>
          <p14:tracePt t="40637" x="508000" y="4924425"/>
          <p14:tracePt t="40648" x="514350" y="4918075"/>
          <p14:tracePt t="40664" x="530225" y="4886325"/>
          <p14:tracePt t="40681" x="530225" y="4870450"/>
          <p14:tracePt t="40697" x="539750" y="4854575"/>
          <p14:tracePt t="40714" x="546100" y="4832350"/>
          <p14:tracePt t="40731" x="555625" y="4822825"/>
          <p14:tracePt t="40748" x="561975" y="4794250"/>
          <p14:tracePt t="40765" x="561975" y="4768850"/>
          <p14:tracePt t="40781" x="561975" y="4730750"/>
          <p14:tracePt t="40798" x="561975" y="4702175"/>
          <p14:tracePt t="40814" x="581025" y="4654550"/>
          <p14:tracePt t="40831" x="581025" y="4622800"/>
          <p14:tracePt t="40848" x="581025" y="4606925"/>
          <p14:tracePt t="40865" x="587375" y="4581525"/>
          <p14:tracePt t="40882" x="590550" y="4559300"/>
          <p14:tracePt t="40898" x="590550" y="4543425"/>
          <p14:tracePt t="40915" x="590550" y="4518025"/>
          <p14:tracePt t="40931" x="590550" y="4508500"/>
          <p14:tracePt t="40948" x="590550" y="4505325"/>
          <p14:tracePt t="40964" x="590550" y="4498975"/>
          <p14:tracePt t="41628" x="590550" y="4502150"/>
          <p14:tracePt t="41634" x="590550" y="4511675"/>
          <p14:tracePt t="41647" x="590550" y="4530725"/>
          <p14:tracePt t="41664" x="577850" y="4556125"/>
          <p14:tracePt t="41681" x="574675" y="4578350"/>
          <p14:tracePt t="41699" x="558800" y="4606925"/>
          <p14:tracePt t="41715" x="546100" y="4616450"/>
          <p14:tracePt t="41747" x="520700" y="4648200"/>
          <p14:tracePt t="41781" x="501650" y="4673600"/>
          <p14:tracePt t="41797" x="501650" y="4689475"/>
          <p14:tracePt t="41814" x="501650" y="4702175"/>
          <p14:tracePt t="41831" x="501650" y="4711700"/>
          <p14:tracePt t="42299" x="501650" y="4705350"/>
          <p14:tracePt t="42306" x="501650" y="4702175"/>
          <p14:tracePt t="42314" x="501650" y="4695825"/>
          <p14:tracePt t="42331" x="501650" y="4686300"/>
          <p14:tracePt t="42348" x="501650" y="4676775"/>
        </p14:tracePtLst>
      </p14:laserTraceLst>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ChangeArrowheads="1"/>
          </p:cNvSpPr>
          <p:nvPr/>
        </p:nvSpPr>
        <p:spPr bwMode="auto">
          <a:xfrm>
            <a:off x="0" y="117475"/>
            <a:ext cx="9144000" cy="5632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a:r>
              <a:rPr lang="fr-CH" altLang="fr-FR" sz="2400" dirty="0">
                <a:latin typeface="Times New Roman" panose="02020603050405020304" pitchFamily="18" charset="0"/>
                <a:cs typeface="Times New Roman" panose="02020603050405020304" pitchFamily="18" charset="0"/>
              </a:rPr>
              <a:t>Fleurs généralement </a:t>
            </a:r>
            <a:r>
              <a:rPr lang="fr-CH" altLang="fr-FR" sz="2400" b="1" dirty="0">
                <a:solidFill>
                  <a:srgbClr val="FF0000"/>
                </a:solidFill>
                <a:latin typeface="Times New Roman" panose="02020603050405020304" pitchFamily="18" charset="0"/>
                <a:cs typeface="Times New Roman" panose="02020603050405020304" pitchFamily="18" charset="0"/>
              </a:rPr>
              <a:t>protandre</a:t>
            </a:r>
            <a:r>
              <a:rPr lang="fr-CH" altLang="fr-FR" sz="2400" dirty="0">
                <a:latin typeface="Times New Roman" panose="02020603050405020304" pitchFamily="18" charset="0"/>
                <a:cs typeface="Times New Roman" panose="02020603050405020304" pitchFamily="18" charset="0"/>
              </a:rPr>
              <a:t> (androcée arrive à </a:t>
            </a:r>
            <a:r>
              <a:rPr lang="fr-CH" altLang="fr-FR" sz="2400" dirty="0" err="1">
                <a:latin typeface="Times New Roman" panose="02020603050405020304" pitchFamily="18" charset="0"/>
                <a:cs typeface="Times New Roman" panose="02020603050405020304" pitchFamily="18" charset="0"/>
              </a:rPr>
              <a:t>mûturité</a:t>
            </a:r>
            <a:r>
              <a:rPr lang="fr-CH" altLang="fr-FR" sz="2400" dirty="0">
                <a:latin typeface="Times New Roman" panose="02020603050405020304" pitchFamily="18" charset="0"/>
                <a:cs typeface="Times New Roman" panose="02020603050405020304" pitchFamily="18" charset="0"/>
              </a:rPr>
              <a:t> avant le gynécée), toutes  hermaphrodites (ou bien parfois celles de ombelles secondaires sont mâles), actinomorphes ou </a:t>
            </a:r>
            <a:r>
              <a:rPr lang="fr-FR" altLang="fr-FR" sz="2400" dirty="0">
                <a:latin typeface="Times New Roman" panose="02020603050405020304" pitchFamily="18" charset="0"/>
                <a:cs typeface="Times New Roman" panose="02020603050405020304" pitchFamily="18" charset="0"/>
              </a:rPr>
              <a:t>parfois zygomorphes en particulier dans les fleurs périphériques,</a:t>
            </a:r>
            <a:r>
              <a:rPr lang="fr-CH" altLang="fr-FR" sz="2400" dirty="0">
                <a:latin typeface="Times New Roman" panose="02020603050405020304" pitchFamily="18" charset="0"/>
                <a:cs typeface="Times New Roman" panose="02020603050405020304" pitchFamily="18" charset="0"/>
              </a:rPr>
              <a:t> </a:t>
            </a:r>
            <a:r>
              <a:rPr lang="fr-CH" altLang="fr-FR" sz="2400" dirty="0" err="1">
                <a:latin typeface="Times New Roman" panose="02020603050405020304" pitchFamily="18" charset="0"/>
                <a:cs typeface="Times New Roman" panose="02020603050405020304" pitchFamily="18" charset="0"/>
              </a:rPr>
              <a:t>tétracycliques</a:t>
            </a:r>
            <a:r>
              <a:rPr lang="fr-CH" altLang="fr-FR" sz="2400" dirty="0">
                <a:latin typeface="Times New Roman" panose="02020603050405020304" pitchFamily="18" charset="0"/>
                <a:cs typeface="Times New Roman" panose="02020603050405020304" pitchFamily="18" charset="0"/>
              </a:rPr>
              <a:t>, pentamères. Le cal. à </a:t>
            </a:r>
            <a:r>
              <a:rPr lang="fr-CH" altLang="fr-FR" sz="2400" b="1" dirty="0">
                <a:solidFill>
                  <a:srgbClr val="FF0000"/>
                </a:solidFill>
                <a:latin typeface="Times New Roman" panose="02020603050405020304" pitchFamily="18" charset="0"/>
                <a:cs typeface="Times New Roman" panose="02020603050405020304" pitchFamily="18" charset="0"/>
              </a:rPr>
              <a:t>5S </a:t>
            </a:r>
            <a:r>
              <a:rPr lang="fr-FR" altLang="fr-FR" sz="2400" b="1" dirty="0">
                <a:solidFill>
                  <a:srgbClr val="FF0000"/>
                </a:solidFill>
                <a:latin typeface="Times New Roman" panose="02020603050405020304" pitchFamily="18" charset="0"/>
                <a:cs typeface="Times New Roman" panose="02020603050405020304" pitchFamily="18" charset="0"/>
              </a:rPr>
              <a:t>très réduits</a:t>
            </a:r>
            <a:r>
              <a:rPr lang="fr-FR" altLang="fr-FR" sz="2400" dirty="0">
                <a:solidFill>
                  <a:srgbClr val="FF0000"/>
                </a:solidFill>
                <a:latin typeface="Times New Roman" panose="02020603050405020304" pitchFamily="18" charset="0"/>
                <a:cs typeface="Times New Roman" panose="02020603050405020304" pitchFamily="18" charset="0"/>
              </a:rPr>
              <a:t> </a:t>
            </a:r>
            <a:r>
              <a:rPr lang="fr-FR" altLang="fr-FR" sz="2400" dirty="0">
                <a:latin typeface="Times New Roman" panose="02020603050405020304" pitchFamily="18" charset="0"/>
                <a:cs typeface="Times New Roman" panose="02020603050405020304" pitchFamily="18" charset="0"/>
              </a:rPr>
              <a:t>et persistants ou nuls. La </a:t>
            </a:r>
            <a:r>
              <a:rPr lang="fr-FR" altLang="fr-FR" sz="2400" dirty="0" err="1">
                <a:latin typeface="Times New Roman" panose="02020603050405020304" pitchFamily="18" charset="0"/>
                <a:cs typeface="Times New Roman" panose="02020603050405020304" pitchFamily="18" charset="0"/>
              </a:rPr>
              <a:t>coro</a:t>
            </a:r>
            <a:r>
              <a:rPr lang="fr-FR" altLang="fr-FR" sz="2400" dirty="0">
                <a:latin typeface="Times New Roman" panose="02020603050405020304" pitchFamily="18" charset="0"/>
                <a:cs typeface="Times New Roman" panose="02020603050405020304" pitchFamily="18" charset="0"/>
              </a:rPr>
              <a:t>. à </a:t>
            </a:r>
            <a:r>
              <a:rPr lang="fr-FR" altLang="fr-FR" sz="2400" b="1" dirty="0">
                <a:solidFill>
                  <a:srgbClr val="FF0000"/>
                </a:solidFill>
                <a:latin typeface="Times New Roman" panose="02020603050405020304" pitchFamily="18" charset="0"/>
                <a:cs typeface="Times New Roman" panose="02020603050405020304" pitchFamily="18" charset="0"/>
              </a:rPr>
              <a:t>5 P  libres en apparence</a:t>
            </a:r>
            <a:r>
              <a:rPr lang="fr-CH" altLang="fr-FR" sz="2400" dirty="0">
                <a:solidFill>
                  <a:srgbClr val="FF0000"/>
                </a:solidFill>
                <a:latin typeface="Times New Roman" panose="02020603050405020304" pitchFamily="18" charset="0"/>
                <a:cs typeface="Times New Roman" panose="02020603050405020304" pitchFamily="18" charset="0"/>
              </a:rPr>
              <a:t> </a:t>
            </a:r>
            <a:r>
              <a:rPr lang="fr-CH" altLang="fr-FR" sz="2400" dirty="0">
                <a:latin typeface="Times New Roman" panose="02020603050405020304" pitchFamily="18" charset="0"/>
                <a:cs typeface="Times New Roman" panose="02020603050405020304" pitchFamily="18" charset="0"/>
              </a:rPr>
              <a:t>(selon la classification moléculaire on doit admettre  que cette « déchirure » s’effectue après ouverture, ce sont donc de fausses dialypétales)</a:t>
            </a:r>
            <a:r>
              <a:rPr lang="fr-FR" altLang="fr-FR" sz="2400" b="1" dirty="0">
                <a:latin typeface="Times New Roman" panose="02020603050405020304" pitchFamily="18" charset="0"/>
                <a:cs typeface="Times New Roman" panose="02020603050405020304" pitchFamily="18" charset="0"/>
              </a:rPr>
              <a:t>, avec </a:t>
            </a:r>
            <a:r>
              <a:rPr lang="fr-FR" altLang="fr-FR" sz="2400" b="1" dirty="0">
                <a:solidFill>
                  <a:srgbClr val="FF0000"/>
                </a:solidFill>
                <a:latin typeface="Times New Roman" panose="02020603050405020304" pitchFamily="18" charset="0"/>
                <a:cs typeface="Times New Roman" panose="02020603050405020304" pitchFamily="18" charset="0"/>
              </a:rPr>
              <a:t>apex recourbé vers l’intérieu</a:t>
            </a:r>
            <a:r>
              <a:rPr lang="fr-FR" altLang="fr-FR" sz="2400" b="1" dirty="0">
                <a:latin typeface="Times New Roman" panose="02020603050405020304" pitchFamily="18" charset="0"/>
                <a:cs typeface="Times New Roman" panose="02020603050405020304" pitchFamily="18" charset="0"/>
              </a:rPr>
              <a:t>r.</a:t>
            </a:r>
            <a:r>
              <a:rPr lang="fr-FR" altLang="fr-FR" sz="2400" dirty="0">
                <a:latin typeface="Times New Roman" panose="02020603050405020304" pitchFamily="18" charset="0"/>
                <a:cs typeface="Times New Roman" panose="02020603050405020304" pitchFamily="18" charset="0"/>
              </a:rPr>
              <a:t> L’androcée à 5 E,  </a:t>
            </a:r>
            <a:r>
              <a:rPr lang="fr-FR" altLang="fr-FR" sz="2400" dirty="0" err="1">
                <a:latin typeface="Times New Roman" panose="02020603050405020304" pitchFamily="18" charset="0"/>
                <a:cs typeface="Times New Roman" panose="02020603050405020304" pitchFamily="18" charset="0"/>
              </a:rPr>
              <a:t>isostémone</a:t>
            </a:r>
            <a:r>
              <a:rPr lang="fr-FR" altLang="fr-FR" sz="2400" dirty="0">
                <a:latin typeface="Times New Roman" panose="02020603050405020304" pitchFamily="18" charset="0"/>
                <a:cs typeface="Times New Roman" panose="02020603050405020304" pitchFamily="18" charset="0"/>
              </a:rPr>
              <a:t>, </a:t>
            </a:r>
            <a:r>
              <a:rPr lang="fr-FR" altLang="fr-FR" sz="2400" dirty="0" err="1">
                <a:latin typeface="Times New Roman" panose="02020603050405020304" pitchFamily="18" charset="0"/>
                <a:cs typeface="Times New Roman" panose="02020603050405020304" pitchFamily="18" charset="0"/>
              </a:rPr>
              <a:t>dialystémone</a:t>
            </a:r>
            <a:r>
              <a:rPr lang="fr-FR" altLang="fr-FR" sz="2400" dirty="0">
                <a:latin typeface="Times New Roman" panose="02020603050405020304" pitchFamily="18" charset="0"/>
                <a:cs typeface="Times New Roman" panose="02020603050405020304" pitchFamily="18" charset="0"/>
              </a:rPr>
              <a:t>, alternipétale, </a:t>
            </a:r>
            <a:r>
              <a:rPr lang="fr-FR" altLang="fr-FR" sz="2400" dirty="0" err="1">
                <a:latin typeface="Times New Roman" panose="02020603050405020304" pitchFamily="18" charset="0"/>
                <a:cs typeface="Times New Roman" panose="02020603050405020304" pitchFamily="18" charset="0"/>
              </a:rPr>
              <a:t>médifixes</a:t>
            </a:r>
            <a:r>
              <a:rPr lang="fr-FR" altLang="fr-FR" sz="2400" dirty="0">
                <a:latin typeface="Times New Roman" panose="02020603050405020304" pitchFamily="18" charset="0"/>
                <a:cs typeface="Times New Roman" panose="02020603050405020304" pitchFamily="18" charset="0"/>
              </a:rPr>
              <a:t> et introrses. Le </a:t>
            </a:r>
            <a:r>
              <a:rPr lang="fr-FR" altLang="fr-FR" sz="2400" dirty="0" err="1">
                <a:latin typeface="Times New Roman" panose="02020603050405020304" pitchFamily="18" charset="0"/>
                <a:cs typeface="Times New Roman" panose="02020603050405020304" pitchFamily="18" charset="0"/>
              </a:rPr>
              <a:t>gynecée</a:t>
            </a:r>
            <a:r>
              <a:rPr lang="fr-FR" altLang="fr-FR" sz="2400" dirty="0">
                <a:latin typeface="Times New Roman" panose="02020603050405020304" pitchFamily="18" charset="0"/>
                <a:cs typeface="Times New Roman" panose="02020603050405020304" pitchFamily="18" charset="0"/>
              </a:rPr>
              <a:t> est à 2 C, </a:t>
            </a:r>
            <a:r>
              <a:rPr lang="fr-FR" altLang="fr-FR" sz="2400" dirty="0" err="1">
                <a:latin typeface="Times New Roman" panose="02020603050405020304" pitchFamily="18" charset="0"/>
                <a:cs typeface="Times New Roman" panose="02020603050405020304" pitchFamily="18" charset="0"/>
              </a:rPr>
              <a:t>gamocarpe</a:t>
            </a:r>
            <a:r>
              <a:rPr lang="fr-FR" altLang="fr-FR" sz="2400" dirty="0">
                <a:latin typeface="Times New Roman" panose="02020603050405020304" pitchFamily="18" charset="0"/>
                <a:cs typeface="Times New Roman" panose="02020603050405020304" pitchFamily="18" charset="0"/>
              </a:rPr>
              <a:t> à ovaire infère, biloculaire à loges uniovulés. </a:t>
            </a:r>
            <a:r>
              <a:rPr lang="fr-FR" altLang="fr-FR" sz="2400" b="1" dirty="0">
                <a:solidFill>
                  <a:srgbClr val="FF0000"/>
                </a:solidFill>
                <a:latin typeface="Times New Roman" panose="02020603050405020304" pitchFamily="18" charset="0"/>
                <a:cs typeface="Times New Roman" panose="02020603050405020304" pitchFamily="18" charset="0"/>
              </a:rPr>
              <a:t>Les styles libres présentent une base élargie en un </a:t>
            </a:r>
            <a:r>
              <a:rPr lang="fr-FR" altLang="fr-FR" sz="2400" b="1" u="sng" dirty="0">
                <a:solidFill>
                  <a:srgbClr val="FF0000"/>
                </a:solidFill>
                <a:latin typeface="Times New Roman" panose="02020603050405020304" pitchFamily="18" charset="0"/>
                <a:cs typeface="Times New Roman" panose="02020603050405020304" pitchFamily="18" charset="0"/>
              </a:rPr>
              <a:t>disque nectarifère</a:t>
            </a:r>
            <a:r>
              <a:rPr lang="fr-FR" altLang="fr-FR" sz="2400" b="1" dirty="0">
                <a:latin typeface="Times New Roman" panose="02020603050405020304" pitchFamily="18" charset="0"/>
                <a:cs typeface="Times New Roman" panose="02020603050405020304" pitchFamily="18" charset="0"/>
              </a:rPr>
              <a:t> = </a:t>
            </a:r>
            <a:r>
              <a:rPr lang="fr-FR" altLang="fr-FR" sz="2400" b="1" dirty="0" err="1">
                <a:solidFill>
                  <a:srgbClr val="FF0000"/>
                </a:solidFill>
                <a:latin typeface="Times New Roman" panose="02020603050405020304" pitchFamily="18" charset="0"/>
                <a:cs typeface="Times New Roman" panose="02020603050405020304" pitchFamily="18" charset="0"/>
              </a:rPr>
              <a:t>stylopode</a:t>
            </a:r>
            <a:r>
              <a:rPr lang="fr-FR" altLang="fr-FR" sz="2400" b="1" dirty="0">
                <a:latin typeface="Times New Roman" panose="02020603050405020304" pitchFamily="18" charset="0"/>
                <a:cs typeface="Times New Roman" panose="02020603050405020304" pitchFamily="18" charset="0"/>
              </a:rPr>
              <a:t>, bien développé en général. </a:t>
            </a:r>
            <a:endParaRPr lang="fr-FR" altLang="fr-FR" sz="2400" dirty="0">
              <a:latin typeface="Times New Roman" panose="02020603050405020304" pitchFamily="18" charset="0"/>
              <a:cs typeface="Times New Roman" panose="02020603050405020304" pitchFamily="18" charset="0"/>
            </a:endParaRPr>
          </a:p>
          <a:p>
            <a:pPr algn="just"/>
            <a:r>
              <a:rPr lang="fr-FR" altLang="fr-FR" sz="2400" dirty="0">
                <a:latin typeface="Times New Roman" panose="02020603050405020304" pitchFamily="18" charset="0"/>
                <a:cs typeface="Times New Roman" panose="02020603050405020304" pitchFamily="18" charset="0"/>
              </a:rPr>
              <a:t>Le </a:t>
            </a:r>
            <a:r>
              <a:rPr lang="fr-FR" altLang="fr-FR" sz="2400" dirty="0">
                <a:solidFill>
                  <a:srgbClr val="FF0000"/>
                </a:solidFill>
                <a:latin typeface="Times New Roman" panose="02020603050405020304" pitchFamily="18" charset="0"/>
                <a:cs typeface="Times New Roman" panose="02020603050405020304" pitchFamily="18" charset="0"/>
              </a:rPr>
              <a:t>fruit</a:t>
            </a:r>
            <a:r>
              <a:rPr lang="fr-FR" altLang="fr-FR" sz="2400" b="1" dirty="0">
                <a:solidFill>
                  <a:srgbClr val="FF0000"/>
                </a:solidFill>
                <a:latin typeface="Times New Roman" panose="02020603050405020304" pitchFamily="18" charset="0"/>
                <a:cs typeface="Times New Roman" panose="02020603050405020304" pitchFamily="18" charset="0"/>
              </a:rPr>
              <a:t> est un </a:t>
            </a:r>
            <a:r>
              <a:rPr lang="fr-FR" altLang="fr-FR" sz="2400" b="1" u="sng" dirty="0">
                <a:solidFill>
                  <a:srgbClr val="FF0000"/>
                </a:solidFill>
                <a:latin typeface="Times New Roman" panose="02020603050405020304" pitchFamily="18" charset="0"/>
                <a:cs typeface="Times New Roman" panose="02020603050405020304" pitchFamily="18" charset="0"/>
              </a:rPr>
              <a:t>diakène</a:t>
            </a:r>
            <a:r>
              <a:rPr lang="fr-FR" altLang="fr-FR" sz="2400" b="1" dirty="0">
                <a:solidFill>
                  <a:srgbClr val="FF0000"/>
                </a:solidFill>
                <a:latin typeface="Times New Roman" panose="02020603050405020304" pitchFamily="18" charset="0"/>
                <a:cs typeface="Times New Roman" panose="02020603050405020304" pitchFamily="18" charset="0"/>
              </a:rPr>
              <a:t> ou un </a:t>
            </a:r>
            <a:r>
              <a:rPr lang="fr-FR" altLang="fr-FR" sz="2400" b="1" u="sng" dirty="0">
                <a:solidFill>
                  <a:srgbClr val="FF0000"/>
                </a:solidFill>
                <a:latin typeface="Times New Roman" panose="02020603050405020304" pitchFamily="18" charset="0"/>
                <a:cs typeface="Times New Roman" panose="02020603050405020304" pitchFamily="18" charset="0"/>
              </a:rPr>
              <a:t>double méricarpe</a:t>
            </a:r>
            <a:r>
              <a:rPr lang="fr-CH" altLang="fr-FR" sz="2400" dirty="0">
                <a:solidFill>
                  <a:srgbClr val="FF0000"/>
                </a:solidFill>
                <a:latin typeface="Times New Roman" panose="02020603050405020304" pitchFamily="18" charset="0"/>
                <a:cs typeface="Times New Roman" panose="02020603050405020304" pitchFamily="18" charset="0"/>
              </a:rPr>
              <a:t> (ou </a:t>
            </a:r>
            <a:r>
              <a:rPr lang="fr-CH" altLang="fr-FR" sz="2400" u="sng" dirty="0" err="1">
                <a:solidFill>
                  <a:srgbClr val="FF0000"/>
                </a:solidFill>
                <a:latin typeface="Times New Roman" panose="02020603050405020304" pitchFamily="18" charset="0"/>
                <a:cs typeface="Times New Roman" panose="02020603050405020304" pitchFamily="18" charset="0"/>
              </a:rPr>
              <a:t>schizocarpes</a:t>
            </a:r>
            <a:r>
              <a:rPr lang="fr-CH" altLang="fr-FR" sz="2400" dirty="0">
                <a:solidFill>
                  <a:srgbClr val="FF0000"/>
                </a:solidFill>
                <a:latin typeface="Times New Roman" panose="02020603050405020304" pitchFamily="18" charset="0"/>
                <a:cs typeface="Times New Roman" panose="02020603050405020304" pitchFamily="18" charset="0"/>
              </a:rPr>
              <a:t>)</a:t>
            </a:r>
            <a:r>
              <a:rPr lang="fr-FR" altLang="fr-FR" sz="2400" dirty="0">
                <a:latin typeface="Times New Roman" panose="02020603050405020304" pitchFamily="18" charset="0"/>
                <a:cs typeface="Times New Roman" panose="02020603050405020304" pitchFamily="18" charset="0"/>
              </a:rPr>
              <a:t>. En effet, à maturité les 2 C se séparent et restent attachés par une columelle centrale = le </a:t>
            </a:r>
            <a:r>
              <a:rPr lang="fr-FR" altLang="fr-FR" sz="2400" b="1" dirty="0" err="1">
                <a:solidFill>
                  <a:srgbClr val="FF0000"/>
                </a:solidFill>
                <a:latin typeface="Times New Roman" panose="02020603050405020304" pitchFamily="18" charset="0"/>
                <a:cs typeface="Times New Roman" panose="02020603050405020304" pitchFamily="18" charset="0"/>
              </a:rPr>
              <a:t>carpophore</a:t>
            </a:r>
            <a:r>
              <a:rPr lang="fr-FR" altLang="fr-FR" sz="2400" b="1" dirty="0">
                <a:latin typeface="Times New Roman" panose="02020603050405020304" pitchFamily="18" charset="0"/>
                <a:cs typeface="Times New Roman" panose="02020603050405020304" pitchFamily="18" charset="0"/>
              </a:rPr>
              <a:t>. </a:t>
            </a:r>
            <a:endParaRPr lang="fr-FR" altLang="fr-FR" sz="2400" dirty="0">
              <a:latin typeface="Times New Roman" panose="02020603050405020304" pitchFamily="18" charset="0"/>
              <a:cs typeface="Times New Roman" panose="02020603050405020304" pitchFamily="18" charset="0"/>
            </a:endParaRPr>
          </a:p>
        </p:txBody>
      </p:sp>
      <p:pic>
        <p:nvPicPr>
          <p:cNvPr id="2" name="Audio 1">
            <a:hlinkClick r:id="" action="ppaction://media"/>
          </p:cNvPr>
          <p:cNvPicPr>
            <a:picLocks noChangeAspect="1"/>
          </p:cNvPicPr>
          <p:nvPr>
            <a:videoFile r:link="rId1"/>
            <p:extLst>
              <p:ext uri="{DAA4B4D4-6D71-4841-9C94-3DE7FCFB9230}">
                <p14:media xmlns:p14="http://schemas.microsoft.com/office/powerpoint/2010/main" xmlns="" r:embed="rId3"/>
              </p:ext>
            </p:extLst>
          </p:nvPr>
        </p:nvPicPr>
        <p:blipFill>
          <a:blip r:embed="rId4" cstate="print"/>
          <a:stretch>
            <a:fillRect/>
          </a:stretch>
        </p:blipFill>
        <p:spPr>
          <a:xfrm>
            <a:off x="8724900" y="6438900"/>
            <a:ext cx="203200" cy="203200"/>
          </a:xfrm>
          <a:prstGeom prst="rect">
            <a:avLst/>
          </a:prstGeom>
        </p:spPr>
      </p:pic>
    </p:spTree>
  </p:cSld>
  <p:clrMapOvr>
    <a:masterClrMapping/>
  </p:clrMapOvr>
  <mc:AlternateContent xmlns:mc="http://schemas.openxmlformats.org/markup-compatibility/2006">
    <mc:Choice xmlns:p14="http://schemas.microsoft.com/office/powerpoint/2010/main" xmlns="" Requires="p14">
      <p:transition spd="slow" p14:dur="2000" advTm="261083"/>
    </mc:Choice>
    <mc:Fallback>
      <p:transition spd="slow" advTm="2610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showWhenStopped="0">
                <p:cTn id="7" fill="hold" display="0">
                  <p:stCondLst>
                    <p:cond delay="indefinite"/>
                  </p:stCondLst>
                  <p:endCondLst>
                    <p:cond evt="onStopAudio" delay="0">
                      <p:tgtEl>
                        <p:sldTgt/>
                      </p:tgtEl>
                    </p:cond>
                  </p:endCondLst>
                </p:cTn>
                <p:tgtEl>
                  <p:spTgt spid="2"/>
                </p:tgtEl>
              </p:cMediaNode>
            </p:video>
          </p:childTnLst>
        </p:cTn>
      </p:par>
    </p:tnLst>
  </p:timing>
  <p:extLst mod="1">
    <p:ext uri="{3A86A75C-4F4B-4683-9AE1-C65F6400EC91}">
      <p14:laserTraceLst xmlns:p14="http://schemas.microsoft.com/office/powerpoint/2010/main" xmlns="">
        <p14:tracePtLst>
          <p14:tracePt t="2144" x="4870450" y="6067425"/>
          <p14:tracePt t="2423" x="4867275" y="6057900"/>
          <p14:tracePt t="2429" x="4860925" y="6045200"/>
          <p14:tracePt t="2437" x="4848225" y="6035675"/>
          <p14:tracePt t="2454" x="4803775" y="5984875"/>
          <p14:tracePt t="2470" x="4702175" y="5915025"/>
          <p14:tracePt t="2487" x="4460875" y="5715000"/>
          <p14:tracePt t="2520" x="4000500" y="5372100"/>
          <p14:tracePt t="2554" x="3206750" y="4781550"/>
          <p14:tracePt t="2571" x="2686050" y="4492625"/>
          <p14:tracePt t="2589" x="2352675" y="4318000"/>
          <p14:tracePt t="2607" x="2073275" y="4171950"/>
          <p14:tracePt t="2622" x="1962150" y="4121150"/>
          <p14:tracePt t="2638" x="1911350" y="4086225"/>
          <p14:tracePt t="3044" x="1905000" y="3978275"/>
          <p14:tracePt t="3057" x="1847850" y="3667125"/>
          <p14:tracePt t="3070" x="1765300" y="3432175"/>
          <p14:tracePt t="3087" x="1470025" y="2622550"/>
          <p14:tracePt t="3104" x="1241425" y="2028825"/>
          <p14:tracePt t="3122" x="777875" y="1146175"/>
          <p14:tracePt t="3155" x="292100" y="200025"/>
          <p14:tracePt t="3188" x="66675" y="0"/>
          <p14:tracePt t="3204" x="34925" y="0"/>
          <p14:tracePt t="3220" x="12700" y="0"/>
          <p14:tracePt t="3287" x="3175" y="0"/>
          <p14:tracePt t="3293" x="15875" y="0"/>
          <p14:tracePt t="3303" x="41275" y="0"/>
          <p14:tracePt t="3609" x="168275" y="6350"/>
          <p14:tracePt t="3615" x="377825" y="19050"/>
          <p14:tracePt t="3622" x="593725" y="31750"/>
          <p14:tracePt t="3636" x="1050925" y="69850"/>
          <p14:tracePt t="3653" x="1454150" y="130175"/>
          <p14:tracePt t="3671" x="1930400" y="187325"/>
          <p14:tracePt t="3688" x="2235200" y="241300"/>
          <p14:tracePt t="3705" x="2552700" y="263525"/>
          <p14:tracePt t="3721" x="3098800" y="285750"/>
          <p14:tracePt t="3738" x="3457575" y="298450"/>
          <p14:tracePt t="3755" x="3733800" y="298450"/>
          <p14:tracePt t="3770" x="3952875" y="292100"/>
          <p14:tracePt t="3786" x="4216400" y="273050"/>
          <p14:tracePt t="3804" x="4311650" y="266700"/>
          <p14:tracePt t="3821" x="4394200" y="238125"/>
          <p14:tracePt t="3837" x="4429125" y="238125"/>
          <p14:tracePt t="3854" x="4438650" y="234950"/>
          <p14:tracePt t="3871" x="4448175" y="228600"/>
          <p14:tracePt t="3887" x="4448175" y="225425"/>
          <p14:tracePt t="3903" x="4448175" y="212725"/>
          <p14:tracePt t="3936" x="4432300" y="212725"/>
          <p14:tracePt t="3953" x="4413250" y="212725"/>
          <p14:tracePt t="3970" x="4391025" y="212725"/>
          <p14:tracePt t="3987" x="4333875" y="212725"/>
          <p14:tracePt t="4003" x="4289425" y="212725"/>
          <p14:tracePt t="4021" x="4213225" y="212725"/>
          <p14:tracePt t="4036" x="4168775" y="212725"/>
          <p14:tracePt t="4054" x="4133850" y="200025"/>
          <p14:tracePt t="4070" x="4086225" y="180975"/>
          <p14:tracePt t="4086" x="4022725" y="149225"/>
          <p14:tracePt t="4103" x="3981450" y="123825"/>
          <p14:tracePt t="4120" x="3943350" y="92075"/>
          <p14:tracePt t="4137" x="3879850" y="28575"/>
          <p14:tracePt t="4153" x="3844925" y="0"/>
          <p14:tracePt t="4170" x="3822700" y="0"/>
          <p14:tracePt t="4187" x="3778250" y="0"/>
          <p14:tracePt t="4203" x="3756025" y="0"/>
          <p14:tracePt t="4221" x="3711575" y="0"/>
          <p14:tracePt t="4236" x="3676650" y="0"/>
          <p14:tracePt t="4253" x="3629025" y="0"/>
          <p14:tracePt t="4271" x="3565525" y="0"/>
          <p14:tracePt t="4287" x="3521075" y="0"/>
          <p14:tracePt t="4303" x="3486150" y="0"/>
          <p14:tracePt t="4320" x="3422650" y="9525"/>
          <p14:tracePt t="4337" x="3286125" y="60325"/>
          <p14:tracePt t="4353" x="3175000" y="92075"/>
          <p14:tracePt t="4371" x="3016250" y="152400"/>
          <p14:tracePt t="4387" x="2930525" y="174625"/>
          <p14:tracePt t="4404" x="2841625" y="209550"/>
          <p14:tracePt t="4421" x="2730500" y="231775"/>
          <p14:tracePt t="4437" x="2686050" y="244475"/>
          <p14:tracePt t="4453" x="2663825" y="250825"/>
          <p14:tracePt t="4471" x="2628900" y="250825"/>
          <p14:tracePt t="4487" x="2619375" y="254000"/>
          <p14:tracePt t="4504" x="2609850" y="263525"/>
          <p14:tracePt t="4521" x="2593975" y="276225"/>
          <p14:tracePt t="4537" x="2584450" y="285750"/>
          <p14:tracePt t="4553" x="2568575" y="295275"/>
          <p14:tracePt t="4570" x="2565400" y="307975"/>
          <p14:tracePt t="4587" x="2555875" y="320675"/>
          <p14:tracePt t="4603" x="2549525" y="330200"/>
          <p14:tracePt t="4620" x="2543175" y="368300"/>
          <p14:tracePt t="4637" x="2543175" y="390525"/>
          <p14:tracePt t="4654" x="2543175" y="412750"/>
          <p14:tracePt t="4671" x="2546350" y="447675"/>
          <p14:tracePt t="4687" x="2559050" y="476250"/>
          <p14:tracePt t="4704" x="2568575" y="501650"/>
          <p14:tracePt t="4721" x="2609850" y="558800"/>
          <p14:tracePt t="4737" x="2635250" y="606425"/>
          <p14:tracePt t="4754" x="2676525" y="647700"/>
          <p14:tracePt t="4771" x="2746375" y="701675"/>
          <p14:tracePt t="4787" x="2803525" y="739775"/>
          <p14:tracePt t="4804" x="2841625" y="758825"/>
          <p14:tracePt t="4821" x="2886075" y="777875"/>
          <p14:tracePt t="4836" x="2914650" y="787400"/>
          <p14:tracePt t="4853" x="2952750" y="803275"/>
          <p14:tracePt t="4871" x="3022600" y="803275"/>
          <p14:tracePt t="4886" x="3082925" y="803275"/>
          <p14:tracePt t="4903" x="3133725" y="803275"/>
          <p14:tracePt t="4920" x="3190875" y="803275"/>
          <p14:tracePt t="4937" x="3219450" y="803275"/>
          <p14:tracePt t="4953" x="3254375" y="803275"/>
          <p14:tracePt t="4970" x="3311525" y="803275"/>
          <p14:tracePt t="4986" x="3375025" y="784225"/>
          <p14:tracePt t="5004" x="3460750" y="768350"/>
          <p14:tracePt t="5021" x="3581400" y="746125"/>
          <p14:tracePt t="5037" x="3657600" y="730250"/>
          <p14:tracePt t="5054" x="3721100" y="708025"/>
          <p14:tracePt t="5071" x="3797300" y="688975"/>
          <p14:tracePt t="5087" x="3835400" y="682625"/>
          <p14:tracePt t="5103" x="3857625" y="673100"/>
          <p14:tracePt t="5120" x="3908425" y="647700"/>
          <p14:tracePt t="5136" x="3962400" y="625475"/>
          <p14:tracePt t="5153" x="4041775" y="596900"/>
          <p14:tracePt t="5170" x="4187825" y="546100"/>
          <p14:tracePt t="5187" x="4232275" y="533400"/>
          <p14:tracePt t="5204" x="4270375" y="520700"/>
          <p14:tracePt t="5221" x="4292600" y="498475"/>
          <p14:tracePt t="5237" x="4308475" y="488950"/>
          <p14:tracePt t="5253" x="4318000" y="479425"/>
          <p14:tracePt t="5270" x="4333875" y="450850"/>
          <p14:tracePt t="5286" x="4346575" y="428625"/>
          <p14:tracePt t="5303" x="4365625" y="396875"/>
          <p14:tracePt t="5320" x="4381500" y="361950"/>
          <p14:tracePt t="5337" x="4391025" y="352425"/>
          <p14:tracePt t="5354" x="4403725" y="330200"/>
          <p14:tracePt t="5370" x="4403725" y="311150"/>
          <p14:tracePt t="5386" x="4403725" y="295275"/>
          <p14:tracePt t="5403" x="4403725" y="285750"/>
          <p14:tracePt t="5421" x="4403725" y="269875"/>
          <p14:tracePt t="5437" x="4397375" y="260350"/>
          <p14:tracePt t="5454" x="4387850" y="244475"/>
          <p14:tracePt t="5457" x="4381500" y="241300"/>
          <p14:tracePt t="5471" x="4371975" y="231775"/>
          <p14:tracePt t="5487" x="4356100" y="225425"/>
          <p14:tracePt t="5503" x="4346575" y="225425"/>
          <p14:tracePt t="5520" x="4330700" y="219075"/>
          <p14:tracePt t="5536" x="4321175" y="219075"/>
          <p14:tracePt t="5554" x="4302125" y="219075"/>
          <p14:tracePt t="5571" x="4267200" y="219075"/>
          <p14:tracePt t="5587" x="4248150" y="219075"/>
          <p14:tracePt t="5604" x="4232275" y="219075"/>
          <p14:tracePt t="5620" x="4210050" y="219075"/>
          <p14:tracePt t="5637" x="4197350" y="219075"/>
          <p14:tracePt t="5653" x="4184650" y="219075"/>
          <p14:tracePt t="5670" x="4171950" y="219075"/>
          <p14:tracePt t="5686" x="4162425" y="219075"/>
          <p14:tracePt t="5703" x="4146550" y="219075"/>
          <p14:tracePt t="5720" x="4130675" y="219075"/>
          <p14:tracePt t="5737" x="4121150" y="219075"/>
          <p14:tracePt t="7449" x="4143375" y="228600"/>
          <p14:tracePt t="7457" x="4162425" y="241300"/>
          <p14:tracePt t="7470" x="4210050" y="269875"/>
          <p14:tracePt t="7487" x="4248150" y="295275"/>
          <p14:tracePt t="7503" x="4270375" y="304800"/>
          <p14:tracePt t="7506" x="4283075" y="311150"/>
          <p14:tracePt t="7520" x="4311650" y="323850"/>
          <p14:tracePt t="7536" x="4337050" y="342900"/>
          <p14:tracePt t="7569" x="4403725" y="371475"/>
          <p14:tracePt t="7603" x="4429125" y="381000"/>
          <p14:tracePt t="7620" x="4441825" y="381000"/>
          <p14:tracePt t="7637" x="4451350" y="381000"/>
          <p14:tracePt t="7653" x="4460875" y="381000"/>
          <p14:tracePt t="7670" x="4483100" y="381000"/>
          <p14:tracePt t="7686" x="4492625" y="381000"/>
          <p14:tracePt t="7703" x="4502150" y="381000"/>
          <p14:tracePt t="7719" x="4514850" y="381000"/>
          <p14:tracePt t="7736" x="4530725" y="381000"/>
          <p14:tracePt t="7753" x="4540250" y="381000"/>
          <p14:tracePt t="7770" x="4556125" y="381000"/>
          <p14:tracePt t="7787" x="4565650" y="381000"/>
          <p14:tracePt t="7803" x="4581525" y="381000"/>
          <p14:tracePt t="7820" x="4594225" y="387350"/>
          <p14:tracePt t="7836" x="4606925" y="403225"/>
          <p14:tracePt t="7853" x="4616450" y="412750"/>
          <p14:tracePt t="7870" x="4651375" y="454025"/>
          <p14:tracePt t="7886" x="4670425" y="479425"/>
          <p14:tracePt t="7903" x="4686300" y="501650"/>
          <p14:tracePt t="7920" x="4702175" y="523875"/>
          <p14:tracePt t="7937" x="4711700" y="533400"/>
          <p14:tracePt t="7953" x="4718050" y="542925"/>
          <p14:tracePt t="7969" x="4737100" y="558800"/>
          <p14:tracePt t="7986" x="4746625" y="574675"/>
          <p14:tracePt t="8003" x="4756150" y="584200"/>
          <p14:tracePt t="8006" x="4762500" y="584200"/>
          <p14:tracePt t="8019" x="4772025" y="587375"/>
          <p14:tracePt t="8856" x="4784725" y="581025"/>
          <p14:tracePt t="8864" x="4787900" y="574675"/>
          <p14:tracePt t="8874" x="4794250" y="565150"/>
          <p14:tracePt t="8887" x="4803775" y="555625"/>
          <p14:tracePt t="8903" x="4816475" y="527050"/>
          <p14:tracePt t="8920" x="4826000" y="504825"/>
          <p14:tracePt t="8936" x="4826000" y="495300"/>
          <p14:tracePt t="8970" x="4826000" y="492125"/>
          <p14:tracePt t="9440" x="4864100" y="485775"/>
          <p14:tracePt t="9447" x="4924425" y="466725"/>
          <p14:tracePt t="9455" x="4972050" y="466725"/>
          <p14:tracePt t="9470" x="5064125" y="466725"/>
          <p14:tracePt t="9502" x="5321300" y="498475"/>
          <p14:tracePt t="9536" x="5588000" y="565150"/>
          <p14:tracePt t="9554" x="5743575" y="600075"/>
          <p14:tracePt t="9569" x="5807075" y="612775"/>
          <p14:tracePt t="9586" x="5845175" y="625475"/>
          <p14:tracePt t="9603" x="5908675" y="625475"/>
          <p14:tracePt t="9619" x="5943600" y="631825"/>
          <p14:tracePt t="9636" x="5988050" y="631825"/>
          <p14:tracePt t="9654" x="6022975" y="631825"/>
          <p14:tracePt t="9669" x="6051550" y="631825"/>
          <p14:tracePt t="9686" x="6073775" y="631825"/>
          <p14:tracePt t="9704" x="6099175" y="631825"/>
          <p14:tracePt t="9720" x="6108700" y="631825"/>
          <p14:tracePt t="9736" x="6118225" y="631825"/>
          <p14:tracePt t="9754" x="6124575" y="631825"/>
          <p14:tracePt t="9876" x="6127750" y="631825"/>
          <p14:tracePt t="9897" x="6134100" y="628650"/>
          <p14:tracePt t="9926" x="6143625" y="628650"/>
          <p14:tracePt t="9961" x="6143625" y="625475"/>
          <p14:tracePt t="10205" x="6149975" y="625475"/>
          <p14:tracePt t="10561" x="6130925" y="625475"/>
          <p14:tracePt t="10570" x="6076950" y="625475"/>
          <p14:tracePt t="10587" x="5892800" y="615950"/>
          <p14:tracePt t="10603" x="5505450" y="615950"/>
          <p14:tracePt t="10619" x="5241925" y="615950"/>
          <p14:tracePt t="10636" x="4965700" y="615950"/>
          <p14:tracePt t="10670" x="4416425" y="660400"/>
          <p14:tracePt t="10703" x="3873500" y="755650"/>
          <p14:tracePt t="10721" x="3635375" y="815975"/>
          <p14:tracePt t="10736" x="3438525" y="873125"/>
          <p14:tracePt t="10753" x="3178175" y="946150"/>
          <p14:tracePt t="10769" x="2990850" y="990600"/>
          <p14:tracePt t="10786" x="2828925" y="1009650"/>
          <p14:tracePt t="10803" x="2597150" y="1038225"/>
          <p14:tracePt t="10819" x="2479675" y="1054100"/>
          <p14:tracePt t="10837" x="2362200" y="1063625"/>
          <p14:tracePt t="10853" x="2254250" y="1069975"/>
          <p14:tracePt t="11168" x="2200275" y="1063625"/>
          <p14:tracePt t="11175" x="2120900" y="1057275"/>
          <p14:tracePt t="11186" x="2038350" y="1047750"/>
          <p14:tracePt t="11203" x="1797050" y="1028700"/>
          <p14:tracePt t="11219" x="1692275" y="1028700"/>
          <p14:tracePt t="11236" x="1565275" y="1028700"/>
          <p14:tracePt t="11254" x="1381125" y="1028700"/>
          <p14:tracePt t="11270" x="1301750" y="1028700"/>
          <p14:tracePt t="11286" x="1228725" y="1028700"/>
          <p14:tracePt t="11303" x="1123950" y="1028700"/>
          <p14:tracePt t="11319" x="1063625" y="1028700"/>
          <p14:tracePt t="11336" x="1003300" y="1028700"/>
          <p14:tracePt t="11353" x="939800" y="1028700"/>
          <p14:tracePt t="11369" x="895350" y="1028700"/>
          <p14:tracePt t="11387" x="866775" y="1028700"/>
          <p14:tracePt t="11403" x="825500" y="1028700"/>
          <p14:tracePt t="11420" x="796925" y="1016000"/>
          <p14:tracePt t="11436" x="774700" y="1016000"/>
          <p14:tracePt t="11453" x="730250" y="993775"/>
          <p14:tracePt t="11469" x="708025" y="981075"/>
          <p14:tracePt t="11486" x="676275" y="968375"/>
          <p14:tracePt t="11503" x="641350" y="952500"/>
          <p14:tracePt t="11519" x="609600" y="927100"/>
          <p14:tracePt t="11536" x="593725" y="911225"/>
          <p14:tracePt t="11539" x="590550" y="904875"/>
          <p14:tracePt t="11553" x="581025" y="895350"/>
          <p14:tracePt t="11570" x="571500" y="879475"/>
          <p14:tracePt t="11586" x="555625" y="873125"/>
          <p14:tracePt t="11603" x="539750" y="869950"/>
          <p14:tracePt t="11619" x="530225" y="869950"/>
          <p14:tracePt t="11636" x="520700" y="863600"/>
          <p14:tracePt t="11653" x="501650" y="860425"/>
          <p14:tracePt t="11669" x="495300" y="860425"/>
          <p14:tracePt t="11925" x="501650" y="860425"/>
          <p14:tracePt t="11933" x="514350" y="863600"/>
          <p14:tracePt t="11942" x="520700" y="863600"/>
          <p14:tracePt t="11953" x="533400" y="863600"/>
          <p14:tracePt t="11969" x="542925" y="866775"/>
          <p14:tracePt t="11986" x="555625" y="866775"/>
          <p14:tracePt t="12002" x="568325" y="866775"/>
          <p14:tracePt t="12019" x="584200" y="873125"/>
          <p14:tracePt t="12036" x="593725" y="876300"/>
          <p14:tracePt t="12052" x="609600" y="876300"/>
          <p14:tracePt t="12069" x="619125" y="876300"/>
          <p14:tracePt t="12086" x="622300" y="876300"/>
          <p14:tracePt t="12103" x="644525" y="876300"/>
          <p14:tracePt t="12119" x="654050" y="876300"/>
          <p14:tracePt t="12136" x="666750" y="876300"/>
          <p14:tracePt t="12152" x="688975" y="876300"/>
          <p14:tracePt t="12169" x="698500" y="876300"/>
          <p14:tracePt t="12186" x="708025" y="876300"/>
          <p14:tracePt t="12202" x="723900" y="876300"/>
          <p14:tracePt t="12220" x="736600" y="876300"/>
          <p14:tracePt t="12236" x="758825" y="876300"/>
          <p14:tracePt t="12252" x="793750" y="889000"/>
          <p14:tracePt t="12269" x="803275" y="889000"/>
          <p14:tracePt t="12286" x="812800" y="889000"/>
          <p14:tracePt t="12302" x="819150" y="889000"/>
          <p14:tracePt t="12374" x="819150" y="895350"/>
          <p14:tracePt t="13259" x="844550" y="879475"/>
          <p14:tracePt t="13266" x="892175" y="854075"/>
          <p14:tracePt t="13273" x="946150" y="819150"/>
          <p14:tracePt t="13286" x="1006475" y="793750"/>
          <p14:tracePt t="13302" x="1200150" y="720725"/>
          <p14:tracePt t="13319" x="1285875" y="708025"/>
          <p14:tracePt t="13353" x="1441450" y="708025"/>
          <p14:tracePt t="13386" x="1584325" y="711200"/>
          <p14:tracePt t="13402" x="1746250" y="711200"/>
          <p14:tracePt t="13419" x="1885950" y="704850"/>
          <p14:tracePt t="13437" x="1990725" y="688975"/>
          <p14:tracePt t="13453" x="2089150" y="682625"/>
          <p14:tracePt t="13470" x="2133600" y="682625"/>
          <p14:tracePt t="13486" x="2178050" y="682625"/>
          <p14:tracePt t="13502" x="2254250" y="682625"/>
          <p14:tracePt t="13519" x="2298700" y="692150"/>
          <p14:tracePt t="13536" x="2343150" y="692150"/>
          <p14:tracePt t="13552" x="2390775" y="692150"/>
          <p14:tracePt t="13569" x="2419350" y="692150"/>
          <p14:tracePt t="13585" x="2441575" y="692150"/>
          <p14:tracePt t="13587" x="2460625" y="692150"/>
          <p14:tracePt t="13602" x="2482850" y="692150"/>
          <p14:tracePt t="13619" x="2505075" y="692150"/>
          <p14:tracePt t="13636" x="2543175" y="682625"/>
          <p14:tracePt t="13652" x="2593975" y="657225"/>
          <p14:tracePt t="13669" x="2616200" y="644525"/>
          <p14:tracePt t="13686" x="2638425" y="635000"/>
          <p14:tracePt t="13702" x="2654300" y="619125"/>
          <p14:tracePt t="13720" x="2670175" y="596900"/>
          <p14:tracePt t="13737" x="2679700" y="587375"/>
          <p14:tracePt t="13753" x="2720975" y="555625"/>
          <p14:tracePt t="13769" x="2752725" y="539750"/>
          <p14:tracePt t="13786" x="2774950" y="527050"/>
          <p14:tracePt t="13803" x="2797175" y="511175"/>
          <p14:tracePt t="13819" x="2813050" y="501650"/>
          <p14:tracePt t="13838" x="2828925" y="495300"/>
          <p14:tracePt t="13875" x="2828925" y="485775"/>
          <p14:tracePt t="14337" x="2825750" y="485775"/>
          <p14:tracePt t="14344" x="2822575" y="485775"/>
          <p14:tracePt t="14352" x="2816225" y="492125"/>
          <p14:tracePt t="14368" x="2806700" y="501650"/>
          <p14:tracePt t="14402" x="2774950" y="523875"/>
          <p14:tracePt t="14436" x="2752725" y="527050"/>
          <p14:tracePt t="14453" x="2746375" y="527050"/>
          <p14:tracePt t="14486" x="2746375" y="533400"/>
          <p14:tracePt t="14502" x="2730500" y="533400"/>
          <p14:tracePt t="14519" x="2720975" y="533400"/>
          <p14:tracePt t="14536" x="2708275" y="533400"/>
          <p14:tracePt t="14553" x="2698750" y="533400"/>
          <p14:tracePt t="14586" x="2682875" y="533400"/>
          <p14:tracePt t="14602" x="2676525" y="536575"/>
          <p14:tracePt t="14619" x="2667000" y="546100"/>
          <p14:tracePt t="14637" x="2651125" y="561975"/>
          <p14:tracePt t="14653" x="2647950" y="561975"/>
          <p14:tracePt t="14686" x="2647950" y="568325"/>
          <p14:tracePt t="15280" x="2647950" y="558800"/>
          <p14:tracePt t="15286" x="2647950" y="555625"/>
          <p14:tracePt t="15303" x="2647950" y="549275"/>
          <p14:tracePt t="15365" x="2647950" y="546100"/>
          <p14:tracePt t="15373" x="2654300" y="546100"/>
          <p14:tracePt t="15388" x="2660650" y="546100"/>
          <p14:tracePt t="15587" x="2660650" y="539750"/>
          <p14:tracePt t="15602" x="2660650" y="530225"/>
          <p14:tracePt t="15616" x="2663825" y="530225"/>
          <p14:tracePt t="30867" x="2635250" y="523875"/>
          <p14:tracePt t="30874" x="2578100" y="514350"/>
          <p14:tracePt t="30884" x="2520950" y="514350"/>
          <p14:tracePt t="30901" x="2403475" y="514350"/>
          <p14:tracePt t="30917" x="2260600" y="536575"/>
          <p14:tracePt t="30934" x="2162175" y="568325"/>
          <p14:tracePt t="30951" x="2051050" y="622300"/>
          <p14:tracePt t="30983" x="1825625" y="752475"/>
          <p14:tracePt t="31018" x="1727200" y="828675"/>
          <p14:tracePt t="31374" x="1758950" y="825500"/>
          <p14:tracePt t="31383" x="1809750" y="815975"/>
          <p14:tracePt t="31401" x="1924050" y="815975"/>
          <p14:tracePt t="31417" x="2000250" y="828675"/>
          <p14:tracePt t="31434" x="2085975" y="844550"/>
          <p14:tracePt t="31451" x="2228850" y="866775"/>
          <p14:tracePt t="31484" x="2479675" y="936625"/>
          <p14:tracePt t="31518" x="2635250" y="971550"/>
          <p14:tracePt t="31534" x="2663825" y="971550"/>
          <p14:tracePt t="31551" x="2676525" y="971550"/>
          <p14:tracePt t="31567" x="2689225" y="971550"/>
          <p14:tracePt t="31584" x="2698750" y="971550"/>
          <p14:tracePt t="31600" x="2711450" y="971550"/>
          <p14:tracePt t="31617" x="2717800" y="971550"/>
          <p14:tracePt t="31647" x="2720975" y="971550"/>
          <p14:tracePt t="31695" x="2714625" y="971550"/>
          <p14:tracePt t="31702" x="2711450" y="971550"/>
          <p14:tracePt t="31717" x="2689225" y="971550"/>
          <p14:tracePt t="31734" x="2667000" y="958850"/>
          <p14:tracePt t="31752" x="2616200" y="939800"/>
          <p14:tracePt t="31768" x="2571750" y="927100"/>
          <p14:tracePt t="31784" x="2530475" y="901700"/>
          <p14:tracePt t="31802" x="2457450" y="860425"/>
          <p14:tracePt t="31817" x="2381250" y="828675"/>
          <p14:tracePt t="31833" x="2282825" y="796925"/>
          <p14:tracePt t="31851" x="2174875" y="752475"/>
          <p14:tracePt t="31867" x="2124075" y="736600"/>
          <p14:tracePt t="31884" x="2098675" y="727075"/>
          <p14:tracePt t="31902" x="2060575" y="727075"/>
          <p14:tracePt t="31918" x="2051050" y="727075"/>
          <p14:tracePt t="31934" x="2041525" y="727075"/>
          <p14:tracePt t="31951" x="2019300" y="727075"/>
          <p14:tracePt t="31967" x="2009775" y="727075"/>
          <p14:tracePt t="31984" x="2000250" y="727075"/>
          <p14:tracePt t="32001" x="1987550" y="727075"/>
          <p14:tracePt t="32017" x="1974850" y="727075"/>
          <p14:tracePt t="32067" x="1974850" y="733425"/>
          <p14:tracePt t="32080" x="1974850" y="736600"/>
          <p14:tracePt t="32087" x="1974850" y="742950"/>
          <p14:tracePt t="32101" x="1987550" y="752475"/>
          <p14:tracePt t="32117" x="2009775" y="765175"/>
          <p14:tracePt t="32134" x="2066925" y="790575"/>
          <p14:tracePt t="32151" x="2225675" y="841375"/>
          <p14:tracePt t="32167" x="2324100" y="873125"/>
          <p14:tracePt t="32185" x="2435225" y="908050"/>
          <p14:tracePt t="32201" x="2635250" y="962025"/>
          <p14:tracePt t="32217" x="2730500" y="977900"/>
          <p14:tracePt t="32234" x="2816225" y="990600"/>
          <p14:tracePt t="32250" x="2886075" y="990600"/>
          <p14:tracePt t="32267" x="3025775" y="990600"/>
          <p14:tracePt t="32284" x="3086100" y="990600"/>
          <p14:tracePt t="32301" x="3155950" y="990600"/>
          <p14:tracePt t="32317" x="3190875" y="990600"/>
          <p14:tracePt t="32334" x="3228975" y="990600"/>
          <p14:tracePt t="32351" x="3282950" y="990600"/>
          <p14:tracePt t="32367" x="3321050" y="984250"/>
          <p14:tracePt t="32384" x="3359150" y="971550"/>
          <p14:tracePt t="32401" x="3416300" y="952500"/>
          <p14:tracePt t="32417" x="3448050" y="933450"/>
          <p14:tracePt t="32433" x="3476625" y="920750"/>
          <p14:tracePt t="32451" x="3533775" y="908050"/>
          <p14:tracePt t="32467" x="3562350" y="908050"/>
          <p14:tracePt t="32484" x="3606800" y="901700"/>
          <p14:tracePt t="32501" x="3670300" y="882650"/>
          <p14:tracePt t="32517" x="3714750" y="869950"/>
          <p14:tracePt t="32534" x="3752850" y="857250"/>
          <p14:tracePt t="32551" x="3816350" y="844550"/>
          <p14:tracePt t="32567" x="3863975" y="831850"/>
          <p14:tracePt t="32584" x="3892550" y="819150"/>
          <p14:tracePt t="32601" x="3940175" y="806450"/>
          <p14:tracePt t="32617" x="3971925" y="806450"/>
          <p14:tracePt t="32634" x="4000500" y="806450"/>
          <p14:tracePt t="32651" x="4035425" y="806450"/>
          <p14:tracePt t="32667" x="4044950" y="806450"/>
          <p14:tracePt t="32684" x="4054475" y="806450"/>
          <p14:tracePt t="33037" x="4051300" y="806450"/>
          <p14:tracePt t="33044" x="4048125" y="806450"/>
          <p14:tracePt t="33051" x="4041775" y="806450"/>
          <p14:tracePt t="33067" x="4025900" y="806450"/>
          <p14:tracePt t="33101" x="4013200" y="806450"/>
          <p14:tracePt t="33134" x="3994150" y="812800"/>
          <p14:tracePt t="33167" x="3962400" y="835025"/>
          <p14:tracePt t="33183" x="3952875" y="835025"/>
          <p14:tracePt t="33200" x="3937000" y="835025"/>
          <p14:tracePt t="33217" x="3921125" y="835025"/>
          <p14:tracePt t="33233" x="3911600" y="835025"/>
          <p14:tracePt t="33251" x="3908425" y="835025"/>
          <p14:tracePt t="33268" x="3902075" y="835025"/>
          <p14:tracePt t="33284" x="3895725" y="835025"/>
          <p14:tracePt t="33300" x="3876675" y="835025"/>
          <p14:tracePt t="33316" x="3867150" y="835025"/>
          <p14:tracePt t="33333" x="3857625" y="835025"/>
          <p14:tracePt t="33350" x="3848100" y="835025"/>
          <p14:tracePt t="33367" x="3841750" y="835025"/>
          <p14:tracePt t="33384" x="3832225" y="835025"/>
          <p14:tracePt t="33401" x="3822700" y="835025"/>
          <p14:tracePt t="33473" x="3816350" y="835025"/>
          <p14:tracePt t="33487" x="3813175" y="835025"/>
          <p14:tracePt t="33508" x="3806825" y="835025"/>
          <p14:tracePt t="33515" x="3803650" y="835025"/>
          <p14:tracePt t="33522" x="3797300" y="835025"/>
          <p14:tracePt t="33533" x="3794125" y="835025"/>
          <p14:tracePt t="33551" x="3784600" y="835025"/>
          <p14:tracePt t="35486" x="3803650" y="841375"/>
          <p14:tracePt t="35493" x="3829050" y="847725"/>
          <p14:tracePt t="35501" x="3867150" y="854075"/>
          <p14:tracePt t="35516" x="3943350" y="869950"/>
          <p14:tracePt t="35533" x="4060825" y="885825"/>
          <p14:tracePt t="35550" x="4216400" y="927100"/>
          <p14:tracePt t="35567" x="4292600" y="942975"/>
          <p14:tracePt t="35600" x="4445000" y="971550"/>
          <p14:tracePt t="35634" x="4556125" y="971550"/>
          <p14:tracePt t="35650" x="4629150" y="971550"/>
          <p14:tracePt t="35667" x="4673600" y="984250"/>
          <p14:tracePt t="35684" x="4702175" y="984250"/>
          <p14:tracePt t="35701" x="4743450" y="990600"/>
          <p14:tracePt t="35717" x="4772025" y="993775"/>
          <p14:tracePt t="35734" x="4787900" y="993775"/>
          <p14:tracePt t="35750" x="4835525" y="993775"/>
          <p14:tracePt t="35767" x="4873625" y="993775"/>
          <p14:tracePt t="35784" x="4924425" y="993775"/>
          <p14:tracePt t="35800" x="4987925" y="1000125"/>
          <p14:tracePt t="35817" x="5026025" y="1000125"/>
          <p14:tracePt t="35834" x="5048250" y="1006475"/>
          <p14:tracePt t="35850" x="5086350" y="1006475"/>
          <p14:tracePt t="35866" x="5118100" y="1006475"/>
          <p14:tracePt t="35884" x="5162550" y="1006475"/>
          <p14:tracePt t="35900" x="5232400" y="1003300"/>
          <p14:tracePt t="35917" x="5276850" y="996950"/>
          <p14:tracePt t="35934" x="5311775" y="990600"/>
          <p14:tracePt t="35950" x="5368925" y="971550"/>
          <p14:tracePt t="35967" x="5400675" y="965200"/>
          <p14:tracePt t="35983" x="5422900" y="958850"/>
          <p14:tracePt t="35986" x="5432425" y="955675"/>
          <p14:tracePt t="36000" x="5454650" y="949325"/>
          <p14:tracePt t="36017" x="5470525" y="942975"/>
          <p14:tracePt t="36034" x="5486400" y="936625"/>
          <p14:tracePt t="36050" x="5518150" y="936625"/>
          <p14:tracePt t="36067" x="5527675" y="936625"/>
          <p14:tracePt t="36084" x="5537200" y="936625"/>
          <p14:tracePt t="36101" x="5543550" y="936625"/>
          <p14:tracePt t="36137" x="5546725" y="936625"/>
          <p14:tracePt t="36143" x="5559425" y="936625"/>
          <p14:tracePt t="36150" x="5562600" y="936625"/>
          <p14:tracePt t="36167" x="5572125" y="936625"/>
          <p14:tracePt t="36184" x="5581650" y="936625"/>
          <p14:tracePt t="36200" x="5591175" y="946150"/>
          <p14:tracePt t="36217" x="5597525" y="955675"/>
          <p14:tracePt t="36234" x="5607050" y="958850"/>
          <p14:tracePt t="36250" x="5613400" y="965200"/>
          <p14:tracePt t="36266" x="5613400" y="977900"/>
          <p14:tracePt t="36284" x="5622925" y="990600"/>
          <p14:tracePt t="36300" x="5648325" y="1000125"/>
          <p14:tracePt t="36317" x="5686425" y="1012825"/>
          <p14:tracePt t="36334" x="5734050" y="1031875"/>
          <p14:tracePt t="36350" x="5803900" y="1050925"/>
          <p14:tracePt t="36367" x="5835650" y="1063625"/>
          <p14:tracePt t="36383" x="5867400" y="1076325"/>
          <p14:tracePt t="36400" x="5902325" y="1095375"/>
          <p14:tracePt t="36417" x="5937250" y="1095375"/>
          <p14:tracePt t="36433" x="5975350" y="1095375"/>
          <p14:tracePt t="36450" x="6035675" y="1095375"/>
          <p14:tracePt t="36467" x="6067425" y="1095375"/>
          <p14:tracePt t="36483" x="6096000" y="1095375"/>
          <p14:tracePt t="36486" x="6099175" y="1095375"/>
          <p14:tracePt t="36500" x="6108700" y="1095375"/>
          <p14:tracePt t="36517" x="6118225" y="1095375"/>
          <p14:tracePt t="37500" x="6076950" y="1095375"/>
          <p14:tracePt t="37509" x="5997575" y="1095375"/>
          <p14:tracePt t="37516" x="5905500" y="1095375"/>
          <p14:tracePt t="37533" x="5734050" y="1095375"/>
          <p14:tracePt t="37550" x="5438775" y="1089025"/>
          <p14:tracePt t="37566" x="5289550" y="1079500"/>
          <p14:tracePt t="37583" x="5073650" y="1079500"/>
          <p14:tracePt t="37616" x="4559300" y="1095375"/>
          <p14:tracePt t="37651" x="4083050" y="1216025"/>
          <p14:tracePt t="37668" x="3927475" y="1263650"/>
          <p14:tracePt t="37684" x="3768725" y="1311275"/>
          <p14:tracePt t="37700" x="3683000" y="1336675"/>
          <p14:tracePt t="37717" x="3600450" y="1336675"/>
          <p14:tracePt t="37735" x="3524250" y="1336675"/>
          <p14:tracePt t="37750" x="3486150" y="1336675"/>
          <p14:tracePt t="37767" x="3463925" y="1327150"/>
          <p14:tracePt t="37783" x="3454400" y="1317625"/>
          <p14:tracePt t="37800" x="3432175" y="1301750"/>
          <p14:tracePt t="38086" x="3384550" y="1289050"/>
          <p14:tracePt t="38096" x="3314700" y="1279525"/>
          <p14:tracePt t="38107" x="3219450" y="1263650"/>
          <p14:tracePt t="38117" x="3171825" y="1263650"/>
          <p14:tracePt t="38134" x="3044825" y="1263650"/>
          <p14:tracePt t="38151" x="2936875" y="1276350"/>
          <p14:tracePt t="38167" x="2851150" y="1292225"/>
          <p14:tracePt t="38183" x="2765425" y="1308100"/>
          <p14:tracePt t="38200" x="2657475" y="1317625"/>
          <p14:tracePt t="38216" x="2578100" y="1317625"/>
          <p14:tracePt t="38233" x="2505075" y="1317625"/>
          <p14:tracePt t="38250" x="2419350" y="1317625"/>
          <p14:tracePt t="38266" x="2378075" y="1317625"/>
          <p14:tracePt t="38284" x="2343150" y="1317625"/>
          <p14:tracePt t="38300" x="2320925" y="1317625"/>
          <p14:tracePt t="38316" x="2311400" y="1317625"/>
          <p14:tracePt t="38333" x="2301875" y="1317625"/>
          <p14:tracePt t="38350" x="2289175" y="1317625"/>
          <p14:tracePt t="38367" x="2273300" y="1317625"/>
          <p14:tracePt t="38383" x="2263775" y="1317625"/>
          <p14:tracePt t="38399" x="2247900" y="1317625"/>
          <p14:tracePt t="38417" x="2232025" y="1317625"/>
          <p14:tracePt t="38434" x="2212975" y="1317625"/>
          <p14:tracePt t="38449" x="2203450" y="1317625"/>
          <p14:tracePt t="38466" x="2193925" y="1317625"/>
          <p14:tracePt t="38483" x="2184400" y="1314450"/>
          <p14:tracePt t="38485" x="2165350" y="1314450"/>
          <p14:tracePt t="38499" x="2143125" y="1301750"/>
          <p14:tracePt t="38516" x="2120900" y="1295400"/>
          <p14:tracePt t="38533" x="2089150" y="1285875"/>
          <p14:tracePt t="38549" x="2047875" y="1279525"/>
          <p14:tracePt t="38566" x="2025650" y="1266825"/>
          <p14:tracePt t="38583" x="1984375" y="1260475"/>
          <p14:tracePt t="38599" x="1962150" y="1244600"/>
          <p14:tracePt t="38616" x="1924050" y="1231900"/>
          <p14:tracePt t="38633" x="1892300" y="1219200"/>
          <p14:tracePt t="38650" x="1828800" y="1212850"/>
          <p14:tracePt t="38667" x="1800225" y="1212850"/>
          <p14:tracePt t="38684" x="1768475" y="1212850"/>
          <p14:tracePt t="38699" x="1752600" y="1212850"/>
          <p14:tracePt t="38717" x="1743075" y="1212850"/>
          <p14:tracePt t="38734" x="1727200" y="1212850"/>
          <p14:tracePt t="38750" x="1717675" y="1212850"/>
          <p14:tracePt t="38767" x="1701800" y="1212850"/>
          <p14:tracePt t="38784" x="1689100" y="1212850"/>
          <p14:tracePt t="38800" x="1679575" y="1212850"/>
          <p14:tracePt t="38817" x="1666875" y="1212850"/>
          <p14:tracePt t="38834" x="1647825" y="1212850"/>
          <p14:tracePt t="38849" x="1638300" y="1212850"/>
          <p14:tracePt t="38866" x="1628775" y="1212850"/>
          <p14:tracePt t="38884" x="1612900" y="1212850"/>
          <p14:tracePt t="38900" x="1600200" y="1212850"/>
          <p14:tracePt t="38916" x="1590675" y="1212850"/>
          <p14:tracePt t="38934" x="1574800" y="1219200"/>
          <p14:tracePt t="38950" x="1565275" y="1219200"/>
          <p14:tracePt t="38966" x="1549400" y="1219200"/>
          <p14:tracePt t="38984" x="1539875" y="1222375"/>
          <p14:tracePt t="39192" x="1546225" y="1222375"/>
          <p14:tracePt t="39199" x="1552575" y="1222375"/>
          <p14:tracePt t="39216" x="1562100" y="1222375"/>
          <p14:tracePt t="39233" x="1593850" y="1222375"/>
          <p14:tracePt t="39249" x="1603375" y="1222375"/>
          <p14:tracePt t="39266" x="1612900" y="1222375"/>
          <p14:tracePt t="39283" x="1631950" y="1222375"/>
          <p14:tracePt t="39300" x="1638300" y="1222375"/>
          <p14:tracePt t="39334" x="1651000" y="1222375"/>
          <p14:tracePt t="39350" x="1663700" y="1222375"/>
          <p14:tracePt t="39367" x="1676400" y="1222375"/>
          <p14:tracePt t="39383" x="1692275" y="1228725"/>
          <p14:tracePt t="39399" x="1701800" y="1228725"/>
          <p14:tracePt t="39416" x="1711325" y="1228725"/>
          <p14:tracePt t="39434" x="1720850" y="1235075"/>
          <p14:tracePt t="39450" x="1733550" y="1235075"/>
          <p14:tracePt t="39467" x="1743075" y="1235075"/>
          <p14:tracePt t="39484" x="1787525" y="1235075"/>
          <p14:tracePt t="39500" x="1825625" y="1235075"/>
          <p14:tracePt t="39517" x="1870075" y="1235075"/>
          <p14:tracePt t="39533" x="1917700" y="1235075"/>
          <p14:tracePt t="39550" x="1939925" y="1235075"/>
          <p14:tracePt t="39566" x="1968500" y="1247775"/>
          <p14:tracePt t="39584" x="1990725" y="1247775"/>
          <p14:tracePt t="39600" x="2019300" y="1247775"/>
          <p14:tracePt t="39616" x="2063750" y="1247775"/>
          <p14:tracePt t="39634" x="2155825" y="1247775"/>
          <p14:tracePt t="39650" x="2216150" y="1247775"/>
          <p14:tracePt t="39667" x="2254250" y="1254125"/>
          <p14:tracePt t="39683" x="2292350" y="1254125"/>
          <p14:tracePt t="39699" x="2308225" y="1254125"/>
          <p14:tracePt t="39717" x="2336800" y="1254125"/>
          <p14:tracePt t="39734" x="2393950" y="1231900"/>
          <p14:tracePt t="39750" x="2451100" y="1209675"/>
          <p14:tracePt t="39767" x="2527300" y="1177925"/>
          <p14:tracePt t="39784" x="2641600" y="1149350"/>
          <p14:tracePt t="39800" x="2701925" y="1143000"/>
          <p14:tracePt t="39817" x="2746375" y="1143000"/>
          <p14:tracePt t="39833" x="2781300" y="1143000"/>
          <p14:tracePt t="39849" x="2790825" y="1143000"/>
          <p14:tracePt t="39866" x="2800350" y="1143000"/>
          <p14:tracePt t="39884" x="2809875" y="1143000"/>
          <p14:tracePt t="39900" x="2819400" y="1143000"/>
          <p14:tracePt t="39917" x="2828925" y="1143000"/>
          <p14:tracePt t="39934" x="2844800" y="1143000"/>
          <p14:tracePt t="39950" x="2860675" y="1143000"/>
          <p14:tracePt t="39966" x="2870200" y="1149350"/>
          <p14:tracePt t="39984" x="2882900" y="1152525"/>
          <p14:tracePt t="40000" x="2895600" y="1152525"/>
          <p14:tracePt t="40017" x="2898775" y="1165225"/>
          <p14:tracePt t="40034" x="2921000" y="1174750"/>
          <p14:tracePt t="40050" x="2930525" y="1184275"/>
          <p14:tracePt t="40067" x="2940050" y="1193800"/>
          <p14:tracePt t="40083" x="2959100" y="1193800"/>
          <p14:tracePt t="40135" x="2965450" y="1193800"/>
          <p14:tracePt t="40142" x="2971800" y="1193800"/>
          <p14:tracePt t="40149" x="2974975" y="1200150"/>
          <p14:tracePt t="40166" x="2984500" y="1200150"/>
          <p14:tracePt t="40184" x="3000375" y="1203325"/>
          <p14:tracePt t="40278" x="2997200" y="1203325"/>
          <p14:tracePt t="40286" x="2994025" y="1203325"/>
          <p14:tracePt t="40300" x="2984500" y="1203325"/>
          <p14:tracePt t="40317" x="2974975" y="1203325"/>
          <p14:tracePt t="40334" x="2952750" y="1203325"/>
          <p14:tracePt t="40350" x="2936875" y="1203325"/>
          <p14:tracePt t="40366" x="2914650" y="1203325"/>
          <p14:tracePt t="40383" x="2844800" y="1181100"/>
          <p14:tracePt t="40399" x="2781300" y="1174750"/>
          <p14:tracePt t="40416" x="2736850" y="1174750"/>
          <p14:tracePt t="40434" x="2689225" y="1174750"/>
          <p14:tracePt t="40450" x="2679700" y="1174750"/>
          <p14:tracePt t="40467" x="2670175" y="1174750"/>
          <p14:tracePt t="40483" x="2651125" y="1174750"/>
          <p14:tracePt t="40500" x="2641600" y="1174750"/>
          <p14:tracePt t="40516" x="2632075" y="1174750"/>
          <p14:tracePt t="40533" x="2616200" y="1174750"/>
          <p14:tracePt t="40550" x="2606675" y="1174750"/>
          <p14:tracePt t="40566" x="2578100" y="1174750"/>
          <p14:tracePt t="40583" x="2559050" y="1174750"/>
          <p14:tracePt t="40600" x="2536825" y="1174750"/>
          <p14:tracePt t="40617" x="2520950" y="1174750"/>
          <p14:tracePt t="40633" x="2482850" y="1174750"/>
          <p14:tracePt t="40649" x="2460625" y="1168400"/>
          <p14:tracePt t="40666" x="2428875" y="1168400"/>
          <p14:tracePt t="40683" x="2397125" y="1168400"/>
          <p14:tracePt t="40700" x="2368550" y="1168400"/>
          <p14:tracePt t="40717" x="2359025" y="1168400"/>
          <p14:tracePt t="40734" x="2343150" y="1168400"/>
          <p14:tracePt t="40750" x="2333625" y="1168400"/>
          <p14:tracePt t="40766" x="2324100" y="1168400"/>
          <p14:tracePt t="40800" x="2324100" y="1171575"/>
          <p14:tracePt t="40816" x="2324100" y="1174750"/>
          <p14:tracePt t="40840" x="2324100" y="1181100"/>
          <p14:tracePt t="40913" x="2324100" y="1184275"/>
          <p14:tracePt t="40956" x="2324100" y="1190625"/>
          <p14:tracePt t="40985" x="2330450" y="1190625"/>
          <p14:tracePt t="41001" x="2333625" y="1193800"/>
          <p14:tracePt t="43119" x="2374900" y="1216025"/>
          <p14:tracePt t="43132" x="2463800" y="1247775"/>
          <p14:tracePt t="43149" x="2543175" y="1285875"/>
          <p14:tracePt t="43166" x="2606675" y="1308100"/>
          <p14:tracePt t="43183" x="2689225" y="1323975"/>
          <p14:tracePt t="43199" x="2749550" y="1323975"/>
          <p14:tracePt t="43216" x="2819400" y="1317625"/>
          <p14:tracePt t="43249" x="3044825" y="1295400"/>
          <p14:tracePt t="43283" x="3203575" y="1295400"/>
          <p14:tracePt t="43299" x="3248025" y="1295400"/>
          <p14:tracePt t="43316" x="3292475" y="1295400"/>
          <p14:tracePt t="43332" x="3352800" y="1295400"/>
          <p14:tracePt t="43349" x="3390900" y="1295400"/>
          <p14:tracePt t="43366" x="3435350" y="1295400"/>
          <p14:tracePt t="43382" x="3521075" y="1295400"/>
          <p14:tracePt t="43399" x="3571875" y="1295400"/>
          <p14:tracePt t="43416" x="3616325" y="1298575"/>
          <p14:tracePt t="43432" x="3679825" y="1317625"/>
          <p14:tracePt t="43449" x="3711575" y="1333500"/>
          <p14:tracePt t="43466" x="3749675" y="1346200"/>
          <p14:tracePt t="43482" x="3813175" y="1365250"/>
          <p14:tracePt t="43499" x="3876675" y="1381125"/>
          <p14:tracePt t="43516" x="3940175" y="1387475"/>
          <p14:tracePt t="43533" x="4029075" y="1400175"/>
          <p14:tracePt t="43549" x="4089400" y="1406525"/>
          <p14:tracePt t="43566" x="4149725" y="1406525"/>
          <p14:tracePt t="43582" x="4235450" y="1406525"/>
          <p14:tracePt t="43599" x="4289425" y="1403350"/>
          <p14:tracePt t="43616" x="4333875" y="1390650"/>
          <p14:tracePt t="43632" x="4397375" y="1390650"/>
          <p14:tracePt t="43649" x="4435475" y="1384300"/>
          <p14:tracePt t="43666" x="4476750" y="1384300"/>
          <p14:tracePt t="43682" x="4549775" y="1384300"/>
          <p14:tracePt t="43699" x="4591050" y="1384300"/>
          <p14:tracePt t="43716" x="4629150" y="1384300"/>
          <p14:tracePt t="43733" x="4670425" y="1384300"/>
          <p14:tracePt t="43750" x="4679950" y="1384300"/>
          <p14:tracePt t="43766" x="4689475" y="1384300"/>
          <p14:tracePt t="43783" x="4714875" y="1384300"/>
          <p14:tracePt t="43799" x="4737100" y="1384300"/>
          <p14:tracePt t="43816" x="4765675" y="1384300"/>
          <p14:tracePt t="43832" x="4794250" y="1377950"/>
          <p14:tracePt t="43849" x="4806950" y="1374775"/>
          <p14:tracePt t="43866" x="4822825" y="1374775"/>
          <p14:tracePt t="43882" x="4838700" y="1374775"/>
          <p14:tracePt t="43899" x="4848225" y="1374775"/>
          <p14:tracePt t="43915" x="4864100" y="1374775"/>
          <p14:tracePt t="43933" x="4867275" y="1374775"/>
          <p14:tracePt t="44739" x="4889500" y="1374775"/>
          <p14:tracePt t="44746" x="4918075" y="1374775"/>
          <p14:tracePt t="44753" x="4949825" y="1374775"/>
          <p14:tracePt t="44766" x="4975225" y="1374775"/>
          <p14:tracePt t="44782" x="5083175" y="1352550"/>
          <p14:tracePt t="44799" x="5146675" y="1346200"/>
          <p14:tracePt t="44817" x="5197475" y="1346200"/>
          <p14:tracePt t="44849" x="5327650" y="1346200"/>
          <p14:tracePt t="44883" x="5419725" y="1346200"/>
          <p14:tracePt t="44900" x="5441950" y="1346200"/>
          <p14:tracePt t="44917" x="5489575" y="1346200"/>
          <p14:tracePt t="44933" x="5527675" y="1339850"/>
          <p14:tracePt t="44949" x="5562600" y="1339850"/>
          <p14:tracePt t="44967" x="5626100" y="1333500"/>
          <p14:tracePt t="44983" x="5670550" y="1333500"/>
          <p14:tracePt t="44999" x="5715000" y="1333500"/>
          <p14:tracePt t="45017" x="5784850" y="1333500"/>
          <p14:tracePt t="45032" x="5819775" y="1327150"/>
          <p14:tracePt t="45049" x="5864225" y="1327150"/>
          <p14:tracePt t="45067" x="5946775" y="1298575"/>
          <p14:tracePt t="45083" x="6007100" y="1298575"/>
          <p14:tracePt t="45100" x="6067425" y="1285875"/>
          <p14:tracePt t="45117" x="6156325" y="1279525"/>
          <p14:tracePt t="45133" x="6216650" y="1273175"/>
          <p14:tracePt t="45150" x="6261100" y="1260475"/>
          <p14:tracePt t="45167" x="6334125" y="1238250"/>
          <p14:tracePt t="45183" x="6372225" y="1238250"/>
          <p14:tracePt t="45199" x="6400800" y="1238250"/>
          <p14:tracePt t="45217" x="6448425" y="1238250"/>
          <p14:tracePt t="45233" x="6477000" y="1238250"/>
          <p14:tracePt t="45249" x="6515100" y="1238250"/>
          <p14:tracePt t="45266" x="6569075" y="1238250"/>
          <p14:tracePt t="45283" x="6597650" y="1238250"/>
          <p14:tracePt t="45299" x="6635750" y="1238250"/>
          <p14:tracePt t="45316" x="6670675" y="1238250"/>
          <p14:tracePt t="45332" x="6718300" y="1238250"/>
          <p14:tracePt t="45349" x="6750050" y="1238250"/>
          <p14:tracePt t="45367" x="6788150" y="1238250"/>
          <p14:tracePt t="45383" x="6810375" y="1238250"/>
          <p14:tracePt t="45399" x="6832600" y="1238250"/>
          <p14:tracePt t="45416" x="6854825" y="1238250"/>
          <p14:tracePt t="45432" x="6877050" y="1247775"/>
          <p14:tracePt t="45449" x="6886575" y="1247775"/>
          <p14:tracePt t="45466" x="6908800" y="1254125"/>
          <p14:tracePt t="45482" x="6927850" y="1254125"/>
          <p14:tracePt t="45499" x="6937375" y="1257300"/>
          <p14:tracePt t="45517" x="6956425" y="1257300"/>
          <p14:tracePt t="45533" x="6962775" y="1257300"/>
          <p14:tracePt t="45549" x="6965950" y="1257300"/>
          <p14:tracePt t="46054" x="6965950" y="1263650"/>
          <p14:tracePt t="46067" x="6950075" y="1273175"/>
          <p14:tracePt t="46083" x="6934200" y="1282700"/>
          <p14:tracePt t="46099" x="6908800" y="1301750"/>
          <p14:tracePt t="46117" x="6807200" y="1352550"/>
          <p14:tracePt t="46132" x="6737350" y="1384300"/>
          <p14:tracePt t="46166" x="6575425" y="1457325"/>
          <p14:tracePt t="46199" x="6426200" y="1485900"/>
          <p14:tracePt t="46217" x="6356350" y="1504950"/>
          <p14:tracePt t="46233" x="6334125" y="1504950"/>
          <p14:tracePt t="46249" x="6305550" y="1504950"/>
          <p14:tracePt t="46266" x="6283325" y="1504950"/>
          <p14:tracePt t="46282" x="6273800" y="1504950"/>
          <p14:tracePt t="46299" x="6257925" y="1511300"/>
          <p14:tracePt t="46316" x="6245225" y="1511300"/>
          <p14:tracePt t="46333" x="6235700" y="1511300"/>
          <p14:tracePt t="46349" x="6226175" y="1511300"/>
          <p14:tracePt t="46367" x="6203950" y="1511300"/>
          <p14:tracePt t="46383" x="6194425" y="1511300"/>
          <p14:tracePt t="46399" x="6191250" y="1511300"/>
          <p14:tracePt t="46416" x="6181725" y="1511300"/>
          <p14:tracePt t="46432" x="6165850" y="1511300"/>
          <p14:tracePt t="46747" x="6130925" y="1508125"/>
          <p14:tracePt t="46755" x="6070600" y="1498600"/>
          <p14:tracePt t="46766" x="5965825" y="1498600"/>
          <p14:tracePt t="46783" x="5861050" y="1504950"/>
          <p14:tracePt t="46800" x="5730875" y="1520825"/>
          <p14:tracePt t="46816" x="5556250" y="1546225"/>
          <p14:tracePt t="46832" x="5480050" y="1562100"/>
          <p14:tracePt t="46849" x="5416550" y="1574800"/>
          <p14:tracePt t="46866" x="5324475" y="1603375"/>
          <p14:tracePt t="46882" x="5260975" y="1616075"/>
          <p14:tracePt t="46899" x="5178425" y="1616075"/>
          <p14:tracePt t="46916" x="5083175" y="1616075"/>
          <p14:tracePt t="46933" x="5048250" y="1616075"/>
          <p14:tracePt t="46949" x="5019675" y="1616075"/>
          <p14:tracePt t="46966" x="4997450" y="1616075"/>
          <p14:tracePt t="46982" x="4987925" y="1616075"/>
          <p14:tracePt t="46999" x="4972050" y="1616075"/>
          <p14:tracePt t="47016" x="4959350" y="1616075"/>
          <p14:tracePt t="47032" x="4937125" y="1616075"/>
          <p14:tracePt t="47049" x="4905375" y="1612900"/>
          <p14:tracePt t="47066" x="4870450" y="1597025"/>
          <p14:tracePt t="47082" x="4854575" y="1581150"/>
          <p14:tracePt t="47099" x="4845050" y="1568450"/>
          <p14:tracePt t="47116" x="4829175" y="1555750"/>
          <p14:tracePt t="47132" x="4806950" y="1539875"/>
          <p14:tracePt t="47149" x="4784725" y="1514475"/>
          <p14:tracePt t="47167" x="4695825" y="1450975"/>
          <p14:tracePt t="47182" x="4575175" y="1406525"/>
          <p14:tracePt t="47199" x="4486275" y="1365250"/>
          <p14:tracePt t="47216" x="4384675" y="1336675"/>
          <p14:tracePt t="47232" x="4330700" y="1330325"/>
          <p14:tracePt t="47248" x="4270375" y="1314450"/>
          <p14:tracePt t="47266" x="4117975" y="1308100"/>
          <p14:tracePt t="47282" x="4022725" y="1308100"/>
          <p14:tracePt t="47299" x="3943350" y="1308100"/>
          <p14:tracePt t="47317" x="3857625" y="1308100"/>
          <p14:tracePt t="47333" x="3803650" y="1308100"/>
          <p14:tracePt t="47349" x="3759200" y="1308100"/>
          <p14:tracePt t="47366" x="3721100" y="1308100"/>
          <p14:tracePt t="47382" x="3689350" y="1308100"/>
          <p14:tracePt t="47398" x="3670300" y="1308100"/>
          <p14:tracePt t="47416" x="3613150" y="1301750"/>
          <p14:tracePt t="47432" x="3568700" y="1301750"/>
          <p14:tracePt t="47449" x="3540125" y="1301750"/>
          <p14:tracePt t="47466" x="3492500" y="1301750"/>
          <p14:tracePt t="47483" x="3463925" y="1301750"/>
          <p14:tracePt t="47499" x="3441700" y="1301750"/>
          <p14:tracePt t="47516" x="3425825" y="1301750"/>
          <p14:tracePt t="47532" x="3409950" y="1301750"/>
          <p14:tracePt t="47548" x="3400425" y="1317625"/>
          <p14:tracePt t="47565" x="3387725" y="1333500"/>
          <p14:tracePt t="47582" x="3378200" y="1343025"/>
          <p14:tracePt t="47598" x="3362325" y="1352550"/>
          <p14:tracePt t="47615" x="3346450" y="1371600"/>
          <p14:tracePt t="47632" x="3340100" y="1381125"/>
          <p14:tracePt t="47648" x="3340100" y="1390650"/>
          <p14:tracePt t="47666" x="3340100" y="1406525"/>
          <p14:tracePt t="47682" x="3340100" y="1422400"/>
          <p14:tracePt t="47699" x="3340100" y="1431925"/>
          <p14:tracePt t="47715" x="3340100" y="1447800"/>
          <p14:tracePt t="47732" x="3340100" y="1457325"/>
          <p14:tracePt t="47749" x="3340100" y="1466850"/>
          <p14:tracePt t="47766" x="3340100" y="1479550"/>
          <p14:tracePt t="47782" x="3340100" y="1489075"/>
          <p14:tracePt t="47799" x="3340100" y="1498600"/>
          <p14:tracePt t="47853" x="3340100" y="1511300"/>
          <p14:tracePt t="47867" x="3340100" y="1514475"/>
          <p14:tracePt t="47883" x="3340100" y="1524000"/>
          <p14:tracePt t="47916" x="3340100" y="1530350"/>
          <p14:tracePt t="47980" x="3343275" y="1533525"/>
          <p14:tracePt t="47987" x="3343275" y="1539875"/>
          <p14:tracePt t="47998" x="3346450" y="1539875"/>
          <p14:tracePt t="48016" x="3368675" y="1558925"/>
          <p14:tracePt t="48032" x="3378200" y="1565275"/>
          <p14:tracePt t="48049" x="3384550" y="1571625"/>
          <p14:tracePt t="48065" x="3387725" y="1574800"/>
          <p14:tracePt t="48082" x="3394075" y="1574800"/>
          <p14:tracePt t="48099" x="3397250" y="1581150"/>
          <p14:tracePt t="48115" x="3419475" y="1590675"/>
          <p14:tracePt t="48132" x="3435350" y="1597025"/>
          <p14:tracePt t="48149" x="3451225" y="1612900"/>
          <p14:tracePt t="48151" x="3463925" y="1619250"/>
          <p14:tracePt t="48165" x="3479800" y="1625600"/>
          <p14:tracePt t="48182" x="3489325" y="1625600"/>
          <p14:tracePt t="48198" x="3495675" y="1625600"/>
          <p14:tracePt t="48251" x="3498850" y="1625600"/>
          <p14:tracePt t="48258" x="3505200" y="1628775"/>
          <p14:tracePt t="48265" x="3508375" y="1628775"/>
          <p14:tracePt t="48282" x="3524250" y="1635125"/>
          <p14:tracePt t="48298" x="3533775" y="1635125"/>
          <p14:tracePt t="48315" x="3556000" y="1641475"/>
          <p14:tracePt t="48333" x="3565525" y="1641475"/>
          <p14:tracePt t="48349" x="3578225" y="1641475"/>
          <p14:tracePt t="48366" x="3594100" y="1641475"/>
          <p14:tracePt t="48383" x="3603625" y="1641475"/>
          <p14:tracePt t="48399" x="3613150" y="1641475"/>
          <p14:tracePt t="48415" x="3654425" y="1651000"/>
          <p14:tracePt t="48432" x="3698875" y="1657350"/>
          <p14:tracePt t="48449" x="3736975" y="1676400"/>
          <p14:tracePt t="48465" x="3778250" y="1682750"/>
          <p14:tracePt t="48483" x="3806825" y="1682750"/>
          <p14:tracePt t="48499" x="3822700" y="1682750"/>
          <p14:tracePt t="48516" x="3860800" y="1682750"/>
          <p14:tracePt t="48533" x="3889375" y="1682750"/>
          <p14:tracePt t="48550" x="3952875" y="1689100"/>
          <p14:tracePt t="48566" x="4048125" y="1689100"/>
          <p14:tracePt t="48582" x="4108450" y="1689100"/>
          <p14:tracePt t="48598" x="4168775" y="1689100"/>
          <p14:tracePt t="48615" x="4238625" y="1689100"/>
          <p14:tracePt t="48632" x="4267200" y="1689100"/>
          <p14:tracePt t="48649" x="4283075" y="1689100"/>
          <p14:tracePt t="48667" x="4318000" y="1689100"/>
          <p14:tracePt t="48683" x="4340225" y="1689100"/>
          <p14:tracePt t="48699" x="4368800" y="1679575"/>
          <p14:tracePt t="48715" x="4425950" y="1663700"/>
          <p14:tracePt t="48732" x="4457700" y="1651000"/>
          <p14:tracePt t="48748" x="4479925" y="1651000"/>
          <p14:tracePt t="48766" x="4498975" y="1641475"/>
          <p14:tracePt t="48782" x="4508500" y="1631950"/>
          <p14:tracePt t="48799" x="4518025" y="1625600"/>
          <p14:tracePt t="48816" x="4518025" y="1606550"/>
          <p14:tracePt t="48833" x="4527550" y="1606550"/>
          <p14:tracePt t="48849" x="4527550" y="1597025"/>
          <p14:tracePt t="48866" x="4533900" y="1587500"/>
          <p14:tracePt t="48882" x="4533900" y="1577975"/>
          <p14:tracePt t="48898" x="4537075" y="1562100"/>
          <p14:tracePt t="48916" x="4537075" y="1539875"/>
          <p14:tracePt t="48933" x="4537075" y="1517650"/>
          <p14:tracePt t="48949" x="4537075" y="1495425"/>
          <p14:tracePt t="48966" x="4521200" y="1460500"/>
          <p14:tracePt t="48983" x="4508500" y="1444625"/>
          <p14:tracePt t="48998" x="4476750" y="1419225"/>
          <p14:tracePt t="49016" x="4435475" y="1390650"/>
          <p14:tracePt t="49032" x="4387850" y="1362075"/>
          <p14:tracePt t="49048" x="4343400" y="1349375"/>
          <p14:tracePt t="49066" x="4298950" y="1323975"/>
          <p14:tracePt t="49083" x="4270375" y="1323975"/>
          <p14:tracePt t="49099" x="4260850" y="1323975"/>
          <p14:tracePt t="49116" x="4244975" y="1323975"/>
          <p14:tracePt t="49133" x="4225925" y="1323975"/>
          <p14:tracePt t="49149" x="4216400" y="1323975"/>
          <p14:tracePt t="49165" x="4194175" y="1323975"/>
          <p14:tracePt t="49182" x="4178300" y="1323975"/>
          <p14:tracePt t="49199" x="4168775" y="1323975"/>
          <p14:tracePt t="49215" x="4156075" y="1323975"/>
          <p14:tracePt t="49232" x="4146550" y="1323975"/>
          <p14:tracePt t="49248" x="4130675" y="1323975"/>
          <p14:tracePt t="49265" x="4114800" y="1323975"/>
          <p14:tracePt t="49282" x="4105275" y="1323975"/>
          <p14:tracePt t="49299" x="4095750" y="1323975"/>
          <p14:tracePt t="49316" x="4076700" y="1323975"/>
          <p14:tracePt t="49332" x="4067175" y="1323975"/>
          <p14:tracePt t="49349" x="4054475" y="1336675"/>
          <p14:tracePt t="49366" x="4035425" y="1352550"/>
          <p14:tracePt t="49382" x="4025900" y="1362075"/>
          <p14:tracePt t="49399" x="4016375" y="1371600"/>
          <p14:tracePt t="49416" x="4000500" y="1393825"/>
          <p14:tracePt t="49432" x="3984625" y="1403350"/>
          <p14:tracePt t="49449" x="3975100" y="1412875"/>
          <p14:tracePt t="49466" x="3971925" y="1428750"/>
          <p14:tracePt t="49482" x="3971925" y="1438275"/>
          <p14:tracePt t="49499" x="3971925" y="1447800"/>
          <p14:tracePt t="49515" x="3971925" y="1460500"/>
          <p14:tracePt t="49532" x="3971925" y="1470025"/>
          <p14:tracePt t="49549" x="3971925" y="1485900"/>
          <p14:tracePt t="49566" x="3971925" y="1501775"/>
          <p14:tracePt t="49582" x="3971925" y="1504950"/>
          <p14:tracePt t="49615" x="3971925" y="1511300"/>
          <p14:tracePt t="51271" x="4003675" y="1517650"/>
          <p14:tracePt t="51278" x="4051300" y="1524000"/>
          <p14:tracePt t="51286" x="4076700" y="1530350"/>
          <p14:tracePt t="51299" x="4152900" y="1546225"/>
          <p14:tracePt t="51315" x="4238625" y="1562100"/>
          <p14:tracePt t="51332" x="4321175" y="1568450"/>
          <p14:tracePt t="51365" x="4473575" y="1597025"/>
          <p14:tracePt t="51399" x="4606925" y="1612900"/>
          <p14:tracePt t="51416" x="4651375" y="1612900"/>
          <p14:tracePt t="51432" x="4673600" y="1612900"/>
          <p14:tracePt t="51449" x="4711700" y="1612900"/>
          <p14:tracePt t="51466" x="4721225" y="1612900"/>
          <p14:tracePt t="51482" x="4737100" y="1612900"/>
          <p14:tracePt t="51499" x="4752975" y="1612900"/>
          <p14:tracePt t="51516" x="4762500" y="1612900"/>
          <p14:tracePt t="51532" x="4772025" y="1612900"/>
          <p14:tracePt t="51549" x="4791075" y="1612900"/>
          <p14:tracePt t="51565" x="4800600" y="1612900"/>
          <p14:tracePt t="51582" x="4816475" y="1612900"/>
          <p14:tracePt t="51598" x="4845050" y="1612900"/>
          <p14:tracePt t="51615" x="4902200" y="1612900"/>
          <p14:tracePt t="51631" x="4946650" y="1612900"/>
          <p14:tracePt t="51649" x="5006975" y="1612900"/>
          <p14:tracePt t="51665" x="5045075" y="1612900"/>
          <p14:tracePt t="51682" x="5067300" y="1612900"/>
          <p14:tracePt t="51698" x="5089525" y="1612900"/>
          <p14:tracePt t="51716" x="5108575" y="1612900"/>
          <p14:tracePt t="51731" x="5137150" y="1612900"/>
          <p14:tracePt t="51748" x="5159375" y="1619250"/>
          <p14:tracePt t="51750" x="5172075" y="1619250"/>
          <p14:tracePt t="51765" x="5210175" y="1625600"/>
          <p14:tracePt t="51782" x="5245100" y="1625600"/>
          <p14:tracePt t="51799" x="5286375" y="1625600"/>
          <p14:tracePt t="51815" x="5314950" y="1625600"/>
          <p14:tracePt t="51832" x="5337175" y="1625600"/>
          <p14:tracePt t="51849" x="5378450" y="1625600"/>
          <p14:tracePt t="51866" x="5400675" y="1625600"/>
          <p14:tracePt t="51882" x="5429250" y="1625600"/>
          <p14:tracePt t="51899" x="5467350" y="1625600"/>
          <p14:tracePt t="51916" x="5499100" y="1625600"/>
          <p14:tracePt t="51932" x="5534025" y="1625600"/>
          <p14:tracePt t="51949" x="5597525" y="1625600"/>
          <p14:tracePt t="51965" x="5641975" y="1625600"/>
          <p14:tracePt t="51982" x="5676900" y="1625600"/>
          <p14:tracePt t="51999" x="5730875" y="1625600"/>
          <p14:tracePt t="52016" x="5768975" y="1625600"/>
          <p14:tracePt t="52032" x="5813425" y="1625600"/>
          <p14:tracePt t="52049" x="5873750" y="1625600"/>
          <p14:tracePt t="52065" x="5905500" y="1625600"/>
          <p14:tracePt t="52082" x="5934075" y="1625600"/>
          <p14:tracePt t="52099" x="5975350" y="1625600"/>
          <p14:tracePt t="52115" x="5994400" y="1625600"/>
          <p14:tracePt t="52132" x="6032500" y="1625600"/>
          <p14:tracePt t="52149" x="6096000" y="1625600"/>
          <p14:tracePt t="52166" x="6137275" y="1625600"/>
          <p14:tracePt t="52182" x="6191250" y="1625600"/>
          <p14:tracePt t="52199" x="6254750" y="1625600"/>
          <p14:tracePt t="52215" x="6283325" y="1625600"/>
          <p14:tracePt t="52232" x="6299200" y="1625600"/>
          <p14:tracePt t="52249" x="6311900" y="1625600"/>
          <p14:tracePt t="52265" x="6334125" y="1625600"/>
          <p14:tracePt t="52282" x="6350000" y="1625600"/>
          <p14:tracePt t="52299" x="6391275" y="1625600"/>
          <p14:tracePt t="52315" x="6413500" y="1625600"/>
          <p14:tracePt t="52332" x="6432550" y="1625600"/>
          <p14:tracePt t="52349" x="6473825" y="1625600"/>
          <p14:tracePt t="52365" x="6483350" y="1625600"/>
          <p14:tracePt t="52382" x="6492875" y="1625600"/>
          <p14:tracePt t="52400" x="6515100" y="1628775"/>
          <p14:tracePt t="52433" x="6518275" y="1628775"/>
          <p14:tracePt t="52656" x="6511925" y="1628775"/>
          <p14:tracePt t="52664" x="6502400" y="1628775"/>
          <p14:tracePt t="52671" x="6489700" y="1628775"/>
          <p14:tracePt t="52681" x="6480175" y="1628775"/>
          <p14:tracePt t="52715" x="6378575" y="1635125"/>
          <p14:tracePt t="52749" x="6315075" y="1635125"/>
          <p14:tracePt t="52765" x="6305550" y="1635125"/>
          <p14:tracePt t="52782" x="6289675" y="1635125"/>
          <p14:tracePt t="52799" x="6276975" y="1635125"/>
          <p14:tracePt t="52815" x="6267450" y="1635125"/>
          <p14:tracePt t="52832" x="6257925" y="1635125"/>
          <p14:tracePt t="52849" x="6235700" y="1635125"/>
          <p14:tracePt t="52865" x="6226175" y="1635125"/>
          <p14:tracePt t="52882" x="6216650" y="1635125"/>
          <p14:tracePt t="52898" x="6203950" y="1635125"/>
          <p14:tracePt t="52915" x="6191250" y="1635125"/>
          <p14:tracePt t="52931" x="6181725" y="1635125"/>
          <p14:tracePt t="52949" x="6169025" y="1635125"/>
          <p14:tracePt t="52965" x="6159500" y="1635125"/>
          <p14:tracePt t="52981" x="6130925" y="1635125"/>
          <p14:tracePt t="52999" x="6099175" y="1635125"/>
          <p14:tracePt t="53015" x="6067425" y="1635125"/>
          <p14:tracePt t="53032" x="6051550" y="1635125"/>
          <p14:tracePt t="53048" x="6032500" y="1635125"/>
          <p14:tracePt t="53065" x="6010275" y="1635125"/>
          <p14:tracePt t="53082" x="5994400" y="1635125"/>
          <p14:tracePt t="53099" x="5965825" y="1635125"/>
          <p14:tracePt t="53116" x="5953125" y="1635125"/>
          <p14:tracePt t="53132" x="5943600" y="1635125"/>
          <p14:tracePt t="53149" x="5921375" y="1635125"/>
          <p14:tracePt t="53165" x="5911850" y="1635125"/>
          <p14:tracePt t="53182" x="5902325" y="1635125"/>
          <p14:tracePt t="53199" x="5889625" y="1635125"/>
          <p14:tracePt t="53215" x="5873750" y="1635125"/>
          <p14:tracePt t="53232" x="5857875" y="1635125"/>
          <p14:tracePt t="53249" x="5842000" y="1635125"/>
          <p14:tracePt t="53265" x="5829300" y="1635125"/>
          <p14:tracePt t="53282" x="5816600" y="1635125"/>
          <p14:tracePt t="53287" x="5813425" y="1635125"/>
          <p14:tracePt t="53299" x="5803900" y="1635125"/>
          <p14:tracePt t="53315" x="5794375" y="1635125"/>
          <p14:tracePt t="53332" x="5778500" y="1635125"/>
          <p14:tracePt t="53348" x="5762625" y="1635125"/>
          <p14:tracePt t="53365" x="5753100" y="1635125"/>
          <p14:tracePt t="53382" x="5749925" y="1635125"/>
          <p14:tracePt t="54335" x="5784850" y="1641475"/>
          <p14:tracePt t="54343" x="5832475" y="1651000"/>
          <p14:tracePt t="54352" x="5870575" y="1657350"/>
          <p14:tracePt t="54366" x="5997575" y="1666875"/>
          <p14:tracePt t="54382" x="6115050" y="1660525"/>
          <p14:tracePt t="54415" x="6299200" y="1622425"/>
          <p14:tracePt t="54449" x="6473825" y="1603375"/>
          <p14:tracePt t="54466" x="6546850" y="1603375"/>
          <p14:tracePt t="54482" x="6604000" y="1603375"/>
          <p14:tracePt t="54499" x="6673850" y="1603375"/>
          <p14:tracePt t="54515" x="6718300" y="1603375"/>
          <p14:tracePt t="54531" x="6762750" y="1603375"/>
          <p14:tracePt t="54548" x="6832600" y="1603375"/>
          <p14:tracePt t="54564" x="6877050" y="1603375"/>
          <p14:tracePt t="54581" x="6911975" y="1603375"/>
          <p14:tracePt t="54598" x="6969125" y="1603375"/>
          <p14:tracePt t="54615" x="7004050" y="1603375"/>
          <p14:tracePt t="54632" x="7042150" y="1603375"/>
          <p14:tracePt t="54648" x="7102475" y="1603375"/>
          <p14:tracePt t="54665" x="7134225" y="1603375"/>
          <p14:tracePt t="54682" x="7162800" y="1603375"/>
          <p14:tracePt t="54698" x="7194550" y="1606550"/>
          <p14:tracePt t="54715" x="7226300" y="1606550"/>
          <p14:tracePt t="54731" x="7245350" y="1606550"/>
          <p14:tracePt t="54748" x="7280275" y="1609725"/>
          <p14:tracePt t="54765" x="7302500" y="1616075"/>
          <p14:tracePt t="54782" x="7327900" y="1622425"/>
          <p14:tracePt t="54799" x="7346950" y="1622425"/>
          <p14:tracePt t="54815" x="7356475" y="1622425"/>
          <p14:tracePt t="54831" x="7372350" y="1622425"/>
          <p14:tracePt t="54848" x="7375525" y="1622425"/>
          <p14:tracePt t="54865" x="7385050" y="1622425"/>
          <p14:tracePt t="54882" x="7394575" y="1622425"/>
          <p14:tracePt t="54898" x="7410450" y="1622425"/>
          <p14:tracePt t="54915" x="7426325" y="1622425"/>
          <p14:tracePt t="54932" x="7435850" y="1622425"/>
          <p14:tracePt t="54948" x="7451725" y="1622425"/>
          <p14:tracePt t="54965" x="7454900" y="1622425"/>
          <p14:tracePt t="55013" x="7461250" y="1622425"/>
          <p14:tracePt t="55026" x="7473950" y="1622425"/>
          <p14:tracePt t="55037" x="7480300" y="1622425"/>
          <p14:tracePt t="55048" x="7489825" y="1622425"/>
          <p14:tracePt t="55065" x="7499350" y="1622425"/>
          <p14:tracePt t="55082" x="7505700" y="1622425"/>
          <p14:tracePt t="55178" x="7508875" y="1622425"/>
          <p14:tracePt t="55188" x="7518400" y="1622425"/>
          <p14:tracePt t="55199" x="7531100" y="1622425"/>
          <p14:tracePt t="55231" x="7534275" y="1622425"/>
          <p14:tracePt t="57597" x="7483475" y="1609725"/>
          <p14:tracePt t="57610" x="7235825" y="1552575"/>
          <p14:tracePt t="57622" x="7070725" y="1504950"/>
          <p14:tracePt t="57631" x="6940550" y="1485900"/>
          <p14:tracePt t="57647" x="6423025" y="1390650"/>
          <p14:tracePt t="57665" x="6162675" y="1349375"/>
          <p14:tracePt t="57681" x="5854700" y="1301750"/>
          <p14:tracePt t="57714" x="5486400" y="1285875"/>
          <p14:tracePt t="57747" x="4994275" y="1308100"/>
          <p14:tracePt t="57765" x="4822825" y="1336675"/>
          <p14:tracePt t="57781" x="4568825" y="1365250"/>
          <p14:tracePt t="57797" x="4460875" y="1381125"/>
          <p14:tracePt t="57814" x="4387850" y="1387475"/>
          <p14:tracePt t="57831" x="4302125" y="1387475"/>
          <p14:tracePt t="57847" x="4241800" y="1387475"/>
          <p14:tracePt t="57864" x="4162425" y="1387475"/>
          <p14:tracePt t="57881" x="4057650" y="1387475"/>
          <p14:tracePt t="57897" x="3997325" y="1387475"/>
          <p14:tracePt t="57914" x="3959225" y="1387475"/>
          <p14:tracePt t="57931" x="3905250" y="1397000"/>
          <p14:tracePt t="57947" x="3873500" y="1397000"/>
          <p14:tracePt t="57964" x="3838575" y="1397000"/>
          <p14:tracePt t="57980" x="3743325" y="1397000"/>
          <p14:tracePt t="57997" x="3683000" y="1397000"/>
          <p14:tracePt t="58014" x="3641725" y="1397000"/>
          <p14:tracePt t="58031" x="3571875" y="1397000"/>
          <p14:tracePt t="58047" x="3527425" y="1397000"/>
          <p14:tracePt t="58065" x="3482975" y="1397000"/>
          <p14:tracePt t="58081" x="3435350" y="1397000"/>
          <p14:tracePt t="58098" x="3406775" y="1397000"/>
          <p14:tracePt t="58115" x="3368675" y="1397000"/>
          <p14:tracePt t="58131" x="3308350" y="1397000"/>
          <p14:tracePt t="58148" x="3276600" y="1397000"/>
          <p14:tracePt t="58165" x="3267075" y="1397000"/>
          <p14:tracePt t="58597" x="3203575" y="1390650"/>
          <p14:tracePt t="58614" x="3044825" y="1381125"/>
          <p14:tracePt t="58631" x="2724150" y="1381125"/>
          <p14:tracePt t="58647" x="2543175" y="1381125"/>
          <p14:tracePt t="58664" x="2349500" y="1397000"/>
          <p14:tracePt t="58683" x="2127250" y="1422400"/>
          <p14:tracePt t="58714" x="1879600" y="1457325"/>
          <p14:tracePt t="58747" x="1647825" y="1514475"/>
          <p14:tracePt t="58765" x="1562100" y="1536700"/>
          <p14:tracePt t="58781" x="1422400" y="1593850"/>
          <p14:tracePt t="58798" x="1336675" y="1609725"/>
          <p14:tracePt t="58815" x="1273175" y="1625600"/>
          <p14:tracePt t="58832" x="1181100" y="1654175"/>
          <p14:tracePt t="58848" x="1130300" y="1666875"/>
          <p14:tracePt t="58865" x="1092200" y="1679575"/>
          <p14:tracePt t="58867" x="1063625" y="1685925"/>
          <p14:tracePt t="58881" x="1025525" y="1704975"/>
          <p14:tracePt t="58897" x="987425" y="1717675"/>
          <p14:tracePt t="58914" x="958850" y="1730375"/>
          <p14:tracePt t="58931" x="917575" y="1746250"/>
          <p14:tracePt t="58948" x="885825" y="1765300"/>
          <p14:tracePt t="58965" x="860425" y="1778000"/>
          <p14:tracePt t="58982" x="819150" y="1790700"/>
          <p14:tracePt t="58998" x="796925" y="1790700"/>
          <p14:tracePt t="59015" x="768350" y="1797050"/>
          <p14:tracePt t="59031" x="733425" y="1812925"/>
          <p14:tracePt t="59047" x="701675" y="1831975"/>
          <p14:tracePt t="59064" x="679450" y="1844675"/>
          <p14:tracePt t="59081" x="638175" y="1860550"/>
          <p14:tracePt t="59097" x="625475" y="1870075"/>
          <p14:tracePt t="59115" x="615950" y="1885950"/>
          <p14:tracePt t="59131" x="596900" y="1901825"/>
          <p14:tracePt t="59147" x="587375" y="1911350"/>
          <p14:tracePt t="59164" x="577850" y="1911350"/>
          <p14:tracePt t="59181" x="561975" y="1917700"/>
          <p14:tracePt t="59197" x="546100" y="1920875"/>
          <p14:tracePt t="59214" x="536575" y="1920875"/>
          <p14:tracePt t="59231" x="520700" y="1927225"/>
          <p14:tracePt t="59248" x="511175" y="1936750"/>
          <p14:tracePt t="59265" x="508000" y="1936750"/>
          <p14:tracePt t="59310" x="508000" y="1943100"/>
          <p14:tracePt t="60753" x="527050" y="1955800"/>
          <p14:tracePt t="60764" x="555625" y="1962150"/>
          <p14:tracePt t="60781" x="619125" y="1981200"/>
          <p14:tracePt t="60797" x="654050" y="1987550"/>
          <p14:tracePt t="60814" x="676275" y="1987550"/>
          <p14:tracePt t="60832" x="717550" y="1987550"/>
          <p14:tracePt t="60847" x="733425" y="1987550"/>
          <p14:tracePt t="60881" x="768350" y="1987550"/>
          <p14:tracePt t="60914" x="784225" y="1987550"/>
          <p14:tracePt t="60946" x="793750" y="1987550"/>
          <p14:tracePt t="60959" x="803275" y="1987550"/>
          <p14:tracePt t="60970" x="809625" y="1987550"/>
          <p14:tracePt t="60982" x="819150" y="1987550"/>
          <p14:tracePt t="60998" x="828675" y="1987550"/>
          <p14:tracePt t="61015" x="844550" y="1987550"/>
          <p14:tracePt t="61031" x="857250" y="1987550"/>
          <p14:tracePt t="61047" x="863600" y="1987550"/>
          <p14:tracePt t="61080" x="873125" y="1987550"/>
          <p14:tracePt t="61097" x="882650" y="1987550"/>
          <p14:tracePt t="61114" x="898525" y="1987550"/>
          <p14:tracePt t="61131" x="930275" y="1987550"/>
          <p14:tracePt t="61147" x="952500" y="1987550"/>
          <p14:tracePt t="61164" x="962025" y="1987550"/>
          <p14:tracePt t="61181" x="971550" y="1987550"/>
          <p14:tracePt t="61274" x="977900" y="1987550"/>
          <p14:tracePt t="62773" x="974725" y="1984375"/>
          <p14:tracePt t="62784" x="971550" y="1984375"/>
          <p14:tracePt t="62798" x="962025" y="1981200"/>
          <p14:tracePt t="62814" x="942975" y="1974850"/>
          <p14:tracePt t="62830" x="930275" y="1974850"/>
          <p14:tracePt t="62848" x="920750" y="1971675"/>
          <p14:tracePt t="62880" x="917575" y="1971675"/>
          <p14:tracePt t="63401" x="946150" y="1981200"/>
          <p14:tracePt t="63407" x="993775" y="1997075"/>
          <p14:tracePt t="63415" x="1022350" y="2009775"/>
          <p14:tracePt t="63431" x="1092200" y="2047875"/>
          <p14:tracePt t="63447" x="1136650" y="2076450"/>
          <p14:tracePt t="63465" x="1181100" y="2105025"/>
          <p14:tracePt t="63497" x="1241425" y="2130425"/>
          <p14:tracePt t="63531" x="1377950" y="2178050"/>
          <p14:tracePt t="63547" x="1435100" y="2190750"/>
          <p14:tracePt t="63564" x="1492250" y="2209800"/>
          <p14:tracePt t="63580" x="1514475" y="2216150"/>
          <p14:tracePt t="63598" x="1543050" y="2216150"/>
          <p14:tracePt t="63615" x="1571625" y="2216150"/>
          <p14:tracePt t="63631" x="1612900" y="2216150"/>
          <p14:tracePt t="63648" x="1673225" y="2216150"/>
          <p14:tracePt t="63664" x="1758950" y="2222500"/>
          <p14:tracePt t="63680" x="1812925" y="2222500"/>
          <p14:tracePt t="63697" x="1866900" y="2222500"/>
          <p14:tracePt t="63714" x="1946275" y="2222500"/>
          <p14:tracePt t="63730" x="2006600" y="2219325"/>
          <p14:tracePt t="63747" x="2051050" y="2206625"/>
          <p14:tracePt t="63765" x="2120900" y="2187575"/>
          <p14:tracePt t="63781" x="2152650" y="2187575"/>
          <p14:tracePt t="63797" x="2181225" y="2181225"/>
          <p14:tracePt t="63814" x="2212975" y="2181225"/>
          <p14:tracePt t="63831" x="2244725" y="2181225"/>
          <p14:tracePt t="63848" x="2260600" y="2181225"/>
          <p14:tracePt t="63865" x="2298700" y="2174875"/>
          <p14:tracePt t="63881" x="2324100" y="2155825"/>
          <p14:tracePt t="63898" x="2368550" y="2143125"/>
          <p14:tracePt t="63914" x="2409825" y="2127250"/>
          <p14:tracePt t="63931" x="2435225" y="2114550"/>
          <p14:tracePt t="63947" x="2451100" y="2089150"/>
          <p14:tracePt t="63964" x="2473325" y="2063750"/>
          <p14:tracePt t="63981" x="2482850" y="2041525"/>
          <p14:tracePt t="63998" x="2495550" y="2016125"/>
          <p14:tracePt t="64015" x="2501900" y="1984375"/>
          <p14:tracePt t="64031" x="2501900" y="1962150"/>
          <p14:tracePt t="64048" x="2501900" y="1933575"/>
          <p14:tracePt t="64064" x="2501900" y="1898650"/>
          <p14:tracePt t="64081" x="2501900" y="1870075"/>
          <p14:tracePt t="64097" x="2501900" y="1847850"/>
          <p14:tracePt t="64114" x="2492375" y="1806575"/>
          <p14:tracePt t="64130" x="2470150" y="1781175"/>
          <p14:tracePt t="64148" x="2435225" y="1749425"/>
          <p14:tracePt t="64164" x="2393950" y="1720850"/>
          <p14:tracePt t="64181" x="2368550" y="1701800"/>
          <p14:tracePt t="64197" x="2330450" y="1682750"/>
          <p14:tracePt t="64214" x="2282825" y="1657350"/>
          <p14:tracePt t="64230" x="2206625" y="1619250"/>
          <p14:tracePt t="64247" x="2095500" y="1577975"/>
          <p14:tracePt t="64264" x="1911350" y="1508125"/>
          <p14:tracePt t="64281" x="1790700" y="1463675"/>
          <p14:tracePt t="64298" x="1660525" y="1428750"/>
          <p14:tracePt t="64314" x="1536700" y="1397000"/>
          <p14:tracePt t="64331" x="1470025" y="1384300"/>
          <p14:tracePt t="64347" x="1428750" y="1384300"/>
          <p14:tracePt t="64364" x="1349375" y="1384300"/>
          <p14:tracePt t="64380" x="1285875" y="1368425"/>
          <p14:tracePt t="64397" x="1225550" y="1368425"/>
          <p14:tracePt t="64415" x="1165225" y="1368425"/>
          <p14:tracePt t="64431" x="1127125" y="1368425"/>
          <p14:tracePt t="64448" x="1082675" y="1368425"/>
          <p14:tracePt t="64464" x="1041400" y="1377950"/>
          <p14:tracePt t="64480" x="1003300" y="1397000"/>
          <p14:tracePt t="64497" x="958850" y="1409700"/>
          <p14:tracePt t="64514" x="895350" y="1435100"/>
          <p14:tracePt t="64531" x="869950" y="1460500"/>
          <p14:tracePt t="64548" x="838200" y="1479550"/>
          <p14:tracePt t="64564" x="815975" y="1495425"/>
          <p14:tracePt t="64581" x="800100" y="1517650"/>
          <p14:tracePt t="64597" x="790575" y="1539875"/>
          <p14:tracePt t="64614" x="790575" y="1593850"/>
          <p14:tracePt t="64630" x="790575" y="1638300"/>
          <p14:tracePt t="64647" x="790575" y="1676400"/>
          <p14:tracePt t="64663" x="790575" y="1736725"/>
          <p14:tracePt t="64680" x="790575" y="1768475"/>
          <p14:tracePt t="64697" x="790575" y="1790700"/>
          <p14:tracePt t="64714" x="812800" y="1847850"/>
          <p14:tracePt t="64730" x="825500" y="1892300"/>
          <p14:tracePt t="64747" x="828675" y="1920875"/>
          <p14:tracePt t="64764" x="841375" y="1962150"/>
          <p14:tracePt t="64780" x="854075" y="1993900"/>
          <p14:tracePt t="64797" x="873125" y="2016125"/>
          <p14:tracePt t="64814" x="901700" y="2060575"/>
          <p14:tracePt t="64831" x="933450" y="2085975"/>
          <p14:tracePt t="64847" x="958850" y="2117725"/>
          <p14:tracePt t="64864" x="1009650" y="2149475"/>
          <p14:tracePt t="64881" x="1031875" y="2159000"/>
          <p14:tracePt t="64897" x="1073150" y="2181225"/>
          <p14:tracePt t="64914" x="1143000" y="2187575"/>
          <p14:tracePt t="64931" x="1203325" y="2187575"/>
          <p14:tracePt t="64947" x="1263650" y="2187575"/>
          <p14:tracePt t="64965" x="1333500" y="2187575"/>
          <p14:tracePt t="64981" x="1355725" y="2187575"/>
          <p14:tracePt t="64997" x="1390650" y="2187575"/>
          <p14:tracePt t="65013" x="1425575" y="2187575"/>
          <p14:tracePt t="65031" x="1454150" y="2187575"/>
          <p14:tracePt t="65047" x="1476375" y="2187575"/>
          <p14:tracePt t="65064" x="1524000" y="2187575"/>
          <p14:tracePt t="65080" x="1558925" y="2187575"/>
          <p14:tracePt t="65097" x="1581150" y="2187575"/>
          <p14:tracePt t="65114" x="1628775" y="2187575"/>
          <p14:tracePt t="65131" x="1651000" y="2187575"/>
          <p14:tracePt t="65147" x="1679575" y="2187575"/>
          <p14:tracePt t="65164" x="1701800" y="2174875"/>
          <p14:tracePt t="65181" x="1724025" y="2168525"/>
          <p14:tracePt t="65197" x="1752600" y="2168525"/>
          <p14:tracePt t="65214" x="1816100" y="2149475"/>
          <p14:tracePt t="65230" x="1860550" y="2136775"/>
          <p14:tracePt t="65247" x="1898650" y="2124075"/>
          <p14:tracePt t="65264" x="1939925" y="2105025"/>
          <p14:tracePt t="65281" x="1949450" y="2098675"/>
          <p14:tracePt t="65297" x="1962150" y="2095500"/>
          <p14:tracePt t="65314" x="1974850" y="2085975"/>
          <p14:tracePt t="65330" x="1974850" y="2076450"/>
          <p14:tracePt t="65347" x="1981200" y="2060575"/>
          <p14:tracePt t="65364" x="1990725" y="2051050"/>
          <p14:tracePt t="65381" x="1990725" y="2038350"/>
          <p14:tracePt t="65397" x="1997075" y="2035175"/>
          <p14:tracePt t="65414" x="2006600" y="2025650"/>
          <p14:tracePt t="65431" x="2006600" y="2019300"/>
          <p14:tracePt t="65447" x="2009775" y="2016125"/>
          <p14:tracePt t="65464" x="2009775" y="2000250"/>
          <p14:tracePt t="73961" x="1965325" y="1987550"/>
          <p14:tracePt t="73974" x="1838325" y="1962150"/>
          <p14:tracePt t="73984" x="1800225" y="1952625"/>
          <p14:tracePt t="73997" x="1727200" y="1952625"/>
          <p14:tracePt t="74014" x="1692275" y="1952625"/>
          <p14:tracePt t="74030" x="1670050" y="1952625"/>
          <p14:tracePt t="74047" x="1647825" y="1952625"/>
          <p14:tracePt t="74079" x="1628775" y="1952625"/>
          <p14:tracePt t="74113" x="1593850" y="1952625"/>
          <p14:tracePt t="74129" x="1571625" y="1943100"/>
          <p14:tracePt t="74146" x="1530350" y="1930400"/>
          <p14:tracePt t="74163" x="1520825" y="1924050"/>
          <p14:tracePt t="74180" x="1511300" y="1920875"/>
          <p14:tracePt t="74197" x="1482725" y="1908175"/>
          <p14:tracePt t="74213" x="1466850" y="1905000"/>
          <p14:tracePt t="74230" x="1457325" y="1905000"/>
          <p14:tracePt t="74247" x="1438275" y="1905000"/>
          <p14:tracePt t="74263" x="1428750" y="1905000"/>
          <p14:tracePt t="74280" x="1419225" y="1905000"/>
          <p14:tracePt t="74297" x="1403350" y="1905000"/>
          <p14:tracePt t="74313" x="1387475" y="1905000"/>
          <p14:tracePt t="74330" x="1377950" y="1905000"/>
          <p14:tracePt t="74346" x="1365250" y="1905000"/>
          <p14:tracePt t="74363" x="1355725" y="1905000"/>
          <p14:tracePt t="74380" x="1339850" y="1905000"/>
          <p14:tracePt t="74397" x="1323975" y="1905000"/>
          <p14:tracePt t="74413" x="1314450" y="1905000"/>
          <p14:tracePt t="74430" x="1311275" y="1905000"/>
          <p14:tracePt t="74447" x="1311275" y="1911350"/>
          <p14:tracePt t="74463" x="1311275" y="1914525"/>
          <p14:tracePt t="74496" x="1317625" y="1920875"/>
          <p14:tracePt t="74513" x="1339850" y="1939925"/>
          <p14:tracePt t="74530" x="1377950" y="1946275"/>
          <p14:tracePt t="74546" x="1511300" y="1968500"/>
          <p14:tracePt t="74562" x="1584325" y="1981200"/>
          <p14:tracePt t="74580" x="1638300" y="1997075"/>
          <p14:tracePt t="74597" x="1733550" y="1997075"/>
          <p14:tracePt t="74613" x="1793875" y="1997075"/>
          <p14:tracePt t="74630" x="1860550" y="1997075"/>
          <p14:tracePt t="74646" x="1939925" y="1997075"/>
          <p14:tracePt t="74663" x="1984375" y="1997075"/>
          <p14:tracePt t="74680" x="2006600" y="1997075"/>
          <p14:tracePt t="74697" x="2044700" y="1997075"/>
          <p14:tracePt t="74712" x="2060575" y="1997075"/>
          <p14:tracePt t="74729" x="2070100" y="1997075"/>
          <p14:tracePt t="74746" x="2085975" y="1997075"/>
          <p14:tracePt t="74763" x="2095500" y="1997075"/>
          <p14:tracePt t="74781" x="2105025" y="1997075"/>
          <p14:tracePt t="74796" x="2111375" y="1997075"/>
          <p14:tracePt t="74813" x="2114550" y="1997075"/>
          <p14:tracePt t="74829" x="2130425" y="1997075"/>
          <p14:tracePt t="74846" x="2146300" y="1997075"/>
          <p14:tracePt t="74862" x="2155825" y="1997075"/>
          <p14:tracePt t="74880" x="2159000" y="1997075"/>
          <p14:tracePt t="74896" x="2165350" y="1997075"/>
          <p14:tracePt t="76510" x="2209800" y="1997075"/>
          <p14:tracePt t="76521" x="2292350" y="1990725"/>
          <p14:tracePt t="76534" x="2463800" y="1990725"/>
          <p14:tracePt t="76547" x="2657475" y="1990725"/>
          <p14:tracePt t="76564" x="2816225" y="1990725"/>
          <p14:tracePt t="76580" x="3044825" y="1997075"/>
          <p14:tracePt t="76613" x="3295650" y="2044700"/>
          <p14:tracePt t="76646" x="3533775" y="2136775"/>
          <p14:tracePt t="76664" x="3597275" y="2159000"/>
          <p14:tracePt t="76680" x="3663950" y="2184400"/>
          <p14:tracePt t="76697" x="3708400" y="2203450"/>
          <p14:tracePt t="76713" x="3765550" y="2228850"/>
          <p14:tracePt t="76730" x="3848100" y="2257425"/>
          <p14:tracePt t="76746" x="3902075" y="2270125"/>
          <p14:tracePt t="76762" x="3940175" y="2289175"/>
          <p14:tracePt t="76779" x="4013200" y="2301875"/>
          <p14:tracePt t="76796" x="4057650" y="2301875"/>
          <p14:tracePt t="76812" x="4114800" y="2301875"/>
          <p14:tracePt t="76830" x="4203700" y="2298700"/>
          <p14:tracePt t="76846" x="4267200" y="2279650"/>
          <p14:tracePt t="76863" x="4321175" y="2273300"/>
          <p14:tracePt t="76880" x="4384675" y="2257425"/>
          <p14:tracePt t="76896" x="4432300" y="2244725"/>
          <p14:tracePt t="76912" x="4467225" y="2232025"/>
          <p14:tracePt t="76930" x="4533900" y="2206625"/>
          <p14:tracePt t="76946" x="4578350" y="2193925"/>
          <p14:tracePt t="76963" x="4622800" y="2181225"/>
          <p14:tracePt t="76980" x="4657725" y="2165350"/>
          <p14:tracePt t="76996" x="4683125" y="2146300"/>
          <p14:tracePt t="77012" x="4692650" y="2130425"/>
          <p14:tracePt t="77029" x="4711700" y="2089150"/>
          <p14:tracePt t="77046" x="4721225" y="2057400"/>
          <p14:tracePt t="77063" x="4721225" y="2035175"/>
          <p14:tracePt t="77081" x="4721225" y="2016125"/>
          <p14:tracePt t="77097" x="4721225" y="1993900"/>
          <p14:tracePt t="77113" x="4721225" y="1984375"/>
          <p14:tracePt t="77129" x="4721225" y="1968500"/>
          <p14:tracePt t="77146" x="4714875" y="1958975"/>
          <p14:tracePt t="77163" x="4705350" y="1943100"/>
          <p14:tracePt t="77165" x="4702175" y="1939925"/>
          <p14:tracePt t="77180" x="4689475" y="1933575"/>
          <p14:tracePt t="77196" x="4648200" y="1911350"/>
          <p14:tracePt t="77212" x="4616450" y="1882775"/>
          <p14:tracePt t="77229" x="4581525" y="1860550"/>
          <p14:tracePt t="77246" x="4549775" y="1847850"/>
          <p14:tracePt t="77262" x="4527550" y="1835150"/>
          <p14:tracePt t="77279" x="4473575" y="1790700"/>
          <p14:tracePt t="77296" x="4429125" y="1758950"/>
          <p14:tracePt t="77312" x="4391025" y="1746250"/>
          <p14:tracePt t="77330" x="4324350" y="1720850"/>
          <p14:tracePt t="77346" x="4279900" y="1708150"/>
          <p14:tracePt t="77363" x="4235450" y="1701800"/>
          <p14:tracePt t="77379" x="4203700" y="1701800"/>
          <p14:tracePt t="77396" x="4165600" y="1701800"/>
          <p14:tracePt t="77413" x="4130675" y="1701800"/>
          <p14:tracePt t="77429" x="4067175" y="1717675"/>
          <p14:tracePt t="77446" x="4019550" y="1730375"/>
          <p14:tracePt t="77462" x="3975100" y="1743075"/>
          <p14:tracePt t="77479" x="3940175" y="1765300"/>
          <p14:tracePt t="77496" x="3924300" y="1778000"/>
          <p14:tracePt t="77512" x="3914775" y="1781175"/>
          <p14:tracePt t="77529" x="3898900" y="1781175"/>
          <p14:tracePt t="77546" x="3889375" y="1787525"/>
          <p14:tracePt t="77562" x="3873500" y="1790700"/>
          <p14:tracePt t="77579" x="3863975" y="1806575"/>
          <p14:tracePt t="77595" x="3857625" y="1822450"/>
          <p14:tracePt t="77612" x="3857625" y="1831975"/>
          <p14:tracePt t="77630" x="3857625" y="1835150"/>
          <p14:tracePt t="77646" x="3857625" y="1841500"/>
          <p14:tracePt t="77679" x="3857625" y="1851025"/>
          <p14:tracePt t="77695" x="3857625" y="1854200"/>
          <p14:tracePt t="77713" x="3857625" y="1870075"/>
          <p14:tracePt t="77729" x="3857625" y="1885950"/>
          <p14:tracePt t="77746" x="3857625" y="1895475"/>
          <p14:tracePt t="77763" x="3857625" y="1905000"/>
          <p14:tracePt t="77779" x="3857625" y="1924050"/>
          <p14:tracePt t="77796" x="3857625" y="1933575"/>
          <p14:tracePt t="77812" x="3860800" y="1943100"/>
          <p14:tracePt t="77829" x="3876675" y="1965325"/>
          <p14:tracePt t="77846" x="3892550" y="1974850"/>
          <p14:tracePt t="77862" x="3908425" y="1987550"/>
          <p14:tracePt t="77880" x="3943350" y="1997075"/>
          <p14:tracePt t="77896" x="3959225" y="2009775"/>
          <p14:tracePt t="77913" x="3968750" y="2009775"/>
          <p14:tracePt t="77930" x="3984625" y="2009775"/>
          <p14:tracePt t="77980" x="3994150" y="2009775"/>
          <p14:tracePt t="77987" x="3997325" y="2009775"/>
          <p14:tracePt t="77995" x="4003675" y="2009775"/>
          <p14:tracePt t="78013" x="4013200" y="2009775"/>
          <p14:tracePt t="78030" x="4029075" y="2009775"/>
          <p14:tracePt t="78046" x="4041775" y="2009775"/>
          <p14:tracePt t="78064" x="4051300" y="2009775"/>
          <p14:tracePt t="78080" x="4064000" y="2009775"/>
          <p14:tracePt t="79288" x="4064000" y="2000250"/>
          <p14:tracePt t="79295" x="4064000" y="1997075"/>
          <p14:tracePt t="79313" x="4064000" y="1981200"/>
          <p14:tracePt t="79346" x="4038600" y="1936750"/>
          <p14:tracePt t="79379" x="4013200" y="1911350"/>
          <p14:tracePt t="79396" x="4010025" y="1901825"/>
          <p14:tracePt t="79413" x="4003675" y="1892300"/>
          <p14:tracePt t="79430" x="3994150" y="1876425"/>
          <p14:tracePt t="79446" x="3984625" y="1860550"/>
          <p14:tracePt t="79463" x="3984625" y="1851025"/>
          <p14:tracePt t="79479" x="3962400" y="1835150"/>
          <p14:tracePt t="79495" x="3952875" y="1825625"/>
          <p14:tracePt t="79512" x="3943350" y="1809750"/>
          <p14:tracePt t="79528" x="3902075" y="1793875"/>
          <p14:tracePt t="79545" x="3876675" y="1781175"/>
          <p14:tracePt t="79562" x="3848100" y="1768475"/>
          <p14:tracePt t="79579" x="3832225" y="1758950"/>
          <p14:tracePt t="79596" x="3822700" y="1758950"/>
          <p14:tracePt t="79613" x="3813175" y="1758950"/>
          <p14:tracePt t="79629" x="3794125" y="1758950"/>
          <p14:tracePt t="79645" x="3781425" y="1758950"/>
          <p14:tracePt t="79663" x="3778250" y="1758950"/>
          <p14:tracePt t="79680" x="3768725" y="1758950"/>
          <p14:tracePt t="79696" x="3762375" y="1758950"/>
          <p14:tracePt t="79713" x="3752850" y="1758950"/>
          <p14:tracePt t="82114" x="3838575" y="1752600"/>
          <p14:tracePt t="82123" x="3952875" y="1743075"/>
          <p14:tracePt t="82133" x="4067175" y="1733550"/>
          <p14:tracePt t="82145" x="4273550" y="1714500"/>
          <p14:tracePt t="82163" x="4514850" y="1714500"/>
          <p14:tracePt t="82179" x="4765675" y="1714500"/>
          <p14:tracePt t="82213" x="5133975" y="1717675"/>
          <p14:tracePt t="82246" x="5324475" y="1743075"/>
          <p14:tracePt t="82263" x="5441950" y="1787525"/>
          <p14:tracePt t="82279" x="5505450" y="1809750"/>
          <p14:tracePt t="82296" x="5543550" y="1835150"/>
          <p14:tracePt t="82313" x="5600700" y="1854200"/>
          <p14:tracePt t="82329" x="5626100" y="1866900"/>
          <p14:tracePt t="82345" x="5641975" y="1882775"/>
          <p14:tracePt t="82363" x="5651500" y="1889125"/>
          <p14:tracePt t="82407" x="5657850" y="1895475"/>
          <p14:tracePt t="82414" x="5661025" y="1898650"/>
          <p14:tracePt t="82429" x="5673725" y="1908175"/>
          <p14:tracePt t="82445" x="5699125" y="1920875"/>
          <p14:tracePt t="82463" x="5737225" y="1943100"/>
          <p14:tracePt t="82479" x="5759450" y="1949450"/>
          <p14:tracePt t="82496" x="5768975" y="1949450"/>
          <p14:tracePt t="82513" x="5775325" y="1949450"/>
          <p14:tracePt t="82545" x="5772150" y="1949450"/>
          <p14:tracePt t="82563" x="5756275" y="1927225"/>
          <p14:tracePt t="82578" x="5740400" y="1911350"/>
          <p14:tracePt t="82595" x="5718175" y="1892300"/>
          <p14:tracePt t="82613" x="5673725" y="1860550"/>
          <p14:tracePt t="82629" x="5648325" y="1844675"/>
          <p14:tracePt t="82646" x="5619750" y="1831975"/>
          <p14:tracePt t="82663" x="5584825" y="1806575"/>
          <p14:tracePt t="82679" x="5546725" y="1797050"/>
          <p14:tracePt t="82696" x="5499100" y="1781175"/>
          <p14:tracePt t="82712" x="5410200" y="1755775"/>
          <p14:tracePt t="82728" x="5381625" y="1743075"/>
          <p14:tracePt t="82745" x="5349875" y="1736725"/>
          <p14:tracePt t="82763" x="5337175" y="1736725"/>
          <p14:tracePt t="82778" x="5324475" y="1736725"/>
          <p14:tracePt t="82795" x="5314950" y="1736725"/>
          <p14:tracePt t="82812" x="5302250" y="1736725"/>
          <p14:tracePt t="82886" x="5295900" y="1736725"/>
          <p14:tracePt t="82907" x="5292725" y="1736725"/>
          <p14:tracePt t="84620" x="5311775" y="1746250"/>
          <p14:tracePt t="84631" x="5340350" y="1758950"/>
          <p14:tracePt t="84645" x="5397500" y="1787525"/>
          <p14:tracePt t="84662" x="5473700" y="1835150"/>
          <p14:tracePt t="84679" x="5530850" y="1873250"/>
          <p14:tracePt t="84695" x="5575300" y="1892300"/>
          <p14:tracePt t="84712" x="5651500" y="1924050"/>
          <p14:tracePt t="84746" x="5711825" y="1962150"/>
          <p14:tracePt t="84778" x="5794375" y="2000250"/>
          <p14:tracePt t="84795" x="5829300" y="2012950"/>
          <p14:tracePt t="84812" x="5902325" y="2012950"/>
          <p14:tracePt t="84828" x="5953125" y="2012950"/>
          <p14:tracePt t="84845" x="5988050" y="2012950"/>
          <p14:tracePt t="84862" x="6035675" y="2012950"/>
          <p14:tracePt t="84878" x="6073775" y="2012950"/>
          <p14:tracePt t="84895" x="6111875" y="2012950"/>
          <p14:tracePt t="84912" x="6178550" y="2012950"/>
          <p14:tracePt t="84928" x="6232525" y="2012950"/>
          <p14:tracePt t="84945" x="6276975" y="2012950"/>
          <p14:tracePt t="84961" x="6315075" y="2012950"/>
          <p14:tracePt t="84979" x="6330950" y="2012950"/>
          <p14:tracePt t="84996" x="6343650" y="2012950"/>
          <p14:tracePt t="85012" x="6362700" y="2012950"/>
          <p14:tracePt t="85028" x="6391275" y="2003425"/>
          <p14:tracePt t="85045" x="6413500" y="1984375"/>
          <p14:tracePt t="85062" x="6454775" y="1974850"/>
          <p14:tracePt t="85078" x="6467475" y="1974850"/>
          <p14:tracePt t="85096" x="6477000" y="1974850"/>
          <p14:tracePt t="85112" x="6486525" y="1974850"/>
          <p14:tracePt t="85613" x="6505575" y="1968500"/>
          <p14:tracePt t="85620" x="6515100" y="1968500"/>
          <p14:tracePt t="85628" x="6527800" y="1968500"/>
          <p14:tracePt t="85646" x="6543675" y="1968500"/>
          <p14:tracePt t="85662" x="6562725" y="1968500"/>
          <p14:tracePt t="85678" x="6572250" y="1968500"/>
          <p14:tracePt t="85712" x="6597650" y="1968500"/>
          <p14:tracePt t="85746" x="6613525" y="1968500"/>
          <p14:tracePt t="86113" x="6629400" y="1968500"/>
          <p14:tracePt t="86126" x="6673850" y="1968500"/>
          <p14:tracePt t="86137" x="6683375" y="1968500"/>
          <p14:tracePt t="86149" x="6705600" y="1968500"/>
          <p14:tracePt t="86161" x="6727825" y="1968500"/>
          <p14:tracePt t="86194" x="6759575" y="1974850"/>
          <p14:tracePt t="86229" x="6804025" y="2012950"/>
          <p14:tracePt t="86246" x="6816725" y="2032000"/>
          <p14:tracePt t="86263" x="6835775" y="2057400"/>
          <p14:tracePt t="86279" x="6842125" y="2063750"/>
          <p14:tracePt t="86691" x="6858000" y="2063750"/>
          <p14:tracePt t="86702" x="6877050" y="2063750"/>
          <p14:tracePt t="86712" x="6911975" y="2063750"/>
          <p14:tracePt t="86728" x="6943725" y="2063750"/>
          <p14:tracePt t="86745" x="6985000" y="2063750"/>
          <p14:tracePt t="86761" x="7048500" y="2063750"/>
          <p14:tracePt t="86795" x="7137400" y="2060575"/>
          <p14:tracePt t="86828" x="7254875" y="2054225"/>
          <p14:tracePt t="86846" x="7296150" y="2054225"/>
          <p14:tracePt t="86861" x="7337425" y="2054225"/>
          <p14:tracePt t="86878" x="7359650" y="2054225"/>
          <p14:tracePt t="86895" x="7375525" y="2047875"/>
          <p14:tracePt t="86911" x="7413625" y="2041525"/>
          <p14:tracePt t="86928" x="7439025" y="2028825"/>
          <p14:tracePt t="86945" x="7473950" y="2028825"/>
          <p14:tracePt t="86962" x="7515225" y="2028825"/>
          <p14:tracePt t="86979" x="7524750" y="2028825"/>
          <p14:tracePt t="86995" x="7534275" y="2028825"/>
          <p14:tracePt t="87011" x="7540625" y="2028825"/>
          <p14:tracePt t="87028" x="7550150" y="2028825"/>
          <p14:tracePt t="87045" x="7566025" y="2028825"/>
          <p14:tracePt t="87062" x="7578725" y="2009775"/>
          <p14:tracePt t="87078" x="7594600" y="2000250"/>
          <p14:tracePt t="87095" x="7610475" y="1993900"/>
          <p14:tracePt t="87112" x="7626350" y="1993900"/>
          <p14:tracePt t="87128" x="7635875" y="1993900"/>
          <p14:tracePt t="87168" x="7635875" y="1990725"/>
          <p14:tracePt t="88633" x="7645400" y="1978025"/>
          <p14:tracePt t="88646" x="7667625" y="1971675"/>
          <p14:tracePt t="88662" x="7705725" y="1965325"/>
          <p14:tracePt t="88679" x="7750175" y="1958975"/>
          <p14:tracePt t="88695" x="7839075" y="1946275"/>
          <p14:tracePt t="88712" x="7912100" y="1939925"/>
          <p14:tracePt t="88746" x="8096250" y="1908175"/>
          <p14:tracePt t="88778" x="8194675" y="1895475"/>
          <p14:tracePt t="88796" x="8213725" y="1895475"/>
          <p14:tracePt t="88811" x="8229600" y="1895475"/>
          <p14:tracePt t="88828" x="8239125" y="1889125"/>
          <p14:tracePt t="88845" x="8255000" y="1885950"/>
          <p14:tracePt t="88861" x="8264525" y="1885950"/>
          <p14:tracePt t="88878" x="8280400" y="1885950"/>
          <p14:tracePt t="88895" x="8289925" y="1879600"/>
          <p14:tracePt t="88932" x="8293100" y="1879600"/>
          <p14:tracePt t="88960" x="8299450" y="1879600"/>
          <p14:tracePt t="88967" x="8302625" y="1879600"/>
          <p14:tracePt t="88977" x="8308975" y="1879600"/>
          <p14:tracePt t="88995" x="8340725" y="1879600"/>
          <p14:tracePt t="89012" x="8369300" y="1879600"/>
          <p14:tracePt t="89028" x="8407400" y="1879600"/>
          <p14:tracePt t="89045" x="8439150" y="1879600"/>
          <p14:tracePt t="89061" x="8464550" y="1879600"/>
          <p14:tracePt t="89078" x="8483600" y="1879600"/>
          <p14:tracePt t="89095" x="8524875" y="1879600"/>
          <p14:tracePt t="89112" x="8569325" y="1879600"/>
          <p14:tracePt t="89128" x="8597900" y="1879600"/>
          <p14:tracePt t="89145" x="8639175" y="1879600"/>
          <p14:tracePt t="89161" x="8661400" y="1882775"/>
          <p14:tracePt t="89178" x="8670925" y="1882775"/>
          <p14:tracePt t="89195" x="8686800" y="1882775"/>
          <p14:tracePt t="89282" x="8686800" y="1889125"/>
          <p14:tracePt t="89304" x="8686800" y="1892300"/>
          <p14:tracePt t="89318" x="8686800" y="1898650"/>
          <p14:tracePt t="89330" x="8686800" y="1901825"/>
          <p14:tracePt t="89345" x="8686800" y="1914525"/>
          <p14:tracePt t="89589" x="8686800" y="1917700"/>
          <p14:tracePt t="89600" x="8686800" y="1924050"/>
          <p14:tracePt t="89612" x="8686800" y="1933575"/>
          <p14:tracePt t="89629" x="8686800" y="1939925"/>
          <p14:tracePt t="89661" x="8686800" y="1949450"/>
          <p14:tracePt t="89746" x="8686800" y="1952625"/>
          <p14:tracePt t="89761" x="8686800" y="1958975"/>
          <p14:tracePt t="90425" x="8524875" y="1952625"/>
          <p14:tracePt t="90438" x="8058150" y="1885950"/>
          <p14:tracePt t="90452" x="7581900" y="1857375"/>
          <p14:tracePt t="90470" x="7178675" y="1844675"/>
          <p14:tracePt t="90482" x="6864350" y="1854200"/>
          <p14:tracePt t="90494" x="6457950" y="1879600"/>
          <p14:tracePt t="90512" x="6134100" y="1914525"/>
          <p14:tracePt t="90546" x="5372100" y="1974850"/>
          <p14:tracePt t="90578" x="5000625" y="2032000"/>
          <p14:tracePt t="90595" x="4768850" y="2057400"/>
          <p14:tracePt t="90613" x="4654550" y="2057400"/>
          <p14:tracePt t="90628" x="4505325" y="2057400"/>
          <p14:tracePt t="90645" x="4321175" y="2057400"/>
          <p14:tracePt t="90661" x="4216400" y="2066925"/>
          <p14:tracePt t="90678" x="4095750" y="2082800"/>
          <p14:tracePt t="90695" x="3911600" y="2098675"/>
          <p14:tracePt t="90712" x="3825875" y="2114550"/>
          <p14:tracePt t="90728" x="3727450" y="2130425"/>
          <p14:tracePt t="90745" x="3600450" y="2139950"/>
          <p14:tracePt t="91052" x="3508375" y="2133600"/>
          <p14:tracePt t="91059" x="3403600" y="2124075"/>
          <p14:tracePt t="91078" x="3197225" y="2114550"/>
          <p14:tracePt t="91094" x="2889250" y="2130425"/>
          <p14:tracePt t="91111" x="2682875" y="2149475"/>
          <p14:tracePt t="91128" x="2454275" y="2187575"/>
          <p14:tracePt t="91144" x="2143125" y="2244725"/>
          <p14:tracePt t="91161" x="1968500" y="2263775"/>
          <p14:tracePt t="91178" x="1784350" y="2279650"/>
          <p14:tracePt t="91194" x="1587500" y="2298700"/>
          <p14:tracePt t="91211" x="1425575" y="2324100"/>
          <p14:tracePt t="91228" x="1273175" y="2333625"/>
          <p14:tracePt t="91245" x="1063625" y="2359025"/>
          <p14:tracePt t="91261" x="914400" y="2378075"/>
          <p14:tracePt t="91278" x="796925" y="2393950"/>
          <p14:tracePt t="91295" x="673100" y="2425700"/>
          <p14:tracePt t="91311" x="628650" y="2425700"/>
          <p14:tracePt t="91327" x="590550" y="2425700"/>
          <p14:tracePt t="91344" x="552450" y="2425700"/>
          <p14:tracePt t="91361" x="539750" y="2425700"/>
          <p14:tracePt t="91378" x="530225" y="2425700"/>
          <p14:tracePt t="91395" x="517525" y="2425700"/>
          <p14:tracePt t="91412" x="501650" y="2425700"/>
          <p14:tracePt t="91428" x="492125" y="2425700"/>
          <p14:tracePt t="91445" x="485775" y="2425700"/>
          <p14:tracePt t="92202" x="508000" y="2432050"/>
          <p14:tracePt t="92210" x="542925" y="2438400"/>
          <p14:tracePt t="92229" x="606425" y="2454275"/>
          <p14:tracePt t="92245" x="708025" y="2473325"/>
          <p14:tracePt t="92261" x="828675" y="2508250"/>
          <p14:tracePt t="92277" x="1025525" y="2527300"/>
          <p14:tracePt t="92294" x="1254125" y="2546350"/>
          <p14:tracePt t="92327" x="1520825" y="2546350"/>
          <p14:tracePt t="92362" x="1670050" y="2540000"/>
          <p14:tracePt t="92380" x="1746250" y="2533650"/>
          <p14:tracePt t="92395" x="1819275" y="2527300"/>
          <p14:tracePt t="92411" x="1892300" y="2527300"/>
          <p14:tracePt t="92427" x="1943100" y="2527300"/>
          <p14:tracePt t="92430" x="1968500" y="2527300"/>
          <p14:tracePt t="92444" x="1990725" y="2527300"/>
          <p14:tracePt t="92461" x="2012950" y="2527300"/>
          <p14:tracePt t="92477" x="2041525" y="2527300"/>
          <p14:tracePt t="92495" x="2082800" y="2527300"/>
          <p14:tracePt t="92511" x="2111375" y="2527300"/>
          <p14:tracePt t="92529" x="2139950" y="2527300"/>
          <p14:tracePt t="92545" x="2181225" y="2527300"/>
          <p14:tracePt t="92561" x="2209800" y="2527300"/>
          <p14:tracePt t="92577" x="2219325" y="2527300"/>
          <p14:tracePt t="92594" x="2241550" y="2527300"/>
          <p14:tracePt t="92611" x="2257425" y="2527300"/>
          <p14:tracePt t="92628" x="2273300" y="2527300"/>
          <p14:tracePt t="92644" x="2292350" y="2527300"/>
          <p14:tracePt t="92661" x="2314575" y="2527300"/>
          <p14:tracePt t="92678" x="2327275" y="2527300"/>
          <p14:tracePt t="92694" x="2368550" y="2527300"/>
          <p14:tracePt t="92711" x="2384425" y="2527300"/>
          <p14:tracePt t="92727" x="2413000" y="2527300"/>
          <p14:tracePt t="92744" x="2444750" y="2527300"/>
          <p14:tracePt t="92761" x="2489200" y="2527300"/>
          <p14:tracePt t="92778" x="2533650" y="2527300"/>
          <p14:tracePt t="92795" x="2597150" y="2527300"/>
          <p14:tracePt t="92811" x="2632075" y="2527300"/>
          <p14:tracePt t="92828" x="2660650" y="2527300"/>
          <p14:tracePt t="92844" x="2717800" y="2527300"/>
          <p14:tracePt t="92861" x="2752725" y="2527300"/>
          <p14:tracePt t="92877" x="2790825" y="2527300"/>
          <p14:tracePt t="92894" x="2851150" y="2527300"/>
          <p14:tracePt t="92911" x="2895600" y="2527300"/>
          <p14:tracePt t="92928" x="2933700" y="2527300"/>
          <p14:tracePt t="92944" x="2981325" y="2527300"/>
          <p14:tracePt t="92961" x="2997200" y="2527300"/>
          <p14:tracePt t="92978" x="3009900" y="2527300"/>
          <p14:tracePt t="92994" x="3022600" y="2527300"/>
          <p14:tracePt t="93066" x="3022600" y="2530475"/>
          <p14:tracePt t="93072" x="3022600" y="2533650"/>
          <p14:tracePt t="93636" x="3044825" y="2540000"/>
          <p14:tracePt t="93643" x="3070225" y="2546350"/>
          <p14:tracePt t="93650" x="3105150" y="2546350"/>
          <p14:tracePt t="93661" x="3130550" y="2546350"/>
          <p14:tracePt t="93678" x="3248025" y="2546350"/>
          <p14:tracePt t="93695" x="3330575" y="2543175"/>
          <p14:tracePt t="93728" x="3568700" y="2517775"/>
          <p14:tracePt t="93761" x="3733800" y="2517775"/>
          <p14:tracePt t="93778" x="3813175" y="2517775"/>
          <p14:tracePt t="93794" x="3863975" y="2517775"/>
          <p14:tracePt t="93811" x="3914775" y="2517775"/>
          <p14:tracePt t="93828" x="3994150" y="2517775"/>
          <p14:tracePt t="93844" x="4044950" y="2517775"/>
          <p14:tracePt t="93861" x="4089400" y="2520950"/>
          <p14:tracePt t="93878" x="4152900" y="2533650"/>
          <p14:tracePt t="93895" x="4191000" y="2533650"/>
          <p14:tracePt t="93911" x="4251325" y="2533650"/>
          <p14:tracePt t="93928" x="4327525" y="2533650"/>
          <p14:tracePt t="93944" x="4381500" y="2533650"/>
          <p14:tracePt t="93961" x="4425950" y="2533650"/>
          <p14:tracePt t="93978" x="4486275" y="2533650"/>
          <p14:tracePt t="93994" x="4508500" y="2533650"/>
          <p14:tracePt t="94011" x="4552950" y="2530475"/>
          <p14:tracePt t="94028" x="4616450" y="2517775"/>
          <p14:tracePt t="94044" x="4670425" y="2511425"/>
          <p14:tracePt t="94061" x="4714875" y="2505075"/>
          <p14:tracePt t="94077" x="4759325" y="2498725"/>
          <p14:tracePt t="94094" x="4800600" y="2492375"/>
          <p14:tracePt t="94111" x="4810125" y="2492375"/>
          <p14:tracePt t="94128" x="4819650" y="2486025"/>
          <p14:tracePt t="94144" x="4832350" y="2486025"/>
          <p14:tracePt t="94161" x="4848225" y="2486025"/>
          <p14:tracePt t="94178" x="4864100" y="2486025"/>
          <p14:tracePt t="94194" x="4873625" y="2486025"/>
          <p14:tracePt t="94211" x="4883150" y="2486025"/>
          <p14:tracePt t="94228" x="4902200" y="2486025"/>
          <p14:tracePt t="94244" x="4911725" y="2486025"/>
          <p14:tracePt t="94261" x="4921250" y="2486025"/>
          <p14:tracePt t="94278" x="4956175" y="2486025"/>
          <p14:tracePt t="94294" x="4965700" y="2486025"/>
          <p14:tracePt t="94311" x="4981575" y="2486025"/>
          <p14:tracePt t="94328" x="5000625" y="2486025"/>
          <p14:tracePt t="94344" x="5010150" y="2486025"/>
          <p14:tracePt t="94387" x="5016500" y="2486025"/>
          <p14:tracePt t="94473" x="5019675" y="2486025"/>
          <p14:tracePt t="94483" x="5026025" y="2486025"/>
          <p14:tracePt t="94495" x="5029200" y="2486025"/>
          <p14:tracePt t="94543" x="5035550" y="2486025"/>
          <p14:tracePt t="95000" x="5038725" y="2486025"/>
          <p14:tracePt t="95009" x="5045075" y="2486025"/>
          <p14:tracePt t="95018" x="5054600" y="2486025"/>
          <p14:tracePt t="95028" x="5092700" y="2486025"/>
          <p14:tracePt t="95044" x="5162550" y="2486025"/>
          <p14:tracePt t="95061" x="5264150" y="2486025"/>
          <p14:tracePt t="95094" x="5499100" y="2486025"/>
          <p14:tracePt t="95128" x="5743575" y="2470150"/>
          <p14:tracePt t="95145" x="5826125" y="2470150"/>
          <p14:tracePt t="95161" x="5940425" y="2470150"/>
          <p14:tracePt t="95178" x="6115050" y="2470150"/>
          <p14:tracePt t="95194" x="6200775" y="2482850"/>
          <p14:tracePt t="95211" x="6261100" y="2489200"/>
          <p14:tracePt t="95227" x="6330950" y="2495550"/>
          <p14:tracePt t="95244" x="6369050" y="2501900"/>
          <p14:tracePt t="95261" x="6397625" y="2508250"/>
          <p14:tracePt t="95278" x="6432550" y="2520950"/>
          <p14:tracePt t="95294" x="6454775" y="2527300"/>
          <p14:tracePt t="95311" x="6467475" y="2530475"/>
          <p14:tracePt t="96206" x="6375400" y="2495550"/>
          <p14:tracePt t="96215" x="6203950" y="2422525"/>
          <p14:tracePt t="96227" x="5749925" y="2257425"/>
          <p14:tracePt t="96245" x="5124450" y="2089150"/>
          <p14:tracePt t="96263" x="3930650" y="1943100"/>
          <p14:tracePt t="96279" x="3133725" y="1911350"/>
          <p14:tracePt t="96295" x="2390775" y="1911350"/>
          <p14:tracePt t="96329" x="828675" y="1993900"/>
          <p14:tracePt t="97620" x="19050" y="3257550"/>
          <p14:tracePt t="97628" x="79375" y="3282950"/>
          <p14:tracePt t="97645" x="225425" y="3346450"/>
          <p14:tracePt t="97660" x="327025" y="3397250"/>
          <p14:tracePt t="97678" x="400050" y="3454400"/>
          <p14:tracePt t="97694" x="422275" y="3473450"/>
          <p14:tracePt t="97710" x="431800" y="3486150"/>
          <p14:tracePt t="97743" x="457200" y="3511550"/>
          <p14:tracePt t="97778" x="546100" y="3568700"/>
          <p14:tracePt t="97795" x="590550" y="3597275"/>
          <p14:tracePt t="97812" x="631825" y="3622675"/>
          <p14:tracePt t="97828" x="654050" y="3638550"/>
          <p14:tracePt t="97844" x="669925" y="3648075"/>
          <p14:tracePt t="97861" x="679450" y="3651250"/>
          <p14:tracePt t="97877" x="695325" y="3667125"/>
          <p14:tracePt t="97894" x="723900" y="3679825"/>
          <p14:tracePt t="97910" x="739775" y="3686175"/>
          <p14:tracePt t="97927" x="755650" y="3686175"/>
          <p14:tracePt t="97944" x="771525" y="3686175"/>
          <p14:tracePt t="98006" x="771525" y="3683000"/>
          <p14:tracePt t="98026" x="771525" y="3679825"/>
          <p14:tracePt t="98034" x="771525" y="3673475"/>
          <p14:tracePt t="98044" x="771525" y="3670300"/>
          <p14:tracePt t="98060" x="771525" y="3657600"/>
          <p14:tracePt t="98077" x="781050" y="3644900"/>
          <p14:tracePt t="98093" x="790575" y="3635375"/>
          <p14:tracePt t="98111" x="800100" y="3606800"/>
          <p14:tracePt t="98127" x="825500" y="3562350"/>
          <p14:tracePt t="98144" x="838200" y="3530600"/>
          <p14:tracePt t="98162" x="844550" y="3505200"/>
          <p14:tracePt t="98177" x="844550" y="3489325"/>
          <p14:tracePt t="98533" x="923925" y="3473450"/>
          <p14:tracePt t="98541" x="1006475" y="3454400"/>
          <p14:tracePt t="98548" x="1101725" y="3425825"/>
          <p14:tracePt t="98561" x="1196975" y="3387725"/>
          <p14:tracePt t="98577" x="1482725" y="3263900"/>
          <p14:tracePt t="98596" x="1651000" y="3171825"/>
          <p14:tracePt t="98627" x="2028825" y="2959100"/>
          <p14:tracePt t="98661" x="2317750" y="2882900"/>
          <p14:tracePt t="98678" x="2387600" y="2882900"/>
          <p14:tracePt t="98694" x="2432050" y="2882900"/>
          <p14:tracePt t="98710" x="2476500" y="2882900"/>
          <p14:tracePt t="98727" x="2514600" y="2882900"/>
          <p14:tracePt t="98744" x="2536825" y="2882900"/>
          <p14:tracePt t="98761" x="2562225" y="2882900"/>
          <p14:tracePt t="98777" x="2584450" y="2882900"/>
          <p14:tracePt t="98794" x="2622550" y="2882900"/>
          <p14:tracePt t="98811" x="2670175" y="2882900"/>
          <p14:tracePt t="98827" x="2698750" y="2882900"/>
          <p14:tracePt t="98844" x="2714625" y="2882900"/>
          <p14:tracePt t="98861" x="2733675" y="2882900"/>
          <p14:tracePt t="98984" x="2727325" y="2882900"/>
          <p14:tracePt t="98990" x="2720975" y="2882900"/>
          <p14:tracePt t="98997" x="2717800" y="2882900"/>
          <p14:tracePt t="99011" x="2708275" y="2876550"/>
          <p14:tracePt t="99027" x="2698750" y="2876550"/>
          <p14:tracePt t="99044" x="2692400" y="2876550"/>
          <p14:tracePt t="99061" x="2689225" y="2876550"/>
          <p14:tracePt t="99112" x="2689225" y="2873375"/>
          <p14:tracePt t="99162" x="2689225" y="2867025"/>
          <p14:tracePt t="99169" x="2695575" y="2857500"/>
          <p14:tracePt t="99177" x="2698750" y="2851150"/>
          <p14:tracePt t="99194" x="2720975" y="2851150"/>
          <p14:tracePt t="99210" x="2752725" y="2838450"/>
          <p14:tracePt t="99227" x="2816225" y="2825750"/>
          <p14:tracePt t="99244" x="2867025" y="2819400"/>
          <p14:tracePt t="99261" x="2959100" y="2806700"/>
          <p14:tracePt t="99277" x="3022600" y="2784475"/>
          <p14:tracePt t="99293" x="3082925" y="2778125"/>
          <p14:tracePt t="99311" x="3181350" y="2771775"/>
          <p14:tracePt t="99328" x="3260725" y="2771775"/>
          <p14:tracePt t="99344" x="3343275" y="2771775"/>
          <p14:tracePt t="99361" x="3451225" y="2771775"/>
          <p14:tracePt t="99377" x="3486150" y="2771775"/>
          <p14:tracePt t="99393" x="3530600" y="2771775"/>
          <p14:tracePt t="99411" x="3600450" y="2771775"/>
          <p14:tracePt t="99427" x="3660775" y="2771775"/>
          <p14:tracePt t="99445" x="3714750" y="2774950"/>
          <p14:tracePt t="99462" x="3778250" y="2787650"/>
          <p14:tracePt t="99478" x="3822700" y="2800350"/>
          <p14:tracePt t="99494" x="3848100" y="2813050"/>
          <p14:tracePt t="99511" x="3889375" y="2832100"/>
          <p14:tracePt t="99527" x="3914775" y="2847975"/>
          <p14:tracePt t="103039" x="3892550" y="2847975"/>
          <p14:tracePt t="103048" x="3867150" y="2847975"/>
          <p14:tracePt t="103061" x="3775075" y="2847975"/>
          <p14:tracePt t="103077" x="3724275" y="2847975"/>
          <p14:tracePt t="103093" x="3673475" y="2847975"/>
          <p14:tracePt t="103095" x="3644900" y="2847975"/>
          <p14:tracePt t="103110" x="3616325" y="2847975"/>
          <p14:tracePt t="103143" x="3521075" y="2844800"/>
          <p14:tracePt t="103176" x="3352800" y="2838450"/>
          <p14:tracePt t="103193" x="3292475" y="2838450"/>
          <p14:tracePt t="103210" x="3206750" y="2838450"/>
          <p14:tracePt t="103227" x="3146425" y="2838450"/>
          <p14:tracePt t="103244" x="3076575" y="2838450"/>
          <p14:tracePt t="103260" x="2949575" y="2838450"/>
          <p14:tracePt t="103277" x="2854325" y="2838450"/>
          <p14:tracePt t="103293" x="2695575" y="2838450"/>
          <p14:tracePt t="103310" x="2495550" y="2860675"/>
          <p14:tracePt t="103327" x="2346325" y="2879725"/>
          <p14:tracePt t="103343" x="2193925" y="2895600"/>
          <p14:tracePt t="103360" x="1997075" y="2914650"/>
          <p14:tracePt t="103376" x="1857375" y="2924175"/>
          <p14:tracePt t="103394" x="1717675" y="2949575"/>
          <p14:tracePt t="103410" x="1574800" y="2965450"/>
          <p14:tracePt t="103427" x="1524000" y="2971800"/>
          <p14:tracePt t="103443" x="1470025" y="2978150"/>
          <p14:tracePt t="103460" x="1406525" y="2984500"/>
          <p14:tracePt t="103477" x="1377950" y="2984500"/>
          <p14:tracePt t="103493" x="1355725" y="2984500"/>
          <p14:tracePt t="103510" x="1339850" y="2984500"/>
          <p14:tracePt t="103917" x="1317625" y="2984500"/>
          <p14:tracePt t="103924" x="1292225" y="2981325"/>
          <p14:tracePt t="103931" x="1257300" y="2981325"/>
          <p14:tracePt t="103943" x="1219200" y="2981325"/>
          <p14:tracePt t="103960" x="1092200" y="2981325"/>
          <p14:tracePt t="103977" x="1031875" y="2981325"/>
          <p14:tracePt t="104010" x="946150" y="2981325"/>
          <p14:tracePt t="104043" x="895350" y="2981325"/>
          <p14:tracePt t="104060" x="857250" y="2981325"/>
          <p14:tracePt t="104077" x="835025" y="2981325"/>
          <p14:tracePt t="104095" x="793750" y="2981325"/>
          <p14:tracePt t="104111" x="784225" y="2981325"/>
          <p14:tracePt t="104127" x="774700" y="2981325"/>
          <p14:tracePt t="104143" x="758825" y="2981325"/>
          <p14:tracePt t="104160" x="742950" y="2981325"/>
          <p14:tracePt t="104176" x="733425" y="2981325"/>
          <p14:tracePt t="104210" x="730250" y="2981325"/>
          <p14:tracePt t="120604" x="755650" y="2984500"/>
          <p14:tracePt t="120611" x="815975" y="2994025"/>
          <p14:tracePt t="120625" x="923925" y="3009900"/>
          <p14:tracePt t="120642" x="996950" y="3022600"/>
          <p14:tracePt t="120658" x="1060450" y="3032125"/>
          <p14:tracePt t="120676" x="1155700" y="3038475"/>
          <p14:tracePt t="120708" x="1320800" y="3051175"/>
          <p14:tracePt t="120741" x="1508125" y="3051175"/>
          <p14:tracePt t="120758" x="1590675" y="3051175"/>
          <p14:tracePt t="120776" x="1701800" y="3067050"/>
          <p14:tracePt t="120792" x="1762125" y="3067050"/>
          <p14:tracePt t="120809" x="1812925" y="3073400"/>
          <p14:tracePt t="120826" x="1911350" y="3086100"/>
          <p14:tracePt t="120842" x="1974850" y="3092450"/>
          <p14:tracePt t="120859" x="2019300" y="3098800"/>
          <p14:tracePt t="120875" x="2066925" y="3098800"/>
          <p14:tracePt t="120892" x="2082800" y="3098800"/>
          <p14:tracePt t="120908" x="2095500" y="3098800"/>
          <p14:tracePt t="120926" x="2111375" y="3098800"/>
          <p14:tracePt t="120942" x="2117725" y="3098800"/>
          <p14:tracePt t="121012" x="2114550" y="3098800"/>
          <p14:tracePt t="121019" x="2108200" y="3098800"/>
          <p14:tracePt t="121026" x="2105025" y="3098800"/>
          <p14:tracePt t="121042" x="2076450" y="3092450"/>
          <p14:tracePt t="121058" x="2038350" y="3079750"/>
          <p14:tracePt t="121076" x="1955800" y="3060700"/>
          <p14:tracePt t="121092" x="1901825" y="3038475"/>
          <p14:tracePt t="121109" x="1825625" y="3016250"/>
          <p14:tracePt t="121125" x="1692275" y="2984500"/>
          <p14:tracePt t="121142" x="1619250" y="2974975"/>
          <p14:tracePt t="121158" x="1568450" y="2968625"/>
          <p14:tracePt t="121175" x="1533525" y="2968625"/>
          <p14:tracePt t="121191" x="1517650" y="2968625"/>
          <p14:tracePt t="121208" x="1508125" y="2968625"/>
          <p14:tracePt t="121225" x="1492250" y="2968625"/>
          <p14:tracePt t="121242" x="1482725" y="2968625"/>
          <p14:tracePt t="121258" x="1473200" y="2968625"/>
          <p14:tracePt t="121275" x="1463675" y="2968625"/>
          <p14:tracePt t="121391" x="1457325" y="2968625"/>
          <p14:tracePt t="121405" x="1454150" y="2968625"/>
          <p14:tracePt t="121417" x="1447800" y="2968625"/>
          <p14:tracePt t="121425" x="1438275" y="2968625"/>
          <p14:tracePt t="121441" x="1428750" y="2968625"/>
          <p14:tracePt t="121458" x="1412875" y="2968625"/>
          <p14:tracePt t="121475" x="1371600" y="2946400"/>
          <p14:tracePt t="121491" x="1323975" y="2911475"/>
          <p14:tracePt t="121508" x="1273175" y="2870200"/>
          <p14:tracePt t="121525" x="1200150" y="2787650"/>
          <p14:tracePt t="121541" x="1174750" y="2740025"/>
          <p14:tracePt t="121558" x="1162050" y="2701925"/>
          <p14:tracePt t="121575" x="1155700" y="2682875"/>
          <p14:tracePt t="121591" x="1155700" y="2676525"/>
          <p14:tracePt t="121625" x="1162050" y="2676525"/>
          <p14:tracePt t="121642" x="1171575" y="2676525"/>
          <p14:tracePt t="121658" x="1181100" y="2679700"/>
          <p14:tracePt t="121675" x="1203325" y="2689225"/>
          <p14:tracePt t="121691" x="1219200" y="2698750"/>
          <p14:tracePt t="121708" x="1241425" y="2717800"/>
          <p14:tracePt t="121726" x="1308100" y="2749550"/>
          <p14:tracePt t="121742" x="1352550" y="2784475"/>
          <p14:tracePt t="121759" x="1400175" y="2809875"/>
          <p14:tracePt t="121776" x="1435100" y="2825750"/>
          <p14:tracePt t="121792" x="1460500" y="2844800"/>
          <p14:tracePt t="121809" x="1470025" y="2854325"/>
          <p14:tracePt t="121825" x="1485900" y="2860675"/>
          <p14:tracePt t="128717" x="1495425" y="2876550"/>
          <p14:tracePt t="128731" x="1520825" y="2908300"/>
          <p14:tracePt t="128745" x="1552575" y="2940050"/>
          <p14:tracePt t="128758" x="1577975" y="2965450"/>
          <p14:tracePt t="128775" x="1593850" y="2981325"/>
          <p14:tracePt t="128791" x="1616075" y="2990850"/>
          <p14:tracePt t="128824" x="1682750" y="3022600"/>
          <p14:tracePt t="128858" x="1727200" y="3060700"/>
          <p14:tracePt t="128875" x="1743075" y="3070225"/>
          <p14:tracePt t="128891" x="1758950" y="3082925"/>
          <p14:tracePt t="128908" x="1803400" y="3105150"/>
          <p14:tracePt t="128924" x="1831975" y="3117850"/>
          <p14:tracePt t="128940" x="1876425" y="3130550"/>
          <p14:tracePt t="128957" x="1914525" y="3143250"/>
          <p14:tracePt t="128974" x="1958975" y="3168650"/>
          <p14:tracePt t="128991" x="1987550" y="3181350"/>
          <p14:tracePt t="129009" x="2044700" y="3181350"/>
          <p14:tracePt t="129025" x="2079625" y="3181350"/>
          <p14:tracePt t="129041" x="2130425" y="3181350"/>
          <p14:tracePt t="129057" x="2190750" y="3181350"/>
          <p14:tracePt t="129074" x="2254250" y="3181350"/>
          <p14:tracePt t="129090" x="2276475" y="3181350"/>
          <p14:tracePt t="129108" x="2295525" y="3181350"/>
          <p14:tracePt t="129125" x="2305050" y="3181350"/>
          <p14:tracePt t="129141" x="2311400" y="3181350"/>
          <p14:tracePt t="129175" x="2314575" y="3181350"/>
          <p14:tracePt t="129274" x="2320925" y="3181350"/>
          <p14:tracePt t="129282" x="2324100" y="3181350"/>
          <p14:tracePt t="129291" x="2336800" y="3181350"/>
          <p14:tracePt t="129307" x="2346325" y="3181350"/>
          <p14:tracePt t="129324" x="2355850" y="3181350"/>
          <p14:tracePt t="129340" x="2355850" y="3178175"/>
          <p14:tracePt t="129357" x="2359025" y="3178175"/>
          <p14:tracePt t="129374" x="2365375" y="3175000"/>
          <p14:tracePt t="129391" x="2368550" y="3168650"/>
          <p14:tracePt t="129408" x="2390775" y="3152775"/>
          <p14:tracePt t="129424" x="2400300" y="3143250"/>
          <p14:tracePt t="129441" x="2416175" y="3133725"/>
          <p14:tracePt t="129458" x="2441575" y="3117850"/>
          <p14:tracePt t="129474" x="2451100" y="3117850"/>
          <p14:tracePt t="129490" x="2460625" y="3117850"/>
          <p14:tracePt t="129508" x="2466975" y="3117850"/>
          <p14:tracePt t="129541" x="2466975" y="3108325"/>
          <p14:tracePt t="129558" x="2466975" y="3098800"/>
          <p14:tracePt t="129659" x="2466975" y="3092450"/>
          <p14:tracePt t="129680" x="2466975" y="3089275"/>
          <p14:tracePt t="129695" x="2466975" y="3082925"/>
          <p14:tracePt t="129729" x="2466975" y="3079750"/>
          <p14:tracePt t="129744" x="2463800" y="3079750"/>
          <p14:tracePt t="129758" x="2460625" y="3079750"/>
          <p14:tracePt t="129765" x="2454275" y="3079750"/>
          <p14:tracePt t="129773" x="2451100" y="3073400"/>
          <p14:tracePt t="129790" x="2441575" y="3067050"/>
          <p14:tracePt t="129807" x="2419350" y="3051175"/>
          <p14:tracePt t="129824" x="2409825" y="3041650"/>
          <p14:tracePt t="129840" x="2400300" y="3032125"/>
          <p14:tracePt t="129857" x="2371725" y="3022600"/>
          <p14:tracePt t="129874" x="2362200" y="3022600"/>
          <p14:tracePt t="129891" x="2352675" y="3013075"/>
          <p14:tracePt t="129908" x="2339975" y="3013075"/>
          <p14:tracePt t="129924" x="2324100" y="3000375"/>
          <p14:tracePt t="129941" x="2314575" y="2997200"/>
          <p14:tracePt t="129958" x="2298700" y="2997200"/>
          <p14:tracePt t="129974" x="2276475" y="2990850"/>
          <p14:tracePt t="129991" x="2266950" y="2990850"/>
          <p14:tracePt t="130007" x="2254250" y="2990850"/>
          <p14:tracePt t="130024" x="2241550" y="2984500"/>
          <p14:tracePt t="130041" x="2232025" y="2984500"/>
          <p14:tracePt t="130058" x="2212975" y="2984500"/>
          <p14:tracePt t="130074" x="2203450" y="2984500"/>
          <p14:tracePt t="130091" x="2193925" y="2984500"/>
          <p14:tracePt t="130107" x="2184400" y="2984500"/>
          <p14:tracePt t="130124" x="2174875" y="2984500"/>
          <p14:tracePt t="130141" x="2168525" y="2984500"/>
          <p14:tracePt t="130158" x="2159000" y="2984500"/>
          <p14:tracePt t="130174" x="2152650" y="2984500"/>
          <p14:tracePt t="130191" x="2149475" y="2984500"/>
          <p14:tracePt t="130252" x="2143125" y="2984500"/>
          <p14:tracePt t="130266" x="2139950" y="2984500"/>
          <p14:tracePt t="130279" x="2133600" y="2984500"/>
          <p14:tracePt t="130291" x="2124075" y="2984500"/>
          <p14:tracePt t="130307" x="2114550" y="2984500"/>
          <p14:tracePt t="130323" x="2105025" y="2984500"/>
          <p14:tracePt t="130423" x="2098675" y="2984500"/>
          <p14:tracePt t="130509" x="2098675" y="2987675"/>
          <p14:tracePt t="130516" x="2098675" y="2994025"/>
          <p14:tracePt t="130524" x="2098675" y="2997200"/>
          <p14:tracePt t="130541" x="2098675" y="3013075"/>
          <p14:tracePt t="130557" x="2111375" y="3025775"/>
          <p14:tracePt t="130573" x="2117725" y="3038475"/>
          <p14:tracePt t="130591" x="2130425" y="3038475"/>
          <p14:tracePt t="130607" x="2139950" y="3038475"/>
          <p14:tracePt t="130624" x="2149475" y="3041650"/>
          <p14:tracePt t="130641" x="2162175" y="3041650"/>
          <p14:tracePt t="130658" x="2187575" y="3048000"/>
          <p14:tracePt t="130674" x="2197100" y="3048000"/>
          <p14:tracePt t="130691" x="2206625" y="3048000"/>
          <p14:tracePt t="130707" x="2222500" y="3048000"/>
          <p14:tracePt t="130723" x="2235200" y="3048000"/>
          <p14:tracePt t="130740" x="2244725" y="3048000"/>
          <p14:tracePt t="130758" x="2260600" y="3041650"/>
          <p14:tracePt t="130774" x="2289175" y="3028950"/>
          <p14:tracePt t="130791" x="2305050" y="3022600"/>
          <p14:tracePt t="130807" x="2320925" y="3022600"/>
          <p14:tracePt t="130824" x="2330450" y="3022600"/>
          <p14:tracePt t="130841" x="2339975" y="3022600"/>
          <p14:tracePt t="130916" x="2346325" y="3022600"/>
          <p14:tracePt t="131023" x="2349500" y="3022600"/>
          <p14:tracePt t="131044" x="2355850" y="3022600"/>
          <p14:tracePt t="131057" x="2359025" y="3022600"/>
          <p14:tracePt t="131074" x="2365375" y="3022600"/>
          <p14:tracePt t="131091" x="2374900" y="3022600"/>
          <p14:tracePt t="131150" x="2381250" y="3022600"/>
          <p14:tracePt t="131157" x="2390775" y="3022600"/>
          <p14:tracePt t="131173" x="2400300" y="3022600"/>
          <p14:tracePt t="131190" x="2409825" y="3022600"/>
          <p14:tracePt t="131207" x="2441575" y="3022600"/>
          <p14:tracePt t="131224" x="2451100" y="3022600"/>
          <p14:tracePt t="131240" x="2460625" y="3022600"/>
          <p14:tracePt t="131257" x="2466975" y="3022600"/>
          <p14:tracePt t="131291" x="2470150" y="3022600"/>
          <p14:tracePt t="131323" x="2476500" y="3022600"/>
          <p14:tracePt t="131344" x="2479675" y="3022600"/>
          <p14:tracePt t="131430" x="2492375" y="3022600"/>
          <p14:tracePt t="131444" x="2495550" y="3022600"/>
          <p14:tracePt t="131458" x="2501900" y="3022600"/>
          <p14:tracePt t="131474" x="2511425" y="3022600"/>
          <p14:tracePt t="131490" x="2520950" y="3022600"/>
          <p14:tracePt t="131507" x="2524125" y="3022600"/>
          <p14:tracePt t="131566" x="2530475" y="3022600"/>
          <p14:tracePt t="131580" x="2546350" y="3022600"/>
          <p14:tracePt t="131591" x="2549525" y="3022600"/>
          <p14:tracePt t="131607" x="2571750" y="3022600"/>
          <p14:tracePt t="131624" x="2600325" y="3022600"/>
          <p14:tracePt t="131640" x="2609850" y="3022600"/>
          <p14:tracePt t="131657" x="2622550" y="3022600"/>
          <p14:tracePt t="131674" x="2628900" y="3022600"/>
          <p14:tracePt t="131716" x="2632075" y="3022600"/>
          <p14:tracePt t="131730" x="2644775" y="3022600"/>
          <p14:tracePt t="131741" x="2647950" y="3022600"/>
          <p14:tracePt t="131757" x="2663825" y="3022600"/>
          <p14:tracePt t="133851" x="2644775" y="3025775"/>
          <p14:tracePt t="133864" x="2600325" y="3032125"/>
          <p14:tracePt t="133875" x="2587625" y="3032125"/>
          <p14:tracePt t="133891" x="2565400" y="3032125"/>
          <p14:tracePt t="133906" x="2530475" y="3032125"/>
          <p14:tracePt t="133923" x="2520950" y="3032125"/>
          <p14:tracePt t="133957" x="2492375" y="3032125"/>
          <p14:tracePt t="133990" x="2466975" y="3032125"/>
          <p14:tracePt t="134007" x="2447925" y="3032125"/>
          <p14:tracePt t="134024" x="2438400" y="3032125"/>
          <p14:tracePt t="134040" x="2428875" y="3032125"/>
          <p14:tracePt t="134056" x="2413000" y="3032125"/>
          <p14:tracePt t="134074" x="2397125" y="3032125"/>
          <p14:tracePt t="134090" x="2387600" y="3032125"/>
          <p14:tracePt t="134094" x="2384425" y="3032125"/>
          <p14:tracePt t="134107" x="2374900" y="3032125"/>
          <p14:tracePt t="134124" x="2362200" y="3032125"/>
          <p14:tracePt t="134140" x="2349500" y="3032125"/>
          <p14:tracePt t="134156" x="2333625" y="3032125"/>
          <p14:tracePt t="134174" x="2330450" y="3032125"/>
          <p14:tracePt t="134900" x="2336800" y="3032125"/>
          <p14:tracePt t="134914" x="2346325" y="3032125"/>
          <p14:tracePt t="134928" x="2359025" y="3032125"/>
          <p14:tracePt t="134942" x="2374900" y="3019425"/>
          <p14:tracePt t="134958" x="2397125" y="3019425"/>
          <p14:tracePt t="134974" x="2422525" y="3019425"/>
          <p14:tracePt t="134992" x="2435225" y="3019425"/>
          <p14:tracePt t="135023" x="2451100" y="3019425"/>
          <p14:tracePt t="135057" x="2454275" y="3019425"/>
          <p14:tracePt t="135074" x="2470150" y="3019425"/>
          <p14:tracePt t="135092" x="2486025" y="3019425"/>
          <p14:tracePt t="135107" x="2489200" y="3019425"/>
          <p14:tracePt t="135184" x="2495550" y="3019425"/>
          <p14:tracePt t="135191" x="2498725" y="3019425"/>
          <p14:tracePt t="135207" x="2514600" y="3019425"/>
          <p14:tracePt t="135223" x="2524125" y="3019425"/>
          <p14:tracePt t="135240" x="2533650" y="3019425"/>
          <p14:tracePt t="135257" x="2543175" y="3019425"/>
          <p14:tracePt t="135385" x="2536825" y="3019425"/>
          <p14:tracePt t="135396" x="2533650" y="3019425"/>
          <p14:tracePt t="135409" x="2524125" y="3016250"/>
          <p14:tracePt t="135423" x="2508250" y="3009900"/>
          <p14:tracePt t="135440" x="2498725" y="3009900"/>
          <p14:tracePt t="135456" x="2482850" y="3006725"/>
          <p14:tracePt t="135473" x="2473325" y="3006725"/>
          <p14:tracePt t="135491" x="2454275" y="3006725"/>
          <p14:tracePt t="135506" x="2444750" y="3006725"/>
          <p14:tracePt t="135523" x="2435225" y="3006725"/>
          <p14:tracePt t="135540" x="2419350" y="3000375"/>
          <p14:tracePt t="135557" x="2409825" y="3000375"/>
          <p14:tracePt t="135573" x="2403475" y="3000375"/>
          <p14:tracePt t="136050" x="2406650" y="3000375"/>
          <p14:tracePt t="136113" x="2409825" y="3000375"/>
          <p14:tracePt t="136127" x="2416175" y="3000375"/>
          <p14:tracePt t="136134" x="2419350" y="3000375"/>
          <p14:tracePt t="136156" x="2435225" y="3000375"/>
          <p14:tracePt t="136190" x="2451100" y="3000375"/>
          <p14:tracePt t="136207" x="2454275" y="3000375"/>
          <p14:tracePt t="136223" x="2466975" y="2990850"/>
          <p14:tracePt t="136241" x="2492375" y="2981325"/>
          <p14:tracePt t="136256" x="2536825" y="2965450"/>
          <p14:tracePt t="136273" x="2597150" y="2965450"/>
          <p14:tracePt t="136291" x="2667000" y="2965450"/>
          <p14:tracePt t="136307" x="2689225" y="2965450"/>
          <p14:tracePt t="136325" x="2711450" y="2965450"/>
          <p14:tracePt t="136341" x="2752725" y="2965450"/>
          <p14:tracePt t="136357" x="2790825" y="2955925"/>
          <p14:tracePt t="136373" x="2825750" y="2955925"/>
          <p14:tracePt t="136390" x="2889250" y="2955925"/>
          <p14:tracePt t="136406" x="2924175" y="2955925"/>
          <p14:tracePt t="136424" x="2946400" y="2955925"/>
          <p14:tracePt t="136441" x="2968625" y="2955925"/>
          <p14:tracePt t="136457" x="2978150" y="2955925"/>
          <p14:tracePt t="136474" x="2987675" y="2955925"/>
          <p14:tracePt t="136491" x="3000375" y="2955925"/>
          <p14:tracePt t="136507" x="3028950" y="2955925"/>
          <p14:tracePt t="136523" x="3051175" y="2955925"/>
          <p14:tracePt t="136540" x="3098800" y="2955925"/>
          <p14:tracePt t="136556" x="3127375" y="2955925"/>
          <p14:tracePt t="136573" x="3149600" y="2955925"/>
          <p14:tracePt t="136591" x="3200400" y="2968625"/>
          <p14:tracePt t="136607" x="3228975" y="2981325"/>
          <p14:tracePt t="136623" x="3273425" y="2987675"/>
          <p14:tracePt t="136640" x="3355975" y="3013075"/>
          <p14:tracePt t="136657" x="3419475" y="3022600"/>
          <p14:tracePt t="136673" x="3479800" y="3028950"/>
          <p14:tracePt t="136690" x="3559175" y="3035300"/>
          <p14:tracePt t="136707" x="3603625" y="3041650"/>
          <p14:tracePt t="136723" x="3641725" y="3048000"/>
          <p14:tracePt t="136740" x="3705225" y="3060700"/>
          <p14:tracePt t="136757" x="3765550" y="3073400"/>
          <p14:tracePt t="136774" x="3851275" y="3089275"/>
          <p14:tracePt t="136790" x="3946525" y="3089275"/>
          <p14:tracePt t="136807" x="3981450" y="3089275"/>
          <p14:tracePt t="136823" x="4013200" y="3089275"/>
          <p14:tracePt t="136841" x="4025900" y="3089275"/>
          <p14:tracePt t="136857" x="4035425" y="3089275"/>
          <p14:tracePt t="136874" x="4051300" y="3089275"/>
          <p14:tracePt t="136890" x="4067175" y="3089275"/>
          <p14:tracePt t="136906" x="4070350" y="3089275"/>
          <p14:tracePt t="136923" x="4070350" y="3086100"/>
          <p14:tracePt t="136940" x="4070350" y="3073400"/>
          <p14:tracePt t="136956" x="4070350" y="3063875"/>
          <p14:tracePt t="136973" x="4057650" y="3041650"/>
          <p14:tracePt t="136990" x="4006850" y="2997200"/>
          <p14:tracePt t="137006" x="3959225" y="2968625"/>
          <p14:tracePt t="137023" x="3921125" y="2943225"/>
          <p14:tracePt t="137040" x="3857625" y="2917825"/>
          <p14:tracePt t="137056" x="3803650" y="2895600"/>
          <p14:tracePt t="137074" x="3727450" y="2873375"/>
          <p14:tracePt t="137090" x="3594100" y="2857500"/>
          <p14:tracePt t="137107" x="3533775" y="2851150"/>
          <p14:tracePt t="137123" x="3473450" y="2851150"/>
          <p14:tracePt t="137140" x="3409950" y="2851150"/>
          <p14:tracePt t="137157" x="3365500" y="2851150"/>
          <p14:tracePt t="137174" x="3305175" y="2838450"/>
          <p14:tracePt t="137190" x="3225800" y="2838450"/>
          <p14:tracePt t="137206" x="3171825" y="2838450"/>
          <p14:tracePt t="137223" x="3136900" y="2838450"/>
          <p14:tracePt t="137240" x="3105150" y="2838450"/>
          <p14:tracePt t="137257" x="3073400" y="2838450"/>
          <p14:tracePt t="137273" x="3051175" y="2838450"/>
          <p14:tracePt t="137290" x="3013075" y="2838450"/>
          <p14:tracePt t="137307" x="2968625" y="2838450"/>
          <p14:tracePt t="137323" x="2940050" y="2832100"/>
          <p14:tracePt t="137340" x="2892425" y="2832100"/>
          <p14:tracePt t="137357" x="2870200" y="2832100"/>
          <p14:tracePt t="137373" x="2838450" y="2832100"/>
          <p14:tracePt t="137390" x="2806700" y="2832100"/>
          <p14:tracePt t="137407" x="2778125" y="2832100"/>
          <p14:tracePt t="137423" x="2762250" y="2832100"/>
          <p14:tracePt t="137440" x="2733675" y="2835275"/>
          <p14:tracePt t="137457" x="2724150" y="2844800"/>
          <p14:tracePt t="137473" x="2714625" y="2844800"/>
          <p14:tracePt t="137490" x="2701925" y="2854325"/>
          <p14:tracePt t="137507" x="2682875" y="2870200"/>
          <p14:tracePt t="137524" x="2673350" y="2879725"/>
          <p14:tracePt t="137540" x="2663825" y="2895600"/>
          <p14:tracePt t="137557" x="2660650" y="2905125"/>
          <p14:tracePt t="137573" x="2660650" y="2921000"/>
          <p14:tracePt t="137590" x="2654300" y="2930525"/>
          <p14:tracePt t="137606" x="2654300" y="2940050"/>
          <p14:tracePt t="137623" x="2654300" y="2949575"/>
          <p14:tracePt t="137640" x="2654300" y="2968625"/>
          <p14:tracePt t="137657" x="2654300" y="2978150"/>
          <p14:tracePt t="137674" x="2654300" y="2990850"/>
          <p14:tracePt t="137690" x="2654300" y="2994025"/>
          <p14:tracePt t="137707" x="2654300" y="3000375"/>
          <p14:tracePt t="137726" x="2654300" y="3003550"/>
          <p14:tracePt t="137740" x="2660650" y="3013075"/>
          <p14:tracePt t="137756" x="2670175" y="3019425"/>
          <p14:tracePt t="137773" x="2686050" y="3022600"/>
          <p14:tracePt t="137790" x="2708275" y="3028950"/>
          <p14:tracePt t="137807" x="2717800" y="3028950"/>
          <p14:tracePt t="137823" x="2727325" y="3028950"/>
          <p14:tracePt t="137840" x="2746375" y="3028950"/>
          <p14:tracePt t="137856" x="2768600" y="3028950"/>
          <p14:tracePt t="137873" x="2813050" y="3028950"/>
          <p14:tracePt t="137890" x="2901950" y="3035300"/>
          <p14:tracePt t="137906" x="2946400" y="3035300"/>
          <p14:tracePt t="137923" x="2965450" y="3035300"/>
          <p14:tracePt t="137940" x="2994025" y="3035300"/>
          <p14:tracePt t="137957" x="3003550" y="3035300"/>
          <p14:tracePt t="137973" x="3013075" y="3035300"/>
          <p14:tracePt t="137990" x="3025775" y="3035300"/>
          <p14:tracePt t="138006" x="3041650" y="3035300"/>
          <p14:tracePt t="138024" x="3051175" y="3035300"/>
          <p14:tracePt t="138040" x="3073400" y="3035300"/>
          <p14:tracePt t="138057" x="3082925" y="3035300"/>
          <p14:tracePt t="138074" x="3092450" y="3035300"/>
          <p14:tracePt t="138118" x="3098800" y="3035300"/>
          <p14:tracePt t="138126" x="3101975" y="3035300"/>
          <p14:tracePt t="138139" x="3111500" y="3035300"/>
          <p14:tracePt t="138156" x="3121025" y="3035300"/>
          <p14:tracePt t="138173" x="3130550" y="3035300"/>
          <p14:tracePt t="138190" x="3143250" y="3035300"/>
          <p14:tracePt t="138297" x="3143250" y="3028950"/>
          <p14:tracePt t="138354" x="3143250" y="3022600"/>
          <p14:tracePt t="138369" x="3143250" y="3019425"/>
          <p14:tracePt t="138391" x="3143250" y="3013075"/>
          <p14:tracePt t="138412" x="3143250" y="3009900"/>
          <p14:tracePt t="139390" x="3187700" y="3009900"/>
          <p14:tracePt t="139398" x="3244850" y="3009900"/>
          <p14:tracePt t="139411" x="3317875" y="3009900"/>
          <p14:tracePt t="139424" x="3343275" y="3009900"/>
          <p14:tracePt t="139441" x="3438525" y="3009900"/>
          <p14:tracePt t="139457" x="3473450" y="3003550"/>
          <p14:tracePt t="139473" x="3517900" y="2997200"/>
          <p14:tracePt t="139506" x="3657600" y="2990850"/>
          <p14:tracePt t="139540" x="3762375" y="2990850"/>
          <p14:tracePt t="139556" x="3794125" y="2990850"/>
          <p14:tracePt t="139574" x="3816350" y="2990850"/>
          <p14:tracePt t="139590" x="3832225" y="2990850"/>
          <p14:tracePt t="139606" x="3841750" y="2990850"/>
          <p14:tracePt t="139623" x="3854450" y="2990850"/>
          <p14:tracePt t="139639" x="3870325" y="2990850"/>
          <p14:tracePt t="139656" x="3879850" y="2990850"/>
          <p14:tracePt t="139673" x="3889375" y="2990850"/>
          <p14:tracePt t="139676" x="3895725" y="2990850"/>
          <p14:tracePt t="139689" x="3911600" y="2990850"/>
          <p14:tracePt t="139706" x="3921125" y="2990850"/>
          <p14:tracePt t="139723" x="3930650" y="2990850"/>
          <p14:tracePt t="139740" x="3933825" y="2990850"/>
          <p14:tracePt t="139773" x="3940175" y="2990850"/>
          <p14:tracePt t="139882" x="3943350" y="2990850"/>
          <p14:tracePt t="139889" x="3949700" y="2990850"/>
          <p14:tracePt t="139906" x="3959225" y="2990850"/>
          <p14:tracePt t="139923" x="3965575" y="2990850"/>
          <p14:tracePt t="139940" x="3968750" y="2990850"/>
          <p14:tracePt t="140661" x="4000500" y="2990850"/>
          <p14:tracePt t="140671" x="4035425" y="2990850"/>
          <p14:tracePt t="140690" x="4111625" y="2990850"/>
          <p14:tracePt t="140707" x="4171950" y="2990850"/>
          <p14:tracePt t="140723" x="4264025" y="2990850"/>
          <p14:tracePt t="140740" x="4416425" y="2994025"/>
          <p14:tracePt t="140773" x="4587875" y="3025775"/>
          <p14:tracePt t="140807" x="4768850" y="3048000"/>
          <p14:tracePt t="140824" x="4838700" y="3048000"/>
          <p14:tracePt t="140840" x="4899025" y="3048000"/>
          <p14:tracePt t="140856" x="4991100" y="3048000"/>
          <p14:tracePt t="140874" x="5153025" y="3048000"/>
          <p14:tracePt t="140889" x="5235575" y="3048000"/>
          <p14:tracePt t="140906" x="5318125" y="3054350"/>
          <p14:tracePt t="140924" x="5438775" y="3063875"/>
          <p14:tracePt t="140940" x="5499100" y="3070225"/>
          <p14:tracePt t="140957" x="5537200" y="3070225"/>
          <p14:tracePt t="140974" x="5591175" y="3076575"/>
          <p14:tracePt t="140990" x="5622925" y="3082925"/>
          <p14:tracePt t="141006" x="5651500" y="3095625"/>
          <p14:tracePt t="141024" x="5702300" y="3111500"/>
          <p14:tracePt t="141040" x="5730875" y="3117850"/>
          <p14:tracePt t="141057" x="5762625" y="3117850"/>
          <p14:tracePt t="141074" x="5788025" y="3117850"/>
          <p14:tracePt t="141090" x="5803900" y="3117850"/>
          <p14:tracePt t="141107" x="5813425" y="3117850"/>
          <p14:tracePt t="141123" x="5829300" y="3117850"/>
          <p14:tracePt t="141140" x="5832475" y="3117850"/>
          <p14:tracePt t="141156" x="5848350" y="3117850"/>
          <p14:tracePt t="141190" x="5851525" y="3117850"/>
          <p14:tracePt t="141247" x="5857875" y="3117850"/>
          <p14:tracePt t="141282" x="5861050" y="3111500"/>
          <p14:tracePt t="141382" x="5861050" y="3108325"/>
          <p14:tracePt t="141395" x="5867400" y="3101975"/>
          <p14:tracePt t="141410" x="5867400" y="3098800"/>
          <p14:tracePt t="141453" x="5867400" y="3092450"/>
          <p14:tracePt t="141482" x="5873750" y="3086100"/>
          <p14:tracePt t="141511" x="5876925" y="3082925"/>
          <p14:tracePt t="141532" x="5883275" y="3076575"/>
          <p14:tracePt t="141540" x="5883275" y="3073400"/>
          <p14:tracePt t="141559" x="5886450" y="3073400"/>
          <p14:tracePt t="141574" x="5886450" y="3067050"/>
          <p14:tracePt t="143559" x="5908675" y="3063875"/>
          <p14:tracePt t="143566" x="5937250" y="3054350"/>
          <p14:tracePt t="143574" x="5972175" y="3048000"/>
          <p14:tracePt t="143589" x="6019800" y="3035300"/>
          <p14:tracePt t="143606" x="6048375" y="3035300"/>
          <p14:tracePt t="143623" x="6089650" y="3035300"/>
          <p14:tracePt t="143639" x="6108700" y="3035300"/>
          <p14:tracePt t="143673" x="6172200" y="3035300"/>
          <p14:tracePt t="143706" x="6223000" y="3035300"/>
          <p14:tracePt t="143723" x="6264275" y="3035300"/>
          <p14:tracePt t="143739" x="6292850" y="3035300"/>
          <p14:tracePt t="143756" x="6337300" y="3035300"/>
          <p14:tracePt t="143773" x="6423025" y="3035300"/>
          <p14:tracePt t="143789" x="6483350" y="3044825"/>
          <p14:tracePt t="143806" x="6546850" y="3051175"/>
          <p14:tracePt t="143823" x="6616700" y="3051175"/>
          <p14:tracePt t="143839" x="6648450" y="3063875"/>
          <p14:tracePt t="143856" x="6670675" y="3063875"/>
          <p14:tracePt t="143873" x="6711950" y="3063875"/>
          <p14:tracePt t="143889" x="6740525" y="3070225"/>
          <p14:tracePt t="143906" x="6784975" y="3076575"/>
          <p14:tracePt t="143923" x="6848475" y="3095625"/>
          <p14:tracePt t="143939" x="6886575" y="3108325"/>
          <p14:tracePt t="143956" x="6908800" y="3114675"/>
          <p14:tracePt t="143973" x="6937375" y="3121025"/>
          <p14:tracePt t="143989" x="6950075" y="3121025"/>
          <p14:tracePt t="144006" x="6965950" y="3121025"/>
          <p14:tracePt t="144022" x="7007225" y="3121025"/>
          <p14:tracePt t="144039" x="7042150" y="3121025"/>
          <p14:tracePt t="144056" x="7086600" y="3121025"/>
          <p14:tracePt t="144073" x="7134225" y="3121025"/>
          <p14:tracePt t="144089" x="7150100" y="3121025"/>
          <p14:tracePt t="144106" x="7159625" y="3121025"/>
          <p14:tracePt t="144123" x="7175500" y="3121025"/>
          <p14:tracePt t="144140" x="7181850" y="3121025"/>
          <p14:tracePt t="144157" x="7185025" y="3121025"/>
          <p14:tracePt t="144173" x="7191375" y="3121025"/>
          <p14:tracePt t="144189" x="7194550" y="3121025"/>
          <p14:tracePt t="144952" x="7213600" y="3121025"/>
          <p14:tracePt t="144960" x="7229475" y="3121025"/>
          <p14:tracePt t="144973" x="7261225" y="3121025"/>
          <p14:tracePt t="144990" x="7280275" y="3121025"/>
          <p14:tracePt t="145007" x="7318375" y="3121025"/>
          <p14:tracePt t="145023" x="7372350" y="3121025"/>
          <p14:tracePt t="145056" x="7477125" y="3121025"/>
          <p14:tracePt t="145089" x="7642225" y="3127375"/>
          <p14:tracePt t="145106" x="7677150" y="3133725"/>
          <p14:tracePt t="145123" x="7734300" y="3140075"/>
          <p14:tracePt t="145140" x="7769225" y="3140075"/>
          <p14:tracePt t="145157" x="7807325" y="3140075"/>
          <p14:tracePt t="145173" x="7861300" y="3140075"/>
          <p14:tracePt t="145189" x="7905750" y="3140075"/>
          <p14:tracePt t="145206" x="7927975" y="3140075"/>
          <p14:tracePt t="145222" x="7947025" y="3140075"/>
          <p14:tracePt t="145239" x="7956550" y="3140075"/>
          <p14:tracePt t="145256" x="7962900" y="3140075"/>
          <p14:tracePt t="145273" x="7966075" y="3140075"/>
          <p14:tracePt t="145289" x="7975600" y="3140075"/>
          <p14:tracePt t="145306" x="7988300" y="3146425"/>
          <p14:tracePt t="145322" x="8007350" y="3149600"/>
          <p14:tracePt t="145339" x="8016875" y="3149600"/>
          <p14:tracePt t="145357" x="8026400" y="3155950"/>
          <p14:tracePt t="145373" x="8045450" y="3159125"/>
          <p14:tracePt t="145390" x="8067675" y="3165475"/>
          <p14:tracePt t="145406" x="8089900" y="3165475"/>
          <p14:tracePt t="145423" x="8147050" y="3165475"/>
          <p14:tracePt t="145440" x="8181975" y="3165475"/>
          <p14:tracePt t="145456" x="8210550" y="3165475"/>
          <p14:tracePt t="145472" x="8261350" y="3149600"/>
          <p14:tracePt t="145489" x="8293100" y="3136900"/>
          <p14:tracePt t="145506" x="8315325" y="3127375"/>
          <p14:tracePt t="145522" x="8356600" y="3121025"/>
          <p14:tracePt t="145539" x="8372475" y="3114675"/>
          <p14:tracePt t="145556" x="8388350" y="3111500"/>
          <p14:tracePt t="145573" x="8413750" y="3092450"/>
          <p14:tracePt t="145589" x="8439150" y="3082925"/>
          <p14:tracePt t="145606" x="8470900" y="3063875"/>
          <p14:tracePt t="145622" x="8496300" y="3048000"/>
          <p14:tracePt t="145638" x="8505825" y="3041650"/>
          <p14:tracePt t="145656" x="8521700" y="3038475"/>
          <p14:tracePt t="145672" x="8537575" y="3038475"/>
          <p14:tracePt t="145689" x="8540750" y="3038475"/>
          <p14:tracePt t="146074" x="8448675" y="3028950"/>
          <p14:tracePt t="146088" x="7997825" y="3006725"/>
          <p14:tracePt t="146108" x="7254875" y="3057525"/>
          <p14:tracePt t="146140" x="6223000" y="3298825"/>
          <p14:tracePt t="146174" x="5108575" y="3594100"/>
          <p14:tracePt t="146190" x="4873625" y="3663950"/>
          <p14:tracePt t="146207" x="4546600" y="3740150"/>
          <p14:tracePt t="146222" x="4419600" y="3756025"/>
          <p14:tracePt t="146239" x="4327525" y="3756025"/>
          <p14:tracePt t="146255" x="4260850" y="3752850"/>
          <p14:tracePt t="146273" x="4248150" y="3752850"/>
          <p14:tracePt t="146521" x="4140200" y="3689350"/>
          <p14:tracePt t="146529" x="4003675" y="3609975"/>
          <p14:tracePt t="146539" x="3867150" y="3530600"/>
          <p14:tracePt t="146572" x="2828925" y="3270250"/>
          <p14:tracePt t="146607" x="2012950" y="3222625"/>
          <p14:tracePt t="146625" x="1762125" y="3222625"/>
          <p14:tracePt t="146644" x="1466850" y="3222625"/>
          <p14:tracePt t="146657" x="1295400" y="3222625"/>
          <p14:tracePt t="146673" x="1127125" y="3222625"/>
          <p14:tracePt t="146689" x="1009650" y="3225800"/>
          <p14:tracePt t="146705" x="927100" y="3225800"/>
          <p14:tracePt t="146722" x="819150" y="3225800"/>
          <p14:tracePt t="146738" x="768350" y="3225800"/>
          <p14:tracePt t="146757" x="736600" y="3225800"/>
          <p14:tracePt t="146772" x="714375" y="3225800"/>
          <p14:tracePt t="146789" x="704850" y="3225800"/>
          <p14:tracePt t="146806" x="695325" y="3225800"/>
          <p14:tracePt t="146822" x="679450" y="3225800"/>
          <p14:tracePt t="146840" x="657225" y="3225800"/>
          <p14:tracePt t="146857" x="644525" y="3225800"/>
          <p14:tracePt t="146873" x="635000" y="3225800"/>
          <p14:tracePt t="146889" x="619125" y="3225800"/>
          <p14:tracePt t="146907" x="603250" y="3225800"/>
          <p14:tracePt t="146923" x="593725" y="3225800"/>
          <p14:tracePt t="146955" x="593725" y="3235325"/>
          <p14:tracePt t="146972" x="593725" y="3257550"/>
          <p14:tracePt t="146989" x="593725" y="3267075"/>
          <p14:tracePt t="147007" x="593725" y="3279775"/>
          <p14:tracePt t="147022" x="587375" y="3289300"/>
          <p14:tracePt t="147039" x="587375" y="3311525"/>
          <p14:tracePt t="147056" x="587375" y="3327400"/>
          <p14:tracePt t="147072" x="587375" y="3336925"/>
          <p14:tracePt t="147089" x="587375" y="3352800"/>
          <p14:tracePt t="147105" x="587375" y="3362325"/>
          <p14:tracePt t="147122" x="587375" y="3375025"/>
          <p14:tracePt t="147139" x="587375" y="3381375"/>
          <p14:tracePt t="147156" x="587375" y="3384550"/>
          <p14:tracePt t="148165" x="622300" y="3384550"/>
          <p14:tracePt t="148173" x="660400" y="3394075"/>
          <p14:tracePt t="148189" x="752475" y="3394075"/>
          <p14:tracePt t="148206" x="873125" y="3400425"/>
          <p14:tracePt t="148222" x="942975" y="3400425"/>
          <p14:tracePt t="148239" x="1079500" y="3400425"/>
          <p14:tracePt t="148256" x="1276350" y="3400425"/>
          <p14:tracePt t="148289" x="1441450" y="3400425"/>
          <p14:tracePt t="148322" x="1562100" y="3406775"/>
          <p14:tracePt t="148339" x="1600200" y="3413125"/>
          <p14:tracePt t="148341" x="1612900" y="3413125"/>
          <p14:tracePt t="148356" x="1647825" y="3413125"/>
          <p14:tracePt t="148372" x="1692275" y="3419475"/>
          <p14:tracePt t="148389" x="1746250" y="3425825"/>
          <p14:tracePt t="148406" x="1847850" y="3448050"/>
          <p14:tracePt t="148422" x="1908175" y="3448050"/>
          <p14:tracePt t="148439" x="1952625" y="3454400"/>
          <p14:tracePt t="148456" x="1993900" y="3454400"/>
          <p14:tracePt t="148472" x="2003425" y="3454400"/>
          <p14:tracePt t="148488" x="2012950" y="3454400"/>
          <p14:tracePt t="148506" x="2032000" y="3454400"/>
          <p14:tracePt t="148522" x="2060575" y="3454400"/>
          <p14:tracePt t="148538" x="2089150" y="3454400"/>
          <p14:tracePt t="148556" x="2124075" y="3454400"/>
          <p14:tracePt t="148572" x="2133600" y="3454400"/>
          <p14:tracePt t="148588" x="2136775" y="3454400"/>
          <p14:tracePt t="149928" x="2193925" y="3467100"/>
          <p14:tracePt t="149938" x="2286000" y="3476625"/>
          <p14:tracePt t="149956" x="2559050" y="3495675"/>
          <p14:tracePt t="149972" x="2765425" y="3489325"/>
          <p14:tracePt t="149989" x="2959100" y="3470275"/>
          <p14:tracePt t="150006" x="3260725" y="3432175"/>
          <p14:tracePt t="150022" x="3454400" y="3403600"/>
          <p14:tracePt t="150056" x="3883025" y="3349625"/>
          <p14:tracePt t="150090" x="4073525" y="3340100"/>
          <p14:tracePt t="150107" x="4149725" y="3340100"/>
          <p14:tracePt t="150122" x="4194175" y="3340100"/>
          <p14:tracePt t="150139" x="4222750" y="3340100"/>
          <p14:tracePt t="150156" x="4264025" y="3340100"/>
          <p14:tracePt t="150172" x="4279900" y="3340100"/>
          <p14:tracePt t="150189" x="4295775" y="3340100"/>
          <p14:tracePt t="150206" x="4308475" y="3340100"/>
          <p14:tracePt t="150222" x="4318000" y="3340100"/>
          <p14:tracePt t="150239" x="4327525" y="3340100"/>
          <p14:tracePt t="150285" x="4333875" y="3340100"/>
          <p14:tracePt t="152548" x="4435475" y="3362325"/>
          <p14:tracePt t="152561" x="4756150" y="3441700"/>
          <p14:tracePt t="152572" x="4889500" y="3460750"/>
          <p14:tracePt t="152589" x="5260975" y="3511550"/>
          <p14:tracePt t="152605" x="5829300" y="3568700"/>
          <p14:tracePt t="152623" x="6172200" y="3590925"/>
          <p14:tracePt t="152640" x="6705600" y="3625850"/>
          <p14:tracePt t="152673" x="7204075" y="3686175"/>
          <p14:tracePt t="152708" x="7537450" y="3711575"/>
          <p14:tracePt t="152722" x="7610475" y="3711575"/>
          <p14:tracePt t="152738" x="7664450" y="3708400"/>
          <p14:tracePt t="152755" x="7705725" y="3689350"/>
          <p14:tracePt t="152771" x="7715250" y="3686175"/>
          <p14:tracePt t="152789" x="7721600" y="3670300"/>
          <p14:tracePt t="152806" x="7721600" y="3660775"/>
          <p14:tracePt t="152822" x="7721600" y="3651250"/>
          <p14:tracePt t="152839" x="7721600" y="3641725"/>
          <p14:tracePt t="152883" x="7721600" y="3635375"/>
          <p14:tracePt t="152897" x="7721600" y="3625850"/>
          <p14:tracePt t="152905" x="7721600" y="3619500"/>
          <p14:tracePt t="152922" x="7715250" y="3609975"/>
          <p14:tracePt t="152939" x="7699375" y="3600450"/>
          <p14:tracePt t="152955" x="7661275" y="3556000"/>
          <p14:tracePt t="152972" x="7613650" y="3514725"/>
          <p14:tracePt t="152989" x="7559675" y="3489325"/>
          <p14:tracePt t="153005" x="7426325" y="3406775"/>
          <p14:tracePt t="153022" x="7261225" y="3343275"/>
          <p14:tracePt t="153039" x="7096125" y="3305175"/>
          <p14:tracePt t="153055" x="6829425" y="3276600"/>
          <p14:tracePt t="153072" x="6689725" y="3260725"/>
          <p14:tracePt t="153088" x="6584950" y="3251200"/>
          <p14:tracePt t="153105" x="6457950" y="3251200"/>
          <p14:tracePt t="153122" x="6372225" y="3244850"/>
          <p14:tracePt t="153138" x="6280150" y="3244850"/>
          <p14:tracePt t="153155" x="6181725" y="3235325"/>
          <p14:tracePt t="153172" x="6121400" y="3235325"/>
          <p14:tracePt t="153189" x="6080125" y="3235325"/>
          <p14:tracePt t="153205" x="5994400" y="3235325"/>
          <p14:tracePt t="153221" x="5940425" y="3235325"/>
          <p14:tracePt t="153239" x="5870575" y="3235325"/>
          <p14:tracePt t="153255" x="5832475" y="3238500"/>
          <p14:tracePt t="153271" x="5803900" y="3238500"/>
          <p14:tracePt t="153288" x="5781675" y="3244850"/>
          <p14:tracePt t="153305" x="5746750" y="3251200"/>
          <p14:tracePt t="153322" x="5737225" y="3267075"/>
          <p14:tracePt t="153338" x="5727700" y="3273425"/>
          <p14:tracePt t="153355" x="5705475" y="3286125"/>
          <p14:tracePt t="153372" x="5695950" y="3292475"/>
          <p14:tracePt t="153388" x="5686425" y="3302000"/>
          <p14:tracePt t="153405" x="5673725" y="3311525"/>
          <p14:tracePt t="154368" x="5724525" y="3317875"/>
          <p14:tracePt t="154376" x="5794375" y="3346450"/>
          <p14:tracePt t="154389" x="5959475" y="3375025"/>
          <p14:tracePt t="154405" x="6153150" y="3400425"/>
          <p14:tracePt t="154422" x="6337300" y="3419475"/>
          <p14:tracePt t="154439" x="6670675" y="3448050"/>
          <p14:tracePt t="154455" x="6854825" y="3467100"/>
          <p14:tracePt t="154489" x="7229475" y="3530600"/>
          <p14:tracePt t="154522" x="7353300" y="3536950"/>
          <p14:tracePt t="154539" x="7413625" y="3536950"/>
          <p14:tracePt t="154555" x="7451725" y="3536950"/>
          <p14:tracePt t="154572" x="7496175" y="3527425"/>
          <p14:tracePt t="154589" x="7543800" y="3514725"/>
          <p14:tracePt t="154605" x="7569200" y="3502025"/>
          <p14:tracePt t="154622" x="7591425" y="3495675"/>
          <p14:tracePt t="154638" x="7613650" y="3492500"/>
          <p14:tracePt t="154655" x="7623175" y="3486150"/>
          <p14:tracePt t="154671" x="7632700" y="3476625"/>
          <p14:tracePt t="154688" x="7651750" y="3460750"/>
          <p14:tracePt t="154705" x="7673975" y="3451225"/>
          <p14:tracePt t="154722" x="7705725" y="3438525"/>
          <p14:tracePt t="154738" x="7740650" y="3419475"/>
          <p14:tracePt t="154755" x="7772400" y="3400425"/>
          <p14:tracePt t="154772" x="7781925" y="3400425"/>
          <p14:tracePt t="154788" x="7794625" y="3400425"/>
          <p14:tracePt t="154804" x="7810500" y="3400425"/>
          <p14:tracePt t="154839" x="7810500" y="3397250"/>
          <p14:tracePt t="155154" x="7816850" y="3397250"/>
          <p14:tracePt t="157060" x="7842250" y="3419475"/>
          <p14:tracePt t="157071" x="7870825" y="3451225"/>
          <p14:tracePt t="157089" x="7985125" y="3546475"/>
          <p14:tracePt t="157106" x="8054975" y="3594100"/>
          <p14:tracePt t="157123" x="8093075" y="3625850"/>
          <p14:tracePt t="157138" x="8188325" y="3670300"/>
          <p14:tracePt t="157154" x="8235950" y="3705225"/>
          <p14:tracePt t="157187" x="8359775" y="3771900"/>
          <p14:tracePt t="157221" x="8391525" y="3794125"/>
          <p14:tracePt t="157238" x="8404225" y="3794125"/>
          <p14:tracePt t="157255" x="8416925" y="3794125"/>
          <p14:tracePt t="157566" x="8416925" y="3797300"/>
          <p14:tracePt t="157574" x="8413750" y="3797300"/>
          <p14:tracePt t="157588" x="8407400" y="3797300"/>
          <p14:tracePt t="157604" x="8404225" y="3797300"/>
          <p14:tracePt t="157622" x="8394700" y="3797300"/>
          <p14:tracePt t="157637" x="8375650" y="3797300"/>
          <p14:tracePt t="157654" x="8369300" y="3797300"/>
          <p14:tracePt t="157671" x="8362950" y="3797300"/>
          <p14:tracePt t="157687" x="8359775" y="3797300"/>
          <p14:tracePt t="157704" x="8353425" y="3803650"/>
          <p14:tracePt t="157737" x="8343900" y="3806825"/>
          <p14:tracePt t="157754" x="8334375" y="3806825"/>
          <p14:tracePt t="157771" x="8324850" y="3806825"/>
          <p14:tracePt t="157788" x="8318500" y="3806825"/>
          <p14:tracePt t="157805" x="8308975" y="3806825"/>
          <p14:tracePt t="157822" x="8299450" y="3806825"/>
          <p14:tracePt t="157837" x="8280400" y="3806825"/>
          <p14:tracePt t="157854" x="8270875" y="3819525"/>
          <p14:tracePt t="157872" x="8261350" y="3822700"/>
          <p14:tracePt t="157888" x="8220075" y="3829050"/>
          <p14:tracePt t="157904" x="8175625" y="3829050"/>
          <p14:tracePt t="157921" x="8074025" y="3829050"/>
          <p14:tracePt t="157938" x="7867650" y="3822700"/>
          <p14:tracePt t="157954" x="7635875" y="3794125"/>
          <p14:tracePt t="157971" x="7359650" y="3752850"/>
          <p14:tracePt t="157987" x="6750050" y="3638550"/>
          <p14:tracePt t="158006" x="6286500" y="3584575"/>
          <p14:tracePt t="158026" x="5556250" y="3502025"/>
          <p14:tracePt t="158045" x="4778375" y="3498850"/>
          <p14:tracePt t="158062" x="4302125" y="3594100"/>
          <p14:tracePt t="158074" x="3848100" y="3759200"/>
          <p14:tracePt t="158089" x="3527425" y="3889375"/>
          <p14:tracePt t="158106" x="3248025" y="4013200"/>
          <p14:tracePt t="158123" x="2997200" y="4114800"/>
          <p14:tracePt t="158139" x="2908300" y="4156075"/>
          <p14:tracePt t="158438" x="2813050" y="4121150"/>
          <p14:tracePt t="158452" x="2644775" y="4035425"/>
          <p14:tracePt t="158464" x="2552700" y="4010025"/>
          <p14:tracePt t="158477" x="2330450" y="3962400"/>
          <p14:tracePt t="158488" x="2159000" y="3943350"/>
          <p14:tracePt t="158505" x="1997075" y="3924300"/>
          <p14:tracePt t="158521" x="1857375" y="3924300"/>
          <p14:tracePt t="158538" x="1727200" y="3917950"/>
          <p14:tracePt t="158554" x="1682750" y="3911600"/>
          <p14:tracePt t="158571" x="1638300" y="3892550"/>
          <p14:tracePt t="158587" x="1574800" y="3892550"/>
          <p14:tracePt t="158604" x="1546225" y="3892550"/>
          <p14:tracePt t="158621" x="1530350" y="3892550"/>
          <p14:tracePt t="158638" x="1517650" y="3892550"/>
          <p14:tracePt t="158655" x="1508125" y="3892550"/>
          <p14:tracePt t="158671" x="1492250" y="3892550"/>
          <p14:tracePt t="158688" x="1476375" y="3892550"/>
          <p14:tracePt t="158704" x="1466850" y="3892550"/>
          <p14:tracePt t="158721" x="1457325" y="3892550"/>
          <p14:tracePt t="158737" x="1438275" y="3892550"/>
          <p14:tracePt t="158754" x="1428750" y="3892550"/>
          <p14:tracePt t="158772" x="1412875" y="3892550"/>
          <p14:tracePt t="158788" x="1403350" y="3892550"/>
          <p14:tracePt t="158804" x="1387475" y="3892550"/>
          <p14:tracePt t="158821" x="1377950" y="3892550"/>
          <p14:tracePt t="158837" x="1368425" y="3892550"/>
          <p14:tracePt t="159052" x="1387475" y="3892550"/>
          <p14:tracePt t="159065" x="1447800" y="3892550"/>
          <p14:tracePt t="159072" x="1473200" y="3892550"/>
          <p14:tracePt t="159088" x="1501775" y="3902075"/>
          <p14:tracePt t="159105" x="1533525" y="3902075"/>
          <p14:tracePt t="159121" x="1562100" y="3902075"/>
          <p14:tracePt t="159137" x="1625600" y="3902075"/>
          <p14:tracePt t="159154" x="1666875" y="3902075"/>
          <p14:tracePt t="159172" x="1736725" y="3902075"/>
          <p14:tracePt t="159188" x="1781175" y="3902075"/>
          <p14:tracePt t="159205" x="1809750" y="3902075"/>
          <p14:tracePt t="159221" x="1838325" y="3902075"/>
          <p14:tracePt t="159238" x="1847850" y="3902075"/>
          <p14:tracePt t="159255" x="1857375" y="3902075"/>
          <p14:tracePt t="159272" x="1882775" y="3902075"/>
          <p14:tracePt t="159287" x="1911350" y="3902075"/>
          <p14:tracePt t="159305" x="1955800" y="3902075"/>
          <p14:tracePt t="159322" x="2019300" y="3902075"/>
          <p14:tracePt t="159337" x="2041525" y="3902075"/>
          <p14:tracePt t="159355" x="2070100" y="3902075"/>
          <p14:tracePt t="159372" x="2101850" y="3902075"/>
          <p14:tracePt t="159387" x="2133600" y="3902075"/>
          <p14:tracePt t="159404" x="2168525" y="3902075"/>
          <p14:tracePt t="159422" x="2257425" y="3908425"/>
          <p14:tracePt t="159438" x="2301875" y="3921125"/>
          <p14:tracePt t="159455" x="2346325" y="3921125"/>
          <p14:tracePt t="159471" x="2384425" y="3921125"/>
          <p14:tracePt t="159488" x="2393950" y="3921125"/>
          <p14:tracePt t="159504" x="2406650" y="3921125"/>
          <p14:tracePt t="159521" x="2425700" y="3921125"/>
          <p14:tracePt t="159538" x="2428875" y="3921125"/>
          <p14:tracePt t="159554" x="2435225" y="3921125"/>
          <p14:tracePt t="159572" x="2451100" y="3921125"/>
          <p14:tracePt t="159588" x="2463800" y="3921125"/>
          <p14:tracePt t="159604" x="2470150" y="3921125"/>
          <p14:tracePt t="159637" x="2470150" y="3917950"/>
          <p14:tracePt t="159657" x="2470150" y="3914775"/>
          <p14:tracePt t="159722" x="2470150" y="3908425"/>
          <p14:tracePt t="159751" x="2466975" y="3908425"/>
          <p14:tracePt t="159758" x="2457450" y="3908425"/>
          <p14:tracePt t="159771" x="2447925" y="3892550"/>
          <p14:tracePt t="159787" x="2425700" y="3879850"/>
          <p14:tracePt t="159805" x="2384425" y="3860800"/>
          <p14:tracePt t="159822" x="2317750" y="3816350"/>
          <p14:tracePt t="159838" x="2260600" y="3787775"/>
          <p14:tracePt t="159855" x="2193925" y="3749675"/>
          <p14:tracePt t="159872" x="2117725" y="3708400"/>
          <p14:tracePt t="159888" x="2079625" y="3689350"/>
          <p14:tracePt t="159904" x="2035175" y="3676650"/>
          <p14:tracePt t="159922" x="1987550" y="3663950"/>
          <p14:tracePt t="159938" x="1978025" y="3663950"/>
          <p14:tracePt t="159955" x="1968500" y="3663950"/>
          <p14:tracePt t="159972" x="1946275" y="3663950"/>
          <p14:tracePt t="159988" x="1936750" y="3663950"/>
          <p14:tracePt t="160005" x="1933575" y="3663950"/>
          <p14:tracePt t="160508" x="1968500" y="3667125"/>
          <p14:tracePt t="160520" x="2025650" y="3676650"/>
          <p14:tracePt t="160537" x="2190750" y="3692525"/>
          <p14:tracePt t="160555" x="2273300" y="3692525"/>
          <p14:tracePt t="160571" x="2403475" y="3689350"/>
          <p14:tracePt t="160588" x="2466975" y="3679825"/>
          <p14:tracePt t="160604" x="2517775" y="3667125"/>
          <p14:tracePt t="160638" x="2628900" y="3629025"/>
          <p14:tracePt t="160671" x="2743200" y="3622675"/>
          <p14:tracePt t="160687" x="2787650" y="3622675"/>
          <p14:tracePt t="160704" x="2816225" y="3622675"/>
          <p14:tracePt t="160721" x="2857500" y="3616325"/>
          <p14:tracePt t="160738" x="2873375" y="3609975"/>
          <p14:tracePt t="160755" x="2889250" y="3609975"/>
          <p14:tracePt t="160772" x="2908300" y="3600450"/>
          <p14:tracePt t="160788" x="2917825" y="3594100"/>
          <p14:tracePt t="160804" x="2927350" y="3594100"/>
          <p14:tracePt t="160821" x="2949575" y="3590925"/>
          <p14:tracePt t="160837" x="2959100" y="3590925"/>
          <p14:tracePt t="160854" x="2968625" y="3590925"/>
          <p14:tracePt t="160872" x="2987675" y="3590925"/>
          <p14:tracePt t="160905" x="2997200" y="3590925"/>
          <p14:tracePt t="160921" x="3006725" y="3590925"/>
          <p14:tracePt t="160937" x="3016250" y="3590925"/>
          <p14:tracePt t="160954" x="3028950" y="3597275"/>
          <p14:tracePt t="160971" x="3048000" y="3613150"/>
          <p14:tracePt t="160987" x="3057525" y="3622675"/>
          <p14:tracePt t="161004" x="3067050" y="3644900"/>
          <p14:tracePt t="161021" x="3092450" y="3673475"/>
          <p14:tracePt t="161037" x="3101975" y="3683000"/>
          <p14:tracePt t="161054" x="3117850" y="3711575"/>
          <p14:tracePt t="161071" x="3152775" y="3733800"/>
          <p14:tracePt t="161087" x="3162300" y="3749675"/>
          <p14:tracePt t="161105" x="3171825" y="3759200"/>
          <p14:tracePt t="161121" x="3187700" y="3775075"/>
          <p14:tracePt t="161138" x="3203575" y="3775075"/>
          <p14:tracePt t="161155" x="3206750" y="3775075"/>
          <p14:tracePt t="161171" x="3216275" y="3775075"/>
          <p14:tracePt t="161205" x="3222625" y="3775075"/>
          <p14:tracePt t="161222" x="3225800" y="3775075"/>
          <p14:tracePt t="161272" x="3232150" y="3775075"/>
          <p14:tracePt t="161314" x="3235325" y="3775075"/>
          <p14:tracePt t="162756" x="3282950" y="3762375"/>
          <p14:tracePt t="162764" x="3352800" y="3756025"/>
          <p14:tracePt t="162774" x="3435350" y="3746500"/>
          <p14:tracePt t="162788" x="3552825" y="3721100"/>
          <p14:tracePt t="162806" x="3765550" y="3676650"/>
          <p14:tracePt t="162821" x="3883025" y="3657600"/>
          <p14:tracePt t="162854" x="4044950" y="3629025"/>
          <p14:tracePt t="162887" x="4276725" y="3632200"/>
          <p14:tracePt t="162904" x="4362450" y="3648075"/>
          <p14:tracePt t="162921" x="4508500" y="3679825"/>
          <p14:tracePt t="162937" x="4619625" y="3724275"/>
          <p14:tracePt t="162955" x="4743450" y="3746500"/>
          <p14:tracePt t="162971" x="4794250" y="3759200"/>
          <p14:tracePt t="162988" x="4832350" y="3765550"/>
          <p14:tracePt t="163005" x="4876800" y="3771900"/>
          <p14:tracePt t="163020" x="4956175" y="3790950"/>
          <p14:tracePt t="163037" x="5022850" y="3806825"/>
          <p14:tracePt t="163054" x="5076825" y="3813175"/>
          <p14:tracePt t="163071" x="5140325" y="3832225"/>
          <p14:tracePt t="163087" x="5168900" y="3832225"/>
          <p14:tracePt t="163104" x="5197475" y="3832225"/>
          <p14:tracePt t="163121" x="5238750" y="3832225"/>
          <p14:tracePt t="163137" x="5260975" y="3832225"/>
          <p14:tracePt t="163155" x="5324475" y="3832225"/>
          <p14:tracePt t="163171" x="5365750" y="3832225"/>
          <p14:tracePt t="163187" x="5403850" y="3832225"/>
          <p14:tracePt t="163204" x="5448300" y="3832225"/>
          <p14:tracePt t="163221" x="5508625" y="3832225"/>
          <p14:tracePt t="163238" x="5546725" y="3832225"/>
          <p14:tracePt t="163255" x="5578475" y="3832225"/>
          <p14:tracePt t="163271" x="5607050" y="3832225"/>
          <p14:tracePt t="163287" x="5629275" y="3832225"/>
          <p14:tracePt t="163304" x="5673725" y="3832225"/>
          <p14:tracePt t="163320" x="5737225" y="3832225"/>
          <p14:tracePt t="163337" x="5759450" y="3832225"/>
          <p14:tracePt t="163354" x="5788025" y="3832225"/>
          <p14:tracePt t="163371" x="5813425" y="3832225"/>
          <p14:tracePt t="163387" x="5826125" y="3832225"/>
          <p14:tracePt t="163405" x="5845175" y="3832225"/>
          <p14:tracePt t="163421" x="5854700" y="3832225"/>
          <p14:tracePt t="163437" x="5876925" y="3832225"/>
          <p14:tracePt t="163454" x="5905500" y="3832225"/>
          <p14:tracePt t="163470" x="5930900" y="3838575"/>
          <p14:tracePt t="163487" x="5946775" y="3838575"/>
          <p14:tracePt t="163504" x="5956300" y="3838575"/>
          <p14:tracePt t="163521" x="5962650" y="3838575"/>
          <p14:tracePt t="163577" x="5962650" y="3841750"/>
          <p14:tracePt t="163584" x="5965825" y="3841750"/>
          <p14:tracePt t="163684" x="5972175" y="3841750"/>
          <p14:tracePt t="164657" x="6010275" y="3848100"/>
          <p14:tracePt t="164664" x="6070600" y="3857625"/>
          <p14:tracePt t="164671" x="6105525" y="3863975"/>
          <p14:tracePt t="164704" x="6257925" y="3886200"/>
          <p14:tracePt t="164737" x="6369050" y="3883025"/>
          <p14:tracePt t="164754" x="6470650" y="3860800"/>
          <p14:tracePt t="164770" x="6556375" y="3844925"/>
          <p14:tracePt t="164787" x="6642100" y="3829050"/>
          <p14:tracePt t="164804" x="6740525" y="3822700"/>
          <p14:tracePt t="164821" x="6791325" y="3822700"/>
          <p14:tracePt t="164837" x="6829425" y="3822700"/>
          <p14:tracePt t="164854" x="6870700" y="3822700"/>
          <p14:tracePt t="164870" x="6899275" y="3810000"/>
          <p14:tracePt t="164888" x="6931025" y="3803650"/>
          <p14:tracePt t="164905" x="6991350" y="3803650"/>
          <p14:tracePt t="164921" x="7042150" y="3803650"/>
          <p14:tracePt t="164938" x="7086600" y="3803650"/>
          <p14:tracePt t="164954" x="7143750" y="3803650"/>
          <p14:tracePt t="164970" x="7165975" y="3803650"/>
          <p14:tracePt t="164987" x="7194550" y="3803650"/>
          <p14:tracePt t="165005" x="7219950" y="3803650"/>
          <p14:tracePt t="165021" x="7235825" y="3803650"/>
          <p14:tracePt t="165037" x="7251700" y="3803650"/>
          <p14:tracePt t="165054" x="7264400" y="3803650"/>
          <p14:tracePt t="165071" x="7273925" y="3803650"/>
          <p14:tracePt t="165112" x="7280275" y="3803650"/>
          <p14:tracePt t="165120" x="7286625" y="3803650"/>
          <p14:tracePt t="165137" x="7299325" y="3803650"/>
          <p14:tracePt t="165154" x="7315200" y="3803650"/>
          <p14:tracePt t="165171" x="7318375" y="3803650"/>
          <p14:tracePt t="165369" x="7283450" y="3797300"/>
          <p14:tracePt t="165376" x="7248525" y="3790950"/>
          <p14:tracePt t="165387" x="7210425" y="3784600"/>
          <p14:tracePt t="165404" x="7146925" y="3771900"/>
          <p14:tracePt t="165420" x="7118350" y="3771900"/>
          <p14:tracePt t="165437" x="7086600" y="3771900"/>
          <p14:tracePt t="165455" x="7054850" y="3771900"/>
          <p14:tracePt t="165471" x="7026275" y="3771900"/>
          <p14:tracePt t="165487" x="7010400" y="3771900"/>
          <p14:tracePt t="165504" x="6994525" y="3771900"/>
          <p14:tracePt t="165520" x="6978650" y="3771900"/>
          <p14:tracePt t="165537" x="6969125" y="3771900"/>
          <p14:tracePt t="165554" x="6959600" y="3771900"/>
          <p14:tracePt t="165570" x="6959600" y="3778250"/>
          <p14:tracePt t="165587" x="6959600" y="3787775"/>
          <p14:tracePt t="165620" x="6959600" y="3790950"/>
          <p14:tracePt t="165662" x="6962775" y="3790950"/>
          <p14:tracePt t="166598" x="7032625" y="3790950"/>
          <p14:tracePt t="166609" x="7124700" y="3790950"/>
          <p14:tracePt t="166625" x="7353300" y="3790950"/>
          <p14:tracePt t="166637" x="7419975" y="3790950"/>
          <p14:tracePt t="166654" x="7651750" y="3778250"/>
          <p14:tracePt t="166687" x="7931150" y="3749675"/>
          <p14:tracePt t="166721" x="8274050" y="3749675"/>
          <p14:tracePt t="166738" x="8378825" y="3749675"/>
          <p14:tracePt t="166754" x="8477250" y="3749675"/>
          <p14:tracePt t="166771" x="8521700" y="3749675"/>
          <p14:tracePt t="166787" x="8562975" y="3749675"/>
          <p14:tracePt t="166804" x="8597900" y="3749675"/>
          <p14:tracePt t="166820" x="8626475" y="3749675"/>
          <p14:tracePt t="166837" x="8648700" y="3749675"/>
          <p14:tracePt t="166854" x="8689975" y="3749675"/>
          <p14:tracePt t="166870" x="8724900" y="3759200"/>
          <p14:tracePt t="166887" x="8756650" y="3771900"/>
          <p14:tracePt t="166904" x="8807450" y="3784600"/>
          <p14:tracePt t="166920" x="8829675" y="3797300"/>
          <p14:tracePt t="166937" x="8839200" y="3800475"/>
          <p14:tracePt t="166954" x="8858250" y="3800475"/>
          <p14:tracePt t="166970" x="8864600" y="3800475"/>
          <p14:tracePt t="167034" x="8867775" y="3800475"/>
          <p14:tracePt t="167218" x="8763000" y="3797300"/>
          <p14:tracePt t="167225" x="8572500" y="3784600"/>
          <p14:tracePt t="167237" x="8356600" y="3771900"/>
          <p14:tracePt t="167253" x="7654925" y="3771900"/>
          <p14:tracePt t="167272" x="7004050" y="3771900"/>
          <p14:tracePt t="167289" x="6061075" y="3813175"/>
          <p14:tracePt t="167306" x="5416550" y="3873500"/>
          <p14:tracePt t="167322" x="4879975" y="3943350"/>
          <p14:tracePt t="167338" x="4368800" y="4025900"/>
          <p14:tracePt t="167355" x="4073525" y="4089400"/>
          <p14:tracePt t="167371" x="3898900" y="4127500"/>
          <p14:tracePt t="167387" x="3721100" y="4171950"/>
          <p14:tracePt t="167403" x="3552825" y="4216400"/>
          <p14:tracePt t="167420" x="3476625" y="4248150"/>
          <p14:tracePt t="167690" x="3327400" y="4219575"/>
          <p14:tracePt t="167700" x="3168650" y="4184650"/>
          <p14:tracePt t="167714" x="2800350" y="4098925"/>
          <p14:tracePt t="167726" x="2428875" y="4051300"/>
          <p14:tracePt t="167737" x="2190750" y="4038600"/>
          <p14:tracePt t="167753" x="1549400" y="4010025"/>
          <p14:tracePt t="167771" x="1155700" y="4044950"/>
          <p14:tracePt t="167788" x="685800" y="4089400"/>
          <p14:tracePt t="167805" x="501650" y="4108450"/>
          <p14:tracePt t="167821" x="349250" y="4137025"/>
          <p14:tracePt t="167837" x="222250" y="4137025"/>
          <p14:tracePt t="167853" x="92075" y="4149725"/>
          <p14:tracePt t="167870" x="38100" y="4165600"/>
          <p14:tracePt t="168217" x="19050" y="4175125"/>
          <p14:tracePt t="168224" x="53975" y="4175125"/>
          <p14:tracePt t="168237" x="79375" y="4175125"/>
          <p14:tracePt t="168253" x="174625" y="4175125"/>
          <p14:tracePt t="168270" x="196850" y="4175125"/>
          <p14:tracePt t="168286" x="212725" y="4175125"/>
          <p14:tracePt t="168319" x="254000" y="4175125"/>
          <p14:tracePt t="168353" x="371475" y="4162425"/>
          <p14:tracePt t="168370" x="422275" y="4162425"/>
          <p14:tracePt t="168387" x="450850" y="4162425"/>
          <p14:tracePt t="168403" x="485775" y="4162425"/>
          <p14:tracePt t="168420" x="495300" y="4162425"/>
          <p14:tracePt t="168437" x="504825" y="4162425"/>
          <p14:tracePt t="168453" x="527050" y="4162425"/>
          <p14:tracePt t="168470" x="539750" y="4162425"/>
          <p14:tracePt t="168487" x="561975" y="4162425"/>
          <p14:tracePt t="168503" x="603250" y="4162425"/>
          <p14:tracePt t="168520" x="612775" y="4162425"/>
          <p14:tracePt t="168537" x="628650" y="4162425"/>
          <p14:tracePt t="168618" x="631825" y="4162425"/>
          <p14:tracePt t="168982" x="625475" y="4162425"/>
          <p14:tracePt t="168990" x="615950" y="4156075"/>
          <p14:tracePt t="169004" x="584200" y="4149725"/>
          <p14:tracePt t="169021" x="561975" y="4149725"/>
          <p14:tracePt t="169039" x="523875" y="4149725"/>
          <p14:tracePt t="169054" x="511175" y="4149725"/>
          <p14:tracePt t="169087" x="482600" y="4149725"/>
          <p14:tracePt t="169088" x="476250" y="4149725"/>
          <p14:tracePt t="169120" x="457200" y="4149725"/>
          <p14:tracePt t="169138" x="444500" y="4149725"/>
          <p14:tracePt t="169153" x="431800" y="4149725"/>
          <p14:tracePt t="169217" x="431800" y="4140200"/>
          <p14:tracePt t="169224" x="431800" y="4133850"/>
          <p14:tracePt t="169267" x="431800" y="4130675"/>
          <p14:tracePt t="169667" x="434975" y="4130675"/>
          <p14:tracePt t="169674" x="444500" y="4130675"/>
          <p14:tracePt t="169687" x="460375" y="4124325"/>
          <p14:tracePt t="169720" x="498475" y="4124325"/>
          <p14:tracePt t="169753" x="527050" y="4124325"/>
          <p14:tracePt t="169770" x="536575" y="4124325"/>
          <p14:tracePt t="169787" x="568325" y="4124325"/>
          <p14:tracePt t="169803" x="584200" y="4124325"/>
          <p14:tracePt t="169820" x="612775" y="4124325"/>
          <p14:tracePt t="169838" x="641350" y="4124325"/>
          <p14:tracePt t="169854" x="654050" y="4124325"/>
          <p14:tracePt t="169871" x="663575" y="4124325"/>
          <p14:tracePt t="169888" x="679450" y="4124325"/>
          <p14:tracePt t="169903" x="688975" y="4124325"/>
          <p14:tracePt t="169919" x="704850" y="4124325"/>
          <p14:tracePt t="169937" x="708025" y="4124325"/>
          <p14:tracePt t="169953" x="714375" y="4124325"/>
          <p14:tracePt t="169987" x="720725" y="4124325"/>
          <p14:tracePt t="170667" x="711200" y="4121150"/>
          <p14:tracePt t="170675" x="698500" y="4114800"/>
          <p14:tracePt t="170687" x="654050" y="4102100"/>
          <p14:tracePt t="170704" x="587375" y="4064000"/>
          <p14:tracePt t="170720" x="520700" y="4032250"/>
          <p14:tracePt t="170737" x="428625" y="4013200"/>
          <p14:tracePt t="170770" x="346075" y="3990975"/>
          <p14:tracePt t="170803" x="307975" y="3990975"/>
          <p14:tracePt t="170821" x="298450" y="3990975"/>
          <p14:tracePt t="170837" x="285750" y="3990975"/>
          <p14:tracePt t="170853" x="269875" y="3990975"/>
          <p14:tracePt t="170870" x="263525" y="3990975"/>
          <p14:tracePt t="171188" x="266700" y="4000500"/>
          <p14:tracePt t="171195" x="269875" y="4000500"/>
          <p14:tracePt t="171203" x="282575" y="4003675"/>
          <p14:tracePt t="171220" x="292100" y="4003675"/>
          <p14:tracePt t="171237" x="295275" y="4003675"/>
          <p14:tracePt t="171287" x="301625" y="4010025"/>
          <p14:tracePt t="171294" x="304800" y="4013200"/>
          <p14:tracePt t="171303" x="311150" y="4013200"/>
          <p14:tracePt t="171319" x="320675" y="4025900"/>
          <p14:tracePt t="171337" x="346075" y="4025900"/>
          <p14:tracePt t="171353" x="355600" y="4025900"/>
          <p14:tracePt t="171370" x="365125" y="4025900"/>
          <p14:tracePt t="171403" x="371475" y="4025900"/>
          <p14:tracePt t="171496" x="371475" y="4029075"/>
          <p14:tracePt t="171574" x="381000" y="4035425"/>
          <p14:tracePt t="171581" x="387350" y="4038600"/>
          <p14:tracePt t="171588" x="396875" y="4051300"/>
          <p14:tracePt t="171603" x="422275" y="4060825"/>
          <p14:tracePt t="171620" x="444500" y="4073525"/>
          <p14:tracePt t="171623" x="450850" y="4073525"/>
          <p14:tracePt t="171637" x="460375" y="4073525"/>
          <p14:tracePt t="171670" x="463550" y="4073525"/>
          <p14:tracePt t="171694" x="469900" y="4076700"/>
          <p14:tracePt t="171702" x="473075" y="4076700"/>
          <p14:tracePt t="171719" x="495300" y="4089400"/>
          <p14:tracePt t="171737" x="530225" y="4105275"/>
          <p14:tracePt t="171753" x="555625" y="4111625"/>
          <p14:tracePt t="171769" x="565150" y="4111625"/>
          <p14:tracePt t="171787" x="568325" y="4111625"/>
          <p14:tracePt t="175378" x="584200" y="4117975"/>
          <p14:tracePt t="175386" x="603250" y="4124325"/>
          <p14:tracePt t="175392" x="631825" y="4130675"/>
          <p14:tracePt t="175402" x="650875" y="4137025"/>
          <p14:tracePt t="175419" x="692150" y="4137025"/>
          <p14:tracePt t="175436" x="739775" y="4137025"/>
          <p14:tracePt t="175470" x="831850" y="4137025"/>
          <p14:tracePt t="175503" x="955675" y="4149725"/>
          <p14:tracePt t="175520" x="1047750" y="4178300"/>
          <p14:tracePt t="175537" x="1117600" y="4184650"/>
          <p14:tracePt t="175553" x="1209675" y="4194175"/>
          <p14:tracePt t="175570" x="1349375" y="4194175"/>
          <p14:tracePt t="175586" x="1422400" y="4194175"/>
          <p14:tracePt t="175603" x="1482725" y="4194175"/>
          <p14:tracePt t="175620" x="1562100" y="4194175"/>
          <p14:tracePt t="175636" x="1612900" y="4194175"/>
          <p14:tracePt t="175653" x="1673225" y="4200525"/>
          <p14:tracePt t="175670" x="1746250" y="4213225"/>
          <p14:tracePt t="175686" x="1784350" y="4219575"/>
          <p14:tracePt t="175703" x="1812925" y="4219575"/>
          <p14:tracePt t="175720" x="1831975" y="4225925"/>
          <p14:tracePt t="175736" x="1847850" y="4225925"/>
          <p14:tracePt t="175752" x="1857375" y="4229100"/>
          <p14:tracePt t="175770" x="1873250" y="4241800"/>
          <p14:tracePt t="175786" x="1882775" y="4241800"/>
          <p14:tracePt t="175802" x="1911350" y="4241800"/>
          <p14:tracePt t="175820" x="1930400" y="4241800"/>
          <p14:tracePt t="175836" x="1939925" y="4241800"/>
          <p14:tracePt t="175853" x="1955800" y="4241800"/>
          <p14:tracePt t="175870" x="1971675" y="4241800"/>
          <p14:tracePt t="175903" x="1981200" y="4241800"/>
          <p14:tracePt t="175919" x="1990725" y="4241800"/>
          <p14:tracePt t="175936" x="2028825" y="4241800"/>
          <p14:tracePt t="175953" x="2051050" y="4241800"/>
          <p14:tracePt t="175970" x="2092325" y="4241800"/>
          <p14:tracePt t="175987" x="2101850" y="4241800"/>
          <p14:tracePt t="176003" x="2117725" y="4241800"/>
          <p14:tracePt t="176020" x="2120900" y="4241800"/>
          <p14:tracePt t="176036" x="2127250" y="4241800"/>
          <p14:tracePt t="176053" x="2130425" y="4241800"/>
          <p14:tracePt t="176069" x="2146300" y="4241800"/>
          <p14:tracePt t="176086" x="2155825" y="4241800"/>
          <p14:tracePt t="176103" x="2171700" y="4241800"/>
          <p14:tracePt t="176120" x="2181225" y="4241800"/>
          <p14:tracePt t="176164" x="2184400" y="4241800"/>
          <p14:tracePt t="176171" x="2190750" y="4241800"/>
          <p14:tracePt t="176186" x="2200275" y="4241800"/>
          <p14:tracePt t="176203" x="2222500" y="4232275"/>
          <p14:tracePt t="176220" x="2263775" y="4229100"/>
          <p14:tracePt t="176236" x="2292350" y="4229100"/>
          <p14:tracePt t="176253" x="2308225" y="4229100"/>
          <p14:tracePt t="176270" x="2330450" y="4229100"/>
          <p14:tracePt t="176286" x="2339975" y="4229100"/>
          <p14:tracePt t="176303" x="2349500" y="4222750"/>
          <p14:tracePt t="176320" x="2365375" y="4213225"/>
          <p14:tracePt t="176336" x="2390775" y="4213225"/>
          <p14:tracePt t="176353" x="2413000" y="4213225"/>
          <p14:tracePt t="176369" x="2441575" y="4213225"/>
          <p14:tracePt t="176386" x="2451100" y="4213225"/>
          <p14:tracePt t="176402" x="2460625" y="4213225"/>
          <p14:tracePt t="176419" x="2473325" y="4213225"/>
          <p14:tracePt t="176436" x="2489200" y="4213225"/>
          <p14:tracePt t="176453" x="2505075" y="4203700"/>
          <p14:tracePt t="176469" x="2546350" y="4197350"/>
          <p14:tracePt t="176486" x="2568575" y="4197350"/>
          <p14:tracePt t="176502" x="2597150" y="4191000"/>
          <p14:tracePt t="176520" x="2619375" y="4191000"/>
          <p14:tracePt t="176537" x="2628900" y="4191000"/>
          <p14:tracePt t="176553" x="2638425" y="4191000"/>
          <p14:tracePt t="176570" x="2654300" y="4191000"/>
          <p14:tracePt t="176586" x="2663825" y="4191000"/>
          <p14:tracePt t="176603" x="2673350" y="4191000"/>
          <p14:tracePt t="176620" x="2686050" y="4191000"/>
          <p14:tracePt t="176635" x="2701925" y="4191000"/>
          <p14:tracePt t="176652" x="2711450" y="4191000"/>
          <p14:tracePt t="176742" x="2717800" y="4191000"/>
          <p14:tracePt t="177963" x="2727325" y="4191000"/>
          <p14:tracePt t="177973" x="2740025" y="4191000"/>
          <p14:tracePt t="177986" x="2759075" y="4191000"/>
          <p14:tracePt t="178003" x="2790825" y="4191000"/>
          <p14:tracePt t="178019" x="2816225" y="4191000"/>
          <p14:tracePt t="178035" x="2838450" y="4191000"/>
          <p14:tracePt t="178069" x="2879725" y="4191000"/>
          <p14:tracePt t="178103" x="2905125" y="4191000"/>
          <p14:tracePt t="178119" x="2936875" y="4191000"/>
          <p14:tracePt t="178136" x="2959100" y="4191000"/>
          <p14:tracePt t="178153" x="2974975" y="4191000"/>
          <p14:tracePt t="178169" x="2994025" y="4191000"/>
          <p14:tracePt t="178186" x="3003550" y="4191000"/>
          <p14:tracePt t="178203" x="3013075" y="4191000"/>
          <p14:tracePt t="178219" x="3032125" y="4191000"/>
          <p14:tracePt t="178235" x="3044825" y="4191000"/>
          <p14:tracePt t="178252" x="3054350" y="4191000"/>
          <p14:tracePt t="178269" x="3067050" y="4191000"/>
          <p14:tracePt t="178285" x="3082925" y="4191000"/>
          <p14:tracePt t="179519" x="3127375" y="4203700"/>
          <p14:tracePt t="179527" x="3187700" y="4219575"/>
          <p14:tracePt t="179540" x="3308350" y="4254500"/>
          <p14:tracePt t="179553" x="3368675" y="4270375"/>
          <p14:tracePt t="179570" x="3502025" y="4286250"/>
          <p14:tracePt t="179586" x="3603625" y="4286250"/>
          <p14:tracePt t="179604" x="3778250" y="4286250"/>
          <p14:tracePt t="179635" x="3924300" y="4302125"/>
          <p14:tracePt t="179669" x="4073525" y="4321175"/>
          <p14:tracePt t="179686" x="4133850" y="4321175"/>
          <p14:tracePt t="179703" x="4178300" y="4321175"/>
          <p14:tracePt t="179705" x="4197350" y="4321175"/>
          <p14:tracePt t="179719" x="4232275" y="4321175"/>
          <p14:tracePt t="179736" x="4264025" y="4327525"/>
          <p14:tracePt t="179753" x="4308475" y="4340225"/>
          <p14:tracePt t="179769" x="4371975" y="4352925"/>
          <p14:tracePt t="179785" x="4416425" y="4352925"/>
          <p14:tracePt t="179803" x="4438650" y="4352925"/>
          <p14:tracePt t="179819" x="4486275" y="4352925"/>
          <p14:tracePt t="179835" x="4505325" y="4352925"/>
          <p14:tracePt t="179852" x="4537075" y="4352925"/>
          <p14:tracePt t="179869" x="4568825" y="4352925"/>
          <p14:tracePt t="179885" x="4597400" y="4352925"/>
          <p14:tracePt t="179903" x="4619625" y="4349750"/>
          <p14:tracePt t="179919" x="4664075" y="4333875"/>
          <p14:tracePt t="179935" x="4686300" y="4321175"/>
          <p14:tracePt t="179953" x="4727575" y="4302125"/>
          <p14:tracePt t="179969" x="4752975" y="4292600"/>
          <p14:tracePt t="179986" x="4784725" y="4273550"/>
          <p14:tracePt t="180003" x="4806950" y="4260850"/>
          <p14:tracePt t="180019" x="4848225" y="4244975"/>
          <p14:tracePt t="180035" x="4873625" y="4232275"/>
          <p14:tracePt t="180053" x="4902200" y="4219575"/>
          <p14:tracePt t="180069" x="4937125" y="4203700"/>
          <p14:tracePt t="180085" x="4968875" y="4184650"/>
          <p14:tracePt t="180102" x="4994275" y="4152900"/>
          <p14:tracePt t="180119" x="5029200" y="4133850"/>
          <p14:tracePt t="180136" x="5038725" y="4124325"/>
          <p14:tracePt t="180152" x="5048250" y="4121150"/>
          <p14:tracePt t="180169" x="5054600" y="4121150"/>
          <p14:tracePt t="180676" x="5083175" y="4124325"/>
          <p14:tracePt t="180683" x="5121275" y="4130675"/>
          <p14:tracePt t="180690" x="5159375" y="4137025"/>
          <p14:tracePt t="180704" x="5245100" y="4152900"/>
          <p14:tracePt t="180719" x="5372100" y="4152900"/>
          <p14:tracePt t="180737" x="5508625" y="4152900"/>
          <p14:tracePt t="180769" x="5902325" y="4121150"/>
          <p14:tracePt t="180803" x="6178550" y="4121150"/>
          <p14:tracePt t="180819" x="6270625" y="4121150"/>
          <p14:tracePt t="180836" x="6365875" y="4121150"/>
          <p14:tracePt t="180853" x="6480175" y="4121150"/>
          <p14:tracePt t="180869" x="6565900" y="4133850"/>
          <p14:tracePt t="180886" x="6648450" y="4140200"/>
          <p14:tracePt t="180903" x="6759575" y="4162425"/>
          <p14:tracePt t="180919" x="6816725" y="4184650"/>
          <p14:tracePt t="180936" x="6861175" y="4197350"/>
          <p14:tracePt t="180952" x="6905625" y="4210050"/>
          <p14:tracePt t="180969" x="6962775" y="4229100"/>
          <p14:tracePt t="180986" x="7000875" y="4248150"/>
          <p14:tracePt t="181003" x="7102475" y="4248150"/>
          <p14:tracePt t="181019" x="7165975" y="4254500"/>
          <p14:tracePt t="181036" x="7223125" y="4254500"/>
          <p14:tracePt t="181053" x="7318375" y="4254500"/>
          <p14:tracePt t="181069" x="7388225" y="4254500"/>
          <p14:tracePt t="181085" x="7448550" y="4254500"/>
          <p14:tracePt t="181102" x="7508875" y="4254500"/>
          <p14:tracePt t="181118" x="7604125" y="4260850"/>
          <p14:tracePt t="181135" x="7734300" y="4279900"/>
          <p14:tracePt t="181152" x="7861300" y="4286250"/>
          <p14:tracePt t="181168" x="8016875" y="4311650"/>
          <p14:tracePt t="181185" x="8102600" y="4337050"/>
          <p14:tracePt t="181202" x="8188325" y="4349750"/>
          <p14:tracePt t="181218" x="8296275" y="4359275"/>
          <p14:tracePt t="181236" x="8331200" y="4365625"/>
          <p14:tracePt t="181253" x="8410575" y="4365625"/>
          <p14:tracePt t="181268" x="8455025" y="4371975"/>
          <p14:tracePt t="181286" x="8515350" y="4371975"/>
          <p14:tracePt t="181302" x="8569325" y="4378325"/>
          <p14:tracePt t="181319" x="8626475" y="4378325"/>
          <p14:tracePt t="181336" x="8639175" y="4378325"/>
          <p14:tracePt t="181352" x="8651875" y="4378325"/>
          <p14:tracePt t="181386" x="8651875" y="4381500"/>
          <p14:tracePt t="181454" x="8655050" y="4381500"/>
          <p14:tracePt t="181511" x="8664575" y="4381500"/>
          <p14:tracePt t="181583" x="8670925" y="4381500"/>
          <p14:tracePt t="181705" x="8667750" y="4381500"/>
          <p14:tracePt t="181718" x="8655050" y="4381500"/>
          <p14:tracePt t="181736" x="8632825" y="4381500"/>
          <p14:tracePt t="181753" x="8582025" y="4362450"/>
          <p14:tracePt t="181769" x="8537575" y="4349750"/>
          <p14:tracePt t="181785" x="8499475" y="4337050"/>
          <p14:tracePt t="181801" x="8455025" y="4318000"/>
          <p14:tracePt t="181819" x="8375650" y="4311650"/>
          <p14:tracePt t="181835" x="8321675" y="4311650"/>
          <p14:tracePt t="181852" x="8251825" y="4311650"/>
          <p14:tracePt t="181868" x="8207375" y="4311650"/>
          <p14:tracePt t="181885" x="8172450" y="4314825"/>
          <p14:tracePt t="181902" x="8093075" y="4333875"/>
          <p14:tracePt t="181918" x="8016875" y="4349750"/>
          <p14:tracePt t="181936" x="7908925" y="4365625"/>
          <p14:tracePt t="181952" x="7734300" y="4391025"/>
          <p14:tracePt t="181969" x="7559675" y="4419600"/>
          <p14:tracePt t="181986" x="7407275" y="4435475"/>
          <p14:tracePt t="182002" x="7077075" y="4464050"/>
          <p14:tracePt t="182019" x="6892925" y="4483100"/>
          <p14:tracePt t="182035" x="6696075" y="4511675"/>
          <p14:tracePt t="182052" x="6397625" y="4537075"/>
          <p14:tracePt t="182068" x="6159500" y="4559300"/>
          <p14:tracePt t="182086" x="5940425" y="4575175"/>
          <p14:tracePt t="182103" x="5572125" y="4616450"/>
          <p14:tracePt t="182119" x="5346700" y="4625975"/>
          <p14:tracePt t="182136" x="5067300" y="4625975"/>
          <p14:tracePt t="182153" x="4724400" y="4625975"/>
          <p14:tracePt t="182169" x="4486275" y="4625975"/>
          <p14:tracePt t="182186" x="4292600" y="4625975"/>
          <p14:tracePt t="182202" x="3952875" y="4625975"/>
          <p14:tracePt t="182218" x="3736975" y="4625975"/>
          <p14:tracePt t="182236" x="3486150" y="4645025"/>
          <p14:tracePt t="182260" x="2987675" y="4692650"/>
          <p14:tracePt t="182278" x="2730500" y="4721225"/>
          <p14:tracePt t="182294" x="2479675" y="4743450"/>
          <p14:tracePt t="182302" x="2254250" y="4752975"/>
          <p14:tracePt t="182318" x="2025650" y="4762500"/>
          <p14:tracePt t="182335" x="1854200" y="4762500"/>
          <p14:tracePt t="182353" x="1558925" y="4768850"/>
          <p14:tracePt t="182370" x="1441450" y="4778375"/>
          <p14:tracePt t="182386" x="1336675" y="4778375"/>
          <p14:tracePt t="182402" x="1266825" y="4778375"/>
          <p14:tracePt t="182732" x="1212850" y="4778375"/>
          <p14:tracePt t="182739" x="1143000" y="4778375"/>
          <p14:tracePt t="182752" x="996950" y="4778375"/>
          <p14:tracePt t="182769" x="892175" y="4778375"/>
          <p14:tracePt t="182786" x="752475" y="4778375"/>
          <p14:tracePt t="182802" x="587375" y="4756150"/>
          <p14:tracePt t="182819" x="501650" y="4740275"/>
          <p14:tracePt t="182852" x="336550" y="4699000"/>
          <p14:tracePt t="182886" x="244475" y="4673600"/>
          <p14:tracePt t="182903" x="203200" y="4654550"/>
          <p14:tracePt t="182919" x="171450" y="4635500"/>
          <p14:tracePt t="182936" x="155575" y="4629150"/>
          <p14:tracePt t="182952" x="139700" y="4629150"/>
          <p14:tracePt t="182969" x="130175" y="4629150"/>
          <p14:tracePt t="182985" x="117475" y="4629150"/>
          <p14:tracePt t="183002" x="104775" y="4625975"/>
          <p14:tracePt t="183039" x="101600" y="4625975"/>
          <p14:tracePt t="183132" x="107950" y="4625975"/>
          <p14:tracePt t="183138" x="114300" y="4625975"/>
          <p14:tracePt t="183152" x="133350" y="4619625"/>
          <p14:tracePt t="183169" x="155575" y="4619625"/>
          <p14:tracePt t="183186" x="171450" y="4619625"/>
          <p14:tracePt t="183202" x="212725" y="4613275"/>
          <p14:tracePt t="183219" x="241300" y="4613275"/>
          <p14:tracePt t="183236" x="263525" y="4600575"/>
          <p14:tracePt t="183238" x="282575" y="4600575"/>
          <p14:tracePt t="183252" x="320675" y="4594225"/>
          <p14:tracePt t="183268" x="349250" y="4594225"/>
          <p14:tracePt t="183286" x="387350" y="4581525"/>
          <p14:tracePt t="183302" x="428625" y="4568825"/>
          <p14:tracePt t="183319" x="450850" y="4562475"/>
          <p14:tracePt t="183336" x="466725" y="4559300"/>
          <p14:tracePt t="183352" x="501650" y="4549775"/>
          <p14:tracePt t="183369" x="517525" y="4549775"/>
          <p14:tracePt t="183386" x="527050" y="4549775"/>
          <p14:tracePt t="183402" x="558800" y="4543425"/>
          <p14:tracePt t="183418" x="568325" y="4543425"/>
          <p14:tracePt t="183436" x="577850" y="4537075"/>
          <p14:tracePt t="183452" x="603250" y="4537075"/>
          <p14:tracePt t="183468" x="625475" y="4537075"/>
          <p14:tracePt t="183485" x="663575" y="4518025"/>
          <p14:tracePt t="183501" x="733425" y="4511675"/>
          <p14:tracePt t="183518" x="796925" y="4505325"/>
          <p14:tracePt t="183536" x="847725" y="4492625"/>
          <p14:tracePt t="183552" x="889000" y="4486275"/>
          <p14:tracePt t="183569" x="920750" y="4473575"/>
          <p14:tracePt t="183585" x="942975" y="4460875"/>
          <p14:tracePt t="183602" x="974725" y="4460875"/>
          <p14:tracePt t="183619" x="984250" y="4457700"/>
          <p14:tracePt t="183635" x="1000125" y="4457700"/>
          <p14:tracePt t="183652" x="1016000" y="4457700"/>
          <p14:tracePt t="183668" x="1019175" y="4457700"/>
          <p14:tracePt t="183686" x="1025525" y="4457700"/>
          <p14:tracePt t="184517" x="1073150" y="4467225"/>
          <p14:tracePt t="184528" x="1130300" y="4476750"/>
          <p14:tracePt t="184539" x="1238250" y="4492625"/>
          <p14:tracePt t="184552" x="1355725" y="4508500"/>
          <p14:tracePt t="184569" x="1495425" y="4508500"/>
          <p14:tracePt t="184586" x="1644650" y="4495800"/>
          <p14:tracePt t="184618" x="2038350" y="4451350"/>
          <p14:tracePt t="184652" x="2263775" y="4435475"/>
          <p14:tracePt t="184669" x="2346325" y="4425950"/>
          <p14:tracePt t="184686" x="2419350" y="4419600"/>
          <p14:tracePt t="184702" x="2517775" y="4413250"/>
          <p14:tracePt t="184719" x="2581275" y="4397375"/>
          <p14:tracePt t="184736" x="2635250" y="4378325"/>
          <p14:tracePt t="184738" x="2673350" y="4371975"/>
          <p14:tracePt t="184752" x="2736850" y="4356100"/>
          <p14:tracePt t="184769" x="2771775" y="4349750"/>
          <p14:tracePt t="184787" x="2803525" y="4343400"/>
          <p14:tracePt t="184802" x="2844800" y="4333875"/>
          <p14:tracePt t="184819" x="2876550" y="4314825"/>
          <p14:tracePt t="184835" x="2921000" y="4308475"/>
          <p14:tracePt t="184852" x="2978150" y="4289425"/>
          <p14:tracePt t="184868" x="3000375" y="4283075"/>
          <p14:tracePt t="184885" x="3016250" y="4276725"/>
          <p14:tracePt t="184902" x="3035300" y="4276725"/>
          <p14:tracePt t="184919" x="3041650" y="4276725"/>
          <p14:tracePt t="184935" x="3041650" y="4273550"/>
          <p14:tracePt t="184952" x="3038475" y="4251325"/>
          <p14:tracePt t="184969" x="3028950" y="4248150"/>
          <p14:tracePt t="184986" x="3013075" y="4241800"/>
          <p14:tracePt t="185001" x="2987675" y="4225925"/>
          <p14:tracePt t="185018" x="2940050" y="4213225"/>
          <p14:tracePt t="185035" x="2876550" y="4191000"/>
          <p14:tracePt t="185052" x="2752725" y="4168775"/>
          <p14:tracePt t="185069" x="2679700" y="4156075"/>
          <p14:tracePt t="185086" x="2584450" y="4140200"/>
          <p14:tracePt t="185102" x="2460625" y="4108450"/>
          <p14:tracePt t="185118" x="2374900" y="4092575"/>
          <p14:tracePt t="185135" x="2301875" y="4086225"/>
          <p14:tracePt t="185152" x="2184400" y="4086225"/>
          <p14:tracePt t="185169" x="2105025" y="4086225"/>
          <p14:tracePt t="185185" x="2022475" y="4086225"/>
          <p14:tracePt t="185202" x="1936750" y="4086225"/>
          <p14:tracePt t="185219" x="1892300" y="4095750"/>
          <p14:tracePt t="185235" x="1844675" y="4108450"/>
          <p14:tracePt t="185252" x="1781175" y="4133850"/>
          <p14:tracePt t="185268" x="1717675" y="4156075"/>
          <p14:tracePt t="185285" x="1670050" y="4184650"/>
          <p14:tracePt t="185302" x="1603375" y="4229100"/>
          <p14:tracePt t="185318" x="1562100" y="4248150"/>
          <p14:tracePt t="185335" x="1539875" y="4267200"/>
          <p14:tracePt t="185351" x="1517650" y="4283075"/>
          <p14:tracePt t="185368" x="1508125" y="4292600"/>
          <p14:tracePt t="185385" x="1498600" y="4302125"/>
          <p14:tracePt t="185402" x="1482725" y="4321175"/>
          <p14:tracePt t="185418" x="1473200" y="4333875"/>
          <p14:tracePt t="185435" x="1473200" y="4343400"/>
          <p14:tracePt t="185452" x="1473200" y="4352925"/>
          <p14:tracePt t="185468" x="1482725" y="4368800"/>
          <p14:tracePt t="185485" x="1498600" y="4378325"/>
          <p14:tracePt t="185502" x="1568450" y="4397375"/>
          <p14:tracePt t="185518" x="1622425" y="4410075"/>
          <p14:tracePt t="185536" x="1695450" y="4438650"/>
          <p14:tracePt t="185552" x="1739900" y="4451350"/>
          <p14:tracePt t="185568" x="1787525" y="4476750"/>
          <p14:tracePt t="185585" x="1854200" y="4505325"/>
          <p14:tracePt t="185601" x="1990725" y="4562475"/>
          <p14:tracePt t="185619" x="2057400" y="4594225"/>
          <p14:tracePt t="185635" x="2127250" y="4632325"/>
          <p14:tracePt t="185652" x="2219325" y="4660900"/>
          <p14:tracePt t="185669" x="2282825" y="4673600"/>
          <p14:tracePt t="185685" x="2327275" y="4686300"/>
          <p14:tracePt t="185702" x="2390775" y="4702175"/>
          <p14:tracePt t="185718" x="2428875" y="4702175"/>
          <p14:tracePt t="185735" x="2473325" y="4702175"/>
          <p14:tracePt t="185752" x="2527300" y="4702175"/>
          <p14:tracePt t="185768" x="2562225" y="4702175"/>
          <p14:tracePt t="185786" x="2613025" y="4708525"/>
          <p14:tracePt t="185802" x="2641600" y="4708525"/>
          <p14:tracePt t="185819" x="2663825" y="4708525"/>
          <p14:tracePt t="185835" x="2698750" y="4708525"/>
          <p14:tracePt t="185851" x="2733675" y="4708525"/>
          <p14:tracePt t="185868" x="2778125" y="4708525"/>
          <p14:tracePt t="185886" x="2838450" y="4705350"/>
          <p14:tracePt t="185902" x="2886075" y="4689475"/>
          <p14:tracePt t="185918" x="2921000" y="4683125"/>
          <p14:tracePt t="185936" x="2971800" y="4673600"/>
          <p14:tracePt t="185952" x="2994025" y="4660900"/>
          <p14:tracePt t="185968" x="3025775" y="4648200"/>
          <p14:tracePt t="185986" x="3060700" y="4625975"/>
          <p14:tracePt t="186001" x="3076575" y="4613275"/>
          <p14:tracePt t="186018" x="3092450" y="4603750"/>
          <p14:tracePt t="186035" x="3101975" y="4594225"/>
          <p14:tracePt t="186051" x="3124200" y="4572000"/>
          <p14:tracePt t="186068" x="3133725" y="4562475"/>
          <p14:tracePt t="186086" x="3133725" y="4546600"/>
          <p14:tracePt t="186101" x="3133725" y="4537075"/>
          <p14:tracePt t="186118" x="3133725" y="4524375"/>
          <p14:tracePt t="186136" x="3133725" y="4508500"/>
          <p14:tracePt t="186152" x="3133725" y="4498975"/>
          <p14:tracePt t="186168" x="3133725" y="4489450"/>
          <p14:tracePt t="186186" x="3133725" y="4473575"/>
          <p14:tracePt t="186202" x="3133725" y="4464050"/>
          <p14:tracePt t="186218" x="3133725" y="4454525"/>
          <p14:tracePt t="186236" x="3133725" y="4435475"/>
          <p14:tracePt t="186252" x="3133725" y="4425950"/>
          <p14:tracePt t="186268" x="3133725" y="4416425"/>
          <p14:tracePt t="186286" x="3133725" y="4400550"/>
          <p14:tracePt t="186302" x="3133725" y="4384675"/>
          <p14:tracePt t="186358" x="3127375" y="4384675"/>
          <p14:tracePt t="186368" x="3117850" y="4384675"/>
          <p14:tracePt t="189257" x="3140075" y="4387850"/>
          <p14:tracePt t="189264" x="3168650" y="4394200"/>
          <p14:tracePt t="189271" x="3203575" y="4394200"/>
          <p14:tracePt t="189285" x="3254375" y="4394200"/>
          <p14:tracePt t="189301" x="3289300" y="4394200"/>
          <p14:tracePt t="189318" x="3327400" y="4394200"/>
          <p14:tracePt t="189351" x="3362325" y="4394200"/>
          <p14:tracePt t="189385" x="3371850" y="4394200"/>
          <p14:tracePt t="189586" x="3394075" y="4394200"/>
          <p14:tracePt t="189600" x="3432175" y="4394200"/>
          <p14:tracePt t="189619" x="3476625" y="4394200"/>
          <p14:tracePt t="189635" x="3546475" y="4394200"/>
          <p14:tracePt t="189651" x="3600450" y="4394200"/>
          <p14:tracePt t="189668" x="3651250" y="4394200"/>
          <p14:tracePt t="189685" x="3721100" y="4397375"/>
          <p14:tracePt t="189701" x="3756025" y="4397375"/>
          <p14:tracePt t="189718" x="3794125" y="4397375"/>
          <p14:tracePt t="189735" x="3848100" y="4397375"/>
          <p14:tracePt t="189752" x="3892550" y="4397375"/>
          <p14:tracePt t="189768" x="3921125" y="4397375"/>
          <p14:tracePt t="189785" x="3984625" y="4397375"/>
          <p14:tracePt t="189801" x="4035425" y="4397375"/>
          <p14:tracePt t="189818" x="4073525" y="4397375"/>
          <p14:tracePt t="189834" x="4137025" y="4397375"/>
          <p14:tracePt t="189851" x="4178300" y="4397375"/>
          <p14:tracePt t="189868" x="4222750" y="4397375"/>
          <p14:tracePt t="189870" x="4241800" y="4397375"/>
          <p14:tracePt t="189884" x="4286250" y="4397375"/>
          <p14:tracePt t="189902" x="4321175" y="4397375"/>
          <p14:tracePt t="189918" x="4359275" y="4397375"/>
          <p14:tracePt t="189934" x="4406900" y="4397375"/>
          <p14:tracePt t="189951" x="4429125" y="4397375"/>
          <p14:tracePt t="189967" x="4457700" y="4397375"/>
          <p14:tracePt t="189984" x="4473575" y="4397375"/>
          <p14:tracePt t="190001" x="4483100" y="4397375"/>
          <p14:tracePt t="190018" x="4492625" y="4397375"/>
          <p14:tracePt t="190035" x="4511675" y="4397375"/>
          <p14:tracePt t="190051" x="4521200" y="4397375"/>
          <p14:tracePt t="190068" x="4530725" y="4397375"/>
          <p14:tracePt t="190085" x="4537075" y="4397375"/>
          <p14:tracePt t="190119" x="4540250" y="4397375"/>
          <p14:tracePt t="190213" x="4552950" y="4397375"/>
          <p14:tracePt t="190220" x="4556125" y="4397375"/>
          <p14:tracePt t="190235" x="4562475" y="4397375"/>
          <p14:tracePt t="194312" x="4546600" y="4406900"/>
          <p14:tracePt t="194320" x="4521200" y="4416425"/>
          <p14:tracePt t="194334" x="4445000" y="4438650"/>
          <p14:tracePt t="194351" x="4337050" y="4473575"/>
          <p14:tracePt t="194368" x="4156075" y="4514850"/>
          <p14:tracePt t="194384" x="4013200" y="4559300"/>
          <p14:tracePt t="194402" x="3838575" y="4597400"/>
          <p14:tracePt t="194434" x="3422650" y="4743450"/>
          <p14:tracePt t="194468" x="3095625" y="4886325"/>
          <p14:tracePt t="194485" x="2962275" y="4949825"/>
          <p14:tracePt t="194503" x="2806700" y="5032375"/>
          <p14:tracePt t="194518" x="2720975" y="5064125"/>
          <p14:tracePt t="194534" x="2641600" y="5105400"/>
          <p14:tracePt t="194551" x="2562225" y="5143500"/>
          <p14:tracePt t="194568" x="2463800" y="5194300"/>
          <p14:tracePt t="194585" x="2409825" y="5222875"/>
          <p14:tracePt t="194600" x="2378075" y="5248275"/>
          <p14:tracePt t="194618" x="2333625" y="5267325"/>
          <p14:tracePt t="194634" x="2311400" y="5280025"/>
          <p14:tracePt t="194651" x="2289175" y="5289550"/>
          <p14:tracePt t="194667" x="2266950" y="5311775"/>
          <p14:tracePt t="194684" x="2257425" y="5314950"/>
          <p14:tracePt t="194701" x="2235200" y="5321300"/>
          <p14:tracePt t="194718" x="2219325" y="5327650"/>
          <p14:tracePt t="194734" x="2203450" y="5327650"/>
          <p14:tracePt t="194751" x="2174875" y="5327650"/>
          <p14:tracePt t="194767" x="2133600" y="5334000"/>
          <p14:tracePt t="194784" x="2098675" y="5334000"/>
          <p14:tracePt t="194801" x="2054225" y="5334000"/>
          <p14:tracePt t="194818" x="1974850" y="5334000"/>
          <p14:tracePt t="194834" x="1885950" y="5334000"/>
          <p14:tracePt t="194851" x="1758950" y="5334000"/>
          <p14:tracePt t="194868" x="1562100" y="5318125"/>
          <p14:tracePt t="194884" x="1365250" y="5299075"/>
          <p14:tracePt t="194901" x="1181100" y="5273675"/>
          <p14:tracePt t="194917" x="882650" y="5245100"/>
          <p14:tracePt t="194934" x="711200" y="5226050"/>
          <p14:tracePt t="194951" x="558800" y="5207000"/>
          <p14:tracePt t="194954" x="479425" y="5200650"/>
          <p14:tracePt t="194967" x="358775" y="5172075"/>
          <p14:tracePt t="194984" x="285750" y="5159375"/>
          <p14:tracePt t="195001" x="247650" y="5159375"/>
          <p14:tracePt t="195017" x="215900" y="5159375"/>
          <p14:tracePt t="195034" x="200025" y="5159375"/>
          <p14:tracePt t="195051" x="190500" y="5159375"/>
          <p14:tracePt t="195068" x="174625" y="5159375"/>
          <p14:tracePt t="195085" x="165100" y="5159375"/>
          <p14:tracePt t="195101" x="149225" y="5159375"/>
          <p14:tracePt t="196568" x="193675" y="5146675"/>
          <p14:tracePt t="196577" x="266700" y="5127625"/>
          <p14:tracePt t="196588" x="374650" y="5102225"/>
          <p14:tracePt t="196601" x="431800" y="5092700"/>
          <p14:tracePt t="196617" x="596900" y="5076825"/>
          <p14:tracePt t="196634" x="679450" y="5067300"/>
          <p14:tracePt t="196667" x="809625" y="5067300"/>
          <p14:tracePt t="196700" x="901700" y="5099050"/>
          <p14:tracePt t="196718" x="965200" y="5111750"/>
          <p14:tracePt t="196734" x="1009650" y="5111750"/>
          <p14:tracePt t="196751" x="1038225" y="5118100"/>
          <p14:tracePt t="196767" x="1079500" y="5121275"/>
          <p14:tracePt t="196784" x="1123950" y="5121275"/>
          <p14:tracePt t="196800" x="1177925" y="5127625"/>
          <p14:tracePt t="196817" x="1352550" y="5137150"/>
          <p14:tracePt t="196834" x="1457325" y="5137150"/>
          <p14:tracePt t="196850" x="1584325" y="5146675"/>
          <p14:tracePt t="196867" x="1736725" y="5153025"/>
          <p14:tracePt t="196884" x="1816100" y="5153025"/>
          <p14:tracePt t="196900" x="1876425" y="5153025"/>
          <p14:tracePt t="196917" x="1962150" y="5162550"/>
          <p14:tracePt t="196934" x="2032000" y="5162550"/>
          <p14:tracePt t="196950" x="2114550" y="5162550"/>
          <p14:tracePt t="196967" x="2257425" y="5149850"/>
          <p14:tracePt t="196984" x="2317750" y="5143500"/>
          <p14:tracePt t="197000" x="2355850" y="5130800"/>
          <p14:tracePt t="197003" x="2374900" y="5130800"/>
          <p14:tracePt t="197017" x="2397125" y="5130800"/>
          <p14:tracePt t="197034" x="2406650" y="5124450"/>
          <p14:tracePt t="197050" x="2428875" y="5118100"/>
          <p14:tracePt t="197067" x="2447925" y="5108575"/>
          <p14:tracePt t="197084" x="2463800" y="5102225"/>
          <p14:tracePt t="197101" x="2479675" y="5099050"/>
          <p14:tracePt t="197117" x="2495550" y="5076825"/>
          <p14:tracePt t="197134" x="2505075" y="5067300"/>
          <p14:tracePt t="197151" x="2514600" y="5057775"/>
          <p14:tracePt t="197167" x="2514600" y="5038725"/>
          <p14:tracePt t="197183" x="2514600" y="5026025"/>
          <p14:tracePt t="197201" x="2514600" y="5016500"/>
          <p14:tracePt t="197218" x="2530475" y="5003800"/>
          <p14:tracePt t="197235" x="2530475" y="4978400"/>
          <p14:tracePt t="197251" x="2536825" y="4962525"/>
          <p14:tracePt t="197268" x="2536825" y="4930775"/>
          <p14:tracePt t="197284" x="2536825" y="4921250"/>
          <p14:tracePt t="197300" x="2536825" y="4908550"/>
          <p14:tracePt t="197317" x="2533650" y="4886325"/>
          <p14:tracePt t="197334" x="2517775" y="4870450"/>
          <p14:tracePt t="197350" x="2508250" y="4854575"/>
          <p14:tracePt t="197367" x="2479675" y="4838700"/>
          <p14:tracePt t="197384" x="2447925" y="4819650"/>
          <p14:tracePt t="197401" x="2438400" y="4810125"/>
          <p14:tracePt t="197417" x="2425700" y="4794250"/>
          <p14:tracePt t="197434" x="2403475" y="4787900"/>
          <p14:tracePt t="197450" x="2378075" y="4784725"/>
          <p14:tracePt t="197467" x="2330450" y="4759325"/>
          <p14:tracePt t="197484" x="2286000" y="4752975"/>
          <p14:tracePt t="197500" x="2247900" y="4746625"/>
          <p14:tracePt t="197517" x="2200275" y="4746625"/>
          <p14:tracePt t="197534" x="2171700" y="4746625"/>
          <p14:tracePt t="197551" x="2162175" y="4746625"/>
          <p14:tracePt t="197567" x="2146300" y="4746625"/>
          <p14:tracePt t="197584" x="2136775" y="4746625"/>
          <p14:tracePt t="197600" x="2120900" y="4746625"/>
          <p14:tracePt t="197617" x="2108200" y="4746625"/>
          <p14:tracePt t="197634" x="2098675" y="4746625"/>
          <p14:tracePt t="197650" x="2089150" y="4746625"/>
          <p14:tracePt t="197667" x="2066925" y="4768850"/>
          <p14:tracePt t="197684" x="2057400" y="4778375"/>
          <p14:tracePt t="197700" x="2051050" y="4784725"/>
          <p14:tracePt t="197717" x="2051050" y="4794250"/>
          <p14:tracePt t="197734" x="2051050" y="4803775"/>
          <p14:tracePt t="197750" x="2051050" y="4819650"/>
          <p14:tracePt t="197767" x="2051050" y="4832350"/>
          <p14:tracePt t="197784" x="2051050" y="4841875"/>
          <p14:tracePt t="197800" x="2054225" y="4854575"/>
          <p14:tracePt t="197817" x="2063750" y="4873625"/>
          <p14:tracePt t="197834" x="2063750" y="4883150"/>
          <p14:tracePt t="197897" x="2063750" y="4889500"/>
          <p14:tracePt t="197917" x="2063750" y="4892675"/>
          <p14:tracePt t="197945" x="2063750" y="4899025"/>
          <p14:tracePt t="199289" x="2095500" y="4905375"/>
          <p14:tracePt t="199302" x="2159000" y="4918075"/>
          <p14:tracePt t="199317" x="2222500" y="4930775"/>
          <p14:tracePt t="199334" x="2320925" y="4965700"/>
          <p14:tracePt t="199351" x="2508250" y="4991100"/>
          <p14:tracePt t="199367" x="2593975" y="5006975"/>
          <p14:tracePt t="199384" x="2679700" y="5022850"/>
          <p14:tracePt t="199417" x="2921000" y="5070475"/>
          <p14:tracePt t="199451" x="3089275" y="5092700"/>
          <p14:tracePt t="199468" x="3175000" y="5108575"/>
          <p14:tracePt t="199484" x="3279775" y="5108575"/>
          <p14:tracePt t="199501" x="3409950" y="5121275"/>
          <p14:tracePt t="199516" x="3492500" y="5130800"/>
          <p14:tracePt t="199534" x="3565525" y="5137150"/>
          <p14:tracePt t="199551" x="3663950" y="5137150"/>
          <p14:tracePt t="199567" x="3724275" y="5137150"/>
          <p14:tracePt t="199584" x="3794125" y="5143500"/>
          <p14:tracePt t="199600" x="3971925" y="5162550"/>
          <p14:tracePt t="199617" x="4108450" y="5168900"/>
          <p14:tracePt t="199634" x="4248150" y="5168900"/>
          <p14:tracePt t="199651" x="4508500" y="5168900"/>
          <p14:tracePt t="199667" x="4657725" y="5168900"/>
          <p14:tracePt t="199684" x="4784725" y="5168900"/>
          <p14:tracePt t="199701" x="4978400" y="5168900"/>
          <p14:tracePt t="199717" x="5073650" y="5168900"/>
          <p14:tracePt t="199734" x="5137150" y="5184775"/>
          <p14:tracePt t="199750" x="5245100" y="5184775"/>
          <p14:tracePt t="199767" x="5302250" y="5184775"/>
          <p14:tracePt t="199784" x="5362575" y="5184775"/>
          <p14:tracePt t="199800" x="5426075" y="5184775"/>
          <p14:tracePt t="199817" x="5470525" y="5184775"/>
          <p14:tracePt t="199833" x="5492750" y="5175250"/>
          <p14:tracePt t="199851" x="5521325" y="5168900"/>
          <p14:tracePt t="199868" x="5530850" y="5165725"/>
          <p14:tracePt t="199884" x="5540375" y="5165725"/>
          <p14:tracePt t="199900" x="5540375" y="5149850"/>
          <p14:tracePt t="199933" x="5540375" y="5146675"/>
          <p14:tracePt t="199950" x="5540375" y="5133975"/>
          <p14:tracePt t="199972" x="5540375" y="5130800"/>
          <p14:tracePt t="200009" x="5540375" y="5124450"/>
          <p14:tracePt t="200047" x="5543550" y="5124450"/>
          <p14:tracePt t="200130" x="5543550" y="5121275"/>
          <p14:tracePt t="200179" x="5543550" y="5114925"/>
          <p14:tracePt t="200208" x="5549900" y="5114925"/>
          <p14:tracePt t="201373" x="5603875" y="5102225"/>
          <p14:tracePt t="201380" x="5686425" y="5083175"/>
          <p14:tracePt t="201389" x="5768975" y="5064125"/>
          <p14:tracePt t="201400" x="5940425" y="5048250"/>
          <p14:tracePt t="201416" x="6105525" y="5019675"/>
          <p14:tracePt t="201433" x="6232525" y="5010150"/>
          <p14:tracePt t="201466" x="6543675" y="4994275"/>
          <p14:tracePt t="201501" x="6905625" y="4959350"/>
          <p14:tracePt t="201517" x="7077075" y="4940300"/>
          <p14:tracePt t="201534" x="7207250" y="4921250"/>
          <p14:tracePt t="201550" x="7369175" y="4914900"/>
          <p14:tracePt t="201567" x="7464425" y="4899025"/>
          <p14:tracePt t="201584" x="7518400" y="4892675"/>
          <p14:tracePt t="201586" x="7543800" y="4892675"/>
          <p14:tracePt t="201600" x="7578725" y="4892675"/>
          <p14:tracePt t="201617" x="7623175" y="4886325"/>
          <p14:tracePt t="201633" x="7667625" y="4886325"/>
          <p14:tracePt t="201650" x="7702550" y="4879975"/>
          <p14:tracePt t="201666" x="7724775" y="4879975"/>
          <p14:tracePt t="201683" x="7734300" y="4867275"/>
          <p14:tracePt t="201700" x="7750175" y="4864100"/>
          <p14:tracePt t="201716" x="7756525" y="4864100"/>
          <p14:tracePt t="201772" x="7756525" y="4857750"/>
          <p14:tracePt t="201786" x="7756525" y="4854575"/>
          <p14:tracePt t="201794" x="7756525" y="4848225"/>
          <p14:tracePt t="201801" x="7756525" y="4845050"/>
          <p14:tracePt t="201816" x="7750175" y="4835525"/>
          <p14:tracePt t="201833" x="7737475" y="4819650"/>
          <p14:tracePt t="201850" x="7724775" y="4803775"/>
          <p14:tracePt t="201867" x="7708900" y="4794250"/>
          <p14:tracePt t="201884" x="7702550" y="4784725"/>
          <p14:tracePt t="201900" x="7686675" y="4762500"/>
          <p14:tracePt t="201917" x="7677150" y="4752975"/>
          <p14:tracePt t="201934" x="7667625" y="4743450"/>
          <p14:tracePt t="201950" x="7620000" y="4727575"/>
          <p14:tracePt t="201966" x="7556500" y="4699000"/>
          <p14:tracePt t="201984" x="7493000" y="4676775"/>
          <p14:tracePt t="202000" x="7400925" y="4654550"/>
          <p14:tracePt t="202017" x="7312025" y="4613275"/>
          <p14:tracePt t="202034" x="7181850" y="4597400"/>
          <p14:tracePt t="202050" x="7019925" y="4581525"/>
          <p14:tracePt t="202067" x="6915150" y="4581525"/>
          <p14:tracePt t="202084" x="6797675" y="4581525"/>
          <p14:tracePt t="202100" x="6689725" y="4584700"/>
          <p14:tracePt t="202117" x="6638925" y="4597400"/>
          <p14:tracePt t="202134" x="6613525" y="4610100"/>
          <p14:tracePt t="202151" x="6584950" y="4632325"/>
          <p14:tracePt t="202167" x="6575425" y="4641850"/>
          <p14:tracePt t="202184" x="6565900" y="4651375"/>
          <p14:tracePt t="202200" x="6550025" y="4686300"/>
          <p14:tracePt t="202217" x="6530975" y="4718050"/>
          <p14:tracePt t="202234" x="6518275" y="4756150"/>
          <p14:tracePt t="202250" x="6505575" y="4797425"/>
          <p14:tracePt t="202267" x="6505575" y="4826000"/>
          <p14:tracePt t="202284" x="6508750" y="4848225"/>
          <p14:tracePt t="202300" x="6534150" y="4892675"/>
          <p14:tracePt t="202316" x="6581775" y="4933950"/>
          <p14:tracePt t="202333" x="6648450" y="4962525"/>
          <p14:tracePt t="202350" x="6711950" y="4987925"/>
          <p14:tracePt t="202367" x="6737350" y="5006975"/>
          <p14:tracePt t="202384" x="6765925" y="5016500"/>
          <p14:tracePt t="202400" x="6816725" y="5035550"/>
          <p14:tracePt t="202417" x="6861175" y="5048250"/>
          <p14:tracePt t="202435" x="7007225" y="5073650"/>
          <p14:tracePt t="202451" x="7102475" y="5089525"/>
          <p14:tracePt t="202467" x="7185025" y="5095875"/>
          <p14:tracePt t="202483" x="7277100" y="5095875"/>
          <p14:tracePt t="202500" x="7375525" y="5095875"/>
          <p14:tracePt t="202516" x="7435850" y="5095875"/>
          <p14:tracePt t="202533" x="7486650" y="5095875"/>
          <p14:tracePt t="202551" x="7550150" y="5092700"/>
          <p14:tracePt t="202567" x="7585075" y="5086350"/>
          <p14:tracePt t="202585" x="7648575" y="5067300"/>
          <p14:tracePt t="202600" x="7712075" y="5054600"/>
          <p14:tracePt t="202617" x="7769225" y="5041900"/>
          <p14:tracePt t="202633" x="7813675" y="5029200"/>
          <p14:tracePt t="202649" x="7848600" y="5010150"/>
          <p14:tracePt t="202667" x="7864475" y="4994275"/>
          <p14:tracePt t="202684" x="7886700" y="4978400"/>
          <p14:tracePt t="202700" x="7902575" y="4965700"/>
          <p14:tracePt t="202717" x="7931150" y="4943475"/>
          <p14:tracePt t="202735" x="7959725" y="4914900"/>
          <p14:tracePt t="202750" x="7978775" y="4876800"/>
          <p14:tracePt t="202766" x="7991475" y="4838700"/>
          <p14:tracePt t="202784" x="7997825" y="4800600"/>
          <p14:tracePt t="202800" x="7997825" y="4759325"/>
          <p14:tracePt t="202817" x="7994650" y="4730750"/>
          <p14:tracePt t="202835" x="7972425" y="4679950"/>
          <p14:tracePt t="202851" x="7943850" y="4632325"/>
          <p14:tracePt t="202867" x="7921625" y="4610100"/>
          <p14:tracePt t="202884" x="7874000" y="4581525"/>
          <p14:tracePt t="202900" x="7756525" y="4511675"/>
          <p14:tracePt t="202916" x="7677150" y="4473575"/>
          <p14:tracePt t="202934" x="7540625" y="4425950"/>
          <p14:tracePt t="202950" x="7410450" y="4391025"/>
          <p14:tracePt t="202967" x="7302500" y="4371975"/>
          <p14:tracePt t="202985" x="7175500" y="4371975"/>
          <p14:tracePt t="203000" x="7092950" y="4371975"/>
          <p14:tracePt t="203016" x="7010400" y="4378325"/>
          <p14:tracePt t="203034" x="6924675" y="4403725"/>
          <p14:tracePt t="203050" x="6880225" y="4416425"/>
          <p14:tracePt t="203066" x="6858000" y="4429125"/>
          <p14:tracePt t="203083" x="6826250" y="4441825"/>
          <p14:tracePt t="203100" x="6804025" y="4464050"/>
          <p14:tracePt t="203117" x="6794500" y="4479925"/>
          <p14:tracePt t="203135" x="6772275" y="4502150"/>
          <p14:tracePt t="203150" x="6769100" y="4524375"/>
          <p14:tracePt t="203166" x="6769100" y="4540250"/>
          <p14:tracePt t="203183" x="6769100" y="4549775"/>
          <p14:tracePt t="203199" x="6769100" y="4581525"/>
          <p14:tracePt t="203217" x="6769100" y="4603750"/>
          <p14:tracePt t="203235" x="6769100" y="4635500"/>
          <p14:tracePt t="203251" x="6769100" y="4645025"/>
          <p14:tracePt t="203267" x="6769100" y="4660900"/>
          <p14:tracePt t="203284" x="6769100" y="4679950"/>
          <p14:tracePt t="203300" x="6769100" y="4695825"/>
          <p14:tracePt t="203316" x="6769100" y="4705350"/>
          <p14:tracePt t="203334" x="6775450" y="4721225"/>
          <p14:tracePt t="203350" x="6775450" y="4737100"/>
          <p14:tracePt t="203367" x="6775450" y="4746625"/>
          <p14:tracePt t="203384" x="6775450" y="4756150"/>
          <p14:tracePt t="203492" x="6775450" y="4759325"/>
          <p14:tracePt t="203535" x="6775450" y="4765675"/>
          <p14:tracePt t="203547" x="6778625" y="4768850"/>
          <p14:tracePt t="203555" x="6794500" y="4781550"/>
          <p14:tracePt t="203566" x="6800850" y="4784725"/>
          <p14:tracePt t="203584" x="6832600" y="4803775"/>
          <p14:tracePt t="203599" x="6870700" y="4816475"/>
          <p14:tracePt t="203616" x="6915150" y="4829175"/>
          <p14:tracePt t="203634" x="6953250" y="4851400"/>
          <p14:tracePt t="203649" x="6969125" y="4851400"/>
          <p14:tracePt t="203667" x="6978650" y="4851400"/>
          <p14:tracePt t="203684" x="6991350" y="4851400"/>
          <p14:tracePt t="203699" x="6997700" y="4851400"/>
          <p14:tracePt t="204262" x="6969125" y="4841875"/>
          <p14:tracePt t="204270" x="6950075" y="4829175"/>
          <p14:tracePt t="204284" x="6870700" y="4781550"/>
          <p14:tracePt t="204300" x="6781800" y="4749800"/>
          <p14:tracePt t="204316" x="6692900" y="4718050"/>
          <p14:tracePt t="204334" x="6597650" y="4673600"/>
          <p14:tracePt t="204350" x="6534150" y="4651375"/>
          <p14:tracePt t="204384" x="6359525" y="4568825"/>
          <p14:tracePt t="204416" x="6257925" y="4521200"/>
          <p14:tracePt t="204434" x="6181725" y="4479925"/>
          <p14:tracePt t="204450" x="6115050" y="4448175"/>
          <p14:tracePt t="204466" x="6048375" y="4419600"/>
          <p14:tracePt t="204484" x="5943600" y="4371975"/>
          <p14:tracePt t="204500" x="5876925" y="4349750"/>
          <p14:tracePt t="204517" x="5800725" y="4318000"/>
          <p14:tracePt t="204533" x="5673725" y="4279900"/>
          <p14:tracePt t="204550" x="5568950" y="4264025"/>
          <p14:tracePt t="204566" x="5480050" y="4238625"/>
          <p14:tracePt t="204584" x="5346700" y="4206875"/>
          <p14:tracePt t="204600" x="5238750" y="4191000"/>
          <p14:tracePt t="204617" x="5121275" y="4165600"/>
          <p14:tracePt t="204634" x="4965700" y="4140200"/>
          <p14:tracePt t="204650" x="4813300" y="4124325"/>
          <p14:tracePt t="204666" x="4651375" y="4114800"/>
          <p14:tracePt t="204683" x="4413250" y="4105275"/>
          <p14:tracePt t="204699" x="4241800" y="4105275"/>
          <p14:tracePt t="204716" x="4114800" y="4105275"/>
          <p14:tracePt t="204734" x="3863975" y="4105275"/>
          <p14:tracePt t="204750" x="3705225" y="4105275"/>
          <p14:tracePt t="204767" x="3508375" y="4111625"/>
          <p14:tracePt t="204783" x="3248025" y="4111625"/>
          <p14:tracePt t="204800" x="3155950" y="4111625"/>
          <p14:tracePt t="204816" x="3117850" y="4111625"/>
          <p14:tracePt t="205098" x="3057525" y="4089400"/>
          <p14:tracePt t="205105" x="2974975" y="4060825"/>
          <p14:tracePt t="205116" x="2879725" y="4013200"/>
          <p14:tracePt t="205134" x="2587625" y="3908425"/>
          <p14:tracePt t="205150" x="2349500" y="3851275"/>
          <p14:tracePt t="205167" x="2130425" y="3803650"/>
          <p14:tracePt t="205170" x="2038350" y="3784600"/>
          <p14:tracePt t="205183" x="1863725" y="3765550"/>
          <p14:tracePt t="205200" x="1711325" y="3730625"/>
          <p14:tracePt t="205217" x="1616075" y="3714750"/>
          <p14:tracePt t="205233" x="1533525" y="3698875"/>
          <p14:tracePt t="205249" x="1511300" y="3698875"/>
          <p14:tracePt t="205267" x="1489075" y="3698875"/>
          <p14:tracePt t="205283" x="1463675" y="3698875"/>
          <p14:tracePt t="205299" x="1447800" y="3698875"/>
          <p14:tracePt t="205316" x="1438275" y="3698875"/>
          <p14:tracePt t="205333" x="1422400" y="3698875"/>
          <p14:tracePt t="205350" x="1412875" y="3698875"/>
          <p14:tracePt t="205366" x="1406525" y="3698875"/>
          <p14:tracePt t="205435" x="1409700" y="3698875"/>
          <p14:tracePt t="205449" x="1419225" y="3698875"/>
          <p14:tracePt t="205467" x="1428750" y="3698875"/>
          <p14:tracePt t="205483" x="1463675" y="3698875"/>
          <p14:tracePt t="205500" x="1498600" y="3702050"/>
          <p14:tracePt t="205517" x="1558925" y="3702050"/>
          <p14:tracePt t="205533" x="1638300" y="3711575"/>
          <p14:tracePt t="205549" x="1682750" y="3724275"/>
          <p14:tracePt t="205567" x="1730375" y="3736975"/>
          <p14:tracePt t="205583" x="1816100" y="3749675"/>
          <p14:tracePt t="205600" x="1879600" y="3762375"/>
          <p14:tracePt t="205617" x="1955800" y="3778250"/>
          <p14:tracePt t="205633" x="2044700" y="3797300"/>
          <p14:tracePt t="205649" x="2101850" y="3819525"/>
          <p14:tracePt t="205666" x="2146300" y="3832225"/>
          <p14:tracePt t="205669" x="2165350" y="3838575"/>
          <p14:tracePt t="205684" x="2228850" y="3854450"/>
          <p14:tracePt t="205699" x="2289175" y="3860800"/>
          <p14:tracePt t="205716" x="2352675" y="3867150"/>
          <p14:tracePt t="205733" x="2438400" y="3867150"/>
          <p14:tracePt t="205749" x="2495550" y="3867150"/>
          <p14:tracePt t="205767" x="2540000" y="3867150"/>
          <p14:tracePt t="205783" x="2603500" y="3867150"/>
          <p14:tracePt t="205799" x="2667000" y="3886200"/>
          <p14:tracePt t="205816" x="2720975" y="3902075"/>
          <p14:tracePt t="205833" x="2809875" y="3914775"/>
          <p14:tracePt t="205849" x="2924175" y="3914775"/>
          <p14:tracePt t="205867" x="3105150" y="3914775"/>
          <p14:tracePt t="205883" x="3349625" y="3898900"/>
          <p14:tracePt t="205900" x="3489325" y="3873500"/>
          <p14:tracePt t="205917" x="3609975" y="3838575"/>
          <p14:tracePt t="205933" x="3702050" y="3803650"/>
          <p14:tracePt t="205950" x="3768725" y="3771900"/>
          <p14:tracePt t="205966" x="3844925" y="3749675"/>
          <p14:tracePt t="205983" x="3968750" y="3727450"/>
          <p14:tracePt t="206000" x="4022725" y="3714750"/>
          <p14:tracePt t="206016" x="4067175" y="3714750"/>
          <p14:tracePt t="206033" x="4102100" y="3702050"/>
          <p14:tracePt t="206049" x="4111625" y="3695700"/>
          <p14:tracePt t="206067" x="4121150" y="3695700"/>
          <p14:tracePt t="206083" x="4121150" y="3686175"/>
          <p14:tracePt t="206147" x="4117975" y="3686175"/>
          <p14:tracePt t="206154" x="4114800" y="3686175"/>
          <p14:tracePt t="206166" x="4108450" y="3686175"/>
          <p14:tracePt t="206182" x="4083050" y="3686175"/>
          <p14:tracePt t="206200" x="4060825" y="3686175"/>
          <p14:tracePt t="206217" x="4016375" y="3686175"/>
          <p14:tracePt t="206233" x="3956050" y="3686175"/>
          <p14:tracePt t="206250" x="3895725" y="3686175"/>
          <p14:tracePt t="206267" x="3835400" y="3686175"/>
          <p14:tracePt t="206283" x="3749675" y="3686175"/>
          <p14:tracePt t="206299" x="3663950" y="3698875"/>
          <p14:tracePt t="206316" x="3600450" y="3721100"/>
          <p14:tracePt t="206333" x="3486150" y="3743325"/>
          <p14:tracePt t="206349" x="3403600" y="3759200"/>
          <p14:tracePt t="206366" x="3305175" y="3775075"/>
          <p14:tracePt t="206383" x="3200400" y="3813175"/>
          <p14:tracePt t="206400" x="3136900" y="3835400"/>
          <p14:tracePt t="206417" x="3070225" y="3857625"/>
          <p14:tracePt t="206433" x="2978150" y="3886200"/>
          <p14:tracePt t="206449" x="2924175" y="3898900"/>
          <p14:tracePt t="206466" x="2886075" y="3911600"/>
          <p14:tracePt t="206483" x="2825750" y="3911600"/>
          <p14:tracePt t="206499" x="2787650" y="3911600"/>
          <p14:tracePt t="206517" x="2727325" y="3911600"/>
          <p14:tracePt t="206533" x="2644775" y="3911600"/>
          <p14:tracePt t="206550" x="2584450" y="3911600"/>
          <p14:tracePt t="206566" x="2524125" y="3911600"/>
          <p14:tracePt t="206583" x="2460625" y="3911600"/>
          <p14:tracePt t="206599" x="2400300" y="3911600"/>
          <p14:tracePt t="206616" x="2343150" y="3911600"/>
          <p14:tracePt t="206633" x="2254250" y="3908425"/>
          <p14:tracePt t="206650" x="2209800" y="3895725"/>
          <p14:tracePt t="206667" x="2165350" y="3889375"/>
          <p14:tracePt t="206669" x="2146300" y="3883025"/>
          <p14:tracePt t="206683" x="2101850" y="3860800"/>
          <p14:tracePt t="206699" x="2070100" y="3851275"/>
          <p14:tracePt t="206717" x="2041525" y="3838575"/>
          <p14:tracePt t="206733" x="2006600" y="3838575"/>
          <p14:tracePt t="206749" x="1978025" y="3838575"/>
          <p14:tracePt t="206766" x="1968500" y="3838575"/>
          <p14:tracePt t="206783" x="1952625" y="3838575"/>
          <p14:tracePt t="206799" x="1933575" y="3838575"/>
          <p14:tracePt t="206816" x="1920875" y="3838575"/>
          <p14:tracePt t="206833" x="1901825" y="3838575"/>
          <p14:tracePt t="206850" x="1885950" y="3838575"/>
          <p14:tracePt t="206867" x="1873250" y="3838575"/>
          <p14:tracePt t="206883" x="1863725" y="3838575"/>
          <p14:tracePt t="206954" x="1870075" y="3838575"/>
          <p14:tracePt t="206960" x="1873250" y="3838575"/>
          <p14:tracePt t="206968" x="1879600" y="3838575"/>
          <p14:tracePt t="206983" x="1914525" y="3838575"/>
          <p14:tracePt t="206999" x="1958975" y="3838575"/>
          <p14:tracePt t="207017" x="2028825" y="3838575"/>
          <p14:tracePt t="207033" x="2114550" y="3822700"/>
          <p14:tracePt t="207050" x="2197100" y="3816350"/>
          <p14:tracePt t="207067" x="2257425" y="3816350"/>
          <p14:tracePt t="207083" x="2333625" y="3816350"/>
          <p14:tracePt t="207099" x="2387600" y="3816350"/>
          <p14:tracePt t="207117" x="2492375" y="3816350"/>
          <p14:tracePt t="207133" x="2606675" y="3816350"/>
          <p14:tracePt t="207150" x="2698750" y="3816350"/>
          <p14:tracePt t="207166" x="2781300" y="3816350"/>
          <p14:tracePt t="207170" x="2806700" y="3816350"/>
          <p14:tracePt t="207183" x="2867025" y="3816350"/>
          <p14:tracePt t="207200" x="2917825" y="3816350"/>
          <p14:tracePt t="207216" x="2962275" y="3816350"/>
          <p14:tracePt t="207233" x="3019425" y="3816350"/>
          <p14:tracePt t="207249" x="3054350" y="3816350"/>
          <p14:tracePt t="207268" x="3117850" y="3819525"/>
          <p14:tracePt t="207283" x="3168650" y="3825875"/>
          <p14:tracePt t="207300" x="3222625" y="3832225"/>
          <p14:tracePt t="207318" x="3311525" y="3838575"/>
          <p14:tracePt t="207333" x="3368675" y="3838575"/>
          <p14:tracePt t="207349" x="3422650" y="3838575"/>
          <p14:tracePt t="207367" x="3508375" y="3838575"/>
          <p14:tracePt t="207383" x="3549650" y="3838575"/>
          <p14:tracePt t="207399" x="3594100" y="3838575"/>
          <p14:tracePt t="207418" x="3629025" y="3838575"/>
          <p14:tracePt t="207433" x="3638550" y="3835400"/>
          <p14:tracePt t="207450" x="3651250" y="3832225"/>
          <p14:tracePt t="207468" x="3679825" y="3825875"/>
          <p14:tracePt t="207483" x="3708400" y="3819525"/>
          <p14:tracePt t="207499" x="3730625" y="3819525"/>
          <p14:tracePt t="207517" x="3778250" y="3806825"/>
          <p14:tracePt t="207533" x="3806825" y="3806825"/>
          <p14:tracePt t="207550" x="3838575" y="3800475"/>
          <p14:tracePt t="207567" x="3857625" y="3797300"/>
          <p14:tracePt t="207584" x="3873500" y="3797300"/>
          <p14:tracePt t="207600" x="3883025" y="3797300"/>
          <p14:tracePt t="207617" x="3905250" y="3797300"/>
          <p14:tracePt t="207633" x="3933825" y="3797300"/>
          <p14:tracePt t="207649" x="3943350" y="3797300"/>
          <p14:tracePt t="207667" x="3956050" y="3797300"/>
          <p14:tracePt t="207682" x="3965575" y="3797300"/>
          <p14:tracePt t="207746" x="3959225" y="3797300"/>
          <p14:tracePt t="207753" x="3956050" y="3797300"/>
          <p14:tracePt t="207766" x="3949700" y="3797300"/>
          <p14:tracePt t="207783" x="3911600" y="3797300"/>
          <p14:tracePt t="207799" x="3879850" y="3797300"/>
          <p14:tracePt t="207817" x="3810000" y="3800475"/>
          <p14:tracePt t="207833" x="3749675" y="3806825"/>
          <p14:tracePt t="207850" x="3686175" y="3822700"/>
          <p14:tracePt t="207867" x="3600450" y="3829050"/>
          <p14:tracePt t="207883" x="3540125" y="3829050"/>
          <p14:tracePt t="207899" x="3479800" y="3829050"/>
          <p14:tracePt t="207917" x="3375025" y="3829050"/>
          <p14:tracePt t="207933" x="3295650" y="3829050"/>
          <p14:tracePt t="207949" x="3213100" y="3829050"/>
          <p14:tracePt t="207967" x="3105150" y="3829050"/>
          <p14:tracePt t="207983" x="3044825" y="3829050"/>
          <p14:tracePt t="208000" x="2974975" y="3829050"/>
          <p14:tracePt t="208016" x="2889250" y="3835400"/>
          <p14:tracePt t="208033" x="2851150" y="3841750"/>
          <p14:tracePt t="208049" x="2797175" y="3848100"/>
          <p14:tracePt t="208067" x="2727325" y="3860800"/>
          <p14:tracePt t="208083" x="2673350" y="3860800"/>
          <p14:tracePt t="208100" x="2622550" y="3860800"/>
          <p14:tracePt t="208117" x="2559050" y="3860800"/>
          <p14:tracePt t="208133" x="2530475" y="3860800"/>
          <p14:tracePt t="208150" x="2498725" y="3860800"/>
          <p14:tracePt t="208166" x="2466975" y="3860800"/>
          <p14:tracePt t="208183" x="2422525" y="3860800"/>
          <p14:tracePt t="208199" x="2378075" y="3860800"/>
          <p14:tracePt t="208216" x="2333625" y="3857625"/>
          <p14:tracePt t="208233" x="2270125" y="3844925"/>
          <p14:tracePt t="208250" x="2225675" y="3844925"/>
          <p14:tracePt t="208267" x="2187575" y="3844925"/>
          <p14:tracePt t="208283" x="2165350" y="3844925"/>
          <p14:tracePt t="208300" x="2155825" y="3844925"/>
          <p14:tracePt t="208317" x="2133600" y="3844925"/>
          <p14:tracePt t="208333" x="2124075" y="3844925"/>
          <p14:tracePt t="208350" x="2120900" y="3844925"/>
          <p14:tracePt t="208397" x="2127250" y="3844925"/>
          <p14:tracePt t="208408" x="2136775" y="3844925"/>
          <p14:tracePt t="208421" x="2174875" y="3838575"/>
          <p14:tracePt t="208432" x="2225675" y="3838575"/>
          <p14:tracePt t="208449" x="2286000" y="3838575"/>
          <p14:tracePt t="208466" x="2365375" y="3832225"/>
          <p14:tracePt t="208483" x="2460625" y="3832225"/>
          <p14:tracePt t="208499" x="2565400" y="3822700"/>
          <p14:tracePt t="208516" x="2695575" y="3806825"/>
          <p14:tracePt t="208532" x="2755900" y="3806825"/>
          <p14:tracePt t="208550" x="2816225" y="3806825"/>
          <p14:tracePt t="208567" x="2901950" y="3806825"/>
          <p14:tracePt t="208582" x="2955925" y="3800475"/>
          <p14:tracePt t="208599" x="3006725" y="3794125"/>
          <p14:tracePt t="208617" x="3070225" y="3794125"/>
          <p14:tracePt t="208632" x="3105150" y="3794125"/>
          <p14:tracePt t="208649" x="3143250" y="3794125"/>
          <p14:tracePt t="208666" x="3175000" y="3794125"/>
          <p14:tracePt t="208683" x="3184525" y="3794125"/>
          <p14:tracePt t="208699" x="3194050" y="3794125"/>
          <p14:tracePt t="208716" x="3216275" y="3794125"/>
          <p14:tracePt t="208732" x="3235325" y="3794125"/>
          <p14:tracePt t="208749" x="3244850" y="3784600"/>
          <p14:tracePt t="208767" x="3260725" y="3784600"/>
          <p14:tracePt t="208783" x="3276600" y="3784600"/>
          <p14:tracePt t="208799" x="3286125" y="3784600"/>
          <p14:tracePt t="208816" x="3298825" y="3778250"/>
          <p14:tracePt t="208833" x="3311525" y="3768725"/>
          <p14:tracePt t="208849" x="3330575" y="3768725"/>
          <p14:tracePt t="208866" x="3365500" y="3762375"/>
          <p14:tracePt t="208882" x="3400425" y="3762375"/>
          <p14:tracePt t="208899" x="3448050" y="3743325"/>
          <p14:tracePt t="208916" x="3533775" y="3736975"/>
          <p14:tracePt t="208932" x="3597275" y="3730625"/>
          <p14:tracePt t="208950" x="3657600" y="3730625"/>
          <p14:tracePt t="208966" x="3724275" y="3730625"/>
          <p14:tracePt t="208982" x="3762375" y="3730625"/>
          <p14:tracePt t="208999" x="3816350" y="3730625"/>
          <p14:tracePt t="209016" x="3886200" y="3730625"/>
          <p14:tracePt t="209033" x="3930650" y="3730625"/>
          <p14:tracePt t="209050" x="3959225" y="3730625"/>
          <p14:tracePt t="209067" x="3994150" y="3730625"/>
          <p14:tracePt t="209083" x="4006850" y="3730625"/>
          <p14:tracePt t="209099" x="4038600" y="3733800"/>
          <p14:tracePt t="209116" x="4070350" y="3733800"/>
          <p14:tracePt t="209132" x="4102100" y="3740150"/>
          <p14:tracePt t="209149" x="4124325" y="3749675"/>
          <p14:tracePt t="209167" x="4159250" y="3756025"/>
          <p14:tracePt t="209183" x="4168775" y="3756025"/>
          <p14:tracePt t="209200" x="4178300" y="3756025"/>
          <p14:tracePt t="209304" x="4175125" y="3756025"/>
          <p14:tracePt t="209313" x="4171950" y="3756025"/>
          <p14:tracePt t="209325" x="4162425" y="3762375"/>
          <p14:tracePt t="209336" x="4156075" y="3762375"/>
          <p14:tracePt t="209349" x="4133850" y="3768725"/>
          <p14:tracePt t="209366" x="4102100" y="3768725"/>
          <p14:tracePt t="209382" x="4064000" y="3775075"/>
          <p14:tracePt t="209399" x="4029075" y="3781425"/>
          <p14:tracePt t="209416" x="3949700" y="3787775"/>
          <p14:tracePt t="209432" x="3911600" y="3794125"/>
          <p14:tracePt t="209450" x="3867150" y="3806825"/>
          <p14:tracePt t="209467" x="3803650" y="3825875"/>
          <p14:tracePt t="209483" x="3781425" y="3832225"/>
          <p14:tracePt t="209499" x="3736975" y="3838575"/>
          <p14:tracePt t="209516" x="3679825" y="3844925"/>
          <p14:tracePt t="209532" x="3635375" y="3851275"/>
          <p14:tracePt t="209549" x="3597275" y="3851275"/>
          <p14:tracePt t="209567" x="3536950" y="3851275"/>
          <p14:tracePt t="209583" x="3508375" y="3851275"/>
          <p14:tracePt t="209600" x="3486150" y="3851275"/>
          <p14:tracePt t="209616" x="3454400" y="3851275"/>
          <p14:tracePt t="209633" x="3441700" y="3851275"/>
          <p14:tracePt t="209649" x="3422650" y="3851275"/>
          <p14:tracePt t="209666" x="3387725" y="3848100"/>
          <p14:tracePt t="209682" x="3371850" y="3848100"/>
          <p14:tracePt t="209699" x="3355975" y="3838575"/>
          <p14:tracePt t="209702" x="3346450" y="3838575"/>
          <p14:tracePt t="209717" x="3336925" y="3832225"/>
          <p14:tracePt t="209733" x="3327400" y="3832225"/>
          <p14:tracePt t="209749" x="3317875" y="3832225"/>
          <p14:tracePt t="209766" x="3295650" y="3832225"/>
          <p14:tracePt t="209782" x="3292475" y="3832225"/>
          <p14:tracePt t="209816" x="3286125" y="3832225"/>
          <p14:tracePt t="211009" x="3308350" y="3841750"/>
          <p14:tracePt t="211017" x="3336925" y="3854450"/>
          <p14:tracePt t="211033" x="3435350" y="3889375"/>
          <p14:tracePt t="211049" x="3524250" y="3930650"/>
          <p14:tracePt t="211067" x="3667125" y="4003675"/>
          <p14:tracePt t="211083" x="3787775" y="4048125"/>
          <p14:tracePt t="211099" x="3876675" y="4089400"/>
          <p14:tracePt t="211132" x="4029075" y="4168775"/>
          <p14:tracePt t="211167" x="4200525" y="4229100"/>
          <p14:tracePt t="211183" x="4264025" y="4251325"/>
          <p14:tracePt t="211200" x="4321175" y="4264025"/>
          <p14:tracePt t="211216" x="4371975" y="4289425"/>
          <p14:tracePt t="211233" x="4394200" y="4298950"/>
          <p14:tracePt t="211249" x="4432300" y="4311650"/>
          <p14:tracePt t="211265" x="4495800" y="4330700"/>
          <p14:tracePt t="211283" x="4572000" y="4356100"/>
          <p14:tracePt t="211299" x="4657725" y="4371975"/>
          <p14:tracePt t="211317" x="4778375" y="4394200"/>
          <p14:tracePt t="211333" x="4876800" y="4410075"/>
          <p14:tracePt t="211350" x="4962525" y="4432300"/>
          <p14:tracePt t="211366" x="5048250" y="4438650"/>
          <p14:tracePt t="211382" x="5092700" y="4445000"/>
          <p14:tracePt t="211399" x="5137150" y="4445000"/>
          <p14:tracePt t="211416" x="5248275" y="4460875"/>
          <p14:tracePt t="211432" x="5330825" y="4476750"/>
          <p14:tracePt t="211449" x="5416550" y="4492625"/>
          <p14:tracePt t="211466" x="5562600" y="4524375"/>
          <p14:tracePt t="211482" x="5670550" y="4540250"/>
          <p14:tracePt t="211499" x="5800725" y="4559300"/>
          <p14:tracePt t="211516" x="5911850" y="4587875"/>
          <p14:tracePt t="211532" x="5997575" y="4603750"/>
          <p14:tracePt t="211549" x="6092825" y="4619625"/>
          <p14:tracePt t="211566" x="6238875" y="4641850"/>
          <p14:tracePt t="211582" x="6311900" y="4651375"/>
          <p14:tracePt t="211600" x="6403975" y="4673600"/>
          <p14:tracePt t="211616" x="6572250" y="4699000"/>
          <p14:tracePt t="211632" x="6667500" y="4714875"/>
          <p14:tracePt t="211649" x="6711950" y="4727575"/>
          <p14:tracePt t="211666" x="6762750" y="4752975"/>
          <p14:tracePt t="211682" x="6778625" y="4752975"/>
          <p14:tracePt t="211699" x="6794500" y="4759325"/>
          <p14:tracePt t="211716" x="6810375" y="4759325"/>
          <p14:tracePt t="211732" x="6813550" y="4762500"/>
          <p14:tracePt t="211750" x="6819900" y="4762500"/>
          <p14:tracePt t="211765" x="6829425" y="4762500"/>
          <p14:tracePt t="211782" x="6838950" y="4762500"/>
          <p14:tracePt t="211816" x="6848475" y="4762500"/>
          <p14:tracePt t="211832" x="6858000" y="4762500"/>
          <p14:tracePt t="211849" x="6867525" y="4762500"/>
          <p14:tracePt t="211867" x="6902450" y="4762500"/>
          <p14:tracePt t="211883" x="6924675" y="4775200"/>
          <p14:tracePt t="211899" x="6953250" y="4781550"/>
          <p14:tracePt t="211916" x="6975475" y="4803775"/>
          <p14:tracePt t="211932" x="6985000" y="4806950"/>
          <p14:tracePt t="211949" x="7000875" y="4806950"/>
          <p14:tracePt t="211966" x="7007225" y="4806950"/>
          <p14:tracePt t="211987" x="7007225" y="4813300"/>
          <p14:tracePt t="212008" x="7007225" y="4816475"/>
          <p14:tracePt t="212020" x="7010400" y="4816475"/>
          <p14:tracePt t="212033" x="7016750" y="4826000"/>
          <p14:tracePt t="212050" x="7019925" y="4835525"/>
          <p14:tracePt t="212066" x="7026275" y="4841875"/>
          <p14:tracePt t="212083" x="7029450" y="4851400"/>
          <p14:tracePt t="212100" x="7029450" y="4857750"/>
          <p14:tracePt t="212145" x="7029450" y="4860925"/>
          <p14:tracePt t="212157" x="7035800" y="4867275"/>
          <p14:tracePt t="212166" x="7042150" y="4867275"/>
          <p14:tracePt t="212183" x="7051675" y="4870450"/>
          <p14:tracePt t="212215" x="7054850" y="4876800"/>
          <p14:tracePt t="213578" x="7048500" y="4879975"/>
          <p14:tracePt t="213586" x="7035800" y="4886325"/>
          <p14:tracePt t="213600" x="6991350" y="4899025"/>
          <p14:tracePt t="213617" x="6924675" y="4930775"/>
          <p14:tracePt t="213633" x="6858000" y="4959350"/>
          <p14:tracePt t="213650" x="6750050" y="5013325"/>
          <p14:tracePt t="213683" x="6527800" y="5038725"/>
          <p14:tracePt t="213715" x="6372225" y="5038725"/>
          <p14:tracePt t="213733" x="6334125" y="5038725"/>
          <p14:tracePt t="213750" x="6302375" y="5038725"/>
          <p14:tracePt t="213766" x="6280150" y="5038725"/>
          <p14:tracePt t="213783" x="6270625" y="5038725"/>
          <p14:tracePt t="213786" x="6264275" y="5038725"/>
          <p14:tracePt t="213799" x="6254750" y="5038725"/>
          <p14:tracePt t="213815" x="6245225" y="5038725"/>
          <p14:tracePt t="213871" x="6238875" y="5038725"/>
          <p14:tracePt t="214371" x="6153150" y="5019675"/>
          <p14:tracePt t="214378" x="5972175" y="4984750"/>
          <p14:tracePt t="214389" x="5743575" y="4930775"/>
          <p14:tracePt t="214416" x="4759325" y="4794250"/>
          <p14:tracePt t="214450" x="3625850" y="4752975"/>
          <p14:tracePt t="214471" x="3263900" y="4752975"/>
          <p14:tracePt t="214494" x="3000375" y="4752975"/>
          <p14:tracePt t="214506" x="2882900" y="4759325"/>
          <p14:tracePt t="214521" x="2797175" y="4775200"/>
          <p14:tracePt t="214532" x="2759075" y="4791075"/>
          <p14:tracePt t="214549" x="2695575" y="4803775"/>
          <p14:tracePt t="214565" x="2673350" y="4816475"/>
          <p14:tracePt t="214582" x="2647950" y="4826000"/>
          <p14:tracePt t="214599" x="2613025" y="4851400"/>
          <p14:tracePt t="214616" x="2590800" y="4851400"/>
          <p14:tracePt t="214633" x="2562225" y="4851400"/>
          <p14:tracePt t="214649" x="2514600" y="4851400"/>
          <p14:tracePt t="214665" x="2441575" y="4838700"/>
          <p14:tracePt t="214682" x="2359025" y="4822825"/>
          <p14:tracePt t="214699" x="2190750" y="4781550"/>
          <p14:tracePt t="214715" x="2066925" y="4737100"/>
          <p14:tracePt t="214733" x="1971675" y="4721225"/>
          <p14:tracePt t="214749" x="1870075" y="4708525"/>
          <p14:tracePt t="214766" x="1841500" y="4708525"/>
          <p14:tracePt t="214782" x="1812925" y="4708525"/>
          <p14:tracePt t="214798" x="1797050" y="4708525"/>
          <p14:tracePt t="214815" x="1787525" y="4708525"/>
          <p14:tracePt t="214832" x="1771650" y="4708525"/>
          <p14:tracePt t="214848" x="1768475" y="4708525"/>
          <p14:tracePt t="214906" x="1781175" y="4708525"/>
          <p14:tracePt t="214913" x="1784350" y="4708525"/>
          <p14:tracePt t="214920" x="1790700" y="4714875"/>
          <p14:tracePt t="214932" x="1793875" y="4714875"/>
          <p14:tracePt t="214948" x="1816100" y="4724400"/>
          <p14:tracePt t="214965" x="1838325" y="4727575"/>
          <p14:tracePt t="214982" x="1854200" y="4743450"/>
          <p14:tracePt t="214998" x="1885950" y="4749800"/>
          <p14:tracePt t="215015" x="1908175" y="4762500"/>
          <p14:tracePt t="215032" x="1933575" y="4775200"/>
          <p14:tracePt t="215048" x="1974850" y="4784725"/>
          <p14:tracePt t="215065" x="2003425" y="4803775"/>
          <p14:tracePt t="215082" x="2025650" y="4810125"/>
          <p14:tracePt t="215099" x="2066925" y="4816475"/>
          <p14:tracePt t="215115" x="2098675" y="4816475"/>
          <p14:tracePt t="215133" x="2143125" y="4829175"/>
          <p14:tracePt t="215149" x="2184400" y="4835525"/>
          <p14:tracePt t="215166" x="2193925" y="4835525"/>
          <p14:tracePt t="215182" x="2203450" y="4835525"/>
          <p14:tracePt t="215198" x="2212975" y="4835525"/>
          <p14:tracePt t="215242" x="2212975" y="4841875"/>
          <p14:tracePt t="215279" x="2216150" y="4841875"/>
          <p14:tracePt t="216278" x="2279650" y="4860925"/>
          <p14:tracePt t="216291" x="2466975" y="4899025"/>
          <p14:tracePt t="216304" x="2743200" y="4930775"/>
          <p14:tracePt t="216315" x="2867025" y="4940300"/>
          <p14:tracePt t="216332" x="3286125" y="4940300"/>
          <p14:tracePt t="216348" x="4102100" y="4940300"/>
          <p14:tracePt t="216366" x="4800600" y="4940300"/>
          <p14:tracePt t="216400" x="6435725" y="4968875"/>
          <p14:tracePt t="216434" x="7299325" y="5026025"/>
          <p14:tracePt t="216450" x="7505700" y="5045075"/>
          <p14:tracePt t="216466" x="7645400" y="5054600"/>
          <p14:tracePt t="216482" x="7727950" y="5070475"/>
          <p14:tracePt t="216499" x="7810500" y="5076825"/>
          <p14:tracePt t="217013" x="7750175" y="5048250"/>
          <p14:tracePt t="217020" x="7629525" y="5010150"/>
          <p14:tracePt t="217032" x="7508875" y="4968875"/>
          <p14:tracePt t="217049" x="7188200" y="4921250"/>
          <p14:tracePt t="217065" x="6978650" y="4892675"/>
          <p14:tracePt t="217082" x="6807200" y="4883150"/>
          <p14:tracePt t="217098" x="6546850" y="4883150"/>
          <p14:tracePt t="217132" x="6267450" y="4914900"/>
          <p14:tracePt t="217166" x="6007100" y="4940300"/>
          <p14:tracePt t="217183" x="5918200" y="4956175"/>
          <p14:tracePt t="217198" x="5880100" y="4956175"/>
          <p14:tracePt t="217215" x="5851525" y="4956175"/>
          <p14:tracePt t="217232" x="5829300" y="4956175"/>
          <p14:tracePt t="217249" x="5794375" y="4956175"/>
          <p14:tracePt t="217266" x="5781675" y="4956175"/>
          <p14:tracePt t="217283" x="5740400" y="4956175"/>
          <p14:tracePt t="217298" x="5718175" y="4956175"/>
          <p14:tracePt t="217315" x="5689600" y="4956175"/>
          <p14:tracePt t="217333" x="5657850" y="4956175"/>
          <p14:tracePt t="217349" x="5626100" y="4956175"/>
          <p14:tracePt t="217366" x="5597525" y="4956175"/>
          <p14:tracePt t="217383" x="5549900" y="4956175"/>
          <p14:tracePt t="217399" x="5521325" y="4956175"/>
          <p14:tracePt t="217415" x="5499100" y="4956175"/>
          <p14:tracePt t="217432" x="5483225" y="4956175"/>
          <p14:tracePt t="217448" x="5464175" y="4956175"/>
          <p14:tracePt t="217465" x="5454650" y="4956175"/>
          <p14:tracePt t="217482" x="5445125" y="4956175"/>
          <p14:tracePt t="217499" x="5438775" y="4956175"/>
          <p14:tracePt t="217516" x="5435600" y="4956175"/>
          <p14:tracePt t="217734" x="5518150" y="4949825"/>
          <p14:tracePt t="217742" x="5645150" y="4930775"/>
          <p14:tracePt t="217748" x="5759450" y="4921250"/>
          <p14:tracePt t="217765" x="5934075" y="4902200"/>
          <p14:tracePt t="217783" x="6140450" y="4895850"/>
          <p14:tracePt t="217799" x="6257925" y="4886325"/>
          <p14:tracePt t="217815" x="6340475" y="4886325"/>
          <p14:tracePt t="217832" x="6435725" y="4879975"/>
          <p14:tracePt t="217848" x="6518275" y="4879975"/>
          <p14:tracePt t="217865" x="6600825" y="4879975"/>
          <p14:tracePt t="217882" x="6677025" y="4879975"/>
          <p14:tracePt t="217898" x="6708775" y="4879975"/>
          <p14:tracePt t="217915" x="6737350" y="4879975"/>
          <p14:tracePt t="217932" x="6750050" y="4879975"/>
          <p14:tracePt t="217948" x="6762750" y="4879975"/>
          <p14:tracePt t="217965" x="6788150" y="4879975"/>
          <p14:tracePt t="217982" x="6813550" y="4879975"/>
          <p14:tracePt t="217998" x="6858000" y="4879975"/>
          <p14:tracePt t="218015" x="6911975" y="4879975"/>
          <p14:tracePt t="218033" x="6981825" y="4879975"/>
          <p14:tracePt t="218049" x="7004050" y="4879975"/>
          <p14:tracePt t="218066" x="7032625" y="4879975"/>
          <p14:tracePt t="218082" x="7048500" y="4879975"/>
          <p14:tracePt t="218098" x="7058025" y="4879975"/>
          <p14:tracePt t="218115" x="7073900" y="4879975"/>
          <p14:tracePt t="218132" x="7086600" y="4879975"/>
          <p14:tracePt t="218148" x="7096125" y="4879975"/>
          <p14:tracePt t="218165" x="7105650" y="4879975"/>
          <p14:tracePt t="218183" x="7127875" y="4879975"/>
          <p14:tracePt t="218199" x="7131050" y="4879975"/>
          <p14:tracePt t="218313" x="7131050" y="4886325"/>
          <p14:tracePt t="221318" x="7096125" y="4883150"/>
          <p14:tracePt t="221329" x="7038975" y="4883150"/>
          <p14:tracePt t="221340" x="6880225" y="4883150"/>
          <p14:tracePt t="221353" x="6686550" y="4883150"/>
          <p14:tracePt t="221370" x="6502400" y="4899025"/>
          <p14:tracePt t="221394" x="6203950" y="4933950"/>
          <p14:tracePt t="221414" x="5880100" y="5000625"/>
          <p14:tracePt t="221448" x="5356225" y="5114925"/>
          <p14:tracePt t="221467" x="5140325" y="5187950"/>
          <p14:tracePt t="221483" x="5006975" y="5232400"/>
          <p14:tracePt t="221499" x="4873625" y="5286375"/>
          <p14:tracePt t="221516" x="4743450" y="5321300"/>
          <p14:tracePt t="221532" x="4603750" y="5378450"/>
          <p14:tracePt t="221548" x="4518025" y="5410200"/>
          <p14:tracePt t="221565" x="4416425" y="5451475"/>
          <p14:tracePt t="221581" x="4314825" y="5480050"/>
          <p14:tracePt t="221598" x="4270375" y="5492750"/>
          <p14:tracePt t="221615" x="4232275" y="5511800"/>
          <p14:tracePt t="221632" x="4140200" y="5534025"/>
          <p14:tracePt t="221648" x="4067175" y="5540375"/>
          <p14:tracePt t="221665" x="3984625" y="5540375"/>
          <p14:tracePt t="221681" x="3902075" y="5540375"/>
          <p14:tracePt t="221698" x="3841750" y="5540375"/>
          <p14:tracePt t="221714" x="3781425" y="5540375"/>
          <p14:tracePt t="221731" x="3686175" y="5540375"/>
          <p14:tracePt t="221749" x="3603625" y="5534025"/>
          <p14:tracePt t="221765" x="3530600" y="5527675"/>
          <p14:tracePt t="221782" x="3362325" y="5502275"/>
          <p14:tracePt t="221799" x="3235325" y="5486400"/>
          <p14:tracePt t="221815" x="3140075" y="5476875"/>
          <p14:tracePt t="221831" x="3022600" y="5476875"/>
          <p14:tracePt t="221847" x="2971800" y="5476875"/>
          <p14:tracePt t="221865" x="2927350" y="5476875"/>
          <p14:tracePt t="221881" x="2892425" y="5476875"/>
          <p14:tracePt t="221898" x="2882900" y="5476875"/>
          <p14:tracePt t="221915" x="2873375" y="5467350"/>
          <p14:tracePt t="224525" x="2857500" y="5470525"/>
          <p14:tracePt t="224537" x="2835275" y="5480050"/>
          <p14:tracePt t="224548" x="2816225" y="5486400"/>
          <p14:tracePt t="224565" x="2781300" y="5505450"/>
          <p14:tracePt t="224581" x="2768600" y="5521325"/>
          <p14:tracePt t="224597" x="2752725" y="5530850"/>
          <p14:tracePt t="224614" x="2743200" y="5537200"/>
          <p14:tracePt t="224647" x="2717800" y="5549900"/>
          <p14:tracePt t="224682" x="2698750" y="5559425"/>
          <p14:tracePt t="224698" x="2695575" y="5559425"/>
          <p14:tracePt t="224752" x="2689225" y="5559425"/>
          <p14:tracePt t="224766" x="2686050" y="5559425"/>
          <p14:tracePt t="224781" x="2679700" y="5559425"/>
          <p14:tracePt t="224795" x="2673350" y="5559425"/>
          <p14:tracePt t="224802" x="2670175" y="5559425"/>
          <p14:tracePt t="224815" x="2654300" y="5559425"/>
          <p14:tracePt t="224831" x="2638425" y="5559425"/>
          <p14:tracePt t="224848" x="2603500" y="5556250"/>
          <p14:tracePt t="224865" x="2511425" y="5537200"/>
          <p14:tracePt t="224881" x="2435225" y="5505450"/>
          <p14:tracePt t="224897" x="2346325" y="5464175"/>
          <p14:tracePt t="224915" x="2206625" y="5416550"/>
          <p14:tracePt t="224932" x="2155825" y="5403850"/>
          <p14:tracePt t="224948" x="2108200" y="5391150"/>
          <p14:tracePt t="224965" x="2070100" y="5391150"/>
          <p14:tracePt t="224981" x="2047875" y="5391150"/>
          <p14:tracePt t="224998" x="2038350" y="5391150"/>
          <p14:tracePt t="225015" x="2016125" y="5391150"/>
          <p14:tracePt t="225031" x="2006600" y="5391150"/>
          <p14:tracePt t="225048" x="1997075" y="5391150"/>
          <p14:tracePt t="225065" x="1997075" y="5397500"/>
          <p14:tracePt t="225082" x="1997075" y="5407025"/>
          <p14:tracePt t="225098" x="1997075" y="5416550"/>
          <p14:tracePt t="225115" x="1997075" y="5426075"/>
          <p14:tracePt t="225131" x="1997075" y="5432425"/>
          <p14:tracePt t="225165" x="1987550" y="5435600"/>
          <p14:tracePt t="225181" x="1987550" y="5441950"/>
          <p14:tracePt t="225481" x="1984375" y="5441950"/>
          <p14:tracePt t="225488" x="1978025" y="5441950"/>
          <p14:tracePt t="225498" x="1971675" y="5441950"/>
          <p14:tracePt t="225515" x="1958975" y="5441950"/>
          <p14:tracePt t="225531" x="1952625" y="5441950"/>
          <p14:tracePt t="226807" x="1955800" y="5429250"/>
          <p14:tracePt t="226815" x="1962150" y="5416550"/>
          <p14:tracePt t="226831" x="1981200" y="5372100"/>
          <p14:tracePt t="226848" x="1993900" y="5340350"/>
          <p14:tracePt t="226865" x="2038350" y="5280025"/>
          <p14:tracePt t="226882" x="2066925" y="5232400"/>
          <p14:tracePt t="226898" x="2098675" y="5184775"/>
          <p14:tracePt t="226930" x="2168525" y="5108575"/>
          <p14:tracePt t="226964" x="2203450" y="5051425"/>
          <p14:tracePt t="226981" x="2212975" y="5035550"/>
          <p14:tracePt t="226998" x="2225675" y="5019675"/>
          <p14:tracePt t="227015" x="2241550" y="4978400"/>
          <p14:tracePt t="227031" x="2251075" y="4968875"/>
          <p14:tracePt t="227048" x="2270125" y="4943475"/>
          <p14:tracePt t="227064" x="2279650" y="4924425"/>
          <p14:tracePt t="227080" x="2279650" y="4914900"/>
          <p14:tracePt t="227097" x="2286000" y="4899025"/>
          <p14:tracePt t="227115" x="2289175" y="4876800"/>
          <p14:tracePt t="227131" x="2295525" y="4867275"/>
          <p14:tracePt t="227148" x="2308225" y="4838700"/>
          <p14:tracePt t="227165" x="2317750" y="4816475"/>
          <p14:tracePt t="227181" x="2317750" y="4806950"/>
          <p14:tracePt t="227197" x="2317750" y="4791075"/>
          <p14:tracePt t="227214" x="2317750" y="4787900"/>
          <p14:tracePt t="227658" x="2317750" y="4794250"/>
          <p14:tracePt t="227668" x="2311400" y="4794250"/>
          <p14:tracePt t="227681" x="2305050" y="4810125"/>
          <p14:tracePt t="227698" x="2301875" y="4819650"/>
          <p14:tracePt t="227715" x="2295525" y="4835525"/>
          <p14:tracePt t="227731" x="2292350" y="4845050"/>
          <p14:tracePt t="227748" x="2286000" y="4857750"/>
          <p14:tracePt t="227781" x="2266950" y="4883150"/>
          <p14:tracePt t="227814" x="2260600" y="4914900"/>
          <p14:tracePt t="227831" x="2260600" y="4918075"/>
          <p14:tracePt t="227865" x="2260600" y="4927600"/>
          <p14:tracePt t="227881" x="2260600" y="4933950"/>
          <p14:tracePt t="227897" x="2260600" y="4937125"/>
          <p14:tracePt t="227914" x="2260600" y="4943475"/>
          <p14:tracePt t="227930" x="2260600" y="4959350"/>
          <p14:tracePt t="227964" x="2260600" y="4962525"/>
          <p14:tracePt t="227985" x="2260600" y="4968875"/>
          <p14:tracePt t="228021" x="2254250" y="4968875"/>
          <p14:tracePt t="228100" x="2254250" y="4965700"/>
          <p14:tracePt t="228108" x="2254250" y="4956175"/>
          <p14:tracePt t="228114" x="2254250" y="4937125"/>
          <p14:tracePt t="228131" x="2254250" y="4914900"/>
          <p14:tracePt t="228147" x="2254250" y="4886325"/>
          <p14:tracePt t="228164" x="2254250" y="4873625"/>
          <p14:tracePt t="228180" x="2254250" y="4860925"/>
          <p14:tracePt t="228197" x="2254250" y="4851400"/>
          <p14:tracePt t="228507" x="2254250" y="4854575"/>
          <p14:tracePt t="228514" x="2254250" y="4857750"/>
          <p14:tracePt t="228531" x="2254250" y="4870450"/>
          <p14:tracePt t="228547" x="2254250" y="4879975"/>
          <p14:tracePt t="228564" x="2254250" y="4889500"/>
          <p14:tracePt t="229842" x="2247900" y="4914900"/>
          <p14:tracePt t="229849" x="2241550" y="4940300"/>
          <p14:tracePt t="229864" x="2228850" y="5006975"/>
          <p14:tracePt t="229880" x="2216150" y="5057775"/>
          <p14:tracePt t="229897" x="2187575" y="5105400"/>
          <p14:tracePt t="229914" x="2162175" y="5168900"/>
          <p14:tracePt t="229948" x="2105025" y="5235575"/>
          <p14:tracePt t="229980" x="2035175" y="5311775"/>
          <p14:tracePt t="229997" x="2009775" y="5334000"/>
          <p14:tracePt t="229999" x="1997075" y="5353050"/>
          <p14:tracePt t="230014" x="1987550" y="5378450"/>
          <p14:tracePt t="230030" x="1974850" y="5387975"/>
          <p14:tracePt t="230047" x="1965325" y="5403850"/>
          <p14:tracePt t="230064" x="1939925" y="5419725"/>
          <p14:tracePt t="230080" x="1930400" y="5429250"/>
          <p14:tracePt t="230098" x="1920875" y="5438775"/>
          <p14:tracePt t="230114" x="1905000" y="5457825"/>
          <p14:tracePt t="230131" x="1889125" y="5467350"/>
          <p14:tracePt t="230147" x="1879600" y="5476875"/>
          <p14:tracePt t="230164" x="1854200" y="5489575"/>
          <p14:tracePt t="230181" x="1822450" y="5489575"/>
          <p14:tracePt t="230197" x="1803400" y="5489575"/>
          <p14:tracePt t="230213" x="1762125" y="5489575"/>
          <p14:tracePt t="230231" x="1739900" y="5489575"/>
          <p14:tracePt t="230248" x="1717675" y="5489575"/>
          <p14:tracePt t="230264" x="1708150" y="5489575"/>
          <p14:tracePt t="230280" x="1698625" y="5489575"/>
          <p14:tracePt t="230298" x="1679575" y="5489575"/>
          <p14:tracePt t="230314" x="1670050" y="5489575"/>
          <p14:tracePt t="230331" x="1660525" y="5489575"/>
          <p14:tracePt t="230347" x="1651000" y="5492750"/>
          <p14:tracePt t="230364" x="1628775" y="5508625"/>
          <p14:tracePt t="230381" x="1619250" y="5514975"/>
          <p14:tracePt t="230397" x="1609725" y="5524500"/>
          <p14:tracePt t="230414" x="1593850" y="5540375"/>
          <p14:tracePt t="230431" x="1577975" y="5556250"/>
          <p14:tracePt t="230447" x="1568450" y="5565775"/>
          <p14:tracePt t="230464" x="1555750" y="5578475"/>
          <p14:tracePt t="230480" x="1546225" y="5588000"/>
          <p14:tracePt t="230498" x="1546225" y="5610225"/>
          <p14:tracePt t="230514" x="1546225" y="5619750"/>
          <p14:tracePt t="230531" x="1546225" y="5629275"/>
          <p14:tracePt t="230548" x="1546225" y="5641975"/>
          <p14:tracePt t="230564" x="1546225" y="5657850"/>
          <p14:tracePt t="230581" x="1546225" y="5667375"/>
          <p14:tracePt t="230598" x="1546225" y="5683250"/>
          <p14:tracePt t="230614" x="1552575" y="5692775"/>
          <p14:tracePt t="230631" x="1562100" y="5708650"/>
          <p14:tracePt t="230648" x="1587500" y="5724525"/>
          <p14:tracePt t="230664" x="1619250" y="5740400"/>
          <p14:tracePt t="230680" x="1663700" y="5756275"/>
          <p14:tracePt t="230698" x="1749425" y="5781675"/>
          <p14:tracePt t="230714" x="1800225" y="5794375"/>
          <p14:tracePt t="230731" x="1863725" y="5810250"/>
          <p14:tracePt t="230747" x="1930400" y="5822950"/>
          <p14:tracePt t="230764" x="2041525" y="5854700"/>
          <p14:tracePt t="230781" x="2105025" y="5867400"/>
          <p14:tracePt t="230798" x="2193925" y="5883275"/>
          <p14:tracePt t="230814" x="2257425" y="5889625"/>
          <p14:tracePt t="230831" x="2330450" y="5911850"/>
          <p14:tracePt t="230847" x="2413000" y="5918200"/>
          <p14:tracePt t="230864" x="2511425" y="5927725"/>
          <p14:tracePt t="230881" x="2571750" y="5934075"/>
          <p14:tracePt t="230897" x="2654300" y="5934075"/>
          <p14:tracePt t="230914" x="2806700" y="5934075"/>
          <p14:tracePt t="230931" x="2886075" y="5934075"/>
          <p14:tracePt t="230947" x="2981325" y="5934075"/>
          <p14:tracePt t="230964" x="3063875" y="5934075"/>
          <p14:tracePt t="230980" x="3133725" y="5934075"/>
          <p14:tracePt t="230997" x="3206750" y="5934075"/>
          <p14:tracePt t="231014" x="3286125" y="5934075"/>
          <p14:tracePt t="231031" x="3327400" y="5934075"/>
          <p14:tracePt t="231047" x="3371850" y="5934075"/>
          <p14:tracePt t="231064" x="3451225" y="5934075"/>
          <p14:tracePt t="231080" x="3514725" y="5921375"/>
          <p14:tracePt t="231097" x="3606800" y="5892800"/>
          <p14:tracePt t="231114" x="3660775" y="5880100"/>
          <p14:tracePt t="231131" x="3708400" y="5867400"/>
          <p14:tracePt t="231148" x="3727450" y="5851525"/>
          <p14:tracePt t="231164" x="3740150" y="5835650"/>
          <p14:tracePt t="231181" x="3756025" y="5819775"/>
          <p14:tracePt t="231198" x="3765550" y="5778500"/>
          <p14:tracePt t="231214" x="3765550" y="5756275"/>
          <p14:tracePt t="231230" x="3765550" y="5727700"/>
          <p14:tracePt t="231247" x="3765550" y="5705475"/>
          <p14:tracePt t="231264" x="3746500" y="5661025"/>
          <p14:tracePt t="231281" x="3727450" y="5638800"/>
          <p14:tracePt t="231298" x="3683000" y="5594350"/>
          <p14:tracePt t="231314" x="3657600" y="5568950"/>
          <p14:tracePt t="231331" x="3619500" y="5549900"/>
          <p14:tracePt t="231348" x="3568700" y="5518150"/>
          <p14:tracePt t="231364" x="3524250" y="5505450"/>
          <p14:tracePt t="231380" x="3479800" y="5492750"/>
          <p14:tracePt t="231397" x="3397250" y="5451475"/>
          <p14:tracePt t="231413" x="3333750" y="5435600"/>
          <p14:tracePt t="231431" x="3279775" y="5422900"/>
          <p14:tracePt t="231448" x="3206750" y="5397500"/>
          <p14:tracePt t="231464" x="3155950" y="5391150"/>
          <p14:tracePt t="231481" x="3108325" y="5378450"/>
          <p14:tracePt t="231498" x="2987675" y="5353050"/>
          <p14:tracePt t="231514" x="2879725" y="5327650"/>
          <p14:tracePt t="231531" x="2794000" y="5314950"/>
          <p14:tracePt t="231547" x="2660650" y="5289550"/>
          <p14:tracePt t="231563" x="2552700" y="5273675"/>
          <p14:tracePt t="231580" x="2435225" y="5248275"/>
          <p14:tracePt t="231598" x="2301875" y="5226050"/>
          <p14:tracePt t="231614" x="2171700" y="5197475"/>
          <p14:tracePt t="231631" x="2063750" y="5181600"/>
          <p14:tracePt t="231647" x="1917700" y="5149850"/>
          <p14:tracePt t="231664" x="1822450" y="5140325"/>
          <p14:tracePt t="231681" x="1704975" y="5133975"/>
          <p14:tracePt t="231697" x="1577975" y="5133975"/>
          <p14:tracePt t="231713" x="1504950" y="5133975"/>
          <p14:tracePt t="231730" x="1444625" y="5137150"/>
          <p14:tracePt t="231747" x="1362075" y="5156200"/>
          <p14:tracePt t="231764" x="1308100" y="5178425"/>
          <p14:tracePt t="231781" x="1263650" y="5191125"/>
          <p14:tracePt t="231797" x="1206500" y="5210175"/>
          <p14:tracePt t="231813" x="1181100" y="5219700"/>
          <p14:tracePt t="231831" x="1152525" y="5238750"/>
          <p14:tracePt t="231848" x="1136650" y="5254625"/>
          <p14:tracePt t="231864" x="1127125" y="5264150"/>
          <p14:tracePt t="231881" x="1114425" y="5292725"/>
          <p14:tracePt t="231898" x="1092200" y="5321300"/>
          <p14:tracePt t="231914" x="1079500" y="5353050"/>
          <p14:tracePt t="231930" x="1069975" y="5368925"/>
          <p14:tracePt t="231947" x="1069975" y="5384800"/>
          <p14:tracePt t="231963" x="1069975" y="5407025"/>
          <p14:tracePt t="231980" x="1069975" y="5416550"/>
          <p14:tracePt t="231997" x="1069975" y="5435600"/>
          <p14:tracePt t="232013" x="1079500" y="5451475"/>
          <p14:tracePt t="232030" x="1092200" y="5461000"/>
          <p14:tracePt t="232033" x="1095375" y="5464175"/>
          <p14:tracePt t="232047" x="1111250" y="5476875"/>
          <p14:tracePt t="232063" x="1117600" y="5486400"/>
          <p14:tracePt t="232081" x="1127125" y="5502275"/>
          <p14:tracePt t="232098" x="1139825" y="5514975"/>
          <p14:tracePt t="232114" x="1155700" y="5527675"/>
          <p14:tracePt t="232131" x="1168400" y="5540375"/>
          <p14:tracePt t="232147" x="1196975" y="5578475"/>
          <p14:tracePt t="232164" x="1228725" y="5597525"/>
          <p14:tracePt t="232181" x="1250950" y="5607050"/>
          <p14:tracePt t="232197" x="1295400" y="5632450"/>
          <p14:tracePt t="232213" x="1317625" y="5645150"/>
          <p14:tracePt t="232230" x="1355725" y="5664200"/>
          <p14:tracePt t="232247" x="1422400" y="5695950"/>
          <p14:tracePt t="232263" x="1473200" y="5708650"/>
          <p14:tracePt t="232281" x="1511300" y="5721350"/>
          <p14:tracePt t="232297" x="1574800" y="5746750"/>
          <p14:tracePt t="232313" x="1606550" y="5759450"/>
          <p14:tracePt t="232330" x="1628775" y="5772150"/>
          <p14:tracePt t="232347" x="1670050" y="5784850"/>
          <p14:tracePt t="232363" x="1714500" y="5791200"/>
          <p14:tracePt t="232381" x="1752600" y="5797550"/>
          <p14:tracePt t="232397" x="1847850" y="5810250"/>
          <p14:tracePt t="232414" x="1892300" y="5816600"/>
          <p14:tracePt t="232431" x="1930400" y="5822950"/>
          <p14:tracePt t="232447" x="1978025" y="5822950"/>
          <p14:tracePt t="232463" x="2016125" y="5829300"/>
          <p14:tracePt t="232480" x="2060575" y="5829300"/>
          <p14:tracePt t="232497" x="2155825" y="5829300"/>
          <p14:tracePt t="232513" x="2260600" y="5838825"/>
          <p14:tracePt t="232531" x="2378075" y="5845175"/>
          <p14:tracePt t="232534" x="2444750" y="5845175"/>
          <p14:tracePt t="232547" x="2584450" y="5845175"/>
          <p14:tracePt t="232564" x="2654300" y="5845175"/>
          <p14:tracePt t="232581" x="2698750" y="5845175"/>
          <p14:tracePt t="232597" x="2740025" y="5845175"/>
          <p14:tracePt t="232613" x="2774950" y="5845175"/>
          <p14:tracePt t="232631" x="2813050" y="5845175"/>
          <p14:tracePt t="232648" x="2889250" y="5845175"/>
          <p14:tracePt t="232664" x="2959100" y="5845175"/>
          <p14:tracePt t="232681" x="3019425" y="5845175"/>
          <p14:tracePt t="232697" x="3073400" y="5845175"/>
          <p14:tracePt t="232714" x="3089275" y="5845175"/>
          <p14:tracePt t="232730" x="3111500" y="5835650"/>
          <p14:tracePt t="232747" x="3140075" y="5810250"/>
          <p14:tracePt t="232763" x="3159125" y="5800725"/>
          <p14:tracePt t="232781" x="3184525" y="5788025"/>
          <p14:tracePt t="232797" x="3232150" y="5772150"/>
          <p14:tracePt t="232813" x="3279775" y="5749925"/>
          <p14:tracePt t="232830" x="3311525" y="5740400"/>
          <p14:tracePt t="232847" x="3346450" y="5721350"/>
          <p14:tracePt t="232863" x="3362325" y="5705475"/>
          <p14:tracePt t="232880" x="3375025" y="5676900"/>
          <p14:tracePt t="232898" x="3397250" y="5632450"/>
          <p14:tracePt t="232913" x="3409950" y="5616575"/>
          <p14:tracePt t="232931" x="3419475" y="5607050"/>
          <p14:tracePt t="232947" x="3419475" y="5591175"/>
          <p14:tracePt t="232964" x="3419475" y="5588000"/>
          <p14:tracePt t="232997" x="3419475" y="5572125"/>
          <p14:tracePt t="233013" x="3419475" y="5565775"/>
          <p14:tracePt t="233030" x="3419475" y="5562600"/>
          <p14:tracePt t="233047" x="3419475" y="5553075"/>
          <p14:tracePt t="233126" x="3416300" y="5546725"/>
          <p14:tracePt t="233132" x="3413125" y="5546725"/>
          <p14:tracePt t="233147" x="3403600" y="5546725"/>
          <p14:tracePt t="233163" x="3381375" y="5540375"/>
          <p14:tracePt t="233181" x="3355975" y="5524500"/>
          <p14:tracePt t="233197" x="3292475" y="5505450"/>
          <p14:tracePt t="233214" x="3248025" y="5499100"/>
          <p14:tracePt t="233230" x="3203575" y="5492750"/>
          <p14:tracePt t="233247" x="3124200" y="5480050"/>
          <p14:tracePt t="233264" x="3048000" y="5454650"/>
          <p14:tracePt t="233280" x="2962275" y="5438775"/>
          <p14:tracePt t="233298" x="2863850" y="5426075"/>
          <p14:tracePt t="233314" x="2809875" y="5419725"/>
          <p14:tracePt t="233331" x="2765425" y="5419725"/>
          <p14:tracePt t="233348" x="2701925" y="5400675"/>
          <p14:tracePt t="233364" x="2670175" y="5387975"/>
          <p14:tracePt t="233381" x="2625725" y="5375275"/>
          <p14:tracePt t="233397" x="2562225" y="5356225"/>
          <p14:tracePt t="233413" x="2508250" y="5343525"/>
          <p14:tracePt t="233430" x="2463800" y="5321300"/>
          <p14:tracePt t="233448" x="2362200" y="5302250"/>
          <p14:tracePt t="233464" x="2308225" y="5286375"/>
          <p14:tracePt t="233480" x="2254250" y="5280025"/>
          <p14:tracePt t="233497" x="2184400" y="5280025"/>
          <p14:tracePt t="233514" x="2139950" y="5280025"/>
          <p14:tracePt t="233530" x="2095500" y="5280025"/>
          <p14:tracePt t="233547" x="2019300" y="5280025"/>
          <p14:tracePt t="233563" x="1974850" y="5280025"/>
          <p14:tracePt t="233580" x="1930400" y="5280025"/>
          <p14:tracePt t="233596" x="1898650" y="5280025"/>
          <p14:tracePt t="233613" x="1870075" y="5280025"/>
          <p14:tracePt t="233630" x="1841500" y="5280025"/>
          <p14:tracePt t="233646" x="1800225" y="5280025"/>
          <p14:tracePt t="233663" x="1778000" y="5283200"/>
          <p14:tracePt t="233680" x="1746250" y="5295900"/>
          <p14:tracePt t="233696" x="1711325" y="5308600"/>
          <p14:tracePt t="233713" x="1682750" y="5327650"/>
          <p14:tracePt t="233730" x="1657350" y="5337175"/>
          <p14:tracePt t="233747" x="1628775" y="5353050"/>
          <p14:tracePt t="233764" x="1619250" y="5362575"/>
          <p14:tracePt t="233780" x="1609725" y="5378450"/>
          <p14:tracePt t="233797" x="1587500" y="5394325"/>
          <p14:tracePt t="233813" x="1577975" y="5403850"/>
          <p14:tracePt t="233830" x="1568450" y="5413375"/>
          <p14:tracePt t="233847" x="1568450" y="5435600"/>
          <p14:tracePt t="233863" x="1568450" y="5445125"/>
          <p14:tracePt t="233880" x="1568450" y="5454650"/>
          <p14:tracePt t="233897" x="1568450" y="5467350"/>
          <p14:tracePt t="233913" x="1568450" y="5483225"/>
          <p14:tracePt t="233947" x="1565275" y="5499100"/>
          <p14:tracePt t="233963" x="1558925" y="5508625"/>
          <p14:tracePt t="233980" x="1555750" y="5511800"/>
          <p14:tracePt t="233997" x="1536700" y="5534025"/>
          <p14:tracePt t="234013" x="1533525" y="5543550"/>
          <p14:tracePt t="234030" x="1527175" y="5553075"/>
          <p14:tracePt t="234047" x="1524000" y="5568950"/>
          <p14:tracePt t="234063" x="1517650" y="5584825"/>
          <p14:tracePt t="234080" x="1517650" y="5594350"/>
          <p14:tracePt t="234097" x="1517650" y="5607050"/>
          <p14:tracePt t="234114" x="1517650" y="5613400"/>
          <p14:tracePt t="234130" x="1517650" y="5616575"/>
          <p14:tracePt t="234147" x="1517650" y="5622925"/>
          <p14:tracePt t="234164" x="1517650" y="5632450"/>
          <p14:tracePt t="234180" x="1517650" y="5638800"/>
          <p14:tracePt t="234197" x="1517650" y="5641975"/>
          <p14:tracePt t="234214" x="1520825" y="5641975"/>
          <p14:tracePt t="234230" x="1530350" y="5648325"/>
          <p14:tracePt t="234247" x="1549400" y="5657850"/>
          <p14:tracePt t="234264" x="1565275" y="5657850"/>
          <p14:tracePt t="234280" x="1574800" y="5661025"/>
          <p14:tracePt t="234297" x="1609725" y="5673725"/>
          <p14:tracePt t="234313" x="1625600" y="5686425"/>
          <p14:tracePt t="234330" x="1641475" y="5686425"/>
          <p14:tracePt t="234347" x="1673225" y="5689600"/>
          <p14:tracePt t="234364" x="1695450" y="5689600"/>
          <p14:tracePt t="234380" x="1730375" y="5689600"/>
          <p14:tracePt t="234397" x="1793875" y="5695950"/>
          <p14:tracePt t="234414" x="1831975" y="5695950"/>
          <p14:tracePt t="234430" x="1854200" y="5702300"/>
          <p14:tracePt t="234447" x="1901825" y="5708650"/>
          <p14:tracePt t="234464" x="1939925" y="5708650"/>
          <p14:tracePt t="234480" x="1984375" y="5721350"/>
          <p14:tracePt t="234497" x="2063750" y="5734050"/>
          <p14:tracePt t="234514" x="2136775" y="5749925"/>
          <p14:tracePt t="234531" x="2200275" y="5749925"/>
          <p14:tracePt t="234547" x="2260600" y="5749925"/>
          <p14:tracePt t="234564" x="2298700" y="5749925"/>
          <p14:tracePt t="234580" x="2320925" y="5749925"/>
          <p14:tracePt t="234596" x="2359025" y="5749925"/>
          <p14:tracePt t="234613" x="2381250" y="5749925"/>
          <p14:tracePt t="234630" x="2425700" y="5749925"/>
          <p14:tracePt t="234647" x="2479675" y="5749925"/>
          <p14:tracePt t="234663" x="2517775" y="5756275"/>
          <p14:tracePt t="234680" x="2540000" y="5756275"/>
          <p14:tracePt t="234697" x="2581275" y="5756275"/>
          <p14:tracePt t="234714" x="2603500" y="5762625"/>
          <p14:tracePt t="234730" x="2632075" y="5762625"/>
          <p14:tracePt t="234746" x="2701925" y="5762625"/>
          <p14:tracePt t="234763" x="2752725" y="5762625"/>
          <p14:tracePt t="234782" x="2847975" y="5768975"/>
          <p14:tracePt t="234797" x="2886075" y="5768975"/>
          <p14:tracePt t="234814" x="2921000" y="5768975"/>
          <p14:tracePt t="234832" x="2955925" y="5768975"/>
          <p14:tracePt t="234847" x="2971800" y="5768975"/>
          <p14:tracePt t="234863" x="2994025" y="5768975"/>
          <p14:tracePt t="234880" x="3022600" y="5759450"/>
          <p14:tracePt t="234896" x="3086100" y="5734050"/>
          <p14:tracePt t="234913" x="3140075" y="5721350"/>
          <p14:tracePt t="234930" x="3171825" y="5708650"/>
          <p14:tracePt t="234947" x="3206750" y="5692775"/>
          <p14:tracePt t="234964" x="3216275" y="5676900"/>
          <p14:tracePt t="234980" x="3225800" y="5667375"/>
          <p14:tracePt t="234997" x="3241675" y="5638800"/>
          <p14:tracePt t="235014" x="3267075" y="5607050"/>
          <p14:tracePt t="235031" x="3298825" y="5549900"/>
          <p14:tracePt t="235047" x="3317875" y="5527675"/>
          <p14:tracePt t="235063" x="3330575" y="5495925"/>
          <p14:tracePt t="235067" x="3336925" y="5483225"/>
          <p14:tracePt t="235081" x="3336925" y="5473700"/>
          <p14:tracePt t="235097" x="3336925" y="5464175"/>
          <p14:tracePt t="235113" x="3336925" y="5454650"/>
          <p14:tracePt t="235130" x="3336925" y="5438775"/>
          <p14:tracePt t="235146" x="3336925" y="5426075"/>
          <p14:tracePt t="235163" x="3330575" y="5419725"/>
          <p14:tracePt t="235180" x="3324225" y="5416550"/>
          <p14:tracePt t="235196" x="3305175" y="5410200"/>
          <p14:tracePt t="235213" x="3295650" y="5403850"/>
          <p14:tracePt t="235230" x="3282950" y="5391150"/>
          <p14:tracePt t="235246" x="3263900" y="5375275"/>
          <p14:tracePt t="235263" x="3254375" y="5365750"/>
          <p14:tracePt t="235281" x="3238500" y="5343525"/>
          <p14:tracePt t="235297" x="3228975" y="5340350"/>
          <p14:tracePt t="235313" x="3213100" y="5334000"/>
          <p14:tracePt t="235331" x="3194050" y="5318125"/>
          <p14:tracePt t="235347" x="3178175" y="5314950"/>
          <p14:tracePt t="235364" x="3155950" y="5305425"/>
          <p14:tracePt t="235381" x="3136900" y="5292725"/>
          <p14:tracePt t="235397" x="3121025" y="5286375"/>
          <p14:tracePt t="235413" x="3098800" y="5283200"/>
          <p14:tracePt t="235430" x="3082925" y="5283200"/>
          <p14:tracePt t="235447" x="3070225" y="5283200"/>
          <p14:tracePt t="235463" x="3048000" y="5283200"/>
          <p14:tracePt t="235481" x="3016250" y="5276850"/>
          <p14:tracePt t="235497" x="2984500" y="5270500"/>
          <p14:tracePt t="235514" x="2962275" y="5257800"/>
          <p14:tracePt t="235532" x="2905125" y="5251450"/>
          <p14:tracePt t="235547" x="2860675" y="5245100"/>
          <p14:tracePt t="235563" x="2832100" y="5245100"/>
          <p14:tracePt t="235580" x="2787650" y="5245100"/>
          <p14:tracePt t="235582" x="2768600" y="5245100"/>
          <p14:tracePt t="235596" x="2727325" y="5245100"/>
          <p14:tracePt t="235613" x="2673350" y="5245100"/>
          <p14:tracePt t="235631" x="2603500" y="5245100"/>
          <p14:tracePt t="235647" x="2559050" y="5245100"/>
          <p14:tracePt t="235664" x="2520950" y="5245100"/>
          <p14:tracePt t="235681" x="2460625" y="5245100"/>
          <p14:tracePt t="235697" x="2422525" y="5245100"/>
          <p14:tracePt t="235713" x="2400300" y="5245100"/>
          <p14:tracePt t="235730" x="2346325" y="5245100"/>
          <p14:tracePt t="235747" x="2308225" y="5245100"/>
          <p14:tracePt t="235764" x="2279650" y="5245100"/>
          <p14:tracePt t="235781" x="2247900" y="5245100"/>
          <p14:tracePt t="235797" x="2225675" y="5248275"/>
          <p14:tracePt t="235814" x="2193925" y="5248275"/>
          <p14:tracePt t="235830" x="2162175" y="5254625"/>
          <p14:tracePt t="235847" x="2133600" y="5254625"/>
          <p14:tracePt t="235863" x="2101850" y="5260975"/>
          <p14:tracePt t="235881" x="2047875" y="5267325"/>
          <p14:tracePt t="235897" x="2016125" y="5280025"/>
          <p14:tracePt t="235914" x="1993900" y="5280025"/>
          <p14:tracePt t="235931" x="1952625" y="5286375"/>
          <p14:tracePt t="235947" x="1936750" y="5292725"/>
          <p14:tracePt t="235963" x="1908175" y="5302250"/>
          <p14:tracePt t="235981" x="1882775" y="5308600"/>
          <p14:tracePt t="235997" x="1851025" y="5311775"/>
          <p14:tracePt t="236014" x="1828800" y="5311775"/>
          <p14:tracePt t="236031" x="1790700" y="5311775"/>
          <p14:tracePt t="236047" x="1765300" y="5318125"/>
          <p14:tracePt t="236064" x="1736725" y="5324475"/>
          <p14:tracePt t="236081" x="1717675" y="5324475"/>
          <p14:tracePt t="236096" x="1704975" y="5330825"/>
          <p14:tracePt t="236113" x="1692275" y="5330825"/>
          <p14:tracePt t="236130" x="1670050" y="5337175"/>
          <p14:tracePt t="236146" x="1654175" y="5346700"/>
          <p14:tracePt t="236163" x="1638300" y="5346700"/>
          <p14:tracePt t="236180" x="1625600" y="5368925"/>
          <p14:tracePt t="236197" x="1612900" y="5372100"/>
          <p14:tracePt t="236214" x="1603375" y="5378450"/>
          <p14:tracePt t="236230" x="1590675" y="5378450"/>
          <p14:tracePt t="236247" x="1590675" y="5381625"/>
          <p14:tracePt t="236289" x="1590675" y="5387975"/>
          <p14:tracePt t="236310" x="1590675" y="5391150"/>
          <p14:tracePt t="236318" x="1590675" y="5397500"/>
          <p14:tracePt t="236331" x="1590675" y="5407025"/>
          <p14:tracePt t="236347" x="1590675" y="5413375"/>
          <p14:tracePt t="236364" x="1590675" y="5416550"/>
          <p14:tracePt t="236380" x="1590675" y="5422900"/>
          <p14:tracePt t="236396" x="1590675" y="5426075"/>
          <p14:tracePt t="236416" x="1590675" y="5432425"/>
          <p14:tracePt t="236430" x="1590675" y="5435600"/>
          <p14:tracePt t="236446" x="1584325" y="5441950"/>
          <p14:tracePt t="236464" x="1584325" y="5445125"/>
          <p14:tracePt t="236481" x="1584325" y="5467350"/>
          <p14:tracePt t="236497" x="1584325" y="5470525"/>
          <p14:tracePt t="236514" x="1584325" y="5476875"/>
          <p14:tracePt t="236610" x="1584325" y="5480050"/>
          <p14:tracePt t="236619" x="1584325" y="5486400"/>
          <p14:tracePt t="236631" x="1584325" y="5495925"/>
          <p14:tracePt t="236647" x="1584325" y="5511800"/>
          <p14:tracePt t="236664" x="1584325" y="5521325"/>
          <p14:tracePt t="236680" x="1584325" y="5524500"/>
          <p14:tracePt t="236696" x="1584325" y="5530850"/>
          <p14:tracePt t="236713" x="1584325" y="5534025"/>
          <p14:tracePt t="236730" x="1584325" y="5540375"/>
          <p14:tracePt t="236746" x="1584325" y="5543550"/>
          <p14:tracePt t="236763" x="1584325" y="5549900"/>
          <p14:tracePt t="236838" x="1584325" y="5559425"/>
          <p14:tracePt t="236889" x="1584325" y="5565775"/>
          <p14:tracePt t="236898" x="1584325" y="5568950"/>
          <p14:tracePt t="236917" x="1584325" y="5575300"/>
          <p14:tracePt t="236959" x="1587500" y="5575300"/>
          <p14:tracePt t="236966" x="1597025" y="5575300"/>
          <p14:tracePt t="236980" x="1606550" y="5578475"/>
          <p14:tracePt t="236996" x="1622425" y="5578475"/>
          <p14:tracePt t="237014" x="1651000" y="5584825"/>
          <p14:tracePt t="237030" x="1701800" y="5597525"/>
          <p14:tracePt t="237047" x="1736725" y="5603875"/>
          <p14:tracePt t="237064" x="1762125" y="5622925"/>
          <p14:tracePt t="237080" x="1803400" y="5629275"/>
          <p14:tracePt t="237096" x="1812925" y="5632450"/>
          <p14:tracePt t="237113" x="1835150" y="5645150"/>
          <p14:tracePt t="237130" x="1866900" y="5645150"/>
          <p14:tracePt t="237146" x="1895475" y="5654675"/>
          <p14:tracePt t="237163" x="1927225" y="5661025"/>
          <p14:tracePt t="237180" x="1968500" y="5680075"/>
          <p14:tracePt t="237196" x="1990725" y="5686425"/>
          <p14:tracePt t="237213" x="2012950" y="5692775"/>
          <p14:tracePt t="237230" x="2028825" y="5695950"/>
          <p14:tracePt t="237246" x="2038350" y="5705475"/>
          <p14:tracePt t="237263" x="2060575" y="5711825"/>
          <p14:tracePt t="237279" x="2095500" y="5730875"/>
          <p14:tracePt t="237296" x="2124075" y="5737225"/>
          <p14:tracePt t="237314" x="2155825" y="5746750"/>
          <p14:tracePt t="237330" x="2203450" y="5753100"/>
          <p14:tracePt t="237347" x="2235200" y="5759450"/>
          <p14:tracePt t="237363" x="2254250" y="5759450"/>
          <p14:tracePt t="237380" x="2295525" y="5765800"/>
          <p14:tracePt t="237396" x="2333625" y="5778500"/>
          <p14:tracePt t="237413" x="2381250" y="5797550"/>
          <p14:tracePt t="237430" x="2451100" y="5816600"/>
          <p14:tracePt t="237447" x="2514600" y="5832475"/>
          <p14:tracePt t="237464" x="2559050" y="5838825"/>
          <p14:tracePt t="237481" x="2622550" y="5838825"/>
          <p14:tracePt t="237497" x="2660650" y="5838825"/>
          <p14:tracePt t="237513" x="2701925" y="5838825"/>
          <p14:tracePt t="237529" x="2771775" y="5838825"/>
          <p14:tracePt t="237546" x="2841625" y="5838825"/>
          <p14:tracePt t="237564" x="2968625" y="5838825"/>
          <p14:tracePt t="237580" x="3095625" y="5838825"/>
          <p14:tracePt t="237597" x="3159125" y="5838825"/>
          <p14:tracePt t="237614" x="3203575" y="5838825"/>
          <p14:tracePt t="237630" x="3279775" y="5835650"/>
          <p14:tracePt t="237646" x="3333750" y="5822950"/>
          <p14:tracePt t="237663" x="3387725" y="5816600"/>
          <p14:tracePt t="237680" x="3457575" y="5800725"/>
          <p14:tracePt t="237696" x="3524250" y="5778500"/>
          <p14:tracePt t="237714" x="3587750" y="5765800"/>
          <p14:tracePt t="237730" x="3629025" y="5759450"/>
          <p14:tracePt t="237747" x="3641725" y="5759450"/>
          <p14:tracePt t="237764" x="3648075" y="5753100"/>
          <p14:tracePt t="237780" x="3648075" y="5743575"/>
          <p14:tracePt t="237797" x="3648075" y="5740400"/>
          <p14:tracePt t="237909" x="3648075" y="5734050"/>
          <p14:tracePt t="239451" x="3638550" y="5718175"/>
          <p14:tracePt t="239457" x="3625850" y="5699125"/>
          <p14:tracePt t="239465" x="3613150" y="5670550"/>
          <p14:tracePt t="239479" x="3581400" y="5632450"/>
          <p14:tracePt t="239496" x="3549650" y="5565775"/>
          <p14:tracePt t="239514" x="3530600" y="5511800"/>
          <p14:tracePt t="239529" x="3492500" y="5407025"/>
          <p14:tracePt t="239562" x="3435350" y="5222875"/>
          <p14:tracePt t="239597" x="3381375" y="5083175"/>
          <p14:tracePt t="239615" x="3330575" y="4997450"/>
          <p14:tracePt t="239634" x="3295650" y="4940300"/>
          <p14:tracePt t="239647" x="3270250" y="4902200"/>
          <p14:tracePt t="239663" x="3251200" y="4857750"/>
          <p14:tracePt t="239679" x="3219450" y="4806950"/>
          <p14:tracePt t="239696" x="3203575" y="4791075"/>
          <p14:tracePt t="239713" x="3187700" y="4778375"/>
          <p14:tracePt t="239729" x="3146425" y="4749800"/>
          <p14:tracePt t="239747" x="3114675" y="4737100"/>
          <p14:tracePt t="239763" x="3092450" y="4724400"/>
          <p14:tracePt t="239780" x="3041650" y="4686300"/>
          <p14:tracePt t="239796" x="3009900" y="4667250"/>
          <p14:tracePt t="239813" x="2978150" y="4654550"/>
          <p14:tracePt t="239830" x="2943225" y="4638675"/>
          <p14:tracePt t="239846" x="2914650" y="4619625"/>
          <p14:tracePt t="239864" x="2889250" y="4600575"/>
          <p14:tracePt t="239880" x="2832100" y="4562475"/>
          <p14:tracePt t="239896" x="2784475" y="4543425"/>
          <p14:tracePt t="239913" x="2746375" y="4530725"/>
          <p14:tracePt t="239930" x="2689225" y="4511675"/>
          <p14:tracePt t="239946" x="2660650" y="4511675"/>
          <p14:tracePt t="239963" x="2638425" y="4511675"/>
          <p14:tracePt t="239980" x="2578100" y="4511675"/>
          <p14:tracePt t="239996" x="2533650" y="4511675"/>
          <p14:tracePt t="240014" x="2470150" y="4514850"/>
          <p14:tracePt t="240029" x="2432050" y="4527550"/>
          <p14:tracePt t="240046" x="2393950" y="4540250"/>
          <p14:tracePt t="240063" x="2371725" y="4552950"/>
          <p14:tracePt t="240080" x="2308225" y="4559300"/>
          <p14:tracePt t="240096" x="2263775" y="4572000"/>
          <p14:tracePt t="240113" x="2219325" y="4572000"/>
          <p14:tracePt t="240129" x="2162175" y="4578350"/>
          <p14:tracePt t="240147" x="2139950" y="4587875"/>
          <p14:tracePt t="240164" x="2098675" y="4606925"/>
          <p14:tracePt t="240180" x="2076450" y="4613275"/>
          <p14:tracePt t="240196" x="2044700" y="4632325"/>
          <p14:tracePt t="240213" x="2012950" y="4645025"/>
          <p14:tracePt t="240229" x="1949450" y="4664075"/>
          <p14:tracePt t="240246" x="1905000" y="4676775"/>
          <p14:tracePt t="240263" x="1857375" y="4695825"/>
          <p14:tracePt t="240279" x="1816100" y="4714875"/>
          <p14:tracePt t="240297" x="1784350" y="4724400"/>
          <p14:tracePt t="240313" x="1762125" y="4743450"/>
          <p14:tracePt t="240329" x="1717675" y="4787900"/>
          <p14:tracePt t="240346" x="1698625" y="4819650"/>
          <p14:tracePt t="240363" x="1676400" y="4854575"/>
          <p14:tracePt t="240380" x="1663700" y="4899025"/>
          <p14:tracePt t="240396" x="1651000" y="4930775"/>
          <p14:tracePt t="240413" x="1638300" y="4975225"/>
          <p14:tracePt t="240429" x="1625600" y="5038725"/>
          <p14:tracePt t="240446" x="1625600" y="5083175"/>
          <p14:tracePt t="240464" x="1625600" y="5146675"/>
          <p14:tracePt t="240480" x="1625600" y="5165725"/>
          <p14:tracePt t="240496" x="1625600" y="5197475"/>
          <p14:tracePt t="240514" x="1625600" y="5229225"/>
          <p14:tracePt t="240529" x="1625600" y="5238750"/>
          <p14:tracePt t="240547" x="1625600" y="5254625"/>
          <p14:tracePt t="240563" x="1625600" y="5270500"/>
          <p14:tracePt t="240580" x="1625600" y="5280025"/>
          <p14:tracePt t="240597" x="1631950" y="5299075"/>
          <p14:tracePt t="240613" x="1638300" y="5314950"/>
          <p14:tracePt t="240629" x="1641475" y="5330825"/>
          <p14:tracePt t="240647" x="1647825" y="5340350"/>
          <p14:tracePt t="240664" x="1651000" y="5372100"/>
          <p14:tracePt t="240679" x="1660525" y="5381625"/>
          <p14:tracePt t="240696" x="1679575" y="5413375"/>
          <p14:tracePt t="240713" x="1692275" y="5426075"/>
          <p14:tracePt t="240729" x="1704975" y="5435600"/>
          <p14:tracePt t="240746" x="1714500" y="5445125"/>
          <p14:tracePt t="240763" x="1733550" y="5467350"/>
          <p14:tracePt t="240779" x="1743075" y="5476875"/>
          <p14:tracePt t="240796" x="1743075" y="5486400"/>
          <p14:tracePt t="240813" x="1743075" y="5505450"/>
          <p14:tracePt t="240829" x="1749425" y="5514975"/>
          <p14:tracePt t="240846" x="1752600" y="5527675"/>
          <p14:tracePt t="240863" x="1774825" y="5540375"/>
          <p14:tracePt t="240879" x="1784350" y="5549900"/>
          <p14:tracePt t="240896" x="1793875" y="5559425"/>
          <p14:tracePt t="240913" x="1806575" y="5575300"/>
          <p14:tracePt t="240929" x="1822450" y="5584825"/>
          <p14:tracePt t="240946" x="1835150" y="5600700"/>
          <p14:tracePt t="240964" x="1854200" y="5616575"/>
          <p14:tracePt t="240980" x="1876425" y="5629275"/>
          <p14:tracePt t="240996" x="1898650" y="5638800"/>
          <p14:tracePt t="241013" x="1965325" y="5664200"/>
          <p14:tracePt t="241029" x="1987550" y="5676900"/>
          <p14:tracePt t="241046" x="2025650" y="5689600"/>
          <p14:tracePt t="241064" x="2066925" y="5715000"/>
          <p14:tracePt t="241080" x="2092325" y="5724525"/>
          <p14:tracePt t="241097" x="2120900" y="5737225"/>
          <p14:tracePt t="241114" x="2162175" y="5743575"/>
          <p14:tracePt t="241129" x="2206625" y="5743575"/>
          <p14:tracePt t="241146" x="2260600" y="5743575"/>
          <p14:tracePt t="241163" x="2320925" y="5743575"/>
          <p14:tracePt t="241179" x="2343150" y="5743575"/>
          <p14:tracePt t="241196" x="2371725" y="5743575"/>
          <p14:tracePt t="241212" x="2393950" y="5743575"/>
          <p14:tracePt t="241229" x="2435225" y="5743575"/>
          <p14:tracePt t="241246" x="2457450" y="5743575"/>
          <p14:tracePt t="241263" x="2492375" y="5743575"/>
          <p14:tracePt t="241279" x="2511425" y="5743575"/>
          <p14:tracePt t="241296" x="2543175" y="5740400"/>
          <p14:tracePt t="241313" x="2571750" y="5727700"/>
          <p14:tracePt t="241330" x="2581275" y="5727700"/>
          <p14:tracePt t="241346" x="2597150" y="5727700"/>
          <p14:tracePt t="241363" x="2600325" y="5727700"/>
        </p14:tracePtLst>
      </p14:laserTraceLst>
    </p:ext>
  </p:extLs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ext Box 4"/>
          <p:cNvSpPr txBox="1">
            <a:spLocks noChangeArrowheads="1"/>
          </p:cNvSpPr>
          <p:nvPr/>
        </p:nvSpPr>
        <p:spPr bwMode="auto">
          <a:xfrm>
            <a:off x="3759200" y="6329363"/>
            <a:ext cx="4578350"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fr-FR" altLang="fr-FR" b="1" i="1">
                <a:solidFill>
                  <a:srgbClr val="FF0000"/>
                </a:solidFill>
              </a:rPr>
              <a:t>Conium maculatum</a:t>
            </a:r>
            <a:r>
              <a:rPr lang="fr-FR" altLang="fr-FR">
                <a:solidFill>
                  <a:srgbClr val="FF0000"/>
                </a:solidFill>
              </a:rPr>
              <a:t>  </a:t>
            </a:r>
            <a:r>
              <a:rPr lang="fr-FR" altLang="fr-FR" b="1">
                <a:solidFill>
                  <a:srgbClr val="FF0000"/>
                </a:solidFill>
              </a:rPr>
              <a:t>(Poison de Socrate)</a:t>
            </a:r>
          </a:p>
        </p:txBody>
      </p:sp>
      <p:pic>
        <p:nvPicPr>
          <p:cNvPr id="31747" name="Picture 6" descr="conium_maculatum_30"/>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0" y="0"/>
            <a:ext cx="9144000" cy="6237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 name="Audio 1">
            <a:hlinkClick r:id="" action="ppaction://media"/>
          </p:cNvPr>
          <p:cNvPicPr>
            <a:picLocks noChangeAspect="1"/>
          </p:cNvPicPr>
          <p:nvPr>
            <a:videoFile r:link="rId1"/>
            <p:extLst>
              <p:ext uri="{DAA4B4D4-6D71-4841-9C94-3DE7FCFB9230}">
                <p14:media xmlns:p14="http://schemas.microsoft.com/office/powerpoint/2010/main" xmlns="" r:embed="rId4"/>
              </p:ext>
            </p:extLst>
          </p:nvPr>
        </p:nvPicPr>
        <p:blipFill>
          <a:blip r:embed="rId5" cstate="print"/>
          <a:stretch>
            <a:fillRect/>
          </a:stretch>
        </p:blipFill>
        <p:spPr>
          <a:xfrm>
            <a:off x="8724900" y="6438900"/>
            <a:ext cx="203200" cy="203200"/>
          </a:xfrm>
          <a:prstGeom prst="rect">
            <a:avLst/>
          </a:prstGeom>
        </p:spPr>
      </p:pic>
    </p:spTree>
  </p:cSld>
  <p:clrMapOvr>
    <a:masterClrMapping/>
  </p:clrMapOvr>
  <mc:AlternateContent xmlns:mc="http://schemas.openxmlformats.org/markup-compatibility/2006">
    <mc:Choice xmlns:p14="http://schemas.microsoft.com/office/powerpoint/2010/main" xmlns="" Requires="p14">
      <p:transition spd="slow" p14:dur="2000" advTm="29980"/>
    </mc:Choice>
    <mc:Fallback>
      <p:transition spd="slow" advTm="299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showWhenStopped="0">
                <p:cTn id="7" fill="hold" display="0">
                  <p:stCondLst>
                    <p:cond delay="indefinite"/>
                  </p:stCondLst>
                  <p:endCondLst>
                    <p:cond evt="onStopAudio" delay="0">
                      <p:tgtEl>
                        <p:sldTgt/>
                      </p:tgtEl>
                    </p:cond>
                  </p:endCondLst>
                </p:cTn>
                <p:tgtEl>
                  <p:spTgt spid="2"/>
                </p:tgtEl>
              </p:cMediaNode>
            </p:video>
          </p:childTnLst>
        </p:cTn>
      </p:par>
    </p:tnLst>
  </p:timing>
  <p:extLst>
    <p:ext uri="{3A86A75C-4F4B-4683-9AE1-C65F6400EC91}">
      <p14:laserTraceLst xmlns:p14="http://schemas.microsoft.com/office/powerpoint/2010/main" xmlns="">
        <p14:tracePtLst>
          <p14:tracePt t="3608" x="508000" y="4679950"/>
          <p14:tracePt t="3615" x="520700" y="4686300"/>
          <p14:tracePt t="3628" x="542925" y="4686300"/>
          <p14:tracePt t="3644" x="577850" y="4686300"/>
          <p14:tracePt t="3660" x="635000" y="4673600"/>
          <p14:tracePt t="3678" x="762000" y="4610100"/>
          <p14:tracePt t="3710" x="1016000" y="4429125"/>
          <p14:tracePt t="3746" x="1381125" y="4219575"/>
          <p14:tracePt t="3763" x="1501775" y="4184650"/>
          <p14:tracePt t="3779" x="1628775" y="4146550"/>
          <p14:tracePt t="3794" x="1692275" y="4124325"/>
          <p14:tracePt t="3810" x="1749425" y="4102100"/>
          <p14:tracePt t="3827" x="1816100" y="4076700"/>
          <p14:tracePt t="3843" x="1889125" y="4060825"/>
          <p14:tracePt t="3860" x="1993900" y="4060825"/>
          <p14:tracePt t="3877" x="2171700" y="4102100"/>
          <p14:tracePt t="3894" x="2251075" y="4130675"/>
          <p14:tracePt t="3910" x="2336800" y="4156075"/>
          <p14:tracePt t="3913" x="2387600" y="4171950"/>
          <p14:tracePt t="3927" x="2473325" y="4187825"/>
          <p14:tracePt t="3944" x="2565400" y="4197350"/>
          <p14:tracePt t="3961" x="2647950" y="4197350"/>
          <p14:tracePt t="3978" x="2809875" y="4197350"/>
          <p14:tracePt t="3994" x="2927350" y="4181475"/>
          <p14:tracePt t="4011" x="3025775" y="4159250"/>
          <p14:tracePt t="4028" x="3203575" y="4114800"/>
          <p14:tracePt t="4045" x="3333750" y="4098925"/>
          <p14:tracePt t="4061" x="3463925" y="4073525"/>
          <p14:tracePt t="4077" x="3686175" y="4035425"/>
          <p14:tracePt t="4094" x="3870325" y="4010025"/>
          <p14:tracePt t="4110" x="4102100" y="3962400"/>
          <p14:tracePt t="4127" x="4514850" y="3898900"/>
          <p14:tracePt t="4146" x="4873625" y="3838575"/>
          <p14:tracePt t="4163" x="5359400" y="3759200"/>
          <p14:tracePt t="4179" x="5622925" y="3717925"/>
          <p14:tracePt t="4196" x="5870575" y="3679825"/>
          <p14:tracePt t="4211" x="6067425" y="3641725"/>
          <p14:tracePt t="4227" x="6334125" y="3587750"/>
          <p14:tracePt t="4244" x="6499225" y="3521075"/>
          <p14:tracePt t="4261" x="6623050" y="3460750"/>
          <p14:tracePt t="4278" x="6819900" y="3362325"/>
          <p14:tracePt t="4294" x="6956425" y="3279775"/>
          <p14:tracePt t="4311" x="7051675" y="3203575"/>
          <p14:tracePt t="4328" x="7207250" y="2981325"/>
          <p14:tracePt t="4344" x="7261225" y="2847975"/>
          <p14:tracePt t="4360" x="7299325" y="2663825"/>
          <p14:tracePt t="4377" x="7292975" y="2444750"/>
          <p14:tracePt t="4393" x="7258050" y="2333625"/>
          <p14:tracePt t="4410" x="7223125" y="2190750"/>
          <p14:tracePt t="4428" x="7156450" y="2032000"/>
          <p14:tracePt t="4445" x="7124700" y="1962150"/>
          <p14:tracePt t="4461" x="7092950" y="1924050"/>
          <p14:tracePt t="4478" x="7058025" y="1822450"/>
          <p14:tracePt t="4494" x="7007225" y="1733550"/>
          <p14:tracePt t="4510" x="6950075" y="1641475"/>
          <p14:tracePt t="4527" x="6842125" y="1536700"/>
          <p14:tracePt t="4545" x="6737350" y="1447800"/>
          <p14:tracePt t="4561" x="6597650" y="1336675"/>
          <p14:tracePt t="4578" x="6470650" y="1200150"/>
          <p14:tracePt t="4594" x="6413500" y="1130300"/>
          <p14:tracePt t="4611" x="6388100" y="1089025"/>
          <p14:tracePt t="4627" x="6362700" y="1025525"/>
          <p14:tracePt t="4643" x="6356350" y="981075"/>
          <p14:tracePt t="4660" x="6350000" y="936625"/>
          <p14:tracePt t="4677" x="6350000" y="904875"/>
          <p14:tracePt t="4694" x="6343650" y="879475"/>
          <p14:tracePt t="4711" x="6343650" y="869950"/>
          <p14:tracePt t="4728" x="6343650" y="866775"/>
          <p14:tracePt t="4744" x="6343650" y="860425"/>
          <p14:tracePt t="4835" x="6343650" y="863600"/>
          <p14:tracePt t="4842" x="6343650" y="866775"/>
          <p14:tracePt t="4849" x="6343650" y="879475"/>
          <p14:tracePt t="4861" x="6343650" y="895350"/>
          <p14:tracePt t="4877" x="6346825" y="968375"/>
          <p14:tracePt t="4894" x="6378575" y="1044575"/>
          <p14:tracePt t="4910" x="6413500" y="1155700"/>
          <p14:tracePt t="4927" x="6464300" y="1301750"/>
          <p14:tracePt t="4943" x="6477000" y="1365250"/>
          <p14:tracePt t="4961" x="6502400" y="1454150"/>
          <p14:tracePt t="4977" x="6527800" y="1641475"/>
          <p14:tracePt t="4994" x="6534150" y="1736725"/>
          <p14:tracePt t="5011" x="6534150" y="1816100"/>
          <p14:tracePt t="5027" x="6534150" y="1968500"/>
          <p14:tracePt t="5044" x="6534150" y="2060575"/>
          <p14:tracePt t="5060" x="6534150" y="2133600"/>
          <p14:tracePt t="5077" x="6534150" y="2225675"/>
          <p14:tracePt t="5094" x="6534150" y="2308225"/>
          <p14:tracePt t="5112" x="6534150" y="2390775"/>
          <p14:tracePt t="5128" x="6530975" y="2520950"/>
          <p14:tracePt t="5144" x="6515100" y="2593975"/>
          <p14:tracePt t="5162" x="6492875" y="2727325"/>
          <p14:tracePt t="5177" x="6473825" y="2847975"/>
          <p14:tracePt t="5193" x="6467475" y="2930525"/>
          <p14:tracePt t="5210" x="6445250" y="3016250"/>
          <p14:tracePt t="5227" x="6429375" y="3171825"/>
          <p14:tracePt t="5244" x="6413500" y="3276600"/>
          <p14:tracePt t="5262" x="6388100" y="3409950"/>
          <p14:tracePt t="5277" x="6362700" y="3530600"/>
          <p14:tracePt t="5294" x="6346825" y="3670300"/>
          <p14:tracePt t="5310" x="6330950" y="3765550"/>
          <p14:tracePt t="5327" x="6305550" y="3921125"/>
          <p14:tracePt t="5344" x="6289675" y="4038600"/>
          <p14:tracePt t="5360" x="6289675" y="4133850"/>
          <p14:tracePt t="5377" x="6280150" y="4241800"/>
          <p14:tracePt t="5394" x="6264275" y="4314825"/>
          <p14:tracePt t="5412" x="6242050" y="4438650"/>
          <p14:tracePt t="5427" x="6226175" y="4524375"/>
          <p14:tracePt t="5444" x="6203950" y="4600575"/>
          <p14:tracePt t="5460" x="6191250" y="4651375"/>
          <p14:tracePt t="5462" x="6184900" y="4689475"/>
          <p14:tracePt t="5477" x="6169025" y="4752975"/>
          <p14:tracePt t="5494" x="6162675" y="4803775"/>
          <p14:tracePt t="5510" x="6162675" y="4841875"/>
          <p14:tracePt t="5527" x="6162675" y="4883150"/>
          <p14:tracePt t="5544" x="6162675" y="4892675"/>
          <p14:tracePt t="5562" x="6162675" y="4905375"/>
          <p14:tracePt t="5578" x="6162675" y="4921250"/>
          <p14:tracePt t="5594" x="6159500" y="4930775"/>
          <p14:tracePt t="5611" x="6159500" y="4937125"/>
          <p14:tracePt t="5627" x="6159500" y="4940300"/>
          <p14:tracePt t="5912" x="6159500" y="4933950"/>
          <p14:tracePt t="5919" x="6159500" y="4930775"/>
          <p14:tracePt t="5927" x="6153150" y="4924425"/>
          <p14:tracePt t="5944" x="6146800" y="4895850"/>
          <p14:tracePt t="5961" x="6130925" y="4860925"/>
          <p14:tracePt t="5978" x="6118225" y="4829175"/>
          <p14:tracePt t="5994" x="6099175" y="4791075"/>
          <p14:tracePt t="6010" x="6076950" y="4660900"/>
          <p14:tracePt t="6027" x="6057900" y="4543425"/>
          <p14:tracePt t="6044" x="6042025" y="4435475"/>
          <p14:tracePt t="6061" x="6016625" y="4273550"/>
          <p14:tracePt t="6077" x="5997575" y="4041775"/>
          <p14:tracePt t="6095" x="5988050" y="3870325"/>
          <p14:tracePt t="6111" x="5969000" y="3594100"/>
          <p14:tracePt t="6128" x="5953125" y="3441700"/>
          <p14:tracePt t="6144" x="5943600" y="3260725"/>
          <p14:tracePt t="6161" x="5924550" y="3073400"/>
          <p14:tracePt t="6177" x="5924550" y="2924175"/>
          <p14:tracePt t="6194" x="5924550" y="2787650"/>
          <p14:tracePt t="6211" x="5924550" y="2635250"/>
          <p14:tracePt t="6227" x="5924550" y="2565400"/>
          <p14:tracePt t="6244" x="5937250" y="2479675"/>
          <p14:tracePt t="6261" x="5943600" y="2371725"/>
          <p14:tracePt t="6277" x="5953125" y="2311400"/>
          <p14:tracePt t="6294" x="5965825" y="2273300"/>
          <p14:tracePt t="6311" x="5984875" y="2203450"/>
          <p14:tracePt t="6326" x="6016625" y="2114550"/>
          <p14:tracePt t="6343" x="6032500" y="1997075"/>
          <p14:tracePt t="6360" x="6054725" y="1905000"/>
          <p14:tracePt t="6377" x="6067425" y="1857375"/>
          <p14:tracePt t="6394" x="6086475" y="1835150"/>
          <p14:tracePt t="6411" x="6102350" y="1806575"/>
          <p14:tracePt t="6427" x="6111875" y="1797050"/>
          <p14:tracePt t="6444" x="6121400" y="1790700"/>
          <p14:tracePt t="6461" x="6130925" y="1790700"/>
          <p14:tracePt t="6478" x="6137275" y="1790700"/>
          <p14:tracePt t="6527" x="6140450" y="1790700"/>
          <p14:tracePt t="6534" x="6146800" y="1790700"/>
          <p14:tracePt t="6544" x="6153150" y="1790700"/>
          <p14:tracePt t="6561" x="6165850" y="1797050"/>
          <p14:tracePt t="6577" x="6181725" y="1809750"/>
          <p14:tracePt t="6594" x="6194425" y="1844675"/>
          <p14:tracePt t="6611" x="6223000" y="1936750"/>
          <p14:tracePt t="6627" x="6235700" y="2009775"/>
          <p14:tracePt t="6644" x="6261100" y="2085975"/>
          <p14:tracePt t="6661" x="6283325" y="2241550"/>
          <p14:tracePt t="6677" x="6302375" y="2359025"/>
          <p14:tracePt t="6694" x="6318250" y="2444750"/>
          <p14:tracePt t="6710" x="6337300" y="2546350"/>
          <p14:tracePt t="6727" x="6346825" y="2641600"/>
          <p14:tracePt t="6743" x="6346825" y="2746375"/>
          <p14:tracePt t="6761" x="6346825" y="2863850"/>
          <p14:tracePt t="6778" x="6346825" y="2943225"/>
          <p14:tracePt t="6794" x="6330950" y="3082925"/>
          <p14:tracePt t="6811" x="6308725" y="3238500"/>
          <p14:tracePt t="6828" x="6292850" y="3324225"/>
          <p14:tracePt t="6844" x="6276975" y="3419475"/>
          <p14:tracePt t="6860" x="6267450" y="3562350"/>
          <p14:tracePt t="6876" x="6261100" y="3635375"/>
          <p14:tracePt t="6894" x="6261100" y="3679825"/>
          <p14:tracePt t="6911" x="6254750" y="3740150"/>
          <p14:tracePt t="6927" x="6242050" y="3787775"/>
          <p14:tracePt t="6944" x="6242050" y="3829050"/>
          <p14:tracePt t="6961" x="6229350" y="3892550"/>
          <p14:tracePt t="6977" x="6223000" y="3930650"/>
          <p14:tracePt t="6994" x="6216650" y="3975100"/>
          <p14:tracePt t="6997" x="6216650" y="3994150"/>
          <p14:tracePt t="7010" x="6210300" y="4038600"/>
          <p14:tracePt t="7026" x="6197600" y="4083050"/>
          <p14:tracePt t="7043" x="6197600" y="4127500"/>
          <p14:tracePt t="7061" x="6191250" y="4213225"/>
          <p14:tracePt t="7077" x="6175375" y="4283075"/>
          <p14:tracePt t="7094" x="6175375" y="4343400"/>
          <p14:tracePt t="7111" x="6169025" y="4448175"/>
          <p14:tracePt t="7127" x="6169025" y="4530725"/>
          <p14:tracePt t="7143" x="6159500" y="4603750"/>
          <p14:tracePt t="7160" x="6153150" y="4711700"/>
          <p14:tracePt t="7177" x="6153150" y="4768850"/>
          <p14:tracePt t="7194" x="6153150" y="4829175"/>
          <p14:tracePt t="7211" x="6153150" y="4908550"/>
          <p14:tracePt t="7227" x="6153150" y="4943475"/>
          <p14:tracePt t="7244" x="6153150" y="4981575"/>
          <p14:tracePt t="7261" x="6156325" y="5013325"/>
          <p14:tracePt t="7277" x="6165850" y="5022850"/>
          <p14:tracePt t="7293" x="6181725" y="5035550"/>
          <p14:tracePt t="7310" x="6197600" y="5045075"/>
          <p14:tracePt t="7326" x="6207125" y="5045075"/>
          <p14:tracePt t="7343" x="6216650" y="5045075"/>
          <p14:tracePt t="7377" x="6226175" y="5045075"/>
          <p14:tracePt t="7447" x="6226175" y="5041900"/>
          <p14:tracePt t="7454" x="6226175" y="5038725"/>
          <p14:tracePt t="7461" x="6226175" y="5032375"/>
          <p14:tracePt t="7477" x="6226175" y="5022850"/>
          <p14:tracePt t="7494" x="6229350" y="5006975"/>
          <p14:tracePt t="7497" x="6229350" y="5003800"/>
          <p14:tracePt t="7511" x="6229350" y="4991100"/>
          <p14:tracePt t="7527" x="6242050" y="4981575"/>
          <p14:tracePt t="7544" x="6245225" y="4953000"/>
          <p14:tracePt t="7561" x="6251575" y="4911725"/>
          <p14:tracePt t="7576" x="6251575" y="4870450"/>
          <p14:tracePt t="7593" x="6251575" y="4816475"/>
          <p14:tracePt t="7610" x="6248400" y="4695825"/>
          <p14:tracePt t="7627" x="6248400" y="4625975"/>
          <p14:tracePt t="7644" x="6248400" y="4565650"/>
          <p14:tracePt t="7661" x="6248400" y="4454525"/>
          <p14:tracePt t="7677" x="6248400" y="4349750"/>
          <p14:tracePt t="7694" x="6248400" y="4254500"/>
          <p14:tracePt t="7711" x="6248400" y="4114800"/>
          <p14:tracePt t="7726" x="6248400" y="4022725"/>
          <p14:tracePt t="7744" x="6261100" y="3895725"/>
          <p14:tracePt t="7761" x="6276975" y="3784600"/>
          <p14:tracePt t="7777" x="6289675" y="3721100"/>
          <p14:tracePt t="7794" x="6305550" y="3657600"/>
          <p14:tracePt t="7811" x="6327775" y="3556000"/>
          <p14:tracePt t="7827" x="6334125" y="3505200"/>
          <p14:tracePt t="7843" x="6340475" y="3451225"/>
          <p14:tracePt t="7860" x="6346825" y="3381375"/>
          <p14:tracePt t="7877" x="6362700" y="3308350"/>
          <p14:tracePt t="7894" x="6369050" y="3203575"/>
          <p14:tracePt t="7911" x="6384925" y="3101975"/>
          <p14:tracePt t="7928" x="6391275" y="3057525"/>
          <p14:tracePt t="7944" x="6397625" y="3035300"/>
          <p14:tracePt t="7961" x="6400800" y="3003550"/>
          <p14:tracePt t="7977" x="6410325" y="2994025"/>
          <p14:tracePt t="7994" x="6410325" y="2978150"/>
          <p14:tracePt t="7996" x="6410325" y="2974975"/>
          <p14:tracePt t="8010" x="6416675" y="2965450"/>
          <p14:tracePt t="8027" x="6416675" y="2949575"/>
          <p14:tracePt t="8044" x="6416675" y="2940050"/>
          <p14:tracePt t="8096" x="6416675" y="2933700"/>
          <p14:tracePt t="8124" x="6416675" y="2930525"/>
          <p14:tracePt t="8597" x="6416675" y="2965450"/>
          <p14:tracePt t="8603" x="6416675" y="3022600"/>
          <p14:tracePt t="8611" x="6416675" y="3089275"/>
          <p14:tracePt t="8628" x="6432550" y="3209925"/>
          <p14:tracePt t="8645" x="6432550" y="3327400"/>
          <p14:tracePt t="8660" x="6432550" y="3368675"/>
          <p14:tracePt t="8676" x="6432550" y="3406775"/>
          <p14:tracePt t="8710" x="6432550" y="3536950"/>
          <p14:tracePt t="8745" x="6432550" y="3651250"/>
          <p14:tracePt t="8761" x="6432550" y="3673475"/>
          <p14:tracePt t="8777" x="6432550" y="3702050"/>
          <p14:tracePt t="8794" x="6432550" y="3727450"/>
          <p14:tracePt t="8810" x="6432550" y="3756025"/>
          <p14:tracePt t="8826" x="6432550" y="3787775"/>
          <p14:tracePt t="8844" x="6432550" y="3879850"/>
          <p14:tracePt t="8861" x="6432550" y="3962400"/>
          <p14:tracePt t="8877" x="6448425" y="4048125"/>
          <p14:tracePt t="8894" x="6470650" y="4181475"/>
          <p14:tracePt t="8911" x="6496050" y="4267200"/>
          <p14:tracePt t="8927" x="6502400" y="4330700"/>
          <p14:tracePt t="8944" x="6502400" y="4400550"/>
          <p14:tracePt t="8960" x="6502400" y="4435475"/>
          <p14:tracePt t="8977" x="6502400" y="4479925"/>
          <p14:tracePt t="8994" x="6502400" y="4540250"/>
          <p14:tracePt t="9010" x="6502400" y="4572000"/>
          <p14:tracePt t="9027" x="6502400" y="4594225"/>
          <p14:tracePt t="9044" x="6502400" y="4613275"/>
          <p14:tracePt t="9060" x="6502400" y="4629150"/>
          <p14:tracePt t="9076" x="6502400" y="4638675"/>
          <p14:tracePt t="9094" x="6502400" y="4648200"/>
          <p14:tracePt t="9110" x="6508750" y="4654550"/>
          <p14:tracePt t="9127" x="6521450" y="4654550"/>
          <p14:tracePt t="22607" x="6575425" y="4660900"/>
          <p14:tracePt t="22614" x="6635750" y="4670425"/>
          <p14:tracePt t="22626" x="6692900" y="4676775"/>
          <p14:tracePt t="22643" x="6791325" y="4676775"/>
          <p14:tracePt t="22659" x="6842125" y="4676775"/>
          <p14:tracePt t="22675" x="6867525" y="4676775"/>
          <p14:tracePt t="22693" x="6889750" y="4632325"/>
          <p14:tracePt t="22726" x="6889750" y="4410075"/>
          <p14:tracePt t="22728" x="6861175" y="4318000"/>
          <p14:tracePt t="22762" x="6740525" y="3940175"/>
          <p14:tracePt t="22778" x="6578600" y="3654425"/>
          <p14:tracePt t="22794" x="6480175" y="3540125"/>
          <p14:tracePt t="22811" x="6394450" y="3444875"/>
          <p14:tracePt t="22826" x="6289675" y="3355975"/>
          <p14:tracePt t="22841" x="6124575" y="3251200"/>
          <p14:tracePt t="22858" x="6022975" y="3209925"/>
          <p14:tracePt t="22875" x="5892800" y="3175000"/>
          <p14:tracePt t="22892" x="5667375" y="3130550"/>
          <p14:tracePt t="22909" x="5518150" y="3114675"/>
          <p14:tracePt t="22926" x="5334000" y="3114675"/>
          <p14:tracePt t="22943" x="5133975" y="3143250"/>
          <p14:tracePt t="22961" x="5048250" y="3178175"/>
          <p14:tracePt t="22976" x="4975225" y="3232150"/>
          <p14:tracePt t="22991" x="4899025" y="3333750"/>
          <p14:tracePt t="23008" x="4864100" y="3454400"/>
          <p14:tracePt t="23027" x="4889500" y="3686175"/>
          <p14:tracePt t="23043" x="4937125" y="3883025"/>
          <p14:tracePt t="23059" x="5032375" y="4073525"/>
          <p14:tracePt t="23077" x="5308600" y="4435475"/>
          <p14:tracePt t="23094" x="5575300" y="4702175"/>
          <p14:tracePt t="23111" x="5984875" y="5026025"/>
          <p14:tracePt t="23128" x="6673850" y="5441950"/>
          <p14:tracePt t="23143" x="7115175" y="5635625"/>
          <p14:tracePt t="23160" x="7467600" y="5746750"/>
          <p14:tracePt t="23177" x="7905750" y="5803900"/>
          <p14:tracePt t="23193" x="8089900" y="5778500"/>
          <p14:tracePt t="23209" x="8264525" y="5734050"/>
          <p14:tracePt t="23213" x="8340725" y="5686425"/>
          <p14:tracePt t="23226" x="8378825" y="5654675"/>
          <p14:tracePt t="23242" x="8528050" y="5441950"/>
          <p14:tracePt t="23258" x="8604250" y="5229225"/>
          <p14:tracePt t="23276" x="8642350" y="4962525"/>
          <p14:tracePt t="23292" x="8651875" y="4759325"/>
          <p14:tracePt t="23309" x="8636000" y="4575175"/>
          <p14:tracePt t="23329" x="8550275" y="4305300"/>
          <p14:tracePt t="23343" x="8458200" y="4124325"/>
          <p14:tracePt t="23359" x="8369300" y="4010025"/>
          <p14:tracePt t="23375" x="8261350" y="3911600"/>
          <p14:tracePt t="23392" x="8016875" y="3752850"/>
          <p14:tracePt t="23408" x="7874000" y="3698875"/>
          <p14:tracePt t="23426" x="7559675" y="3622675"/>
          <p14:tracePt t="23442" x="7353300" y="3603625"/>
          <p14:tracePt t="23459" x="7102475" y="3603625"/>
          <p14:tracePt t="23477" x="6743700" y="3648075"/>
          <p14:tracePt t="23492" x="6502400" y="3698875"/>
          <p14:tracePt t="23509" x="6305550" y="3746500"/>
          <p14:tracePt t="23525" x="6108700" y="3813175"/>
          <p14:tracePt t="23542" x="5889625" y="3902075"/>
          <p14:tracePt t="23559" x="5734050" y="3987800"/>
          <p14:tracePt t="23576" x="5534025" y="4114800"/>
          <p14:tracePt t="23592" x="5419725" y="4194175"/>
          <p14:tracePt t="23609" x="5314950" y="4289425"/>
          <p14:tracePt t="23626" x="5184775" y="4425950"/>
          <p14:tracePt t="23642" x="5108575" y="4521200"/>
          <p14:tracePt t="23658" x="5051425" y="4591050"/>
          <p14:tracePt t="23676" x="5000625" y="4699000"/>
          <p14:tracePt t="23692" x="4981575" y="4775200"/>
          <p14:tracePt t="23708" x="4994275" y="4845050"/>
          <p14:tracePt t="23725" x="5016500" y="4911725"/>
          <p14:tracePt t="23742" x="5095875" y="5022850"/>
          <p14:tracePt t="23759" x="5194300" y="5127625"/>
          <p14:tracePt t="23776" x="5461000" y="5308600"/>
          <p14:tracePt t="23793" x="5638800" y="5403850"/>
          <p14:tracePt t="23809" x="5838825" y="5470525"/>
          <p14:tracePt t="23826" x="6127750" y="5543550"/>
          <p14:tracePt t="23843" x="6315075" y="5591175"/>
          <p14:tracePt t="23859" x="6511925" y="5619750"/>
          <p14:tracePt t="23876" x="6762750" y="5629275"/>
          <p14:tracePt t="23892" x="6969125" y="5622925"/>
          <p14:tracePt t="23909" x="7153275" y="5594350"/>
          <p14:tracePt t="23925" x="7413625" y="5511800"/>
          <p14:tracePt t="23942" x="7527925" y="5451475"/>
          <p14:tracePt t="23960" x="7610475" y="5375275"/>
          <p14:tracePt t="23976" x="7721600" y="5238750"/>
          <p14:tracePt t="23993" x="7794625" y="5070475"/>
          <p14:tracePt t="24009" x="7829550" y="4953000"/>
          <p14:tracePt t="24027" x="7839075" y="4787900"/>
          <p14:tracePt t="24042" x="7832725" y="4670425"/>
          <p14:tracePt t="24058" x="7797800" y="4540250"/>
          <p14:tracePt t="24076" x="7750175" y="4403725"/>
          <p14:tracePt t="24092" x="7686675" y="4267200"/>
          <p14:tracePt t="24109" x="7604125" y="4121150"/>
          <p14:tracePt t="24126" x="7451725" y="3940175"/>
          <p14:tracePt t="24143" x="7353300" y="3816350"/>
          <p14:tracePt t="24159" x="7245350" y="3698875"/>
          <p14:tracePt t="24176" x="7067550" y="3571875"/>
          <p14:tracePt t="24192" x="6965950" y="3514725"/>
          <p14:tracePt t="24209" x="6854825" y="3470275"/>
          <p14:tracePt t="24226" x="6642100" y="3435350"/>
          <p14:tracePt t="24242" x="6505575" y="3435350"/>
          <p14:tracePt t="24258" x="6369050" y="3435350"/>
          <p14:tracePt t="24276" x="6134100" y="3460750"/>
          <p14:tracePt t="24294" x="6026150" y="3486150"/>
          <p14:tracePt t="24309" x="5930900" y="3508375"/>
          <p14:tracePt t="24325" x="5800725" y="3565525"/>
          <p14:tracePt t="24342" x="5734050" y="3594100"/>
          <p14:tracePt t="24359" x="5686425" y="3622675"/>
          <p14:tracePt t="24375" x="5619750" y="3683000"/>
          <p14:tracePt t="24392" x="5565775" y="3743325"/>
          <p14:tracePt t="24409" x="5508625" y="3825875"/>
          <p14:tracePt t="24426" x="5464175" y="3921125"/>
          <p14:tracePt t="24442" x="5441950" y="3984625"/>
          <p14:tracePt t="24459" x="5441950" y="4044950"/>
          <p14:tracePt t="24475" x="5476875" y="4159250"/>
          <p14:tracePt t="24491" x="5527675" y="4248150"/>
          <p14:tracePt t="24509" x="5613400" y="4356100"/>
          <p14:tracePt t="24525" x="5797550" y="4537075"/>
          <p14:tracePt t="24542" x="5946775" y="4657725"/>
          <p14:tracePt t="24562" x="6191250" y="4829175"/>
          <p14:tracePt t="24577" x="6337300" y="4911725"/>
          <p14:tracePt t="24594" x="6511925" y="4965700"/>
          <p14:tracePt t="24609" x="6677025" y="5013325"/>
          <p14:tracePt t="24625" x="6823075" y="5035550"/>
          <p14:tracePt t="24642" x="6892925" y="5035550"/>
          <p14:tracePt t="24659" x="6943725" y="5032375"/>
          <p14:tracePt t="24676" x="7000875" y="5006975"/>
          <p14:tracePt t="24692" x="7035800" y="4959350"/>
          <p14:tracePt t="24709" x="7067550" y="4883150"/>
          <p14:tracePt t="24726" x="7083425" y="4718050"/>
          <p14:tracePt t="24742" x="7067550" y="4565650"/>
          <p14:tracePt t="24759" x="7032625" y="4445000"/>
          <p14:tracePt t="24775" x="6956425" y="4260850"/>
          <p14:tracePt t="24792" x="6896100" y="4149725"/>
          <p14:tracePt t="24809" x="6829425" y="4064000"/>
          <p14:tracePt t="24825" x="6727825" y="3987800"/>
          <p14:tracePt t="24842" x="6648450" y="3949700"/>
          <p14:tracePt t="24859" x="6581775" y="3927475"/>
          <p14:tracePt t="24875" x="6492875" y="3911600"/>
          <p14:tracePt t="24892" x="6423025" y="3911600"/>
          <p14:tracePt t="24908" x="6343650" y="3911600"/>
          <p14:tracePt t="24925" x="6207125" y="3940175"/>
          <p14:tracePt t="24941" x="6096000" y="3984625"/>
          <p14:tracePt t="24959" x="5988050" y="4019550"/>
          <p14:tracePt t="24976" x="5857875" y="4073525"/>
          <p14:tracePt t="24992" x="5803900" y="4102100"/>
          <p14:tracePt t="25009" x="5778500" y="4127500"/>
          <p14:tracePt t="25025" x="5746750" y="4168775"/>
          <p14:tracePt t="25042" x="5734050" y="4200525"/>
          <p14:tracePt t="25059" x="5734050" y="4216400"/>
          <p14:tracePt t="25075" x="5737225" y="4229100"/>
        </p14:tracePtLst>
      </p14:laserTraceLst>
    </p:ext>
  </p:extLs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ext Box 4"/>
          <p:cNvSpPr txBox="1">
            <a:spLocks noChangeArrowheads="1"/>
          </p:cNvSpPr>
          <p:nvPr/>
        </p:nvSpPr>
        <p:spPr bwMode="auto">
          <a:xfrm>
            <a:off x="7019925" y="4365625"/>
            <a:ext cx="1916113" cy="20145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fr-FR" altLang="fr-FR" b="1" i="1">
                <a:solidFill>
                  <a:srgbClr val="FF0000"/>
                </a:solidFill>
              </a:rPr>
              <a:t>Ferula communis, </a:t>
            </a:r>
            <a:r>
              <a:rPr lang="fr-FR" altLang="fr-FR" b="1">
                <a:solidFill>
                  <a:srgbClr val="FF0000"/>
                </a:solidFill>
              </a:rPr>
              <a:t>Férule , Faux fenouil , « boubal, tagoullt, plante à « fassoukh »</a:t>
            </a:r>
          </a:p>
        </p:txBody>
      </p:sp>
      <p:pic>
        <p:nvPicPr>
          <p:cNvPr id="32771" name="Picture 6" descr="Ferula%20communis"/>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0" y="0"/>
            <a:ext cx="565467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2772" name="Picture 5" descr="https://upload.wikimedia.org/wikipedia/commons/thumb/a/a9/Ferula_communis_MHNT.BOT.2008.1.11.jpg/220px-Ferula_communis_MHNT.BOT.2008.1.11.jpg"/>
          <p:cNvPicPr>
            <a:picLocks noChangeAspect="1" noChangeArrowheads="1"/>
          </p:cNvPicPr>
          <p:nvPr/>
        </p:nvPicPr>
        <p:blipFill>
          <a:blip r:embed="rId4">
            <a:extLst>
              <a:ext uri="{28A0092B-C50C-407E-A947-70E740481C1C}">
                <a14:useLocalDpi xmlns:a14="http://schemas.microsoft.com/office/drawing/2010/main" xmlns="" val="0"/>
              </a:ext>
            </a:extLst>
          </a:blip>
          <a:srcRect l="36856" r="10809" b="22084"/>
          <a:stretch>
            <a:fillRect/>
          </a:stretch>
        </p:blipFill>
        <p:spPr bwMode="auto">
          <a:xfrm>
            <a:off x="5593560" y="0"/>
            <a:ext cx="3550439" cy="40005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 name="Audio 1">
            <a:hlinkClick r:id="" action="ppaction://media"/>
          </p:cNvPr>
          <p:cNvPicPr>
            <a:picLocks noChangeAspect="1"/>
          </p:cNvPicPr>
          <p:nvPr>
            <a:videoFile r:link="rId1"/>
            <p:extLst>
              <p:ext uri="{DAA4B4D4-6D71-4841-9C94-3DE7FCFB9230}">
                <p14:media xmlns:p14="http://schemas.microsoft.com/office/powerpoint/2010/main" xmlns="" r:embed="rId5"/>
              </p:ext>
            </p:extLst>
          </p:nvPr>
        </p:nvPicPr>
        <p:blipFill>
          <a:blip r:embed="rId6" cstate="print"/>
          <a:stretch>
            <a:fillRect/>
          </a:stretch>
        </p:blipFill>
        <p:spPr>
          <a:xfrm>
            <a:off x="8724900" y="6438900"/>
            <a:ext cx="203200" cy="203200"/>
          </a:xfrm>
          <a:prstGeom prst="rect">
            <a:avLst/>
          </a:prstGeom>
        </p:spPr>
      </p:pic>
    </p:spTree>
  </p:cSld>
  <p:clrMapOvr>
    <a:masterClrMapping/>
  </p:clrMapOvr>
  <mc:AlternateContent xmlns:mc="http://schemas.openxmlformats.org/markup-compatibility/2006">
    <mc:Choice xmlns:p14="http://schemas.microsoft.com/office/powerpoint/2010/main" xmlns="" Requires="p14">
      <p:transition spd="slow" p14:dur="2000" advTm="79510"/>
    </mc:Choice>
    <mc:Fallback>
      <p:transition spd="slow" advTm="795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showWhenStopped="0">
                <p:cTn id="7" fill="hold" display="0">
                  <p:stCondLst>
                    <p:cond delay="indefinite"/>
                  </p:stCondLst>
                  <p:endCondLst>
                    <p:cond evt="onStopAudio" delay="0">
                      <p:tgtEl>
                        <p:sldTgt/>
                      </p:tgtEl>
                    </p:cond>
                  </p:endCondLst>
                </p:cTn>
                <p:tgtEl>
                  <p:spTgt spid="2"/>
                </p:tgtEl>
              </p:cMediaNode>
            </p:video>
          </p:childTnLst>
        </p:cTn>
      </p:par>
    </p:tnLst>
  </p:timing>
  <p:extLst mod="1">
    <p:ext uri="{3A86A75C-4F4B-4683-9AE1-C65F6400EC91}">
      <p14:laserTraceLst xmlns:p14="http://schemas.microsoft.com/office/powerpoint/2010/main" xmlns="">
        <p14:tracePtLst>
          <p14:tracePt t="3290" x="5791200" y="4229100"/>
          <p14:tracePt t="3297" x="5848350" y="4229100"/>
          <p14:tracePt t="3311" x="5943600" y="4238625"/>
          <p14:tracePt t="3327" x="6048375" y="4244975"/>
          <p14:tracePt t="3344" x="6165850" y="4264025"/>
          <p14:tracePt t="3361" x="6419850" y="4279900"/>
          <p14:tracePt t="3377" x="6661150" y="4289425"/>
          <p14:tracePt t="3410" x="7378700" y="4321175"/>
          <p14:tracePt t="3446" x="7874000" y="4368800"/>
          <p14:tracePt t="3462" x="8001000" y="4384675"/>
          <p14:tracePt t="3479" x="8150225" y="4394200"/>
          <p14:tracePt t="3494" x="8302625" y="4413250"/>
          <p14:tracePt t="3511" x="8540750" y="4413250"/>
          <p14:tracePt t="3527" x="8712200" y="4413250"/>
          <p14:tracePt t="3545" x="8829675" y="4413250"/>
          <p14:tracePt t="3561" x="8924925" y="4413250"/>
          <p14:tracePt t="3578" x="8956675" y="4413250"/>
          <p14:tracePt t="3595" x="8966200" y="4413250"/>
          <p14:tracePt t="3611" x="8978900" y="4413250"/>
          <p14:tracePt t="3647" x="8978900" y="4416425"/>
          <p14:tracePt t="3661" x="8969375" y="4425950"/>
          <p14:tracePt t="3677" x="8956675" y="4451350"/>
          <p14:tracePt t="3695" x="8937625" y="4479925"/>
          <p14:tracePt t="3712" x="8864600" y="4552950"/>
          <p14:tracePt t="3728" x="8794750" y="4600575"/>
          <p14:tracePt t="3745" x="8724900" y="4654550"/>
          <p14:tracePt t="3761" x="8626475" y="4714875"/>
          <p14:tracePt t="3777" x="8537575" y="4756150"/>
          <p14:tracePt t="3794" x="8467725" y="4794250"/>
          <p14:tracePt t="3811" x="8382000" y="4841875"/>
          <p14:tracePt t="3827" x="8334375" y="4870450"/>
          <p14:tracePt t="3845" x="8286750" y="4895850"/>
          <p14:tracePt t="3862" x="8245475" y="4927600"/>
          <p14:tracePt t="3878" x="8213725" y="4940300"/>
          <p14:tracePt t="3894" x="8191500" y="4953000"/>
          <p14:tracePt t="3911" x="8169275" y="4972050"/>
          <p14:tracePt t="3927" x="8153400" y="4981575"/>
          <p14:tracePt t="3944" x="8143875" y="4994275"/>
          <p14:tracePt t="3961" x="8102600" y="5003800"/>
          <p14:tracePt t="3977" x="8083550" y="5003800"/>
          <p14:tracePt t="3994" x="8070850" y="5010150"/>
          <p14:tracePt t="4011" x="8051800" y="5026025"/>
          <p14:tracePt t="4027" x="8035925" y="5026025"/>
          <p14:tracePt t="4044" x="8026400" y="5029200"/>
          <p14:tracePt t="4061" x="7994650" y="5029200"/>
          <p14:tracePt t="4078" x="7972425" y="5029200"/>
          <p14:tracePt t="4096" x="7931150" y="5035550"/>
          <p14:tracePt t="4112" x="7908925" y="5041900"/>
          <p14:tracePt t="4128" x="7877175" y="5048250"/>
          <p14:tracePt t="4145" x="7839075" y="5048250"/>
          <p14:tracePt t="4161" x="7800975" y="5048250"/>
          <p14:tracePt t="4177" x="7756525" y="5048250"/>
          <p14:tracePt t="4194" x="7715250" y="5048250"/>
          <p14:tracePt t="4211" x="7670800" y="5032375"/>
          <p14:tracePt t="4228" x="7642225" y="5019675"/>
          <p14:tracePt t="4553" x="7616825" y="5019675"/>
          <p14:tracePt t="4561" x="7591425" y="5019675"/>
          <p14:tracePt t="4578" x="7489825" y="5019675"/>
          <p14:tracePt t="4594" x="7372350" y="5019675"/>
          <p14:tracePt t="4611" x="7156450" y="5026025"/>
          <p14:tracePt t="4627" x="6991350" y="5045075"/>
          <p14:tracePt t="4645" x="6794500" y="5070475"/>
          <p14:tracePt t="4661" x="6708775" y="5086350"/>
          <p14:tracePt t="4679" x="6642100" y="5108575"/>
          <p14:tracePt t="4695" x="6572250" y="5127625"/>
          <p14:tracePt t="4711" x="6546850" y="5137150"/>
          <p14:tracePt t="4728" x="6518275" y="5149850"/>
          <p14:tracePt t="4743" x="6499225" y="5168900"/>
          <p14:tracePt t="4761" x="6486525" y="5181600"/>
          <p14:tracePt t="4779" x="6477000" y="5191125"/>
          <p14:tracePt t="4795" x="6454775" y="5191125"/>
          <p14:tracePt t="4811" x="6445250" y="5197475"/>
          <p14:tracePt t="4845" x="6445250" y="5216525"/>
          <p14:tracePt t="4861" x="6451600" y="5222875"/>
          <p14:tracePt t="4877" x="6473825" y="5226050"/>
          <p14:tracePt t="4894" x="6521450" y="5226050"/>
          <p14:tracePt t="4911" x="6565900" y="5226050"/>
          <p14:tracePt t="4928" x="6610350" y="5226050"/>
          <p14:tracePt t="4931" x="6629400" y="5222875"/>
          <p14:tracePt t="4945" x="6683375" y="5210175"/>
          <p14:tracePt t="4961" x="6746875" y="5187950"/>
          <p14:tracePt t="4978" x="6823075" y="5175250"/>
          <p14:tracePt t="4994" x="6892925" y="5156200"/>
          <p14:tracePt t="5010" x="6924675" y="5156200"/>
          <p14:tracePt t="5027" x="6953250" y="5156200"/>
          <p14:tracePt t="5045" x="6978650" y="5156200"/>
          <p14:tracePt t="5060" x="6994525" y="5156200"/>
          <p14:tracePt t="5077" x="7004050" y="5156200"/>
          <p14:tracePt t="5095" x="7019925" y="5156200"/>
          <p14:tracePt t="5110" x="7023100" y="5156200"/>
          <p14:tracePt t="5189" x="7016750" y="5156200"/>
          <p14:tracePt t="5197" x="7013575" y="5156200"/>
          <p14:tracePt t="5211" x="7004050" y="5156200"/>
          <p14:tracePt t="5228" x="6975475" y="5156200"/>
          <p14:tracePt t="5245" x="6943725" y="5156200"/>
          <p14:tracePt t="5261" x="6918325" y="5156200"/>
          <p14:tracePt t="5278" x="6908800" y="5156200"/>
          <p14:tracePt t="5294" x="6896100" y="5156200"/>
          <p14:tracePt t="5310" x="6886575" y="5156200"/>
          <p14:tracePt t="5361" x="6896100" y="5156200"/>
          <p14:tracePt t="5368" x="6908800" y="5156200"/>
          <p14:tracePt t="5377" x="6921500" y="5149850"/>
          <p14:tracePt t="5395" x="6981825" y="5143500"/>
          <p14:tracePt t="5411" x="7029450" y="5130800"/>
          <p14:tracePt t="5427" x="7089775" y="5130800"/>
          <p14:tracePt t="5444" x="7159625" y="5130800"/>
          <p14:tracePt t="5461" x="7200900" y="5130800"/>
          <p14:tracePt t="5478" x="7239000" y="5130800"/>
          <p14:tracePt t="5495" x="7302500" y="5130800"/>
          <p14:tracePt t="5511" x="7346950" y="5140325"/>
          <p14:tracePt t="5528" x="7397750" y="5140325"/>
          <p14:tracePt t="5545" x="7473950" y="5140325"/>
          <p14:tracePt t="5560" x="7527925" y="5140325"/>
          <p14:tracePt t="5577" x="7572375" y="5140325"/>
          <p14:tracePt t="5594" x="7610475" y="5140325"/>
          <p14:tracePt t="5610" x="7642225" y="5140325"/>
          <p14:tracePt t="5628" x="7677150" y="5140325"/>
          <p14:tracePt t="5644" x="7756525" y="5140325"/>
          <p14:tracePt t="5661" x="7807325" y="5140325"/>
          <p14:tracePt t="5677" x="7858125" y="5140325"/>
          <p14:tracePt t="5694" x="7931150" y="5140325"/>
          <p14:tracePt t="5711" x="7988300" y="5140325"/>
          <p14:tracePt t="5728" x="8048625" y="5140325"/>
          <p14:tracePt t="5744" x="8137525" y="5146675"/>
          <p14:tracePt t="5761" x="8197850" y="5153025"/>
          <p14:tracePt t="5778" x="8251825" y="5165725"/>
          <p14:tracePt t="5795" x="8315325" y="5172075"/>
          <p14:tracePt t="5811" x="8359775" y="5184775"/>
          <p14:tracePt t="5827" x="8397875" y="5184775"/>
          <p14:tracePt t="5843" x="8445500" y="5191125"/>
          <p14:tracePt t="5860" x="8477250" y="5203825"/>
          <p14:tracePt t="5877" x="8496300" y="5203825"/>
          <p14:tracePt t="5894" x="8518525" y="5216525"/>
          <p14:tracePt t="5911" x="8534400" y="5216525"/>
          <p14:tracePt t="5928" x="8540750" y="5216525"/>
          <p14:tracePt t="5980" x="8540750" y="5219700"/>
          <p14:tracePt t="6003" x="8540750" y="5226050"/>
          <p14:tracePt t="6017" x="8540750" y="5229225"/>
          <p14:tracePt t="6028" x="8540750" y="5235575"/>
          <p14:tracePt t="6045" x="8521700" y="5245100"/>
          <p14:tracePt t="6061" x="8512175" y="5260975"/>
          <p14:tracePt t="6078" x="8483600" y="5267325"/>
          <p14:tracePt t="6095" x="8410575" y="5286375"/>
          <p14:tracePt t="6110" x="8302625" y="5302250"/>
          <p14:tracePt t="6127" x="8194675" y="5327650"/>
          <p14:tracePt t="6144" x="8029575" y="5353050"/>
          <p14:tracePt t="6161" x="7877175" y="5378450"/>
          <p14:tracePt t="6178" x="7693025" y="5416550"/>
          <p14:tracePt t="6195" x="7400925" y="5464175"/>
          <p14:tracePt t="6211" x="7219950" y="5483225"/>
          <p14:tracePt t="6227" x="7089775" y="5499100"/>
          <p14:tracePt t="6244" x="6927850" y="5499100"/>
          <p14:tracePt t="6260" x="6823075" y="5499100"/>
          <p14:tracePt t="6277" x="6750050" y="5495925"/>
          <p14:tracePt t="6293" x="6661150" y="5473700"/>
          <p14:tracePt t="6310" x="6616700" y="5461000"/>
          <p14:tracePt t="6328" x="6591300" y="5448300"/>
          <p14:tracePt t="6344" x="6556375" y="5426075"/>
          <p14:tracePt t="6361" x="6546850" y="5416550"/>
          <p14:tracePt t="6377" x="6540500" y="5407025"/>
          <p14:tracePt t="6393" x="6540500" y="5391150"/>
          <p14:tracePt t="6411" x="6540500" y="5375275"/>
          <p14:tracePt t="6428" x="6540500" y="5362575"/>
          <p14:tracePt t="6445" x="6540500" y="5346700"/>
          <p14:tracePt t="6461" x="6540500" y="5330825"/>
          <p14:tracePt t="6478" x="6543675" y="5327650"/>
          <p14:tracePt t="6481" x="6546850" y="5321300"/>
          <p14:tracePt t="6494" x="6556375" y="5311775"/>
          <p14:tracePt t="6510" x="6584950" y="5299075"/>
          <p14:tracePt t="6527" x="6632575" y="5286375"/>
          <p14:tracePt t="6544" x="6673850" y="5264150"/>
          <p14:tracePt t="6561" x="6702425" y="5257800"/>
          <p14:tracePt t="6578" x="6724650" y="5257800"/>
          <p14:tracePt t="6594" x="6765925" y="5257800"/>
          <p14:tracePt t="6611" x="6794500" y="5257800"/>
          <p14:tracePt t="6628" x="6838950" y="5260975"/>
          <p14:tracePt t="6643" x="6911975" y="5273675"/>
          <p14:tracePt t="6660" x="6962775" y="5273675"/>
          <p14:tracePt t="6678" x="7010400" y="5286375"/>
          <p14:tracePt t="6693" x="7070725" y="5286375"/>
          <p14:tracePt t="6710" x="7092950" y="5286375"/>
          <p14:tracePt t="6727" x="7124700" y="5292725"/>
          <p14:tracePt t="6744" x="7178675" y="5305425"/>
          <p14:tracePt t="6760" x="7216775" y="5311775"/>
          <p14:tracePt t="6777" x="7277100" y="5324475"/>
          <p14:tracePt t="6794" x="7356475" y="5337175"/>
          <p14:tracePt t="6811" x="7400925" y="5349875"/>
          <p14:tracePt t="6827" x="7439025" y="5349875"/>
          <p14:tracePt t="6844" x="7470775" y="5349875"/>
          <p14:tracePt t="6860" x="7493000" y="5349875"/>
          <p14:tracePt t="6877" x="7515225" y="5349875"/>
          <p14:tracePt t="6893" x="7569200" y="5349875"/>
          <p14:tracePt t="6910" x="7623175" y="5349875"/>
          <p14:tracePt t="6928" x="7673975" y="5349875"/>
          <p14:tracePt t="6943" x="7734300" y="5349875"/>
          <p14:tracePt t="6960" x="7756525" y="5349875"/>
          <p14:tracePt t="6977" x="7778750" y="5349875"/>
          <p14:tracePt t="6993" x="7820025" y="5349875"/>
          <p14:tracePt t="7011" x="7848600" y="5349875"/>
          <p14:tracePt t="7027" x="7886700" y="5349875"/>
          <p14:tracePt t="7043" x="7947025" y="5349875"/>
          <p14:tracePt t="7060" x="7985125" y="5349875"/>
          <p14:tracePt t="7079" x="8016875" y="5356225"/>
          <p14:tracePt t="7095" x="8032750" y="5362575"/>
          <p14:tracePt t="7111" x="8042275" y="5362575"/>
          <p14:tracePt t="7128" x="8048625" y="5362575"/>
          <p14:tracePt t="7144" x="8051800" y="5362575"/>
          <p14:tracePt t="7160" x="8061325" y="5362575"/>
          <p14:tracePt t="7177" x="8074025" y="5365750"/>
          <p14:tracePt t="7193" x="8086725" y="5372100"/>
          <p14:tracePt t="7227" x="8096250" y="5375275"/>
          <p14:tracePt t="7260" x="8096250" y="5381625"/>
          <p14:tracePt t="7307" x="8096250" y="5384800"/>
          <p14:tracePt t="7314" x="8102600" y="5384800"/>
          <p14:tracePt t="7327" x="8102600" y="5391150"/>
          <p14:tracePt t="7343" x="8102600" y="5410200"/>
          <p14:tracePt t="7360" x="8108950" y="5416550"/>
          <p14:tracePt t="8385" x="8070850" y="5441950"/>
          <p14:tracePt t="8391" x="8020050" y="5476875"/>
          <p14:tracePt t="8399" x="7975600" y="5518150"/>
          <p14:tracePt t="8410" x="7934325" y="5553075"/>
          <p14:tracePt t="8427" x="7835900" y="5629275"/>
          <p14:tracePt t="8444" x="7753350" y="5695950"/>
          <p14:tracePt t="8461" x="7648575" y="5756275"/>
          <p14:tracePt t="8494" x="7302500" y="5870575"/>
          <p14:tracePt t="8527" x="6788150" y="5880100"/>
          <p14:tracePt t="8544" x="6559550" y="5861050"/>
          <p14:tracePt t="8561" x="6245225" y="5819775"/>
          <p14:tracePt t="8577" x="5708650" y="5673725"/>
          <p14:tracePt t="8595" x="5305425" y="5543550"/>
          <p14:tracePt t="8613" x="4727575" y="5324475"/>
          <p14:tracePt t="8630" x="4425950" y="5197475"/>
          <p14:tracePt t="8645" x="4140200" y="5064125"/>
          <p14:tracePt t="8663" x="3838575" y="4867275"/>
          <p14:tracePt t="8678" x="3654425" y="4733925"/>
          <p14:tracePt t="8696" x="3514725" y="4581525"/>
          <p14:tracePt t="8710" x="3362325" y="4429125"/>
          <p14:tracePt t="8728" x="3146425" y="4203700"/>
          <p14:tracePt t="8745" x="3013075" y="4054475"/>
          <p14:tracePt t="8763" x="2867025" y="3832225"/>
          <p14:tracePt t="8778" x="2774950" y="3673475"/>
          <p14:tracePt t="8794" x="2698750" y="3495675"/>
          <p14:tracePt t="8810" x="2654300" y="3330575"/>
          <p14:tracePt t="8827" x="2625725" y="3009900"/>
          <p14:tracePt t="8844" x="2651125" y="2768600"/>
          <p14:tracePt t="8861" x="2705100" y="2476500"/>
          <p14:tracePt t="8877" x="2771775" y="2143125"/>
          <p14:tracePt t="8894" x="2790825" y="1958975"/>
          <p14:tracePt t="8911" x="2790825" y="1831975"/>
          <p14:tracePt t="8927" x="2749550" y="1587500"/>
          <p14:tracePt t="8945" x="2686050" y="1454150"/>
          <p14:tracePt t="8961" x="2574925" y="1314450"/>
          <p14:tracePt t="8977" x="2435225" y="1050925"/>
          <p14:tracePt t="8994" x="2381250" y="939800"/>
          <p14:tracePt t="9011" x="2355850" y="787400"/>
          <p14:tracePt t="9028" x="2330450" y="587375"/>
          <p14:tracePt t="9044" x="2308225" y="511175"/>
          <p14:tracePt t="9061" x="2276475" y="434975"/>
          <p14:tracePt t="9077" x="2203450" y="304800"/>
          <p14:tracePt t="9093" x="2146300" y="222250"/>
          <p14:tracePt t="9110" x="2101850" y="161925"/>
          <p14:tracePt t="9128" x="2047875" y="101600"/>
          <p14:tracePt t="9144" x="2022475" y="69850"/>
          <p14:tracePt t="9161" x="2003425" y="47625"/>
          <p14:tracePt t="9178" x="1987550" y="19050"/>
          <p14:tracePt t="9194" x="1978025" y="9525"/>
          <p14:tracePt t="9210" x="1968500" y="3175"/>
          <p14:tracePt t="9227" x="1949450" y="3175"/>
          <p14:tracePt t="9243" x="1943100" y="3175"/>
          <p14:tracePt t="9261" x="1933575" y="3175"/>
          <p14:tracePt t="9277" x="1924050" y="15875"/>
          <p14:tracePt t="9294" x="1914525" y="25400"/>
          <p14:tracePt t="9311" x="1898650" y="53975"/>
          <p14:tracePt t="9327" x="1876425" y="123825"/>
          <p14:tracePt t="9344" x="1863725" y="187325"/>
          <p14:tracePt t="9360" x="1847850" y="273050"/>
          <p14:tracePt t="9377" x="1831975" y="482600"/>
          <p14:tracePt t="9393" x="1831975" y="641350"/>
          <p14:tracePt t="9411" x="1831975" y="803275"/>
          <p14:tracePt t="9427" x="1847850" y="1089025"/>
          <p14:tracePt t="9446" x="1847850" y="1260475"/>
          <p14:tracePt t="9461" x="1847850" y="1463675"/>
          <p14:tracePt t="9477" x="1847850" y="1704975"/>
          <p14:tracePt t="9494" x="1857375" y="1885950"/>
          <p14:tracePt t="9512" x="1892300" y="2165350"/>
          <p14:tracePt t="9527" x="1952625" y="2387600"/>
          <p14:tracePt t="9543" x="1987550" y="2584450"/>
          <p14:tracePt t="9560" x="2035175" y="2803525"/>
          <p14:tracePt t="9578" x="2092325" y="3127375"/>
          <p14:tracePt t="9594" x="2139950" y="3346450"/>
          <p14:tracePt t="9611" x="2178050" y="3521075"/>
          <p14:tracePt t="9627" x="2232025" y="3743325"/>
          <p14:tracePt t="9644" x="2266950" y="3886200"/>
          <p14:tracePt t="9660" x="2282825" y="3994150"/>
          <p14:tracePt t="9677" x="2324100" y="4162425"/>
          <p14:tracePt t="9694" x="2362200" y="4314825"/>
          <p14:tracePt t="9712" x="2387600" y="4524375"/>
          <p14:tracePt t="9727" x="2425700" y="4689475"/>
          <p14:tracePt t="9744" x="2460625" y="4854575"/>
          <p14:tracePt t="9762" x="2495550" y="5032375"/>
          <p14:tracePt t="9777" x="2517775" y="5118100"/>
          <p14:tracePt t="9793" x="2533650" y="5194300"/>
          <p14:tracePt t="9810" x="2546350" y="5248275"/>
          <p14:tracePt t="9827" x="2578100" y="5305425"/>
          <p14:tracePt t="9843" x="2603500" y="5337175"/>
          <p14:tracePt t="9862" x="2651125" y="5378450"/>
          <p14:tracePt t="9878" x="2717800" y="5426075"/>
          <p14:tracePt t="9894" x="2743200" y="5451475"/>
          <p14:tracePt t="9910" x="2774950" y="5483225"/>
          <p14:tracePt t="9927" x="2790825" y="5495925"/>
          <p14:tracePt t="9943" x="2800350" y="5505450"/>
          <p14:tracePt t="9961" x="2819400" y="5521325"/>
          <p14:tracePt t="9977" x="2828925" y="5537200"/>
          <p14:tracePt t="9994" x="2854325" y="5556250"/>
          <p14:tracePt t="10012" x="2914650" y="5616575"/>
          <p14:tracePt t="10027" x="2965450" y="5667375"/>
          <p14:tracePt t="10044" x="3025775" y="5711825"/>
          <p14:tracePt t="10061" x="3092450" y="5759450"/>
          <p14:tracePt t="10077" x="3117850" y="5784850"/>
          <p14:tracePt t="10093" x="3133725" y="5800725"/>
          <p14:tracePt t="10111" x="3162300" y="5816600"/>
          <p14:tracePt t="10128" x="3178175" y="5829300"/>
          <p14:tracePt t="10144" x="3200400" y="5838825"/>
          <p14:tracePt t="10162" x="3228975" y="5861050"/>
          <p14:tracePt t="10177" x="3238500" y="5873750"/>
          <p14:tracePt t="10194" x="3254375" y="5883275"/>
          <p14:tracePt t="10211" x="3270250" y="5895975"/>
          <p14:tracePt t="10226" x="3270250" y="5908675"/>
          <p14:tracePt t="10262" x="3276600" y="5908675"/>
          <p14:tracePt t="10306" x="3276600" y="5911850"/>
          <p14:tracePt t="10313" x="3279775" y="5918200"/>
          <p14:tracePt t="10327" x="3286125" y="5918200"/>
          <p14:tracePt t="10691" x="3282950" y="5889625"/>
          <p14:tracePt t="10698" x="3273425" y="5829300"/>
          <p14:tracePt t="10711" x="3248025" y="5721350"/>
          <p14:tracePt t="10728" x="3203575" y="5578475"/>
          <p14:tracePt t="10744" x="3168650" y="5457825"/>
          <p14:tracePt t="10761" x="3111500" y="5321300"/>
          <p14:tracePt t="10793" x="3038475" y="5121275"/>
          <p14:tracePt t="10827" x="2968625" y="4810125"/>
          <p14:tracePt t="10844" x="2940050" y="4616450"/>
          <p14:tracePt t="10861" x="2911475" y="4305300"/>
          <p14:tracePt t="10877" x="2870200" y="4022725"/>
          <p14:tracePt t="10894" x="2813050" y="3787775"/>
          <p14:tracePt t="10911" x="2705100" y="3359150"/>
          <p14:tracePt t="10927" x="2628900" y="3063875"/>
          <p14:tracePt t="10944" x="2571750" y="2854325"/>
          <p14:tracePt t="10961" x="2463800" y="2546350"/>
          <p14:tracePt t="10977" x="2400300" y="2368550"/>
          <p14:tracePt t="10994" x="2346325" y="2235200"/>
          <p14:tracePt t="11011" x="2263775" y="1987550"/>
          <p14:tracePt t="11027" x="2228850" y="1866900"/>
          <p14:tracePt t="11043" x="2197100" y="1768475"/>
          <p14:tracePt t="11061" x="2136775" y="1597025"/>
          <p14:tracePt t="11077" x="2095500" y="1495425"/>
          <p14:tracePt t="11094" x="2066925" y="1428750"/>
          <p14:tracePt t="11112" x="2016125" y="1352550"/>
          <p14:tracePt t="11127" x="1990725" y="1314450"/>
          <p14:tracePt t="11144" x="1971675" y="1260475"/>
          <p14:tracePt t="11161" x="1943100" y="1187450"/>
          <p14:tracePt t="11177" x="1930400" y="1143000"/>
          <p14:tracePt t="11193" x="1920875" y="1120775"/>
          <p14:tracePt t="11211" x="1895475" y="1076325"/>
          <p14:tracePt t="11226" x="1885950" y="1060450"/>
          <p14:tracePt t="11244" x="1879600" y="1044575"/>
          <p14:tracePt t="11261" x="1876425" y="1028700"/>
          <p14:tracePt t="11277" x="1876425" y="1019175"/>
          <p14:tracePt t="11294" x="1876425" y="1009650"/>
          <p14:tracePt t="11497" x="1876425" y="1025525"/>
          <p14:tracePt t="11504" x="1876425" y="1050925"/>
          <p14:tracePt t="11511" x="1879600" y="1076325"/>
          <p14:tracePt t="11526" x="1892300" y="1130300"/>
          <p14:tracePt t="11544" x="1914525" y="1203325"/>
          <p14:tracePt t="11561" x="1939925" y="1393825"/>
          <p14:tracePt t="11577" x="1955800" y="1498600"/>
          <p14:tracePt t="11594" x="1971675" y="1597025"/>
          <p14:tracePt t="11610" x="1997075" y="1784350"/>
          <p14:tracePt t="11626" x="1997075" y="1889125"/>
          <p14:tracePt t="11643" x="1997075" y="1971675"/>
          <p14:tracePt t="11661" x="1997075" y="2120900"/>
          <p14:tracePt t="11677" x="2006600" y="2225675"/>
          <p14:tracePt t="11694" x="2006600" y="2320925"/>
          <p14:tracePt t="11711" x="2006600" y="2447925"/>
          <p14:tracePt t="11727" x="2006600" y="2540000"/>
          <p14:tracePt t="11743" x="2006600" y="2613025"/>
          <p14:tracePt t="11760" x="2006600" y="2692400"/>
          <p14:tracePt t="11776" x="2006600" y="2733675"/>
          <p14:tracePt t="11793" x="2006600" y="2755900"/>
          <p14:tracePt t="11810" x="2006600" y="2813050"/>
          <p14:tracePt t="11826" x="2006600" y="2847975"/>
          <p14:tracePt t="11843" x="2006600" y="2886075"/>
          <p14:tracePt t="11860" x="2006600" y="2955925"/>
          <p14:tracePt t="11877" x="2006600" y="3000375"/>
          <p14:tracePt t="11893" x="2003425" y="3044825"/>
          <p14:tracePt t="11910" x="1984375" y="3108325"/>
          <p14:tracePt t="11926" x="1971675" y="3152775"/>
          <p14:tracePt t="11944" x="1971675" y="3197225"/>
          <p14:tracePt t="11961" x="1962150" y="3282950"/>
          <p14:tracePt t="11977" x="1962150" y="3343275"/>
          <p14:tracePt t="11994" x="1962150" y="3403600"/>
          <p14:tracePt t="12011" x="1962150" y="3517900"/>
          <p14:tracePt t="12027" x="1962150" y="3587750"/>
          <p14:tracePt t="12043" x="1962150" y="3648075"/>
          <p14:tracePt t="12060" x="1968500" y="3733800"/>
          <p14:tracePt t="12077" x="1974850" y="3794125"/>
          <p14:tracePt t="12094" x="1987550" y="3857625"/>
          <p14:tracePt t="12111" x="2044700" y="3987800"/>
          <p14:tracePt t="12127" x="2085975" y="4086225"/>
          <p14:tracePt t="12144" x="2117725" y="4175125"/>
          <p14:tracePt t="12160" x="2174875" y="4314825"/>
          <p14:tracePt t="12177" x="2209800" y="4422775"/>
          <p14:tracePt t="12193" x="2251075" y="4511675"/>
          <p14:tracePt t="12210" x="2289175" y="4638675"/>
          <p14:tracePt t="12227" x="2311400" y="4714875"/>
          <p14:tracePt t="12243" x="2343150" y="4791075"/>
          <p14:tracePt t="12260" x="2374900" y="4905375"/>
          <p14:tracePt t="12277" x="2387600" y="4956175"/>
          <p14:tracePt t="12293" x="2409825" y="5022850"/>
          <p14:tracePt t="12310" x="2409825" y="5099050"/>
          <p14:tracePt t="12326" x="2416175" y="5137150"/>
          <p14:tracePt t="12343" x="2422525" y="5168900"/>
          <p14:tracePt t="12360" x="2428875" y="5210175"/>
          <p14:tracePt t="12377" x="2428875" y="5226050"/>
          <p14:tracePt t="12393" x="2428875" y="5235575"/>
          <p14:tracePt t="12410" x="2428875" y="5248275"/>
          <p14:tracePt t="12427" x="2428875" y="5264150"/>
          <p14:tracePt t="12443" x="2428875" y="5270500"/>
          <p14:tracePt t="12477" x="2428875" y="5245100"/>
          <p14:tracePt t="12494" x="2435225" y="5159375"/>
          <p14:tracePt t="12511" x="2435225" y="4930775"/>
          <p14:tracePt t="12527" x="2435225" y="4740275"/>
          <p14:tracePt t="12544" x="2435225" y="4546600"/>
          <p14:tracePt t="12560" x="2419350" y="4248150"/>
          <p14:tracePt t="12578" x="2400300" y="4054475"/>
          <p14:tracePt t="12593" x="2371725" y="3857625"/>
          <p14:tracePt t="12610" x="2343150" y="3559175"/>
          <p14:tracePt t="12627" x="2327275" y="3352800"/>
          <p14:tracePt t="12644" x="2317750" y="3146425"/>
          <p14:tracePt t="12661" x="2308225" y="2816225"/>
          <p14:tracePt t="12677" x="2298700" y="2613025"/>
          <p14:tracePt t="12693" x="2298700" y="2384425"/>
          <p14:tracePt t="12710" x="2298700" y="2089150"/>
          <p14:tracePt t="12727" x="2270125" y="1882775"/>
          <p14:tracePt t="12746" x="2241550" y="1628775"/>
          <p14:tracePt t="12761" x="2222500" y="1435100"/>
          <p14:tracePt t="12777" x="2216150" y="1317625"/>
          <p14:tracePt t="12794" x="2206625" y="1190625"/>
          <p14:tracePt t="12810" x="2187575" y="1003300"/>
          <p14:tracePt t="12827" x="2181225" y="908050"/>
          <p14:tracePt t="12843" x="2165350" y="835025"/>
          <p14:tracePt t="12860" x="2146300" y="742950"/>
          <p14:tracePt t="12876" x="2130425" y="679450"/>
          <p14:tracePt t="12894" x="2111375" y="622300"/>
          <p14:tracePt t="12911" x="2105025" y="565150"/>
          <p14:tracePt t="12927" x="2098675" y="542925"/>
          <p14:tracePt t="12945" x="2098675" y="527050"/>
          <p14:tracePt t="12961" x="2092325" y="514350"/>
          <p14:tracePt t="12977" x="2092325" y="504825"/>
          <p14:tracePt t="12993" x="2092325" y="498475"/>
          <p14:tracePt t="13084" x="2092325" y="501650"/>
          <p14:tracePt t="13089" x="2092325" y="504825"/>
          <p14:tracePt t="13096" x="2092325" y="511175"/>
          <p14:tracePt t="13110" x="2092325" y="520700"/>
          <p14:tracePt t="13127" x="2092325" y="549275"/>
          <p14:tracePt t="13144" x="2092325" y="577850"/>
          <p14:tracePt t="13160" x="2092325" y="625475"/>
          <p14:tracePt t="13177" x="2092325" y="669925"/>
          <p14:tracePt t="13193" x="2092325" y="739775"/>
          <p14:tracePt t="13211" x="2092325" y="901700"/>
          <p14:tracePt t="13227" x="2092325" y="993775"/>
          <p14:tracePt t="13245" x="2092325" y="1165225"/>
          <p14:tracePt t="13260" x="2108200" y="1327150"/>
          <p14:tracePt t="13276" x="2117725" y="1435100"/>
          <p14:tracePt t="13293" x="2124075" y="1562100"/>
          <p14:tracePt t="13310" x="2149475" y="1781175"/>
          <p14:tracePt t="13327" x="2149475" y="1898650"/>
          <p14:tracePt t="13343" x="2159000" y="2057400"/>
          <p14:tracePt t="13360" x="2159000" y="2320925"/>
          <p14:tracePt t="13377" x="2159000" y="2492375"/>
          <p14:tracePt t="13394" x="2159000" y="2752725"/>
          <p14:tracePt t="13410" x="2168525" y="2936875"/>
          <p14:tracePt t="13429" x="2168525" y="3130550"/>
          <p14:tracePt t="13443" x="2168525" y="3289300"/>
          <p14:tracePt t="13460" x="2168525" y="3508375"/>
          <p14:tracePt t="13477" x="2178050" y="3657600"/>
          <p14:tracePt t="13496" x="2203450" y="3857625"/>
          <p14:tracePt t="13510" x="2238375" y="3997325"/>
          <p14:tracePt t="13527" x="2273300" y="4130675"/>
          <p14:tracePt t="13544" x="2336800" y="4311650"/>
          <p14:tracePt t="13560" x="2359025" y="4419600"/>
          <p14:tracePt t="13577" x="2374900" y="4505325"/>
          <p14:tracePt t="13594" x="2403475" y="4597400"/>
          <p14:tracePt t="13610" x="2419350" y="4651375"/>
          <p14:tracePt t="13627" x="2432050" y="4714875"/>
          <p14:tracePt t="13644" x="2438400" y="4775200"/>
          <p14:tracePt t="13660" x="2438400" y="4813300"/>
          <p14:tracePt t="13677" x="2438400" y="4841875"/>
          <p14:tracePt t="13693" x="2438400" y="4854575"/>
          <p14:tracePt t="14003" x="2517775" y="4854575"/>
          <p14:tracePt t="14009" x="2632075" y="4864100"/>
          <p14:tracePt t="14028" x="2851150" y="4889500"/>
          <p14:tracePt t="14044" x="3152775" y="4975225"/>
          <p14:tracePt t="14060" x="3352800" y="5041900"/>
          <p14:tracePt t="14082" x="3609975" y="5099050"/>
          <p14:tracePt t="14094" x="3775075" y="5143500"/>
          <p14:tracePt t="14126" x="4054475" y="5178425"/>
          <p14:tracePt t="14129" x="4124325" y="5187950"/>
          <p14:tracePt t="14160" x="4333875" y="5245100"/>
          <p14:tracePt t="14177" x="4397375" y="5257800"/>
          <p14:tracePt t="14194" x="4460875" y="5276850"/>
          <p14:tracePt t="14210" x="4492625" y="5289550"/>
          <p14:tracePt t="14227" x="4502150" y="5289550"/>
          <p14:tracePt t="14243" x="4514850" y="5289550"/>
          <p14:tracePt t="14352" x="4514850" y="5283200"/>
          <p14:tracePt t="14360" x="4514850" y="5276850"/>
          <p14:tracePt t="14366" x="4508500" y="5267325"/>
          <p14:tracePt t="14376" x="4502150" y="5254625"/>
          <p14:tracePt t="14393" x="4467225" y="5172075"/>
          <p14:tracePt t="14409" x="4438650" y="5105400"/>
          <p14:tracePt t="14427" x="4410075" y="5057775"/>
          <p14:tracePt t="14444" x="4349750" y="4987925"/>
          <p14:tracePt t="14460" x="4298950" y="4953000"/>
          <p14:tracePt t="14477" x="4251325" y="4924425"/>
          <p14:tracePt t="14494" x="4156075" y="4864100"/>
          <p14:tracePt t="14510" x="4064000" y="4816475"/>
          <p14:tracePt t="14526" x="3971925" y="4756150"/>
          <p14:tracePt t="14543" x="3822700" y="4699000"/>
          <p14:tracePt t="14559" x="3733800" y="4667250"/>
          <p14:tracePt t="14576" x="3629025" y="4651375"/>
          <p14:tracePt t="14593" x="3448050" y="4606925"/>
          <p14:tracePt t="14609" x="3365500" y="4606925"/>
          <p14:tracePt t="14627" x="3273425" y="4597400"/>
          <p14:tracePt t="14643" x="3133725" y="4597400"/>
          <p14:tracePt t="14659" x="3028950" y="4597400"/>
          <p14:tracePt t="14676" x="2946400" y="4597400"/>
          <p14:tracePt t="14693" x="2803525" y="4619625"/>
          <p14:tracePt t="14709" x="2695575" y="4645025"/>
          <p14:tracePt t="14727" x="2609850" y="4660900"/>
          <p14:tracePt t="14743" x="2463800" y="4683125"/>
          <p14:tracePt t="14760" x="2346325" y="4708525"/>
          <p14:tracePt t="14777" x="2212975" y="4752975"/>
          <p14:tracePt t="14793" x="2041525" y="4822825"/>
          <p14:tracePt t="14809" x="1908175" y="4867275"/>
          <p14:tracePt t="14826" x="1755775" y="4911725"/>
          <p14:tracePt t="14844" x="1552575" y="4965700"/>
          <p14:tracePt t="14860" x="1377950" y="5000625"/>
          <p14:tracePt t="14877" x="1225550" y="5038725"/>
          <p14:tracePt t="14894" x="1041400" y="5118100"/>
          <p14:tracePt t="14910" x="914400" y="5197475"/>
          <p14:tracePt t="14927" x="800100" y="5276850"/>
          <p14:tracePt t="14943" x="673100" y="5413375"/>
          <p14:tracePt t="14959" x="593725" y="5518150"/>
          <p14:tracePt t="14977" x="527050" y="5610225"/>
          <p14:tracePt t="14994" x="473075" y="5680075"/>
          <p14:tracePt t="15010" x="454025" y="5705475"/>
          <p14:tracePt t="15027" x="441325" y="5734050"/>
          <p14:tracePt t="15044" x="425450" y="5768975"/>
          <p14:tracePt t="15060" x="406400" y="5800725"/>
          <p14:tracePt t="15076" x="406400" y="5829300"/>
          <p14:tracePt t="15093" x="409575" y="5892800"/>
          <p14:tracePt t="15109" x="428625" y="5934075"/>
          <p14:tracePt t="15126" x="454025" y="5962650"/>
          <p14:tracePt t="15130" x="466725" y="5981700"/>
          <p14:tracePt t="15143" x="498475" y="6016625"/>
          <p14:tracePt t="15160" x="530225" y="6048375"/>
          <p14:tracePt t="15177" x="577850" y="6080125"/>
          <p14:tracePt t="15193" x="606425" y="6102350"/>
          <p14:tracePt t="15537" x="628650" y="6134100"/>
          <p14:tracePt t="15543" x="673100" y="6184900"/>
          <p14:tracePt t="15560" x="796925" y="6257925"/>
          <p14:tracePt t="15576" x="923925" y="6327775"/>
          <p14:tracePt t="15594" x="1171575" y="6419850"/>
          <p14:tracePt t="15617" x="1365250" y="6480175"/>
          <p14:tracePt t="15644" x="1584325" y="6550025"/>
          <p14:tracePt t="15757" x="2232025" y="6718300"/>
          <p14:tracePt t="15764" x="2251075" y="6724650"/>
          <p14:tracePt t="15776" x="2286000" y="6734175"/>
          <p14:tracePt t="15793" x="2374900" y="6753225"/>
          <p14:tracePt t="15811" x="2438400" y="6759575"/>
          <p14:tracePt t="15827" x="2482850" y="6772275"/>
          <p14:tracePt t="15843" x="2552700" y="6784975"/>
          <p14:tracePt t="15860" x="2606675" y="6797675"/>
          <p14:tracePt t="15876" x="2654300" y="6804025"/>
          <p14:tracePt t="15893" x="2724150" y="6810375"/>
          <p14:tracePt t="15910" x="2774950" y="6810375"/>
          <p14:tracePt t="15926" x="2819400" y="6810375"/>
          <p14:tracePt t="15943" x="2889250" y="6807200"/>
          <p14:tracePt t="15960" x="2952750" y="6794500"/>
          <p14:tracePt t="15976" x="3016250" y="6781800"/>
          <p14:tracePt t="15993" x="3117850" y="6750050"/>
          <p14:tracePt t="16010" x="3184525" y="6721475"/>
          <p14:tracePt t="16026" x="3254375" y="6683375"/>
          <p14:tracePt t="16042" x="3352800" y="6632575"/>
          <p14:tracePt t="16059" x="3441700" y="6572250"/>
          <p14:tracePt t="16076" x="3533775" y="6515100"/>
          <p14:tracePt t="16094" x="3676650" y="6429375"/>
          <p14:tracePt t="16110" x="3768725" y="6381750"/>
          <p14:tracePt t="16128" x="3889375" y="6292850"/>
          <p14:tracePt t="16143" x="3940175" y="6242050"/>
          <p14:tracePt t="16160" x="3994150" y="6178550"/>
          <p14:tracePt t="16176" x="4032250" y="6140450"/>
          <p14:tracePt t="16193" x="4073525" y="6073775"/>
          <p14:tracePt t="16210" x="4105275" y="6042025"/>
          <p14:tracePt t="16228" x="4143375" y="5975350"/>
          <p14:tracePt t="16244" x="4181475" y="5911850"/>
          <p14:tracePt t="16260" x="4210050" y="5845175"/>
          <p14:tracePt t="16276" x="4238625" y="5788025"/>
          <p14:tracePt t="16293" x="4257675" y="5746750"/>
          <p14:tracePt t="16309" x="4257675" y="5721350"/>
          <p14:tracePt t="16326" x="4257675" y="5708650"/>
          <p14:tracePt t="16342" x="4257675" y="5692775"/>
          <p14:tracePt t="16359" x="4257675" y="5676900"/>
          <p14:tracePt t="16376" x="4257675" y="5654675"/>
          <p14:tracePt t="16393" x="4241800" y="5613400"/>
          <p14:tracePt t="16410" x="4225925" y="5591175"/>
          <p14:tracePt t="16426" x="4213225" y="5559425"/>
          <p14:tracePt t="16443" x="4175125" y="5521325"/>
          <p14:tracePt t="16460" x="4130675" y="5495925"/>
          <p14:tracePt t="16476" x="4051300" y="5464175"/>
          <p14:tracePt t="16493" x="3895725" y="5432425"/>
          <p14:tracePt t="16509" x="3775075" y="5407025"/>
          <p14:tracePt t="16527" x="3568700" y="5407025"/>
          <p14:tracePt t="16543" x="3444875" y="5407025"/>
          <p14:tracePt t="16560" x="3305175" y="5407025"/>
          <p14:tracePt t="16577" x="3098800" y="5407025"/>
          <p14:tracePt t="16593" x="2962275" y="5407025"/>
          <p14:tracePt t="16610" x="2825750" y="5407025"/>
          <p14:tracePt t="16628" x="2574925" y="5407025"/>
          <p14:tracePt t="16643" x="2413000" y="5407025"/>
          <p14:tracePt t="16660" x="2232025" y="5407025"/>
          <p14:tracePt t="16677" x="1978025" y="5413375"/>
          <p14:tracePt t="16695" x="1809750" y="5413375"/>
          <p14:tracePt t="16709" x="1657350" y="5429250"/>
          <p14:tracePt t="16728" x="1438275" y="5438775"/>
          <p14:tracePt t="16743" x="1279525" y="5438775"/>
          <p14:tracePt t="16760" x="1152525" y="5448300"/>
          <p14:tracePt t="16777" x="955675" y="5448300"/>
          <p14:tracePt t="16793" x="815975" y="5457825"/>
          <p14:tracePt t="16809" x="701675" y="5464175"/>
          <p14:tracePt t="16826" x="533400" y="5489575"/>
          <p14:tracePt t="16842" x="415925" y="5508625"/>
          <p14:tracePt t="16859" x="327025" y="5546725"/>
          <p14:tracePt t="16877" x="222250" y="5584825"/>
          <p14:tracePt t="16894" x="184150" y="5616575"/>
          <p14:tracePt t="16911" x="136525" y="5645150"/>
          <p14:tracePt t="16927" x="92075" y="5695950"/>
          <p14:tracePt t="16943" x="47625" y="5756275"/>
          <p14:tracePt t="16959" x="15875" y="5842000"/>
          <p14:tracePt t="17464" x="2270125" y="6692900"/>
          <p14:tracePt t="17478" x="2390775" y="6657975"/>
          <p14:tracePt t="17493" x="2479675" y="6616700"/>
          <p14:tracePt t="17510" x="2578100" y="6584950"/>
          <p14:tracePt t="17526" x="2825750" y="6530975"/>
          <p14:tracePt t="17542" x="2952750" y="6511925"/>
          <p14:tracePt t="17560" x="3114675" y="6502400"/>
          <p14:tracePt t="17577" x="3324225" y="6496050"/>
          <p14:tracePt t="17593" x="3406775" y="6480175"/>
          <p14:tracePt t="17610" x="3470275" y="6470650"/>
          <p14:tracePt t="17627" x="3562350" y="6445250"/>
          <p14:tracePt t="17643" x="3625850" y="6429375"/>
          <p14:tracePt t="17660" x="3686175" y="6423025"/>
          <p14:tracePt t="17677" x="3803650" y="6423025"/>
          <p14:tracePt t="17693" x="3917950" y="6413500"/>
          <p14:tracePt t="17710" x="4000500" y="6413500"/>
          <p14:tracePt t="17727" x="4098925" y="6413500"/>
          <p14:tracePt t="17743" x="4140200" y="6413500"/>
          <p14:tracePt t="17760" x="4162425" y="6413500"/>
          <p14:tracePt t="17777" x="4213225" y="6400800"/>
          <p14:tracePt t="17793" x="4257675" y="6394450"/>
          <p14:tracePt t="17809" x="4295775" y="6375400"/>
          <p14:tracePt t="17826" x="4375150" y="6356350"/>
          <p14:tracePt t="17843" x="4413250" y="6343650"/>
          <p14:tracePt t="17860" x="4445000" y="6311900"/>
          <p14:tracePt t="17877" x="4483100" y="6267450"/>
          <p14:tracePt t="17893" x="4508500" y="6223000"/>
          <p14:tracePt t="17910" x="4521200" y="6197600"/>
          <p14:tracePt t="17927" x="4540250" y="6162675"/>
          <p14:tracePt t="17943" x="4543425" y="6146800"/>
          <p14:tracePt t="17959" x="4549775" y="6130925"/>
          <p14:tracePt t="17976" x="4549775" y="6111875"/>
          <p14:tracePt t="17992" x="4562475" y="6083300"/>
          <p14:tracePt t="18010" x="4562475" y="6061075"/>
          <p14:tracePt t="18026" x="4565650" y="6019800"/>
          <p14:tracePt t="18043" x="4565650" y="5997575"/>
          <p14:tracePt t="18060" x="4565650" y="5969000"/>
          <p14:tracePt t="18077" x="4572000" y="5940425"/>
          <p14:tracePt t="18093" x="4578350" y="5927725"/>
          <p14:tracePt t="18109" x="4578350" y="5915025"/>
          <p14:tracePt t="18126" x="4578350" y="5895975"/>
          <p14:tracePt t="18143" x="4581525" y="5873750"/>
          <p14:tracePt t="18160" x="4581525" y="5864225"/>
          <p14:tracePt t="18177" x="4581525" y="5851525"/>
          <p14:tracePt t="18193" x="4581525" y="5842000"/>
          <p14:tracePt t="18210" x="4581525" y="5826125"/>
          <p14:tracePt t="18226" x="4581525" y="5810250"/>
          <p14:tracePt t="18242" x="4575175" y="5800725"/>
          <p14:tracePt t="18260" x="4565650" y="5791200"/>
          <p14:tracePt t="18277" x="4537075" y="5762625"/>
          <p14:tracePt t="18293" x="4514850" y="5743575"/>
          <p14:tracePt t="18310" x="4483100" y="5724525"/>
          <p14:tracePt t="18327" x="4445000" y="5695950"/>
          <p14:tracePt t="18344" x="4416425" y="5683250"/>
          <p14:tracePt t="18359" x="4391025" y="5670550"/>
          <p14:tracePt t="18376" x="4349750" y="5645150"/>
          <p14:tracePt t="18392" x="4327525" y="5641975"/>
          <p14:tracePt t="18410" x="4311650" y="5641975"/>
          <p14:tracePt t="18427" x="4295775" y="5641975"/>
          <p14:tracePt t="18443" x="4286250" y="5641975"/>
          <p14:tracePt t="18460" x="4276725" y="5641975"/>
          <p14:tracePt t="18493" x="4267200" y="5641975"/>
          <p14:tracePt t="18577" x="4260850" y="5641975"/>
          <p14:tracePt t="18584" x="4257675" y="5641975"/>
          <p14:tracePt t="18593" x="4251325" y="5641975"/>
          <p14:tracePt t="18610" x="4241800" y="5641975"/>
          <p14:tracePt t="18626" x="4225925" y="5641975"/>
          <p14:tracePt t="18642" x="4213225" y="5641975"/>
          <p14:tracePt t="18660" x="4203700" y="5641975"/>
          <p14:tracePt t="18662" x="4197350" y="5641975"/>
          <p14:tracePt t="18676" x="4187825" y="5641975"/>
          <p14:tracePt t="18693" x="4178300" y="5641975"/>
          <p14:tracePt t="18710" x="4149725" y="5641975"/>
          <p14:tracePt t="18727" x="4079875" y="5641975"/>
          <p14:tracePt t="18743" x="4029075" y="5641975"/>
          <p14:tracePt t="18760" x="3946525" y="5645150"/>
          <p14:tracePt t="18776" x="3778250" y="5670550"/>
          <p14:tracePt t="18792" x="3673475" y="5686425"/>
          <p14:tracePt t="18809" x="3543300" y="5705475"/>
          <p14:tracePt t="18826" x="3298825" y="5740400"/>
          <p14:tracePt t="18843" x="3136900" y="5778500"/>
          <p14:tracePt t="18860" x="2940050" y="5813425"/>
          <p14:tracePt t="18876" x="2692400" y="5870575"/>
          <p14:tracePt t="18893" x="2530475" y="5895975"/>
          <p14:tracePt t="18910" x="2374900" y="5943600"/>
          <p14:tracePt t="18927" x="2178050" y="5969000"/>
          <p14:tracePt t="18943" x="2047875" y="5975350"/>
          <p14:tracePt t="18960" x="1924050" y="5975350"/>
          <p14:tracePt t="18977" x="1806575" y="5975350"/>
          <p14:tracePt t="18993" x="1724025" y="5975350"/>
          <p14:tracePt t="19010" x="1638300" y="5975350"/>
          <p14:tracePt t="19026" x="1600200" y="5975350"/>
          <p14:tracePt t="19042" x="1562100" y="5975350"/>
          <p14:tracePt t="19059" x="1533525" y="5981700"/>
          <p14:tracePt t="19077" x="1485900" y="5994400"/>
          <p14:tracePt t="19093" x="1438275" y="6016625"/>
          <p14:tracePt t="19111" x="1390650" y="6032500"/>
          <p14:tracePt t="19126" x="1358900" y="6045200"/>
          <p14:tracePt t="19143" x="1314450" y="6057900"/>
          <p14:tracePt t="19160" x="1250950" y="6083300"/>
          <p14:tracePt t="19176" x="1212850" y="6102350"/>
          <p14:tracePt t="19193" x="1165225" y="6115050"/>
          <p14:tracePt t="19210" x="1101725" y="6149975"/>
          <p14:tracePt t="19226" x="1057275" y="6162675"/>
          <p14:tracePt t="19243" x="1025525" y="6175375"/>
          <p14:tracePt t="19261" x="984250" y="6191250"/>
          <p14:tracePt t="19277" x="971550" y="6207125"/>
          <p14:tracePt t="19293" x="962025" y="6219825"/>
          <p14:tracePt t="19309" x="946150" y="6229350"/>
          <p14:tracePt t="19326" x="933450" y="6242050"/>
          <p14:tracePt t="19343" x="917575" y="6257925"/>
          <p14:tracePt t="19360" x="882650" y="6276975"/>
          <p14:tracePt t="19376" x="873125" y="6286500"/>
          <p14:tracePt t="19393" x="863600" y="6296025"/>
          <p14:tracePt t="19410" x="844550" y="6305550"/>
          <p14:tracePt t="19426" x="831850" y="6305550"/>
          <p14:tracePt t="19442" x="822325" y="6305550"/>
          <p14:tracePt t="19460" x="809625" y="6311900"/>
          <p14:tracePt t="19476" x="796925" y="6315075"/>
          <p14:tracePt t="23743" x="800100" y="6292850"/>
          <p14:tracePt t="23750" x="809625" y="6267450"/>
          <p14:tracePt t="23758" x="815975" y="6219825"/>
          <p14:tracePt t="23776" x="828675" y="6153150"/>
          <p14:tracePt t="23793" x="869950" y="6080125"/>
          <p14:tracePt t="23810" x="911225" y="6038850"/>
          <p14:tracePt t="23826" x="1035050" y="5984875"/>
          <p14:tracePt t="23859" x="1533525" y="5892800"/>
          <p14:tracePt t="23893" x="1971675" y="5848350"/>
          <p14:tracePt t="23911" x="2054225" y="5838825"/>
          <p14:tracePt t="23926" x="2124075" y="5838825"/>
          <p14:tracePt t="23943" x="2212975" y="5832475"/>
          <p14:tracePt t="23960" x="2289175" y="5832475"/>
          <p14:tracePt t="23976" x="2352675" y="5832475"/>
          <p14:tracePt t="23992" x="2419350" y="5832475"/>
          <p14:tracePt t="24008" x="2457450" y="5835650"/>
          <p14:tracePt t="24025" x="2479675" y="5835650"/>
          <p14:tracePt t="24043" x="2514600" y="5835650"/>
          <p14:tracePt t="24059" x="2524125" y="5835650"/>
          <p14:tracePt t="24076" x="2533650" y="5835650"/>
          <p14:tracePt t="24093" x="2549525" y="5829300"/>
          <p14:tracePt t="24109" x="2562225" y="5819775"/>
          <p14:tracePt t="24126" x="2584450" y="5772150"/>
          <p14:tracePt t="24142" x="2632075" y="5613400"/>
          <p14:tracePt t="24158" x="2651125" y="5473700"/>
          <p14:tracePt t="24176" x="2651125" y="5232400"/>
          <p14:tracePt t="24193" x="2651125" y="4924425"/>
          <p14:tracePt t="24209" x="2635250" y="4673600"/>
          <p14:tracePt t="24228" x="2597150" y="4352925"/>
          <p14:tracePt t="24243" x="2578100" y="4137025"/>
          <p14:tracePt t="24259" x="2568575" y="3940175"/>
          <p14:tracePt t="24276" x="2549525" y="3695700"/>
          <p14:tracePt t="24292" x="2511425" y="3397250"/>
          <p14:tracePt t="24308" x="2511425" y="3181350"/>
          <p14:tracePt t="24325" x="2501900" y="2987675"/>
          <p14:tracePt t="24344" x="2473325" y="2651125"/>
          <p14:tracePt t="24359" x="2454275" y="2454275"/>
          <p14:tracePt t="24376" x="2425700" y="2247900"/>
          <p14:tracePt t="24392" x="2400300" y="2025650"/>
          <p14:tracePt t="24409" x="2381250" y="1885950"/>
          <p14:tracePt t="24425" x="2355850" y="1736725"/>
          <p14:tracePt t="24442" x="2286000" y="1543050"/>
          <p14:tracePt t="24459" x="2219325" y="1365250"/>
          <p14:tracePt t="24476" x="2178050" y="1244600"/>
          <p14:tracePt t="24493" x="2136775" y="1130300"/>
          <p14:tracePt t="24509" x="2124075" y="1063625"/>
          <p14:tracePt t="24526" x="2124075" y="1028700"/>
          <p14:tracePt t="24543" x="2127250" y="949325"/>
          <p14:tracePt t="24559" x="2127250" y="914400"/>
          <p14:tracePt t="24575" x="2127250" y="869950"/>
          <p14:tracePt t="24592" x="2127250" y="822325"/>
          <p14:tracePt t="24608" x="2127250" y="784225"/>
          <p14:tracePt t="24625" x="2127250" y="739775"/>
          <p14:tracePt t="24642" x="2127250" y="663575"/>
          <p14:tracePt t="24658" x="2127250" y="603250"/>
          <p14:tracePt t="24675" x="2114550" y="539750"/>
          <p14:tracePt t="24692" x="2076450" y="473075"/>
          <p14:tracePt t="24709" x="2051050" y="434975"/>
          <p14:tracePt t="24726" x="2022475" y="387350"/>
          <p14:tracePt t="24743" x="2006600" y="339725"/>
          <p14:tracePt t="24759" x="2000250" y="327025"/>
          <p14:tracePt t="24776" x="2000250" y="317500"/>
          <p14:tracePt t="24780" x="2000250" y="314325"/>
          <p14:tracePt t="24822" x="2000250" y="320675"/>
          <p14:tracePt t="24828" x="2000250" y="323850"/>
          <p14:tracePt t="24842" x="2000250" y="339725"/>
          <p14:tracePt t="24858" x="2000250" y="371475"/>
          <p14:tracePt t="24876" x="2000250" y="438150"/>
          <p14:tracePt t="24893" x="1984375" y="558800"/>
          <p14:tracePt t="24909" x="1968500" y="644525"/>
          <p14:tracePt t="24926" x="1955800" y="720725"/>
          <p14:tracePt t="24943" x="1946275" y="869950"/>
          <p14:tracePt t="24959" x="1946275" y="974725"/>
          <p14:tracePt t="24975" x="1946275" y="1069975"/>
          <p14:tracePt t="24992" x="1946275" y="1228725"/>
          <p14:tracePt t="25008" x="1946275" y="1346200"/>
          <p14:tracePt t="25025" x="1952625" y="1441450"/>
          <p14:tracePt t="25043" x="1952625" y="1555750"/>
          <p14:tracePt t="25059" x="1968500" y="1641475"/>
          <p14:tracePt t="25076" x="1968500" y="1746250"/>
          <p14:tracePt t="25093" x="1968500" y="1863725"/>
          <p14:tracePt t="25109" x="1968500" y="1933575"/>
          <p14:tracePt t="25126" x="1968500" y="2025650"/>
          <p14:tracePt t="25142" x="1993900" y="2190750"/>
          <p14:tracePt t="25159" x="2000250" y="2286000"/>
          <p14:tracePt t="25175" x="2009775" y="2368550"/>
          <p14:tracePt t="25193" x="2025650" y="2524125"/>
          <p14:tracePt t="25209" x="2025650" y="2603500"/>
          <p14:tracePt t="25226" x="2025650" y="2676525"/>
          <p14:tracePt t="25243" x="2012950" y="2784475"/>
          <p14:tracePt t="25259" x="1997075" y="2870200"/>
          <p14:tracePt t="25275" x="1997075" y="2962275"/>
          <p14:tracePt t="25292" x="1997075" y="3092450"/>
          <p14:tracePt t="25308" x="1997075" y="3143250"/>
          <p14:tracePt t="25325" x="1997075" y="3232150"/>
          <p14:tracePt t="25343" x="1997075" y="3340100"/>
          <p14:tracePt t="25359" x="1997075" y="3400425"/>
          <p14:tracePt t="25377" x="1997075" y="3444875"/>
          <p14:tracePt t="25392" x="2003425" y="3517900"/>
          <p14:tracePt t="25409" x="2016125" y="3590925"/>
          <p14:tracePt t="25425" x="2051050" y="3689350"/>
          <p14:tracePt t="25442" x="2082800" y="3813175"/>
          <p14:tracePt t="25459" x="2095500" y="3857625"/>
          <p14:tracePt t="25475" x="2124075" y="3924300"/>
          <p14:tracePt t="25492" x="2146300" y="4044950"/>
          <p14:tracePt t="25509" x="2152650" y="4117975"/>
          <p14:tracePt t="25526" x="2152650" y="4178300"/>
          <p14:tracePt t="25542" x="2152650" y="4273550"/>
          <p14:tracePt t="25559" x="2168525" y="4359275"/>
          <p14:tracePt t="25575" x="2187575" y="4476750"/>
          <p14:tracePt t="25593" x="2216150" y="4591050"/>
          <p14:tracePt t="25609" x="2232025" y="4654550"/>
          <p14:tracePt t="25626" x="2244725" y="4708525"/>
          <p14:tracePt t="25643" x="2257425" y="4787900"/>
          <p14:tracePt t="25659" x="2270125" y="4832350"/>
          <p14:tracePt t="25676" x="2282825" y="4870450"/>
          <p14:tracePt t="25692" x="2295525" y="4911725"/>
          <p14:tracePt t="25709" x="2301875" y="4927600"/>
          <p14:tracePt t="25727" x="2301875" y="4937125"/>
          <p14:tracePt t="25743" x="2301875" y="4959350"/>
          <p14:tracePt t="25759" x="2301875" y="4968875"/>
          <p14:tracePt t="25793" x="2301875" y="4965700"/>
          <p14:tracePt t="25809" x="2301875" y="4930775"/>
          <p14:tracePt t="25825" x="2292350" y="4876800"/>
          <p14:tracePt t="25842" x="2270125" y="4784725"/>
          <p14:tracePt t="25858" x="2254250" y="4714875"/>
          <p14:tracePt t="25876" x="2238375" y="4587875"/>
          <p14:tracePt t="25893" x="2212975" y="4397375"/>
          <p14:tracePt t="25909" x="2197100" y="4292600"/>
          <p14:tracePt t="25927" x="2136775" y="4098925"/>
          <p14:tracePt t="25943" x="2101850" y="4000500"/>
          <p14:tracePt t="25959" x="2063750" y="3930650"/>
          <p14:tracePt t="25976" x="2003425" y="3759200"/>
          <p14:tracePt t="25992" x="1971675" y="3638550"/>
          <p14:tracePt t="26008" x="1939925" y="3562350"/>
          <p14:tracePt t="26027" x="1889125" y="3467100"/>
          <p14:tracePt t="26043" x="1876425" y="3429000"/>
          <p14:tracePt t="26059" x="1857375" y="3397250"/>
          <p14:tracePt t="26077" x="1841500" y="3381375"/>
          <p14:tracePt t="26093" x="1838325" y="3381375"/>
          <p14:tracePt t="26127" x="1831975" y="3381375"/>
          <p14:tracePt t="26142" x="1828800" y="3381375"/>
          <p14:tracePt t="26159" x="1822450" y="3381375"/>
          <p14:tracePt t="26178" x="1822450" y="3384550"/>
          <p14:tracePt t="26193" x="1822450" y="3394075"/>
          <p14:tracePt t="26209" x="1822450" y="3403600"/>
          <p14:tracePt t="26227" x="1825625" y="3435350"/>
          <p14:tracePt t="26243" x="1838325" y="3473450"/>
          <p14:tracePt t="26259" x="1863725" y="3511550"/>
          <p14:tracePt t="26275" x="1898650" y="3559175"/>
          <p14:tracePt t="26292" x="1927225" y="3603625"/>
          <p14:tracePt t="26309" x="1958975" y="3629025"/>
          <p14:tracePt t="26314" x="1978025" y="3635375"/>
          <p14:tracePt t="26326" x="2022475" y="3648075"/>
          <p14:tracePt t="26343" x="2054225" y="3654425"/>
          <p14:tracePt t="26359" x="2082800" y="3654425"/>
          <p14:tracePt t="26376" x="2124075" y="3638550"/>
          <p14:tracePt t="26391" x="2149475" y="3606800"/>
          <p14:tracePt t="26408" x="2162175" y="3562350"/>
          <p14:tracePt t="26425" x="2174875" y="3508375"/>
          <p14:tracePt t="26442" x="2187575" y="3444875"/>
          <p14:tracePt t="26459" x="2197100" y="3390900"/>
          <p14:tracePt t="26476" x="2209800" y="3321050"/>
          <p14:tracePt t="26493" x="2209800" y="3292475"/>
          <p14:tracePt t="26509" x="2209800" y="3260725"/>
          <p14:tracePt t="26525" x="2209800" y="3248025"/>
          <p14:tracePt t="26542" x="2209800" y="3238500"/>
          <p14:tracePt t="26559" x="2209800" y="3222625"/>
          <p14:tracePt t="26576" x="2209800" y="3213100"/>
          <p14:tracePt t="26593" x="2209800" y="3206750"/>
          <p14:tracePt t="28034" x="2247900" y="3206750"/>
          <p14:tracePt t="28040" x="2305050" y="3200400"/>
          <p14:tracePt t="28047" x="2365375" y="3181350"/>
          <p14:tracePt t="28060" x="2403475" y="3165475"/>
          <p14:tracePt t="28076" x="2593975" y="3051175"/>
          <p14:tracePt t="28092" x="2743200" y="2930525"/>
          <p14:tracePt t="28110" x="2863850" y="2781300"/>
          <p14:tracePt t="28141" x="3228975" y="2282825"/>
          <p14:tracePt t="28176" x="3486150" y="1698625"/>
          <p14:tracePt t="28194" x="3552825" y="1489075"/>
          <p14:tracePt t="28210" x="3629025" y="1184275"/>
          <p14:tracePt t="28226" x="3663950" y="1022350"/>
          <p14:tracePt t="28242" x="3683000" y="838200"/>
          <p14:tracePt t="28259" x="3708400" y="685800"/>
          <p14:tracePt t="28275" x="3733800" y="520700"/>
          <p14:tracePt t="28291" x="3733800" y="403225"/>
          <p14:tracePt t="28308" x="3733800" y="301625"/>
          <p14:tracePt t="28326" x="3733800" y="171450"/>
          <p14:tracePt t="28342" x="3721100" y="85725"/>
          <p14:tracePt t="28359" x="3683000" y="0"/>
          <p14:tracePt t="28363" x="3663950" y="0"/>
          <p14:tracePt t="28376" x="3606800" y="0"/>
          <p14:tracePt t="28392" x="3556000" y="0"/>
          <p14:tracePt t="28408" x="3473450" y="0"/>
          <p14:tracePt t="28425" x="3333750" y="0"/>
          <p14:tracePt t="28441" x="3244850" y="0"/>
          <p14:tracePt t="28460" x="3054350" y="0"/>
          <p14:tracePt t="28476" x="2898775" y="0"/>
          <p14:tracePt t="28492" x="2746375" y="0"/>
          <p14:tracePt t="28509" x="2574925" y="0"/>
          <p14:tracePt t="28525" x="2346325" y="15875"/>
          <p14:tracePt t="28541" x="2181225" y="50800"/>
          <p14:tracePt t="28559" x="2006600" y="88900"/>
          <p14:tracePt t="28575" x="1803400" y="149225"/>
          <p14:tracePt t="28592" x="1647825" y="196850"/>
          <p14:tracePt t="28609" x="1536700" y="247650"/>
          <p14:tracePt t="28626" x="1406525" y="311150"/>
          <p14:tracePt t="28642" x="1352550" y="339725"/>
          <p14:tracePt t="28658" x="1295400" y="368300"/>
          <p14:tracePt t="28675" x="1187450" y="431800"/>
          <p14:tracePt t="28691" x="1127125" y="476250"/>
          <p14:tracePt t="28708" x="1085850" y="514350"/>
          <p14:tracePt t="28725" x="1009650" y="615950"/>
          <p14:tracePt t="28742" x="952500" y="698500"/>
          <p14:tracePt t="28759" x="923925" y="755650"/>
          <p14:tracePt t="28776" x="869950" y="882650"/>
          <p14:tracePt t="28792" x="838200" y="971550"/>
          <p14:tracePt t="28808" x="793750" y="1082675"/>
          <p14:tracePt t="28825" x="736600" y="1241425"/>
          <p14:tracePt t="28841" x="701675" y="1362075"/>
          <p14:tracePt t="28858" x="676275" y="1482725"/>
          <p14:tracePt t="28861" x="666750" y="1539875"/>
          <p14:tracePt t="28875" x="666750" y="1622425"/>
          <p14:tracePt t="28892" x="679450" y="1708150"/>
          <p14:tracePt t="28910" x="701675" y="1841500"/>
          <p14:tracePt t="28926" x="727075" y="1927225"/>
          <p14:tracePt t="28941" x="758825" y="2016125"/>
          <p14:tracePt t="28958" x="771525" y="2079625"/>
          <p14:tracePt t="28975" x="793750" y="2168525"/>
          <p14:tracePt t="28991" x="825500" y="2247900"/>
          <p14:tracePt t="29009" x="857250" y="2371725"/>
          <p14:tracePt t="29025" x="876300" y="2425700"/>
          <p14:tracePt t="29041" x="914400" y="2492375"/>
          <p14:tracePt t="29059" x="971550" y="2632075"/>
          <p14:tracePt t="29075" x="996950" y="2717800"/>
          <p14:tracePt t="29092" x="1019175" y="2794000"/>
          <p14:tracePt t="29109" x="1073150" y="2901950"/>
          <p14:tracePt t="29126" x="1101725" y="2968625"/>
          <p14:tracePt t="29142" x="1149350" y="3051175"/>
          <p14:tracePt t="29159" x="1231900" y="3181350"/>
          <p14:tracePt t="29176" x="1295400" y="3254375"/>
          <p14:tracePt t="29192" x="1371600" y="3336925"/>
          <p14:tracePt t="29209" x="1501775" y="3486150"/>
          <p14:tracePt t="29225" x="1574800" y="3559175"/>
          <p14:tracePt t="29241" x="1644650" y="3613150"/>
          <p14:tracePt t="29259" x="1736725" y="3689350"/>
          <p14:tracePt t="29275" x="1816100" y="3736975"/>
          <p14:tracePt t="29291" x="1905000" y="3768725"/>
          <p14:tracePt t="29309" x="2022475" y="3816350"/>
          <p14:tracePt t="29325" x="2073275" y="3829050"/>
          <p14:tracePt t="29342" x="2136775" y="3841750"/>
          <p14:tracePt t="29359" x="2206625" y="3848100"/>
          <p14:tracePt t="29375" x="2244725" y="3854450"/>
          <p14:tracePt t="29391" x="2289175" y="3854450"/>
          <p14:tracePt t="29409" x="2352675" y="3854450"/>
          <p14:tracePt t="29425" x="2409825" y="3854450"/>
          <p14:tracePt t="29441" x="2470150" y="3854450"/>
          <p14:tracePt t="29458" x="2581275" y="3835400"/>
          <p14:tracePt t="29474" x="2647950" y="3822700"/>
          <p14:tracePt t="29491" x="2711450" y="3806825"/>
          <p14:tracePt t="29509" x="2774950" y="3775075"/>
          <p14:tracePt t="29526" x="2822575" y="3749675"/>
          <p14:tracePt t="29542" x="2863850" y="3708400"/>
          <p14:tracePt t="29559" x="2978150" y="3609975"/>
          <p14:tracePt t="29576" x="3041650" y="3527425"/>
          <p14:tracePt t="29592" x="3124200" y="3400425"/>
          <p14:tracePt t="29608" x="3241675" y="3194050"/>
          <p14:tracePt t="29624" x="3282950" y="3082925"/>
          <p14:tracePt t="29641" x="3336925" y="2936875"/>
          <p14:tracePt t="29659" x="3390900" y="2746375"/>
          <p14:tracePt t="29676" x="3429000" y="2657475"/>
          <p14:tracePt t="29693" x="3454400" y="2549525"/>
          <p14:tracePt t="29709" x="3517900" y="2324100"/>
          <p14:tracePt t="29725" x="3552825" y="2203450"/>
          <p14:tracePt t="29742" x="3597275" y="2060575"/>
          <p14:tracePt t="29759" x="3651250" y="1835150"/>
          <p14:tracePt t="29774" x="3673475" y="1739900"/>
          <p14:tracePt t="29791" x="3683000" y="1654175"/>
          <p14:tracePt t="29809" x="3683000" y="1504950"/>
          <p14:tracePt t="29826" x="3663950" y="1419225"/>
          <p14:tracePt t="29843" x="3641725" y="1352550"/>
          <p14:tracePt t="29859" x="3584575" y="1212850"/>
          <p14:tracePt t="29875" x="3549650" y="1073150"/>
          <p14:tracePt t="29891" x="3514725" y="971550"/>
          <p14:tracePt t="29908" x="3470275" y="866775"/>
          <p14:tracePt t="29926" x="3438525" y="800100"/>
          <p14:tracePt t="29942" x="3409950" y="733425"/>
          <p14:tracePt t="29959" x="3371850" y="657225"/>
          <p14:tracePt t="29976" x="3333750" y="603250"/>
          <p14:tracePt t="29992" x="3286125" y="552450"/>
          <p14:tracePt t="30008" x="3216275" y="498475"/>
          <p14:tracePt t="30024" x="3155950" y="444500"/>
          <p14:tracePt t="30041" x="3082925" y="377825"/>
          <p14:tracePt t="30059" x="2978150" y="273050"/>
          <p14:tracePt t="30075" x="2914650" y="203200"/>
          <p14:tracePt t="30092" x="2832100" y="146050"/>
          <p14:tracePt t="30109" x="2692400" y="60325"/>
          <p14:tracePt t="30126" x="2613025" y="31750"/>
          <p14:tracePt t="30142" x="2549525" y="9525"/>
          <p14:tracePt t="30158" x="2463800" y="0"/>
          <p14:tracePt t="30174" x="2409825" y="0"/>
          <p14:tracePt t="30192" x="2349500" y="0"/>
          <p14:tracePt t="30209" x="2254250" y="0"/>
          <p14:tracePt t="30226" x="2171700" y="0"/>
          <p14:tracePt t="30242" x="2089150" y="0"/>
          <p14:tracePt t="30259" x="1968500" y="19050"/>
          <p14:tracePt t="30275" x="1882775" y="34925"/>
          <p14:tracePt t="30292" x="1797050" y="57150"/>
          <p14:tracePt t="30308" x="1603375" y="111125"/>
          <p14:tracePt t="30324" x="1492250" y="171450"/>
          <p14:tracePt t="30342" x="1387475" y="241300"/>
          <p14:tracePt t="30358" x="1212850" y="346075"/>
          <p14:tracePt t="30375" x="1111250" y="406400"/>
          <p14:tracePt t="30392" x="1028700" y="454025"/>
          <p14:tracePt t="30408" x="917575" y="539750"/>
          <p14:tracePt t="30425" x="869950" y="622300"/>
          <p14:tracePt t="30441" x="815975" y="692150"/>
          <p14:tracePt t="30458" x="733425" y="822325"/>
          <p14:tracePt t="30475" x="673100" y="927100"/>
          <p14:tracePt t="30492" x="638175" y="1035050"/>
          <p14:tracePt t="30509" x="590550" y="1184275"/>
          <p14:tracePt t="30525" x="574675" y="1279525"/>
          <p14:tracePt t="30542" x="555625" y="1397000"/>
          <p14:tracePt t="30559" x="539750" y="1552575"/>
          <p14:tracePt t="30575" x="539750" y="1635125"/>
          <p14:tracePt t="30591" x="546100" y="1717675"/>
          <p14:tracePt t="30608" x="568325" y="1838325"/>
          <p14:tracePt t="30625" x="600075" y="1936750"/>
          <p14:tracePt t="30642" x="615950" y="2022475"/>
          <p14:tracePt t="30658" x="657225" y="2159000"/>
          <p14:tracePt t="30675" x="692150" y="2270125"/>
          <p14:tracePt t="30692" x="714375" y="2355850"/>
          <p14:tracePt t="30709" x="762000" y="2482850"/>
          <p14:tracePt t="30725" x="784225" y="2559050"/>
          <p14:tracePt t="30741" x="815975" y="2635250"/>
          <p14:tracePt t="30758" x="869950" y="2752725"/>
          <p14:tracePt t="30775" x="898525" y="2800350"/>
          <p14:tracePt t="30792" x="965200" y="2860675"/>
          <p14:tracePt t="30808" x="1076325" y="2940050"/>
          <p14:tracePt t="30824" x="1146175" y="2997200"/>
          <p14:tracePt t="30842" x="1209675" y="3051175"/>
          <p14:tracePt t="30858" x="1339850" y="3133725"/>
          <p14:tracePt t="30875" x="1428750" y="3171825"/>
          <p14:tracePt t="30892" x="1508125" y="3213100"/>
          <p14:tracePt t="30908" x="1603375" y="3254375"/>
          <p14:tracePt t="30925" x="1682750" y="3295650"/>
          <p14:tracePt t="30942" x="1803400" y="3330575"/>
          <p14:tracePt t="30958" x="1930400" y="3384550"/>
          <p14:tracePt t="30975" x="2009775" y="3416300"/>
          <p14:tracePt t="30992" x="2098675" y="3457575"/>
          <p14:tracePt t="31009" x="2222500" y="3489325"/>
          <p14:tracePt t="31025" x="2298700" y="3511550"/>
          <p14:tracePt t="31041" x="2362200" y="3524250"/>
          <p14:tracePt t="31058" x="2425700" y="3536950"/>
          <p14:tracePt t="31074" x="2479675" y="3543300"/>
          <p14:tracePt t="31092" x="2530475" y="3543300"/>
          <p14:tracePt t="31108" x="2600325" y="3543300"/>
          <p14:tracePt t="31125" x="2638425" y="3533775"/>
          <p14:tracePt t="31142" x="2667000" y="3530600"/>
          <p14:tracePt t="31158" x="2689225" y="3508375"/>
          <p14:tracePt t="31174" x="2711450" y="3492500"/>
          <p14:tracePt t="31192" x="2720975" y="3467100"/>
          <p14:tracePt t="31208" x="2762250" y="3409950"/>
          <p14:tracePt t="31225" x="2797175" y="3346450"/>
          <p14:tracePt t="31242" x="2828925" y="3267075"/>
          <p14:tracePt t="31258" x="2882900" y="3140075"/>
          <p14:tracePt t="31275" x="2936875" y="3016250"/>
          <p14:tracePt t="31292" x="2981325" y="2873375"/>
          <p14:tracePt t="31308" x="3041650" y="2701925"/>
          <p14:tracePt t="31325" x="3054350" y="2628900"/>
          <p14:tracePt t="31343" x="3079750" y="2530475"/>
          <p14:tracePt t="31358" x="3111500" y="2397125"/>
          <p14:tracePt t="31376" x="3127375" y="2320925"/>
          <p14:tracePt t="31379" x="3133725" y="2295525"/>
          <p14:tracePt t="31392" x="3133725" y="2260600"/>
          <p14:tracePt t="31409" x="3155950" y="2136775"/>
          <p14:tracePt t="31425" x="3165475" y="2009775"/>
          <p14:tracePt t="31441" x="3190875" y="1901825"/>
          <p14:tracePt t="31458" x="3197225" y="1758950"/>
          <p14:tracePt t="31475" x="3197225" y="1631950"/>
          <p14:tracePt t="31493" x="3197225" y="1495425"/>
          <p14:tracePt t="31508" x="3197225" y="1441450"/>
          <p14:tracePt t="31525" x="3197225" y="1384300"/>
          <p14:tracePt t="31543" x="3194050" y="1320800"/>
          <p14:tracePt t="31558" x="3162300" y="1209675"/>
          <p14:tracePt t="31575" x="3149600" y="1146175"/>
          <p14:tracePt t="31592" x="3117850" y="1079500"/>
          <p14:tracePt t="31608" x="3067050" y="971550"/>
          <p14:tracePt t="31625" x="3035300" y="882650"/>
          <p14:tracePt t="31644" x="2962275" y="771525"/>
          <p14:tracePt t="31659" x="2927350" y="714375"/>
          <p14:tracePt t="31675" x="2895600" y="682625"/>
          <p14:tracePt t="31691" x="2863850" y="650875"/>
          <p14:tracePt t="31708" x="2803525" y="612775"/>
          <p14:tracePt t="31724" x="2755900" y="584200"/>
          <p14:tracePt t="31743" x="2657475" y="561975"/>
          <p14:tracePt t="31758" x="2590800" y="549275"/>
          <p14:tracePt t="31775" x="2527300" y="536575"/>
          <p14:tracePt t="31793" x="2425700" y="504825"/>
          <p14:tracePt t="31809" x="2343150" y="498475"/>
          <p14:tracePt t="31825" x="2257425" y="482600"/>
          <p14:tracePt t="31842" x="2146300" y="460375"/>
          <p14:tracePt t="31858" x="2035175" y="425450"/>
          <p14:tracePt t="31874" x="1892300" y="390525"/>
          <p14:tracePt t="31892" x="1784350" y="358775"/>
          <p14:tracePt t="31894" x="1724025" y="330200"/>
          <p14:tracePt t="31909" x="1612900" y="307975"/>
          <p14:tracePt t="31925" x="1508125" y="288925"/>
          <p14:tracePt t="31943" x="1362075" y="257175"/>
          <p14:tracePt t="31959" x="1276350" y="250825"/>
          <p14:tracePt t="31975" x="1174750" y="250825"/>
          <p14:tracePt t="31992" x="1016000" y="288925"/>
          <p14:tracePt t="32008" x="936625" y="320675"/>
          <p14:tracePt t="32024" x="869950" y="355600"/>
          <p14:tracePt t="32043" x="809625" y="396875"/>
          <p14:tracePt t="32059" x="777875" y="428625"/>
          <p14:tracePt t="32075" x="752475" y="454025"/>
          <p14:tracePt t="32092" x="708025" y="495300"/>
          <p14:tracePt t="32108" x="682625" y="536575"/>
          <p14:tracePt t="32125" x="663575" y="581025"/>
          <p14:tracePt t="32142" x="628650" y="663575"/>
          <p14:tracePt t="32158" x="615950" y="720725"/>
          <p14:tracePt t="32175" x="609600" y="771525"/>
          <p14:tracePt t="32193" x="609600" y="835025"/>
          <p14:tracePt t="32208" x="609600" y="885825"/>
          <p14:tracePt t="32225" x="603250" y="949325"/>
          <p14:tracePt t="32242" x="596900" y="1035050"/>
          <p14:tracePt t="32258" x="596900" y="1079500"/>
          <p14:tracePt t="32274" x="596900" y="1114425"/>
          <p14:tracePt t="32293" x="596900" y="1177925"/>
          <p14:tracePt t="32309" x="596900" y="1238250"/>
          <p14:tracePt t="32325" x="600075" y="1298575"/>
          <p14:tracePt t="32343" x="619125" y="1387475"/>
          <p14:tracePt t="32359" x="635000" y="1450975"/>
          <p14:tracePt t="32375" x="647700" y="1514475"/>
          <p14:tracePt t="32392" x="676275" y="1606550"/>
          <p14:tracePt t="32408" x="692150" y="1701800"/>
          <p14:tracePt t="32424" x="708025" y="1787525"/>
          <p14:tracePt t="32442" x="736600" y="1879600"/>
          <p14:tracePt t="32458" x="752475" y="1955800"/>
          <p14:tracePt t="32475" x="765175" y="2028825"/>
          <p14:tracePt t="32492" x="781050" y="2139950"/>
          <p14:tracePt t="32509" x="793750" y="2203450"/>
          <p14:tracePt t="32525" x="809625" y="2266950"/>
          <p14:tracePt t="32542" x="822325" y="2355850"/>
          <p14:tracePt t="32558" x="828675" y="2416175"/>
          <p14:tracePt t="32575" x="828675" y="2476500"/>
          <p14:tracePt t="32593" x="835025" y="2540000"/>
          <p14:tracePt t="32609" x="841375" y="2578100"/>
          <p14:tracePt t="32625" x="854075" y="2600325"/>
          <p14:tracePt t="32642" x="879475" y="2651125"/>
          <p14:tracePt t="32658" x="892175" y="2673350"/>
          <p14:tracePt t="32674" x="914400" y="2705100"/>
          <p14:tracePt t="32692" x="968375" y="2749550"/>
          <p14:tracePt t="32708" x="996950" y="2774950"/>
          <p14:tracePt t="32725" x="1022350" y="2794000"/>
          <p14:tracePt t="32743" x="1063625" y="2816225"/>
          <p14:tracePt t="32759" x="1076325" y="2825750"/>
          <p14:tracePt t="32775" x="1098550" y="2838450"/>
          <p14:tracePt t="32791" x="1139825" y="2854325"/>
          <p14:tracePt t="32807" x="1177925" y="2867025"/>
          <p14:tracePt t="32824" x="1216025" y="2879725"/>
          <p14:tracePt t="32842" x="1295400" y="2901950"/>
          <p14:tracePt t="32859" x="1352550" y="2921000"/>
          <p14:tracePt t="32875" x="1397000" y="2921000"/>
          <p14:tracePt t="32892" x="1466850" y="2921000"/>
          <p14:tracePt t="32909" x="1527175" y="2921000"/>
          <p14:tracePt t="32925" x="1587500" y="2921000"/>
          <p14:tracePt t="32941" x="1657350" y="2921000"/>
          <p14:tracePt t="32957" x="1692275" y="2921000"/>
          <p14:tracePt t="32974" x="1730375" y="2927350"/>
          <p14:tracePt t="32991" x="1778000" y="2940050"/>
          <p14:tracePt t="33008" x="1800225" y="2940050"/>
          <p14:tracePt t="33025" x="1816100" y="2946400"/>
          <p14:tracePt t="33042" x="1838325" y="2949575"/>
          <p14:tracePt t="33058" x="1847850" y="2955925"/>
          <p14:tracePt t="33075" x="1870075" y="2962275"/>
          <p14:tracePt t="33091" x="1882775" y="2965450"/>
          <p14:tracePt t="33107" x="1901825" y="2978150"/>
          <p14:tracePt t="33124" x="1920875" y="2984500"/>
          <p14:tracePt t="33142" x="1936750" y="2984500"/>
          <p14:tracePt t="33158" x="1946275" y="2984500"/>
          <p14:tracePt t="33175" x="1955800" y="2984500"/>
          <p14:tracePt t="33192" x="1974850" y="2984500"/>
          <p14:tracePt t="33208" x="1987550" y="2984500"/>
          <p14:tracePt t="33225" x="1997075" y="2984500"/>
          <p14:tracePt t="33242" x="2009775" y="2984500"/>
          <p14:tracePt t="33258" x="2019300" y="2984500"/>
          <p14:tracePt t="33293" x="2025650" y="2984500"/>
          <p14:tracePt t="33309" x="2025650" y="2987675"/>
          <p14:tracePt t="33778" x="2032000" y="2987675"/>
          <p14:tracePt t="33784" x="2035175" y="2981325"/>
          <p14:tracePt t="33792" x="2044700" y="2981325"/>
          <p14:tracePt t="33808" x="2063750" y="2962275"/>
          <p14:tracePt t="33824" x="2079625" y="2962275"/>
          <p14:tracePt t="33842" x="2098675" y="2952750"/>
          <p14:tracePt t="33875" x="2127250" y="2936875"/>
          <p14:tracePt t="33908" x="2165350" y="2905125"/>
          <p14:tracePt t="33925" x="2174875" y="2895600"/>
          <p14:tracePt t="33941" x="2216150" y="2860675"/>
          <p14:tracePt t="33958" x="2241550" y="2822575"/>
          <p14:tracePt t="33975" x="2254250" y="2784475"/>
          <p14:tracePt t="33992" x="2282825" y="2720975"/>
          <p14:tracePt t="34008" x="2301875" y="2673350"/>
          <p14:tracePt t="34025" x="2314575" y="2635250"/>
          <p14:tracePt t="34042" x="2320925" y="2587625"/>
          <p14:tracePt t="34058" x="2320925" y="2571750"/>
          <p14:tracePt t="34074" x="2320925" y="2555875"/>
          <p14:tracePt t="34092" x="2320925" y="2543175"/>
          <p14:tracePt t="34108" x="2320925" y="2527300"/>
          <p14:tracePt t="34125" x="2320925" y="2498725"/>
          <p14:tracePt t="34142" x="2320925" y="2473325"/>
          <p14:tracePt t="34159" x="2320925" y="2451100"/>
          <p14:tracePt t="34175" x="2320925" y="2441575"/>
          <p14:tracePt t="34191" x="2320925" y="2425700"/>
          <p14:tracePt t="34664" x="2320925" y="2441575"/>
          <p14:tracePt t="34670" x="2320925" y="2444750"/>
          <p14:tracePt t="34677" x="2320925" y="2454275"/>
          <p14:tracePt t="34692" x="2327275" y="2479675"/>
          <p14:tracePt t="34709" x="2349500" y="2508250"/>
          <p14:tracePt t="34726" x="2409825" y="2555875"/>
          <p14:tracePt t="34741" x="2435225" y="2581275"/>
          <p14:tracePt t="34774" x="2482850" y="2622550"/>
          <p14:tracePt t="34808" x="2501900" y="2641600"/>
          <p14:tracePt t="34826" x="2501900" y="2647950"/>
          <p14:tracePt t="35198" x="2517775" y="2571750"/>
          <p14:tracePt t="35205" x="2546350" y="2438400"/>
          <p14:tracePt t="35213" x="2568575" y="2308225"/>
          <p14:tracePt t="35226" x="2616200" y="2063750"/>
          <p14:tracePt t="35258" x="2686050" y="1625600"/>
          <p14:tracePt t="35293" x="2692400" y="1304925"/>
          <p14:tracePt t="35309" x="2689225" y="1231900"/>
          <p14:tracePt t="35325" x="2660650" y="1158875"/>
          <p14:tracePt t="35341" x="2647950" y="1114425"/>
          <p14:tracePt t="35358" x="2635250" y="1066800"/>
          <p14:tracePt t="35375" x="2593975" y="974725"/>
          <p14:tracePt t="35392" x="2568575" y="936625"/>
          <p14:tracePt t="35409" x="2533650" y="889000"/>
          <p14:tracePt t="35425" x="2473325" y="841375"/>
          <p14:tracePt t="35441" x="2435225" y="815975"/>
          <p14:tracePt t="35457" x="2381250" y="796925"/>
          <p14:tracePt t="35474" x="2314575" y="765175"/>
          <p14:tracePt t="35491" x="2276475" y="742950"/>
          <p14:tracePt t="35507" x="2235200" y="695325"/>
          <p14:tracePt t="35525" x="2155825" y="590550"/>
          <p14:tracePt t="35542" x="2117725" y="514350"/>
          <p14:tracePt t="35558" x="2089150" y="444500"/>
          <p14:tracePt t="35575" x="2032000" y="317500"/>
          <p14:tracePt t="35591" x="2000250" y="219075"/>
          <p14:tracePt t="35607" x="1962150" y="139700"/>
          <p14:tracePt t="35625" x="1920875" y="82550"/>
          <p14:tracePt t="35641" x="1905000" y="63500"/>
          <p14:tracePt t="35657" x="1879600" y="53975"/>
          <p14:tracePt t="35675" x="1866900" y="31750"/>
          <p14:tracePt t="35691" x="1851025" y="31750"/>
          <p14:tracePt t="35708" x="1835150" y="31750"/>
          <p14:tracePt t="35724" x="1793875" y="31750"/>
          <p14:tracePt t="35741" x="1765300" y="31750"/>
          <p14:tracePt t="35757" x="1711325" y="47625"/>
          <p14:tracePt t="35775" x="1628775" y="82550"/>
          <p14:tracePt t="35792" x="1568450" y="136525"/>
          <p14:tracePt t="35808" x="1473200" y="212725"/>
          <p14:tracePt t="35825" x="1317625" y="327025"/>
          <p14:tracePt t="35842" x="1225550" y="403225"/>
          <p14:tracePt t="35858" x="1136650" y="498475"/>
          <p14:tracePt t="35874" x="1025525" y="644525"/>
          <p14:tracePt t="35891" x="958850" y="736600"/>
          <p14:tracePt t="35908" x="882650" y="841375"/>
          <p14:tracePt t="35925" x="796925" y="1003300"/>
          <p14:tracePt t="35942" x="755650" y="1092200"/>
          <p14:tracePt t="35958" x="704850" y="1184275"/>
          <p14:tracePt t="35962" x="688975" y="1231900"/>
          <p14:tracePt t="35975" x="638175" y="1323975"/>
          <p14:tracePt t="35991" x="606425" y="1412875"/>
          <p14:tracePt t="36008" x="568325" y="1489075"/>
          <p14:tracePt t="36024" x="546100" y="1581150"/>
          <p14:tracePt t="36041" x="533400" y="1644650"/>
          <p14:tracePt t="36058" x="527050" y="1698625"/>
          <p14:tracePt t="36075" x="517525" y="1787525"/>
          <p14:tracePt t="36091" x="517525" y="1831975"/>
          <p14:tracePt t="36108" x="517525" y="1866900"/>
          <p14:tracePt t="36124" x="520700" y="1930400"/>
          <p14:tracePt t="36140" x="536575" y="1984375"/>
          <p14:tracePt t="36158" x="549275" y="2038350"/>
          <p14:tracePt t="36174" x="568325" y="2111375"/>
          <p14:tracePt t="36191" x="587375" y="2155825"/>
          <p14:tracePt t="36208" x="600075" y="2187575"/>
          <p14:tracePt t="36225" x="619125" y="2228850"/>
          <p14:tracePt t="36241" x="650875" y="2260600"/>
          <p14:tracePt t="36258" x="676275" y="2301875"/>
          <p14:tracePt t="36274" x="720725" y="2352675"/>
          <p14:tracePt t="36290" x="746125" y="2384425"/>
          <p14:tracePt t="36307" x="777875" y="2416175"/>
          <p14:tracePt t="36324" x="803275" y="2454275"/>
          <p14:tracePt t="36341" x="828675" y="2486025"/>
          <p14:tracePt t="36358" x="844550" y="2508250"/>
          <p14:tracePt t="36374" x="863600" y="2549525"/>
          <p14:tracePt t="36391" x="876300" y="2574925"/>
          <p14:tracePt t="36408" x="901700" y="2606675"/>
          <p14:tracePt t="36424" x="917575" y="2647950"/>
          <p14:tracePt t="36441" x="930275" y="2670175"/>
          <p14:tracePt t="36458" x="949325" y="2695575"/>
          <p14:tracePt t="36475" x="984250" y="2727325"/>
          <p14:tracePt t="36491" x="1025525" y="2752725"/>
          <p14:tracePt t="36508" x="1063625" y="2784475"/>
          <p14:tracePt t="36524" x="1130300" y="2822575"/>
          <p14:tracePt t="36541" x="1174750" y="2851150"/>
          <p14:tracePt t="36558" x="1222375" y="2876550"/>
          <p14:tracePt t="36574" x="1320800" y="2936875"/>
          <p14:tracePt t="36591" x="1390650" y="2974975"/>
          <p14:tracePt t="36608" x="1457325" y="3003550"/>
          <p14:tracePt t="36624" x="1539875" y="3048000"/>
          <p14:tracePt t="36641" x="1587500" y="3073400"/>
          <p14:tracePt t="36658" x="1635125" y="3108325"/>
          <p14:tracePt t="36674" x="1743075" y="3152775"/>
          <p14:tracePt t="36690" x="1781175" y="3184525"/>
          <p14:tracePt t="36708" x="1828800" y="3206750"/>
          <p14:tracePt t="36725" x="1876425" y="3222625"/>
          <p14:tracePt t="36741" x="1892300" y="3235325"/>
          <p14:tracePt t="36758" x="1905000" y="3251200"/>
          <p14:tracePt t="36775" x="1924050" y="3254375"/>
          <p14:tracePt t="36791" x="1930400" y="3254375"/>
          <p14:tracePt t="36853" x="1933575" y="3254375"/>
          <p14:tracePt t="36860" x="1939925" y="3254375"/>
          <p14:tracePt t="36874" x="1949450" y="3254375"/>
          <p14:tracePt t="36908" x="1965325" y="3254375"/>
          <p14:tracePt t="36925" x="1978025" y="3254375"/>
          <p14:tracePt t="36941" x="1987550" y="3254375"/>
          <p14:tracePt t="36958" x="1997075" y="3254375"/>
          <p14:tracePt t="36974" x="2019300" y="3254375"/>
          <p14:tracePt t="36991" x="2028825" y="3254375"/>
          <p14:tracePt t="38759" x="2105025" y="3254375"/>
          <p14:tracePt t="38766" x="2209800" y="3263900"/>
          <p14:tracePt t="38774" x="2311400" y="3263900"/>
          <p14:tracePt t="38791" x="2549525" y="3273425"/>
          <p14:tracePt t="38808" x="2933700" y="3286125"/>
          <p14:tracePt t="38824" x="3286125" y="3286125"/>
          <p14:tracePt t="38842" x="3705225" y="3286125"/>
          <p14:tracePt t="38874" x="4940300" y="3232150"/>
          <p14:tracePt t="38909" x="6118225" y="3140075"/>
          <p14:tracePt t="38926" x="6537325" y="3092450"/>
          <p14:tracePt t="38944" x="7105650" y="3032125"/>
          <p14:tracePt t="38959" x="7385050" y="3000375"/>
          <p14:tracePt t="38976" x="7820025" y="2962275"/>
          <p14:tracePt t="38991" x="8159750" y="2940050"/>
          <p14:tracePt t="39008" x="8667750" y="2873375"/>
          <p14:tracePt t="39024" x="8953500" y="2828925"/>
          <p14:tracePt t="39366" x="9121775" y="641350"/>
          <p14:tracePt t="39372" x="9051925" y="622300"/>
          <p14:tracePt t="39379" x="8991600" y="606425"/>
          <p14:tracePt t="39391" x="8928100" y="577850"/>
          <p14:tracePt t="39408" x="8756650" y="492125"/>
          <p14:tracePt t="39424" x="8645525" y="450850"/>
          <p14:tracePt t="39458" x="8461375" y="365125"/>
          <p14:tracePt t="39491" x="8293100" y="295275"/>
          <p14:tracePt t="39508" x="8178800" y="254000"/>
          <p14:tracePt t="39524" x="8115300" y="241300"/>
          <p14:tracePt t="39540" x="8039100" y="225425"/>
          <p14:tracePt t="39557" x="7918450" y="209550"/>
          <p14:tracePt t="39573" x="7835900" y="209550"/>
          <p14:tracePt t="39591" x="7766050" y="209550"/>
          <p14:tracePt t="39607" x="7670800" y="215900"/>
          <p14:tracePt t="39625" x="7604125" y="228600"/>
          <p14:tracePt t="39641" x="7553325" y="241300"/>
          <p14:tracePt t="39658" x="7458075" y="276225"/>
          <p14:tracePt t="39674" x="7419975" y="301625"/>
          <p14:tracePt t="39691" x="7372350" y="336550"/>
          <p14:tracePt t="39707" x="7286625" y="403225"/>
          <p14:tracePt t="39725" x="7216775" y="441325"/>
          <p14:tracePt t="39741" x="7146925" y="485775"/>
          <p14:tracePt t="39757" x="7061200" y="536575"/>
          <p14:tracePt t="39775" x="7019925" y="571500"/>
          <p14:tracePt t="39791" x="6994525" y="615950"/>
          <p14:tracePt t="39808" x="6918325" y="708025"/>
          <p14:tracePt t="39824" x="6861175" y="781050"/>
          <p14:tracePt t="39841" x="6807200" y="850900"/>
          <p14:tracePt t="39857" x="6702425" y="965200"/>
          <p14:tracePt t="39874" x="6632575" y="1057275"/>
          <p14:tracePt t="39890" x="6584950" y="1139825"/>
          <p14:tracePt t="39908" x="6534150" y="1235075"/>
          <p14:tracePt t="39925" x="6502400" y="1314450"/>
          <p14:tracePt t="39941" x="6461125" y="1412875"/>
          <p14:tracePt t="39958" x="6403975" y="1552575"/>
          <p14:tracePt t="39974" x="6372225" y="1641475"/>
          <p14:tracePt t="39990" x="6340475" y="1727200"/>
          <p14:tracePt t="40007" x="6283325" y="1857375"/>
          <p14:tracePt t="40024" x="6245225" y="1936750"/>
          <p14:tracePt t="40041" x="6216650" y="2003425"/>
          <p14:tracePt t="40058" x="6172200" y="2098675"/>
          <p14:tracePt t="40075" x="6149975" y="2162175"/>
          <p14:tracePt t="40090" x="6127750" y="2228850"/>
          <p14:tracePt t="40107" x="6083300" y="2333625"/>
          <p14:tracePt t="40124" x="6070600" y="2397125"/>
          <p14:tracePt t="40141" x="6057900" y="2451100"/>
          <p14:tracePt t="40158" x="6029325" y="2514600"/>
          <p14:tracePt t="40174" x="6022975" y="2559050"/>
          <p14:tracePt t="40192" x="6022975" y="2597150"/>
          <p14:tracePt t="40208" x="6022975" y="2651125"/>
          <p14:tracePt t="40224" x="6022975" y="2689225"/>
          <p14:tracePt t="40241" x="6022975" y="2717800"/>
          <p14:tracePt t="40257" x="6045200" y="2759075"/>
          <p14:tracePt t="40274" x="6057900" y="2790825"/>
          <p14:tracePt t="40291" x="6070600" y="2822575"/>
          <p14:tracePt t="40307" x="6134100" y="2892425"/>
          <p14:tracePt t="40324" x="6203950" y="2936875"/>
          <p14:tracePt t="40341" x="6270625" y="2974975"/>
          <p14:tracePt t="40357" x="6369050" y="3028950"/>
          <p14:tracePt t="40374" x="6454775" y="3060700"/>
          <p14:tracePt t="40391" x="6546850" y="3101975"/>
          <p14:tracePt t="40408" x="6683375" y="3149600"/>
          <p14:tracePt t="40424" x="6753225" y="3187700"/>
          <p14:tracePt t="40441" x="6816725" y="3209925"/>
          <p14:tracePt t="40458" x="6943725" y="3248025"/>
          <p14:tracePt t="40473" x="7038975" y="3263900"/>
          <p14:tracePt t="40491" x="7092950" y="3276600"/>
          <p14:tracePt t="40507" x="7156450" y="3295650"/>
          <p14:tracePt t="40524" x="7200900" y="3317875"/>
          <p14:tracePt t="40542" x="7273925" y="3336925"/>
          <p14:tracePt t="40557" x="7334250" y="3343275"/>
          <p14:tracePt t="40573" x="7397750" y="3349625"/>
          <p14:tracePt t="40592" x="7473950" y="3349625"/>
          <p14:tracePt t="40607" x="7518400" y="3349625"/>
          <p14:tracePt t="40624" x="7578725" y="3349625"/>
          <p14:tracePt t="40641" x="7642225" y="3340100"/>
          <p14:tracePt t="40657" x="7743825" y="3311525"/>
          <p14:tracePt t="40674" x="7813675" y="3273425"/>
          <p14:tracePt t="40692" x="7921625" y="3200400"/>
          <p14:tracePt t="40708" x="8035925" y="3121025"/>
          <p14:tracePt t="40724" x="8150225" y="3041650"/>
          <p14:tracePt t="40742" x="8308975" y="2930525"/>
          <p14:tracePt t="40758" x="8378825" y="2867025"/>
          <p14:tracePt t="40774" x="8439150" y="2813050"/>
          <p14:tracePt t="40791" x="8499475" y="2720975"/>
          <p14:tracePt t="40807" x="8562975" y="2600325"/>
          <p14:tracePt t="40823" x="8578850" y="2517775"/>
          <p14:tracePt t="40842" x="8585200" y="2365375"/>
          <p14:tracePt t="40858" x="8585200" y="2260600"/>
          <p14:tracePt t="40874" x="8585200" y="2165350"/>
          <p14:tracePt t="40892" x="8585200" y="2073275"/>
          <p14:tracePt t="40908" x="8585200" y="1990725"/>
          <p14:tracePt t="40924" x="8585200" y="1930400"/>
          <p14:tracePt t="40941" x="8585200" y="1844675"/>
          <p14:tracePt t="40957" x="8582025" y="1800225"/>
          <p14:tracePt t="40973" x="8575675" y="1768475"/>
          <p14:tracePt t="40992" x="8556625" y="1704975"/>
          <p14:tracePt t="41008" x="8537575" y="1641475"/>
          <p14:tracePt t="41024" x="8505825" y="1552575"/>
          <p14:tracePt t="41027" x="8486775" y="1504950"/>
          <p14:tracePt t="41042" x="8448675" y="1435100"/>
          <p14:tracePt t="41058" x="8413750" y="1377950"/>
          <p14:tracePt t="41074" x="8362950" y="1336675"/>
          <p14:tracePt t="41091" x="8239125" y="1238250"/>
          <p14:tracePt t="41107" x="8115300" y="1155700"/>
          <p14:tracePt t="41124" x="7978775" y="1085850"/>
          <p14:tracePt t="41142" x="7785100" y="1006475"/>
          <p14:tracePt t="41158" x="7686675" y="981075"/>
          <p14:tracePt t="41174" x="7600950" y="955675"/>
          <p14:tracePt t="41192" x="7483475" y="949325"/>
          <p14:tracePt t="41207" x="7400925" y="949325"/>
          <p14:tracePt t="41224" x="7327900" y="952500"/>
          <p14:tracePt t="41241" x="7213600" y="984250"/>
          <p14:tracePt t="41258" x="7150100" y="996950"/>
          <p14:tracePt t="41274" x="7086600" y="1009650"/>
          <p14:tracePt t="41292" x="7023100" y="1038225"/>
          <p14:tracePt t="41308" x="6997700" y="1047750"/>
          <p14:tracePt t="41324" x="6969125" y="1054100"/>
          <p14:tracePt t="41341" x="6934200" y="1060450"/>
          <p14:tracePt t="41357" x="6902450" y="1073150"/>
          <p14:tracePt t="41373" x="6873875" y="1079500"/>
          <p14:tracePt t="41391" x="6810375" y="1104900"/>
          <p14:tracePt t="41408" x="6778625" y="1117600"/>
          <p14:tracePt t="41424" x="6756400" y="1127125"/>
          <p14:tracePt t="41442" x="6711950" y="1146175"/>
          <p14:tracePt t="41458" x="6702425" y="1162050"/>
          <p14:tracePt t="41474" x="6686550" y="1171575"/>
          <p14:tracePt t="41491" x="6667500" y="1184275"/>
          <p14:tracePt t="41507" x="6651625" y="1193800"/>
          <p14:tracePt t="41523" x="6642100" y="1209675"/>
          <p14:tracePt t="41541" x="6619875" y="1225550"/>
          <p14:tracePt t="41557" x="6610350" y="1235075"/>
          <p14:tracePt t="41574" x="6600825" y="1244600"/>
          <p14:tracePt t="41592" x="6584950" y="1270000"/>
          <p14:tracePt t="41608" x="6569075" y="1285875"/>
          <p14:tracePt t="41624" x="6562725" y="1301750"/>
          <p14:tracePt t="41641" x="6550025" y="1343025"/>
          <p14:tracePt t="41657" x="6540500" y="1365250"/>
          <p14:tracePt t="41674" x="6534150" y="1397000"/>
          <p14:tracePt t="41691" x="6521450" y="1444625"/>
          <p14:tracePt t="41707" x="6521450" y="1482725"/>
          <p14:tracePt t="41724" x="6521450" y="1527175"/>
          <p14:tracePt t="41741" x="6521450" y="1593850"/>
          <p14:tracePt t="41758" x="6521450" y="1625600"/>
          <p14:tracePt t="41774" x="6521450" y="1647825"/>
          <p14:tracePt t="41791" x="6521450" y="1685925"/>
          <p14:tracePt t="41807" x="6521450" y="1708150"/>
          <p14:tracePt t="41823" x="6521450" y="1730375"/>
          <p14:tracePt t="41841" x="6524625" y="1778000"/>
          <p14:tracePt t="41857" x="6530975" y="1816100"/>
          <p14:tracePt t="41874" x="6543675" y="1847850"/>
          <p14:tracePt t="41891" x="6550025" y="1885950"/>
          <p14:tracePt t="41907" x="6550025" y="1901825"/>
          <p14:tracePt t="41923" x="6550025" y="1924050"/>
          <p14:tracePt t="41941" x="6553200" y="1939925"/>
          <p14:tracePt t="41957" x="6559550" y="1955800"/>
          <p14:tracePt t="41974" x="6575425" y="1974850"/>
          <p14:tracePt t="41991" x="6581775" y="2009775"/>
          <p14:tracePt t="42008" x="6588125" y="2038350"/>
          <p14:tracePt t="42024" x="6594475" y="2063750"/>
          <p14:tracePt t="42040" x="6604000" y="2089150"/>
          <p14:tracePt t="42057" x="6613525" y="2105025"/>
          <p14:tracePt t="42073" x="6619875" y="2120900"/>
          <p14:tracePt t="42090" x="6642100" y="2149475"/>
          <p14:tracePt t="42107" x="6651625" y="2171700"/>
          <p14:tracePt t="42124" x="6664325" y="2203450"/>
          <p14:tracePt t="42141" x="6696075" y="2238375"/>
          <p14:tracePt t="42158" x="6718300" y="2263775"/>
          <p14:tracePt t="42174" x="6750050" y="2276475"/>
          <p14:tracePt t="42190" x="6778625" y="2292350"/>
          <p14:tracePt t="42207" x="6788150" y="2308225"/>
          <p14:tracePt t="42223" x="6810375" y="2317750"/>
          <p14:tracePt t="42241" x="6829425" y="2317750"/>
          <p14:tracePt t="42258" x="6861175" y="2330450"/>
          <p14:tracePt t="42274" x="6883400" y="2336800"/>
          <p14:tracePt t="42292" x="6934200" y="2362200"/>
          <p14:tracePt t="42308" x="6956425" y="2365375"/>
          <p14:tracePt t="42324" x="6988175" y="2378075"/>
          <p14:tracePt t="42340" x="7007225" y="2378075"/>
          <p14:tracePt t="42357" x="7016750" y="2384425"/>
          <p14:tracePt t="42373" x="7023100" y="2384425"/>
          <p14:tracePt t="42391" x="7032625" y="2384425"/>
          <p14:tracePt t="42448" x="7035800" y="2387600"/>
          <p14:tracePt t="42455" x="7042150" y="2387600"/>
          <p14:tracePt t="42462" x="7048500" y="2387600"/>
          <p14:tracePt t="42473" x="7051675" y="2393950"/>
          <p14:tracePt t="42490" x="7067550" y="2403475"/>
          <p14:tracePt t="42506" x="7096125" y="2416175"/>
          <p14:tracePt t="42523" x="7118350" y="2422525"/>
          <p14:tracePt t="42540" x="7175500" y="2438400"/>
          <p14:tracePt t="42557" x="7235825" y="2447925"/>
          <p14:tracePt t="42574" x="7296150" y="2454275"/>
          <p14:tracePt t="42590" x="7385050" y="2466975"/>
          <p14:tracePt t="42607" x="7426325" y="2466975"/>
          <p14:tracePt t="42623" x="7480300" y="2466975"/>
          <p14:tracePt t="42641" x="7540625" y="2466975"/>
          <p14:tracePt t="42658" x="7578725" y="2466975"/>
          <p14:tracePt t="42674" x="7629525" y="2466975"/>
          <p14:tracePt t="42691" x="7702550" y="2457450"/>
          <p14:tracePt t="42708" x="7747000" y="2444750"/>
          <p14:tracePt t="42724" x="7791450" y="2432050"/>
          <p14:tracePt t="42741" x="7858125" y="2406650"/>
          <p14:tracePt t="42757" x="7886700" y="2393950"/>
          <p14:tracePt t="42774" x="7912100" y="2381250"/>
          <p14:tracePt t="42791" x="7931150" y="2365375"/>
          <p14:tracePt t="42808" x="7947025" y="2349500"/>
          <p14:tracePt t="42824" x="7978775" y="2324100"/>
          <p14:tracePt t="42841" x="8020050" y="2251075"/>
          <p14:tracePt t="42857" x="8054975" y="2190750"/>
          <p14:tracePt t="42874" x="8083550" y="2146300"/>
          <p14:tracePt t="42891" x="8128000" y="2038350"/>
          <p14:tracePt t="42907" x="8143875" y="1955800"/>
          <p14:tracePt t="42924" x="8153400" y="1847850"/>
          <p14:tracePt t="42941" x="8153400" y="1758950"/>
          <p14:tracePt t="42958" x="8143875" y="1714500"/>
          <p14:tracePt t="42974" x="8131175" y="1676400"/>
          <p14:tracePt t="42991" x="8099425" y="1625600"/>
          <p14:tracePt t="43007" x="8074025" y="1603375"/>
          <p14:tracePt t="43024" x="8042275" y="1571625"/>
          <p14:tracePt t="43040" x="7969250" y="1536700"/>
          <p14:tracePt t="43057" x="7915275" y="1517650"/>
          <p14:tracePt t="43073" x="7864475" y="1517650"/>
          <p14:tracePt t="43091" x="7747000" y="1520825"/>
          <p14:tracePt t="43106" x="7658100" y="1546225"/>
          <p14:tracePt t="43123" x="7581900" y="1568450"/>
          <p14:tracePt t="43140" x="7454900" y="1625600"/>
          <p14:tracePt t="43157" x="7366000" y="1657350"/>
          <p14:tracePt t="43173" x="7277100" y="1698625"/>
          <p14:tracePt t="43191" x="7172325" y="1743075"/>
          <p14:tracePt t="43207" x="7121525" y="1787525"/>
          <p14:tracePt t="43224" x="7070725" y="1828800"/>
          <p14:tracePt t="43241" x="6994525" y="1930400"/>
          <p14:tracePt t="43257" x="6946900" y="2000250"/>
          <p14:tracePt t="43274" x="6883400" y="2082800"/>
          <p14:tracePt t="43291" x="6791325" y="2216150"/>
          <p14:tracePt t="43307" x="6743700" y="2295525"/>
          <p14:tracePt t="43323" x="6715125" y="2343150"/>
          <p14:tracePt t="43340" x="6673850" y="2409825"/>
          <p14:tracePt t="43357" x="6661150" y="2454275"/>
          <p14:tracePt t="43375" x="6645275" y="2489200"/>
          <p14:tracePt t="43391" x="6626225" y="2527300"/>
          <p14:tracePt t="43408" x="6613525" y="2549525"/>
          <p14:tracePt t="43424" x="6600825" y="2581275"/>
          <p14:tracePt t="43440" x="6600825" y="2613025"/>
          <p14:tracePt t="43457" x="6600825" y="2644775"/>
          <p14:tracePt t="43473" x="6610350" y="2667000"/>
          <p14:tracePt t="43491" x="6727825" y="2771775"/>
          <p14:tracePt t="43507" x="6877050" y="2863850"/>
          <p14:tracePt t="43524" x="7023100" y="2955925"/>
          <p14:tracePt t="43541" x="7286625" y="3098800"/>
          <p14:tracePt t="43559" x="7410450" y="3159125"/>
          <p14:tracePt t="43562" x="7439025" y="3175000"/>
          <p14:tracePt t="43574" x="7505700" y="3203575"/>
          <p14:tracePt t="43590" x="7572375" y="3225800"/>
          <p14:tracePt t="43607" x="7613650" y="3225800"/>
          <p14:tracePt t="43624" x="7635875" y="3225800"/>
          <p14:tracePt t="43640" x="7673975" y="3203575"/>
          <p14:tracePt t="43657" x="7696200" y="3175000"/>
          <p14:tracePt t="43675" x="7731125" y="3073400"/>
          <p14:tracePt t="43691" x="7731125" y="3003550"/>
          <p14:tracePt t="43707" x="7727950" y="2933700"/>
          <p14:tracePt t="43724" x="7705725" y="2847975"/>
          <p14:tracePt t="43740" x="7683500" y="2755900"/>
          <p14:tracePt t="43757" x="7670800" y="2708275"/>
          <p14:tracePt t="43775" x="7658100" y="2686050"/>
          <p14:tracePt t="43791" x="7642225" y="2670175"/>
          <p14:tracePt t="43808" x="7632700" y="2654300"/>
          <p14:tracePt t="43825" x="7623175" y="2644775"/>
          <p14:tracePt t="43841" x="7616825" y="2641600"/>
          <p14:tracePt t="43857" x="7616825" y="2632075"/>
          <p14:tracePt t="43874" x="7616825" y="2616200"/>
          <p14:tracePt t="43890" x="7616825" y="2600325"/>
          <p14:tracePt t="43907" x="7616825" y="2587625"/>
          <p14:tracePt t="43925" x="7616825" y="2546350"/>
          <p14:tracePt t="43941" x="7616825" y="2536825"/>
          <p14:tracePt t="43957" x="7616825" y="2527300"/>
          <p14:tracePt t="43975" x="7616825" y="2520950"/>
          <p14:tracePt t="44007" x="7613650" y="2520950"/>
          <p14:tracePt t="44023" x="7607300" y="2527300"/>
          <p14:tracePt t="44040" x="7591425" y="2543175"/>
          <p14:tracePt t="44058" x="7591425" y="2559050"/>
          <p14:tracePt t="44062" x="7591425" y="2568575"/>
          <p14:tracePt t="44075" x="7591425" y="2590800"/>
          <p14:tracePt t="44091" x="7591425" y="2628900"/>
          <p14:tracePt t="44107" x="7585075" y="2682875"/>
          <p14:tracePt t="44125" x="7566025" y="2771775"/>
          <p14:tracePt t="44140" x="7550150" y="2835275"/>
          <p14:tracePt t="44157" x="7524750" y="2882900"/>
          <p14:tracePt t="44174" x="7496175" y="2940050"/>
          <p14:tracePt t="44191" x="7454900" y="2997200"/>
          <p14:tracePt t="44208" x="7445375" y="3028950"/>
          <p14:tracePt t="44225" x="7426325" y="3057525"/>
          <p14:tracePt t="44240" x="7410450" y="3067050"/>
          <p14:tracePt t="44257" x="7381875" y="3086100"/>
          <p14:tracePt t="44274" x="7340600" y="3092450"/>
          <p14:tracePt t="44290" x="7318375" y="3092450"/>
          <p14:tracePt t="44306" x="7296150" y="3092450"/>
          <p14:tracePt t="44324" x="7254875" y="3092450"/>
          <p14:tracePt t="44340" x="7245350" y="3092450"/>
          <p14:tracePt t="44357" x="7229475" y="3092450"/>
          <p14:tracePt t="44374" x="7216775" y="3092450"/>
          <p14:tracePt t="44391" x="7207250" y="3092450"/>
          <p14:tracePt t="44431" x="7200900" y="3092450"/>
          <p14:tracePt t="44446" x="7200900" y="3089275"/>
          <p14:tracePt t="44456" x="7197725" y="3089275"/>
          <p14:tracePt t="44803" x="7191375" y="3089275"/>
          <p14:tracePt t="44812" x="7188200" y="3089275"/>
          <p14:tracePt t="44823" x="7156450" y="3098800"/>
          <p14:tracePt t="44840" x="7092950" y="3121025"/>
          <p14:tracePt t="44857" x="7026275" y="3149600"/>
          <p14:tracePt t="44891" x="6832600" y="3235325"/>
          <p14:tracePt t="44924" x="6724650" y="3295650"/>
          <p14:tracePt t="44941" x="6692900" y="3308350"/>
          <p14:tracePt t="44957" x="6670675" y="3327400"/>
          <p14:tracePt t="44973" x="6642100" y="3349625"/>
          <p14:tracePt t="44990" x="6629400" y="3378200"/>
          <p14:tracePt t="45007" x="6626225" y="3400425"/>
          <p14:tracePt t="45024" x="6626225" y="3441700"/>
          <p14:tracePt t="45040" x="6632575" y="3463925"/>
          <p14:tracePt t="45057" x="6657975" y="3495675"/>
          <p14:tracePt t="45062" x="6677025" y="3508375"/>
          <p14:tracePt t="45318" x="6670675" y="3498850"/>
          <p14:tracePt t="45325" x="6657975" y="3489325"/>
          <p14:tracePt t="45341" x="6632575" y="3463925"/>
          <p14:tracePt t="45357" x="6600825" y="3432175"/>
          <p14:tracePt t="45373" x="6546850" y="3387725"/>
          <p14:tracePt t="45390" x="6518275" y="3368675"/>
          <p14:tracePt t="45406" x="6461125" y="3340100"/>
          <p14:tracePt t="45423" x="6369050" y="3311525"/>
          <p14:tracePt t="45440" x="6324600" y="3298825"/>
          <p14:tracePt t="45457" x="6292850" y="3286125"/>
          <p14:tracePt t="45474" x="6251575" y="3279775"/>
          <p14:tracePt t="45491" x="6223000" y="3273425"/>
          <p14:tracePt t="45507" x="6197600" y="3257550"/>
          <p14:tracePt t="45523" x="6178550" y="3248025"/>
          <p14:tracePt t="45540" x="6162675" y="3241675"/>
          <p14:tracePt t="45557" x="6153150" y="3232150"/>
          <p14:tracePt t="45560" x="6146800" y="3225800"/>
          <p14:tracePt t="45573" x="6137275" y="3216275"/>
          <p14:tracePt t="45590" x="6127750" y="3200400"/>
          <p14:tracePt t="45607" x="6121400" y="3181350"/>
          <p14:tracePt t="45623" x="6108700" y="3130550"/>
          <p14:tracePt t="45640" x="6102350" y="3076575"/>
          <p14:tracePt t="45656" x="6089650" y="3003550"/>
          <p14:tracePt t="45673" x="6064250" y="2879725"/>
          <p14:tracePt t="45690" x="6048375" y="2774950"/>
          <p14:tracePt t="45707" x="6003925" y="2628900"/>
          <p14:tracePt t="45724" x="5959475" y="2397125"/>
          <p14:tracePt t="45741" x="5915025" y="2241550"/>
          <p14:tracePt t="45757" x="5876925" y="2079625"/>
          <p14:tracePt t="45773" x="5826125" y="1908175"/>
          <p14:tracePt t="45790" x="5803900" y="1822450"/>
          <p14:tracePt t="45807" x="5775325" y="1755775"/>
          <p14:tracePt t="45823" x="5746750" y="1679575"/>
          <p14:tracePt t="45840" x="5734050" y="1641475"/>
          <p14:tracePt t="45858" x="5724525" y="1619250"/>
          <p14:tracePt t="45874" x="5695950" y="1597025"/>
          <p14:tracePt t="45890" x="5673725" y="1584325"/>
          <p14:tracePt t="45907" x="5635625" y="1571625"/>
          <p14:tracePt t="45923" x="5572125" y="1558925"/>
          <p14:tracePt t="45940" x="5527675" y="1558925"/>
          <p14:tracePt t="45957" x="5476875" y="1558925"/>
          <p14:tracePt t="45974" x="5365750" y="1571625"/>
          <p14:tracePt t="45991" x="5283200" y="1587500"/>
          <p14:tracePt t="46008" x="5207000" y="1600200"/>
          <p14:tracePt t="46024" x="5073650" y="1631950"/>
          <p14:tracePt t="46040" x="4975225" y="1666875"/>
          <p14:tracePt t="46057" x="4854575" y="1698625"/>
          <p14:tracePt t="46073" x="4705350" y="1739900"/>
          <p14:tracePt t="46090" x="4606925" y="1781175"/>
          <p14:tracePt t="46107" x="4518025" y="1806575"/>
          <p14:tracePt t="46124" x="4397375" y="1828800"/>
          <p14:tracePt t="46141" x="4352925" y="1841500"/>
          <p14:tracePt t="46158" x="4321175" y="1860550"/>
          <p14:tracePt t="46174" x="4270375" y="1892300"/>
          <p14:tracePt t="46190" x="4222750" y="1933575"/>
          <p14:tracePt t="46207" x="4181475" y="1971675"/>
          <p14:tracePt t="46223" x="4105275" y="2073275"/>
          <p14:tracePt t="46240" x="4051300" y="2127250"/>
          <p14:tracePt t="46258" x="4022725" y="2181225"/>
          <p14:tracePt t="46274" x="3978275" y="2276475"/>
          <p14:tracePt t="46291" x="3965575" y="2339975"/>
          <p14:tracePt t="46308" x="3933825" y="2444750"/>
          <p14:tracePt t="46323" x="3933825" y="2479675"/>
          <p14:tracePt t="46340" x="3927475" y="2540000"/>
          <p14:tracePt t="46356" x="3921125" y="2600325"/>
          <p14:tracePt t="46374" x="3921125" y="2686050"/>
          <p14:tracePt t="46391" x="3921125" y="2746375"/>
          <p14:tracePt t="46407" x="3921125" y="2790825"/>
          <p14:tracePt t="46424" x="3924300" y="2854325"/>
          <p14:tracePt t="46441" x="3946525" y="2908300"/>
          <p14:tracePt t="46457" x="3965575" y="2990850"/>
          <p14:tracePt t="46473" x="3978275" y="3041650"/>
          <p14:tracePt t="46490" x="3984625" y="3086100"/>
          <p14:tracePt t="46506" x="3997325" y="3133725"/>
          <p14:tracePt t="46524" x="4022725" y="3187700"/>
          <p14:tracePt t="46541" x="4035425" y="3235325"/>
          <p14:tracePt t="46557" x="4048125" y="3263900"/>
          <p14:tracePt t="46574" x="4073525" y="3321050"/>
          <p14:tracePt t="46591" x="4086225" y="3346450"/>
          <p14:tracePt t="46607" x="4092575" y="3368675"/>
          <p14:tracePt t="46623" x="4095750" y="3409950"/>
          <p14:tracePt t="46640" x="4108450" y="3432175"/>
          <p14:tracePt t="46656" x="4114800" y="3448050"/>
          <p14:tracePt t="46673" x="4137025" y="3489325"/>
          <p14:tracePt t="46691" x="4149725" y="3521075"/>
          <p14:tracePt t="46708" x="4206875" y="3559175"/>
          <p14:tracePt t="46724" x="4270375" y="3613150"/>
          <p14:tracePt t="46740" x="4327525" y="3648075"/>
          <p14:tracePt t="46757" x="4435475" y="3702050"/>
          <p14:tracePt t="46773" x="4505325" y="3740150"/>
          <p14:tracePt t="46790" x="4581525" y="3771900"/>
          <p14:tracePt t="46807" x="4740275" y="3813175"/>
          <p14:tracePt t="46824" x="4816475" y="3844925"/>
          <p14:tracePt t="46841" x="4870450" y="3857625"/>
          <p14:tracePt t="46858" x="4933950" y="3876675"/>
          <p14:tracePt t="46874" x="4978400" y="3883025"/>
          <p14:tracePt t="46890" x="5032375" y="3883025"/>
          <p14:tracePt t="46907" x="5095875" y="3902075"/>
          <p14:tracePt t="46923" x="5140325" y="3908425"/>
          <p14:tracePt t="46940" x="5178425" y="3921125"/>
          <p14:tracePt t="46958" x="5226050" y="3927475"/>
          <p14:tracePt t="46973" x="5248275" y="3927475"/>
          <p14:tracePt t="46990" x="5276850" y="3927475"/>
          <p14:tracePt t="47007" x="5318125" y="3927475"/>
          <p14:tracePt t="47023" x="5340350" y="3927475"/>
          <p14:tracePt t="47040" x="5375275" y="3927475"/>
          <p14:tracePt t="47057" x="5438775" y="3924300"/>
          <p14:tracePt t="47074" x="5476875" y="3911600"/>
          <p14:tracePt t="47091" x="5521325" y="3898900"/>
          <p14:tracePt t="47094" x="5540375" y="3898900"/>
          <p14:tracePt t="47108" x="5578475" y="3879850"/>
          <p14:tracePt t="47124" x="5600700" y="3867150"/>
          <p14:tracePt t="47140" x="5632450" y="3854450"/>
          <p14:tracePt t="47157" x="5651500" y="3838575"/>
          <p14:tracePt t="47173" x="5664200" y="3825875"/>
          <p14:tracePt t="47190" x="5683250" y="3813175"/>
          <p14:tracePt t="47207" x="5718175" y="3784600"/>
          <p14:tracePt t="47224" x="5753100" y="3746500"/>
          <p14:tracePt t="47241" x="5778500" y="3698875"/>
          <p14:tracePt t="47257" x="5842000" y="3568700"/>
          <p14:tracePt t="47274" x="5880100" y="3425825"/>
          <p14:tracePt t="47291" x="5911850" y="3317875"/>
          <p14:tracePt t="47308" x="5937250" y="3171825"/>
          <p14:tracePt t="47324" x="5953125" y="3076575"/>
          <p14:tracePt t="47340" x="5959475" y="3003550"/>
          <p14:tracePt t="47357" x="5959475" y="2924175"/>
          <p14:tracePt t="47374" x="5959475" y="2882900"/>
          <p14:tracePt t="47390" x="5959475" y="2828925"/>
          <p14:tracePt t="47407" x="5965825" y="2740025"/>
          <p14:tracePt t="47423" x="5965825" y="2682875"/>
          <p14:tracePt t="47440" x="5965825" y="2628900"/>
          <p14:tracePt t="47457" x="5965825" y="2565400"/>
          <p14:tracePt t="47473" x="5965825" y="2524125"/>
          <p14:tracePt t="47491" x="5965825" y="2479675"/>
          <p14:tracePt t="47508" x="5949950" y="2387600"/>
          <p14:tracePt t="47524" x="5937250" y="2336800"/>
          <p14:tracePt t="47541" x="5921375" y="2279650"/>
          <p14:tracePt t="47557" x="5883275" y="2212975"/>
          <p14:tracePt t="47574" x="5857875" y="2181225"/>
          <p14:tracePt t="47591" x="5826125" y="2149475"/>
          <p14:tracePt t="47607" x="5788025" y="2108200"/>
          <p14:tracePt t="47623" x="5740400" y="2079625"/>
          <p14:tracePt t="47639" x="5702300" y="2047875"/>
          <p14:tracePt t="47657" x="5661025" y="2022475"/>
          <p14:tracePt t="47673" x="5622925" y="2009775"/>
          <p14:tracePt t="47690" x="5575300" y="1990725"/>
          <p14:tracePt t="47706" x="5502275" y="1971675"/>
          <p14:tracePt t="47723" x="5464175" y="1958975"/>
          <p14:tracePt t="47740" x="5410200" y="1946275"/>
          <p14:tracePt t="47757" x="5346700" y="1920875"/>
          <p14:tracePt t="47773" x="5292725" y="1914525"/>
          <p14:tracePt t="47791" x="5241925" y="1914525"/>
          <p14:tracePt t="47807" x="5156200" y="1914525"/>
          <p14:tracePt t="47824" x="5111750" y="1917700"/>
          <p14:tracePt t="47840" x="5073650" y="1936750"/>
          <p14:tracePt t="47856" x="5010150" y="1962150"/>
          <p14:tracePt t="47873" x="4962525" y="1987550"/>
          <p14:tracePt t="47890" x="4905375" y="2022475"/>
          <p14:tracePt t="47906" x="4838700" y="2070100"/>
          <p14:tracePt t="47923" x="4800600" y="2095500"/>
          <p14:tracePt t="47940" x="4768850" y="2120900"/>
          <p14:tracePt t="47956" x="4724400" y="2178050"/>
          <p14:tracePt t="47973" x="4695825" y="2235200"/>
          <p14:tracePt t="47990" x="4648200" y="2305050"/>
          <p14:tracePt t="48006" x="4606925" y="2390775"/>
          <p14:tracePt t="48023" x="4559300" y="2460625"/>
          <p14:tracePt t="48040" x="4524375" y="2527300"/>
          <p14:tracePt t="48057" x="4470400" y="2625725"/>
          <p14:tracePt t="48073" x="4441825" y="2692400"/>
          <p14:tracePt t="48091" x="4419600" y="2755900"/>
          <p14:tracePt t="48107" x="4403725" y="2847975"/>
          <p14:tracePt t="48123" x="4403725" y="2924175"/>
          <p14:tracePt t="48140" x="4419600" y="3044825"/>
          <p14:tracePt t="48156" x="4470400" y="3203575"/>
          <p14:tracePt t="48173" x="4502150" y="3324225"/>
          <p14:tracePt t="48191" x="4546600" y="3444875"/>
          <p14:tracePt t="48207" x="4622800" y="3584575"/>
          <p14:tracePt t="48224" x="4670425" y="3667125"/>
          <p14:tracePt t="48240" x="4724400" y="3736975"/>
          <p14:tracePt t="48256" x="4797425" y="3819525"/>
          <p14:tracePt t="48273" x="4826000" y="3860800"/>
          <p14:tracePt t="48290" x="4848225" y="3883025"/>
          <p14:tracePt t="48306" x="4864100" y="3905250"/>
          <p14:tracePt t="48323" x="4870450" y="3914775"/>
          <p14:tracePt t="48340" x="4873625" y="3924300"/>
          <p14:tracePt t="48357" x="4879975" y="3924300"/>
          <p14:tracePt t="48373" x="4895850" y="3924300"/>
          <p14:tracePt t="48390" x="4899025" y="3924300"/>
          <p14:tracePt t="48406" x="4914900" y="3917950"/>
          <p14:tracePt t="48423" x="4924425" y="3908425"/>
          <p14:tracePt t="48440" x="4940300" y="3892550"/>
          <p14:tracePt t="48457" x="4956175" y="3863975"/>
          <p14:tracePt t="48473" x="4965700" y="3854450"/>
          <p14:tracePt t="48491" x="4975225" y="3832225"/>
          <p14:tracePt t="48507" x="4981575" y="3813175"/>
          <p14:tracePt t="48523" x="4991100" y="3797300"/>
          <p14:tracePt t="48540" x="4991100" y="3768725"/>
          <p14:tracePt t="48556" x="4991100" y="3730625"/>
          <p14:tracePt t="48573" x="4991100" y="3708400"/>
          <p14:tracePt t="48590" x="4991100" y="3686175"/>
          <p14:tracePt t="48607" x="4991100" y="3657600"/>
          <p14:tracePt t="48623" x="4991100" y="3648075"/>
          <p14:tracePt t="48640" x="4991100" y="3638550"/>
          <p14:tracePt t="48642" x="4991100" y="3632200"/>
          <p14:tracePt t="48656" x="4978400" y="3629025"/>
          <p14:tracePt t="48673" x="4975225" y="3629025"/>
          <p14:tracePt t="48690" x="4968875" y="3629025"/>
          <p14:tracePt t="48707" x="4965700" y="3629025"/>
          <p14:tracePt t="48785" x="4959350" y="3629025"/>
          <p14:tracePt t="48792" x="4956175" y="3629025"/>
          <p14:tracePt t="48807" x="4946650" y="3635375"/>
          <p14:tracePt t="48823" x="4930775" y="3644900"/>
          <p14:tracePt t="48840" x="4930775" y="3654425"/>
          <p14:tracePt t="48857" x="4924425" y="3670300"/>
          <p14:tracePt t="48873" x="4924425" y="3683000"/>
          <p14:tracePt t="48890" x="4924425" y="3692525"/>
          <p14:tracePt t="48907" x="4924425" y="3708400"/>
          <p14:tracePt t="48949" x="4924425" y="3714750"/>
          <p14:tracePt t="48971" x="4924425" y="3717925"/>
          <p14:tracePt t="48985" x="4924425" y="3727450"/>
          <p14:tracePt t="49000" x="4924425" y="3733800"/>
          <p14:tracePt t="49692" x="4937125" y="3733800"/>
          <p14:tracePt t="49699" x="4949825" y="3733800"/>
          <p14:tracePt t="49707" x="4953000" y="3733800"/>
          <p14:tracePt t="49724" x="4962525" y="3733800"/>
          <p14:tracePt t="49741" x="4987925" y="3733800"/>
          <p14:tracePt t="49757" x="5000625" y="3733800"/>
          <p14:tracePt t="49871" x="4997450" y="3733800"/>
          <p14:tracePt t="49877" x="4991100" y="3733800"/>
          <p14:tracePt t="49891" x="4978400" y="3736975"/>
          <p14:tracePt t="49907" x="4968875" y="3743325"/>
          <p14:tracePt t="49924" x="4956175" y="3752850"/>
          <p14:tracePt t="49941" x="4943475" y="3775075"/>
          <p14:tracePt t="49957" x="4924425" y="3790950"/>
          <p14:tracePt t="49974" x="4914900" y="3813175"/>
          <p14:tracePt t="49991" x="4908550" y="3854450"/>
          <p14:tracePt t="50007" x="4908550" y="3870325"/>
          <p14:tracePt t="50024" x="4908550" y="3886200"/>
          <p14:tracePt t="50040" x="4908550" y="3902075"/>
          <p14:tracePt t="50056" x="4908550" y="3911600"/>
          <p14:tracePt t="50072" x="4914900" y="3914775"/>
          <p14:tracePt t="50090" x="4933950" y="3914775"/>
          <p14:tracePt t="50107" x="4943475" y="3914775"/>
          <p14:tracePt t="50124" x="4959350" y="3914775"/>
          <p14:tracePt t="50141" x="5006975" y="3911600"/>
          <p14:tracePt t="50157" x="5051425" y="3898900"/>
          <p14:tracePt t="50174" x="5089525" y="3867150"/>
          <p14:tracePt t="50178" x="5118100" y="3854450"/>
          <p14:tracePt t="50190" x="5156200" y="3829050"/>
          <p14:tracePt t="50206" x="5207000" y="3784600"/>
          <p14:tracePt t="50222" x="5267325" y="3740150"/>
          <p14:tracePt t="50240" x="5340350" y="3667125"/>
          <p14:tracePt t="50257" x="5381625" y="3625850"/>
          <p14:tracePt t="50274" x="5413375" y="3600450"/>
          <p14:tracePt t="50291" x="5441950" y="3556000"/>
          <p14:tracePt t="50307" x="5461000" y="3533775"/>
          <p14:tracePt t="50324" x="5473700" y="3502025"/>
          <p14:tracePt t="50340" x="5480050" y="3470275"/>
          <p14:tracePt t="50356" x="5480050" y="3432175"/>
          <p14:tracePt t="50372" x="5480050" y="3397250"/>
          <p14:tracePt t="50390" x="5476875" y="3368675"/>
          <p14:tracePt t="50407" x="5476875" y="3352800"/>
          <p14:tracePt t="50424" x="5467350" y="3349625"/>
          <p14:tracePt t="50440" x="5448300" y="3349625"/>
          <p14:tracePt t="50456" x="5432425" y="3349625"/>
          <p14:tracePt t="50472" x="5387975" y="3352800"/>
          <p14:tracePt t="50490" x="5324475" y="3378200"/>
          <p14:tracePt t="50506" x="5270500" y="3390900"/>
          <p14:tracePt t="50523" x="5191125" y="3422650"/>
          <p14:tracePt t="50540" x="5064125" y="3476625"/>
          <p14:tracePt t="50557" x="4984750" y="3508375"/>
          <p14:tracePt t="50573" x="4918075" y="3536950"/>
          <p14:tracePt t="50590" x="4822825" y="3590925"/>
          <p14:tracePt t="50606" x="4775200" y="3603625"/>
          <p14:tracePt t="50622" x="4746625" y="3616325"/>
          <p14:tracePt t="50640" x="4730750" y="3619500"/>
          <p14:tracePt t="50656" x="4721225" y="3619500"/>
          <p14:tracePt t="50673" x="4711700" y="3619500"/>
          <p14:tracePt t="50706" x="4714875" y="3613150"/>
          <p14:tracePt t="50723" x="4737100" y="3575050"/>
          <p14:tracePt t="50740" x="4794250" y="3505200"/>
          <p14:tracePt t="50756" x="4841875" y="3416300"/>
          <p14:tracePt t="50773" x="4876800" y="3282950"/>
          <p14:tracePt t="50790" x="4911725" y="3082925"/>
          <p14:tracePt t="50807" x="4911725" y="2914650"/>
          <p14:tracePt t="50824" x="4905375" y="2730500"/>
          <p14:tracePt t="50841" x="4870450" y="2517775"/>
          <p14:tracePt t="50857" x="4826000" y="2365375"/>
          <p14:tracePt t="50873" x="4762500" y="2241550"/>
          <p14:tracePt t="50889" x="4651375" y="2085975"/>
          <p14:tracePt t="50906" x="4584700" y="1993900"/>
          <p14:tracePt t="50922" x="4518025" y="1911350"/>
          <p14:tracePt t="50940" x="4445000" y="1838325"/>
          <p14:tracePt t="50956" x="4413250" y="1812925"/>
          <p14:tracePt t="50972" x="4391025" y="1803400"/>
          <p14:tracePt t="50990" x="4362450" y="1781175"/>
          <p14:tracePt t="51006" x="4352925" y="1781175"/>
          <p14:tracePt t="51022" x="4343400" y="1781175"/>
          <p14:tracePt t="51040" x="4327525" y="1781175"/>
          <p14:tracePt t="51057" x="4324350" y="1781175"/>
          <p14:tracePt t="51098" x="4330700" y="1781175"/>
          <p14:tracePt t="51106" x="4340225" y="1781175"/>
          <p14:tracePt t="51123" x="4397375" y="1809750"/>
          <p14:tracePt t="51139" x="4568825" y="1879600"/>
          <p14:tracePt t="51156" x="4670425" y="1920875"/>
          <p14:tracePt t="51172" x="4743450" y="1936750"/>
          <p14:tracePt t="51190" x="4813300" y="1943100"/>
          <p14:tracePt t="51206" x="4857750" y="1933575"/>
          <p14:tracePt t="51223" x="4883150" y="1920875"/>
          <p14:tracePt t="51240" x="4911725" y="1889125"/>
          <p14:tracePt t="51257" x="4924425" y="1866900"/>
          <p14:tracePt t="51273" x="4930775" y="1822450"/>
          <p14:tracePt t="51290" x="4927600" y="1781175"/>
          <p14:tracePt t="51306" x="4914900" y="1758950"/>
          <p14:tracePt t="51322" x="4914900" y="1749425"/>
          <p14:tracePt t="51340" x="4914900" y="1736725"/>
          <p14:tracePt t="51373" x="4902200" y="1736725"/>
          <p14:tracePt t="51390" x="4886325" y="1736725"/>
          <p14:tracePt t="51406" x="4876800" y="1736725"/>
          <p14:tracePt t="51423" x="4867275" y="1746250"/>
          <p14:tracePt t="51440" x="4838700" y="1762125"/>
          <p14:tracePt t="51456" x="4822825" y="1781175"/>
          <p14:tracePt t="51473" x="4791075" y="1816100"/>
          <p14:tracePt t="51490" x="4756150" y="1908175"/>
          <p14:tracePt t="51507" x="4743450" y="1962150"/>
          <p14:tracePt t="51523" x="4711700" y="2028825"/>
          <p14:tracePt t="51539" x="4686300" y="2171700"/>
          <p14:tracePt t="51556" x="4670425" y="2266950"/>
          <p14:tracePt t="51572" x="4638675" y="2355850"/>
          <p14:tracePt t="51590" x="4600575" y="2492375"/>
          <p14:tracePt t="51606" x="4559300" y="2581275"/>
          <p14:tracePt t="51624" x="4527550" y="2670175"/>
          <p14:tracePt t="51639" x="4498975" y="2752725"/>
          <p14:tracePt t="51657" x="4479925" y="2794000"/>
          <p14:tracePt t="51673" x="4467225" y="2809875"/>
          <p14:tracePt t="51689" x="4454525" y="2825750"/>
          <p14:tracePt t="51706" x="4448175" y="2841625"/>
          <p14:tracePt t="51739" x="4451350" y="2828925"/>
          <p14:tracePt t="51757" x="4470400" y="2781300"/>
          <p14:tracePt t="51774" x="4518025" y="2701925"/>
          <p14:tracePt t="51791" x="4600575" y="2568575"/>
          <p14:tracePt t="51806" x="4648200" y="2479675"/>
          <p14:tracePt t="51823" x="4708525" y="2387600"/>
          <p14:tracePt t="51839" x="4784725" y="2225675"/>
          <p14:tracePt t="51856" x="4813300" y="2159000"/>
          <p14:tracePt t="51873" x="4835525" y="2092325"/>
          <p14:tracePt t="51890" x="4848225" y="2022475"/>
          <p14:tracePt t="51907" x="4848225" y="2000250"/>
          <p14:tracePt t="51923" x="4848225" y="1978025"/>
          <p14:tracePt t="51940" x="4848225" y="1962150"/>
          <p14:tracePt t="52054" x="4841875" y="1962150"/>
          <p14:tracePt t="52061" x="4832350" y="1962150"/>
          <p14:tracePt t="52073" x="4829175" y="1965325"/>
          <p14:tracePt t="52090" x="4813300" y="1984375"/>
          <p14:tracePt t="52106" x="4803775" y="1993900"/>
          <p14:tracePt t="52122" x="4794250" y="2003425"/>
          <p14:tracePt t="52139" x="4772025" y="2019300"/>
          <p14:tracePt t="52156" x="4762500" y="2041525"/>
          <p14:tracePt t="52173" x="4743450" y="2066925"/>
          <p14:tracePt t="52190" x="4711700" y="2108200"/>
          <p14:tracePt t="52207" x="4692650" y="2146300"/>
          <p14:tracePt t="52210" x="4679950" y="2174875"/>
          <p14:tracePt t="52224" x="4660900" y="2203450"/>
          <p14:tracePt t="52240" x="4648200" y="2241550"/>
          <p14:tracePt t="52256" x="4635500" y="2273300"/>
          <p14:tracePt t="52273" x="4625975" y="2311400"/>
          <p14:tracePt t="52289" x="4600575" y="2362200"/>
          <p14:tracePt t="52306" x="4587875" y="2397125"/>
          <p14:tracePt t="52324" x="4568825" y="2441575"/>
          <p14:tracePt t="52340" x="4556125" y="2463800"/>
          <p14:tracePt t="52357" x="4540250" y="2495550"/>
          <p14:tracePt t="52374" x="4533900" y="2517775"/>
          <p14:tracePt t="52389" x="4533900" y="2533650"/>
          <p14:tracePt t="52406" x="4527550" y="2543175"/>
          <p14:tracePt t="52423" x="4527550" y="2552700"/>
          <p14:tracePt t="52439" x="4524375" y="2565400"/>
          <p14:tracePt t="52456" x="4524375" y="2581275"/>
          <p14:tracePt t="52474" x="4524375" y="2597150"/>
          <p14:tracePt t="52553" x="4524375" y="2600325"/>
          <p14:tracePt t="52618" x="4524375" y="2606675"/>
          <p14:tracePt t="52726" x="4524375" y="2609850"/>
          <p14:tracePt t="59163" x="4549775" y="2606675"/>
          <p14:tracePt t="59170" x="4610100" y="2590800"/>
          <p14:tracePt t="59177" x="4660900" y="2574925"/>
          <p14:tracePt t="59190" x="4784725" y="2511425"/>
          <p14:tracePt t="59205" x="4886325" y="2460625"/>
          <p14:tracePt t="59222" x="4997450" y="2400300"/>
          <p14:tracePt t="59256" x="5222875" y="2251075"/>
          <p14:tracePt t="59290" x="5334000" y="2111375"/>
          <p14:tracePt t="59307" x="5375275" y="2070100"/>
          <p14:tracePt t="59322" x="5400675" y="2022475"/>
          <p14:tracePt t="59338" x="5445125" y="1958975"/>
          <p14:tracePt t="59355" x="5499100" y="1851025"/>
          <p14:tracePt t="59372" x="5521325" y="1784350"/>
          <p14:tracePt t="59390" x="5521325" y="1704975"/>
          <p14:tracePt t="59406" x="5518150" y="1676400"/>
          <p14:tracePt t="59423" x="5508625" y="1660525"/>
          <p14:tracePt t="59440" x="5492750" y="1638300"/>
          <p14:tracePt t="59456" x="5492750" y="1628775"/>
          <p14:tracePt t="59472" x="5492750" y="1625600"/>
          <p14:tracePt t="59489" x="5492750" y="1619250"/>
          <p14:tracePt t="59522" x="5489575" y="1619250"/>
          <p14:tracePt t="59540" x="5473700" y="1619250"/>
          <p14:tracePt t="59556" x="5464175" y="1619250"/>
          <p14:tracePt t="59572" x="5448300" y="1619250"/>
          <p14:tracePt t="59590" x="5432425" y="1631950"/>
          <p14:tracePt t="59606" x="5422900" y="1647825"/>
          <p14:tracePt t="59622" x="5391150" y="1666875"/>
          <p14:tracePt t="59639" x="5356225" y="1708150"/>
          <p14:tracePt t="59655" x="5324475" y="1733550"/>
          <p14:tracePt t="59671" x="5289550" y="1781175"/>
          <p14:tracePt t="59689" x="5213350" y="1882775"/>
          <p14:tracePt t="59705" x="5162550" y="1984375"/>
          <p14:tracePt t="59722" x="5130800" y="2095500"/>
          <p14:tracePt t="59740" x="5070475" y="2244725"/>
          <p14:tracePt t="59756" x="5048250" y="2330450"/>
          <p14:tracePt t="59772" x="5022850" y="2416175"/>
          <p14:tracePt t="59789" x="4991100" y="2552700"/>
          <p14:tracePt t="59805" x="4978400" y="2638425"/>
          <p14:tracePt t="59823" x="4968875" y="2743200"/>
          <p14:tracePt t="59840" x="4981575" y="2917825"/>
          <p14:tracePt t="59856" x="5006975" y="3006725"/>
          <p14:tracePt t="59872" x="5045075" y="3073400"/>
          <p14:tracePt t="59890" x="5200650" y="3203575"/>
          <p14:tracePt t="59906" x="5359400" y="3295650"/>
          <p14:tracePt t="59922" x="5559425" y="3384550"/>
          <p14:tracePt t="59939" x="5889625" y="3460750"/>
          <p14:tracePt t="59956" x="6083300" y="3470275"/>
          <p14:tracePt t="59972" x="6276975" y="3470275"/>
          <p14:tracePt t="59990" x="6489700" y="3419475"/>
          <p14:tracePt t="60006" x="6600825" y="3387725"/>
          <p14:tracePt t="60022" x="6667500" y="3355975"/>
          <p14:tracePt t="60040" x="6718300" y="3317875"/>
          <p14:tracePt t="60056" x="6734175" y="3308350"/>
          <p14:tracePt t="60072" x="6743700" y="3298825"/>
          <p14:tracePt t="60089" x="6759575" y="3276600"/>
          <p14:tracePt t="60105" x="6759575" y="3267075"/>
          <p14:tracePt t="60122" x="6759575" y="3263900"/>
          <p14:tracePt t="60197" x="6753225" y="3263900"/>
          <p14:tracePt t="60205" x="6746875" y="3263900"/>
          <p14:tracePt t="60212" x="6737350" y="3263900"/>
          <p14:tracePt t="60222" x="6718300" y="3263900"/>
          <p14:tracePt t="60239" x="6654800" y="3257550"/>
          <p14:tracePt t="60255" x="6584950" y="3248025"/>
          <p14:tracePt t="60272" x="6435725" y="3248025"/>
          <p14:tracePt t="60289" x="6118225" y="3254375"/>
          <p14:tracePt t="60308" x="5861050" y="3276600"/>
          <p14:tracePt t="60323" x="5667375" y="3292475"/>
          <p14:tracePt t="60339" x="5413375" y="3311525"/>
          <p14:tracePt t="60355" x="5330825" y="3311525"/>
          <p14:tracePt t="60372" x="5295900" y="3311525"/>
          <p14:tracePt t="60619" x="5153025" y="3238500"/>
          <p14:tracePt t="60625" x="4905375" y="3108325"/>
          <p14:tracePt t="60640" x="4508500" y="2921000"/>
          <p14:tracePt t="60656" x="4060825" y="2787650"/>
          <p14:tracePt t="60673" x="3683000" y="2727325"/>
          <p14:tracePt t="60689" x="3222625" y="2701925"/>
          <p14:tracePt t="60706" x="2959100" y="2701925"/>
          <p14:tracePt t="60723" x="2778125" y="2708275"/>
          <p14:tracePt t="60740" x="2546350" y="2724150"/>
          <p14:tracePt t="60756" x="2432050" y="2724150"/>
          <p14:tracePt t="60772" x="2362200" y="2724150"/>
          <p14:tracePt t="60788" x="2273300" y="2733675"/>
          <p14:tracePt t="60805" x="2228850" y="2746375"/>
          <p14:tracePt t="60822" x="2184400" y="2765425"/>
          <p14:tracePt t="60839" x="2127250" y="2784475"/>
          <p14:tracePt t="60856" x="2095500" y="2794000"/>
          <p14:tracePt t="60873" x="2073275" y="2806700"/>
          <p14:tracePt t="60889" x="2038350" y="2832100"/>
          <p14:tracePt t="60906" x="2012950" y="2841625"/>
          <p14:tracePt t="60922" x="1993900" y="2851150"/>
          <p14:tracePt t="60938" x="1978025" y="2867025"/>
          <p14:tracePt t="60955" x="1968500" y="2882900"/>
          <p14:tracePt t="60972" x="1958975" y="2892425"/>
          <p14:tracePt t="60989" x="1958975" y="2908300"/>
          <p14:tracePt t="61006" x="1958975" y="2917825"/>
          <p14:tracePt t="61022" x="1971675" y="2933700"/>
          <p14:tracePt t="61039" x="1974850" y="2936875"/>
          <p14:tracePt t="61056" x="1981200" y="2936875"/>
          <p14:tracePt t="61072" x="1984375" y="2936875"/>
          <p14:tracePt t="61088" x="2000250" y="2917825"/>
          <p14:tracePt t="61105" x="2019300" y="2873375"/>
          <p14:tracePt t="61122" x="2060575" y="2784475"/>
          <p14:tracePt t="61138" x="2146300" y="2619375"/>
          <p14:tracePt t="61155" x="2193925" y="2454275"/>
          <p14:tracePt t="61172" x="2219325" y="2314575"/>
          <p14:tracePt t="61189" x="2225675" y="2171700"/>
          <p14:tracePt t="61206" x="2225675" y="2057400"/>
          <p14:tracePt t="61222" x="2225675" y="1943100"/>
          <p14:tracePt t="61238" x="2225675" y="1825625"/>
          <p14:tracePt t="61255" x="2225675" y="1781175"/>
          <p14:tracePt t="61273" x="2225675" y="1720850"/>
          <p14:tracePt t="61289" x="2206625" y="1590675"/>
          <p14:tracePt t="61306" x="2184400" y="1514475"/>
          <p14:tracePt t="61323" x="2155825" y="1447800"/>
          <p14:tracePt t="61339" x="2111375" y="1343025"/>
          <p14:tracePt t="61355" x="2085975" y="1254125"/>
          <p14:tracePt t="61372" x="2073275" y="1190625"/>
          <p14:tracePt t="61388" x="2054225" y="1127125"/>
          <p14:tracePt t="61405" x="2041525" y="1095375"/>
          <p14:tracePt t="61423" x="2025650" y="1085850"/>
          <p14:tracePt t="61439" x="2009775" y="1073150"/>
          <p14:tracePt t="61456" x="2000250" y="1066800"/>
          <p14:tracePt t="61490" x="2000250" y="1057275"/>
          <p14:tracePt t="61531" x="1997075" y="1057275"/>
          <p14:tracePt t="61545" x="1990725" y="1057275"/>
          <p14:tracePt t="61559" x="1987550" y="1057275"/>
          <p14:tracePt t="61567" x="1987550" y="1063625"/>
          <p14:tracePt t="61574" x="1974850" y="1069975"/>
          <p14:tracePt t="61588" x="1974850" y="1079500"/>
          <p14:tracePt t="61604" x="1974850" y="1095375"/>
          <p14:tracePt t="61621" x="1974850" y="1130300"/>
          <p14:tracePt t="61638" x="1974850" y="1193800"/>
          <p14:tracePt t="61655" x="1974850" y="1244600"/>
          <p14:tracePt t="61671" x="1974850" y="1314450"/>
          <p14:tracePt t="61688" x="1974850" y="1498600"/>
          <p14:tracePt t="61705" x="1974850" y="1590675"/>
          <p14:tracePt t="61722" x="1974850" y="1695450"/>
          <p14:tracePt t="61738" x="1990725" y="1892300"/>
          <p14:tracePt t="61755" x="1997075" y="1978025"/>
          <p14:tracePt t="61772" x="1997075" y="2060575"/>
          <p14:tracePt t="61788" x="2012950" y="2168525"/>
          <p14:tracePt t="61805" x="2028825" y="2254250"/>
          <p14:tracePt t="61823" x="2035175" y="2336800"/>
          <p14:tracePt t="61839" x="2035175" y="2444750"/>
          <p14:tracePt t="61856" x="2035175" y="2505075"/>
          <p14:tracePt t="61873" x="2035175" y="2562225"/>
          <p14:tracePt t="61889" x="2035175" y="2647950"/>
          <p14:tracePt t="61905" x="2035175" y="2701925"/>
          <p14:tracePt t="61922" x="2035175" y="2736850"/>
          <p14:tracePt t="61939" x="2035175" y="2800350"/>
          <p14:tracePt t="61955" x="2035175" y="2860675"/>
          <p14:tracePt t="61972" x="2035175" y="2895600"/>
          <p14:tracePt t="61989" x="2035175" y="2965450"/>
          <p14:tracePt t="62005" x="2035175" y="3009900"/>
          <p14:tracePt t="62023" x="2035175" y="3063875"/>
          <p14:tracePt t="62039" x="2035175" y="3086100"/>
          <p14:tracePt t="62055" x="2035175" y="3114675"/>
          <p14:tracePt t="62072" x="2025650" y="3152775"/>
          <p14:tracePt t="62088" x="2006600" y="3209925"/>
          <p14:tracePt t="62105" x="1987550" y="3257550"/>
          <p14:tracePt t="62123" x="1968500" y="3305175"/>
          <p14:tracePt t="62139" x="1968500" y="3333750"/>
          <p14:tracePt t="62156" x="1968500" y="3355975"/>
          <p14:tracePt t="62172" x="1968500" y="3397250"/>
          <p14:tracePt t="62188" x="1968500" y="3425825"/>
          <p14:tracePt t="62205" x="1968500" y="3448050"/>
          <p14:tracePt t="62224" x="1968500" y="3489325"/>
          <p14:tracePt t="62239" x="1968500" y="3511550"/>
          <p14:tracePt t="62256" x="1971675" y="3540125"/>
          <p14:tracePt t="62273" x="1984375" y="3587750"/>
          <p14:tracePt t="62289" x="1997075" y="3625850"/>
          <p14:tracePt t="62305" x="2003425" y="3648075"/>
          <p14:tracePt t="62322" x="2016125" y="3679825"/>
          <p14:tracePt t="62338" x="2035175" y="3730625"/>
          <p14:tracePt t="62355" x="2041525" y="3765550"/>
          <p14:tracePt t="62373" x="2044700" y="3829050"/>
          <p14:tracePt t="62389" x="2060575" y="3876675"/>
          <p14:tracePt t="62406" x="2066925" y="3921125"/>
          <p14:tracePt t="62423" x="2073275" y="3981450"/>
          <p14:tracePt t="62438" x="2079625" y="4003675"/>
          <p14:tracePt t="62455" x="2079625" y="4025900"/>
          <p14:tracePt t="62472" x="2079625" y="4067175"/>
          <p14:tracePt t="62488" x="2079625" y="4076700"/>
          <p14:tracePt t="62505" x="2079625" y="4092575"/>
          <p14:tracePt t="62523" x="2079625" y="4108450"/>
          <p14:tracePt t="62539" x="2079625" y="4117975"/>
          <p14:tracePt t="62556" x="2079625" y="4127500"/>
          <p14:tracePt t="63294" x="2082800" y="4127500"/>
          <p14:tracePt t="63301" x="2089150" y="4127500"/>
          <p14:tracePt t="66586" x="2098675" y="4127500"/>
          <p14:tracePt t="66592" x="2101850" y="4127500"/>
          <p14:tracePt t="66605" x="2114550" y="4121150"/>
          <p14:tracePt t="66622" x="2124075" y="4111625"/>
          <p14:tracePt t="66639" x="2139950" y="4098925"/>
          <p14:tracePt t="66655" x="2152650" y="4079875"/>
          <p14:tracePt t="66672" x="2162175" y="4073525"/>
          <p14:tracePt t="66705" x="2162175" y="4070350"/>
          <p14:tracePt t="66738" x="2168525" y="4060825"/>
          <p14:tracePt t="66755" x="2168525" y="4054475"/>
          <p14:tracePt t="66772" x="2165350" y="4051300"/>
          <p14:tracePt t="66788" x="2155825" y="4044950"/>
          <p14:tracePt t="66805" x="2143125" y="4044950"/>
          <p14:tracePt t="66821" x="2127250" y="4044950"/>
          <p14:tracePt t="66838" x="2117725" y="4044950"/>
          <p14:tracePt t="66855" x="2095500" y="4044950"/>
          <p14:tracePt t="66871" x="2082800" y="4044950"/>
          <p14:tracePt t="66888" x="2066925" y="4044950"/>
          <p14:tracePt t="66905" x="2051050" y="4044950"/>
          <p14:tracePt t="66922" x="2035175" y="4044950"/>
          <p14:tracePt t="66939" x="2025650" y="4044950"/>
          <p14:tracePt t="66956" x="2012950" y="4044950"/>
          <p14:tracePt t="66972" x="2003425" y="4044950"/>
          <p14:tracePt t="66988" x="1987550" y="4044950"/>
          <p14:tracePt t="66990" x="1981200" y="4044950"/>
          <p14:tracePt t="67005" x="1971675" y="4044950"/>
          <p14:tracePt t="67038" x="1971675" y="4048125"/>
          <p14:tracePt t="67056" x="1971675" y="4060825"/>
          <p14:tracePt t="67071" x="1971675" y="4070350"/>
          <p14:tracePt t="67089" x="1971675" y="4086225"/>
          <p14:tracePt t="67105" x="1978025" y="4102100"/>
          <p14:tracePt t="67122" x="1987550" y="4111625"/>
          <p14:tracePt t="67138" x="2003425" y="4121150"/>
          <p14:tracePt t="67154" x="2025650" y="4137025"/>
          <p14:tracePt t="67171" x="2041525" y="4146550"/>
          <p14:tracePt t="67189" x="2057400" y="4156075"/>
          <p14:tracePt t="67205" x="2073275" y="4171950"/>
          <p14:tracePt t="67221" x="2082800" y="4187825"/>
          <p14:tracePt t="67238" x="2092325" y="4197350"/>
          <p14:tracePt t="67255" x="2095500" y="4213225"/>
          <p14:tracePt t="67271" x="2101850" y="4222750"/>
          <p14:tracePt t="67485" x="2105025" y="4225925"/>
          <p14:tracePt t="67492" x="2111375" y="4225925"/>
          <p14:tracePt t="67505" x="2120900" y="4225925"/>
          <p14:tracePt t="67522" x="2136775" y="4225925"/>
          <p14:tracePt t="67538" x="2165350" y="4225925"/>
          <p14:tracePt t="67554" x="2193925" y="4225925"/>
          <p14:tracePt t="67571" x="2212975" y="4225925"/>
          <p14:tracePt t="67588" x="2222500" y="4225925"/>
          <p14:tracePt t="67605" x="2232025" y="4225925"/>
          <p14:tracePt t="67663" x="2238375" y="4225925"/>
          <p14:tracePt t="67683" x="2241550" y="4225925"/>
          <p14:tracePt t="67784" x="2241550" y="4219575"/>
          <p14:tracePt t="67791" x="2241550" y="4216400"/>
          <p14:tracePt t="67804" x="2241550" y="4200525"/>
          <p14:tracePt t="67821" x="2241550" y="4191000"/>
          <p14:tracePt t="67838" x="2241550" y="4184650"/>
          <p14:tracePt t="67876" x="2235200" y="4184650"/>
          <p14:tracePt t="67888" x="2232025" y="4181475"/>
          <p14:tracePt t="67905" x="2216150" y="4171950"/>
          <p14:tracePt t="67921" x="2200275" y="4165600"/>
          <p14:tracePt t="67938" x="2190750" y="4152900"/>
          <p14:tracePt t="67954" x="2178050" y="4149725"/>
          <p14:tracePt t="67971" x="2165350" y="4140200"/>
          <p14:tracePt t="67988" x="2155825" y="4140200"/>
          <p14:tracePt t="67991" x="2146300" y="4140200"/>
          <p14:tracePt t="68005" x="2136775" y="4130675"/>
          <p14:tracePt t="68021" x="2127250" y="4124325"/>
          <p14:tracePt t="68039" x="2117725" y="4121150"/>
          <p14:tracePt t="68055" x="2095500" y="4111625"/>
          <p14:tracePt t="68072" x="2085975" y="4105275"/>
          <p14:tracePt t="68088" x="2076450" y="4098925"/>
          <p14:tracePt t="68104" x="2063750" y="4098925"/>
          <p14:tracePt t="68121" x="2054225" y="4095750"/>
          <p14:tracePt t="68138" x="2044700" y="4089400"/>
          <p14:tracePt t="68155" x="2032000" y="4089400"/>
          <p14:tracePt t="68511" x="2028825" y="4089400"/>
          <p14:tracePt t="68519" x="2022475" y="4089400"/>
          <p14:tracePt t="68547" x="2012950" y="4089400"/>
          <p14:tracePt t="68555" x="2009775" y="4089400"/>
          <p14:tracePt t="68591" x="2009775" y="4092575"/>
          <p14:tracePt t="68640" x="2009775" y="4095750"/>
          <p14:tracePt t="68654" x="2009775" y="4102100"/>
          <p14:tracePt t="68671" x="2009775" y="4111625"/>
          <p14:tracePt t="68689" x="2009775" y="4121150"/>
          <p14:tracePt t="68705" x="2009775" y="4130675"/>
          <p14:tracePt t="68721" x="2009775" y="4137025"/>
          <p14:tracePt t="68755" x="2009775" y="4140200"/>
          <p14:tracePt t="68770" x="2009775" y="4146550"/>
          <p14:tracePt t="68787" x="2009775" y="4149725"/>
          <p14:tracePt t="68804" x="2025650" y="4162425"/>
          <p14:tracePt t="68821" x="2025650" y="4171950"/>
          <p14:tracePt t="68839" x="2028825" y="4171950"/>
          <p14:tracePt t="68919" x="2028825" y="4175125"/>
          <p14:tracePt t="68947" x="2028825" y="4181475"/>
          <p14:tracePt t="68969" x="2028825" y="4184650"/>
          <p14:tracePt t="68976" x="2035175" y="4184650"/>
          <p14:tracePt t="68989" x="2035175" y="4191000"/>
          <p14:tracePt t="69068" x="2041525" y="4197350"/>
          <p14:tracePt t="69074" x="2044700" y="4200525"/>
          <p14:tracePt t="69087" x="2051050" y="4210050"/>
          <p14:tracePt t="69104" x="2070100" y="4222750"/>
          <p14:tracePt t="69121" x="2108200" y="4235450"/>
          <p14:tracePt t="69139" x="2225675" y="4241800"/>
          <p14:tracePt t="69155" x="2286000" y="4241800"/>
          <p14:tracePt t="69171" x="2314575" y="4241800"/>
          <p14:tracePt t="69189" x="2355850" y="4241800"/>
          <p14:tracePt t="69204" x="2371725" y="4241800"/>
          <p14:tracePt t="69221" x="2400300" y="4238625"/>
          <p14:tracePt t="69238" x="2482850" y="4219575"/>
          <p14:tracePt t="69254" x="2581275" y="4184650"/>
          <p14:tracePt t="69272" x="2698750" y="4159250"/>
          <p14:tracePt t="69289" x="2876550" y="4133850"/>
          <p14:tracePt t="69305" x="2952750" y="4111625"/>
          <p14:tracePt t="69322" x="2981325" y="4105275"/>
          <p14:tracePt t="69338" x="3009900" y="4105275"/>
          <p14:tracePt t="69354" x="3019425" y="4105275"/>
          <p14:tracePt t="69739" x="3016250" y="4095750"/>
          <p14:tracePt t="69746" x="3009900" y="4083050"/>
          <p14:tracePt t="69754" x="3006725" y="4079875"/>
          <p14:tracePt t="69771" x="2994025" y="4051300"/>
          <p14:tracePt t="69788" x="2974975" y="4013200"/>
          <p14:tracePt t="69821" x="2946400" y="3968750"/>
          <p14:tracePt t="69854" x="2936875" y="3946525"/>
          <p14:tracePt t="69888" x="2933700" y="3946525"/>
          <p14:tracePt t="69904" x="2921000" y="3943350"/>
          <p14:tracePt t="69921" x="2908300" y="3930650"/>
          <p14:tracePt t="69938" x="2892425" y="3917950"/>
          <p14:tracePt t="69955" x="2882900" y="3908425"/>
          <p14:tracePt t="69972" x="2873375" y="3892550"/>
          <p14:tracePt t="69989" x="2851150" y="3876675"/>
          <p14:tracePt t="70005" x="2847975" y="3867150"/>
          <p14:tracePt t="70021" x="2838450" y="3867150"/>
          <p14:tracePt t="70038" x="2822575" y="3867150"/>
          <p14:tracePt t="70054" x="2806700" y="3860800"/>
          <p14:tracePt t="70071" x="2797175" y="3860800"/>
          <p14:tracePt t="70105" x="2797175" y="3857625"/>
          <p14:tracePt t="70317" x="2790825" y="3863975"/>
          <p14:tracePt t="70324" x="2784475" y="3883025"/>
          <p14:tracePt t="70338" x="2778125" y="3911600"/>
          <p14:tracePt t="70371" x="2762250" y="3965575"/>
          <p14:tracePt t="70405" x="2762250" y="3997325"/>
          <p14:tracePt t="70421" x="2762250" y="4006850"/>
          <p14:tracePt t="70438" x="2762250" y="4019550"/>
          <p14:tracePt t="70454" x="2762250" y="4035425"/>
          <p14:tracePt t="70471" x="2762250" y="4057650"/>
          <p14:tracePt t="70487" x="2755900" y="4079875"/>
          <p14:tracePt t="70504" x="2755900" y="4095750"/>
          <p14:tracePt t="72288" x="2746375" y="4054475"/>
          <p14:tracePt t="72295" x="2746375" y="3994150"/>
          <p14:tracePt t="72304" x="2746375" y="3937000"/>
          <p14:tracePt t="72321" x="2746375" y="3844925"/>
          <p14:tracePt t="72337" x="2752725" y="3660775"/>
          <p14:tracePt t="72354" x="2771775" y="3540125"/>
          <p14:tracePt t="72388" x="2841625" y="3340100"/>
          <p14:tracePt t="72422" x="2914650" y="3165475"/>
          <p14:tracePt t="72438" x="2933700" y="3117850"/>
          <p14:tracePt t="72454" x="2946400" y="3089275"/>
          <p14:tracePt t="72471" x="2971800" y="3051175"/>
          <p14:tracePt t="72487" x="2974975" y="3041650"/>
          <p14:tracePt t="72504" x="2974975" y="3028950"/>
          <p14:tracePt t="72521" x="2974975" y="3006725"/>
          <p14:tracePt t="72537" x="2974975" y="2997200"/>
          <p14:tracePt t="72554" x="2974975" y="2987675"/>
          <p14:tracePt t="72579" x="2962275" y="2987675"/>
          <p14:tracePt t="72587" x="2959100" y="2987675"/>
          <p14:tracePt t="72604" x="2949575" y="2987675"/>
          <p14:tracePt t="72621" x="2933700" y="2990850"/>
          <p14:tracePt t="72637" x="2924175" y="3000375"/>
          <p14:tracePt t="72654" x="2924175" y="3009900"/>
          <p14:tracePt t="72671" x="2914650" y="3028950"/>
          <p14:tracePt t="72688" x="2914650" y="3044825"/>
          <p14:tracePt t="72704" x="2914650" y="3082925"/>
          <p14:tracePt t="72722" x="2914650" y="3178175"/>
          <p14:tracePt t="72737" x="2914650" y="3257550"/>
          <p14:tracePt t="72753" x="2914650" y="3384550"/>
          <p14:tracePt t="72770" x="2914650" y="3489325"/>
          <p14:tracePt t="72787" x="2914650" y="3584575"/>
          <p14:tracePt t="72803" x="2914650" y="3644900"/>
          <p14:tracePt t="72821" x="2914650" y="3762375"/>
          <p14:tracePt t="72837" x="2914650" y="3844925"/>
          <p14:tracePt t="72854" x="2933700" y="3930650"/>
          <p14:tracePt t="72871" x="2965450" y="4064000"/>
          <p14:tracePt t="72887" x="3019425" y="4175125"/>
          <p14:tracePt t="72904" x="3067050" y="4267200"/>
          <p14:tracePt t="72921" x="3184525" y="4391025"/>
          <p14:tracePt t="72937" x="3257550" y="4457700"/>
          <p14:tracePt t="72954" x="3317875" y="4508500"/>
          <p14:tracePt t="72972" x="3448050" y="4575175"/>
          <p14:tracePt t="72988" x="3511550" y="4597400"/>
          <p14:tracePt t="73004" x="3559175" y="4610100"/>
          <p14:tracePt t="73021" x="3606800" y="4629150"/>
          <p14:tracePt t="73037" x="3635375" y="4629150"/>
          <p14:tracePt t="73054" x="3679825" y="4625975"/>
          <p14:tracePt t="73058" x="3692525" y="4613275"/>
          <p14:tracePt t="73071" x="3730625" y="4587875"/>
          <p14:tracePt t="73087" x="3790950" y="4543425"/>
          <p14:tracePt t="73104" x="3860800" y="4476750"/>
          <p14:tracePt t="73121" x="3987800" y="4352925"/>
          <p14:tracePt t="73138" x="4051300" y="4279900"/>
          <p14:tracePt t="73154" x="4127500" y="4206875"/>
          <p14:tracePt t="73171" x="4210050" y="4130675"/>
          <p14:tracePt t="73187" x="4251325" y="4089400"/>
          <p14:tracePt t="73203" x="4279900" y="4035425"/>
          <p14:tracePt t="73221" x="4308475" y="3943350"/>
          <p14:tracePt t="73237" x="4321175" y="3905250"/>
          <p14:tracePt t="73254" x="4333875" y="3860800"/>
          <p14:tracePt t="73272" x="4333875" y="3797300"/>
          <p14:tracePt t="73288" x="4340225" y="3736975"/>
          <p14:tracePt t="73304" x="4340225" y="3692525"/>
          <p14:tracePt t="73321" x="4340225" y="3629025"/>
          <p14:tracePt t="73337" x="4330700" y="3600450"/>
          <p14:tracePt t="73353" x="4318000" y="3575050"/>
          <p14:tracePt t="73372" x="4276725" y="3546475"/>
          <p14:tracePt t="73388" x="4251325" y="3533775"/>
          <p14:tracePt t="73405" x="4238625" y="3521075"/>
          <p14:tracePt t="77234" x="4216400" y="3600450"/>
          <p14:tracePt t="77241" x="4187825" y="3705225"/>
          <p14:tracePt t="77254" x="4121150" y="3905250"/>
          <p14:tracePt t="77271" x="4054475" y="4102100"/>
          <p14:tracePt t="77288" x="3997325" y="4333875"/>
          <p14:tracePt t="77304" x="3978275" y="4619625"/>
          <p14:tracePt t="77320" x="3994150" y="4816475"/>
          <p14:tracePt t="77354" x="4178300" y="5213350"/>
          <p14:tracePt t="77388" x="4425950" y="5438775"/>
          <p14:tracePt t="77405" x="4556125" y="5524500"/>
          <p14:tracePt t="77421" x="4600575" y="5537200"/>
          <p14:tracePt t="77437" x="4622800" y="5537200"/>
          <p14:tracePt t="77453" x="4657725" y="5521325"/>
          <p14:tracePt t="77470" x="4683125" y="5483225"/>
          <p14:tracePt t="77487" x="4724400" y="5441950"/>
          <p14:tracePt t="77505" x="4806950" y="5368925"/>
          <p14:tracePt t="77520" x="4867275" y="5324475"/>
          <p14:tracePt t="77538" x="4911725" y="5295900"/>
          <p14:tracePt t="77554" x="4956175" y="5267325"/>
        </p14:tracePtLst>
      </p14:laserTraceLst>
    </p:ext>
  </p:extLs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ext Box 4"/>
          <p:cNvSpPr txBox="1">
            <a:spLocks noChangeArrowheads="1"/>
          </p:cNvSpPr>
          <p:nvPr/>
        </p:nvSpPr>
        <p:spPr bwMode="auto">
          <a:xfrm>
            <a:off x="3708400" y="6165850"/>
            <a:ext cx="18415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fr-FR" altLang="fr-FR"/>
          </a:p>
        </p:txBody>
      </p:sp>
      <p:sp>
        <p:nvSpPr>
          <p:cNvPr id="33795" name="Text Box 5"/>
          <p:cNvSpPr txBox="1">
            <a:spLocks noChangeArrowheads="1"/>
          </p:cNvSpPr>
          <p:nvPr/>
        </p:nvSpPr>
        <p:spPr bwMode="auto">
          <a:xfrm>
            <a:off x="1857375" y="6286500"/>
            <a:ext cx="685800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fr-FR" altLang="fr-FR" b="1" i="1">
                <a:solidFill>
                  <a:srgbClr val="FF0000"/>
                </a:solidFill>
              </a:rPr>
              <a:t>Daucus carota </a:t>
            </a:r>
            <a:r>
              <a:rPr lang="fr-FR" altLang="fr-FR" b="1">
                <a:solidFill>
                  <a:srgbClr val="FF0000"/>
                </a:solidFill>
              </a:rPr>
              <a:t>var. </a:t>
            </a:r>
            <a:r>
              <a:rPr lang="fr-FR" altLang="fr-FR" b="1" i="1">
                <a:solidFill>
                  <a:srgbClr val="FF0000"/>
                </a:solidFill>
              </a:rPr>
              <a:t>sativa, (</a:t>
            </a:r>
            <a:r>
              <a:rPr lang="fr-FR" altLang="fr-FR" b="1">
                <a:solidFill>
                  <a:srgbClr val="FF0000"/>
                </a:solidFill>
              </a:rPr>
              <a:t>Carotte ou « khizzou »)</a:t>
            </a:r>
          </a:p>
        </p:txBody>
      </p:sp>
      <p:pic>
        <p:nvPicPr>
          <p:cNvPr id="33796" name="Picture 7" descr="Daucus carota"/>
          <p:cNvPicPr>
            <a:picLocks noChangeAspect="1" noChangeArrowheads="1"/>
          </p:cNvPicPr>
          <p:nvPr/>
        </p:nvPicPr>
        <p:blipFill>
          <a:blip r:embed="rId3">
            <a:extLst>
              <a:ext uri="{28A0092B-C50C-407E-A947-70E740481C1C}">
                <a14:useLocalDpi xmlns:a14="http://schemas.microsoft.com/office/drawing/2010/main" xmlns="" val="0"/>
              </a:ext>
            </a:extLst>
          </a:blip>
          <a:srcRect b="24889"/>
          <a:stretch>
            <a:fillRect/>
          </a:stretch>
        </p:blipFill>
        <p:spPr bwMode="auto">
          <a:xfrm>
            <a:off x="285750" y="0"/>
            <a:ext cx="4071938" cy="25003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3797" name="Picture 5" descr="Daucus%20carota%20-%20N2"/>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4714875" y="0"/>
            <a:ext cx="4429125" cy="3373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3798" name="Picture 5" descr="Daucus carota"/>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357188" y="2786063"/>
            <a:ext cx="4213225" cy="3241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 name="Audio 1">
            <a:hlinkClick r:id="" action="ppaction://media"/>
          </p:cNvPr>
          <p:cNvPicPr>
            <a:picLocks noChangeAspect="1"/>
          </p:cNvPicPr>
          <p:nvPr>
            <a:videoFile r:link="rId1"/>
            <p:extLst>
              <p:ext uri="{DAA4B4D4-6D71-4841-9C94-3DE7FCFB9230}">
                <p14:media xmlns:p14="http://schemas.microsoft.com/office/powerpoint/2010/main" xmlns="" r:embed="rId6"/>
              </p:ext>
            </p:extLst>
          </p:nvPr>
        </p:nvPicPr>
        <p:blipFill>
          <a:blip r:embed="rId7" cstate="print"/>
          <a:stretch>
            <a:fillRect/>
          </a:stretch>
        </p:blipFill>
        <p:spPr>
          <a:xfrm>
            <a:off x="8724900" y="6438900"/>
            <a:ext cx="203200" cy="203200"/>
          </a:xfrm>
          <a:prstGeom prst="rect">
            <a:avLst/>
          </a:prstGeom>
        </p:spPr>
      </p:pic>
    </p:spTree>
  </p:cSld>
  <p:clrMapOvr>
    <a:masterClrMapping/>
  </p:clrMapOvr>
  <mc:AlternateContent xmlns:mc="http://schemas.openxmlformats.org/markup-compatibility/2006">
    <mc:Choice xmlns:p14="http://schemas.microsoft.com/office/powerpoint/2010/main" xmlns="" Requires="p14">
      <p:transition spd="slow" p14:dur="2000" advTm="55206"/>
    </mc:Choice>
    <mc:Fallback>
      <p:transition spd="slow" advTm="552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showWhenStopped="0">
                <p:cTn id="7" fill="hold" display="0">
                  <p:stCondLst>
                    <p:cond delay="indefinite"/>
                  </p:stCondLst>
                  <p:endCondLst>
                    <p:cond evt="onStopAudio" delay="0">
                      <p:tgtEl>
                        <p:sldTgt/>
                      </p:tgtEl>
                    </p:cond>
                  </p:endCondLst>
                </p:cTn>
                <p:tgtEl>
                  <p:spTgt spid="2"/>
                </p:tgtEl>
              </p:cMediaNode>
            </p:video>
          </p:childTnLst>
        </p:cTn>
      </p:par>
    </p:tnLst>
  </p:timing>
  <p:extLst>
    <p:ext uri="{3A86A75C-4F4B-4683-9AE1-C65F6400EC91}">
      <p14:laserTraceLst xmlns:p14="http://schemas.microsoft.com/office/powerpoint/2010/main" xmlns="">
        <p14:tracePtLst>
          <p14:tracePt t="5045" x="4937125" y="5299075"/>
          <p14:tracePt t="5052" x="4921250" y="5337175"/>
          <p14:tracePt t="5060" x="4908550" y="5356225"/>
          <p14:tracePt t="5076" x="4895850" y="5387975"/>
          <p14:tracePt t="5092" x="4879975" y="5413375"/>
          <p14:tracePt t="5110" x="4879975" y="5438775"/>
          <p14:tracePt t="5126" x="4968875" y="5467350"/>
          <p14:tracePt t="5159" x="5816600" y="5375275"/>
          <p14:tracePt t="5192" x="6756400" y="4994275"/>
          <p14:tracePt t="5210" x="7546975" y="4578350"/>
          <p14:tracePt t="5227" x="8013700" y="4273550"/>
          <p14:tracePt t="5245" x="8401050" y="3975100"/>
          <p14:tracePt t="5261" x="8613775" y="3749675"/>
          <p14:tracePt t="5276" x="8769350" y="3565525"/>
          <p14:tracePt t="5293" x="8874125" y="3375025"/>
          <p14:tracePt t="5309" x="8950325" y="3200400"/>
          <p14:tracePt t="5325" x="8966200" y="3117850"/>
          <p14:tracePt t="5341" x="8975725" y="3032125"/>
          <p14:tracePt t="5360" x="8975725" y="2936875"/>
          <p14:tracePt t="5376" x="8963025" y="2873375"/>
          <p14:tracePt t="5393" x="8950325" y="2844800"/>
          <p14:tracePt t="5409" x="8928100" y="2800350"/>
          <p14:tracePt t="5695" x="8832850" y="2698750"/>
          <p14:tracePt t="5703" x="8743950" y="2578100"/>
          <p14:tracePt t="5710" x="8620125" y="2428875"/>
          <p14:tracePt t="5725" x="8258175" y="1993900"/>
          <p14:tracePt t="5743" x="8016875" y="1714500"/>
          <p14:tracePt t="5761" x="7731125" y="1317625"/>
          <p14:tracePt t="5778" x="7591425" y="1209675"/>
          <p14:tracePt t="5795" x="7423150" y="1076325"/>
          <p14:tracePt t="5809" x="7331075" y="1009650"/>
          <p14:tracePt t="5825" x="7248525" y="952500"/>
          <p14:tracePt t="5842" x="7181850" y="914400"/>
          <p14:tracePt t="5858" x="7115175" y="866775"/>
          <p14:tracePt t="5875" x="7089775" y="841375"/>
          <p14:tracePt t="5892" x="7058025" y="809625"/>
          <p14:tracePt t="5909" x="7023100" y="793750"/>
          <p14:tracePt t="5926" x="6975475" y="771525"/>
          <p14:tracePt t="5942" x="6921500" y="746125"/>
          <p14:tracePt t="5958" x="6794500" y="704850"/>
          <p14:tracePt t="5975" x="6708775" y="673100"/>
          <p14:tracePt t="5992" x="6642100" y="644525"/>
          <p14:tracePt t="6008" x="6502400" y="587375"/>
          <p14:tracePt t="6025" x="6413500" y="555625"/>
          <p14:tracePt t="6041" x="6324600" y="514350"/>
          <p14:tracePt t="6059" x="6210300" y="482600"/>
          <p14:tracePt t="6076" x="6115050" y="466725"/>
          <p14:tracePt t="6093" x="6010275" y="466725"/>
          <p14:tracePt t="6109" x="5864225" y="498475"/>
          <p14:tracePt t="6126" x="5775325" y="539750"/>
          <p14:tracePt t="6142" x="5708650" y="568325"/>
          <p14:tracePt t="6158" x="5610225" y="619125"/>
          <p14:tracePt t="6175" x="5543550" y="650875"/>
          <p14:tracePt t="6192" x="5495925" y="682625"/>
          <p14:tracePt t="6195" x="5476875" y="695325"/>
          <p14:tracePt t="6209" x="5438775" y="730250"/>
          <p14:tracePt t="6226" x="5400675" y="796925"/>
          <p14:tracePt t="6242" x="5362575" y="866775"/>
          <p14:tracePt t="6259" x="5324475" y="952500"/>
          <p14:tracePt t="6276" x="5311775" y="1006475"/>
          <p14:tracePt t="6293" x="5283200" y="1073150"/>
          <p14:tracePt t="6308" x="5251450" y="1196975"/>
          <p14:tracePt t="6325" x="5238750" y="1247775"/>
          <p14:tracePt t="6342" x="5216525" y="1314450"/>
          <p14:tracePt t="6358" x="5194300" y="1416050"/>
          <p14:tracePt t="6376" x="5181600" y="1466850"/>
          <p14:tracePt t="6392" x="5165725" y="1543050"/>
          <p14:tracePt t="6409" x="5143500" y="1631950"/>
          <p14:tracePt t="6425" x="5137150" y="1670050"/>
          <p14:tracePt t="6442" x="5130800" y="1714500"/>
          <p14:tracePt t="6458" x="5130800" y="1778000"/>
          <p14:tracePt t="6476" x="5130800" y="1828800"/>
          <p14:tracePt t="6492" x="5130800" y="1889125"/>
          <p14:tracePt t="6509" x="5130800" y="1974850"/>
          <p14:tracePt t="6526" x="5133975" y="2035175"/>
          <p14:tracePt t="6542" x="5146675" y="2089150"/>
          <p14:tracePt t="6559" x="5178425" y="2212975"/>
          <p14:tracePt t="6575" x="5194300" y="2286000"/>
          <p14:tracePt t="6591" x="5207000" y="2362200"/>
          <p14:tracePt t="6608" x="5260975" y="2470150"/>
          <p14:tracePt t="6625" x="5292725" y="2555875"/>
          <p14:tracePt t="6642" x="5334000" y="2647950"/>
          <p14:tracePt t="6659" x="5400675" y="2787650"/>
          <p14:tracePt t="6676" x="5432425" y="2873375"/>
          <p14:tracePt t="6692" x="5464175" y="2952750"/>
          <p14:tracePt t="6697" x="5486400" y="2981325"/>
          <p14:tracePt t="6709" x="5514975" y="3048000"/>
          <p14:tracePt t="6725" x="5537200" y="3114675"/>
          <p14:tracePt t="6741" x="5562600" y="3152775"/>
          <p14:tracePt t="6759" x="5594350" y="3219450"/>
          <p14:tracePt t="6774" x="5619750" y="3251200"/>
          <p14:tracePt t="6792" x="5648325" y="3295650"/>
          <p14:tracePt t="6809" x="5692775" y="3340100"/>
          <p14:tracePt t="6826" x="5724525" y="3381375"/>
          <p14:tracePt t="6842" x="5772150" y="3416300"/>
          <p14:tracePt t="6859" x="5842000" y="3476625"/>
          <p14:tracePt t="6875" x="5889625" y="3511550"/>
          <p14:tracePt t="6891" x="5937250" y="3536950"/>
          <p14:tracePt t="6908" x="6076950" y="3603625"/>
          <p14:tracePt t="6925" x="6242050" y="3638550"/>
          <p14:tracePt t="6942" x="6372225" y="3676650"/>
          <p14:tracePt t="6959" x="6505575" y="3698875"/>
          <p14:tracePt t="6976" x="6569075" y="3711575"/>
          <p14:tracePt t="6992" x="6664325" y="3721100"/>
          <p14:tracePt t="7008" x="6838950" y="3705225"/>
          <p14:tracePt t="7025" x="7026275" y="3670300"/>
          <p14:tracePt t="7042" x="7280275" y="3597275"/>
          <p14:tracePt t="7059" x="7499350" y="3508375"/>
          <p14:tracePt t="7076" x="7578725" y="3451225"/>
          <p14:tracePt t="7092" x="7616825" y="3425825"/>
          <p14:tracePt t="7109" x="7642225" y="3368675"/>
          <p14:tracePt t="7125" x="7642225" y="3340100"/>
          <p14:tracePt t="7142" x="7626350" y="3286125"/>
          <p14:tracePt t="7159" x="7537450" y="3171825"/>
          <p14:tracePt t="7174" x="7454900" y="3108325"/>
          <p14:tracePt t="7192" x="7340600" y="3028950"/>
          <p14:tracePt t="7208" x="7210425" y="2962275"/>
          <p14:tracePt t="7226" x="7121525" y="2930525"/>
          <p14:tracePt t="7243" x="7010400" y="2898775"/>
          <p14:tracePt t="7259" x="6924675" y="2892425"/>
          <p14:tracePt t="7275" x="6854825" y="2892425"/>
          <p14:tracePt t="7292" x="6794500" y="2892425"/>
          <p14:tracePt t="7308" x="6734175" y="2892425"/>
          <p14:tracePt t="7325" x="6711950" y="2892425"/>
          <p14:tracePt t="7342" x="6677025" y="2841625"/>
          <p14:tracePt t="7558" x="6677025" y="2806700"/>
          <p14:tracePt t="7564" x="6677025" y="2749550"/>
          <p14:tracePt t="7574" x="6677025" y="2689225"/>
          <p14:tracePt t="7592" x="6632575" y="2498725"/>
          <p14:tracePt t="7608" x="6581775" y="2387600"/>
          <p14:tracePt t="7625" x="6534150" y="2308225"/>
          <p14:tracePt t="7644" x="6457950" y="2216150"/>
          <p14:tracePt t="7659" x="6397625" y="2165350"/>
          <p14:tracePt t="7676" x="6264275" y="2101850"/>
          <p14:tracePt t="7692" x="6108700" y="2038350"/>
          <p14:tracePt t="7708" x="5749925" y="2009775"/>
          <p14:tracePt t="7724" x="5372100" y="2079625"/>
          <p14:tracePt t="7744" x="4657725" y="2441575"/>
          <p14:tracePt t="7761" x="4267200" y="2759075"/>
          <p14:tracePt t="7778" x="3679825" y="3498850"/>
          <p14:tracePt t="7794" x="3368675" y="4086225"/>
          <p14:tracePt t="7811" x="3213100" y="4581525"/>
          <p14:tracePt t="7827" x="3121025" y="4930775"/>
          <p14:tracePt t="7843" x="3013075" y="5349875"/>
          <p14:tracePt t="7860" x="2974975" y="5556250"/>
          <p14:tracePt t="7875" x="2936875" y="5765800"/>
          <p14:tracePt t="7893" x="2882900" y="6019800"/>
          <p14:tracePt t="7909" x="2863850" y="6181725"/>
          <p14:tracePt t="7926" x="2847975" y="6343650"/>
          <p14:tracePt t="7943" x="2813050" y="6534150"/>
          <p14:tracePt t="7959" x="2794000" y="6664325"/>
          <p14:tracePt t="7975" x="2781300" y="6750050"/>
          <p14:tracePt t="7992" x="2759075" y="6838950"/>
          <p14:tracePt t="8008" x="2740025" y="6854825"/>
          <p14:tracePt t="8024" x="2730500" y="6854825"/>
          <p14:tracePt t="8042" x="2717800" y="6854825"/>
          <p14:tracePt t="8058" x="2686050" y="6854825"/>
          <p14:tracePt t="8075" x="2663825" y="6842125"/>
          <p14:tracePt t="8093" x="2613025" y="6816725"/>
          <p14:tracePt t="8109" x="2565400" y="6781800"/>
          <p14:tracePt t="8125" x="2543175" y="6765925"/>
          <p14:tracePt t="8142" x="2498725" y="6746875"/>
          <p14:tracePt t="8158" x="2482850" y="6734175"/>
          <p14:tracePt t="8175" x="2473325" y="6724650"/>
          <p14:tracePt t="8192" x="2454275" y="6724650"/>
          <p14:tracePt t="8208" x="2444750" y="6724650"/>
          <p14:tracePt t="8278" x="2466975" y="6724650"/>
          <p14:tracePt t="8285" x="2511425" y="6718300"/>
          <p14:tracePt t="8292" x="2581275" y="6708775"/>
          <p14:tracePt t="8308" x="2778125" y="6680200"/>
          <p14:tracePt t="8324" x="2971800" y="6661150"/>
          <p14:tracePt t="8342" x="3136900" y="6651625"/>
          <p14:tracePt t="8358" x="3197225" y="6651625"/>
          <p14:tracePt t="8375" x="3257550" y="6651625"/>
          <p14:tracePt t="8393" x="3346450" y="6664325"/>
          <p14:tracePt t="8408" x="3406775" y="6677025"/>
          <p14:tracePt t="8425" x="3470275" y="6677025"/>
          <p14:tracePt t="8442" x="3552825" y="6677025"/>
          <p14:tracePt t="8458" x="3606800" y="6673850"/>
          <p14:tracePt t="8474" x="3644900" y="6673850"/>
          <p14:tracePt t="8492" x="3657600" y="6673850"/>
          <p14:tracePt t="8509" x="3663950" y="6673850"/>
          <p14:tracePt t="9742" x="3679825" y="6677025"/>
          <p14:tracePt t="9750" x="3698875" y="6683375"/>
          <p14:tracePt t="9758" x="3724275" y="6689725"/>
          <p14:tracePt t="9777" x="3781425" y="6708775"/>
          <p14:tracePt t="9792" x="3803650" y="6721475"/>
          <p14:tracePt t="9808" x="3835400" y="6734175"/>
          <p14:tracePt t="9826" x="3867150" y="6737350"/>
          <p14:tracePt t="9857" x="3987800" y="6737350"/>
          <p14:tracePt t="9891" x="4089400" y="6721475"/>
          <p14:tracePt t="9908" x="4105275" y="6711950"/>
          <p14:tracePt t="9925" x="4114800" y="6696075"/>
          <p14:tracePt t="9942" x="4130675" y="6680200"/>
          <p14:tracePt t="9958" x="4146550" y="6670675"/>
          <p14:tracePt t="9975" x="4146550" y="6661150"/>
          <p14:tracePt t="9991" x="4149725" y="6651625"/>
          <p14:tracePt t="10026" x="4149725" y="6645275"/>
          <p14:tracePt t="10042" x="4156075" y="6645275"/>
          <p14:tracePt t="10326" x="4159250" y="6645275"/>
          <p14:tracePt t="10348" x="4165600" y="6645275"/>
          <p14:tracePt t="10585" x="4168775" y="6645275"/>
          <p14:tracePt t="10592" x="4168775" y="6648450"/>
          <p14:tracePt t="10613" x="4168775" y="6651625"/>
          <p14:tracePt t="10641" x="4181475" y="6667500"/>
          <p14:tracePt t="10674" x="4210050" y="6689725"/>
          <p14:tracePt t="10691" x="4270375" y="6734175"/>
          <p14:tracePt t="10707" x="4346575" y="6756400"/>
          <p14:tracePt t="10726" x="4438650" y="6778625"/>
          <p14:tracePt t="10742" x="4479925" y="6778625"/>
          <p14:tracePt t="10758" x="4502150" y="6778625"/>
          <p14:tracePt t="10776" x="4524375" y="6778625"/>
          <p14:tracePt t="10791" x="4533900" y="6778625"/>
          <p14:tracePt t="10825" x="4543425" y="6778625"/>
          <p14:tracePt t="10841" x="4552950" y="6775450"/>
          <p14:tracePt t="10857" x="4575175" y="6765925"/>
          <p14:tracePt t="10875" x="4610100" y="6746875"/>
          <p14:tracePt t="10892" x="4619625" y="6734175"/>
          <p14:tracePt t="10908" x="4635500" y="6721475"/>
          <p14:tracePt t="10925" x="4651375" y="6708775"/>
          <p14:tracePt t="10957" x="4651375" y="6702425"/>
          <p14:tracePt t="11797" x="4632325" y="6696075"/>
          <p14:tracePt t="11805" x="4591050" y="6673850"/>
          <p14:tracePt t="11812" x="4565650" y="6667500"/>
          <p14:tracePt t="11825" x="4518025" y="6645275"/>
          <p14:tracePt t="11842" x="4479925" y="6619875"/>
          <p14:tracePt t="11875" x="4416425" y="6543675"/>
          <p14:tracePt t="11907" x="4397375" y="6524625"/>
          <p14:tracePt t="11924" x="4391025" y="6521450"/>
          <p14:tracePt t="11942" x="4391025" y="6515100"/>
          <p14:tracePt t="11958" x="4391025" y="6505575"/>
          <p14:tracePt t="11975" x="4403725" y="6480175"/>
          <p14:tracePt t="11992" x="4445000" y="6454775"/>
          <p14:tracePt t="12008" x="4524375" y="6413500"/>
          <p14:tracePt t="12025" x="4679950" y="6381750"/>
          <p14:tracePt t="12041" x="4749800" y="6381750"/>
          <p14:tracePt t="12058" x="4819650" y="6384925"/>
          <p14:tracePt t="12075" x="4924425" y="6423025"/>
          <p14:tracePt t="12091" x="5000625" y="6464300"/>
          <p14:tracePt t="12108" x="5057775" y="6489700"/>
          <p14:tracePt t="12125" x="5133975" y="6534150"/>
          <p14:tracePt t="12141" x="5187950" y="6546850"/>
          <p14:tracePt t="12158" x="5232400" y="6559550"/>
          <p14:tracePt t="12174" x="5283200" y="6584950"/>
          <p14:tracePt t="12191" x="5321300" y="6597650"/>
          <p14:tracePt t="12208" x="5343525" y="6607175"/>
          <p14:tracePt t="12225" x="5378450" y="6626225"/>
          <p14:tracePt t="12241" x="5391150" y="6642100"/>
          <p14:tracePt t="12258" x="5400675" y="6651625"/>
          <p14:tracePt t="12275" x="5419725" y="6651625"/>
          <p14:tracePt t="13125" x="5489575" y="6664325"/>
          <p14:tracePt t="13132" x="5594350" y="6673850"/>
          <p14:tracePt t="13141" x="5718175" y="6683375"/>
          <p14:tracePt t="13158" x="5924550" y="6702425"/>
          <p14:tracePt t="13174" x="6254750" y="6702425"/>
          <p14:tracePt t="13191" x="6403975" y="6686550"/>
          <p14:tracePt t="13209" x="6648450" y="6651625"/>
          <p14:tracePt t="13241" x="6842125" y="6619875"/>
          <p14:tracePt t="13274" x="7089775" y="6604000"/>
          <p14:tracePt t="13291" x="7181850" y="6604000"/>
          <p14:tracePt t="13307" x="7232650" y="6604000"/>
          <p14:tracePt t="13324" x="7312025" y="6604000"/>
          <p14:tracePt t="13341" x="7340600" y="6604000"/>
          <p14:tracePt t="13359" x="7381875" y="6604000"/>
          <p14:tracePt t="13375" x="7391400" y="6607175"/>
          <p14:tracePt t="13391" x="7400925" y="6607175"/>
          <p14:tracePt t="13408" x="7410450" y="6607175"/>
          <p14:tracePt t="13424" x="7429500" y="6607175"/>
          <p14:tracePt t="13441" x="7439025" y="6610350"/>
          <p14:tracePt t="13459" x="7448550" y="6610350"/>
          <p14:tracePt t="13566" x="7448550" y="6616700"/>
          <p14:tracePt t="14202" x="7483475" y="6569075"/>
          <p14:tracePt t="14208" x="7550150" y="6496050"/>
          <p14:tracePt t="14225" x="7654925" y="6327775"/>
          <p14:tracePt t="14241" x="7734300" y="6178550"/>
          <p14:tracePt t="14258" x="7835900" y="5949950"/>
          <p14:tracePt t="14275" x="7902575" y="5784850"/>
          <p14:tracePt t="14291" x="7953375" y="5661025"/>
          <p14:tracePt t="14295" x="7981950" y="5591175"/>
          <p14:tracePt t="14324" x="8156575" y="5295900"/>
          <p14:tracePt t="14358" x="8423275" y="4946650"/>
          <p14:tracePt t="14376" x="8562975" y="4806950"/>
          <p14:tracePt t="14394" x="8750300" y="4581525"/>
          <p14:tracePt t="14408" x="8886825" y="4375150"/>
          <p14:tracePt t="14425" x="8997950" y="4225925"/>
          <p14:tracePt t="14441" x="9102725" y="4035425"/>
          <p14:tracePt t="14844" x="9124950" y="1006475"/>
          <p14:tracePt t="14851" x="9086850" y="990600"/>
          <p14:tracePt t="14859" x="9036050" y="974725"/>
          <p14:tracePt t="14874" x="8969375" y="936625"/>
          <p14:tracePt t="14891" x="8890000" y="904875"/>
          <p14:tracePt t="14908" x="8794750" y="854075"/>
          <p14:tracePt t="14941" x="8658225" y="784225"/>
          <p14:tracePt t="14974" x="8464550" y="698500"/>
          <p14:tracePt t="14991" x="8397875" y="676275"/>
          <p14:tracePt t="15008" x="8305800" y="650875"/>
          <p14:tracePt t="15025" x="8251825" y="628650"/>
          <p14:tracePt t="15042" x="8188325" y="615950"/>
          <p14:tracePt t="15058" x="8086725" y="593725"/>
          <p14:tracePt t="15074" x="8013700" y="577850"/>
          <p14:tracePt t="15091" x="7924800" y="555625"/>
          <p14:tracePt t="15107" x="7804150" y="530225"/>
          <p14:tracePt t="15124" x="7686675" y="514350"/>
          <p14:tracePt t="15141" x="7600950" y="498475"/>
          <p14:tracePt t="15158" x="7508875" y="469900"/>
          <p14:tracePt t="15175" x="7448550" y="469900"/>
          <p14:tracePt t="15191" x="7366000" y="469900"/>
          <p14:tracePt t="15207" x="7223125" y="482600"/>
          <p14:tracePt t="15224" x="7105650" y="508000"/>
          <p14:tracePt t="15241" x="6931025" y="517525"/>
          <p14:tracePt t="15258" x="6667500" y="546100"/>
          <p14:tracePt t="15275" x="6483350" y="565150"/>
          <p14:tracePt t="15291" x="6321425" y="590550"/>
          <p14:tracePt t="15308" x="6143625" y="615950"/>
          <p14:tracePt t="15325" x="6013450" y="635000"/>
          <p14:tracePt t="15341" x="5883275" y="676275"/>
          <p14:tracePt t="15357" x="5711825" y="730250"/>
          <p14:tracePt t="15374" x="5600700" y="781050"/>
          <p14:tracePt t="15390" x="5476875" y="831850"/>
          <p14:tracePt t="15408" x="5324475" y="917575"/>
          <p14:tracePt t="15424" x="5245100" y="965200"/>
          <p14:tracePt t="15441" x="5181600" y="1019175"/>
          <p14:tracePt t="15458" x="5108575" y="1101725"/>
          <p14:tracePt t="15475" x="5045075" y="1174750"/>
          <p14:tracePt t="15491" x="4962525" y="1238250"/>
          <p14:tracePt t="15508" x="4829175" y="1339850"/>
          <p14:tracePt t="15524" x="4705350" y="1393825"/>
          <p14:tracePt t="15541" x="4613275" y="1470025"/>
          <p14:tracePt t="15558" x="4521200" y="1543050"/>
          <p14:tracePt t="15575" x="4467225" y="1616075"/>
          <p14:tracePt t="15592" x="4429125" y="1673225"/>
          <p14:tracePt t="15608" x="4391025" y="1739900"/>
          <p14:tracePt t="15624" x="4375150" y="1803400"/>
          <p14:tracePt t="15641" x="4362450" y="1876425"/>
          <p14:tracePt t="15658" x="4340225" y="1987550"/>
          <p14:tracePt t="15674" x="4340225" y="2051050"/>
          <p14:tracePt t="15691" x="4340225" y="2108200"/>
          <p14:tracePt t="15708" x="4340225" y="2212975"/>
          <p14:tracePt t="15724" x="4362450" y="2311400"/>
          <p14:tracePt t="15741" x="4375150" y="2397125"/>
          <p14:tracePt t="15758" x="4397375" y="2486025"/>
          <p14:tracePt t="15774" x="4410075" y="2530475"/>
          <p14:tracePt t="15790" x="4432300" y="2597150"/>
          <p14:tracePt t="15807" x="4451350" y="2689225"/>
          <p14:tracePt t="15824" x="4467225" y="2752725"/>
          <p14:tracePt t="15841" x="4479925" y="2787650"/>
          <p14:tracePt t="15857" x="4511675" y="2854325"/>
          <p14:tracePt t="15874" x="4540250" y="2911475"/>
          <p14:tracePt t="15891" x="4578350" y="2978150"/>
          <p14:tracePt t="15907" x="4622800" y="3073400"/>
          <p14:tracePt t="15924" x="4641850" y="3130550"/>
          <p14:tracePt t="15940" x="4654550" y="3168650"/>
          <p14:tracePt t="15957" x="4673600" y="3209925"/>
          <p14:tracePt t="15974" x="4699000" y="3257550"/>
          <p14:tracePt t="15991" x="4730750" y="3324225"/>
          <p14:tracePt t="16008" x="4791075" y="3432175"/>
          <p14:tracePt t="16024" x="4829175" y="3502025"/>
          <p14:tracePt t="16041" x="4873625" y="3562350"/>
          <p14:tracePt t="16057" x="4937125" y="3632200"/>
          <p14:tracePt t="16073" x="4975225" y="3698875"/>
          <p14:tracePt t="16090" x="5022850" y="3768725"/>
          <p14:tracePt t="16107" x="5092700" y="3867150"/>
          <p14:tracePt t="16123" x="5156200" y="3940175"/>
          <p14:tracePt t="16141" x="5219700" y="4013200"/>
          <p14:tracePt t="16157" x="5356225" y="4121150"/>
          <p14:tracePt t="16173" x="5438775" y="4197350"/>
          <p14:tracePt t="16191" x="5534025" y="4273550"/>
          <p14:tracePt t="16207" x="5676900" y="4375150"/>
          <p14:tracePt t="16224" x="5768975" y="4425950"/>
          <p14:tracePt t="16243" x="5873750" y="4470400"/>
          <p14:tracePt t="16258" x="5972175" y="4502150"/>
          <p14:tracePt t="16274" x="6111875" y="4521200"/>
          <p14:tracePt t="16291" x="6242050" y="4537075"/>
          <p14:tracePt t="16307" x="6470650" y="4537075"/>
          <p14:tracePt t="16323" x="6642100" y="4537075"/>
          <p14:tracePt t="16340" x="6788150" y="4537075"/>
          <p14:tracePt t="16357" x="7023100" y="4514850"/>
          <p14:tracePt t="16373" x="7150100" y="4495800"/>
          <p14:tracePt t="16392" x="7340600" y="4464050"/>
          <p14:tracePt t="16407" x="7502525" y="4445000"/>
          <p14:tracePt t="16424" x="7629525" y="4435475"/>
          <p14:tracePt t="16441" x="7781925" y="4419600"/>
          <p14:tracePt t="16457" x="8004175" y="4375150"/>
          <p14:tracePt t="16474" x="8102600" y="4340225"/>
          <p14:tracePt t="16492" x="8264525" y="4254500"/>
          <p14:tracePt t="16507" x="8369300" y="4194175"/>
          <p14:tracePt t="16524" x="8458200" y="4146550"/>
          <p14:tracePt t="16541" x="8537575" y="4098925"/>
          <p14:tracePt t="16557" x="8702675" y="4013200"/>
          <p14:tracePt t="16574" x="8804275" y="3943350"/>
          <p14:tracePt t="16592" x="8921750" y="3835400"/>
          <p14:tracePt t="16607" x="8985250" y="3771900"/>
          <p14:tracePt t="16624" x="9042400" y="3692525"/>
          <p14:tracePt t="16643" x="9121775" y="3495675"/>
          <p14:tracePt t="16999" x="9128125" y="987425"/>
          <p14:tracePt t="17006" x="9112250" y="936625"/>
          <p14:tracePt t="17013" x="9086850" y="885825"/>
          <p14:tracePt t="17024" x="9064625" y="857250"/>
          <p14:tracePt t="17041" x="8991600" y="774700"/>
          <p14:tracePt t="17057" x="8918575" y="708025"/>
          <p14:tracePt t="17091" x="8747125" y="593725"/>
          <p14:tracePt t="17124" x="8601075" y="514350"/>
          <p14:tracePt t="17141" x="8474075" y="466725"/>
          <p14:tracePt t="17158" x="8362950" y="425450"/>
          <p14:tracePt t="17175" x="8255000" y="390525"/>
          <p14:tracePt t="17191" x="8074025" y="339725"/>
          <p14:tracePt t="17208" x="7985125" y="317500"/>
          <p14:tracePt t="17224" x="7902575" y="301625"/>
          <p14:tracePt t="17241" x="7804150" y="295275"/>
          <p14:tracePt t="17257" x="7743825" y="295275"/>
          <p14:tracePt t="17274" x="7673975" y="295275"/>
          <p14:tracePt t="17292" x="7569200" y="295275"/>
          <p14:tracePt t="17308" x="7451725" y="307975"/>
          <p14:tracePt t="17325" x="7312025" y="323850"/>
          <p14:tracePt t="17341" x="7102475" y="352425"/>
          <p14:tracePt t="17357" x="6962775" y="368300"/>
          <p14:tracePt t="17374" x="6810375" y="387350"/>
          <p14:tracePt t="17391" x="6667500" y="409575"/>
          <p14:tracePt t="17407" x="6556375" y="434975"/>
          <p14:tracePt t="17424" x="6448425" y="479425"/>
          <p14:tracePt t="17442" x="6276975" y="539750"/>
          <p14:tracePt t="17457" x="6143625" y="574675"/>
          <p14:tracePt t="17475" x="6003925" y="609600"/>
          <p14:tracePt t="17491" x="5819775" y="669925"/>
          <p14:tracePt t="17507" x="5689600" y="723900"/>
          <p14:tracePt t="17524" x="5575300" y="774700"/>
          <p14:tracePt t="17542" x="5419725" y="895350"/>
          <p14:tracePt t="17558" x="5327650" y="962025"/>
          <p14:tracePt t="17575" x="5222875" y="1031875"/>
          <p14:tracePt t="17591" x="5038725" y="1120775"/>
          <p14:tracePt t="17608" x="4924425" y="1200150"/>
          <p14:tracePt t="17624" x="4829175" y="1285875"/>
          <p14:tracePt t="17641" x="4702175" y="1403350"/>
          <p14:tracePt t="17657" x="4629150" y="1485900"/>
          <p14:tracePt t="17674" x="4549775" y="1600200"/>
          <p14:tracePt t="17691" x="4470400" y="1797050"/>
          <p14:tracePt t="17708" x="4445000" y="1892300"/>
          <p14:tracePt t="17724" x="4429125" y="1978025"/>
          <p14:tracePt t="17741" x="4394200" y="2146300"/>
          <p14:tracePt t="17758" x="4394200" y="2238375"/>
          <p14:tracePt t="17774" x="4394200" y="2308225"/>
          <p14:tracePt t="17791" x="4394200" y="2425700"/>
          <p14:tracePt t="17807" x="4406900" y="2524125"/>
          <p14:tracePt t="17824" x="4432300" y="2609850"/>
          <p14:tracePt t="17841" x="4454525" y="2720975"/>
          <p14:tracePt t="17857" x="4486275" y="2800350"/>
          <p14:tracePt t="17875" x="4533900" y="2901950"/>
          <p14:tracePt t="17891" x="4619625" y="3041650"/>
          <p14:tracePt t="17908" x="4667250" y="3124200"/>
          <p14:tracePt t="17924" x="4711700" y="3181350"/>
          <p14:tracePt t="17941" x="4864100" y="3352800"/>
          <p14:tracePt t="17957" x="4981575" y="3479800"/>
          <p14:tracePt t="17975" x="5108575" y="3581400"/>
          <p14:tracePt t="17991" x="5362575" y="3721100"/>
          <p14:tracePt t="18009" x="5553075" y="3806825"/>
          <p14:tracePt t="18026" x="5857875" y="3930650"/>
          <p14:tracePt t="18042" x="6035675" y="3987800"/>
          <p14:tracePt t="18058" x="6229350" y="4003675"/>
          <p14:tracePt t="18074" x="6435725" y="4000500"/>
          <p14:tracePt t="18090" x="6683375" y="3914775"/>
          <p14:tracePt t="18107" x="6861175" y="3841750"/>
          <p14:tracePt t="18126" x="7038975" y="3736975"/>
          <p14:tracePt t="18141" x="7134225" y="3648075"/>
          <p14:tracePt t="18158" x="7229475" y="3552825"/>
          <p14:tracePt t="18174" x="7305675" y="3470275"/>
          <p14:tracePt t="18190" x="7397750" y="3336925"/>
          <p14:tracePt t="18207" x="7461250" y="3181350"/>
          <p14:tracePt t="18224" x="7486650" y="3060700"/>
          <p14:tracePt t="18240" x="7493000" y="2908300"/>
          <p14:tracePt t="18258" x="7489825" y="2768600"/>
          <p14:tracePt t="18274" x="7470775" y="2651125"/>
          <p14:tracePt t="18291" x="7419975" y="2543175"/>
          <p14:tracePt t="18308" x="7388225" y="2476500"/>
          <p14:tracePt t="18324" x="7340600" y="2397125"/>
          <p14:tracePt t="18341" x="7283450" y="2270125"/>
          <p14:tracePt t="18357" x="7245350" y="2200275"/>
          <p14:tracePt t="18373" x="7219950" y="2155825"/>
          <p14:tracePt t="18390" x="7175500" y="2101850"/>
          <p14:tracePt t="18407" x="7150100" y="2063750"/>
          <p14:tracePt t="18425" x="7108825" y="2022475"/>
          <p14:tracePt t="18441" x="7045325" y="1952625"/>
          <p14:tracePt t="18458" x="7019925" y="1914525"/>
          <p14:tracePt t="18474" x="6985000" y="1866900"/>
          <p14:tracePt t="18490" x="6959600" y="1819275"/>
          <p14:tracePt t="18507" x="6946900" y="1787525"/>
          <p14:tracePt t="18524" x="6931025" y="1749425"/>
          <p14:tracePt t="18542" x="6918325" y="1685925"/>
          <p14:tracePt t="18558" x="6918325" y="1663700"/>
          <p14:tracePt t="18575" x="6918325" y="1641475"/>
          <p14:tracePt t="18591" x="6918325" y="1625600"/>
          <p14:tracePt t="18607" x="6918325" y="1616075"/>
          <p14:tracePt t="18624" x="6918325" y="1609725"/>
          <p14:tracePt t="18668" x="6918325" y="1600200"/>
          <p14:tracePt t="18690" x="6918325" y="1597025"/>
          <p14:tracePt t="18726" x="6918325" y="1590675"/>
          <p14:tracePt t="18785" x="6918325" y="1587500"/>
          <p14:tracePt t="18868" x="6911975" y="1587500"/>
          <p14:tracePt t="18876" x="6911975" y="1593850"/>
          <p14:tracePt t="18890" x="6905625" y="1609725"/>
          <p14:tracePt t="18906" x="6905625" y="1619250"/>
          <p14:tracePt t="18923" x="6905625" y="1631950"/>
          <p14:tracePt t="18940" x="6899275" y="1666875"/>
          <p14:tracePt t="18957" x="6896100" y="1682750"/>
          <p14:tracePt t="18974" x="6896100" y="1704975"/>
          <p14:tracePt t="18990" x="6889750" y="1746250"/>
          <p14:tracePt t="19007" x="6889750" y="1781175"/>
          <p14:tracePt t="19024" x="6889750" y="1819275"/>
          <p14:tracePt t="19041" x="6889750" y="1882775"/>
          <p14:tracePt t="19058" x="6889750" y="1917700"/>
          <p14:tracePt t="19076" x="6889750" y="1958975"/>
          <p14:tracePt t="19091" x="6889750" y="1974850"/>
          <p14:tracePt t="19108" x="6889750" y="1984375"/>
          <p14:tracePt t="19124" x="6889750" y="1993900"/>
          <p14:tracePt t="19140" x="6889750" y="2012950"/>
          <p14:tracePt t="19157" x="6889750" y="2022475"/>
          <p14:tracePt t="19175" x="6889750" y="2038350"/>
          <p14:tracePt t="19190" x="6889750" y="2041525"/>
          <p14:tracePt t="19207" x="6889750" y="2047875"/>
          <p14:tracePt t="19304" x="6896100" y="2044700"/>
          <p14:tracePt t="19311" x="6899275" y="2041525"/>
          <p14:tracePt t="19325" x="6908800" y="2032000"/>
          <p14:tracePt t="19340" x="6918325" y="2022475"/>
          <p14:tracePt t="19357" x="6937375" y="1997075"/>
          <p14:tracePt t="19373" x="6946900" y="1974850"/>
          <p14:tracePt t="19375" x="6946900" y="1962150"/>
          <p14:tracePt t="19390" x="6953250" y="1924050"/>
          <p14:tracePt t="19407" x="6959600" y="1901825"/>
          <p14:tracePt t="19425" x="6959600" y="1863725"/>
          <p14:tracePt t="19440" x="6965950" y="1854200"/>
          <p14:tracePt t="19457" x="6965950" y="1838325"/>
          <p14:tracePt t="19475" x="6965950" y="1816100"/>
          <p14:tracePt t="19491" x="6965950" y="1806575"/>
          <p14:tracePt t="19507" x="6965950" y="1797050"/>
          <p14:tracePt t="19525" x="6965950" y="1793875"/>
          <p14:tracePt t="19762" x="6965950" y="1800225"/>
          <p14:tracePt t="19769" x="6965950" y="1812925"/>
          <p14:tracePt t="19776" x="6962775" y="1822450"/>
          <p14:tracePt t="19791" x="6962775" y="1844675"/>
          <p14:tracePt t="19807" x="6962775" y="1860550"/>
          <p14:tracePt t="19824" x="6956425" y="1876425"/>
          <p14:tracePt t="19840" x="6956425" y="1892300"/>
          <p14:tracePt t="19856" x="6953250" y="1901825"/>
          <p14:tracePt t="19874" x="6937375" y="1914525"/>
          <p14:tracePt t="19890" x="6937375" y="1924050"/>
          <p14:tracePt t="19907" x="6937375" y="1939925"/>
          <p14:tracePt t="19925" x="6937375" y="1955800"/>
          <p14:tracePt t="19941" x="6931025" y="1965325"/>
          <p14:tracePt t="19957" x="6931025" y="1974850"/>
          <p14:tracePt t="19974" x="6931025" y="1984375"/>
          <p14:tracePt t="20183" x="6931025" y="1978025"/>
          <p14:tracePt t="20190" x="6931025" y="1965325"/>
          <p14:tracePt t="20197" x="6931025" y="1949450"/>
          <p14:tracePt t="20207" x="6931025" y="1943100"/>
          <p14:tracePt t="20224" x="6931025" y="1917700"/>
          <p14:tracePt t="20240" x="6931025" y="1901825"/>
          <p14:tracePt t="20256" x="6931025" y="1879600"/>
          <p14:tracePt t="20274" x="6931025" y="1838325"/>
          <p14:tracePt t="20290" x="6931025" y="1828800"/>
          <p14:tracePt t="20307" x="6931025" y="1819275"/>
          <p14:tracePt t="20325" x="6931025" y="1806575"/>
          <p14:tracePt t="20340" x="6931025" y="1793875"/>
          <p14:tracePt t="20374" x="6931025" y="1790700"/>
          <p14:tracePt t="20390" x="6931025" y="1781175"/>
          <p14:tracePt t="20410" x="6931025" y="1774825"/>
          <p14:tracePt t="20424" x="6931025" y="1771650"/>
          <p14:tracePt t="20667" x="6931025" y="1778000"/>
          <p14:tracePt t="20674" x="6931025" y="1781175"/>
          <p14:tracePt t="20681" x="6931025" y="1793875"/>
          <p14:tracePt t="20690" x="6931025" y="1803400"/>
          <p14:tracePt t="20707" x="6931025" y="1831975"/>
          <p14:tracePt t="20724" x="6931025" y="1866900"/>
          <p14:tracePt t="20741" x="6931025" y="1889125"/>
          <p14:tracePt t="20758" x="6931025" y="1898650"/>
          <p14:tracePt t="20774" x="6931025" y="1914525"/>
          <p14:tracePt t="20790" x="6931025" y="1927225"/>
          <p14:tracePt t="20807" x="6931025" y="1933575"/>
          <p14:tracePt t="21025" x="6931025" y="1930400"/>
          <p14:tracePt t="21032" x="6931025" y="1927225"/>
          <p14:tracePt t="21040" x="6931025" y="1920875"/>
          <p14:tracePt t="21057" x="6934200" y="1908175"/>
          <p14:tracePt t="21074" x="6934200" y="1892300"/>
          <p14:tracePt t="21090" x="6934200" y="1882775"/>
          <p14:tracePt t="21107" x="6937375" y="1873250"/>
          <p14:tracePt t="21124" x="6937375" y="1860550"/>
          <p14:tracePt t="21141" x="6946900" y="1857375"/>
          <p14:tracePt t="21157" x="6953250" y="1851025"/>
          <p14:tracePt t="21174" x="6962775" y="1851025"/>
          <p14:tracePt t="21191" x="6962775" y="1847850"/>
          <p14:tracePt t="21223" x="6962775" y="1841500"/>
          <p14:tracePt t="21240" x="6962775" y="1831975"/>
          <p14:tracePt t="21257" x="6962775" y="1822450"/>
          <p14:tracePt t="21275" x="6962775" y="1806575"/>
          <p14:tracePt t="21291" x="6962775" y="1803400"/>
          <p14:tracePt t="21325" x="6962775" y="1797050"/>
          <p14:tracePt t="21652" x="6962775" y="1800225"/>
          <p14:tracePt t="21673" x="6962775" y="1803400"/>
          <p14:tracePt t="21681" x="6962775" y="1809750"/>
          <p14:tracePt t="21707" x="6962775" y="1825625"/>
          <p14:tracePt t="21741" x="6962775" y="1854200"/>
          <p14:tracePt t="21759" x="6962775" y="1870075"/>
          <p14:tracePt t="21773" x="6962775" y="1879600"/>
          <p14:tracePt t="21790" x="6962775" y="1892300"/>
          <p14:tracePt t="21807" x="6962775" y="1905000"/>
          <p14:tracePt t="21823" x="6962775" y="1917700"/>
          <p14:tracePt t="21840" x="6962775" y="1927225"/>
          <p14:tracePt t="21856" x="6962775" y="1943100"/>
          <p14:tracePt t="21874" x="6962775" y="1949450"/>
          <p14:tracePt t="21930" x="6962775" y="1946275"/>
          <p14:tracePt t="21937" x="6962775" y="1939925"/>
          <p14:tracePt t="21944" x="6962775" y="1930400"/>
          <p14:tracePt t="21956" x="6962775" y="1927225"/>
          <p14:tracePt t="21973" x="6962775" y="1905000"/>
          <p14:tracePt t="21990" x="6969125" y="1876425"/>
          <p14:tracePt t="22008" x="6969125" y="1857375"/>
          <p14:tracePt t="22024" x="6969125" y="1835150"/>
          <p14:tracePt t="22040" x="6969125" y="1812925"/>
          <p14:tracePt t="22056" x="6969125" y="1803400"/>
          <p14:tracePt t="22073" x="6978650" y="1787525"/>
          <p14:tracePt t="22091" x="6978650" y="1774825"/>
          <p14:tracePt t="22567" x="6994525" y="1806575"/>
          <p14:tracePt t="22573" x="7000875" y="1831975"/>
          <p14:tracePt t="22591" x="7019925" y="1879600"/>
          <p14:tracePt t="22607" x="7032625" y="1927225"/>
          <p14:tracePt t="22624" x="7038975" y="1949450"/>
          <p14:tracePt t="22640" x="7038975" y="1978025"/>
          <p14:tracePt t="22674" x="7038975" y="2009775"/>
          <p14:tracePt t="22708" x="7038975" y="2038350"/>
          <p14:tracePt t="22923" x="7029450" y="2019300"/>
          <p14:tracePt t="22930" x="7023100" y="2000250"/>
          <p14:tracePt t="22941" x="7016750" y="1981200"/>
          <p14:tracePt t="22957" x="7010400" y="1939925"/>
          <p14:tracePt t="22974" x="7010400" y="1917700"/>
          <p14:tracePt t="22990" x="7010400" y="1895475"/>
          <p14:tracePt t="23007" x="7007225" y="1882775"/>
          <p14:tracePt t="23023" x="7007225" y="1873250"/>
          <p14:tracePt t="23040" x="7007225" y="1857375"/>
          <p14:tracePt t="23057" x="7007225" y="1841500"/>
          <p14:tracePt t="23074" x="7007225" y="1838325"/>
          <p14:tracePt t="23129" x="7000875" y="1838325"/>
          <p14:tracePt t="23414" x="6997700" y="1838325"/>
          <p14:tracePt t="23430" x="6985000" y="1838325"/>
          <p14:tracePt t="23450" x="6981825" y="1838325"/>
          <p14:tracePt t="23464" x="6975475" y="1838325"/>
          <p14:tracePt t="23479" x="6972300" y="1844675"/>
          <p14:tracePt t="23485" x="6972300" y="1847850"/>
          <p14:tracePt t="23493" x="6972300" y="1854200"/>
          <p14:tracePt t="23507" x="6965950" y="1870075"/>
          <p14:tracePt t="23523" x="6965950" y="1879600"/>
          <p14:tracePt t="23540" x="6962775" y="1889125"/>
          <p14:tracePt t="23556" x="6962775" y="1901825"/>
          <p14:tracePt t="23573" x="6962775" y="1924050"/>
          <p14:tracePt t="23590" x="6956425" y="1946275"/>
          <p14:tracePt t="23607" x="6950075" y="1987550"/>
          <p14:tracePt t="23624" x="6943725" y="2009775"/>
          <p14:tracePt t="23641" x="6934200" y="2025650"/>
          <p14:tracePt t="23657" x="6934200" y="2041525"/>
          <p14:tracePt t="23673" x="6927850" y="2051050"/>
          <p14:tracePt t="23690" x="6927850" y="2060575"/>
          <p14:tracePt t="23707" x="6927850" y="2079625"/>
          <p14:tracePt t="23723" x="6927850" y="2092325"/>
          <p14:tracePt t="23836" x="6927850" y="2095500"/>
          <p14:tracePt t="23864" x="6924675" y="2095500"/>
          <p14:tracePt t="29161" x="6883400" y="2085975"/>
          <p14:tracePt t="29167" x="6810375" y="2057400"/>
          <p14:tracePt t="29175" x="6715125" y="2009775"/>
          <p14:tracePt t="29190" x="6502400" y="1914525"/>
          <p14:tracePt t="29207" x="6143625" y="1787525"/>
          <p14:tracePt t="29224" x="5556250" y="1609725"/>
          <p14:tracePt t="29257" x="4733925" y="1428750"/>
          <p14:tracePt t="29291" x="3943350" y="1282700"/>
          <p14:tracePt t="29309" x="3556000" y="1250950"/>
          <p14:tracePt t="29325" x="3362325" y="1235075"/>
          <p14:tracePt t="29340" x="3168650" y="1216025"/>
          <p14:tracePt t="29357" x="2994025" y="1206500"/>
          <p14:tracePt t="29374" x="2740025" y="1177925"/>
          <p14:tracePt t="29389" x="2603500" y="1177925"/>
          <p14:tracePt t="29406" x="2466975" y="1177925"/>
          <p14:tracePt t="29423" x="2276475" y="1209675"/>
          <p14:tracePt t="29439" x="2171700" y="1209675"/>
          <p14:tracePt t="29456" x="2079625" y="1209675"/>
          <p14:tracePt t="29473" x="2009775" y="1209675"/>
          <p14:tracePt t="29490" x="1981200" y="1209675"/>
          <p14:tracePt t="29507" x="1952625" y="1209675"/>
          <p14:tracePt t="29523" x="1917700" y="1216025"/>
          <p14:tracePt t="29539" x="1885950" y="1228725"/>
          <p14:tracePt t="29555" x="1857375" y="1238250"/>
          <p14:tracePt t="29574" x="1806575" y="1276350"/>
          <p14:tracePt t="29590" x="1765300" y="1304925"/>
          <p14:tracePt t="29607" x="1739900" y="1336675"/>
          <p14:tracePt t="29611" x="1730375" y="1346200"/>
          <p14:tracePt t="29624" x="1698625" y="1371600"/>
          <p14:tracePt t="29640" x="1673225" y="1403350"/>
          <p14:tracePt t="29657" x="1631950" y="1444625"/>
          <p14:tracePt t="29673" x="1558925" y="1517650"/>
          <p14:tracePt t="29689" x="1524000" y="1565275"/>
          <p14:tracePt t="29705" x="1489075" y="1612900"/>
          <p14:tracePt t="29723" x="1460500" y="1647825"/>
          <p14:tracePt t="29740" x="1447800" y="1673225"/>
          <p14:tracePt t="29757" x="1431925" y="1682750"/>
          <p14:tracePt t="29774" x="1419225" y="1698625"/>
          <p14:tracePt t="29790" x="1409700" y="1708150"/>
          <p14:tracePt t="29806" x="1400175" y="1717675"/>
          <p14:tracePt t="29823" x="1377950" y="1720850"/>
          <p14:tracePt t="29839" x="1368425" y="1720850"/>
          <p14:tracePt t="29856" x="1358900" y="1720850"/>
          <p14:tracePt t="29873" x="1339850" y="1720850"/>
          <p14:tracePt t="29925" x="1346200" y="1720850"/>
          <p14:tracePt t="29932" x="1352550" y="1720850"/>
          <p14:tracePt t="29939" x="1362075" y="1720850"/>
          <p14:tracePt t="29956" x="1406525" y="1711325"/>
          <p14:tracePt t="29973" x="1479550" y="1692275"/>
          <p14:tracePt t="29989" x="1517650" y="1679575"/>
          <p14:tracePt t="30005" x="1568450" y="1673225"/>
          <p14:tracePt t="30023" x="1657350" y="1666875"/>
          <p14:tracePt t="30040" x="1727200" y="1666875"/>
          <p14:tracePt t="30056" x="1819275" y="1666875"/>
          <p14:tracePt t="30073" x="1905000" y="1666875"/>
          <p14:tracePt t="30090" x="1965325" y="1666875"/>
          <p14:tracePt t="30106" x="2006600" y="1666875"/>
          <p14:tracePt t="30123" x="2101850" y="1666875"/>
          <p14:tracePt t="30139" x="2165350" y="1654175"/>
          <p14:tracePt t="30155" x="2209800" y="1631950"/>
          <p14:tracePt t="30173" x="2276475" y="1612900"/>
          <p14:tracePt t="30189" x="2320925" y="1600200"/>
          <p14:tracePt t="30206" x="2368550" y="1568450"/>
          <p14:tracePt t="30223" x="2432050" y="1539875"/>
          <p14:tracePt t="30239" x="2470150" y="1527175"/>
          <p14:tracePt t="30256" x="2517775" y="1501775"/>
          <p14:tracePt t="30272" x="2581275" y="1476375"/>
          <p14:tracePt t="30289" x="2625725" y="1457325"/>
          <p14:tracePt t="30306" x="2667000" y="1431925"/>
          <p14:tracePt t="30323" x="2749550" y="1387475"/>
          <p14:tracePt t="30339" x="2787650" y="1355725"/>
          <p14:tracePt t="30356" x="2825750" y="1343025"/>
          <p14:tracePt t="30373" x="2863850" y="1314450"/>
          <p14:tracePt t="30389" x="2886075" y="1301750"/>
          <p14:tracePt t="30406" x="2901950" y="1285875"/>
          <p14:tracePt t="30423" x="2930525" y="1263650"/>
          <p14:tracePt t="30440" x="2946400" y="1241425"/>
          <p14:tracePt t="30456" x="2955925" y="1231900"/>
          <p14:tracePt t="30473" x="2984500" y="1209675"/>
          <p14:tracePt t="30489" x="2994025" y="1184275"/>
          <p14:tracePt t="30506" x="3003550" y="1174750"/>
          <p14:tracePt t="30523" x="3019425" y="1162050"/>
          <p14:tracePt t="30539" x="3022600" y="1146175"/>
          <p14:tracePt t="30555" x="3022600" y="1139825"/>
          <p14:tracePt t="30665" x="3016250" y="1139825"/>
          <p14:tracePt t="30673" x="3013075" y="1139825"/>
          <p14:tracePt t="30680" x="3006725" y="1139825"/>
          <p14:tracePt t="30689" x="3003550" y="1139825"/>
          <p14:tracePt t="30706" x="2994025" y="1143000"/>
          <p14:tracePt t="30723" x="2946400" y="1165225"/>
          <p14:tracePt t="30740" x="2889250" y="1187450"/>
          <p14:tracePt t="30756" x="2822575" y="1225550"/>
          <p14:tracePt t="30773" x="2695575" y="1273175"/>
          <p14:tracePt t="30789" x="2574925" y="1317625"/>
          <p14:tracePt t="30805" x="2463800" y="1349375"/>
          <p14:tracePt t="30822" x="2320925" y="1374775"/>
          <p14:tracePt t="30840" x="2209800" y="1400175"/>
          <p14:tracePt t="30857" x="2095500" y="1400175"/>
          <p14:tracePt t="30873" x="1955800" y="1400175"/>
          <p14:tracePt t="30890" x="1863725" y="1400175"/>
          <p14:tracePt t="30907" x="1778000" y="1377950"/>
          <p14:tracePt t="30923" x="1663700" y="1355725"/>
          <p14:tracePt t="30939" x="1609725" y="1355725"/>
          <p14:tracePt t="30955" x="1581150" y="1355725"/>
          <p14:tracePt t="30973" x="1552575" y="1355725"/>
          <p14:tracePt t="30989" x="1543050" y="1355725"/>
          <p14:tracePt t="31006" x="1533525" y="1355725"/>
          <p14:tracePt t="31023" x="1514475" y="1355725"/>
          <p14:tracePt t="31116" x="1527175" y="1355725"/>
          <p14:tracePt t="31123" x="1536700" y="1358900"/>
          <p14:tracePt t="31140" x="1568450" y="1371600"/>
          <p14:tracePt t="31143" x="1593850" y="1377950"/>
          <p14:tracePt t="31158" x="1641475" y="1397000"/>
          <p14:tracePt t="31173" x="1692275" y="1409700"/>
          <p14:tracePt t="31189" x="1746250" y="1422400"/>
          <p14:tracePt t="31205" x="1812925" y="1444625"/>
          <p14:tracePt t="31222" x="1962150" y="1504950"/>
          <p14:tracePt t="31239" x="2019300" y="1539875"/>
          <p14:tracePt t="31256" x="2085975" y="1562100"/>
          <p14:tracePt t="31273" x="2178050" y="1581150"/>
          <p14:tracePt t="31290" x="2206625" y="1593850"/>
          <p14:tracePt t="31306" x="2235200" y="1593850"/>
          <p14:tracePt t="31323" x="2257425" y="1593850"/>
          <p14:tracePt t="31339" x="2266950" y="1584325"/>
          <p14:tracePt t="31356" x="2273300" y="1574800"/>
          <p14:tracePt t="31372" x="2273300" y="1558925"/>
          <p14:tracePt t="31389" x="2273300" y="1543050"/>
          <p14:tracePt t="31406" x="2273300" y="1533525"/>
          <p14:tracePt t="31422" x="2260600" y="1520825"/>
          <p14:tracePt t="31439" x="2254250" y="1508125"/>
          <p14:tracePt t="31455" x="2254250" y="1495425"/>
          <p14:tracePt t="31473" x="2241550" y="1479550"/>
          <p14:tracePt t="31489" x="2225675" y="1470025"/>
          <p14:tracePt t="31507" x="2216150" y="1447800"/>
          <p14:tracePt t="31522" x="2206625" y="1431925"/>
          <p14:tracePt t="31539" x="2193925" y="1419225"/>
          <p14:tracePt t="31557" x="2171700" y="1381125"/>
          <p14:tracePt t="31572" x="2162175" y="1371600"/>
          <p14:tracePt t="31589" x="2152650" y="1362075"/>
          <p14:tracePt t="31607" x="2136775" y="1352550"/>
          <p14:tracePt t="31623" x="2120900" y="1352550"/>
          <p14:tracePt t="31639" x="2111375" y="1352550"/>
          <p14:tracePt t="31657" x="2098675" y="1352550"/>
          <p14:tracePt t="31672" x="2076450" y="1362075"/>
          <p14:tracePt t="31689" x="2060575" y="1371600"/>
          <p14:tracePt t="31707" x="2044700" y="1384300"/>
          <p14:tracePt t="31723" x="2035175" y="1400175"/>
          <p14:tracePt t="31740" x="2019300" y="1412875"/>
          <p14:tracePt t="31756" x="2003425" y="1425575"/>
          <p14:tracePt t="31772" x="1993900" y="1435100"/>
          <p14:tracePt t="31789" x="1984375" y="1450975"/>
          <p14:tracePt t="31807" x="1962150" y="1466850"/>
          <p14:tracePt t="31823" x="1952625" y="1476375"/>
          <p14:tracePt t="31840" x="1943100" y="1485900"/>
          <p14:tracePt t="31857" x="1920875" y="1508125"/>
          <p14:tracePt t="31873" x="1911350" y="1517650"/>
          <p14:tracePt t="31889" x="1889125" y="1530350"/>
          <p14:tracePt t="31906" x="1844675" y="1568450"/>
          <p14:tracePt t="31922" x="1822450" y="1590675"/>
          <p14:tracePt t="31940" x="1787525" y="1622425"/>
          <p14:tracePt t="31957" x="1746250" y="1666875"/>
          <p14:tracePt t="31973" x="1704975" y="1708150"/>
          <p14:tracePt t="31990" x="1666875" y="1733550"/>
          <p14:tracePt t="32007" x="1612900" y="1778000"/>
          <p14:tracePt t="32023" x="1568450" y="1803400"/>
          <p14:tracePt t="32039" x="1530350" y="1828800"/>
          <p14:tracePt t="32056" x="1492250" y="1854200"/>
          <p14:tracePt t="32072" x="1463675" y="1873250"/>
          <p14:tracePt t="32090" x="1438275" y="1885950"/>
          <p14:tracePt t="32107" x="1397000" y="1901825"/>
          <p14:tracePt t="32123" x="1381125" y="1924050"/>
          <p14:tracePt t="32140" x="1371600" y="1933575"/>
          <p14:tracePt t="32156" x="1349375" y="1949450"/>
          <p14:tracePt t="32172" x="1339850" y="1958975"/>
          <p14:tracePt t="32189" x="1330325" y="1974850"/>
          <p14:tracePt t="32206" x="1330325" y="1978025"/>
          <p14:tracePt t="32314" x="1333500" y="1968500"/>
          <p14:tracePt t="32321" x="1336675" y="1962150"/>
          <p14:tracePt t="32328" x="1343025" y="1955800"/>
          <p14:tracePt t="32339" x="1352550" y="1946275"/>
          <p14:tracePt t="32356" x="1457325" y="1892300"/>
          <p14:tracePt t="32373" x="1527175" y="1847850"/>
          <p14:tracePt t="32390" x="1609725" y="1790700"/>
          <p14:tracePt t="32407" x="1752600" y="1708150"/>
          <p14:tracePt t="32423" x="1844675" y="1641475"/>
          <p14:tracePt t="32439" x="1927225" y="1584325"/>
          <p14:tracePt t="32456" x="2035175" y="1514475"/>
          <p14:tracePt t="32472" x="2124075" y="1473200"/>
          <p14:tracePt t="32489" x="2225675" y="1422400"/>
          <p14:tracePt t="32506" x="2352675" y="1374775"/>
          <p14:tracePt t="32522" x="2413000" y="1336675"/>
          <p14:tracePt t="32539" x="2457450" y="1323975"/>
          <p14:tracePt t="32556" x="2492375" y="1308100"/>
          <p14:tracePt t="32573" x="2501900" y="1292225"/>
          <p14:tracePt t="32589" x="2511425" y="1282700"/>
          <p14:tracePt t="32606" x="2517775" y="1266825"/>
          <p14:tracePt t="32622" x="2517775" y="1257300"/>
          <p14:tracePt t="32639" x="2517775" y="1247775"/>
          <p14:tracePt t="32656" x="2517775" y="1238250"/>
          <p14:tracePt t="32673" x="2517775" y="1231900"/>
          <p14:tracePt t="32700" x="2514600" y="1231900"/>
          <p14:tracePt t="32928" x="2524125" y="1231900"/>
          <p14:tracePt t="32935" x="2549525" y="1231900"/>
          <p14:tracePt t="32942" x="2559050" y="1231900"/>
          <p14:tracePt t="32956" x="2581275" y="1231900"/>
          <p14:tracePt t="32972" x="2609850" y="1231900"/>
          <p14:tracePt t="32989" x="2638425" y="1231900"/>
          <p14:tracePt t="33005" x="2705100" y="1257300"/>
          <p14:tracePt t="33022" x="2749550" y="1263650"/>
          <p14:tracePt t="33039" x="2794000" y="1276350"/>
          <p14:tracePt t="33056" x="2857500" y="1295400"/>
          <p14:tracePt t="33073" x="2895600" y="1308100"/>
          <p14:tracePt t="33090" x="2924175" y="1317625"/>
          <p14:tracePt t="33106" x="2981325" y="1323975"/>
          <p14:tracePt t="33123" x="3019425" y="1330325"/>
          <p14:tracePt t="33139" x="3070225" y="1330325"/>
          <p14:tracePt t="33155" x="3159125" y="1352550"/>
          <p14:tracePt t="33172" x="3213100" y="1358900"/>
          <p14:tracePt t="33189" x="3257550" y="1365250"/>
          <p14:tracePt t="33207" x="3321050" y="1384300"/>
          <p14:tracePt t="33223" x="3365500" y="1384300"/>
          <p14:tracePt t="33240" x="3409950" y="1397000"/>
          <p14:tracePt t="33256" x="3463925" y="1397000"/>
          <p14:tracePt t="33272" x="3502025" y="1397000"/>
          <p14:tracePt t="33289" x="3524250" y="1397000"/>
          <p14:tracePt t="33305" x="3549650" y="1397000"/>
          <p14:tracePt t="33323" x="3559175" y="1397000"/>
          <p14:tracePt t="33434" x="3552825" y="1400175"/>
          <p14:tracePt t="33442" x="3549650" y="1400175"/>
          <p14:tracePt t="33456" x="3527425" y="1400175"/>
          <p14:tracePt t="33472" x="3473450" y="1400175"/>
          <p14:tracePt t="33489" x="3422650" y="1400175"/>
          <p14:tracePt t="33505" x="3298825" y="1400175"/>
          <p14:tracePt t="33522" x="3213100" y="1390650"/>
          <p14:tracePt t="33539" x="3124200" y="1365250"/>
          <p14:tracePt t="33555" x="3025775" y="1343025"/>
          <p14:tracePt t="33572" x="2987675" y="1317625"/>
          <p14:tracePt t="33590" x="2930525" y="1282700"/>
          <p14:tracePt t="33606" x="2863850" y="1250950"/>
          <p14:tracePt t="33622" x="2835275" y="1238250"/>
          <p14:tracePt t="33640" x="2809875" y="1222375"/>
          <p14:tracePt t="33656" x="2768600" y="1203325"/>
          <p14:tracePt t="33672" x="2752725" y="1193800"/>
          <p14:tracePt t="33689" x="2743200" y="1184275"/>
          <p14:tracePt t="33705" x="2724150" y="1184275"/>
          <p14:tracePt t="33722" x="2714625" y="1184275"/>
          <p14:tracePt t="33740" x="2708275" y="1184275"/>
          <p14:tracePt t="33948" x="2727325" y="1184275"/>
          <p14:tracePt t="33955" x="2746375" y="1184275"/>
          <p14:tracePt t="33962" x="2765425" y="1184275"/>
          <p14:tracePt t="33972" x="2797175" y="1184275"/>
          <p14:tracePt t="33989" x="2857500" y="1184275"/>
          <p14:tracePt t="34006" x="2936875" y="1184275"/>
          <p14:tracePt t="34023" x="2981325" y="1184275"/>
          <p14:tracePt t="34039" x="3009900" y="1184275"/>
          <p14:tracePt t="34056" x="3051175" y="1184275"/>
          <p14:tracePt t="34073" x="3073400" y="1184275"/>
          <p14:tracePt t="34090" x="3105150" y="1184275"/>
          <p14:tracePt t="34106" x="3127375" y="1184275"/>
          <p14:tracePt t="34122" x="3162300" y="1184275"/>
          <p14:tracePt t="34140" x="3209925" y="1184275"/>
          <p14:tracePt t="34156" x="3232150" y="1184275"/>
          <p14:tracePt t="34173" x="3254375" y="1184275"/>
          <p14:tracePt t="34176" x="3273425" y="1184275"/>
          <p14:tracePt t="34190" x="3295650" y="1184275"/>
          <p14:tracePt t="34206" x="3324225" y="1193800"/>
          <p14:tracePt t="34222" x="3346450" y="1196975"/>
          <p14:tracePt t="34238" x="3362325" y="1203325"/>
          <p14:tracePt t="34256" x="3397250" y="1216025"/>
          <p14:tracePt t="34272" x="3413125" y="1222375"/>
          <p14:tracePt t="34289" x="3435350" y="1222375"/>
          <p14:tracePt t="34306" x="3451225" y="1222375"/>
          <p14:tracePt t="34323" x="3463925" y="1225550"/>
          <p14:tracePt t="34340" x="3486150" y="1235075"/>
          <p14:tracePt t="34356" x="3495675" y="1235075"/>
          <p14:tracePt t="34372" x="3505200" y="1241425"/>
          <p14:tracePt t="34388" x="3508375" y="1241425"/>
          <p14:tracePt t="34612" x="3508375" y="1244600"/>
          <p14:tracePt t="34640" x="3508375" y="1250950"/>
          <p14:tracePt t="34654" x="3508375" y="1257300"/>
          <p14:tracePt t="34661" x="3508375" y="1266825"/>
          <p14:tracePt t="35019" x="3492500" y="1250950"/>
          <p14:tracePt t="35027" x="3473450" y="1228725"/>
          <p14:tracePt t="35039" x="3438525" y="1181100"/>
          <p14:tracePt t="35055" x="3416300" y="1155700"/>
          <p14:tracePt t="35072" x="3397250" y="1127125"/>
          <p14:tracePt t="35106" x="3365500" y="1095375"/>
          <p14:tracePt t="35140" x="3333750" y="1063625"/>
          <p14:tracePt t="35156" x="3324225" y="1054100"/>
          <p14:tracePt t="35173" x="3314700" y="1047750"/>
          <p14:tracePt t="35189" x="3298825" y="1035050"/>
          <p14:tracePt t="35205" x="3282950" y="1035050"/>
          <p14:tracePt t="35222" x="3260725" y="1022350"/>
          <p14:tracePt t="35240" x="3203575" y="1003300"/>
          <p14:tracePt t="35256" x="3159125" y="990600"/>
          <p14:tracePt t="35273" x="3133725" y="971550"/>
          <p14:tracePt t="35290" x="3086100" y="962025"/>
          <p14:tracePt t="35306" x="3054350" y="955675"/>
          <p14:tracePt t="35322" x="3019425" y="955675"/>
          <p14:tracePt t="35339" x="2971800" y="942975"/>
          <p14:tracePt t="35355" x="2940050" y="942975"/>
          <p14:tracePt t="35372" x="2911475" y="942975"/>
          <p14:tracePt t="35389" x="2879725" y="942975"/>
          <p14:tracePt t="35406" x="2863850" y="942975"/>
          <p14:tracePt t="35423" x="2854325" y="942975"/>
          <p14:tracePt t="35439" x="2838450" y="942975"/>
          <p14:tracePt t="35456" x="2828925" y="942975"/>
          <p14:tracePt t="35472" x="2813050" y="942975"/>
          <p14:tracePt t="35488" x="2813050" y="933450"/>
          <p14:tracePt t="35505" x="2803525" y="927100"/>
          <p14:tracePt t="35522" x="2803525" y="917575"/>
          <p14:tracePt t="35539" x="2800350" y="917575"/>
          <p14:tracePt t="35573" x="2800350" y="911225"/>
          <p14:tracePt t="35618" x="2794000" y="911225"/>
          <p14:tracePt t="35625" x="2790825" y="911225"/>
          <p14:tracePt t="35639" x="2784475" y="908050"/>
          <p14:tracePt t="35656" x="2774950" y="898525"/>
          <p14:tracePt t="35673" x="2765425" y="889000"/>
          <p14:tracePt t="35690" x="2759075" y="866775"/>
          <p14:tracePt t="35706" x="2759075" y="857250"/>
          <p14:tracePt t="35723" x="2759075" y="847725"/>
          <p14:tracePt t="35739" x="2755900" y="841375"/>
          <p14:tracePt t="38003" x="2762250" y="869950"/>
          <p14:tracePt t="38010" x="2771775" y="930275"/>
          <p14:tracePt t="38023" x="2787650" y="1038225"/>
          <p14:tracePt t="38040" x="2803525" y="1133475"/>
          <p14:tracePt t="38056" x="2828925" y="1241425"/>
          <p14:tracePt t="38073" x="2847975" y="1416050"/>
          <p14:tracePt t="38088" x="2847975" y="1520825"/>
          <p14:tracePt t="38123" x="2847975" y="1752600"/>
          <p14:tracePt t="38156" x="2847975" y="1939925"/>
          <p14:tracePt t="38173" x="2847975" y="2089150"/>
          <p14:tracePt t="38189" x="2847975" y="2193925"/>
          <p14:tracePt t="38205" x="2847975" y="2289175"/>
          <p14:tracePt t="38223" x="2847975" y="2393950"/>
          <p14:tracePt t="38238" x="2847975" y="2463800"/>
          <p14:tracePt t="38255" x="2847975" y="2527300"/>
          <p14:tracePt t="38273" x="2835275" y="2613025"/>
          <p14:tracePt t="38289" x="2822575" y="2667000"/>
          <p14:tracePt t="38306" x="2816225" y="2720975"/>
          <p14:tracePt t="38323" x="2803525" y="2809875"/>
          <p14:tracePt t="38339" x="2803525" y="2870200"/>
          <p14:tracePt t="38355" x="2803525" y="2940050"/>
          <p14:tracePt t="38372" x="2803525" y="3019425"/>
          <p14:tracePt t="38388" x="2803525" y="3070225"/>
          <p14:tracePt t="38405" x="2803525" y="3130550"/>
          <p14:tracePt t="38422" x="2803525" y="3216275"/>
          <p14:tracePt t="38439" x="2803525" y="3267075"/>
          <p14:tracePt t="38455" x="2803525" y="3321050"/>
          <p14:tracePt t="38473" x="2803525" y="3381375"/>
          <p14:tracePt t="38489" x="2803525" y="3419475"/>
          <p14:tracePt t="38506" x="2803525" y="3463925"/>
          <p14:tracePt t="38523" x="2813050" y="3517900"/>
          <p14:tracePt t="38538" x="2813050" y="3540125"/>
          <p14:tracePt t="38555" x="2819400" y="3571875"/>
          <p14:tracePt t="38573" x="2844800" y="3619500"/>
          <p14:tracePt t="38589" x="2851150" y="3657600"/>
          <p14:tracePt t="38605" x="2863850" y="3695700"/>
          <p14:tracePt t="38622" x="2873375" y="3746500"/>
          <p14:tracePt t="38638" x="2879725" y="3756025"/>
          <p14:tracePt t="40364" x="2908300" y="3778250"/>
          <p14:tracePt t="40371" x="2936875" y="3800475"/>
          <p14:tracePt t="40378" x="2978150" y="3832225"/>
          <p14:tracePt t="40388" x="3009900" y="3854450"/>
          <p14:tracePt t="40405" x="3089275" y="3902075"/>
          <p14:tracePt t="40422" x="3254375" y="4006850"/>
          <p14:tracePt t="40455" x="3482975" y="4156075"/>
          <p14:tracePt t="40489" x="3689350" y="4330700"/>
          <p14:tracePt t="40506" x="3752850" y="4400550"/>
          <p14:tracePt t="40522" x="3787775" y="4448175"/>
          <p14:tracePt t="40539" x="3797300" y="4470400"/>
          <p14:tracePt t="40555" x="3797300" y="4502150"/>
          <p14:tracePt t="40571" x="3797300" y="4514850"/>
          <p14:tracePt t="40588" x="3797300" y="4524375"/>
          <p14:tracePt t="40605" x="3781425" y="4543425"/>
          <p14:tracePt t="40621" x="3752850" y="4565650"/>
          <p14:tracePt t="40638" x="3721100" y="4597400"/>
          <p14:tracePt t="40657" x="3670300" y="4641850"/>
          <p14:tracePt t="40672" x="3600450" y="4692650"/>
          <p14:tracePt t="40689" x="3521075" y="4759325"/>
          <p14:tracePt t="40705" x="3451225" y="4806950"/>
          <p14:tracePt t="40722" x="3368675" y="4864100"/>
          <p14:tracePt t="40738" x="3336925" y="4895850"/>
          <p14:tracePt t="40755" x="3311525" y="4927600"/>
          <p14:tracePt t="40771" x="3279775" y="5010150"/>
          <p14:tracePt t="40788" x="3263900" y="5105400"/>
          <p14:tracePt t="40805" x="3263900" y="5210175"/>
          <p14:tracePt t="40821" x="3263900" y="5349875"/>
          <p14:tracePt t="40838" x="3263900" y="5394325"/>
          <p14:tracePt t="40855" x="3263900" y="5419725"/>
          <p14:tracePt t="41315" x="3257550" y="5445125"/>
          <p14:tracePt t="41322" x="3248025" y="5473700"/>
          <p14:tracePt t="41339" x="3235325" y="5546725"/>
          <p14:tracePt t="41343" x="3225800" y="5584825"/>
          <p14:tracePt t="41356" x="3213100" y="5648325"/>
          <p14:tracePt t="41372" x="3190875" y="5711825"/>
          <p14:tracePt t="41389" x="3175000" y="5788025"/>
          <p14:tracePt t="41406" x="3162300" y="5908675"/>
          <p14:tracePt t="41438" x="3146425" y="6061075"/>
          <p14:tracePt t="41472" x="3136900" y="6242050"/>
          <p14:tracePt t="41489" x="3136900" y="6286500"/>
          <p14:tracePt t="41506" x="3136900" y="6318250"/>
          <p14:tracePt t="41522" x="3136900" y="6327775"/>
          <p14:tracePt t="41538" x="3136900" y="6343650"/>
          <p14:tracePt t="41555" x="3136900" y="6359525"/>
          <p14:tracePt t="41571" x="3121025" y="6369050"/>
          <p14:tracePt t="41588" x="3121025" y="6378575"/>
          <p14:tracePt t="41605" x="3121025" y="6397625"/>
          <p14:tracePt t="41621" x="3117850" y="6397625"/>
          <p14:tracePt t="41639" x="3111500" y="6397625"/>
          <p14:tracePt t="41655" x="3108325" y="6397625"/>
          <p14:tracePt t="41672" x="3101975" y="6397625"/>
          <p14:tracePt t="44155" x="3117850" y="6362700"/>
          <p14:tracePt t="44162" x="3146425" y="6257925"/>
          <p14:tracePt t="44171" x="3190875" y="6105525"/>
          <p14:tracePt t="44188" x="3267075" y="5676900"/>
          <p14:tracePt t="44209" x="3368675" y="4829175"/>
          <p14:tracePt t="44226" x="3409950" y="3933825"/>
          <p14:tracePt t="44247" x="3371850" y="3057525"/>
          <p14:tracePt t="44274" x="3225800" y="2222500"/>
          <p14:tracePt t="44307" x="2886075" y="1200150"/>
          <p14:tracePt t="44322" x="2752725" y="936625"/>
          <p14:tracePt t="44339" x="2628900" y="654050"/>
          <p14:tracePt t="44357" x="2565400" y="498475"/>
          <p14:tracePt t="44372" x="2524125" y="409575"/>
          <p14:tracePt t="44389" x="2511425" y="361950"/>
          <p14:tracePt t="44405" x="2492375" y="298450"/>
          <p14:tracePt t="44422" x="2479675" y="269875"/>
          <p14:tracePt t="44438" x="2463800" y="244475"/>
          <p14:tracePt t="44455" x="2432050" y="203200"/>
          <p14:tracePt t="44471" x="2393950" y="174625"/>
          <p14:tracePt t="44488" x="2352675" y="142875"/>
          <p14:tracePt t="44505" x="2301875" y="92075"/>
          <p14:tracePt t="44522" x="2270125" y="79375"/>
          <p14:tracePt t="44539" x="2260600" y="69850"/>
          <p14:tracePt t="44555" x="2244725" y="53975"/>
          <p14:tracePt t="44572" x="2235200" y="50800"/>
          <p14:tracePt t="44587" x="2219325" y="50800"/>
          <p14:tracePt t="44604" x="2206625" y="50800"/>
          <p14:tracePt t="44621" x="2178050" y="50800"/>
          <p14:tracePt t="44639" x="2127250" y="50800"/>
          <p14:tracePt t="44655" x="2016125" y="66675"/>
          <p14:tracePt t="44671" x="1949450" y="98425"/>
          <p14:tracePt t="44689" x="1851025" y="165100"/>
          <p14:tracePt t="44705" x="1778000" y="222250"/>
          <p14:tracePt t="44721" x="1708150" y="276225"/>
          <p14:tracePt t="44739" x="1628775" y="377825"/>
          <p14:tracePt t="44755" x="1584325" y="447675"/>
          <p14:tracePt t="44771" x="1546225" y="514350"/>
          <p14:tracePt t="44787" x="1527175" y="552450"/>
          <p14:tracePt t="44804" x="1508125" y="609600"/>
          <p14:tracePt t="44821" x="1473200" y="657225"/>
          <p14:tracePt t="44838" x="1406525" y="746125"/>
          <p14:tracePt t="44854" x="1362075" y="815975"/>
          <p14:tracePt t="44871" x="1314450" y="885825"/>
          <p14:tracePt t="44888" x="1270000" y="952500"/>
          <p14:tracePt t="44905" x="1257300" y="974725"/>
          <p14:tracePt t="44921" x="1238250" y="993775"/>
          <p14:tracePt t="44939" x="1196975" y="1016000"/>
          <p14:tracePt t="44955" x="1168400" y="1028700"/>
          <p14:tracePt t="44971" x="1123950" y="1041400"/>
          <p14:tracePt t="44987" x="1085850" y="1054100"/>
          <p14:tracePt t="45005" x="1057275" y="1066800"/>
          <p14:tracePt t="45021" x="1047750" y="1066800"/>
          <p14:tracePt t="45039" x="1025525" y="1066800"/>
          <p14:tracePt t="45055" x="1016000" y="1066800"/>
          <p14:tracePt t="45072" x="1006475" y="1066800"/>
          <p14:tracePt t="45168" x="1012825" y="1066800"/>
          <p14:tracePt t="45177" x="1019175" y="1066800"/>
          <p14:tracePt t="45189" x="1041400" y="1066800"/>
          <p14:tracePt t="45205" x="1063625" y="1076325"/>
          <p14:tracePt t="45221" x="1101725" y="1089025"/>
          <p14:tracePt t="45238" x="1212850" y="1111250"/>
          <p14:tracePt t="45254" x="1355725" y="1136650"/>
          <p14:tracePt t="45272" x="1504950" y="1155700"/>
          <p14:tracePt t="45289" x="1768475" y="1174750"/>
          <p14:tracePt t="45305" x="1863725" y="1174750"/>
          <p14:tracePt t="45322" x="1917700" y="1181100"/>
          <p14:tracePt t="45339" x="1971675" y="1181100"/>
          <p14:tracePt t="45355" x="2016125" y="1181100"/>
          <p14:tracePt t="45372" x="2076450" y="1181100"/>
          <p14:tracePt t="45388" x="2197100" y="1168400"/>
          <p14:tracePt t="45404" x="2270125" y="1162050"/>
          <p14:tracePt t="45421" x="2333625" y="1155700"/>
          <p14:tracePt t="45438" x="2428875" y="1146175"/>
          <p14:tracePt t="45454" x="2466975" y="1133475"/>
          <p14:tracePt t="45472" x="2495550" y="1133475"/>
          <p14:tracePt t="45488" x="2527300" y="1130300"/>
          <p14:tracePt t="45505" x="2559050" y="1123950"/>
          <p14:tracePt t="45521" x="2581275" y="1111250"/>
          <p14:tracePt t="45538" x="2616200" y="1095375"/>
          <p14:tracePt t="45555" x="2632075" y="1079500"/>
          <p14:tracePt t="45572" x="2644775" y="1069975"/>
          <p14:tracePt t="45588" x="2663825" y="1047750"/>
          <p14:tracePt t="45605" x="2676525" y="1009650"/>
          <p14:tracePt t="45621" x="2689225" y="971550"/>
          <p14:tracePt t="45638" x="2695575" y="908050"/>
          <p14:tracePt t="45654" x="2695575" y="869950"/>
          <p14:tracePt t="45671" x="2692400" y="847725"/>
          <p14:tracePt t="45688" x="2670175" y="806450"/>
          <p14:tracePt t="45704" x="2638425" y="781050"/>
          <p14:tracePt t="45721" x="2613025" y="749300"/>
          <p14:tracePt t="45738" x="2578100" y="727075"/>
          <p14:tracePt t="45754" x="2565400" y="711200"/>
          <p14:tracePt t="45772" x="2555875" y="701675"/>
          <p14:tracePt t="45788" x="2546350" y="692150"/>
          <p14:tracePt t="45805" x="2536825" y="685800"/>
          <p14:tracePt t="45821" x="2530475" y="679450"/>
          <p14:tracePt t="45838" x="2517775" y="676275"/>
          <p14:tracePt t="45854" x="2508250" y="660400"/>
          <p14:tracePt t="45872" x="2495550" y="654050"/>
          <p14:tracePt t="45888" x="2476500" y="644525"/>
          <p14:tracePt t="45905" x="2476500" y="641350"/>
          <p14:tracePt t="45939" x="2470150" y="641350"/>
          <p14:tracePt t="45945" x="2466975" y="641350"/>
          <p14:tracePt t="45954" x="2460625" y="641350"/>
          <p14:tracePt t="45971" x="2451100" y="635000"/>
          <p14:tracePt t="45989" x="2432050" y="635000"/>
          <p14:tracePt t="46005" x="2422525" y="635000"/>
          <p14:tracePt t="46022" x="2413000" y="635000"/>
          <p14:tracePt t="46040" x="2397125" y="635000"/>
          <p14:tracePt t="46055" x="2381250" y="635000"/>
          <p14:tracePt t="46071" x="2371725" y="635000"/>
          <p14:tracePt t="46088" x="2359025" y="635000"/>
          <p14:tracePt t="46104" x="2349500" y="635000"/>
          <p14:tracePt t="46121" x="2333625" y="635000"/>
          <p14:tracePt t="46138" x="2317750" y="635000"/>
          <p14:tracePt t="46155" x="2308225" y="635000"/>
          <p14:tracePt t="46171" x="2298700" y="635000"/>
          <p14:tracePt t="46188" x="2282825" y="635000"/>
          <p14:tracePt t="46502" x="2279650" y="638175"/>
          <p14:tracePt t="46509" x="2273300" y="641350"/>
          <p14:tracePt t="46521" x="2270125" y="647700"/>
          <p14:tracePt t="46537" x="2254250" y="673100"/>
          <p14:tracePt t="46554" x="2241550" y="688975"/>
          <p14:tracePt t="46571" x="2232025" y="720725"/>
          <p14:tracePt t="46588" x="2232025" y="784225"/>
          <p14:tracePt t="46605" x="2222500" y="835025"/>
          <p14:tracePt t="46621" x="2222500" y="908050"/>
          <p14:tracePt t="46638" x="2203450" y="1019175"/>
          <p14:tracePt t="46654" x="2203450" y="1120775"/>
          <p14:tracePt t="46671" x="2193925" y="1260475"/>
          <p14:tracePt t="46688" x="2193925" y="1435100"/>
          <p14:tracePt t="46705" x="2209800" y="1619250"/>
          <p14:tracePt t="46722" x="2235200" y="1803400"/>
          <p14:tracePt t="46738" x="2320925" y="2095500"/>
          <p14:tracePt t="46755" x="2387600" y="2273300"/>
          <p14:tracePt t="46771" x="2451100" y="2416175"/>
          <p14:tracePt t="46787" x="2501900" y="2619375"/>
          <p14:tracePt t="46804" x="2536825" y="2730500"/>
          <p14:tracePt t="46821" x="2552700" y="2825750"/>
          <p14:tracePt t="46838" x="2593975" y="2984500"/>
          <p14:tracePt t="46855" x="2635250" y="3082925"/>
          <p14:tracePt t="46872" x="2667000" y="3171825"/>
          <p14:tracePt t="46888" x="2752725" y="3324225"/>
          <p14:tracePt t="46904" x="2809875" y="3406775"/>
          <p14:tracePt t="46921" x="2857500" y="3486150"/>
          <p14:tracePt t="46938" x="2901950" y="3590925"/>
          <p14:tracePt t="46954" x="2940050" y="3670300"/>
          <p14:tracePt t="46973" x="2987675" y="3797300"/>
          <p14:tracePt t="46988" x="3032125" y="3867150"/>
          <p14:tracePt t="47004" x="3089275" y="3940175"/>
          <p14:tracePt t="47021" x="3143250" y="4000500"/>
          <p14:tracePt t="47038" x="3225800" y="4073525"/>
          <p14:tracePt t="47054" x="3254375" y="4098925"/>
          <p14:tracePt t="47071" x="3273425" y="4121150"/>
          <p14:tracePt t="47088" x="3298825" y="4159250"/>
          <p14:tracePt t="47104" x="3308350" y="4175125"/>
          <p14:tracePt t="47121" x="3317875" y="4191000"/>
          <p14:tracePt t="47138" x="3346450" y="4206875"/>
          <p14:tracePt t="47155" x="3355975" y="4216400"/>
          <p14:tracePt t="47171" x="3365500" y="4216400"/>
          <p14:tracePt t="47187" x="3381375" y="4216400"/>
          <p14:tracePt t="47204" x="3397250" y="4197350"/>
          <p14:tracePt t="47221" x="3397250" y="4162425"/>
          <p14:tracePt t="47238" x="3409950" y="4083050"/>
          <p14:tracePt t="47254" x="3416300" y="4029075"/>
          <p14:tracePt t="47272" x="3429000" y="3984625"/>
          <p14:tracePt t="47288" x="3451225" y="3921125"/>
          <p14:tracePt t="47304" x="3460750" y="3895725"/>
          <p14:tracePt t="47321" x="3467100" y="3879850"/>
          <p14:tracePt t="47338" x="3467100" y="3860800"/>
          <p14:tracePt t="47354" x="3467100" y="3851275"/>
          <p14:tracePt t="47371" x="3467100" y="3841750"/>
          <p14:tracePt t="47388" x="3479800" y="3806825"/>
          <p14:tracePt t="47404" x="3486150" y="3775075"/>
          <p14:tracePt t="47423" x="3486150" y="3714750"/>
          <p14:tracePt t="47438" x="3486150" y="3676650"/>
          <p14:tracePt t="47454" x="3486150" y="3654425"/>
          <p14:tracePt t="47471" x="3486150" y="3625850"/>
          <p14:tracePt t="47487" x="3486150" y="3603625"/>
          <p14:tracePt t="47504" x="3486150" y="3590925"/>
          <p14:tracePt t="47521" x="3486150" y="3568700"/>
          <p14:tracePt t="47538" x="3486150" y="3536950"/>
          <p14:tracePt t="47554" x="3486150" y="3498850"/>
          <p14:tracePt t="47573" x="3482975" y="3444875"/>
          <p14:tracePt t="47587" x="3470275" y="3419475"/>
          <p14:tracePt t="47604" x="3463925" y="3390900"/>
          <p14:tracePt t="47620" x="3463925" y="3381375"/>
          <p14:tracePt t="47637" x="3451225" y="3365500"/>
          <p14:tracePt t="47654" x="3438525" y="3355975"/>
          <p14:tracePt t="47672" x="3422650" y="3321050"/>
          <p14:tracePt t="47687" x="3413125" y="3305175"/>
          <p14:tracePt t="47704" x="3390900" y="3282950"/>
          <p14:tracePt t="47722" x="3355975" y="3260725"/>
          <p14:tracePt t="47737" x="3324225" y="3248025"/>
          <p14:tracePt t="47754" x="3267075" y="3213100"/>
          <p14:tracePt t="47772" x="3171825" y="3178175"/>
          <p14:tracePt t="47788" x="3105150" y="3146425"/>
          <p14:tracePt t="47804" x="3028950" y="3117850"/>
          <p14:tracePt t="47822" x="2879725" y="3057525"/>
          <p14:tracePt t="47838" x="2790825" y="3025775"/>
          <p14:tracePt t="47854" x="2711450" y="2987675"/>
          <p14:tracePt t="47871" x="2606675" y="2943225"/>
          <p14:tracePt t="47887" x="2527300" y="2901950"/>
          <p14:tracePt t="47904" x="2406650" y="2867025"/>
          <p14:tracePt t="47922" x="2228850" y="2841625"/>
          <p14:tracePt t="47938" x="2101850" y="2825750"/>
          <p14:tracePt t="47955" x="1974850" y="2825750"/>
          <p14:tracePt t="47973" x="1812925" y="2825750"/>
          <p14:tracePt t="47987" x="1676400" y="2825750"/>
          <p14:tracePt t="48004" x="1514475" y="2825750"/>
          <p14:tracePt t="48021" x="1238250" y="2797175"/>
          <p14:tracePt t="48038" x="1022350" y="2778125"/>
          <p14:tracePt t="48054" x="815975" y="2759075"/>
          <p14:tracePt t="48072" x="584200" y="2733675"/>
          <p14:tracePt t="48088" x="511175" y="2724150"/>
          <p14:tracePt t="48105" x="457200" y="2724150"/>
          <p14:tracePt t="48120" x="434975" y="2724150"/>
          <p14:tracePt t="48137" x="396875" y="2724150"/>
          <p14:tracePt t="48154" x="371475" y="2727325"/>
          <p14:tracePt t="48171" x="336550" y="2746375"/>
          <p14:tracePt t="48187" x="314325" y="2755900"/>
          <p14:tracePt t="48204" x="282575" y="2768600"/>
          <p14:tracePt t="48222" x="263525" y="2784475"/>
          <p14:tracePt t="48238" x="244475" y="2800350"/>
          <p14:tracePt t="48255" x="234950" y="2816225"/>
          <p14:tracePt t="48272" x="215900" y="2882900"/>
          <p14:tracePt t="48288" x="215900" y="2940050"/>
          <p14:tracePt t="48304" x="219075" y="3003550"/>
          <p14:tracePt t="48322" x="250825" y="3114675"/>
          <p14:tracePt t="48338" x="292100" y="3238500"/>
          <p14:tracePt t="48355" x="355600" y="3359150"/>
          <p14:tracePt t="48372" x="441325" y="3533775"/>
          <p14:tracePt t="48388" x="514350" y="3692525"/>
          <p14:tracePt t="48404" x="606425" y="3838575"/>
          <p14:tracePt t="48421" x="733425" y="4025900"/>
          <p14:tracePt t="48437" x="812800" y="4152900"/>
          <p14:tracePt t="48454" x="866775" y="4264025"/>
          <p14:tracePt t="48471" x="939800" y="4394200"/>
          <p14:tracePt t="48487" x="993775" y="4454525"/>
          <p14:tracePt t="48505" x="1038225" y="4524375"/>
          <p14:tracePt t="48521" x="1117600" y="4625975"/>
          <p14:tracePt t="48538" x="1165225" y="4667250"/>
          <p14:tracePt t="48554" x="1209675" y="4718050"/>
          <p14:tracePt t="48571" x="1247775" y="4768850"/>
          <p14:tracePt t="48587" x="1289050" y="4800600"/>
          <p14:tracePt t="48604" x="1339850" y="4851400"/>
          <p14:tracePt t="48621" x="1384300" y="4911725"/>
          <p14:tracePt t="48638" x="1419225" y="4959350"/>
          <p14:tracePt t="48655" x="1450975" y="5000625"/>
          <p14:tracePt t="48671" x="1498600" y="5067300"/>
          <p14:tracePt t="48687" x="1517650" y="5111750"/>
          <p14:tracePt t="48704" x="1530350" y="5149850"/>
          <p14:tracePt t="48721" x="1555750" y="5213350"/>
          <p14:tracePt t="48738" x="1568450" y="5251450"/>
          <p14:tracePt t="48755" x="1590675" y="5292725"/>
          <p14:tracePt t="48772" x="1647825" y="5343525"/>
          <p14:tracePt t="48788" x="1698625" y="5387975"/>
          <p14:tracePt t="48805" x="1755775" y="5432425"/>
          <p14:tracePt t="48821" x="1831975" y="5470525"/>
          <p14:tracePt t="48837" x="1873250" y="5521325"/>
          <p14:tracePt t="48854" x="1920875" y="5546725"/>
          <p14:tracePt t="48871" x="1997075" y="5597525"/>
          <p14:tracePt t="48887" x="2085975" y="5629275"/>
          <p14:tracePt t="48904" x="2225675" y="5645150"/>
          <p14:tracePt t="48921" x="2419350" y="5645150"/>
          <p14:tracePt t="48937" x="2549525" y="5632450"/>
          <p14:tracePt t="48954" x="2622550" y="5622925"/>
          <p14:tracePt t="48971" x="2698750" y="5622925"/>
          <p14:tracePt t="48987" x="2743200" y="5622925"/>
          <p14:tracePt t="49005" x="2781300" y="5622925"/>
          <p14:tracePt t="49021" x="2879725" y="5610225"/>
          <p14:tracePt t="49038" x="2990850" y="5565775"/>
          <p14:tracePt t="49055" x="3114675" y="5495925"/>
          <p14:tracePt t="49071" x="3251200" y="5378450"/>
          <p14:tracePt t="49087" x="3311525" y="5334000"/>
          <p14:tracePt t="49104" x="3336925" y="5302250"/>
          <p14:tracePt t="49120" x="3355975" y="5286375"/>
          <p14:tracePt t="49137" x="3368675" y="5264150"/>
          <p14:tracePt t="49155" x="3387725" y="5226050"/>
          <p14:tracePt t="49171" x="3444875" y="5127625"/>
          <p14:tracePt t="49188" x="3508375" y="5016500"/>
          <p14:tracePt t="49205" x="3546475" y="4927600"/>
          <p14:tracePt t="49221" x="3600450" y="4829175"/>
          <p14:tracePt t="49237" x="3629025" y="4762500"/>
          <p14:tracePt t="49255" x="3641725" y="4708525"/>
          <p14:tracePt t="49271" x="3667125" y="4635500"/>
          <p14:tracePt t="49287" x="3689350" y="4591050"/>
          <p14:tracePt t="49305" x="3721100" y="4543425"/>
          <p14:tracePt t="49321" x="3762375" y="4467225"/>
          <p14:tracePt t="49338" x="3806825" y="4346575"/>
          <p14:tracePt t="49355" x="3841750" y="4225925"/>
          <p14:tracePt t="49371" x="3863975" y="4114800"/>
          <p14:tracePt t="49387" x="3863975" y="4070350"/>
          <p14:tracePt t="49404" x="3863975" y="4025900"/>
          <p14:tracePt t="49421" x="3863975" y="3978275"/>
          <p14:tracePt t="49438" x="3863975" y="3943350"/>
          <p14:tracePt t="49455" x="3854450" y="3895725"/>
          <p14:tracePt t="49471" x="3797300" y="3819525"/>
          <p14:tracePt t="49488" x="3752850" y="3768725"/>
          <p14:tracePt t="49504" x="3689350" y="3698875"/>
          <p14:tracePt t="49520" x="3549650" y="3540125"/>
          <p14:tracePt t="49537" x="3482975" y="3444875"/>
          <p14:tracePt t="49555" x="3432175" y="3394075"/>
          <p14:tracePt t="49571" x="3359150" y="3324225"/>
          <p14:tracePt t="49588" x="3305175" y="3270250"/>
          <p14:tracePt t="49605" x="3263900" y="3222625"/>
          <p14:tracePt t="49621" x="3159125" y="3117850"/>
          <p14:tracePt t="49637" x="3067050" y="3038475"/>
          <p14:tracePt t="49654" x="2971800" y="2971800"/>
          <p14:tracePt t="49670" x="2819400" y="2870200"/>
          <p14:tracePt t="49687" x="2714625" y="2790825"/>
          <p14:tracePt t="49705" x="2622550" y="2733675"/>
          <p14:tracePt t="49721" x="2501900" y="2651125"/>
          <p14:tracePt t="49738" x="2441575" y="2606675"/>
          <p14:tracePt t="49755" x="2374900" y="2578100"/>
          <p14:tracePt t="49771" x="2273300" y="2546350"/>
          <p14:tracePt t="49787" x="2209800" y="2540000"/>
          <p14:tracePt t="49804" x="2165350" y="2540000"/>
          <p14:tracePt t="49820" x="2101850" y="2549525"/>
          <p14:tracePt t="49838" x="2047875" y="2571750"/>
          <p14:tracePt t="49854" x="1987550" y="2584450"/>
          <p14:tracePt t="49871" x="1895475" y="2613025"/>
          <p14:tracePt t="49888" x="1825625" y="2651125"/>
          <p14:tracePt t="49904" x="1758950" y="2679700"/>
          <p14:tracePt t="49920" x="1641475" y="2733675"/>
          <p14:tracePt t="49937" x="1552575" y="2774950"/>
          <p14:tracePt t="49954" x="1460500" y="2832100"/>
          <p14:tracePt t="49971" x="1358900" y="2911475"/>
          <p14:tracePt t="49988" x="1314450" y="2936875"/>
          <p14:tracePt t="50006" x="1276350" y="2981325"/>
          <p14:tracePt t="50021" x="1250950" y="3006725"/>
          <p14:tracePt t="50038" x="1238250" y="3035300"/>
          <p14:tracePt t="50054" x="1225550" y="3060700"/>
          <p14:tracePt t="50070" x="1181100" y="3111500"/>
          <p14:tracePt t="50087" x="1152525" y="3175000"/>
          <p14:tracePt t="50105" x="1114425" y="3254375"/>
          <p14:tracePt t="50121" x="1085850" y="3340100"/>
          <p14:tracePt t="50138" x="1073150" y="3384550"/>
          <p14:tracePt t="50155" x="1066800" y="3406775"/>
          <p14:tracePt t="50171" x="1066800" y="3438525"/>
          <p14:tracePt t="50187" x="1066800" y="3454400"/>
          <p14:tracePt t="50204" x="1066800" y="3482975"/>
          <p14:tracePt t="50220" x="1069975" y="3524250"/>
          <p14:tracePt t="50238" x="1082675" y="3568700"/>
          <p14:tracePt t="50256" x="1095375" y="3619500"/>
          <p14:tracePt t="50272" x="1095375" y="3641725"/>
          <p14:tracePt t="50288" x="1095375" y="3663950"/>
          <p14:tracePt t="50305" x="1095375" y="3673475"/>
          <p14:tracePt t="50321" x="1095375" y="3686175"/>
          <p14:tracePt t="50337" x="1095375" y="3695700"/>
          <p14:tracePt t="50354" x="1101725" y="3711575"/>
          <p14:tracePt t="50371" x="1104900" y="3727450"/>
          <p14:tracePt t="50388" x="1111250" y="3736975"/>
          <p14:tracePt t="50405" x="1120775" y="3743325"/>
          <p14:tracePt t="50521" x="1127125" y="3743325"/>
          <p14:tracePt t="50550" x="1130300" y="3743325"/>
          <p14:tracePt t="50556" x="1136650" y="3746500"/>
          <p14:tracePt t="50571" x="1146175" y="3762375"/>
          <p14:tracePt t="50588" x="1162050" y="3771900"/>
          <p14:tracePt t="50604" x="1219200" y="3810000"/>
          <p14:tracePt t="50620" x="1419225" y="3956050"/>
          <p14:tracePt t="50637" x="1654175" y="4067175"/>
          <p14:tracePt t="50655" x="2076450" y="4213225"/>
          <p14:tracePt t="50672" x="2298700" y="4273550"/>
          <p14:tracePt t="50689" x="2473325" y="4308475"/>
          <p14:tracePt t="50704" x="2584450" y="4362450"/>
          <p14:tracePt t="50721" x="2705100" y="4432300"/>
          <p14:tracePt t="50737" x="2774950" y="4486275"/>
          <p14:tracePt t="50754" x="2901950" y="4533900"/>
          <p14:tracePt t="50770" x="2997200" y="4543425"/>
          <p14:tracePt t="50788" x="3127375" y="4518025"/>
          <p14:tracePt t="50805" x="3302000" y="4441825"/>
          <p14:tracePt t="50821" x="3362325" y="4397375"/>
          <p14:tracePt t="50838" x="3400425" y="4362450"/>
          <p14:tracePt t="50854" x="3441700" y="4298950"/>
          <p14:tracePt t="50871" x="3454400" y="4251325"/>
          <p14:tracePt t="50887" x="3467100" y="4213225"/>
          <p14:tracePt t="50904" x="3467100" y="4178300"/>
          <p14:tracePt t="50921" x="3473450" y="4130675"/>
          <p14:tracePt t="50938" x="3479800" y="4098925"/>
          <p14:tracePt t="50955" x="3470275" y="4029075"/>
          <p14:tracePt t="50974" x="3416300" y="3905250"/>
          <p14:tracePt t="50988" x="3362325" y="3771900"/>
          <p14:tracePt t="51004" x="3267075" y="3609975"/>
          <p14:tracePt t="51020" x="3206750" y="3505200"/>
          <p14:tracePt t="51037" x="3178175" y="3429000"/>
          <p14:tracePt t="51055" x="3136900" y="3362325"/>
          <p14:tracePt t="51071" x="3111500" y="3330575"/>
          <p14:tracePt t="51088" x="3079750" y="3317875"/>
          <p14:tracePt t="51105" x="3022600" y="3276600"/>
          <p14:tracePt t="51121" x="2984500" y="3257550"/>
          <p14:tracePt t="51137" x="2952750" y="3248025"/>
          <p14:tracePt t="51154" x="2911475" y="3228975"/>
          <p14:tracePt t="51170" x="2886075" y="3209925"/>
          <p14:tracePt t="51187" x="2863850" y="3203575"/>
          <p14:tracePt t="51205" x="2806700" y="3197225"/>
          <p14:tracePt t="51221" x="2765425" y="3197225"/>
          <p14:tracePt t="51237" x="2711450" y="3197225"/>
          <p14:tracePt t="51255" x="2644775" y="3197225"/>
          <p14:tracePt t="51271" x="2619375" y="3200400"/>
          <p14:tracePt t="51287" x="2590800" y="3206750"/>
          <p14:tracePt t="51304" x="2555875" y="3225800"/>
          <p14:tracePt t="51320" x="2511425" y="3238500"/>
          <p14:tracePt t="51337" x="2466975" y="3251200"/>
          <p14:tracePt t="51354" x="2390775" y="3298825"/>
          <p14:tracePt t="51370" x="2343150" y="3317875"/>
          <p14:tracePt t="51387" x="2305050" y="3336925"/>
          <p14:tracePt t="51404" x="2263775" y="3362325"/>
          <p14:tracePt t="51421" x="2238375" y="3375025"/>
          <p14:tracePt t="51437" x="2209800" y="3384550"/>
          <p14:tracePt t="51455" x="2174875" y="3403600"/>
          <p14:tracePt t="51471" x="2143125" y="3422650"/>
          <p14:tracePt t="51487" x="2120900" y="3432175"/>
          <p14:tracePt t="51505" x="2076450" y="3451225"/>
          <p14:tracePt t="51521" x="2054225" y="3463925"/>
          <p14:tracePt t="51538" x="2035175" y="3479800"/>
          <p14:tracePt t="51554" x="2022475" y="3495675"/>
          <p14:tracePt t="51570" x="2012950" y="3505200"/>
          <p14:tracePt t="51587" x="2003425" y="3514725"/>
          <p14:tracePt t="51605" x="1981200" y="3530600"/>
          <p14:tracePt t="51621" x="1971675" y="3543300"/>
          <p14:tracePt t="51638" x="1962150" y="3552825"/>
          <p14:tracePt t="51655" x="1933575" y="3587750"/>
          <p14:tracePt t="51671" x="1920875" y="3609975"/>
          <p14:tracePt t="51687" x="1911350" y="3625850"/>
          <p14:tracePt t="51704" x="1895475" y="3648075"/>
          <p14:tracePt t="51720" x="1879600" y="3657600"/>
          <p14:tracePt t="51737" x="1870075" y="3667125"/>
          <p14:tracePt t="51754" x="1870075" y="3683000"/>
          <p14:tracePt t="51770" x="1863725" y="3698875"/>
          <p14:tracePt t="51787" x="1863725" y="3702050"/>
          <p14:tracePt t="51898" x="1863725" y="3708400"/>
          <p14:tracePt t="52512" x="1854200" y="3692525"/>
          <p14:tracePt t="52519" x="1854200" y="3683000"/>
          <p14:tracePt t="52530" x="1854200" y="3676650"/>
          <p14:tracePt t="52553" x="1847850" y="3657600"/>
        </p14:tracePtLst>
      </p14:laserTraceLst>
    </p:ext>
  </p:extLs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ZoneTexte 2"/>
          <p:cNvSpPr txBox="1">
            <a:spLocks noChangeArrowheads="1"/>
          </p:cNvSpPr>
          <p:nvPr/>
        </p:nvSpPr>
        <p:spPr bwMode="auto">
          <a:xfrm>
            <a:off x="2714625" y="5903913"/>
            <a:ext cx="4071938" cy="9540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fr-FR" altLang="fr-FR" sz="2800" b="1" i="1">
                <a:solidFill>
                  <a:srgbClr val="FF0000"/>
                </a:solidFill>
                <a:latin typeface="Times New Roman" panose="02020603050405020304" pitchFamily="18" charset="0"/>
                <a:cs typeface="Times New Roman" panose="02020603050405020304" pitchFamily="18" charset="0"/>
              </a:rPr>
              <a:t>Eryngium maritimum, fl </a:t>
            </a:r>
            <a:r>
              <a:rPr lang="fr-FR" altLang="fr-FR" sz="2800" b="1">
                <a:latin typeface="Times New Roman" panose="02020603050405020304" pitchFamily="18" charset="0"/>
                <a:cs typeface="Times New Roman" panose="02020603050405020304" pitchFamily="18" charset="0"/>
              </a:rPr>
              <a:t>groupées en capitules</a:t>
            </a:r>
          </a:p>
        </p:txBody>
      </p:sp>
      <p:sp>
        <p:nvSpPr>
          <p:cNvPr id="34819" name="AutoShape 4" descr="data:image/jpeg;base64,/9j/4AAQSkZJRgABAQAAAQABAAD/2wCEAAkGBxQTEhUTExMVFRUVGRcXFxgYGBcYGBUYGBgXFxcYGBoYHSggGBolGxgVITEhJSkrLi4vFx8zODMtNygtLisBCgoKDg0OGxAQGy0mICYtLS01LS0tLS0tLS0tLS0tLS0tLS0tLS0tLS0tLS0tLS0tLSstLS0tLS0tLS0tLS0tLf/AABEIALcBEwMBIgACEQEDEQH/xAAaAAADAQEBAQAAAAAAAAAAAAADBAUCAAEG/8QAORAAAQMCBAQEBAQGAgMBAAAAAQACEQMhBBIxQQUiUWEycYGRE6GxwQZC0fAUFVJi4fEjcjOCkjT/xAAaAQADAQEBAQAAAAAAAAAAAAABAgMABAUG/8QAKBEAAgICAgEEAgIDAQAAAAAAAAECEQMhEjFBBBMiUTKBYZFxsfAU/9oADAMBAAIRAxEAPwD5ipiCTATVMkN7pdzmgo5qiy8u6Hbs8e8kQUGoYCPVqiEh8eUWA6nWMoj3FYpMui1acqTlQ1mG1gbGR3RP4c66jqP3ZZbQAR8M6DZTls1gMhK02nlVRrG+SXqsv2VeFIpaaF6l1llBbxDUKjVKjkunQqSGGvhYdVQqrpKapUZ1VMfJxFl2eUaM3W61QALbnwISxoE3Kuo8VoQ8Y9eVH3sgV3wYXmHfzXQV0ZjbjZDpuW8W4QhYZZxCMMqSuqujRcWQswjfg1WGp1LLzPKG1EcIQcjBJCBXcuL0CrXlbVGoyHoYug51tijVlYpJBXVgEu6tKzWCTc4hNxsR2NueFkVgk6lRCa9N7Yt0PPcg5kJ7jCwwndMoaGdDzDZchNqWXJeAKRUrESh4o2sUJxLjMLTcOdSVkvszR4wEhaFKDKYp0QLryviALAJedAsw2ZsjAFBoVl1WrJUkn2YOKZJTtGkFPbVhO06kt7q0I12axhzRFilC4gryi902Eyj0cI986DsTe8H7hVUHN/FDXQqagceh+X+FvJCHiKZZqLHQwYOmnusMqn0SOPF0FyTCCCUUOWKdIarnawihGqNzJWa5PhbqbIFSvlVbhwys+JmuYsNouujBheWXFA6VsmN4TVvLb3+RhIvplri0ggjZW63FiItE5jJ0trpfotV8lVma0tEAhdub0MYwuD/sEZk74VltmiCXEtXuEJK8qx6seYyQstXpMBeZTqs4jJUYeLolV4hCmVnWyXs1Wwb76IXwYTrWAJdz7otfEZg20V5VYvK+IhKnFzsgoNjB8qTr00T482RB5J4xaBJJiGQrv4cpqoUP4qegKKBOgBK1K4RcQ6UsKEplHQWrNNrLlsYI9CuTUgcGWvi9EB9Y7lW8H+Hqj2BwSPEOGfCIDl5y9RinLgnsDxyrk+hVtUkWCEHJmqwBvLdKtbuVZQEpeDwVYKYaC7RBo4fM6yqMYG+arSoDBYeiWvGbRN4l2UyEGoXOv0S3xSddkPA8Y3st4SlYVHQOgO+9x0PVZ/nPNImD1AEEaC2+vsurVy6nLcswN5OkX6eqiF0TLxLQLEHWPPQfJezilHFjXH+zne2fRNxDKjeYDSbiOk+RtHX3UWtaO/zuRv3BXvDq12y/WZHT11X07K9HD0m1nUm1C3lptgTMk8ziOUSSfVQzwWdKdpUtmutHzdVxaBIIkSJtIOh7hawAL9bpXF131nmo83dqq/4eABJiVxYsanNRRTa2N4Lh7gMzXZSPEHAOa4eRW+NszU7NDTH5dD1iNPJVsBiDJIDcoBDpmyTxtLMCc1umwnovWhBYloi5Wz4SoyDyDKP6rk31PYQSrvCGnKbDMdJvBFplDq4C4hwMyG9IHVV+CcNazmdGUa332hKpylrwPaWzWB/DwyzUeGmfkUV/BmAZabpcLuJ+y94pjgGwAHC8HLAEbDus8MaagJggMv0B2I/7XELznFe5wih1PyTqVIF4adJhPDJS5ZzXK9LqQfIm03iNL+ExsfZTMc14cSLk6GbQuzHH2o21bBOd9DtbDU3y5tv7QlmUmUzLpzdNlnhFbJmLgT1kXndL8QOclzJJg2H6IuONfOtg5OhkubUkC0aBSatMtcZTuApwRY3g+6axfD3PeOUgHeLKHqsanDnFFMcvDPmcRJcudAC+zocMw7BFQgki/n+5SnH+F0nUQ6i2C3Ub91CEdUU5ps+O+LeUaniZQzhisNw7yeVpPklkhthyJXvw0anhCPG5re0yfYJkU6ceJx8hH1U+RmibVw0rsPgzKoh1MbO9wt06rOjvcJubBRzKJjQLk0KzejvkuS2G2facLxrGUgJC+S/EGLD6hOwU/E4hwAAKXc4xfUryPSeh9vK8ljZMylCkjQrAIn8MDdSqkzYrTK7huvX2laOZSorYYZJBWH03Tm2SdF7qh7Kkyr+U7I3buXQG7ZPq4xwdb2TeGplx0uV5UInwpyg+LgAjcHQpnFMKk0Fo0yyQ91NrN5e3MD2AJJOmoSj8Gak5MjpOwJI8pEEeqq1KDC3lmTcSAZ6td/peVqcMEt+HpMCPlqDuuvm4R41aE0xXCYFrZ+I0AgaN26E9TvH6reJZe9wdPLt2TLG5gNSDaTqYuCe6IzCFxbu1sl3YC6EoKUKivIPIlhODOqwZhpME9B19zCfbhTTqFpIY0WawEOfA0LgLAnUyRqgYjGudlDJY1sRBvI3n6dPO68woLb77pIuEGlHsdWwlOu/NlbIYTofabbpl2GeXEAWGvRI4trjzAmBvoi8Mx72vayQQ53NOrptM9gulTT0yMl5DPwLi6YsAPIdSqNPhlpdUhseVuin43ij3vyU+VhMWFztMo9fEBoaSZi1zY6i8aq2NRcml4C02rZjGPFNpFJzQZgl15toJtPogYYVjTc45XA2zRfTwwBzDQ6agXsg1uIUzmuImxtPQ/p7p81AGWIbPmBGkTM9Slnhd8k9L6D0j5Wq12YgB05tQDmsIF3bE6t7K+yq5uHgsGYg88ZHNFyQ3UiZ6hPPosjPTJYMraYOjoAGYtE6kjU7OT9LBtApuJOdxu5xn4bbcw6v2GtzbSUiUknyN8fB8pQ5eSpma6ND9D08llrcsuB8iE3xcAPcdGyfQCwHoFJPEBYBhMnfdSaWm/BTpFrhfFfiPa2rDdg8D6jdVuM4l9IGXNI/L09O6+VeIOkI1Km+o4MkkGwlQ96fFwfY7xr8kKP4g6oCbGTc6KtgJ1jlIOvUKHWwuUOGSIO2/oquAxoYx1MjOx0EiLtI3b6KWGElK2avon16jQSYzGd7D2SlXFONpgdBZWXYBrhyTOs6yJ26BBPCyZgWGp2XR7SKKdkMBHoqtT4JmY18hsEgzqdCIG9j8kzV4ZDRTpNJLuZxOsaNHYalSeO2Z/ZIZgczC6YymOpMi0D0KIOF1AJy2gH0KqOwFSixzjEmMrQQTvcgaCFili3fXpt5908ca6kJzronCk7ovVTqlpJJmd7LkjgPZ83jCQZJt9Vl1ay3j3iRunKGHDm3sFy42oxti8dbJNN4klZqmTZMYgMpG9wsfHa7QK/atAcA2BfBRamLEpd8RKzRY1291uOtg4IcpYwFVcPj3gcr3AdibKJ/KyLgpyg0tsp249MWrKVDi1YOu7MP7hJ99fmqjMT8Wc7SAB/2840IUhtPKATqRPoV1PE5jlm3bX3XTizSupMRpFmg1jTlDoB2P1vcboz6wa2pTkX1PRuw9fupGRoNg53UuMyOwAEfNMMoAuDiT084+911Q039A5IQdRqZXvDSWMIDj0mw+3ui4Sm90DwzfmMCOt9fRfUOxDKdEtIAzkgAAHcS7vFvkpOFZTzauqHsCBcjUuvt0Uf8AzO00Z5U0e4zEijFISZbzOI8RcJjsAI+azh8CHMDgYj5JriRpVaj2ZYLQG55JkttDQTYDskMPmpy2Q4kG3UdfNUX50+kCrQnTNQ1WtYIk6wfsu/ELgw3l05Re0XkxMg3nZO4HjXw5a6lzGQHDafmucw1mk1GtD5lpgAAd5Av2AhXxzVP+TP6Pl6mIfmIAYQ0A6eLaRO9ineGPzHK0l/pvoCBrEdV1P8N1RmcD4Q5wJsHEA2b1iZ9+qd4HRafE2S2IJtaLASeoKEJSszSLIdADSLNib9pHzMHyTNB5L2h2oMgEXcImR6wPXsUq9znZiwB0emm56jRGwWMDSc+Qvi0A2G+pudd4Szk5Qdmxqpo94vwcNkzIcdIJgm+vQqJS4PEScsXjeOsL6/gmN+PReTTcAHOAcTZ8DQE6XtN9/JG4NwqjSpCoRdzeZzyJg69gFLGm+yuVJM+YZw8PMsZUe1oOZ9gxoGpLjZZ4fhAK5c12YMa4/ZP8Z4674JbhC34bZYQ3xNG5A/pMkT29VJweIikDU00DbAONrujxa77rcEpX+7F9zTQGtRzEnugnDRdVKHFA+WksbLuUNaHEkedjNr9SmKrGSQ91uw5p8hYJlUvxHUkT6FUhpE20/VbxGLLGAk2Pa3cJmoGghzKZLdBJuT1KkYnHBzXMq0wbgsF4HXvpHsppVoZtPYTDcRzkCQIv3T+MxBeANGiLdx16qW3CNkR4Xi8aj1VBrA1uXMXRoT90Vq2zd9A2G6GMEG3mSfusxfVbaO6X3EBJnnwu65GDVyPJDbPiW1BN+qfxWKAAAUfBYao54bGv0VDi7TZoGi5cmPk1FGlsWxVQHVJtfGiIymTsVa4HwjMczhyjbqV08Uo0wE1pcW6FCwjXFxgTlgnrEgT7ke6r8TpvzRlIGw7K9hOGUqbBWp5szm8wfBbN2uBbEx4h4jrvK0cbd/QspcSe7BvcGAAgmAR0k8pPSxHyVI8NJxT5BFPNIPUOu0N7x7QUYPY0yDBO9gI0gD7JmrimwwjPY2zRy+Xqmjgg9si5PwScW41KzvyiYA/pAs0egAHomXcKpuZInO3xAGAZ0METGxg+0oHFGf8AKXN0dzepu4eUymOHYkyQRqIJvYSD9gssMU3zGd0mjFCtkLZYCGwNT+WO/ZNNmOU2Mnv/AL1QsW6ILdD2kEfbzStfFxAa0kTrHy6QtkyrHpAUb2UarS/KJ/LGohsT+knzTmAY1sEny79z/tfP0sQQTA8wJ00InrKO7iRbEsme8D2uqYc6mtiThRXDGEufmaxlyQJc9xNyTJ5Z6BK8PwpdifFNItcR/UDFki6sSC5lNonxBs5rdZvoNrJz8PYjNUfYjK0xO8pVFvIl4KqXxEuI1i2oWsbINiUP8M16tWtlDQ5onPyhxGobBixn6FY4hWAzGYMmPNLUOOVAMuHJotkue1hh1TuX6z2mAm4qxOR9piGuYJqWaPMwPISpT6tMCGAguIiRY7AiD36KSzj9SpLXucGAXJe4knYdyTFgPotV6py5souIGt/PtEE+YVb49Imhv+LEhomTfLrsTYDa2uvZYxmJ5MxAIJgEEg6dQJIjr1USqzmgNGs2BbJALWwQZjUkq/TqgUzndYxaA4h0Egi3mltyi0UjpplL8M8WfSBZXcRTyZmEtAZSjRpIH5swt/aVM484tmm18sccxgkzmuAe0R8lnivGiaVNj5e2QYDDJvy5psI1ieiBSe2qOaZbAzf1AScp/wCs/ONlz0+kWbTWyXnLbtmRoQYI9QijEuLMpaNwXHQh1ua1j3GvSVTDG3AHyWalDWwRlBqDdkV3QthaDw4eJwsC9sBrgPDB1A+fkrlHh7781gd2yPIG0hAwGIySyzmnxNMxpt0/wtYBrWgknxOkN6CdyYgeS0eFVZVRkglfCkCcw2IE7j6ItahTcIIEu8PbyKi8Re/4xBfTLI/qgj/1E2RuJsc9rcoEBoAW5qMbQWm2HZgTBkjSIHZL1cyJwurlbldPmUd9Zp09ykc+SsbhQgJKPSIWXt6JeqHTuFLnRnEoyuSTajoXKnM2yv8Ahfg4FKarRmeB6CNFG4rwiqKlQNpOyjmB/t6q8PxFTa237iyDU/EgILG3e4R5BfNYfVer99yUbT1Xg7ZwxKC2fLUqIFyFUxrzSpsjcZp800OHmWkDznYofHMO19MAGC0wO3X00X0+fBN4mzgc/BMwOLL5zXvAlfQ/w7n02EOiJAYQGkzqSBYWj5KZwzhjqcFlVhm5BgT1s7cJx8tPOct2jWJFwHDt/hP6aDjCmJNrpEdtEy6REeJztyTMj1myq0RIboevn19bLsc5tSBncI1kDmM6mD0j2THBMLliQXRo4GGgdI1KoocHok5XoUx1HMMsw5smb6fmBAE/soGExgYYZBsQ5zrTOzQLnTv5BMYnAVnZ+dsnlMuNxMm4B6BK4XhL2nMXMht7OJM7bRExvsUfy3Rm2tAcVxTPyCQNnRJmNYmw7XUvFPcHBpkk2O0xI2NzpG3zV0YVjQeYWsfMz7/4UvHta8MDDIaSS4az4QB5ST6qWXCnvyPGTBsdzuDuU2cCTcAjSRqNb9lUoDNBgdJAn9VKGHIcx8DS427t8v1CHW4Tz1GUszWE5XAmWxNjaCIMHe3aUmOCx20hqUtWfTNw+UBxaTcDlDRHebQmuF14fUzlrQWkt0zESLkxJUTBcPZTqB7DDjIflJggi4I0PMJk9UwM5r5nNBY0tDYsCN3OO4AFh/dpIVY5bkqGUEkT8bhpJPUn0U4YQgzCvcUzfEdVaw/DdBmLHa/Qr3Bhr2u5XEjoDY9zsqPuiFPwRKdGDMSB6X/RfS4MZ6TC4AgE6WAGaPsvlMSI/wDPUe0SRlYJJAExms1uo3PkmuHcSZmpsY4sa02a6+aScxc6TmJzO10m0ILImw+20j6B9RnxDTgFzA3br4h5QW+56KZXxkuqMDSA05Q4G5gi/wD9CfKyLT//AElxPhqZp6tzc49j8ysUMCJdLpNvoJjreUmWTUdFMUblsD/HuLTNjeOUmSmMAwFgAdEajvuk3h1Mxrc66QqLQ0MNRxhsiDpaI9brmhkctNHTPGoK0FOBztLQSLWIMEFYpYUU2wXlxJJJO5OpTucZBlnmGo6dQVPOE5coz2mNP36rplBuOkcznukGw7Gy90m5nyJ/Y9kGvjGNMHNpE7DyO5SlXBRTJqPDWSDMhxzaXi0XWW4ZppiSXXzAxBANp9/qudXXRZS+2M4VgDswMZtAdwq0F4jQDfqpHDml7hZwa0eIjxKw+vEdkca8MaSoBWw5boUF8jZMOqEriqOMaBsWDwfNT8dUd0IVJ9IeqzUqBo5oUZYovyHZA/jHdSvVaLKfZcj7cTfog4kh7wAY0lVeG4dhq5xzEWj7pPC4cOeSQqWBohriZsk9PgSSkyb6o1jMWdGTItItqmMLTLgDUO4nvpb3S+JojODc3nt1Q8e6KYuXcoBgifME6EaruyTUt9/wR4st0XMbmByuYZAabgxM32OqlcSpZnNY0Q3t4WN1M+koPDKT4LnAmRDTsYNogaRvuqOHEUnNeCZAHkCYidDaT6JtTXxAm12d/N37QzU2a2RN4ndaw2P+I8NeXQbBxN/DuNNfrupmPBPS8RFzfr1OtlSq8M+GxpeRnscsQWj+68TpYaJZ2hUIcarvc0imcsVS3zAaJ+bvkp9GvUytpkzeTrr32MbdJPVMY5wbSLujxH/s0xH/AMn3Uyjis7XGfyuGt/MjbpKKSsNOrCVec2PI4n1gwfeJ9VTphp5AILADNoMySOzgNuii8NzDlHh1PYDUg7TEey8r4w03B9wTnveMzmluaN9QpPUkxkrTRdLNjrqPoR9PZCxlYC2aNj/dsPkpvBq4mBUZH9Aa5pnd0uJkx0RMY4mzoLtBPn3P0CXM24WjRVMJh3D4hLTJAHWD2Hl+iqcOxpeIzAAx10Gx6+UL5bEPkAkAAEBw9SB5WnVNYGvDw5jTcwREwPTSTuubFamijPqcPQJOvtY/LRdxRtXOA0gNgRJbJMawTOshLOxzy0im0h2wLX5R3c4NgWlRnHEG8c06kW7nMV6GSeqiSgqYYYZtSuab3QHCXNv4tiw7R9CUGrgqFK7Q4uuHZtGw6DEb21WcDSzPdUdU+I5oMlvgBiA3Nub6DuVrEXkm8/M3UktWx5y3oZwkhzYJMiCSIzaN99/dHquF7SWzYawNSg4F7WONLNmeGyY5msO4zg+K4sdFOxObN4XTfNFpA0j0Ke/jtC9PRUfXFxG1ibecA6rsQA6mANGi0gEAxq5pETfoo1O4zkOgEZBqIOxVQTldLpEA2Aa0RHVP8XFuhouT0zPCq9VtVueq4thziCTlygG8aRP6In80fUqgNEMkCOoJjm6nfsttINPKQYiSd3ScwBO17wlmYVh0dIkcsgQe7vtZcnu0qsp7dOxukC15DjLT6ws1ajmunSLEag2+hRWuzFwIAIJgSDmHW2nkmWUG1AeVwIgG41vG3Yopb+Pn/Yj/AJFnY5zOYtPw4i2zpNr3m49k/h3tqNzi20GxQa9HM0sIy2EO3BGh7pLhVAuDm1zBEhsEHNHlqtKMl2VhJNF04cG+63RI8Jiduh7dioD6D6UQXPGvWO0JyhXFRmYggn0nyQba0PV7HMSZNoH1QsVhGuZzGL+SPRmxlucWa4mJi8O7iwB7pbhvC6lcvfVqM+GHHmmSI1EbELfL+wKtsyMPT6rkepVw4JDWvcBYEmJ7xC5N7U/sX3YkO94BlHpm2hEp+jSi2q2WTqmigWSnYd7iIdAHiHVUqbclMkgOzbHYevdFFPeF2JYC0dlGuLbXYGrBYaoX30jTp/lE4hWLIDQNDAvzGL6adfRRMTjMrpAJjXy7dFTbVa9okiTlAjW8x5D/ACmhK4UBxBcNxpY5zmtDi0Q09JgZuxH3RG1zmc90uLtZ/dh+qA3DFjnEExESNzNz9QtPqQRPYnsPuqrVNk6POIMa6m9pHKYB0MEGd+4j/wBlLq0WjwtADpBAGkAKzRdTDS1xBDv2PmAly1rYkF0G0aybeWwTOaNxJrqTg2ejo/7AyQe6ncRY57jDiQ0CBsJ/zureLxWVxtAbHqdTHVJfzAnWn30GqW/s3EV4XgnG4qZQPFlMPE9LefZM4vBnxNNQkXJdf0tCrYItFMuqBtMPII/qIbNwBciT02QcZxFoJaGujQbX7Dp807S4AX5EGjRc7mDS3aI1iJItpKo4Lhr9SW+oIv8AOLKpQFOnDSCHBpeQZsSC/L7AHsSg4XFgCapIJIm1tDe21ikhijH/ACGUn46DU2lsggbgiLEHUbCFnF1aQYRJaQJDYDvLfSdiCn3FmUGQWnR2omOu2hU7iuAa/I4EGGnTUtBOkb6iBrZWlHWhYOmfOcHkVanIAC03aCGgyIm+Ub/ZUy0PlrgSLWHvq26knFmQDyM/K2NAdCeuyaxFizKMpE8syHTFxtfofRR5JKmVcG3ZXpYRpaGBpYAQeWR3v1/zqi8RwWbmtOttTI5hPmZWOFva8gEZTuP9/RDxNSph8MH1Ie95LWhzbQYL5AOm1o8Q0VJtJE4JiZDQ8NDgcoJc0SSC0HwnTNrbsvKPEw51xDcpAGvcTNttY3WsHw/OWYjDyQ17MzHGXNdI5cx8TYFibkdwU1iOAspvc6ZZcsbede2y5nOX6LqJ7TrOzOBEtmWgRmFu+yZoVqVwWWIv/UN7grylSL9hzWkiR29F5huFPNja4tmnKARoTeL7KcU3tFXXTL2D4KKtIZS0QdTuxwkEReQQfdA4+z4Pw6dMkloLyf6iTlv6N07pDC8RfhsRTYamZlm1J1cHAQ6Oxg+iufiSgH5XZssQCRE2mwO1012qQnBLsm1ce11PPAm0jebD6qE+nlOcAw67SNNbg+l/VNYnhjHNLmlwJNiSbxb2N02yo00Ax4dTiQC28C0QSLjWx6JpSc9SF4pLQHCPcXEOgRbM3TQmCPToqFPDUw9sgOeBlABdAGlrxMdPfrHw2LyMyBrss81QU2tbH5c+UlxGt49Ci0MYHQajg1g0dr7AeXZM5bSa0StroafxKLZRmvAJAm8ekCF6zibQIMEGWkzDcxJPWctplTeJcSplv/HVgMFpDgTY3mPEYKkjFEnNqQacFwDnBoF7mANShK09M26Ps6TqbhmDgAdg4QPK+i5RMI1uUc9PfUNnU6wdVy6FOVA4FXDgkoldpAtqjMOwELjT3JU0tUWMUSd0Go5xsAnmgR5rBeNtFOrkMtInv4bIJqQPJD4bRh+aNJj6BUvjbG68a2NPJVcEhLEsIAKcOgAz72PqvatDN3/dj2RXUevp2QhiYEATf2StqqYK8mHYaNNVmuQxrj+bbsTYT339E3hn58x0A0790dmHbF/XuVr1oPEgseLZzJMAA6+6ZPDwfDBI1B+oRsfhx8VpF+g7j6I9GWi4HaP0Rg7dMEkTauCdI1kiSTtr7WH0TdGiA7MGibc150gReBpqBNkStXOwsbDqEN1W5vpbTfdWi4+CbQnxOg74+aYa1xmZh14A7Q2EzjMO0l0/mDItcRmnz8Qt2WK4c5wmTJ/38keq7Mb+nYJVVtmfQphx/wCRjJa0AQC27ju7NN7SCAh4bEua0BuYumZaQSC4mQf7YkozqDQRUc4no0WgkQZPWB8ykeI4eRmDQA4GLTBcYJ87a+aCn9GcQ7z8cFpYLh2R2lgQMoAu0dipnBPw/WxFU06QsLOfILGDufsL/VPU6vwYdkzZiDAIa0AmAbAgH09VSpY7EfCdRpEUqZJkUxktJJIIuCSbnVJla89lcSl0X2cGw+Cph5yveIBe8xJ3ytExbYCV8l+OMQX1GQIZl5RpGYAgnufsjPoOeQKlRzixv5nFxa3S09dO6G+p8SuwOHI0XBH5Wd+sD6KXJtfwUpIV/D9Q0WuLwQHQANyBfMR0vA8z0VDFVRWc1jTm31hsxYOO0n9xKu4bgbK7DUhgaeUZRBBBvMR+4XYP8PYek6S8EgyRmsSOsuJJF+1zZBxf6CmiSzDvpMDS153uBy7nYTe+6MyqHkBjrwJ3zRaW394VLFV2EkfEAA/uD/bLJCj4zHUaJbVyXnlceQu7ixMdZAWsNEnjuHLqziwAvZlzc0EWsY8oX0GIx4/hWO1l4Y/SxIsbi2lp1t1W8LxptQZhQa8aSbi3ctuE5RxlJutENP8ASD4ustsCP07KigvDEcn5R8y7H/CEVCXBzjcDmAIAuNog77hMsxrXU/8AjOYxJEX7ki3yV/EYOi9pyUS1x6vsPQgmdPdIu4bTZYMY0kQHjKX95Jv2t1TcK2Dvs+XZUd8VlZjXuvzNAJlskFsdxsmxw2o/K5wd8V0ySCAJ0bDo0mIGl03TxJgUjlGUCAGkXEC21tDGvyWcPQxBbcssXRmJvzEiJdASuSapm9vYOl+GhbO9rjmBc0a7gX2N11XhDmFwZcGbcumwOaN40N4TGCwd/wDkqtJvbNMa9Z6lUcFw6H53EWADTJPuPusuL8DpNHyDuEUwYJqtPQZIHlmaT81y+/fhL2e0+gXJuIBM4cA3cJMbpbFUXOdBIa0d/F/he03lxLkhVzOcoZMtRtCoqkizQVtmDt4/35oWHolsEtk99k26mY1A6/oFTGn2zCx4fuDffmn5ZVplBzehHbX1CKOoAk7bL0H06FUBQIh2mUAnulHYATr9E8R/sLOa8Hv1FvfukYQLG5RAAi6H8Q6EEI4qtH5j5EfQrJyzZ0yhYaB/Ed1mNrD5oTqgMgOH7+q6vRcHyCDpI6LwYci4AWUmBxE6sCTfYA90MPInUweqNiqfUgfPdawfDTUBMiOpH+UIyp6DxCYQzfNIGt7JXG06pkNcwNOhGp7HdVKfBALlxjpZE/l1OBM66aIyk2ZRSJuErANh93Re0h0Ex+ykcViua5c0QQGkEgySZuBBnz0X12HwdNsZaYHdCxAZqWgd/sm3QOKs+RoOeeUEnoCJgiPb/CdHDajzme8sgiADb2Fl9GwU9YbBFzqlMU6mASHHrbrtdLSGAPpEmW5YN3GCTmiL8wk7ekWC8OFM2LWnUmLx2BkA97r3CYwRJJB3n5JepXqBwIMiEvNUbiMMov1Lm2BAkFwcDfmzOl0GDEjRKjC5XOeWtINyWlzSDqTBkP31v3TH8JUdd1Sx2R6+Ba4XcdIjqt34CLU6jOUi+tvleNUy5jSc0AnabxGg7ei5uBAaYdG2g09vJEp4UxygPgiSTrA2GyaKoD2Aq1Rabfb38ogdEWhSaczmtym4Do5j9x6+yxi6j2xyuub2AaPKCpdfiID8ggF0a9etkZTUezJWMGrVecgJZcXi5AiTrYm6Bj8Zsc7j/UR07JijWayGk8wNzqDOq8x7KDm2eYNyINu8yIU201thbrpHyuKx9Qh2V5DxbLAB1uR6bLeDZWqOaG1YjczsPrr7FOubSqRJeS3cMZDj5uOuiapYRrG8oqSdMxGUHyAusuIzst4bhzGsdnh2YAl2nt0vumsGIDZLHRpIuTtpvG6jYbjTnAMFFj9nFxc0SFSq8XyNuwDpAkBXUkIzdYvzGGsjvP2Xi9bjyROYCf8Ar+i5C1/zMSwIuSR5J2mQNNfp3XLlGK3Qo1TfO1+q2REHrZcuVZOkFGXUTr791isSAQAuXLGEqdappZMUKpmTqB6fvRcuU6oIKvUn93WQ2dLQvVynY9GTSebg33/wj0MOXHK4wB0XLk0UBhjg2D8so1A3hogAfNeLk3kB5XqP1EBE+LbmXLkQBmHONSJ+iy2gxoOp87r1cmRmL4hmcZRbysEpiaFgGWI1nRcuQqwWJDhx1J9l5/F5DBuuXKU1xWhlt7Ct4gMs7LNTizAIg6LlyRZJUOoIRr8StaZ6ylqXGcpIJIm8jquXIptsakkHrcXzg8xI31S7QCc0C2hXLkJK7bA1SMVS6bOgG5TdNzcgm+y5cocmCX4ntFgF2tABlKVDsXOC5crz1QYbCsqmkA0XBR8XXIaBEz3XLk+Pa2aQAUSbyuXLk9IXkz//2Q=="/>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fr-FR" altLang="fr-FR"/>
          </a:p>
        </p:txBody>
      </p:sp>
      <p:pic>
        <p:nvPicPr>
          <p:cNvPr id="34820" name="Picture 6" descr="https://c2.staticflickr.com/4/3520/3847858392_837a46228e_z.jpg?zz=1"/>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500063" y="0"/>
            <a:ext cx="8286750" cy="56435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 name="Audio 1">
            <a:hlinkClick r:id="" action="ppaction://media"/>
          </p:cNvPr>
          <p:cNvPicPr>
            <a:picLocks noChangeAspect="1"/>
          </p:cNvPicPr>
          <p:nvPr>
            <a:videoFile r:link="rId1"/>
            <p:extLst>
              <p:ext uri="{DAA4B4D4-6D71-4841-9C94-3DE7FCFB9230}">
                <p14:media xmlns:p14="http://schemas.microsoft.com/office/powerpoint/2010/main" xmlns="" r:embed="rId4"/>
              </p:ext>
            </p:extLst>
          </p:nvPr>
        </p:nvPicPr>
        <p:blipFill>
          <a:blip r:embed="rId5" cstate="print"/>
          <a:stretch>
            <a:fillRect/>
          </a:stretch>
        </p:blipFill>
        <p:spPr>
          <a:xfrm>
            <a:off x="8724900" y="6438900"/>
            <a:ext cx="203200" cy="203200"/>
          </a:xfrm>
          <a:prstGeom prst="rect">
            <a:avLst/>
          </a:prstGeom>
        </p:spPr>
      </p:pic>
    </p:spTree>
  </p:cSld>
  <p:clrMapOvr>
    <a:masterClrMapping/>
  </p:clrMapOvr>
  <mc:AlternateContent xmlns:mc="http://schemas.openxmlformats.org/markup-compatibility/2006">
    <mc:Choice xmlns:p14="http://schemas.microsoft.com/office/powerpoint/2010/main" xmlns="" Requires="p14">
      <p:transition spd="slow" p14:dur="2000" advTm="24585"/>
    </mc:Choice>
    <mc:Fallback>
      <p:transition spd="slow" advTm="245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showWhenStopped="0">
                <p:cTn id="7" fill="hold" display="0">
                  <p:stCondLst>
                    <p:cond delay="indefinite"/>
                  </p:stCondLst>
                  <p:endCondLst>
                    <p:cond evt="onStopAudio" delay="0">
                      <p:tgtEl>
                        <p:sldTgt/>
                      </p:tgtEl>
                    </p:cond>
                  </p:endCondLst>
                </p:cTn>
                <p:tgtEl>
                  <p:spTgt spid="2"/>
                </p:tgtEl>
              </p:cMediaNode>
            </p:video>
          </p:childTnLst>
        </p:cTn>
      </p:par>
    </p:tnLst>
  </p:timing>
  <p:extLst>
    <p:ext uri="{3A86A75C-4F4B-4683-9AE1-C65F6400EC91}">
      <p14:laserTraceLst xmlns:p14="http://schemas.microsoft.com/office/powerpoint/2010/main" xmlns="">
        <p14:tracePtLst>
          <p14:tracePt t="3736" x="1879600" y="3695700"/>
          <p14:tracePt t="3743" x="1933575" y="3768725"/>
          <p14:tracePt t="3750" x="1981200" y="3854450"/>
          <p14:tracePt t="3764" x="2085975" y="4057650"/>
          <p14:tracePt t="3780" x="2225675" y="4384675"/>
          <p14:tracePt t="3796" x="2362200" y="4667250"/>
          <p14:tracePt t="3799" x="2425700" y="4857750"/>
          <p14:tracePt t="3831" x="2590800" y="5391150"/>
          <p14:tracePt t="3865" x="2638425" y="5905500"/>
          <p14:tracePt t="3881" x="2638425" y="6076950"/>
          <p14:tracePt t="3898" x="2638425" y="6248400"/>
          <p14:tracePt t="3914" x="2638425" y="6442075"/>
          <p14:tracePt t="3930" x="2638425" y="6524625"/>
          <p14:tracePt t="3946" x="2654300" y="6610350"/>
          <p14:tracePt t="3962" x="2686050" y="6743700"/>
          <p14:tracePt t="3979" x="2692400" y="6807200"/>
          <p14:tracePt t="3996" x="2692400" y="6854825"/>
          <p14:tracePt t="4029" x="2698750" y="6854825"/>
          <p14:tracePt t="4364" x="2717800" y="6854825"/>
          <p14:tracePt t="4370" x="2736850" y="6854825"/>
          <p14:tracePt t="4379" x="2762250" y="6854825"/>
          <p14:tracePt t="4397" x="2784475" y="6851650"/>
          <p14:tracePt t="4412" x="2825750" y="6838950"/>
          <p14:tracePt t="4429" x="2847975" y="6838950"/>
          <p14:tracePt t="4463" x="2876550" y="6838950"/>
          <p14:tracePt t="4496" x="2882900" y="6838950"/>
          <p14:tracePt t="4529" x="2876550" y="6838950"/>
          <p14:tracePt t="4546" x="2860675" y="6838950"/>
          <p14:tracePt t="4562" x="2835275" y="6838950"/>
          <p14:tracePt t="4579" x="2806700" y="6838950"/>
          <p14:tracePt t="4597" x="2784475" y="6838950"/>
          <p14:tracePt t="4613" x="2720975" y="6838950"/>
          <p14:tracePt t="4629" x="2686050" y="6838950"/>
          <p14:tracePt t="4646" x="2641600" y="6838950"/>
          <p14:tracePt t="4663" x="2600325" y="6838950"/>
          <p14:tracePt t="4680" x="2571750" y="6838950"/>
          <p14:tracePt t="4697" x="2549525" y="6838950"/>
          <p14:tracePt t="4713" x="2520950" y="6838950"/>
          <p14:tracePt t="4729" x="2511425" y="6838950"/>
          <p14:tracePt t="4746" x="2501900" y="6838950"/>
          <p14:tracePt t="4763" x="2489200" y="6835775"/>
          <p14:tracePt t="4779" x="2473325" y="6826250"/>
          <p14:tracePt t="4796" x="2463800" y="6816725"/>
          <p14:tracePt t="4798" x="2457450" y="6804025"/>
          <p14:tracePt t="4812" x="2447925" y="6794500"/>
          <p14:tracePt t="4829" x="2438400" y="6778625"/>
          <p14:tracePt t="4846" x="2438400" y="6769100"/>
          <p14:tracePt t="4862" x="2438400" y="6750050"/>
          <p14:tracePt t="4879" x="2438400" y="6740525"/>
          <p14:tracePt t="4896" x="2438400" y="6731000"/>
          <p14:tracePt t="4913" x="2438400" y="6721475"/>
          <p14:tracePt t="4946" x="2438400" y="6711950"/>
          <p14:tracePt t="4963" x="2454275" y="6696075"/>
          <p14:tracePt t="4979" x="2498725" y="6683375"/>
          <p14:tracePt t="4996" x="2584450" y="6667500"/>
          <p14:tracePt t="5013" x="2740025" y="6651625"/>
          <p14:tracePt t="5030" x="2790825" y="6651625"/>
          <p14:tracePt t="5046" x="2851150" y="6651625"/>
          <p14:tracePt t="5063" x="2936875" y="6651625"/>
          <p14:tracePt t="5079" x="2997200" y="6651625"/>
          <p14:tracePt t="5096" x="3079750" y="6654800"/>
          <p14:tracePt t="5112" x="3254375" y="6664325"/>
          <p14:tracePt t="5129" x="3416300" y="6683375"/>
          <p14:tracePt t="5146" x="3533775" y="6699250"/>
          <p14:tracePt t="5163" x="3667125" y="6731000"/>
          <p14:tracePt t="5180" x="3730625" y="6743700"/>
          <p14:tracePt t="5197" x="3822700" y="6765925"/>
          <p14:tracePt t="5213" x="3883025" y="6765925"/>
          <p14:tracePt t="5229" x="3952875" y="6765925"/>
          <p14:tracePt t="5246" x="4016375" y="6753225"/>
          <p14:tracePt t="5262" x="4105275" y="6734175"/>
          <p14:tracePt t="5280" x="4162425" y="6711950"/>
          <p14:tracePt t="5296" x="4191000" y="6705600"/>
          <p14:tracePt t="5300" x="4210050" y="6705600"/>
          <p14:tracePt t="5313" x="4232275" y="6699250"/>
          <p14:tracePt t="5330" x="4254500" y="6689725"/>
          <p14:tracePt t="5345" x="4286250" y="6677025"/>
          <p14:tracePt t="5362" x="4327525" y="6651625"/>
          <p14:tracePt t="5379" x="4346575" y="6642100"/>
          <p14:tracePt t="5396" x="4368800" y="6629400"/>
          <p14:tracePt t="5413" x="4403725" y="6613525"/>
          <p14:tracePt t="5430" x="4419600" y="6597650"/>
          <p14:tracePt t="5446" x="4441825" y="6584950"/>
          <p14:tracePt t="5463" x="4479925" y="6556375"/>
          <p14:tracePt t="5480" x="4518025" y="6521450"/>
          <p14:tracePt t="5496" x="4549775" y="6496050"/>
          <p14:tracePt t="5513" x="4603750" y="6457950"/>
          <p14:tracePt t="5529" x="4632325" y="6445250"/>
          <p14:tracePt t="5546" x="4657725" y="6435725"/>
          <p14:tracePt t="5563" x="4689475" y="6419850"/>
          <p14:tracePt t="5580" x="4708525" y="6400800"/>
          <p14:tracePt t="5596" x="4730750" y="6381750"/>
          <p14:tracePt t="5613" x="4765675" y="6365875"/>
          <p14:tracePt t="5629" x="4775200" y="6350000"/>
          <p14:tracePt t="5646" x="4784725" y="6340475"/>
          <p14:tracePt t="5663" x="4806950" y="6324600"/>
          <p14:tracePt t="5680" x="4810125" y="6321425"/>
          <p14:tracePt t="6655" x="4791075" y="6308725"/>
          <p14:tracePt t="6662" x="4762500" y="6296025"/>
          <p14:tracePt t="6684" x="4645025" y="6248400"/>
          <p14:tracePt t="6701" x="4591050" y="6235700"/>
          <p14:tracePt t="6713" x="4546600" y="6223000"/>
          <p14:tracePt t="6730" x="4486275" y="6207125"/>
          <p14:tracePt t="6746" x="4375150" y="6194425"/>
          <p14:tracePt t="6779" x="4219575" y="6197600"/>
          <p14:tracePt t="6813" x="4057650" y="6235700"/>
          <p14:tracePt t="6830" x="4006850" y="6267450"/>
          <p14:tracePt t="6833" x="3987800" y="6280150"/>
          <p14:tracePt t="6847" x="3959225" y="6292850"/>
          <p14:tracePt t="6863" x="3933825" y="6318250"/>
          <p14:tracePt t="6879" x="3908425" y="6343650"/>
          <p14:tracePt t="6896" x="3851275" y="6388100"/>
          <p14:tracePt t="6912" x="3813175" y="6413500"/>
          <p14:tracePt t="6930" x="3787775" y="6445250"/>
          <p14:tracePt t="6946" x="3743325" y="6483350"/>
          <p14:tracePt t="6963" x="3717925" y="6515100"/>
          <p14:tracePt t="6980" x="3702050" y="6530975"/>
          <p14:tracePt t="6996" x="3686175" y="6546850"/>
          <p14:tracePt t="7013" x="3676650" y="6559550"/>
          <p14:tracePt t="7029" x="3667125" y="6572250"/>
          <p14:tracePt t="7046" x="3651250" y="6581775"/>
          <p14:tracePt t="7062" x="3651250" y="6591300"/>
          <p14:tracePt t="7079" x="3651250" y="6607175"/>
          <p14:tracePt t="7096" x="3702050" y="6623050"/>
          <p14:tracePt t="7113" x="3822700" y="6648450"/>
          <p14:tracePt t="7130" x="3962400" y="6683375"/>
          <p14:tracePt t="7146" x="4108450" y="6708775"/>
          <p14:tracePt t="7162" x="4159250" y="6708775"/>
          <p14:tracePt t="7179" x="4194175" y="6708775"/>
          <p14:tracePt t="7196" x="4251325" y="6708775"/>
          <p14:tracePt t="7213" x="4292600" y="6708775"/>
          <p14:tracePt t="7230" x="4337050" y="6708775"/>
          <p14:tracePt t="7246" x="4416425" y="6705600"/>
          <p14:tracePt t="7263" x="4454525" y="6692900"/>
          <p14:tracePt t="7280" x="4483100" y="6692900"/>
          <p14:tracePt t="7296" x="4508500" y="6692900"/>
          <p14:tracePt t="7312" x="4524375" y="6692900"/>
          <p14:tracePt t="7328" x="4533900" y="6692900"/>
          <p14:tracePt t="7345" x="4549775" y="6692900"/>
          <p14:tracePt t="7362" x="4559300" y="6692900"/>
          <p14:tracePt t="7380" x="4581525" y="6692900"/>
          <p14:tracePt t="7396" x="4635500" y="6692900"/>
          <p14:tracePt t="7412" x="4657725" y="6692900"/>
          <p14:tracePt t="7429" x="4686300" y="6702425"/>
          <p14:tracePt t="7446" x="4702175" y="6711950"/>
          <p14:tracePt t="7462" x="4711700" y="6711950"/>
          <p14:tracePt t="7479" x="4727575" y="6711950"/>
          <p14:tracePt t="7496" x="4765675" y="6711950"/>
          <p14:tracePt t="7512" x="4803775" y="6711950"/>
          <p14:tracePt t="7529" x="4873625" y="6708775"/>
          <p14:tracePt t="7546" x="4984750" y="6699250"/>
          <p14:tracePt t="7562" x="5045075" y="6692900"/>
          <p14:tracePt t="7579" x="5089525" y="6692900"/>
          <p14:tracePt t="7596" x="5162550" y="6673850"/>
          <p14:tracePt t="7612" x="5226050" y="6657975"/>
          <p14:tracePt t="7629" x="5308600" y="6645275"/>
          <p14:tracePt t="7646" x="5419725" y="6629400"/>
          <p14:tracePt t="7662" x="5457825" y="6623050"/>
          <p14:tracePt t="7679" x="5486400" y="6623050"/>
          <p14:tracePt t="7696" x="5502275" y="6623050"/>
          <p14:tracePt t="7712" x="5511800" y="6623050"/>
          <p14:tracePt t="7754" x="5514975" y="6623050"/>
          <p14:tracePt t="7776" x="5521325" y="6623050"/>
          <p14:tracePt t="7783" x="5530850" y="6623050"/>
          <p14:tracePt t="7796" x="5537200" y="6623050"/>
          <p14:tracePt t="7912" x="5537200" y="6616700"/>
          <p14:tracePt t="7919" x="5540375" y="6607175"/>
          <p14:tracePt t="7929" x="5540375" y="6600825"/>
          <p14:tracePt t="7946" x="5540375" y="6588125"/>
          <p14:tracePt t="7963" x="5540375" y="6553200"/>
          <p14:tracePt t="7979" x="5540375" y="6515100"/>
          <p14:tracePt t="7996" x="5518150" y="6451600"/>
          <p14:tracePt t="8012" x="5499100" y="6419850"/>
          <p14:tracePt t="8029" x="5476875" y="6394450"/>
          <p14:tracePt t="8046" x="5426075" y="6378575"/>
          <p14:tracePt t="8062" x="5362575" y="6346825"/>
          <p14:tracePt t="8079" x="5289550" y="6334125"/>
          <p14:tracePt t="8096" x="5102225" y="6318250"/>
          <p14:tracePt t="8112" x="4962525" y="6318250"/>
          <p14:tracePt t="8129" x="4870450" y="6318250"/>
          <p14:tracePt t="8146" x="4743450" y="6318250"/>
          <p14:tracePt t="8163" x="4670425" y="6318250"/>
          <p14:tracePt t="8179" x="4584700" y="6330950"/>
          <p14:tracePt t="8196" x="4495800" y="6350000"/>
          <p14:tracePt t="8212" x="4438650" y="6369050"/>
          <p14:tracePt t="8230" x="4375150" y="6397625"/>
          <p14:tracePt t="8246" x="4311650" y="6426200"/>
          <p14:tracePt t="8262" x="4286250" y="6442075"/>
          <p14:tracePt t="8279" x="4257675" y="6454775"/>
          <p14:tracePt t="8295" x="4241800" y="6470650"/>
          <p14:tracePt t="8312" x="4235450" y="6480175"/>
          <p14:tracePt t="8329" x="4235450" y="6496050"/>
          <p14:tracePt t="8345" x="4241800" y="6508750"/>
          <p14:tracePt t="8362" x="4257675" y="6518275"/>
          <p14:tracePt t="8379" x="4289425" y="6530975"/>
          <p14:tracePt t="8399" x="4330700" y="6543675"/>
          <p14:tracePt t="8412" x="4381500" y="6543675"/>
          <p14:tracePt t="8429" x="4435475" y="6543675"/>
          <p14:tracePt t="8446" x="4505325" y="6543675"/>
          <p14:tracePt t="8463" x="4549775" y="6543675"/>
          <p14:tracePt t="8479" x="4568825" y="6543675"/>
          <p14:tracePt t="8496" x="4610100" y="6543675"/>
          <p14:tracePt t="8512" x="4635500" y="6527800"/>
          <p14:tracePt t="8529" x="4664075" y="6508750"/>
          <p14:tracePt t="8545" x="4778375" y="6413500"/>
          <p14:tracePt t="8562" x="4860925" y="6330950"/>
          <p14:tracePt t="8579" x="4946650" y="6235700"/>
          <p14:tracePt t="8595" x="5060950" y="6048375"/>
          <p14:tracePt t="8611" x="5099050" y="5905500"/>
          <p14:tracePt t="8628" x="5114925" y="5765800"/>
          <p14:tracePt t="8645" x="5153025" y="5467350"/>
          <p14:tracePt t="8661" x="5172075" y="5314950"/>
          <p14:tracePt t="8678" x="5187950" y="5153025"/>
          <p14:tracePt t="8695" x="5232400" y="4940300"/>
          <p14:tracePt t="8711" x="5248275" y="4867275"/>
          <p14:tracePt t="8728" x="5260975" y="4803775"/>
          <p14:tracePt t="8745" x="5283200" y="4702175"/>
          <p14:tracePt t="8761" x="5289550" y="4629150"/>
          <p14:tracePt t="8778" x="5289550" y="4568825"/>
          <p14:tracePt t="8795" x="5286375" y="4498975"/>
          <p14:tracePt t="8811" x="5273675" y="4454525"/>
          <p14:tracePt t="8828" x="5267325" y="4416425"/>
          <p14:tracePt t="8845" x="5254625" y="4352925"/>
          <p14:tracePt t="8861" x="5248275" y="4321175"/>
          <p14:tracePt t="8878" x="5245100" y="4305300"/>
          <p14:tracePt t="8895" x="5222875" y="4289425"/>
          <p14:tracePt t="8912" x="5213350" y="4276725"/>
          <p14:tracePt t="8929" x="5200650" y="4251325"/>
          <p14:tracePt t="8946" x="5162550" y="4210050"/>
          <p14:tracePt t="8963" x="5140325" y="4184650"/>
          <p14:tracePt t="8980" x="5080000" y="4146550"/>
          <p14:tracePt t="8996" x="5041900" y="4127500"/>
          <p14:tracePt t="9012" x="5019675" y="4114800"/>
          <p14:tracePt t="9029" x="4987925" y="4095750"/>
          <p14:tracePt t="9045" x="4953000" y="4079875"/>
          <p14:tracePt t="9062" x="4921250" y="4060825"/>
          <p14:tracePt t="9080" x="4883150" y="4016375"/>
          <p14:tracePt t="9096" x="4851400" y="3990975"/>
          <p14:tracePt t="9113" x="4819650" y="3959225"/>
          <p14:tracePt t="9130" x="4784725" y="3930650"/>
          <p14:tracePt t="9146" x="4765675" y="3911600"/>
          <p14:tracePt t="9162" x="4749800" y="3905250"/>
          <p14:tracePt t="9180" x="4737100" y="3905250"/>
          <p14:tracePt t="9195" x="4727575" y="3905250"/>
          <p14:tracePt t="9212" x="4705350" y="3905250"/>
          <p14:tracePt t="9230" x="4676775" y="3921125"/>
          <p14:tracePt t="9246" x="4660900" y="3930650"/>
          <p14:tracePt t="9262" x="4638675" y="3940175"/>
          <p14:tracePt t="9280" x="4613275" y="3984625"/>
          <p14:tracePt t="9296" x="4600575" y="4006850"/>
          <p14:tracePt t="9312" x="4584700" y="4038600"/>
          <p14:tracePt t="9329" x="4565650" y="4079875"/>
          <p14:tracePt t="9345" x="4552950" y="4133850"/>
          <p14:tracePt t="9363" x="4537075" y="4187825"/>
          <p14:tracePt t="9379" x="4511675" y="4254500"/>
          <p14:tracePt t="9395" x="4502150" y="4276725"/>
          <p14:tracePt t="9413" x="4489450" y="4308475"/>
          <p14:tracePt t="9429" x="4483100" y="4333875"/>
          <p14:tracePt t="9445" x="4483100" y="4356100"/>
          <p14:tracePt t="9462" x="4483100" y="4375150"/>
          <p14:tracePt t="9480" x="4476750" y="4416425"/>
          <p14:tracePt t="9496" x="4476750" y="4438650"/>
          <p14:tracePt t="9513" x="4464050" y="4476750"/>
          <p14:tracePt t="9530" x="4464050" y="4511675"/>
          <p14:tracePt t="9546" x="4464050" y="4540250"/>
          <p14:tracePt t="9562" x="4464050" y="4562475"/>
          <p14:tracePt t="9579" x="4464050" y="4587875"/>
          <p14:tracePt t="9596" x="4464050" y="4603750"/>
          <p14:tracePt t="9612" x="4464050" y="4619625"/>
          <p14:tracePt t="9630" x="4464050" y="4638675"/>
          <p14:tracePt t="9646" x="4464050" y="4648200"/>
          <p14:tracePt t="9663" x="4464050" y="4657725"/>
          <p14:tracePt t="9680" x="4473575" y="4679950"/>
          <p14:tracePt t="9696" x="4476750" y="4689475"/>
          <p14:tracePt t="9712" x="4476750" y="4699000"/>
          <p14:tracePt t="9729" x="4492625" y="4711700"/>
          <p14:tracePt t="9745" x="4498975" y="4727575"/>
          <p14:tracePt t="9762" x="4508500" y="4737100"/>
          <p14:tracePt t="9779" x="4527550" y="4752975"/>
          <p14:tracePt t="9796" x="4537075" y="4762500"/>
          <p14:tracePt t="9813" x="4546600" y="4778375"/>
          <p14:tracePt t="9830" x="4575175" y="4794250"/>
          <p14:tracePt t="9846" x="4587875" y="4797425"/>
          <p14:tracePt t="9862" x="4603750" y="4810125"/>
          <p14:tracePt t="9879" x="4645025" y="4819650"/>
          <p14:tracePt t="9895" x="4676775" y="4826000"/>
          <p14:tracePt t="9912" x="4721225" y="4848225"/>
          <p14:tracePt t="9929" x="4787900" y="4867275"/>
          <p14:tracePt t="9946" x="4822825" y="4879975"/>
          <p14:tracePt t="9963" x="4848225" y="4889500"/>
          <p14:tracePt t="9979" x="4889500" y="4914900"/>
          <p14:tracePt t="9996" x="4914900" y="4927600"/>
          <p14:tracePt t="10012" x="4930775" y="4937125"/>
          <p14:tracePt t="10029" x="4949825" y="4959350"/>
          <p14:tracePt t="10045" x="4962525" y="4968875"/>
          <p14:tracePt t="10062" x="4987925" y="4978400"/>
          <p14:tracePt t="10079" x="5003800" y="4994275"/>
          <p14:tracePt t="10096" x="5013325" y="4997450"/>
          <p14:tracePt t="10112" x="5029200" y="5010150"/>
          <p14:tracePt t="10129" x="5045075" y="5010150"/>
          <p14:tracePt t="10146" x="5054600" y="5010150"/>
          <p14:tracePt t="10162" x="5064125" y="5010150"/>
          <p14:tracePt t="10179" x="5083175" y="5010150"/>
          <p14:tracePt t="10195" x="5099050" y="5010150"/>
          <p14:tracePt t="10212" x="5114925" y="5000625"/>
          <p14:tracePt t="10229" x="5156200" y="4984750"/>
          <p14:tracePt t="10246" x="5181600" y="4965700"/>
          <p14:tracePt t="10262" x="5226050" y="4908550"/>
          <p14:tracePt t="10279" x="5289550" y="4778375"/>
          <p14:tracePt t="10295" x="5318125" y="4721225"/>
          <p14:tracePt t="10312" x="5330825" y="4676775"/>
          <p14:tracePt t="10329" x="5356225" y="4619625"/>
          <p14:tracePt t="10345" x="5356225" y="4597400"/>
          <p14:tracePt t="10362" x="5356225" y="4568825"/>
          <p14:tracePt t="10378" x="5356225" y="4546600"/>
          <p14:tracePt t="10395" x="5356225" y="4518025"/>
          <p14:tracePt t="10412" x="5356225" y="4495800"/>
          <p14:tracePt t="10428" x="5356225" y="4457700"/>
          <p14:tracePt t="10445" x="5356225" y="4441825"/>
          <p14:tracePt t="10462" x="5353050" y="4429125"/>
          <p14:tracePt t="10479" x="5353050" y="4410075"/>
          <p14:tracePt t="10514" x="5349875" y="4410075"/>
          <p14:tracePt t="10529" x="5334000" y="4400550"/>
          <p14:tracePt t="10545" x="5324475" y="4391025"/>
          <p14:tracePt t="10562" x="5314950" y="4381500"/>
          <p14:tracePt t="10579" x="5286375" y="4359275"/>
          <p14:tracePt t="10596" x="5260975" y="4346575"/>
          <p14:tracePt t="10613" x="5222875" y="4327525"/>
          <p14:tracePt t="10629" x="5178425" y="4289425"/>
          <p14:tracePt t="10646" x="5140325" y="4270375"/>
          <p14:tracePt t="10663" x="5108575" y="4257675"/>
          <p14:tracePt t="10679" x="5067300" y="4235450"/>
          <p14:tracePt t="10695" x="5019675" y="4206875"/>
          <p14:tracePt t="10712" x="4987925" y="4194175"/>
          <p14:tracePt t="10728" x="4930775" y="4162425"/>
          <p14:tracePt t="10745" x="4899025" y="4149725"/>
          <p14:tracePt t="10762" x="4876800" y="4137025"/>
          <p14:tracePt t="10779" x="4835525" y="4114800"/>
          <p14:tracePt t="10796" x="4816475" y="4108450"/>
          <p14:tracePt t="10812" x="4806950" y="4108450"/>
          <p14:tracePt t="10829" x="4794250" y="4102100"/>
          <p14:tracePt t="10845" x="4784725" y="4102100"/>
          <p14:tracePt t="10862" x="4772025" y="4102100"/>
          <p14:tracePt t="10879" x="4752975" y="4102100"/>
          <p14:tracePt t="10896" x="4743450" y="4102100"/>
          <p14:tracePt t="10913" x="4733925" y="4102100"/>
          <p14:tracePt t="10930" x="4718050" y="4102100"/>
          <p14:tracePt t="10945" x="4705350" y="4102100"/>
          <p14:tracePt t="10962" x="4695825" y="4105275"/>
          <p14:tracePt t="10978" x="4679950" y="4124325"/>
          <p14:tracePt t="10995" x="4670425" y="4133850"/>
          <p14:tracePt t="11012" x="4654550" y="4146550"/>
          <p14:tracePt t="11030" x="4638675" y="4159250"/>
          <p14:tracePt t="11046" x="4629150" y="4175125"/>
          <p14:tracePt t="11063" x="4619625" y="4184650"/>
          <p14:tracePt t="11079" x="4603750" y="4200525"/>
          <p14:tracePt t="11095" x="4603750" y="4210050"/>
          <p14:tracePt t="11111" x="4597400" y="4225925"/>
          <p14:tracePt t="11128" x="4587875" y="4241800"/>
          <p14:tracePt t="11145" x="4587875" y="4254500"/>
          <p14:tracePt t="11162" x="4587875" y="4270375"/>
          <p14:tracePt t="11179" x="4587875" y="4286250"/>
          <p14:tracePt t="11196" x="4587875" y="4295775"/>
          <p14:tracePt t="11212" x="4587875" y="4305300"/>
          <p14:tracePt t="11229" x="4587875" y="4330700"/>
          <p14:tracePt t="11245" x="4587875" y="4352925"/>
          <p14:tracePt t="11262" x="4587875" y="4391025"/>
          <p14:tracePt t="11278" x="4587875" y="4445000"/>
          <p14:tracePt t="11295" x="4587875" y="4467225"/>
          <p14:tracePt t="11311" x="4587875" y="4483100"/>
          <p14:tracePt t="11328" x="4587875" y="4502150"/>
          <p14:tracePt t="11345" x="4587875" y="4511675"/>
          <p14:tracePt t="11362" x="4587875" y="4521200"/>
          <p14:tracePt t="11379" x="4587875" y="4543425"/>
          <p14:tracePt t="11395" x="4587875" y="4552950"/>
          <p14:tracePt t="11411" x="4587875" y="4565650"/>
          <p14:tracePt t="11414" x="4591050" y="4578350"/>
          <p14:tracePt t="11428" x="4603750" y="4610100"/>
          <p14:tracePt t="11445" x="4622800" y="4632325"/>
          <p14:tracePt t="11461" x="4625975" y="4654550"/>
          <p14:tracePt t="11478" x="4641850" y="4670425"/>
          <p14:tracePt t="11496" x="4654550" y="4692650"/>
          <p14:tracePt t="11513" x="4670425" y="4724400"/>
          <p14:tracePt t="11529" x="4708525" y="4759325"/>
          <p14:tracePt t="11545" x="4749800" y="4794250"/>
          <p14:tracePt t="11562" x="4787900" y="4819650"/>
          <p14:tracePt t="11579" x="4838700" y="4857750"/>
          <p14:tracePt t="11596" x="4860925" y="4867275"/>
          <p14:tracePt t="11612" x="4883150" y="4879975"/>
          <p14:tracePt t="11629" x="4911725" y="4892675"/>
          <p14:tracePt t="11646" x="4924425" y="4902200"/>
          <p14:tracePt t="11662" x="4937125" y="4902200"/>
          <p14:tracePt t="11678" x="4984750" y="4902200"/>
          <p14:tracePt t="11695" x="5029200" y="4902200"/>
          <p14:tracePt t="11713" x="5092700" y="4902200"/>
          <p14:tracePt t="11729" x="5114925" y="4902200"/>
          <p14:tracePt t="11746" x="5124450" y="4902200"/>
          <p14:tracePt t="11763" x="5143500" y="4902200"/>
          <p14:tracePt t="11779" x="5153025" y="4895850"/>
          <p14:tracePt t="11795" x="5159375" y="4886325"/>
          <p14:tracePt t="11812" x="5168900" y="4876800"/>
          <p14:tracePt t="11829" x="5178425" y="4860925"/>
          <p14:tracePt t="11846" x="5194300" y="4835525"/>
          <p14:tracePt t="11863" x="5213350" y="4794250"/>
          <p14:tracePt t="11879" x="5213350" y="4759325"/>
          <p14:tracePt t="11896" x="5213350" y="4714875"/>
          <p14:tracePt t="11914" x="5213350" y="4679950"/>
          <p14:tracePt t="11929" x="5213350" y="4660900"/>
          <p14:tracePt t="11945" x="5213350" y="4645025"/>
          <p14:tracePt t="11963" x="5213350" y="4629150"/>
          <p14:tracePt t="11979" x="5213350" y="4622800"/>
          <p14:tracePt t="12022" x="5213350" y="4619625"/>
          <p14:tracePt t="12029" x="5213350" y="4610100"/>
          <p14:tracePt t="12046" x="5213350" y="4600575"/>
          <p14:tracePt t="12063" x="5213350" y="4584700"/>
          <p14:tracePt t="12079" x="5207000" y="4556125"/>
          <p14:tracePt t="12095" x="5200650" y="4533900"/>
          <p14:tracePt t="12111" x="5200650" y="4511675"/>
          <p14:tracePt t="12129" x="5181600" y="4454525"/>
          <p14:tracePt t="12146" x="5168900" y="4410075"/>
          <p14:tracePt t="12163" x="5149850" y="4346575"/>
          <p14:tracePt t="12179" x="5114925" y="4298950"/>
          <p14:tracePt t="12196" x="5080000" y="4248150"/>
          <p14:tracePt t="12213" x="5029200" y="4156075"/>
          <p14:tracePt t="12228" x="5010150" y="4117975"/>
          <p14:tracePt t="12245" x="4997450" y="4086225"/>
          <p14:tracePt t="12262" x="4975225" y="4064000"/>
          <p14:tracePt t="12279" x="4965700" y="4054475"/>
          <p14:tracePt t="12296" x="4949825" y="4032250"/>
          <p14:tracePt t="12313" x="4905375" y="4013200"/>
          <p14:tracePt t="12329" x="4876800" y="3994150"/>
          <p14:tracePt t="12346" x="4829175" y="3965575"/>
          <p14:tracePt t="12363" x="4784725" y="3949700"/>
          <p14:tracePt t="12379" x="4762500" y="3943350"/>
          <p14:tracePt t="12395" x="4746625" y="3943350"/>
          <p14:tracePt t="12412" x="4721225" y="3943350"/>
          <p14:tracePt t="12428" x="4692650" y="3943350"/>
          <p14:tracePt t="12445" x="4664075" y="3943350"/>
          <p14:tracePt t="12462" x="4616450" y="3943350"/>
          <p14:tracePt t="12478" x="4594225" y="3943350"/>
          <p14:tracePt t="12496" x="4572000" y="3943350"/>
          <p14:tracePt t="12513" x="4556125" y="3946525"/>
          <p14:tracePt t="12528" x="4546600" y="3956050"/>
          <p14:tracePt t="12545" x="4530725" y="3965575"/>
          <p14:tracePt t="12562" x="4524375" y="3990975"/>
          <p14:tracePt t="12578" x="4521200" y="4022725"/>
          <p14:tracePt t="12596" x="4521200" y="4064000"/>
          <p14:tracePt t="12613" x="4502150" y="4130675"/>
          <p14:tracePt t="12629" x="4502150" y="4165600"/>
          <p14:tracePt t="12646" x="4495800" y="4203700"/>
          <p14:tracePt t="12662" x="4495800" y="4264025"/>
          <p14:tracePt t="12678" x="4495800" y="4318000"/>
          <p14:tracePt t="12695" x="4489450" y="4356100"/>
          <p14:tracePt t="12712" x="4489450" y="4394200"/>
          <p14:tracePt t="12729" x="4489450" y="4422775"/>
          <p14:tracePt t="12746" x="4489450" y="4445000"/>
          <p14:tracePt t="12762" x="4489450" y="4486275"/>
          <p14:tracePt t="12779" x="4489450" y="4508500"/>
          <p14:tracePt t="12795" x="4489450" y="4530725"/>
          <p14:tracePt t="12812" x="4489450" y="4549775"/>
          <p14:tracePt t="12828" x="4489450" y="4559300"/>
          <p14:tracePt t="12845" x="4489450" y="4575175"/>
          <p14:tracePt t="12863" x="4489450" y="4591050"/>
          <p14:tracePt t="12879" x="4489450" y="4600575"/>
          <p14:tracePt t="12896" x="4495800" y="4610100"/>
          <p14:tracePt t="12912" x="4537075" y="4645025"/>
          <p14:tracePt t="12929" x="4584700" y="4670425"/>
          <p14:tracePt t="12945" x="4654550" y="4708525"/>
          <p14:tracePt t="12962" x="4730750" y="4743450"/>
          <p14:tracePt t="12979" x="4768850" y="4756150"/>
          <p14:tracePt t="12996" x="4791075" y="4775200"/>
          <p14:tracePt t="13013" x="4832350" y="4778375"/>
          <p14:tracePt t="13029" x="4870450" y="4778375"/>
          <p14:tracePt t="13046" x="4933950" y="4794250"/>
          <p14:tracePt t="13062" x="5019675" y="4800600"/>
          <p14:tracePt t="13078" x="5080000" y="4806950"/>
          <p14:tracePt t="13095" x="5124450" y="4806950"/>
          <p14:tracePt t="13112" x="5165725" y="4806950"/>
          <p14:tracePt t="13128" x="5194300" y="4803775"/>
          <p14:tracePt t="13145" x="5219700" y="4794250"/>
          <p14:tracePt t="13162" x="5273675" y="4775200"/>
          <p14:tracePt t="13178" x="5305425" y="4749800"/>
          <p14:tracePt t="13195" x="5330825" y="4737100"/>
          <p14:tracePt t="13212" x="5346700" y="4718050"/>
          <p14:tracePt t="13228" x="5362575" y="4692650"/>
          <p14:tracePt t="13245" x="5375275" y="4670425"/>
          <p14:tracePt t="13262" x="5375275" y="4629150"/>
          <p14:tracePt t="13278" x="5375275" y="4600575"/>
          <p14:tracePt t="13295" x="5375275" y="4562475"/>
          <p14:tracePt t="13311" x="5372100" y="4502150"/>
          <p14:tracePt t="13328" x="5372100" y="4470400"/>
          <p14:tracePt t="13345" x="5365750" y="4441825"/>
          <p14:tracePt t="13362" x="5356225" y="4425950"/>
          <p14:tracePt t="13378" x="5343525" y="4403725"/>
          <p14:tracePt t="13395" x="5337175" y="4394200"/>
          <p14:tracePt t="13412" x="5324475" y="4371975"/>
          <p14:tracePt t="13428" x="5311775" y="4349750"/>
          <p14:tracePt t="13445" x="5295900" y="4340225"/>
          <p14:tracePt t="13462" x="5276850" y="4318000"/>
          <p14:tracePt t="13479" x="5245100" y="4308475"/>
          <p14:tracePt t="13495" x="5222875" y="4289425"/>
          <p14:tracePt t="13512" x="5178425" y="4270375"/>
          <p14:tracePt t="13528" x="5149850" y="4260850"/>
          <p14:tracePt t="13546" x="5105400" y="4248150"/>
          <p14:tracePt t="13562" x="5048250" y="4222750"/>
          <p14:tracePt t="13579" x="5010150" y="4210050"/>
          <p14:tracePt t="13596" x="4965700" y="4197350"/>
          <p14:tracePt t="13612" x="4902200" y="4184650"/>
          <p14:tracePt t="13628" x="4857750" y="4184650"/>
          <p14:tracePt t="13645" x="4813300" y="4184650"/>
          <p14:tracePt t="13661" x="4749800" y="4184650"/>
          <p14:tracePt t="13678" x="4721225" y="4184650"/>
          <p14:tracePt t="13695" x="4692650" y="4187825"/>
          <p14:tracePt t="13712" x="4657725" y="4197350"/>
          <p14:tracePt t="13729" x="4625975" y="4203700"/>
          <p14:tracePt t="13746" x="4603750" y="4210050"/>
          <p14:tracePt t="13762" x="4562475" y="4222750"/>
          <p14:tracePt t="13778" x="4537075" y="4238625"/>
          <p14:tracePt t="13795" x="4508500" y="4244975"/>
          <p14:tracePt t="13812" x="4492625" y="4254500"/>
          <p14:tracePt t="13829" x="4483100" y="4260850"/>
          <p14:tracePt t="13845" x="4470400" y="4264025"/>
          <p14:tracePt t="13862" x="4454525" y="4273550"/>
          <p14:tracePt t="13879" x="4454525" y="4279900"/>
          <p14:tracePt t="13895" x="4454525" y="4295775"/>
          <p14:tracePt t="13912" x="4454525" y="4308475"/>
          <p14:tracePt t="13928" x="4454525" y="4318000"/>
          <p14:tracePt t="13945" x="4454525" y="4327525"/>
          <p14:tracePt t="13948" x="4454525" y="4340225"/>
          <p14:tracePt t="13962" x="4464050" y="4362450"/>
          <p14:tracePt t="13978" x="4479925" y="4387850"/>
          <p14:tracePt t="13996" x="4492625" y="4403725"/>
          <p14:tracePt t="14012" x="4495800" y="4416425"/>
          <p14:tracePt t="14028" x="4502150" y="4429125"/>
          <p14:tracePt t="14045" x="4511675" y="4438650"/>
          <p14:tracePt t="14061" x="4530725" y="4457700"/>
          <p14:tracePt t="14078" x="4543425" y="4467225"/>
          <p14:tracePt t="14096" x="4546600" y="4476750"/>
          <p14:tracePt t="14112" x="4556125" y="4498975"/>
          <p14:tracePt t="14129" x="4562475" y="4508500"/>
          <p14:tracePt t="14146" x="4565650" y="4518025"/>
          <p14:tracePt t="14162" x="4572000" y="4530725"/>
          <p14:tracePt t="14178" x="4581525" y="4556125"/>
          <p14:tracePt t="14195" x="4594225" y="4578350"/>
          <p14:tracePt t="14211" x="4610100" y="4622800"/>
          <p14:tracePt t="14229" x="4622800" y="4651375"/>
          <p14:tracePt t="14247" x="4648200" y="4695825"/>
          <p14:tracePt t="14262" x="4660900" y="4718050"/>
          <p14:tracePt t="14279" x="4673600" y="4749800"/>
          <p14:tracePt t="14295" x="4683125" y="4759325"/>
          <p14:tracePt t="14311" x="4702175" y="4781550"/>
          <p14:tracePt t="14328" x="4721225" y="4810125"/>
          <p14:tracePt t="14346" x="4775200" y="4857750"/>
          <p14:tracePt t="14362" x="4813300" y="4883150"/>
          <p14:tracePt t="14378" x="4845050" y="4908550"/>
          <p14:tracePt t="14396" x="4883150" y="4949825"/>
          <p14:tracePt t="14411" x="4892675" y="4962525"/>
          <p14:tracePt t="14428" x="4902200" y="4975225"/>
          <p14:tracePt t="14445" x="4905375" y="4981575"/>
          <p14:tracePt t="14468" x="4911725" y="4981575"/>
          <p14:tracePt t="14478" x="4914900" y="4981575"/>
          <p14:tracePt t="14496" x="4937125" y="4981575"/>
          <p14:tracePt t="14512" x="4956175" y="4981575"/>
          <p14:tracePt t="14529" x="4978400" y="4981575"/>
          <p14:tracePt t="14546" x="4994275" y="4981575"/>
          <p14:tracePt t="14562" x="5003800" y="4981575"/>
          <p14:tracePt t="14578" x="5010150" y="4981575"/>
          <p14:tracePt t="14612" x="5013325" y="4968875"/>
          <p14:tracePt t="14629" x="5029200" y="4965700"/>
          <p14:tracePt t="14646" x="5038725" y="4949825"/>
          <p14:tracePt t="14662" x="5048250" y="4940300"/>
          <p14:tracePt t="14679" x="5057775" y="4930775"/>
          <p14:tracePt t="14696" x="5080000" y="4908550"/>
          <p14:tracePt t="14712" x="5089525" y="4899025"/>
          <p14:tracePt t="14728" x="5099050" y="4889500"/>
          <p14:tracePt t="14746" x="5108575" y="4879975"/>
          <p14:tracePt t="14762" x="5114925" y="4864100"/>
          <p14:tracePt t="14779" x="5118100" y="4864100"/>
          <p14:tracePt t="14812" x="5118100" y="4860925"/>
          <p14:tracePt t="15482" x="5114925" y="4835525"/>
          <p14:tracePt t="15489" x="5108575" y="4816475"/>
          <p14:tracePt t="15496" x="5102225" y="4797425"/>
          <p14:tracePt t="15512" x="5070475" y="4759325"/>
          <p14:tracePt t="15529" x="5048250" y="4737100"/>
          <p14:tracePt t="15546" x="4994275" y="4676775"/>
          <p14:tracePt t="15579" x="4902200" y="4537075"/>
          <p14:tracePt t="15612" x="4832350" y="4419600"/>
          <p14:tracePt t="15629" x="4822825" y="4403725"/>
          <p14:tracePt t="15646" x="4806950" y="4391025"/>
          <p14:tracePt t="15662" x="4797425" y="4375150"/>
          <p14:tracePt t="15679" x="4787900" y="4365625"/>
          <p14:tracePt t="15696" x="4746625" y="4346575"/>
          <p14:tracePt t="15712" x="4721225" y="4333875"/>
          <p14:tracePt t="15729" x="4692650" y="4318000"/>
          <p14:tracePt t="15746" x="4654550" y="4292600"/>
          <p14:tracePt t="15762" x="4638675" y="4283075"/>
          <p14:tracePt t="15779" x="4629150" y="4273550"/>
          <p14:tracePt t="15796" x="4600575" y="4251325"/>
          <p14:tracePt t="15812" x="4568825" y="4232275"/>
          <p14:tracePt t="15828" x="4546600" y="4213225"/>
          <p14:tracePt t="15845" x="4502150" y="4168775"/>
          <p14:tracePt t="15861" x="4476750" y="4156075"/>
          <p14:tracePt t="15879" x="4445000" y="4130675"/>
          <p14:tracePt t="15896" x="4425950" y="4117975"/>
          <p14:tracePt t="15912" x="4403725" y="4105275"/>
          <p14:tracePt t="15929" x="4387850" y="4095750"/>
          <p14:tracePt t="15945" x="4365625" y="4073525"/>
          <p14:tracePt t="15962" x="4346575" y="4070350"/>
          <p14:tracePt t="15978" x="4330700" y="4064000"/>
          <p14:tracePt t="15995" x="4302125" y="4064000"/>
          <p14:tracePt t="16011" x="4289425" y="4064000"/>
          <p14:tracePt t="16029" x="4273550" y="4064000"/>
          <p14:tracePt t="16045" x="4238625" y="4064000"/>
          <p14:tracePt t="16062" x="4219575" y="4064000"/>
          <p14:tracePt t="16079" x="4187825" y="4064000"/>
          <p14:tracePt t="16095" x="4156075" y="4064000"/>
          <p14:tracePt t="16112" x="4124325" y="4067175"/>
          <p14:tracePt t="16128" x="4102100" y="4076700"/>
          <p14:tracePt t="16145" x="4060825" y="4102100"/>
          <p14:tracePt t="16161" x="4041775" y="4114800"/>
          <p14:tracePt t="16178" x="4032250" y="4124325"/>
          <p14:tracePt t="16196" x="4013200" y="4133850"/>
          <p14:tracePt t="16212" x="3997325" y="4140200"/>
          <p14:tracePt t="16229" x="3975100" y="4149725"/>
          <p14:tracePt t="16245" x="3933825" y="4156075"/>
          <p14:tracePt t="16262" x="3905250" y="4156075"/>
          <p14:tracePt t="16278" x="3889375" y="4156075"/>
          <p14:tracePt t="16295" x="3870325" y="4156075"/>
          <p14:tracePt t="16311" x="3848100" y="4156075"/>
          <p14:tracePt t="16328" x="3838575" y="4156075"/>
          <p14:tracePt t="16345" x="3822700" y="4156075"/>
          <p14:tracePt t="16362" x="3813175" y="4156075"/>
          <p14:tracePt t="16379" x="3797300" y="4156075"/>
          <p14:tracePt t="16395" x="3784600" y="4156075"/>
          <p14:tracePt t="16411" x="3775075" y="4156075"/>
          <p14:tracePt t="16428" x="3762375" y="4143375"/>
          <p14:tracePt t="16444" x="3743325" y="4127500"/>
          <p14:tracePt t="16461" x="3733800" y="4117975"/>
          <p14:tracePt t="16479" x="3724275" y="4108450"/>
          <p14:tracePt t="16495" x="3711575" y="4086225"/>
          <p14:tracePt t="16531" x="3702050" y="4086225"/>
          <p14:tracePt t="16545" x="3702050" y="4083050"/>
          <p14:tracePt t="16561" x="3695700" y="4073525"/>
          <p14:tracePt t="16595" x="3695700" y="4067175"/>
          <p14:tracePt t="16612" x="3692525" y="4064000"/>
          <p14:tracePt t="16653" x="3692525" y="4057650"/>
          <p14:tracePt t="16673" x="3686175" y="4054475"/>
          <p14:tracePt t="17287" x="3714750" y="3975100"/>
          <p14:tracePt t="17294" x="3771900" y="3863975"/>
          <p14:tracePt t="17312" x="3848100" y="3663950"/>
          <p14:tracePt t="17330" x="3981450" y="3359150"/>
          <p14:tracePt t="17346" x="4067175" y="3181350"/>
          <p14:tracePt t="17367" x="4168775" y="2930525"/>
          <p14:tracePt t="17378" x="4197350" y="2857500"/>
          <p14:tracePt t="17411" x="4264025" y="2613025"/>
          <p14:tracePt t="17444" x="4302125" y="2384425"/>
          <p14:tracePt t="17461" x="4324350" y="2317750"/>
          <p14:tracePt t="17478" x="4337050" y="2263775"/>
          <p14:tracePt t="17494" x="4337050" y="2200275"/>
          <p14:tracePt t="17511" x="4337050" y="2149475"/>
          <p14:tracePt t="17529" x="4321175" y="2060575"/>
          <p14:tracePt t="17544" x="4321175" y="2006600"/>
          <p14:tracePt t="17561" x="4321175" y="1971675"/>
          <p14:tracePt t="17579" x="4321175" y="1930400"/>
          <p14:tracePt t="17595" x="4321175" y="1914525"/>
          <p14:tracePt t="17612" x="4321175" y="1895475"/>
          <p14:tracePt t="17629" x="4321175" y="1873250"/>
          <p14:tracePt t="17645" x="4321175" y="1863725"/>
          <p14:tracePt t="17661" x="4321175" y="1847850"/>
          <p14:tracePt t="17678" x="4321175" y="1844675"/>
          <p14:tracePt t="17694" x="4308475" y="1844675"/>
          <p14:tracePt t="17711" x="4305300" y="1844675"/>
          <p14:tracePt t="17729" x="4298950" y="1844675"/>
          <p14:tracePt t="17745" x="4295775" y="1844675"/>
          <p14:tracePt t="17762" x="4286250" y="1844675"/>
          <p14:tracePt t="17779" x="4270375" y="1844675"/>
          <p14:tracePt t="17795" x="4254500" y="1844675"/>
          <p14:tracePt t="17811" x="4244975" y="1844675"/>
          <p14:tracePt t="17828" x="4232275" y="1844675"/>
          <p14:tracePt t="17844" x="4222750" y="1844675"/>
          <p14:tracePt t="17861" x="4206875" y="1844675"/>
          <p14:tracePt t="17879" x="4191000" y="1860550"/>
          <p14:tracePt t="17895" x="4187825" y="1866900"/>
          <p14:tracePt t="17911" x="4181475" y="1876425"/>
          <p14:tracePt t="17929" x="4171950" y="1889125"/>
          <p14:tracePt t="17945" x="4162425" y="1901825"/>
          <p14:tracePt t="17961" x="4156075" y="1917700"/>
          <p14:tracePt t="17978" x="4156075" y="1930400"/>
          <p14:tracePt t="17995" x="4156075" y="1939925"/>
          <p14:tracePt t="18011" x="4156075" y="1949450"/>
          <p14:tracePt t="18028" x="4156075" y="1971675"/>
          <p14:tracePt t="18045" x="4156075" y="1981200"/>
          <p14:tracePt t="18061" x="4156075" y="1990725"/>
          <p14:tracePt t="18078" x="4156075" y="1993900"/>
          <p14:tracePt t="18166" x="4149725" y="1993900"/>
          <p14:tracePt t="18187" x="4146550" y="1993900"/>
          <p14:tracePt t="18194" x="4140200" y="1987550"/>
          <p14:tracePt t="18211" x="4140200" y="1978025"/>
          <p14:tracePt t="18229" x="4137025" y="1965325"/>
          <p14:tracePt t="18244" x="4130675" y="1949450"/>
          <p14:tracePt t="18261" x="4127500" y="1939925"/>
          <p14:tracePt t="18279" x="4121150" y="1933575"/>
          <p14:tracePt t="18314" x="4111625" y="1933575"/>
          <p14:tracePt t="18364" x="4105275" y="1933575"/>
          <p14:tracePt t="18379" x="4102100" y="1933575"/>
          <p14:tracePt t="18386" x="4095750" y="1933575"/>
          <p14:tracePt t="18394" x="4092575" y="1933575"/>
          <p14:tracePt t="18411" x="4083050" y="1933575"/>
          <p14:tracePt t="18428" x="4060825" y="1946275"/>
          <p14:tracePt t="18445" x="4057650" y="1949450"/>
          <p14:tracePt t="18700" x="4051300" y="1968500"/>
          <p14:tracePt t="18707" x="4038600" y="1987550"/>
          <p14:tracePt t="18714" x="4022725" y="2022475"/>
          <p14:tracePt t="18728" x="4003675" y="2060575"/>
          <p14:tracePt t="18744" x="3978275" y="2108200"/>
          <p14:tracePt t="18761" x="3965575" y="2146300"/>
          <p14:tracePt t="18794" x="3927475" y="2212975"/>
          <p14:tracePt t="18828" x="3902075" y="2263775"/>
          <p14:tracePt t="18844" x="3889375" y="2273300"/>
          <p14:tracePt t="18861" x="3876675" y="2282825"/>
          <p14:tracePt t="18878" x="3860800" y="2295525"/>
          <p14:tracePt t="18895" x="3851275" y="2311400"/>
          <p14:tracePt t="18912" x="3851275" y="2320925"/>
          <p14:tracePt t="18928" x="3844925" y="2336800"/>
          <p14:tracePt t="18945" x="3844925" y="2346325"/>
          <p14:tracePt t="18961" x="3844925" y="2352675"/>
          <p14:tracePt t="19243" x="3848100" y="2330450"/>
          <p14:tracePt t="19250" x="3854450" y="2305050"/>
          <p14:tracePt t="19262" x="3860800" y="2279650"/>
          <p14:tracePt t="19278" x="3889375" y="2187575"/>
          <p14:tracePt t="19295" x="3902075" y="2130425"/>
          <p14:tracePt t="19312" x="3902075" y="2095500"/>
          <p14:tracePt t="19328" x="3902075" y="2066925"/>
          <p14:tracePt t="19345" x="3902075" y="2051050"/>
          <p14:tracePt t="19361" x="3902075" y="2041525"/>
          <p14:tracePt t="19378" x="3902075" y="2028825"/>
          <p14:tracePt t="19394" x="3902075" y="2019300"/>
          <p14:tracePt t="19412" x="3902075" y="2003425"/>
          <p14:tracePt t="19428" x="3902075" y="1987550"/>
          <p14:tracePt t="19445" x="3902075" y="1978025"/>
          <p14:tracePt t="19462" x="3902075" y="1968500"/>
          <p14:tracePt t="19478" x="3902075" y="1958975"/>
          <p14:tracePt t="19764" x="3905250" y="1933575"/>
          <p14:tracePt t="19771" x="3911600" y="1914525"/>
          <p14:tracePt t="19778" x="3917950" y="1895475"/>
          <p14:tracePt t="19794" x="3937000" y="1857375"/>
          <p14:tracePt t="19811" x="3943350" y="1831975"/>
          <p14:tracePt t="19828" x="3946525" y="1800225"/>
          <p14:tracePt t="19845" x="3952875" y="1784350"/>
          <p14:tracePt t="19862" x="3962400" y="1774825"/>
          <p14:tracePt t="19879" x="3978275" y="1739900"/>
          <p14:tracePt t="19895" x="3997325" y="1717675"/>
          <p14:tracePt t="19911" x="4006850" y="1679575"/>
          <p14:tracePt t="19927" x="4025900" y="1644650"/>
          <p14:tracePt t="19944" x="4025900" y="1612900"/>
          <p14:tracePt t="19961" x="4025900" y="1603375"/>
          <p14:tracePt t="19977" x="4025900" y="1593850"/>
          <p14:tracePt t="20228" x="4032250" y="1593850"/>
          <p14:tracePt t="20235" x="4041775" y="1593850"/>
          <p14:tracePt t="20245" x="4067175" y="1593850"/>
          <p14:tracePt t="20263" x="4121150" y="1587500"/>
          <p14:tracePt t="20278" x="4168775" y="1568450"/>
          <p14:tracePt t="20295" x="4197350" y="1562100"/>
          <p14:tracePt t="20313" x="4225925" y="1552575"/>
          <p14:tracePt t="20328" x="4235450" y="1546225"/>
          <p14:tracePt t="20344" x="4251325" y="1536700"/>
          <p14:tracePt t="20362" x="4264025" y="1517650"/>
          <p14:tracePt t="20378" x="4276725" y="1508125"/>
          <p14:tracePt t="20395" x="4286250" y="1495425"/>
          <p14:tracePt t="20412" x="4305300" y="1482725"/>
          <p14:tracePt t="20428" x="4314825" y="1473200"/>
          <p14:tracePt t="20445" x="4324350" y="1473200"/>
          <p14:tracePt t="20484" x="4330700" y="1473200"/>
          <p14:tracePt t="20570" x="4333875" y="1473200"/>
          <p14:tracePt t="20685" x="4327525" y="1473200"/>
          <p14:tracePt t="20692" x="4324350" y="1473200"/>
          <p14:tracePt t="20699" x="4311650" y="1473200"/>
          <p14:tracePt t="20712" x="4241800" y="1482725"/>
          <p14:tracePt t="20728" x="4152900" y="1514475"/>
          <p14:tracePt t="20744" x="4060825" y="1565275"/>
          <p14:tracePt t="20761" x="3930650" y="1647825"/>
          <p14:tracePt t="20778" x="3873500" y="1676400"/>
          <p14:tracePt t="20795" x="3825875" y="1708150"/>
          <p14:tracePt t="20812" x="3775075" y="1733550"/>
          <p14:tracePt t="20828" x="3746500" y="1746250"/>
          <p14:tracePt t="20845" x="3721100" y="1758950"/>
          <p14:tracePt t="20862" x="3692525" y="1793875"/>
          <p14:tracePt t="20878" x="3663950" y="1835150"/>
          <p14:tracePt t="20894" x="3654425" y="1863725"/>
          <p14:tracePt t="20911" x="3629025" y="1908175"/>
          <p14:tracePt t="20927" x="3619500" y="1924050"/>
          <p14:tracePt t="20944" x="3613150" y="1933575"/>
          <p14:tracePt t="20961" x="3613150" y="1952625"/>
          <p14:tracePt t="20977" x="3613150" y="1962150"/>
          <p14:tracePt t="20995" x="3613150" y="1971675"/>
          <p14:tracePt t="21012" x="3613150" y="1984375"/>
          <p14:tracePt t="21028" x="3613150" y="1993900"/>
          <p14:tracePt t="21045" x="3613150" y="2006600"/>
          <p14:tracePt t="21061" x="3609975" y="2022475"/>
          <p14:tracePt t="21077" x="3609975" y="2032000"/>
          <p14:tracePt t="21094" x="3609975" y="2041525"/>
          <p14:tracePt t="21111" x="3609975" y="2057400"/>
          <p14:tracePt t="21127" x="3609975" y="2060575"/>
          <p14:tracePt t="21145" x="3609975" y="2066925"/>
          <p14:tracePt t="21162" x="3609975" y="2076450"/>
          <p14:tracePt t="21178" x="3619500" y="2076450"/>
          <p14:tracePt t="21194" x="3635375" y="2076450"/>
          <p14:tracePt t="21211" x="3667125" y="2076450"/>
          <p14:tracePt t="21227" x="3683000" y="2076450"/>
          <p14:tracePt t="21244" x="3698875" y="2076450"/>
          <p14:tracePt t="21262" x="3717925" y="2076450"/>
          <p14:tracePt t="21278" x="3733800" y="2063750"/>
          <p14:tracePt t="21294" x="3756025" y="2054225"/>
          <p14:tracePt t="21312" x="3784600" y="2032000"/>
          <p14:tracePt t="21328" x="3794125" y="2022475"/>
          <p14:tracePt t="21344" x="3810000" y="2012950"/>
          <p14:tracePt t="21361" x="3832225" y="1978025"/>
          <p14:tracePt t="21377" x="3841750" y="1962150"/>
          <p14:tracePt t="21395" x="3851275" y="1952625"/>
          <p14:tracePt t="21412" x="3867150" y="1933575"/>
          <p14:tracePt t="21428" x="3876675" y="1924050"/>
          <p14:tracePt t="21445" x="3876675" y="1917700"/>
          <p14:tracePt t="21461" x="3876675" y="1911350"/>
          <p14:tracePt t="21549" x="3879850" y="1911350"/>
          <p14:tracePt t="21555" x="3886200" y="1911350"/>
          <p14:tracePt t="21562" x="3895725" y="1911350"/>
          <p14:tracePt t="21578" x="3911600" y="1911350"/>
          <p14:tracePt t="21594" x="3933825" y="1911350"/>
          <p14:tracePt t="21611" x="3997325" y="1914525"/>
          <p14:tracePt t="21627" x="4041775" y="1927225"/>
          <p14:tracePt t="21644" x="4070350" y="1933575"/>
          <p14:tracePt t="21661" x="4117975" y="1939925"/>
          <p14:tracePt t="21678" x="4162425" y="1939925"/>
          <p14:tracePt t="21695" x="4216400" y="1939925"/>
          <p14:tracePt t="21711" x="4333875" y="1930400"/>
          <p14:tracePt t="21728" x="4438650" y="1920875"/>
          <p14:tracePt t="21744" x="4492625" y="1908175"/>
          <p14:tracePt t="21761" x="4565650" y="1901825"/>
          <p14:tracePt t="21778" x="4594225" y="1895475"/>
          <p14:tracePt t="21794" x="4616450" y="1889125"/>
          <p14:tracePt t="21811" x="4638675" y="1879600"/>
          <p14:tracePt t="21828" x="4648200" y="1879600"/>
          <p14:tracePt t="21844" x="4657725" y="1879600"/>
          <p14:tracePt t="21861" x="4673600" y="1879600"/>
          <p14:tracePt t="21878" x="4686300" y="1879600"/>
          <p14:tracePt t="21895" x="4692650" y="1879600"/>
        </p14:tracePtLst>
      </p14:laserTraceLst>
    </p:ext>
  </p:extLs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5" descr="33ammiplant"/>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0" y="0"/>
            <a:ext cx="5035550" cy="6143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5843" name="Picture 9" descr="33umbfrent"/>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3857625" y="285750"/>
            <a:ext cx="2266950" cy="1820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5844" name="Picture 7" descr="33umbperf"/>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6215063" y="0"/>
            <a:ext cx="2571750" cy="2714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5845" name="Picture 5" descr="Amvisfr"/>
          <p:cNvPicPr>
            <a:picLocks noChangeAspect="1" noChangeArrowheads="1"/>
          </p:cNvPicPr>
          <p:nvPr/>
        </p:nvPicPr>
        <p:blipFill>
          <a:blip r:embed="rId6">
            <a:extLst>
              <a:ext uri="{28A0092B-C50C-407E-A947-70E740481C1C}">
                <a14:useLocalDpi xmlns:a14="http://schemas.microsoft.com/office/drawing/2010/main" xmlns="" val="0"/>
              </a:ext>
            </a:extLst>
          </a:blip>
          <a:srcRect/>
          <a:stretch>
            <a:fillRect/>
          </a:stretch>
        </p:blipFill>
        <p:spPr bwMode="auto">
          <a:xfrm>
            <a:off x="5286375" y="2786063"/>
            <a:ext cx="3354388" cy="30718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5846" name="Rectangle 6"/>
          <p:cNvSpPr>
            <a:spLocks noChangeArrowheads="1"/>
          </p:cNvSpPr>
          <p:nvPr/>
        </p:nvSpPr>
        <p:spPr bwMode="auto">
          <a:xfrm>
            <a:off x="1500188" y="6396038"/>
            <a:ext cx="6072187"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fr-FR" altLang="fr-FR" sz="2400" b="1" i="1">
                <a:solidFill>
                  <a:srgbClr val="FF0000"/>
                </a:solidFill>
                <a:latin typeface="Times New Roman" panose="02020603050405020304" pitchFamily="18" charset="0"/>
                <a:cs typeface="Times New Roman" panose="02020603050405020304" pitchFamily="18" charset="0"/>
              </a:rPr>
              <a:t>Ammi visnaga, </a:t>
            </a:r>
            <a:r>
              <a:rPr lang="fr-FR" altLang="fr-FR" sz="2400" b="1">
                <a:latin typeface="Times New Roman" panose="02020603050405020304" pitchFamily="18" charset="0"/>
                <a:cs typeface="Times New Roman" panose="02020603050405020304" pitchFamily="18" charset="0"/>
              </a:rPr>
              <a:t>Cure dent ou «bachnikha » </a:t>
            </a:r>
          </a:p>
        </p:txBody>
      </p:sp>
      <p:pic>
        <p:nvPicPr>
          <p:cNvPr id="2" name="Audio 1">
            <a:hlinkClick r:id="" action="ppaction://media"/>
          </p:cNvPr>
          <p:cNvPicPr>
            <a:picLocks noChangeAspect="1"/>
          </p:cNvPicPr>
          <p:nvPr>
            <a:videoFile r:link="rId1"/>
            <p:extLst>
              <p:ext uri="{DAA4B4D4-6D71-4841-9C94-3DE7FCFB9230}">
                <p14:media xmlns:p14="http://schemas.microsoft.com/office/powerpoint/2010/main" xmlns="" r:embed="rId7"/>
              </p:ext>
            </p:extLst>
          </p:nvPr>
        </p:nvPicPr>
        <p:blipFill>
          <a:blip r:embed="rId8" cstate="print"/>
          <a:stretch>
            <a:fillRect/>
          </a:stretch>
        </p:blipFill>
        <p:spPr>
          <a:xfrm>
            <a:off x="8724900" y="6438900"/>
            <a:ext cx="203200" cy="203200"/>
          </a:xfrm>
          <a:prstGeom prst="rect">
            <a:avLst/>
          </a:prstGeom>
        </p:spPr>
      </p:pic>
    </p:spTree>
  </p:cSld>
  <p:clrMapOvr>
    <a:masterClrMapping/>
  </p:clrMapOvr>
  <mc:AlternateContent xmlns:mc="http://schemas.openxmlformats.org/markup-compatibility/2006">
    <mc:Choice xmlns:p14="http://schemas.microsoft.com/office/powerpoint/2010/main" xmlns="" Requires="p14">
      <p:transition spd="slow" p14:dur="2000" advTm="40240"/>
    </mc:Choice>
    <mc:Fallback>
      <p:transition spd="slow" advTm="402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showWhenStopped="0">
                <p:cTn id="7" fill="hold" display="0">
                  <p:stCondLst>
                    <p:cond delay="indefinite"/>
                  </p:stCondLst>
                  <p:endCondLst>
                    <p:cond evt="onStopAudio" delay="0">
                      <p:tgtEl>
                        <p:sldTgt/>
                      </p:tgtEl>
                    </p:cond>
                  </p:endCondLst>
                </p:cTn>
                <p:tgtEl>
                  <p:spTgt spid="2"/>
                </p:tgtEl>
              </p:cMediaNode>
            </p:video>
          </p:childTnLst>
        </p:cTn>
      </p:par>
    </p:tnLst>
  </p:timing>
  <p:extLst>
    <p:ext uri="{3A86A75C-4F4B-4683-9AE1-C65F6400EC91}">
      <p14:laserTraceLst xmlns:p14="http://schemas.microsoft.com/office/powerpoint/2010/main" xmlns="">
        <p14:tracePtLst>
          <p14:tracePt t="3258" x="4648200" y="1857375"/>
          <p14:tracePt t="3265" x="4578350" y="1841500"/>
          <p14:tracePt t="3275" x="4505325" y="1822450"/>
          <p14:tracePt t="3293" x="4330700" y="1819275"/>
          <p14:tracePt t="3309" x="4168775" y="1847850"/>
          <p14:tracePt t="3326" x="4022725" y="1892300"/>
          <p14:tracePt t="3342" x="3822700" y="2038350"/>
          <p14:tracePt t="3375" x="3540125" y="2349500"/>
          <p14:tracePt t="3410" x="3295650" y="2762250"/>
          <p14:tracePt t="3428" x="3187700" y="2978150"/>
          <p14:tracePt t="3442" x="3133725" y="3111500"/>
          <p14:tracePt t="3458" x="3101975" y="3222625"/>
          <p14:tracePt t="3476" x="3076575" y="3317875"/>
          <p14:tracePt t="3492" x="3054350" y="3441700"/>
          <p14:tracePt t="3508" x="3048000" y="3479800"/>
          <p14:tracePt t="3525" x="3048000" y="3524250"/>
          <p14:tracePt t="3542" x="3048000" y="3562350"/>
          <p14:tracePt t="3559" x="3048000" y="3584575"/>
          <p14:tracePt t="3576" x="3048000" y="3629025"/>
          <p14:tracePt t="3579" x="3048000" y="3648075"/>
          <p14:tracePt t="3593" x="3048000" y="3708400"/>
          <p14:tracePt t="3609" x="3048000" y="3765550"/>
          <p14:tracePt t="3625" x="3048000" y="3844925"/>
          <p14:tracePt t="3642" x="3060700" y="4000500"/>
          <p14:tracePt t="3658" x="3086100" y="4152900"/>
          <p14:tracePt t="3676" x="3140075" y="4295775"/>
          <p14:tracePt t="3693" x="3248025" y="4594225"/>
          <p14:tracePt t="3709" x="3311525" y="4749800"/>
          <p14:tracePt t="3726" x="3336925" y="4800600"/>
          <p14:tracePt t="4093" x="3336925" y="4857750"/>
          <p14:tracePt t="4101" x="3330575" y="4918075"/>
          <p14:tracePt t="4109" x="3321050" y="4997450"/>
          <p14:tracePt t="4126" x="3302000" y="5181600"/>
          <p14:tracePt t="4143" x="3276600" y="5426075"/>
          <p14:tracePt t="4159" x="3238500" y="5645150"/>
          <p14:tracePt t="4192" x="3143250" y="6153150"/>
          <p14:tracePt t="4226" x="3079750" y="6502400"/>
          <p14:tracePt t="4242" x="3028950" y="6670675"/>
          <p14:tracePt t="4258" x="3013075" y="6756400"/>
          <p14:tracePt t="4276" x="2981325" y="6845300"/>
          <p14:tracePt t="4292" x="2959100" y="6854825"/>
          <p14:tracePt t="4309" x="2946400" y="6854825"/>
          <p14:tracePt t="4325" x="2933700" y="6854825"/>
          <p14:tracePt t="4341" x="2930525" y="6854825"/>
          <p14:tracePt t="4407" x="2930525" y="6851650"/>
          <p14:tracePt t="4414" x="2930525" y="6842125"/>
          <p14:tracePt t="4426" x="2930525" y="6832600"/>
          <p14:tracePt t="4442" x="2946400" y="6750050"/>
          <p14:tracePt t="4458" x="2962275" y="6642100"/>
          <p14:tracePt t="4475" x="2978150" y="6546850"/>
          <p14:tracePt t="4493" x="2984500" y="6448425"/>
          <p14:tracePt t="4509" x="2984500" y="6397625"/>
          <p14:tracePt t="4526" x="2984500" y="6353175"/>
          <p14:tracePt t="4542" x="2984500" y="6315075"/>
          <p14:tracePt t="4558" x="2984500" y="6299200"/>
          <p14:tracePt t="4576" x="2984500" y="6289675"/>
          <p14:tracePt t="4592" x="2984500" y="6276975"/>
          <p14:tracePt t="4608" x="2981325" y="6235700"/>
          <p14:tracePt t="4625" x="2974975" y="6175375"/>
          <p14:tracePt t="4642" x="2946400" y="6083300"/>
          <p14:tracePt t="4659" x="2895600" y="5972175"/>
          <p14:tracePt t="4676" x="2813050" y="5835650"/>
          <p14:tracePt t="4693" x="2673350" y="5676900"/>
          <p14:tracePt t="4709" x="2590800" y="5610225"/>
          <p14:tracePt t="4727" x="2473325" y="5473700"/>
          <p14:tracePt t="4741" x="2416175" y="5394325"/>
          <p14:tracePt t="4758" x="2368550" y="5314950"/>
          <p14:tracePt t="4776" x="2343150" y="5226050"/>
          <p14:tracePt t="4793" x="2365375" y="5051425"/>
          <p14:tracePt t="4809" x="2403475" y="4886325"/>
          <p14:tracePt t="4826" x="2454275" y="4762500"/>
          <p14:tracePt t="4843" x="2549525" y="4514850"/>
          <p14:tracePt t="4859" x="2584450" y="4362450"/>
          <p14:tracePt t="4875" x="2635250" y="4238625"/>
          <p14:tracePt t="4891" x="2740025" y="3978275"/>
          <p14:tracePt t="4908" x="2819400" y="3851275"/>
          <p14:tracePt t="4927" x="2930525" y="3692525"/>
          <p14:tracePt t="4943" x="3171825" y="3432175"/>
          <p14:tracePt t="4963" x="3368675" y="3238500"/>
          <p14:tracePt t="4978" x="3495675" y="3108325"/>
          <p14:tracePt t="4994" x="3667125" y="2994025"/>
          <p14:tracePt t="5009" x="3857625" y="2898775"/>
          <p14:tracePt t="5027" x="4340225" y="2857500"/>
          <p14:tracePt t="5042" x="4813300" y="2936875"/>
          <p14:tracePt t="5060" x="5327650" y="3092450"/>
          <p14:tracePt t="5078" x="5876925" y="3279775"/>
          <p14:tracePt t="5094" x="6130925" y="3375025"/>
          <p14:tracePt t="5110" x="6286500" y="3448050"/>
          <p14:tracePt t="5131" x="6442075" y="3543300"/>
          <p14:tracePt t="5142" x="6511925" y="3597275"/>
          <p14:tracePt t="5159" x="6553200" y="3638550"/>
          <p14:tracePt t="5175" x="6600825" y="3673475"/>
          <p14:tracePt t="5192" x="6661150" y="3736975"/>
          <p14:tracePt t="5208" x="6696075" y="3790950"/>
          <p14:tracePt t="5225" x="6743700" y="3873500"/>
          <p14:tracePt t="5242" x="6797675" y="3978275"/>
          <p14:tracePt t="5258" x="6810375" y="4025900"/>
          <p14:tracePt t="5274" x="6823075" y="4060825"/>
          <p14:tracePt t="5292" x="6854825" y="4111625"/>
          <p14:tracePt t="5308" x="6880225" y="4159250"/>
          <p14:tracePt t="5325" x="6908800" y="4197350"/>
          <p14:tracePt t="5341" x="6953250" y="4264025"/>
          <p14:tracePt t="5359" x="6988175" y="4311650"/>
          <p14:tracePt t="5377" x="7019925" y="4362450"/>
          <p14:tracePt t="5392" x="7029450" y="4384675"/>
          <p14:tracePt t="5409" x="7048500" y="4416425"/>
          <p14:tracePt t="5425" x="7061200" y="4432300"/>
          <p14:tracePt t="5442" x="7086600" y="4448175"/>
          <p14:tracePt t="5458" x="7127875" y="4479925"/>
          <p14:tracePt t="5475" x="7204075" y="4511675"/>
          <p14:tracePt t="5492" x="7397750" y="4600575"/>
          <p14:tracePt t="5508" x="7531100" y="4654550"/>
          <p14:tracePt t="5526" x="7715250" y="4724400"/>
          <p14:tracePt t="5542" x="7800975" y="4737100"/>
          <p14:tracePt t="5558" x="7851775" y="4746625"/>
          <p14:tracePt t="5576" x="7915275" y="4746625"/>
          <p14:tracePt t="5592" x="7950200" y="4746625"/>
          <p14:tracePt t="5609" x="7994650" y="4743450"/>
          <p14:tracePt t="5626" x="8067675" y="4721225"/>
          <p14:tracePt t="5642" x="8112125" y="4702175"/>
          <p14:tracePt t="5659" x="8143875" y="4689475"/>
          <p14:tracePt t="5676" x="8172450" y="4673600"/>
          <p14:tracePt t="5692" x="8181975" y="4664075"/>
          <p14:tracePt t="5708" x="8181975" y="4641850"/>
          <p14:tracePt t="5726" x="8150225" y="4578350"/>
          <p14:tracePt t="5741" x="8064500" y="4483100"/>
          <p14:tracePt t="5759" x="7956550" y="4365625"/>
          <p14:tracePt t="5776" x="7762875" y="4200525"/>
          <p14:tracePt t="5792" x="7626350" y="4108450"/>
          <p14:tracePt t="5809" x="7493000" y="4029075"/>
          <p14:tracePt t="5826" x="7283450" y="3908425"/>
          <p14:tracePt t="5842" x="7159625" y="3848100"/>
          <p14:tracePt t="5858" x="7070725" y="3806825"/>
          <p14:tracePt t="5876" x="6962775" y="3756025"/>
          <p14:tracePt t="5892" x="6918325" y="3740150"/>
          <p14:tracePt t="5909" x="6886575" y="3724275"/>
          <p14:tracePt t="5926" x="6845300" y="3705225"/>
          <p14:tracePt t="5942" x="6819900" y="3692525"/>
          <p14:tracePt t="5959" x="6797675" y="3683000"/>
          <p14:tracePt t="5976" x="6775450" y="3660775"/>
          <p14:tracePt t="5992" x="6765925" y="3651250"/>
          <p14:tracePt t="6008" x="6743700" y="3638550"/>
          <p14:tracePt t="6025" x="6721475" y="3622675"/>
          <p14:tracePt t="6041" x="6692900" y="3606800"/>
          <p14:tracePt t="6058" x="6661150" y="3594100"/>
          <p14:tracePt t="6076" x="6584950" y="3587750"/>
          <p14:tracePt t="6092" x="6524625" y="3581400"/>
          <p14:tracePt t="6109" x="6461125" y="3581400"/>
          <p14:tracePt t="6126" x="6359525" y="3581400"/>
          <p14:tracePt t="6142" x="6264275" y="3581400"/>
          <p14:tracePt t="6158" x="6137275" y="3594100"/>
          <p14:tracePt t="6175" x="5969000" y="3635375"/>
          <p14:tracePt t="6192" x="5826125" y="3673475"/>
          <p14:tracePt t="6209" x="5702300" y="3724275"/>
          <p14:tracePt t="6226" x="5549900" y="3816350"/>
          <p14:tracePt t="6242" x="5445125" y="3895725"/>
          <p14:tracePt t="6259" x="5330825" y="3965575"/>
          <p14:tracePt t="6275" x="5194300" y="4083050"/>
          <p14:tracePt t="6291" x="5111750" y="4168775"/>
          <p14:tracePt t="6308" x="5032375" y="4273550"/>
          <p14:tracePt t="6325" x="4940300" y="4416425"/>
          <p14:tracePt t="6342" x="4879975" y="4508500"/>
          <p14:tracePt t="6358" x="4838700" y="4610100"/>
          <p14:tracePt t="6376" x="4791075" y="4733925"/>
          <p14:tracePt t="6392" x="4775200" y="4810125"/>
          <p14:tracePt t="6409" x="4775200" y="4879975"/>
          <p14:tracePt t="6425" x="4775200" y="5006975"/>
          <p14:tracePt t="6442" x="4775200" y="5099050"/>
          <p14:tracePt t="6458" x="4787900" y="5162550"/>
          <p14:tracePt t="6475" x="4806950" y="5254625"/>
          <p14:tracePt t="6492" x="4832350" y="5292725"/>
          <p14:tracePt t="6509" x="4860925" y="5330825"/>
          <p14:tracePt t="6525" x="4921250" y="5384800"/>
          <p14:tracePt t="6542" x="4959350" y="5410200"/>
          <p14:tracePt t="6559" x="4997450" y="5441950"/>
          <p14:tracePt t="6575" x="5060950" y="5461000"/>
          <p14:tracePt t="6591" x="5118100" y="5483225"/>
          <p14:tracePt t="6609" x="5162550" y="5508625"/>
          <p14:tracePt t="6614" x="5181600" y="5521325"/>
          <p14:tracePt t="6625" x="5238750" y="5549900"/>
          <p14:tracePt t="6642" x="5302250" y="5562600"/>
          <p14:tracePt t="6659" x="5368925" y="5600700"/>
          <p14:tracePt t="6675" x="5483225" y="5632450"/>
          <p14:tracePt t="6692" x="5549900" y="5654675"/>
          <p14:tracePt t="6708" x="5613400" y="5667375"/>
          <p14:tracePt t="6725" x="5721350" y="5673725"/>
          <p14:tracePt t="6742" x="5803900" y="5683250"/>
          <p14:tracePt t="6759" x="5867400" y="5689600"/>
          <p14:tracePt t="6776" x="5965825" y="5711825"/>
          <p14:tracePt t="6792" x="6042025" y="5724525"/>
          <p14:tracePt t="6809" x="6124575" y="5730875"/>
          <p14:tracePt t="6825" x="6242050" y="5730875"/>
          <p14:tracePt t="6842" x="6302375" y="5730875"/>
          <p14:tracePt t="6859" x="6372225" y="5730875"/>
          <p14:tracePt t="6876" x="6527800" y="5711825"/>
          <p14:tracePt t="6892" x="6645275" y="5692775"/>
          <p14:tracePt t="6909" x="6731000" y="5676900"/>
          <p14:tracePt t="6926" x="6845300" y="5632450"/>
          <p14:tracePt t="6942" x="6924675" y="5600700"/>
          <p14:tracePt t="6958" x="6991350" y="5568950"/>
          <p14:tracePt t="6975" x="7080250" y="5518150"/>
          <p14:tracePt t="6992" x="7127875" y="5476875"/>
          <p14:tracePt t="7009" x="7178675" y="5432425"/>
          <p14:tracePt t="7025" x="7280275" y="5356225"/>
          <p14:tracePt t="7042" x="7350125" y="5302250"/>
          <p14:tracePt t="7059" x="7404100" y="5229225"/>
          <p14:tracePt t="7076" x="7483475" y="5130800"/>
          <p14:tracePt t="7092" x="7518400" y="5086350"/>
          <p14:tracePt t="7108" x="7534275" y="5064125"/>
          <p14:tracePt t="7125" x="7556500" y="5048250"/>
          <p14:tracePt t="7142" x="7566025" y="5032375"/>
          <p14:tracePt t="7159" x="7572375" y="5022850"/>
          <p14:tracePt t="7175" x="7572375" y="5016500"/>
          <p14:tracePt t="7660" x="7604125" y="5010150"/>
          <p14:tracePt t="7668" x="7651750" y="5003800"/>
          <p14:tracePt t="7675" x="7680325" y="4991100"/>
          <p14:tracePt t="7691" x="7747000" y="4959350"/>
          <p14:tracePt t="7725" x="7889875" y="4895850"/>
          <p14:tracePt t="7759" x="7975600" y="4848225"/>
          <p14:tracePt t="7775" x="8010525" y="4832350"/>
          <p14:tracePt t="7792" x="8020050" y="4816475"/>
          <p14:tracePt t="7809" x="8029575" y="4810125"/>
          <p14:tracePt t="7825" x="8029575" y="4797425"/>
          <p14:tracePt t="7842" x="8029575" y="4787900"/>
          <p14:tracePt t="7859" x="8029575" y="4778375"/>
          <p14:tracePt t="7875" x="8029575" y="4762500"/>
          <p14:tracePt t="7892" x="8029575" y="4752975"/>
          <p14:tracePt t="7909" x="8029575" y="4743450"/>
          <p14:tracePt t="7925" x="8029575" y="4708525"/>
          <p14:tracePt t="7941" x="8029575" y="4679950"/>
          <p14:tracePt t="7959" x="8026400" y="4635500"/>
          <p14:tracePt t="7975" x="8007350" y="4572000"/>
          <p14:tracePt t="7992" x="7975600" y="4546600"/>
          <p14:tracePt t="8011" x="7937500" y="4502150"/>
          <p14:tracePt t="8025" x="7908925" y="4489450"/>
          <p14:tracePt t="8042" x="7877175" y="4479925"/>
          <p14:tracePt t="8059" x="7845425" y="4460875"/>
          <p14:tracePt t="8075" x="7813675" y="4460875"/>
          <p14:tracePt t="8091" x="7785100" y="4460875"/>
          <p14:tracePt t="8108" x="7759700" y="4473575"/>
          <p14:tracePt t="8125" x="7740650" y="4489450"/>
          <p14:tracePt t="8142" x="7724775" y="4505325"/>
          <p14:tracePt t="8159" x="7699375" y="4546600"/>
          <p14:tracePt t="8175" x="7651750" y="4613275"/>
          <p14:tracePt t="8192" x="7626350" y="4651375"/>
          <p14:tracePt t="8208" x="7600950" y="4683125"/>
          <p14:tracePt t="8225" x="7575550" y="4724400"/>
          <p14:tracePt t="8241" x="7559675" y="4733925"/>
          <p14:tracePt t="8258" x="7550150" y="4743450"/>
          <p14:tracePt t="8274" x="7540625" y="4759325"/>
          <p14:tracePt t="8291" x="7540625" y="4775200"/>
          <p14:tracePt t="8308" x="7537450" y="4775200"/>
          <p14:tracePt t="8325" x="7537450" y="4778375"/>
          <p14:tracePt t="8947" x="7518400" y="4784725"/>
          <p14:tracePt t="8954" x="7508875" y="4791075"/>
          <p14:tracePt t="8960" x="7496175" y="4797425"/>
          <p14:tracePt t="8975" x="7464425" y="4810125"/>
          <p14:tracePt t="8991" x="7439025" y="4841875"/>
          <p14:tracePt t="9009" x="7397750" y="4876800"/>
          <p14:tracePt t="9041" x="7337425" y="4956175"/>
          <p14:tracePt t="9075" x="7264400" y="5080000"/>
          <p14:tracePt t="9092" x="7232650" y="5146675"/>
          <p14:tracePt t="9109" x="7204075" y="5238750"/>
          <p14:tracePt t="9125" x="7191375" y="5302250"/>
          <p14:tracePt t="9141" x="7178675" y="5346700"/>
          <p14:tracePt t="9159" x="7159625" y="5410200"/>
          <p14:tracePt t="9175" x="7140575" y="5448300"/>
          <p14:tracePt t="9192" x="7127875" y="5480050"/>
          <p14:tracePt t="9209" x="7127875" y="5499100"/>
          <p14:tracePt t="9226" x="7127875" y="5514975"/>
          <p14:tracePt t="9242" x="7127875" y="5524500"/>
          <p14:tracePt t="9259" x="7127875" y="5540375"/>
          <p14:tracePt t="9295" x="7127875" y="5537200"/>
          <p14:tracePt t="9308" x="7127875" y="5527675"/>
          <p14:tracePt t="9325" x="7127875" y="5505450"/>
          <p14:tracePt t="9342" x="7131050" y="5483225"/>
          <p14:tracePt t="9360" x="7156450" y="5426075"/>
          <p14:tracePt t="9375" x="7169150" y="5353050"/>
          <p14:tracePt t="9392" x="7194550" y="5254625"/>
          <p14:tracePt t="9408" x="7235825" y="5118100"/>
          <p14:tracePt t="9425" x="7258050" y="5054600"/>
          <p14:tracePt t="9441" x="7289800" y="4956175"/>
          <p14:tracePt t="9458" x="7378700" y="4781550"/>
          <p14:tracePt t="9475" x="7435850" y="4699000"/>
          <p14:tracePt t="9492" x="7486650" y="4638675"/>
          <p14:tracePt t="9509" x="7597775" y="4502150"/>
          <p14:tracePt t="9525" x="7664450" y="4410075"/>
          <p14:tracePt t="9541" x="7727950" y="4327525"/>
          <p14:tracePt t="9558" x="7788275" y="4241800"/>
          <p14:tracePt t="9574" x="7804150" y="4216400"/>
          <p14:tracePt t="9591" x="7816850" y="4200525"/>
          <p14:tracePt t="9609" x="7832725" y="4178300"/>
          <p14:tracePt t="9625" x="7842250" y="4175125"/>
          <p14:tracePt t="9831" x="7826375" y="4178300"/>
          <p14:tracePt t="9838" x="7800975" y="4184650"/>
          <p14:tracePt t="9845" x="7772400" y="4197350"/>
          <p14:tracePt t="9859" x="7724775" y="4225925"/>
          <p14:tracePt t="9874" x="7654925" y="4279900"/>
          <p14:tracePt t="9891" x="7550150" y="4349750"/>
          <p14:tracePt t="9909" x="7366000" y="4435475"/>
          <p14:tracePt t="9942" x="7153275" y="4537075"/>
          <p14:tracePt t="9975" x="6943725" y="4660900"/>
          <p14:tracePt t="9991" x="6883400" y="4689475"/>
          <p14:tracePt t="10008" x="6797675" y="4759325"/>
          <p14:tracePt t="10025" x="6727825" y="4816475"/>
          <p14:tracePt t="10042" x="6645275" y="4864100"/>
          <p14:tracePt t="10059" x="6559550" y="4914900"/>
          <p14:tracePt t="10075" x="6518275" y="4946650"/>
          <p14:tracePt t="10092" x="6496050" y="4959350"/>
          <p14:tracePt t="10108" x="6473825" y="4975225"/>
          <p14:tracePt t="10124" x="6464300" y="4991100"/>
          <p14:tracePt t="10141" x="6445250" y="5022850"/>
          <p14:tracePt t="10158" x="6400800" y="5073650"/>
          <p14:tracePt t="10175" x="6375400" y="5111750"/>
          <p14:tracePt t="10192" x="6324600" y="5159375"/>
          <p14:tracePt t="10209" x="6270625" y="5229225"/>
          <p14:tracePt t="10225" x="6245225" y="5276850"/>
          <p14:tracePt t="10242" x="6226175" y="5308600"/>
          <p14:tracePt t="10259" x="6213475" y="5349875"/>
          <p14:tracePt t="10274" x="6213475" y="5372100"/>
          <p14:tracePt t="10291" x="6213475" y="5400675"/>
          <p14:tracePt t="10308" x="6213475" y="5426075"/>
          <p14:tracePt t="10324" x="6216650" y="5454650"/>
          <p14:tracePt t="10342" x="6235700" y="5480050"/>
          <p14:tracePt t="10359" x="6264275" y="5524500"/>
          <p14:tracePt t="10375" x="6296025" y="5546725"/>
          <p14:tracePt t="10392" x="6334125" y="5581650"/>
          <p14:tracePt t="10408" x="6410325" y="5622925"/>
          <p14:tracePt t="10424" x="6480175" y="5661025"/>
          <p14:tracePt t="10441" x="6543675" y="5683250"/>
          <p14:tracePt t="10458" x="6619875" y="5695950"/>
          <p14:tracePt t="10475" x="6661150" y="5695950"/>
          <p14:tracePt t="10492" x="6699250" y="5695950"/>
          <p14:tracePt t="10509" x="6784975" y="5695950"/>
          <p14:tracePt t="10525" x="6845300" y="5695950"/>
          <p14:tracePt t="10541" x="6896100" y="5692775"/>
          <p14:tracePt t="10558" x="6981825" y="5686425"/>
          <p14:tracePt t="10575" x="7019925" y="5686425"/>
          <p14:tracePt t="10591" x="7048500" y="5686425"/>
          <p14:tracePt t="10609" x="7096125" y="5673725"/>
          <p14:tracePt t="10625" x="7134225" y="5667375"/>
          <p14:tracePt t="10642" x="7185025" y="5667375"/>
          <p14:tracePt t="10659" x="7264400" y="5667375"/>
          <p14:tracePt t="10675" x="7308850" y="5667375"/>
          <p14:tracePt t="10691" x="7337425" y="5667375"/>
          <p14:tracePt t="10708" x="7385050" y="5661025"/>
          <p14:tracePt t="10725" x="7429500" y="5654675"/>
          <p14:tracePt t="10742" x="7483475" y="5635625"/>
          <p14:tracePt t="10758" x="7575550" y="5613400"/>
          <p14:tracePt t="10775" x="7648575" y="5597525"/>
          <p14:tracePt t="10792" x="7734300" y="5584825"/>
          <p14:tracePt t="10808" x="7870825" y="5534025"/>
          <p14:tracePt t="10825" x="7950200" y="5505450"/>
          <p14:tracePt t="10841" x="8007350" y="5467350"/>
          <p14:tracePt t="10858" x="8074025" y="5413375"/>
          <p14:tracePt t="10875" x="8115300" y="5372100"/>
          <p14:tracePt t="10892" x="8185150" y="5318125"/>
          <p14:tracePt t="10909" x="8318500" y="5226050"/>
          <p14:tracePt t="10925" x="8391525" y="5153025"/>
          <p14:tracePt t="10942" x="8445500" y="5102225"/>
          <p14:tracePt t="10958" x="8499475" y="5032375"/>
          <p14:tracePt t="10974" x="8512175" y="5000625"/>
          <p14:tracePt t="10991" x="8531225" y="4968875"/>
          <p14:tracePt t="11009" x="8531225" y="4930775"/>
          <p14:tracePt t="11025" x="8531225" y="4902200"/>
          <p14:tracePt t="11042" x="8531225" y="4886325"/>
          <p14:tracePt t="11059" x="8531225" y="4870450"/>
          <p14:tracePt t="11075" x="8531225" y="4848225"/>
          <p14:tracePt t="11091" x="8518525" y="4832350"/>
          <p14:tracePt t="11107" x="8502650" y="4797425"/>
          <p14:tracePt t="11124" x="8489950" y="4775200"/>
          <p14:tracePt t="11141" x="8458200" y="4737100"/>
          <p14:tracePt t="11158" x="8420100" y="4699000"/>
          <p14:tracePt t="11174" x="8397875" y="4673600"/>
          <p14:tracePt t="11191" x="8382000" y="4657725"/>
          <p14:tracePt t="11209" x="8337550" y="4635500"/>
          <p14:tracePt t="11225" x="8315325" y="4622800"/>
          <p14:tracePt t="11241" x="8267700" y="4603750"/>
          <p14:tracePt t="11257" x="8162925" y="4549775"/>
          <p14:tracePt t="11275" x="8077200" y="4533900"/>
          <p14:tracePt t="11291" x="8013700" y="4521200"/>
          <p14:tracePt t="11308" x="7924800" y="4505325"/>
          <p14:tracePt t="11325" x="7851775" y="4498975"/>
          <p14:tracePt t="11342" x="7766050" y="4476750"/>
          <p14:tracePt t="11358" x="7639050" y="4476750"/>
          <p14:tracePt t="11375" x="7575550" y="4476750"/>
          <p14:tracePt t="11391" x="7518400" y="4476750"/>
          <p14:tracePt t="11407" x="7439025" y="4476750"/>
          <p14:tracePt t="11425" x="7394575" y="4479925"/>
          <p14:tracePt t="11441" x="7372350" y="4489450"/>
          <p14:tracePt t="11458" x="7305675" y="4508500"/>
          <p14:tracePt t="11474" x="7261225" y="4514850"/>
          <p14:tracePt t="11493" x="7216775" y="4530725"/>
          <p14:tracePt t="11508" x="7134225" y="4556125"/>
          <p14:tracePt t="11524" x="7083425" y="4568825"/>
          <p14:tracePt t="11541" x="7029450" y="4584700"/>
          <p14:tracePt t="11557" x="6978650" y="4613275"/>
          <p14:tracePt t="11574" x="6946900" y="4638675"/>
          <p14:tracePt t="11591" x="6921500" y="4670425"/>
          <p14:tracePt t="11608" x="6870700" y="4714875"/>
          <p14:tracePt t="11624" x="6823075" y="4749800"/>
          <p14:tracePt t="11641" x="6791325" y="4781550"/>
          <p14:tracePt t="11657" x="6737350" y="4845050"/>
          <p14:tracePt t="11674" x="6702425" y="4892675"/>
          <p14:tracePt t="11691" x="6683375" y="4930775"/>
          <p14:tracePt t="11709" x="6664325" y="4994275"/>
          <p14:tracePt t="11725" x="6651625" y="5054600"/>
          <p14:tracePt t="11742" x="6623050" y="5137150"/>
          <p14:tracePt t="11758" x="6607175" y="5200650"/>
          <p14:tracePt t="11775" x="6600825" y="5254625"/>
          <p14:tracePt t="11792" x="6600825" y="5311775"/>
          <p14:tracePt t="11808" x="6600825" y="5334000"/>
          <p14:tracePt t="11824" x="6604000" y="5362575"/>
          <p14:tracePt t="11842" x="6619875" y="5381625"/>
          <p14:tracePt t="11857" x="6635750" y="5400675"/>
          <p14:tracePt t="11874" x="6645275" y="5410200"/>
          <p14:tracePt t="11891" x="6654800" y="5419725"/>
          <p14:tracePt t="11909" x="6654800" y="5429250"/>
          <p14:tracePt t="11985" x="6661150" y="5429250"/>
          <p14:tracePt t="11993" x="6664325" y="5429250"/>
          <p14:tracePt t="12008" x="6677025" y="5435600"/>
          <p14:tracePt t="12024" x="6689725" y="5435600"/>
          <p14:tracePt t="12041" x="6702425" y="5451475"/>
          <p14:tracePt t="12058" x="6715125" y="5461000"/>
          <p14:tracePt t="12074" x="6724650" y="5470525"/>
          <p14:tracePt t="12091" x="6740525" y="5480050"/>
          <p14:tracePt t="12108" x="6756400" y="5489575"/>
          <p14:tracePt t="12124" x="6794500" y="5508625"/>
          <p14:tracePt t="12141" x="6864350" y="5527675"/>
          <p14:tracePt t="12158" x="6943725" y="5556250"/>
          <p14:tracePt t="12175" x="7023100" y="5597525"/>
          <p14:tracePt t="12191" x="7150100" y="5654675"/>
          <p14:tracePt t="12208" x="7229475" y="5683250"/>
          <p14:tracePt t="12224" x="7292975" y="5705475"/>
          <p14:tracePt t="12242" x="7378700" y="5727700"/>
          <p14:tracePt t="12258" x="7419975" y="5727700"/>
          <p14:tracePt t="12274" x="7483475" y="5708650"/>
          <p14:tracePt t="12292" x="7588250" y="5670550"/>
          <p14:tracePt t="12308" x="7667625" y="5632450"/>
          <p14:tracePt t="12325" x="7724775" y="5603875"/>
          <p14:tracePt t="12341" x="7785100" y="5565775"/>
          <p14:tracePt t="12358" x="7813675" y="5540375"/>
          <p14:tracePt t="12375" x="7842250" y="5499100"/>
          <p14:tracePt t="12391" x="7889875" y="5413375"/>
          <p14:tracePt t="12408" x="7908925" y="5368925"/>
          <p14:tracePt t="12424" x="7921625" y="5346700"/>
          <p14:tracePt t="12441" x="7937500" y="5324475"/>
          <p14:tracePt t="12458" x="7937500" y="5308600"/>
          <p14:tracePt t="12972" x="7943850" y="5260975"/>
          <p14:tracePt t="12978" x="7953375" y="5203825"/>
          <p14:tracePt t="12992" x="7997825" y="5038725"/>
          <p14:tracePt t="13008" x="8067675" y="4826000"/>
          <p14:tracePt t="13025" x="8121650" y="4638675"/>
          <p14:tracePt t="13042" x="8216900" y="4254500"/>
          <p14:tracePt t="13065" x="8289925" y="3825875"/>
          <p14:tracePt t="13092" x="8340725" y="3330575"/>
          <p14:tracePt t="13127" x="8413750" y="2911475"/>
          <p14:tracePt t="13143" x="8448675" y="2781300"/>
          <p14:tracePt t="13159" x="8470900" y="2695575"/>
          <p14:tracePt t="13174" x="8493125" y="2606675"/>
          <p14:tracePt t="13191" x="8509000" y="2495550"/>
          <p14:tracePt t="13207" x="8509000" y="2435225"/>
          <p14:tracePt t="13225" x="8509000" y="2406650"/>
          <p14:tracePt t="13521" x="8509000" y="2336800"/>
          <p14:tracePt t="13528" x="8509000" y="2244725"/>
          <p14:tracePt t="13542" x="8509000" y="2019300"/>
          <p14:tracePt t="13558" x="8509000" y="1790700"/>
          <p14:tracePt t="13575" x="8509000" y="1549400"/>
          <p14:tracePt t="13590" x="8483600" y="1263650"/>
          <p14:tracePt t="13609" x="8467725" y="1092200"/>
          <p14:tracePt t="13624" x="8448675" y="939800"/>
          <p14:tracePt t="13640" x="8401050" y="803275"/>
          <p14:tracePt t="13657" x="8369300" y="736600"/>
          <p14:tracePt t="13674" x="8334375" y="676275"/>
          <p14:tracePt t="13691" x="8280400" y="600075"/>
          <p14:tracePt t="13707" x="8245475" y="568325"/>
          <p14:tracePt t="13724" x="8213725" y="536575"/>
          <p14:tracePt t="13740" x="8178800" y="508000"/>
          <p14:tracePt t="13758" x="8169275" y="488950"/>
          <p14:tracePt t="13775" x="8153400" y="479425"/>
          <p14:tracePt t="13792" x="8137525" y="466725"/>
          <p14:tracePt t="13808" x="8128000" y="460375"/>
          <p14:tracePt t="13825" x="8118475" y="457200"/>
          <p14:tracePt t="13840" x="8099425" y="457200"/>
          <p14:tracePt t="13857" x="8077200" y="444500"/>
          <p14:tracePt t="13875" x="8045450" y="431800"/>
          <p14:tracePt t="13892" x="7981950" y="431800"/>
          <p14:tracePt t="13908" x="7947025" y="425450"/>
          <p14:tracePt t="13925" x="7902575" y="425450"/>
          <p14:tracePt t="13942" x="7813675" y="406400"/>
          <p14:tracePt t="13958" x="7727950" y="396875"/>
          <p14:tracePt t="13975" x="7620000" y="374650"/>
          <p14:tracePt t="13990" x="7499350" y="358775"/>
          <p14:tracePt t="14007" x="7416800" y="349250"/>
          <p14:tracePt t="14025" x="7299325" y="333375"/>
          <p14:tracePt t="14041" x="7153275" y="307975"/>
          <p14:tracePt t="14057" x="7061200" y="307975"/>
          <p14:tracePt t="14074" x="7010400" y="307975"/>
          <p14:tracePt t="14091" x="6931025" y="307975"/>
          <p14:tracePt t="14107" x="6896100" y="307975"/>
          <p14:tracePt t="14124" x="6858000" y="307975"/>
          <p14:tracePt t="14141" x="6794500" y="307975"/>
          <p14:tracePt t="14157" x="6759575" y="307975"/>
          <p14:tracePt t="14175" x="6715125" y="311150"/>
          <p14:tracePt t="14191" x="6657975" y="323850"/>
          <p14:tracePt t="14208" x="6635750" y="336550"/>
          <p14:tracePt t="14225" x="6604000" y="349250"/>
          <p14:tracePt t="14227" x="6591300" y="355600"/>
          <p14:tracePt t="14241" x="6575425" y="371475"/>
          <p14:tracePt t="14257" x="6559550" y="381000"/>
          <p14:tracePt t="14274" x="6550025" y="393700"/>
          <p14:tracePt t="14290" x="6518275" y="441325"/>
          <p14:tracePt t="14307" x="6492875" y="488950"/>
          <p14:tracePt t="14324" x="6480175" y="527050"/>
          <p14:tracePt t="14342" x="6461125" y="590550"/>
          <p14:tracePt t="14358" x="6442075" y="635000"/>
          <p14:tracePt t="14375" x="6429375" y="688975"/>
          <p14:tracePt t="14391" x="6429375" y="784225"/>
          <p14:tracePt t="14407" x="6429375" y="844550"/>
          <p14:tracePt t="14424" x="6429375" y="889000"/>
          <p14:tracePt t="14440" x="6429375" y="942975"/>
          <p14:tracePt t="14457" x="6423025" y="981075"/>
          <p14:tracePt t="14476" x="6423025" y="1041400"/>
          <p14:tracePt t="14491" x="6423025" y="1101725"/>
          <p14:tracePt t="14508" x="6423025" y="1155700"/>
          <p14:tracePt t="14525" x="6423025" y="1190625"/>
          <p14:tracePt t="14540" x="6423025" y="1244600"/>
          <p14:tracePt t="14557" x="6423025" y="1276350"/>
          <p14:tracePt t="14576" x="6423025" y="1330325"/>
          <p14:tracePt t="14592" x="6426200" y="1368425"/>
          <p14:tracePt t="14608" x="6432550" y="1412875"/>
          <p14:tracePt t="14626" x="6457950" y="1476375"/>
          <p14:tracePt t="14641" x="6470650" y="1520825"/>
          <p14:tracePt t="14657" x="6483350" y="1546225"/>
          <p14:tracePt t="14674" x="6492875" y="1568450"/>
          <p14:tracePt t="14691" x="6499225" y="1609725"/>
          <p14:tracePt t="14707" x="6511925" y="1641475"/>
          <p14:tracePt t="14724" x="6511925" y="1660525"/>
          <p14:tracePt t="14727" x="6511925" y="1673225"/>
          <p14:tracePt t="14741" x="6524625" y="1701800"/>
          <p14:tracePt t="14757" x="6537325" y="1733550"/>
          <p14:tracePt t="14774" x="6543675" y="1765300"/>
          <p14:tracePt t="14791" x="6550025" y="1803400"/>
          <p14:tracePt t="14808" x="6550025" y="1835150"/>
          <p14:tracePt t="14824" x="6550025" y="1857375"/>
          <p14:tracePt t="14841" x="6550025" y="1876425"/>
          <p14:tracePt t="14858" x="6550025" y="1885950"/>
          <p14:tracePt t="14875" x="6553200" y="1901825"/>
          <p14:tracePt t="14891" x="6559550" y="1917700"/>
          <p14:tracePt t="14908" x="6575425" y="1939925"/>
          <p14:tracePt t="14925" x="6588125" y="1981200"/>
          <p14:tracePt t="14941" x="6600825" y="2012950"/>
          <p14:tracePt t="14957" x="6613525" y="2047875"/>
          <p14:tracePt t="14974" x="6638925" y="2114550"/>
          <p14:tracePt t="14991" x="6651625" y="2136775"/>
          <p14:tracePt t="15008" x="6664325" y="2168525"/>
          <p14:tracePt t="15025" x="6699250" y="2206625"/>
          <p14:tracePt t="15041" x="6734175" y="2238375"/>
          <p14:tracePt t="15058" x="6778625" y="2263775"/>
          <p14:tracePt t="15075" x="6851650" y="2298700"/>
          <p14:tracePt t="15090" x="6908800" y="2317750"/>
          <p14:tracePt t="15107" x="6962775" y="2330450"/>
          <p14:tracePt t="15125" x="7054850" y="2359025"/>
          <p14:tracePt t="15141" x="7118350" y="2371725"/>
          <p14:tracePt t="15158" x="7181850" y="2387600"/>
          <p14:tracePt t="15175" x="7267575" y="2387600"/>
          <p14:tracePt t="15191" x="7334250" y="2387600"/>
          <p14:tracePt t="15208" x="7429500" y="2387600"/>
          <p14:tracePt t="15225" x="7569200" y="2381250"/>
          <p14:tracePt t="15240" x="7629525" y="2381250"/>
          <p14:tracePt t="15257" x="7683500" y="2368550"/>
          <p14:tracePt t="15274" x="7762875" y="2355850"/>
          <p14:tracePt t="15290" x="7800975" y="2336800"/>
          <p14:tracePt t="15307" x="7845425" y="2324100"/>
          <p14:tracePt t="15325" x="7908925" y="2311400"/>
          <p14:tracePt t="15341" x="7947025" y="2305050"/>
          <p14:tracePt t="15357" x="7969250" y="2298700"/>
          <p14:tracePt t="15374" x="8010525" y="2279650"/>
          <p14:tracePt t="15390" x="8032750" y="2266950"/>
          <p14:tracePt t="15408" x="8064500" y="2257425"/>
          <p14:tracePt t="15425" x="8105775" y="2232025"/>
          <p14:tracePt t="15441" x="8153400" y="2197100"/>
          <p14:tracePt t="15458" x="8204200" y="2146300"/>
          <p14:tracePt t="15475" x="8308975" y="2060575"/>
          <p14:tracePt t="15491" x="8369300" y="2016125"/>
          <p14:tracePt t="15508" x="8451850" y="1939925"/>
          <p14:tracePt t="15525" x="8588375" y="1809750"/>
          <p14:tracePt t="15541" x="8655050" y="1730375"/>
          <p14:tracePt t="15558" x="8718550" y="1657350"/>
          <p14:tracePt t="15575" x="8778875" y="1584325"/>
          <p14:tracePt t="15592" x="8788400" y="1562100"/>
          <p14:tracePt t="15608" x="8801100" y="1530350"/>
          <p14:tracePt t="15624" x="8832850" y="1495425"/>
          <p14:tracePt t="15640" x="8842375" y="1463675"/>
          <p14:tracePt t="15658" x="8855075" y="1441450"/>
          <p14:tracePt t="15674" x="8890000" y="1374775"/>
          <p14:tracePt t="15691" x="8902700" y="1336675"/>
          <p14:tracePt t="15708" x="8902700" y="1314450"/>
          <p14:tracePt t="15725" x="8902700" y="1279525"/>
          <p14:tracePt t="15741" x="8896350" y="1270000"/>
          <p14:tracePt t="15757" x="8874125" y="1254125"/>
          <p14:tracePt t="15774" x="8791575" y="1196975"/>
          <p14:tracePt t="15790" x="8686800" y="1127125"/>
          <p14:tracePt t="15808" x="8572500" y="1047750"/>
          <p14:tracePt t="15825" x="8407400" y="936625"/>
          <p14:tracePt t="15841" x="8261350" y="863600"/>
          <p14:tracePt t="15858" x="8137525" y="809625"/>
          <p14:tracePt t="15875" x="7924800" y="749300"/>
          <p14:tracePt t="15890" x="7772400" y="711200"/>
          <p14:tracePt t="15907" x="7642225" y="685800"/>
          <p14:tracePt t="15924" x="7518400" y="663575"/>
          <p14:tracePt t="15941" x="7445375" y="647700"/>
          <p14:tracePt t="15958" x="7381875" y="635000"/>
          <p14:tracePt t="15974" x="7277100" y="603250"/>
          <p14:tracePt t="15991" x="7213600" y="581025"/>
          <p14:tracePt t="16007" x="7156450" y="561975"/>
          <p14:tracePt t="16024" x="7051675" y="508000"/>
          <p14:tracePt t="16040" x="6985000" y="485775"/>
          <p14:tracePt t="16057" x="6937375" y="466725"/>
          <p14:tracePt t="16074" x="6889750" y="460375"/>
          <p14:tracePt t="16091" x="6861175" y="460375"/>
          <p14:tracePt t="16108" x="6832600" y="460375"/>
          <p14:tracePt t="16125" x="6775450" y="482600"/>
          <p14:tracePt t="16141" x="6727825" y="495300"/>
          <p14:tracePt t="16157" x="6699250" y="508000"/>
          <p14:tracePt t="16174" x="6657975" y="523875"/>
          <p14:tracePt t="16190" x="6638925" y="542925"/>
          <p14:tracePt t="16208" x="6629400" y="552450"/>
          <p14:tracePt t="16225" x="6607175" y="568325"/>
          <p14:tracePt t="16241" x="6597650" y="577850"/>
          <p14:tracePt t="16258" x="6597650" y="590550"/>
          <p14:tracePt t="16375" x="6597650" y="596900"/>
          <p14:tracePt t="16381" x="6597650" y="603250"/>
          <p14:tracePt t="16391" x="6597650" y="606425"/>
          <p14:tracePt t="16408" x="6588125" y="615950"/>
          <p14:tracePt t="16425" x="6578600" y="641350"/>
          <p14:tracePt t="16441" x="6559550" y="682625"/>
          <p14:tracePt t="16457" x="6543675" y="765175"/>
          <p14:tracePt t="16474" x="6505575" y="901700"/>
          <p14:tracePt t="16491" x="6461125" y="1012825"/>
          <p14:tracePt t="16508" x="6426200" y="1146175"/>
          <p14:tracePt t="16525" x="6378575" y="1273175"/>
          <p14:tracePt t="16541" x="6365875" y="1327150"/>
          <p14:tracePt t="16558" x="6346825" y="1368425"/>
          <p14:tracePt t="16574" x="6308725" y="1403350"/>
          <p14:tracePt t="16591" x="6283325" y="1435100"/>
          <p14:tracePt t="16607" x="6245225" y="1447800"/>
          <p14:tracePt t="16624" x="6181725" y="1460500"/>
          <p14:tracePt t="16640" x="6146800" y="1460500"/>
          <p14:tracePt t="16657" x="6124575" y="1460500"/>
          <p14:tracePt t="16674" x="6083300" y="1450975"/>
          <p14:tracePt t="16691" x="6057900" y="1431925"/>
          <p14:tracePt t="16708" x="6026150" y="1387475"/>
          <p14:tracePt t="16724" x="5984875" y="1301750"/>
          <p14:tracePt t="16741" x="5937250" y="1231900"/>
          <p14:tracePt t="16757" x="5899150" y="1174750"/>
          <p14:tracePt t="16759" x="5873750" y="1152525"/>
          <p14:tracePt t="16774" x="5826125" y="1092200"/>
          <p14:tracePt t="16790" x="5791200" y="1025525"/>
          <p14:tracePt t="16807" x="5759450" y="955675"/>
          <p14:tracePt t="16824" x="5715000" y="889000"/>
          <p14:tracePt t="16841" x="5689600" y="857250"/>
          <p14:tracePt t="16858" x="5648325" y="825500"/>
          <p14:tracePt t="16874" x="5553075" y="781050"/>
          <p14:tracePt t="16890" x="5486400" y="742950"/>
          <p14:tracePt t="16908" x="5407025" y="714375"/>
          <p14:tracePt t="16924" x="5292725" y="673100"/>
          <p14:tracePt t="16941" x="5248275" y="660400"/>
          <p14:tracePt t="16958" x="5203825" y="647700"/>
          <p14:tracePt t="16975" x="5153025" y="628650"/>
          <p14:tracePt t="16991" x="5124450" y="615950"/>
          <p14:tracePt t="17008" x="5086350" y="603250"/>
          <p14:tracePt t="17024" x="5029200" y="587375"/>
          <p14:tracePt t="17040" x="5006975" y="574675"/>
          <p14:tracePt t="17057" x="4968875" y="555625"/>
          <p14:tracePt t="17074" x="4946650" y="555625"/>
          <p14:tracePt t="17091" x="4937125" y="555625"/>
          <p14:tracePt t="17108" x="4921250" y="555625"/>
          <p14:tracePt t="17124" x="4908550" y="555625"/>
          <p14:tracePt t="17141" x="4886325" y="555625"/>
          <p14:tracePt t="17157" x="4854575" y="542925"/>
          <p14:tracePt t="17174" x="4835525" y="527050"/>
          <p14:tracePt t="17190" x="4822825" y="527050"/>
          <p14:tracePt t="17208" x="4810125" y="527050"/>
          <p14:tracePt t="17245" x="4819650" y="527050"/>
          <p14:tracePt t="17258" x="4826000" y="527050"/>
          <p14:tracePt t="17274" x="4841875" y="527050"/>
          <p14:tracePt t="17290" x="4851400" y="527050"/>
          <p14:tracePt t="17307" x="4854575" y="527050"/>
          <p14:tracePt t="17324" x="4886325" y="527050"/>
          <p14:tracePt t="17341" x="4908550" y="527050"/>
          <p14:tracePt t="17359" x="4994275" y="527050"/>
          <p14:tracePt t="17375" x="5045075" y="527050"/>
          <p14:tracePt t="17391" x="5089525" y="520700"/>
          <p14:tracePt t="17408" x="5105400" y="520700"/>
          <p14:tracePt t="17424" x="5127625" y="520700"/>
          <p14:tracePt t="17440" x="5137150" y="520700"/>
          <p14:tracePt t="17474" x="5178425" y="520700"/>
          <p14:tracePt t="17490" x="5207000" y="530225"/>
          <p14:tracePt t="17509" x="5270500" y="549275"/>
          <p14:tracePt t="17524" x="5318125" y="568325"/>
          <p14:tracePt t="17541" x="5356225" y="581025"/>
          <p14:tracePt t="17557" x="5394325" y="593725"/>
          <p14:tracePt t="17574" x="5461000" y="641350"/>
          <p14:tracePt t="17590" x="5499100" y="666750"/>
          <p14:tracePt t="17607" x="5530850" y="714375"/>
          <p14:tracePt t="17624" x="5600700" y="809625"/>
          <p14:tracePt t="17641" x="5648325" y="901700"/>
          <p14:tracePt t="17659" x="5683250" y="987425"/>
          <p14:tracePt t="17674" x="5718175" y="1035050"/>
          <p14:tracePt t="17691" x="5743575" y="1079500"/>
          <p14:tracePt t="17707" x="5772150" y="1127125"/>
          <p14:tracePt t="17723" x="5826125" y="1235075"/>
          <p14:tracePt t="17740" x="5845175" y="1273175"/>
          <p14:tracePt t="17759" x="5870575" y="1323975"/>
          <p14:tracePt t="17774" x="5880100" y="1352550"/>
          <p14:tracePt t="17791" x="5886450" y="1377950"/>
          <p14:tracePt t="17808" x="5886450" y="1416050"/>
          <p14:tracePt t="17824" x="5886450" y="1438275"/>
          <p14:tracePt t="17841" x="5886450" y="1466850"/>
          <p14:tracePt t="17857" x="5886450" y="1489075"/>
          <p14:tracePt t="17874" x="5886450" y="1530350"/>
          <p14:tracePt t="17891" x="5886450" y="1552575"/>
          <p14:tracePt t="17909" x="5886450" y="1593850"/>
          <p14:tracePt t="17925" x="5886450" y="1603375"/>
          <p14:tracePt t="17941" x="5880100" y="1612900"/>
          <p14:tracePt t="17958" x="5870575" y="1625600"/>
          <p14:tracePt t="17974" x="5867400" y="1635125"/>
          <p14:tracePt t="17991" x="5854700" y="1647825"/>
          <p14:tracePt t="18008" x="5845175" y="1660525"/>
          <p14:tracePt t="18024" x="5835650" y="1676400"/>
          <p14:tracePt t="18040" x="5826125" y="1685925"/>
          <p14:tracePt t="18058" x="5788025" y="1730375"/>
          <p14:tracePt t="18074" x="5762625" y="1752600"/>
          <p14:tracePt t="18091" x="5730875" y="1778000"/>
          <p14:tracePt t="18108" x="5695950" y="1822450"/>
          <p14:tracePt t="18124" x="5670550" y="1854200"/>
          <p14:tracePt t="18141" x="5661025" y="1863725"/>
          <p14:tracePt t="18157" x="5616575" y="1898650"/>
          <p14:tracePt t="18174" x="5578475" y="1933575"/>
          <p14:tracePt t="18190" x="5524500" y="1952625"/>
          <p14:tracePt t="18208" x="5448300" y="1987550"/>
          <p14:tracePt t="18224" x="5403850" y="2000250"/>
          <p14:tracePt t="18241" x="5375275" y="2012950"/>
          <p14:tracePt t="18258" x="5340350" y="2028825"/>
          <p14:tracePt t="18274" x="5327650" y="2044700"/>
          <p14:tracePt t="18291" x="5318125" y="2044700"/>
          <p14:tracePt t="18307" x="5286375" y="2054225"/>
          <p14:tracePt t="18324" x="5264150" y="2054225"/>
          <p14:tracePt t="18340" x="5235575" y="2060575"/>
          <p14:tracePt t="18358" x="5200650" y="2060575"/>
          <p14:tracePt t="18374" x="5184775" y="2060575"/>
          <p14:tracePt t="18391" x="5175250" y="2060575"/>
          <p14:tracePt t="18408" x="5162550" y="2060575"/>
          <p14:tracePt t="18424" x="5133975" y="2060575"/>
          <p14:tracePt t="18440" x="5102225" y="2057400"/>
          <p14:tracePt t="18457" x="4994275" y="2038350"/>
          <p14:tracePt t="18473" x="4918075" y="2012950"/>
          <p14:tracePt t="18491" x="4870450" y="2000250"/>
          <p14:tracePt t="18508" x="4822825" y="1984375"/>
          <p14:tracePt t="18523" x="4794250" y="1984375"/>
          <p14:tracePt t="18540" x="4778375" y="1978025"/>
          <p14:tracePt t="18557" x="4737100" y="1978025"/>
          <p14:tracePt t="18574" x="4714875" y="1971675"/>
          <p14:tracePt t="18591" x="4676775" y="1952625"/>
          <p14:tracePt t="18608" x="4635500" y="1946275"/>
          <p14:tracePt t="18624" x="4606925" y="1946275"/>
          <p14:tracePt t="18641" x="4591050" y="1946275"/>
          <p14:tracePt t="18658" x="4575175" y="1946275"/>
          <p14:tracePt t="18674" x="4552950" y="1943100"/>
          <p14:tracePt t="18691" x="4530725" y="1930400"/>
          <p14:tracePt t="18707" x="4460875" y="1889125"/>
          <p14:tracePt t="18723" x="4381500" y="1841500"/>
          <p14:tracePt t="18740" x="4289425" y="1781175"/>
          <p14:tracePt t="18758" x="4200525" y="1708150"/>
          <p14:tracePt t="18774" x="4143375" y="1635125"/>
          <p14:tracePt t="18791" x="4092575" y="1524000"/>
          <p14:tracePt t="18808" x="4083050" y="1393825"/>
          <p14:tracePt t="18823" x="4083050" y="1333500"/>
          <p14:tracePt t="18841" x="4083050" y="1254125"/>
          <p14:tracePt t="18857" x="4060825" y="1120775"/>
          <p14:tracePt t="18874" x="4048125" y="1057275"/>
          <p14:tracePt t="18890" x="4048125" y="1006475"/>
          <p14:tracePt t="18907" x="4048125" y="942975"/>
          <p14:tracePt t="18924" x="4051300" y="898525"/>
          <p14:tracePt t="18940" x="4064000" y="854075"/>
          <p14:tracePt t="18957" x="4083050" y="774700"/>
          <p14:tracePt t="18973" x="4102100" y="727075"/>
          <p14:tracePt t="18991" x="4114800" y="695325"/>
          <p14:tracePt t="19007" x="4130675" y="660400"/>
          <p14:tracePt t="19023" x="4140200" y="650875"/>
          <p14:tracePt t="19040" x="4156075" y="641350"/>
          <p14:tracePt t="19058" x="4206875" y="603250"/>
          <p14:tracePt t="19074" x="4254500" y="590550"/>
          <p14:tracePt t="19091" x="4292600" y="571500"/>
          <p14:tracePt t="19107" x="4359275" y="530225"/>
          <p14:tracePt t="19123" x="4406900" y="504825"/>
          <p14:tracePt t="19140" x="4470400" y="466725"/>
          <p14:tracePt t="19158" x="4572000" y="444500"/>
          <p14:tracePt t="19174" x="4625975" y="431800"/>
          <p14:tracePt t="19191" x="4733925" y="415925"/>
          <p14:tracePt t="19208" x="4899025" y="390525"/>
          <p14:tracePt t="19224" x="4972050" y="384175"/>
          <p14:tracePt t="19241" x="5032375" y="384175"/>
          <p14:tracePt t="19257" x="5118100" y="377825"/>
          <p14:tracePt t="19273" x="5187950" y="377825"/>
          <p14:tracePt t="19290" x="5267325" y="377825"/>
          <p14:tracePt t="19307" x="5359400" y="393700"/>
          <p14:tracePt t="19323" x="5422900" y="415925"/>
          <p14:tracePt t="19341" x="5480050" y="428625"/>
          <p14:tracePt t="19358" x="5537200" y="447675"/>
          <p14:tracePt t="19374" x="5559425" y="447675"/>
          <p14:tracePt t="19391" x="5568950" y="454025"/>
          <p14:tracePt t="19408" x="5594350" y="469900"/>
          <p14:tracePt t="19425" x="5610225" y="479425"/>
          <p14:tracePt t="19441" x="5632450" y="492125"/>
          <p14:tracePt t="19457" x="5648325" y="504825"/>
          <p14:tracePt t="19474" x="5657850" y="520700"/>
          <p14:tracePt t="19491" x="5667375" y="536575"/>
          <p14:tracePt t="19508" x="5689600" y="565150"/>
          <p14:tracePt t="19524" x="5702300" y="603250"/>
          <p14:tracePt t="19540" x="5702300" y="654050"/>
          <p14:tracePt t="19557" x="5702300" y="717550"/>
          <p14:tracePt t="19574" x="5702300" y="752475"/>
          <p14:tracePt t="19590" x="5702300" y="796925"/>
          <p14:tracePt t="19608" x="5702300" y="850900"/>
          <p14:tracePt t="19624" x="5702300" y="911225"/>
          <p14:tracePt t="19641" x="5699125" y="971550"/>
          <p14:tracePt t="19658" x="5670550" y="1047750"/>
          <p14:tracePt t="19674" x="5657850" y="1082675"/>
          <p14:tracePt t="19690" x="5645150" y="1114425"/>
          <p14:tracePt t="19707" x="5645150" y="1168400"/>
          <p14:tracePt t="19724" x="5645150" y="1190625"/>
          <p14:tracePt t="19741" x="5645150" y="1219200"/>
          <p14:tracePt t="19758" x="5645150" y="1254125"/>
          <p14:tracePt t="19774" x="5645150" y="1282700"/>
          <p14:tracePt t="19791" x="5635625" y="1298575"/>
          <p14:tracePt t="19807" x="5629275" y="1314450"/>
          <p14:tracePt t="19824" x="5626100" y="1330325"/>
          <p14:tracePt t="19841" x="5626100" y="1339850"/>
          <p14:tracePt t="19858" x="5626100" y="1352550"/>
          <p14:tracePt t="19873" x="5626100" y="1362075"/>
          <p14:tracePt t="19891" x="5626100" y="1368425"/>
          <p14:tracePt t="19924" x="5616575" y="1368425"/>
          <p14:tracePt t="20886" x="5622925" y="1365250"/>
          <p14:tracePt t="20893" x="5635625" y="1358900"/>
          <p14:tracePt t="20908" x="5673725" y="1333500"/>
          <p14:tracePt t="20941" x="5794375" y="1235075"/>
          <p14:tracePt t="20973" x="5962650" y="1155700"/>
          <p14:tracePt t="20991" x="6156325" y="1066800"/>
          <p14:tracePt t="21008" x="6257925" y="1016000"/>
          <p14:tracePt t="21024" x="6340475" y="958850"/>
          <p14:tracePt t="21042" x="6442075" y="882650"/>
          <p14:tracePt t="21057" x="6511925" y="835025"/>
          <p14:tracePt t="21074" x="6600825" y="784225"/>
          <p14:tracePt t="21091" x="6718300" y="739775"/>
          <p14:tracePt t="21107" x="6769100" y="727075"/>
          <p14:tracePt t="21123" x="6835775" y="704850"/>
          <p14:tracePt t="21141" x="6940550" y="666750"/>
          <p14:tracePt t="21157" x="7004050" y="654050"/>
          <p14:tracePt t="21173" x="7048500" y="641350"/>
          <p14:tracePt t="21191" x="7102475" y="641350"/>
          <p14:tracePt t="21207" x="7134225" y="641350"/>
          <p14:tracePt t="21223" x="7156450" y="641350"/>
          <p14:tracePt t="21240" x="7181850" y="641350"/>
          <p14:tracePt t="21257" x="7191375" y="641350"/>
          <p14:tracePt t="21274" x="7200900" y="641350"/>
          <p14:tracePt t="21291" x="7210425" y="641350"/>
          <p14:tracePt t="21307" x="7210425" y="647700"/>
          <p14:tracePt t="21335" x="7210425" y="650875"/>
          <p14:tracePt t="21348" x="7216775" y="657225"/>
          <p14:tracePt t="21776" x="7197725" y="720725"/>
          <p14:tracePt t="21783" x="7169150" y="825500"/>
          <p14:tracePt t="21791" x="7127875" y="958850"/>
          <p14:tracePt t="21806" x="7070725" y="1190625"/>
          <p14:tracePt t="21824" x="6991350" y="1524000"/>
          <p14:tracePt t="21844" x="6905625" y="1943100"/>
          <p14:tracePt t="21865" x="6829425" y="2374900"/>
          <p14:tracePt t="21891" x="6746875" y="2921000"/>
          <p14:tracePt t="21926" x="6686550" y="3549650"/>
          <p14:tracePt t="21941" x="6667500" y="3756025"/>
          <p14:tracePt t="21957" x="6651625" y="3917950"/>
          <p14:tracePt t="21974" x="6632575" y="4079875"/>
          <p14:tracePt t="21991" x="6597650" y="4292600"/>
          <p14:tracePt t="22007" x="6588125" y="4384675"/>
          <p14:tracePt t="22024" x="6588125" y="4467225"/>
          <p14:tracePt t="22041" x="6588125" y="4629150"/>
          <p14:tracePt t="22057" x="6588125" y="4733925"/>
          <p14:tracePt t="22073" x="6588125" y="4787900"/>
          <p14:tracePt t="22090" x="6588125" y="4816475"/>
          <p14:tracePt t="22555" x="6613525" y="4845050"/>
          <p14:tracePt t="22562" x="6645275" y="4876800"/>
          <p14:tracePt t="22574" x="6686550" y="4918075"/>
          <p14:tracePt t="22591" x="6769100" y="4984750"/>
          <p14:tracePt t="22607" x="6791325" y="5010150"/>
          <p14:tracePt t="22623" x="6823075" y="5041900"/>
          <p14:tracePt t="22640" x="6861175" y="5070475"/>
          <p14:tracePt t="22673" x="6896100" y="5127625"/>
          <p14:tracePt t="22707" x="6934200" y="5207000"/>
          <p14:tracePt t="22724" x="6946900" y="5245100"/>
          <p14:tracePt t="22741" x="6946900" y="5286375"/>
          <p14:tracePt t="22757" x="6946900" y="5308600"/>
          <p14:tracePt t="22773" x="6946900" y="5318125"/>
          <p14:tracePt t="22789" x="6950075" y="5337175"/>
          <p14:tracePt t="22806" x="6950075" y="5346700"/>
          <p14:tracePt t="22823" x="6950075" y="5356225"/>
          <p14:tracePt t="22825" x="6956425" y="5362575"/>
          <p14:tracePt t="22840" x="6956425" y="5372100"/>
          <p14:tracePt t="22918" x="6956425" y="5368925"/>
          <p14:tracePt t="22962" x="6956425" y="5365750"/>
          <p14:tracePt t="22991" x="6959600" y="5365750"/>
          <p14:tracePt t="22998" x="6965950" y="5365750"/>
          <p14:tracePt t="23007" x="6972300" y="5365750"/>
          <p14:tracePt t="23024" x="6991350" y="5365750"/>
          <p14:tracePt t="23040" x="7032625" y="5365750"/>
          <p14:tracePt t="23056" x="7077075" y="5365750"/>
          <p14:tracePt t="23073" x="7112000" y="5365750"/>
          <p14:tracePt t="23090" x="7134225" y="5365750"/>
          <p14:tracePt t="23106" x="7143750" y="5365750"/>
          <p14:tracePt t="23123" x="7153275" y="5365750"/>
          <p14:tracePt t="23140" x="7162800" y="5365750"/>
          <p14:tracePt t="23868" x="7162800" y="5375275"/>
          <p14:tracePt t="23875" x="7162800" y="5381625"/>
          <p14:tracePt t="23891" x="7162800" y="5387975"/>
          <p14:tracePt t="23908" x="7162800" y="5391150"/>
          <p14:tracePt t="24146" x="7162800" y="5397500"/>
          <p14:tracePt t="24153" x="7162800" y="5400675"/>
          <p14:tracePt t="24160" x="7162800" y="5407025"/>
          <p14:tracePt t="24174" x="7162800" y="5391150"/>
          <p14:tracePt t="24781" x="7175500" y="5375275"/>
          <p14:tracePt t="24789" x="7188200" y="5356225"/>
          <p14:tracePt t="24795" x="7200900" y="5330825"/>
          <p14:tracePt t="24807" x="7213600" y="5311775"/>
          <p14:tracePt t="24824" x="7261225" y="5241925"/>
          <p14:tracePt t="24840" x="7292975" y="5219700"/>
          <p14:tracePt t="24857" x="7318375" y="5187950"/>
          <p14:tracePt t="24862" x="7331075" y="5175250"/>
          <p14:tracePt t="24890" x="7375525" y="5153025"/>
          <p14:tracePt t="24923" x="7432675" y="5118100"/>
          <p14:tracePt t="24939" x="7448550" y="5108575"/>
          <p14:tracePt t="24957" x="7464425" y="5099050"/>
          <p14:tracePt t="24973" x="7486650" y="5076825"/>
          <p14:tracePt t="24990" x="7502525" y="5064125"/>
          <p14:tracePt t="25006" x="7524750" y="5054600"/>
          <p14:tracePt t="25023" x="7553325" y="5032375"/>
          <p14:tracePt t="25040" x="7562850" y="5022850"/>
          <p14:tracePt t="25057" x="7581900" y="5013325"/>
          <p14:tracePt t="25073" x="7604125" y="4997450"/>
          <p14:tracePt t="25090" x="7613650" y="4981575"/>
          <p14:tracePt t="25107" x="7629525" y="4972050"/>
          <p14:tracePt t="25124" x="7645400" y="4949825"/>
          <p14:tracePt t="25140" x="7654925" y="4940300"/>
          <p14:tracePt t="25157" x="7664450" y="4924425"/>
          <p14:tracePt t="25173" x="7664450" y="4921250"/>
          <p14:tracePt t="25231" x="7664450" y="4914900"/>
          <p14:tracePt t="25351" x="7658100" y="4918075"/>
          <p14:tracePt t="25359" x="7654925" y="4921250"/>
          <p14:tracePt t="25373" x="7645400" y="4937125"/>
          <p14:tracePt t="25390" x="7632700" y="4946650"/>
          <p14:tracePt t="25406" x="7620000" y="4956175"/>
          <p14:tracePt t="25424" x="7594600" y="5000625"/>
          <p14:tracePt t="25440" x="7569200" y="5026025"/>
          <p14:tracePt t="25457" x="7537450" y="5057775"/>
          <p14:tracePt t="25473" x="7480300" y="5095875"/>
          <p14:tracePt t="25489" x="7454900" y="5127625"/>
          <p14:tracePt t="25506" x="7423150" y="5153025"/>
          <p14:tracePt t="25523" x="7385050" y="5181600"/>
          <p14:tracePt t="25539" x="7369175" y="5191125"/>
          <p14:tracePt t="25557" x="7356475" y="5203825"/>
          <p14:tracePt t="25574" x="7340600" y="5216525"/>
          <p14:tracePt t="25590" x="7318375" y="5232400"/>
          <p14:tracePt t="25606" x="7308850" y="5232400"/>
          <p14:tracePt t="25623" x="7292975" y="5232400"/>
          <p14:tracePt t="25639" x="7283450" y="5232400"/>
          <p14:tracePt t="25657" x="7270750" y="5232400"/>
          <p14:tracePt t="25673" x="7254875" y="5232400"/>
          <p14:tracePt t="25690" x="7245350" y="5232400"/>
          <p14:tracePt t="25707" x="7235825" y="5232400"/>
          <p14:tracePt t="25723" x="7213600" y="5232400"/>
          <p14:tracePt t="25740" x="7210425" y="5232400"/>
          <p14:tracePt t="25758" x="7210425" y="5226050"/>
          <p14:tracePt t="25773" x="7210425" y="5216525"/>
          <p14:tracePt t="25789" x="7210425" y="5207000"/>
          <p14:tracePt t="25807" x="7226300" y="5197475"/>
          <p14:tracePt t="25824" x="7248525" y="5175250"/>
          <p14:tracePt t="25840" x="7270750" y="5162550"/>
          <p14:tracePt t="25858" x="7302500" y="5149850"/>
          <p14:tracePt t="25861" x="7315200" y="5143500"/>
          <p14:tracePt t="25873" x="7343775" y="5133975"/>
          <p14:tracePt t="25889" x="7369175" y="5114925"/>
          <p14:tracePt t="25906" x="7407275" y="5102225"/>
          <p14:tracePt t="25924" x="7448550" y="5095875"/>
          <p14:tracePt t="25940" x="7477125" y="5089525"/>
          <p14:tracePt t="25957" x="7499350" y="5089525"/>
          <p14:tracePt t="25973" x="7521575" y="5080000"/>
          <p14:tracePt t="25990" x="7531100" y="5073650"/>
          <p14:tracePt t="26007" x="7540625" y="5057775"/>
          <p14:tracePt t="26023" x="7550150" y="5048250"/>
          <p14:tracePt t="26039" x="7553325" y="5038725"/>
          <p14:tracePt t="26058" x="7575550" y="5035550"/>
          <p14:tracePt t="26074" x="7585075" y="5026025"/>
          <p14:tracePt t="26090" x="7594600" y="5010150"/>
          <p14:tracePt t="26108" x="7610475" y="5000625"/>
          <p14:tracePt t="26124" x="7626350" y="5000625"/>
          <p14:tracePt t="26140" x="7635875" y="4994275"/>
          <p14:tracePt t="26157" x="7648575" y="4994275"/>
          <p14:tracePt t="26251" x="7648575" y="4991100"/>
          <p14:tracePt t="26258" x="7648575" y="4984750"/>
          <p14:tracePt t="26273" x="7648575" y="4975225"/>
          <p14:tracePt t="26289" x="7648575" y="4965700"/>
          <p14:tracePt t="26308" x="7648575" y="4949825"/>
          <p14:tracePt t="26380" x="7642225" y="4949825"/>
          <p14:tracePt t="26387" x="7639050" y="4949825"/>
          <p14:tracePt t="26393" x="7632700" y="4953000"/>
          <p14:tracePt t="26407" x="7623175" y="4962525"/>
          <p14:tracePt t="26423" x="7607300" y="4972050"/>
          <p14:tracePt t="26440" x="7585075" y="4984750"/>
          <p14:tracePt t="26458" x="7556500" y="5006975"/>
          <p14:tracePt t="26473" x="7546975" y="5022850"/>
          <p14:tracePt t="26490" x="7537450" y="5032375"/>
          <p14:tracePt t="26507" x="7521575" y="5048250"/>
          <p14:tracePt t="26524" x="7505700" y="5057775"/>
          <p14:tracePt t="26540" x="7496175" y="5080000"/>
          <p14:tracePt t="26557" x="7473950" y="5102225"/>
          <p14:tracePt t="26573" x="7442200" y="5133975"/>
          <p14:tracePt t="26589" x="7416800" y="5146675"/>
          <p14:tracePt t="26607" x="7381875" y="5175250"/>
          <p14:tracePt t="26624" x="7366000" y="5191125"/>
          <p14:tracePt t="26640" x="7350125" y="5200650"/>
          <p14:tracePt t="26658" x="7308850" y="5219700"/>
          <p14:tracePt t="26673" x="7292975" y="5229225"/>
          <p14:tracePt t="26690" x="7267575" y="5248275"/>
          <p14:tracePt t="26707" x="7254875" y="5248275"/>
          <p14:tracePt t="26723" x="7245350" y="5248275"/>
          <p14:tracePt t="26739" x="7235825" y="5248275"/>
          <p14:tracePt t="26757" x="7213600" y="5248275"/>
          <p14:tracePt t="26774" x="7210425" y="5248275"/>
          <p14:tracePt t="26807" x="7210425" y="5235575"/>
          <p14:tracePt t="26823" x="7216775" y="5226050"/>
          <p14:tracePt t="26840" x="7232650" y="5216525"/>
          <p14:tracePt t="26857" x="7261225" y="5181600"/>
          <p14:tracePt t="26872" x="7305675" y="5153025"/>
          <p14:tracePt t="26889" x="7346950" y="5121275"/>
          <p14:tracePt t="26893" x="7385050" y="5105400"/>
          <p14:tracePt t="26907" x="7432675" y="5080000"/>
          <p14:tracePt t="26924" x="7461250" y="5067300"/>
          <p14:tracePt t="26940" x="7493000" y="5048250"/>
          <p14:tracePt t="26957" x="7515225" y="5032375"/>
          <p14:tracePt t="26973" x="7524750" y="5022850"/>
          <p14:tracePt t="26989" x="7534275" y="5013325"/>
          <p14:tracePt t="27007" x="7553325" y="4994275"/>
          <p14:tracePt t="27023" x="7559675" y="4981575"/>
          <p14:tracePt t="27040" x="7559675" y="4978400"/>
          <p14:tracePt t="27058" x="7559675" y="4968875"/>
          <p14:tracePt t="27090" x="7566025" y="4968875"/>
          <p14:tracePt t="27114" x="7566025" y="4962525"/>
          <p14:tracePt t="27215" x="7562850" y="4962525"/>
          <p14:tracePt t="27223" x="7556500" y="4962525"/>
          <p14:tracePt t="27229" x="7553325" y="4965700"/>
          <p14:tracePt t="27239" x="7546975" y="4968875"/>
          <p14:tracePt t="27257" x="7515225" y="4987925"/>
          <p14:tracePt t="27272" x="7489825" y="4997450"/>
          <p14:tracePt t="27289" x="7458075" y="5016500"/>
          <p14:tracePt t="27307" x="7416800" y="5035550"/>
          <p14:tracePt t="27324" x="7394575" y="5054600"/>
          <p14:tracePt t="27340" x="7369175" y="5080000"/>
          <p14:tracePt t="27357" x="7312025" y="5111750"/>
          <p14:tracePt t="27372" x="7245350" y="5146675"/>
          <p14:tracePt t="27389" x="7188200" y="5175250"/>
          <p14:tracePt t="27406" x="7140575" y="5194300"/>
          <p14:tracePt t="27422" x="7115175" y="5213350"/>
          <p14:tracePt t="27439" x="7092950" y="5222875"/>
          <p14:tracePt t="27457" x="7077075" y="5232400"/>
          <p14:tracePt t="27473" x="7067550" y="5232400"/>
          <p14:tracePt t="27490" x="7051675" y="5232400"/>
          <p14:tracePt t="27507" x="7038975" y="5232400"/>
          <p14:tracePt t="27523" x="7029450" y="5232400"/>
          <p14:tracePt t="27539" x="7023100" y="5232400"/>
          <p14:tracePt t="27573" x="7026275" y="5232400"/>
          <p14:tracePt t="27590" x="7038975" y="5229225"/>
          <p14:tracePt t="27607" x="7105650" y="5210175"/>
          <p14:tracePt t="27623" x="7150100" y="5184775"/>
          <p14:tracePt t="27640" x="7191375" y="5159375"/>
          <p14:tracePt t="27656" x="7226300" y="5127625"/>
          <p14:tracePt t="27672" x="7264400" y="5095875"/>
          <p14:tracePt t="27689" x="7318375" y="5041900"/>
          <p14:tracePt t="27706" x="7372350" y="4975225"/>
          <p14:tracePt t="27723" x="7404100" y="4933950"/>
          <p14:tracePt t="27740" x="7429500" y="4902200"/>
          <p14:tracePt t="27757" x="7467600" y="4860925"/>
          <p14:tracePt t="27773" x="7477125" y="4851400"/>
          <p14:tracePt t="27790" x="7486650" y="4838700"/>
          <p14:tracePt t="27806" x="7508875" y="4826000"/>
          <p14:tracePt t="27822" x="7518400" y="4819650"/>
          <p14:tracePt t="27839" x="7521575" y="4810125"/>
          <p14:tracePt t="27856" x="7531100" y="4803775"/>
          <p14:tracePt t="27889" x="7531100" y="4800600"/>
          <p14:tracePt t="28120" x="7518400" y="4813300"/>
          <p14:tracePt t="28127" x="7496175" y="4845050"/>
          <p14:tracePt t="28139" x="7483475" y="4864100"/>
          <p14:tracePt t="28156" x="7429500" y="4914900"/>
          <p14:tracePt t="28173" x="7391400" y="4940300"/>
          <p14:tracePt t="28206" x="7296150" y="5003800"/>
          <p14:tracePt t="28239" x="7242175" y="5029200"/>
          <p14:tracePt t="28256" x="7226300" y="5051425"/>
          <p14:tracePt t="28273" x="7216775" y="5060950"/>
          <p14:tracePt t="28290" x="7200900" y="5067300"/>
          <p14:tracePt t="28307" x="7185025" y="5067300"/>
          <p14:tracePt t="28414" x="7188200" y="5067300"/>
          <p14:tracePt t="28423" x="7191375" y="5064125"/>
          <p14:tracePt t="28429" x="7197725" y="5057775"/>
          <p14:tracePt t="28439" x="7200900" y="5054600"/>
          <p14:tracePt t="28457" x="7223125" y="5026025"/>
          <p14:tracePt t="28473" x="7235825" y="5003800"/>
          <p14:tracePt t="28490" x="7261225" y="4949825"/>
          <p14:tracePt t="28506" x="7296150" y="4873625"/>
          <p14:tracePt t="28523" x="7324725" y="4826000"/>
          <p14:tracePt t="28540" x="7350125" y="4787900"/>
          <p14:tracePt t="28556" x="7381875" y="4737100"/>
          <p14:tracePt t="28573" x="7407275" y="4711700"/>
          <p14:tracePt t="28590" x="7416800" y="4695825"/>
          <p14:tracePt t="28606" x="7426325" y="4686300"/>
          <p14:tracePt t="28623" x="7432675" y="4686300"/>
          <p14:tracePt t="28727" x="7429500" y="4689475"/>
          <p14:tracePt t="28734" x="7426325" y="4692650"/>
          <p14:tracePt t="28741" x="7419975" y="4699000"/>
          <p14:tracePt t="28756" x="7381875" y="4714875"/>
          <p14:tracePt t="28772" x="7331075" y="4727575"/>
          <p14:tracePt t="28789" x="7283450" y="4740275"/>
          <p14:tracePt t="28806" x="7219950" y="4775200"/>
          <p14:tracePt t="28823" x="7188200" y="4784725"/>
          <p14:tracePt t="28841" x="7153275" y="4803775"/>
          <p14:tracePt t="28856" x="7137400" y="4813300"/>
          <p14:tracePt t="28873" x="7127875" y="4829175"/>
          <p14:tracePt t="28890" x="7118350" y="4838700"/>
          <p14:tracePt t="28906" x="7102475" y="4838700"/>
          <p14:tracePt t="28949" x="7105650" y="4832350"/>
          <p14:tracePt t="28956" x="7108825" y="4822825"/>
          <p14:tracePt t="28973" x="7134225" y="4797425"/>
          <p14:tracePt t="28991" x="7200900" y="4752975"/>
          <p14:tracePt t="29006" x="7248525" y="4724400"/>
          <p14:tracePt t="29022" x="7273925" y="4692650"/>
          <p14:tracePt t="29040" x="7305675" y="4667250"/>
          <p14:tracePt t="29056" x="7327900" y="4625975"/>
          <p14:tracePt t="29073" x="7340600" y="4616450"/>
          <p14:tracePt t="29090" x="7343775" y="4606925"/>
          <p14:tracePt t="29192" x="7337425" y="4606925"/>
          <p14:tracePt t="29199" x="7331075" y="4606925"/>
          <p14:tracePt t="29207" x="7327900" y="4613275"/>
          <p14:tracePt t="29223" x="7318375" y="4622800"/>
          <p14:tracePt t="29241" x="7302500" y="4641850"/>
          <p14:tracePt t="29257" x="7286625" y="4664075"/>
          <p14:tracePt t="29273" x="7261225" y="4695825"/>
          <p14:tracePt t="29290" x="7213600" y="4762500"/>
          <p14:tracePt t="29306" x="7194550" y="4810125"/>
          <p14:tracePt t="29323" x="7181850" y="4857750"/>
          <p14:tracePt t="29340" x="7156450" y="4899025"/>
          <p14:tracePt t="29356" x="7146925" y="4914900"/>
          <p14:tracePt t="29373" x="7137400" y="4924425"/>
          <p14:tracePt t="29390" x="7137400" y="4940300"/>
          <p14:tracePt t="29406" x="7137400" y="4956175"/>
          <p14:tracePt t="29422" x="7137400" y="4959350"/>
          <p14:tracePt t="29705" x="7162800" y="4959350"/>
          <p14:tracePt t="29712" x="7200900" y="4956175"/>
          <p14:tracePt t="29722" x="7248525" y="4946650"/>
          <p14:tracePt t="29740" x="7366000" y="4940300"/>
          <p14:tracePt t="29757" x="7442200" y="4924425"/>
          <p14:tracePt t="29773" x="7505700" y="4905375"/>
          <p14:tracePt t="29790" x="7610475" y="4873625"/>
          <p14:tracePt t="29806" x="7667625" y="4845050"/>
          <p14:tracePt t="29823" x="7734300" y="4806950"/>
          <p14:tracePt t="29840" x="7810500" y="4787900"/>
          <p14:tracePt t="29856" x="7839075" y="4775200"/>
          <p14:tracePt t="29873" x="7851775" y="4759325"/>
          <p14:tracePt t="29890" x="7864475" y="4759325"/>
          <p14:tracePt t="29906" x="7880350" y="4759325"/>
          <p14:tracePt t="29923" x="7883525" y="4756150"/>
          <p14:tracePt t="29939" x="7896225" y="4749800"/>
          <p14:tracePt t="29956" x="7905750" y="4746625"/>
          <p14:tracePt t="29972" x="7915275" y="4737100"/>
          <p14:tracePt t="29990" x="7934325" y="4721225"/>
          <p14:tracePt t="30006" x="7950200" y="4705350"/>
          <p14:tracePt t="30022" x="7975600" y="4692650"/>
          <p14:tracePt t="30040" x="8016875" y="4673600"/>
          <p14:tracePt t="30056" x="8048625" y="4660900"/>
          <p14:tracePt t="30073" x="8070850" y="4651375"/>
          <p14:tracePt t="30090" x="8086725" y="4651375"/>
          <p14:tracePt t="30106" x="8102600" y="4651375"/>
          <p14:tracePt t="30123" x="8105775" y="4651375"/>
          <p14:tracePt t="30198" x="8105775" y="4657725"/>
          <p14:tracePt t="30206" x="8105775" y="4660900"/>
          <p14:tracePt t="30212" x="8105775" y="4667250"/>
          <p14:tracePt t="30223" x="8105775" y="4673600"/>
          <p14:tracePt t="30240" x="8105775" y="4686300"/>
          <p14:tracePt t="30255" x="8105775" y="4695825"/>
          <p14:tracePt t="30272" x="8105775" y="4711700"/>
          <p14:tracePt t="30290" x="8105775" y="4727575"/>
          <p14:tracePt t="30307" x="8105775" y="4737100"/>
          <p14:tracePt t="30323" x="8105775" y="4746625"/>
          <p14:tracePt t="30340" x="8105775" y="4765675"/>
          <p14:tracePt t="30356" x="8105775" y="4775200"/>
          <p14:tracePt t="30372" x="8105775" y="4784725"/>
          <p14:tracePt t="30389" x="8083550" y="4806950"/>
          <p14:tracePt t="30405" x="8074025" y="4806950"/>
          <p14:tracePt t="30422" x="8064500" y="4810125"/>
          <p14:tracePt t="30439" x="8042275" y="4810125"/>
          <p14:tracePt t="30456" x="8039100" y="4810125"/>
          <p14:tracePt t="30491" x="8039100" y="4816475"/>
          <p14:tracePt t="31847" x="8039100" y="4819650"/>
          <p14:tracePt t="31875" x="8039100" y="4826000"/>
          <p14:tracePt t="31982" x="8039100" y="4829175"/>
          <p14:tracePt t="32011" x="8032750" y="4829175"/>
          <p14:tracePt t="32034" x="8032750" y="4835525"/>
          <p14:tracePt t="32045" x="8029575" y="4841875"/>
          <p14:tracePt t="32055" x="8023225" y="4851400"/>
          <p14:tracePt t="32072" x="8020050" y="4854575"/>
          <p14:tracePt t="32417" x="8013700" y="4819650"/>
          <p14:tracePt t="32425" x="8004175" y="4749800"/>
          <p14:tracePt t="32440" x="7985125" y="4533900"/>
          <p14:tracePt t="32456" x="7966075" y="4337050"/>
          <p14:tracePt t="32473" x="7921625" y="3854450"/>
          <p14:tracePt t="32497" x="7893050" y="3463925"/>
          <p14:tracePt t="32524" x="7848600" y="3149600"/>
          <p14:tracePt t="32557" x="7797800" y="2921000"/>
          <p14:tracePt t="32560" x="7788275" y="2895600"/>
          <p14:tracePt t="32574" x="7781925" y="2851150"/>
          <p14:tracePt t="32589" x="7781925" y="2819400"/>
          <p14:tracePt t="32605" x="7781925" y="2784475"/>
          <p14:tracePt t="32623" x="7785100" y="2720975"/>
          <p14:tracePt t="32639" x="7800975" y="2667000"/>
          <p14:tracePt t="32656" x="7813675" y="2622550"/>
          <p14:tracePt t="32674" x="7839075" y="2559050"/>
          <p14:tracePt t="32690" x="7851775" y="2527300"/>
          <p14:tracePt t="32706" x="7861300" y="2505075"/>
          <p14:tracePt t="32723" x="7874000" y="2447925"/>
          <p14:tracePt t="32739" x="7880350" y="2397125"/>
          <p14:tracePt t="32755" x="7905750" y="2298700"/>
          <p14:tracePt t="32773" x="7905750" y="2146300"/>
          <p14:tracePt t="32789" x="7905750" y="2054225"/>
          <p14:tracePt t="32806" x="7899400" y="1927225"/>
          <p14:tracePt t="32823" x="7858125" y="1768475"/>
          <p14:tracePt t="32840" x="7832725" y="1720850"/>
          <p14:tracePt t="32856" x="7797800" y="1673225"/>
          <p14:tracePt t="32873" x="7727950" y="1609725"/>
          <p14:tracePt t="32890" x="7686675" y="1562100"/>
          <p14:tracePt t="32907" x="7642225" y="1520825"/>
          <p14:tracePt t="32923" x="7597775" y="1460500"/>
          <p14:tracePt t="32940" x="7572375" y="1428750"/>
          <p14:tracePt t="32956" x="7553325" y="1403350"/>
          <p14:tracePt t="32974" x="7512050" y="1374775"/>
          <p14:tracePt t="32990" x="7470775" y="1339850"/>
          <p14:tracePt t="33006" x="7432675" y="1314450"/>
          <p14:tracePt t="33023" x="7375525" y="1289050"/>
          <p14:tracePt t="33039" x="7343775" y="1279525"/>
          <p14:tracePt t="33055" x="7334250" y="1273175"/>
          <p14:tracePt t="33073" x="7321550" y="1273175"/>
          <p14:tracePt t="33089" x="7312025" y="1273175"/>
          <p14:tracePt t="33106" x="7296150" y="1273175"/>
          <p14:tracePt t="33123" x="7280275" y="1276350"/>
          <p14:tracePt t="33140" x="7258050" y="1285875"/>
          <p14:tracePt t="33156" x="7219950" y="1327150"/>
          <p14:tracePt t="33173" x="7143750" y="1416050"/>
          <p14:tracePt t="33188" x="7092950" y="1466850"/>
          <p14:tracePt t="33206" x="7067550" y="1504950"/>
          <p14:tracePt t="33223" x="7019925" y="1571625"/>
          <p14:tracePt t="33239" x="6994525" y="1619250"/>
          <p14:tracePt t="33256" x="6981825" y="1682750"/>
          <p14:tracePt t="33273" x="6937375" y="1778000"/>
          <p14:tracePt t="33289" x="6924675" y="1822450"/>
          <p14:tracePt t="33305" x="6911975" y="1854200"/>
          <p14:tracePt t="33323" x="6886575" y="1895475"/>
          <p14:tracePt t="33339" x="6873875" y="1917700"/>
          <p14:tracePt t="33356" x="6867525" y="1949450"/>
          <p14:tracePt t="33372" x="6867525" y="1987550"/>
          <p14:tracePt t="33389" x="6861175" y="2019300"/>
          <p14:tracePt t="33406" x="6854825" y="2063750"/>
          <p14:tracePt t="33422" x="6854825" y="2117725"/>
          <p14:tracePt t="33438" x="6854825" y="2139950"/>
          <p14:tracePt t="33456" x="6854825" y="2168525"/>
          <p14:tracePt t="33473" x="6854825" y="2203450"/>
          <p14:tracePt t="33490" x="6858000" y="2232025"/>
          <p14:tracePt t="33506" x="6877050" y="2257425"/>
          <p14:tracePt t="33523" x="6927850" y="2301875"/>
          <p14:tracePt t="33540" x="6975475" y="2327275"/>
          <p14:tracePt t="33555" x="7013575" y="2339975"/>
          <p14:tracePt t="33572" x="7080250" y="2387600"/>
          <p14:tracePt t="33588" x="7124700" y="2400300"/>
          <p14:tracePt t="33605" x="7172325" y="2432050"/>
          <p14:tracePt t="33623" x="7264400" y="2470150"/>
          <p14:tracePt t="33639" x="7343775" y="2498725"/>
          <p14:tracePt t="33656" x="7407275" y="2514600"/>
          <p14:tracePt t="33673" x="7477125" y="2527300"/>
          <p14:tracePt t="33689" x="7531100" y="2540000"/>
          <p14:tracePt t="33706" x="7597775" y="2562225"/>
          <p14:tracePt t="33722" x="7683500" y="2562225"/>
          <p14:tracePt t="33739" x="7734300" y="2568575"/>
          <p14:tracePt t="33756" x="7778750" y="2568575"/>
          <p14:tracePt t="33773" x="7842250" y="2568575"/>
          <p14:tracePt t="33789" x="7886700" y="2568575"/>
          <p14:tracePt t="33806" x="7921625" y="2565400"/>
          <p14:tracePt t="33822" x="7978775" y="2540000"/>
          <p14:tracePt t="33839" x="8032750" y="2527300"/>
          <p14:tracePt t="33855" x="8070850" y="2514600"/>
          <p14:tracePt t="33873" x="8121650" y="2482850"/>
          <p14:tracePt t="33889" x="8143875" y="2470150"/>
          <p14:tracePt t="33905" x="8159750" y="2460625"/>
          <p14:tracePt t="33922" x="8178800" y="2419350"/>
          <p14:tracePt t="33939" x="8188325" y="2393950"/>
          <p14:tracePt t="33956" x="8197850" y="2349500"/>
          <p14:tracePt t="33972" x="8204200" y="2286000"/>
          <p14:tracePt t="33988" x="8204200" y="2235200"/>
          <p14:tracePt t="34005" x="8204200" y="2190750"/>
          <p14:tracePt t="34023" x="8204200" y="2114550"/>
          <p14:tracePt t="34039" x="8204200" y="2076450"/>
          <p14:tracePt t="34044" x="8204200" y="2066925"/>
          <p14:tracePt t="34056" x="8204200" y="2047875"/>
          <p14:tracePt t="34073" x="8204200" y="2016125"/>
          <p14:tracePt t="34089" x="8204200" y="1984375"/>
          <p14:tracePt t="34105" x="8204200" y="1965325"/>
          <p14:tracePt t="34122" x="8204200" y="1924050"/>
          <p14:tracePt t="34139" x="8201025" y="1901825"/>
          <p14:tracePt t="34156" x="8188325" y="1870075"/>
          <p14:tracePt t="34173" x="8162925" y="1835150"/>
          <p14:tracePt t="34190" x="8131175" y="1803400"/>
          <p14:tracePt t="34206" x="8108950" y="1784350"/>
          <p14:tracePt t="34222" x="8064500" y="1765300"/>
          <p14:tracePt t="34239" x="8042275" y="1749425"/>
          <p14:tracePt t="34256" x="8004175" y="1743075"/>
          <p14:tracePt t="34273" x="7943850" y="1743075"/>
          <p14:tracePt t="34289" x="7864475" y="1743075"/>
          <p14:tracePt t="34306" x="7747000" y="1743075"/>
          <p14:tracePt t="34323" x="7629525" y="1743075"/>
          <p14:tracePt t="34339" x="7550150" y="1743075"/>
          <p14:tracePt t="34356" x="7486650" y="1743075"/>
          <p14:tracePt t="34372" x="7394575" y="1743075"/>
          <p14:tracePt t="34389" x="7350125" y="1743075"/>
          <p14:tracePt t="34406" x="7289800" y="1743075"/>
          <p14:tracePt t="34422" x="7172325" y="1727200"/>
          <p14:tracePt t="34439" x="7073900" y="1711325"/>
          <p14:tracePt t="34456" x="6991350" y="1701800"/>
          <p14:tracePt t="34473" x="6924675" y="1695450"/>
          <p14:tracePt t="34489" x="6896100" y="1695450"/>
          <p14:tracePt t="34506" x="6886575" y="1695450"/>
          <p14:tracePt t="34522" x="6870700" y="1695450"/>
          <p14:tracePt t="34538" x="6861175" y="1695450"/>
          <p14:tracePt t="34556" x="6845300" y="1695450"/>
          <p14:tracePt t="34573" x="6832600" y="1701800"/>
          <p14:tracePt t="34589" x="6823075" y="1711325"/>
          <p14:tracePt t="34607" x="6816725" y="1727200"/>
          <p14:tracePt t="34623" x="6816725" y="1752600"/>
          <p14:tracePt t="34639" x="6816725" y="1774825"/>
          <p14:tracePt t="34656" x="6816725" y="1819275"/>
          <p14:tracePt t="34672" x="6816725" y="1866900"/>
          <p14:tracePt t="34688" x="6816725" y="1905000"/>
          <p14:tracePt t="34706" x="6816725" y="1946275"/>
          <p14:tracePt t="34723" x="6819900" y="2019300"/>
          <p14:tracePt t="34738" x="6826250" y="2070100"/>
          <p14:tracePt t="34757" x="6838950" y="2127250"/>
          <p14:tracePt t="34773" x="6845300" y="2149475"/>
          <p14:tracePt t="34789" x="6864350" y="2181225"/>
          <p14:tracePt t="34805" x="6864350" y="2190750"/>
          <p14:tracePt t="34822" x="6867525" y="2203450"/>
          <p14:tracePt t="34838" x="6867525" y="2216150"/>
          <p14:tracePt t="34857" x="6873875" y="2235200"/>
          <p14:tracePt t="34873" x="6873875" y="2244725"/>
          <p14:tracePt t="34907" x="6883400" y="2244725"/>
          <p14:tracePt t="34923" x="6892925" y="2244725"/>
          <p14:tracePt t="34939" x="6921500" y="2244725"/>
          <p14:tracePt t="34955" x="6943725" y="2244725"/>
          <p14:tracePt t="34972" x="6997700" y="2244725"/>
          <p14:tracePt t="34988" x="7042150" y="2244725"/>
          <p14:tracePt t="35006" x="7105650" y="2241550"/>
          <p14:tracePt t="35023" x="7169150" y="2228850"/>
          <p14:tracePt t="35039" x="7223125" y="2206625"/>
          <p14:tracePt t="35043" x="7261225" y="2190750"/>
          <p14:tracePt t="35056" x="7318375" y="2162175"/>
          <p14:tracePt t="35073" x="7359650" y="2114550"/>
          <p14:tracePt t="35089" x="7404100" y="2063750"/>
          <p14:tracePt t="35109" x="7448550" y="2019300"/>
          <p14:tracePt t="35123" x="7473950" y="1987550"/>
          <p14:tracePt t="35139" x="7483475" y="1971675"/>
          <p14:tracePt t="35156" x="7508875" y="1943100"/>
          <p14:tracePt t="35173" x="7518400" y="1927225"/>
          <p14:tracePt t="35189" x="7527925" y="1917700"/>
          <p14:tracePt t="35206" x="7534275" y="1895475"/>
          <p14:tracePt t="35572" x="7537450" y="1895475"/>
          <p14:tracePt t="36028" x="7537450" y="1898650"/>
          <p14:tracePt t="36035" x="7537450" y="1908175"/>
          <p14:tracePt t="36043" x="7537450" y="1914525"/>
          <p14:tracePt t="36128" x="7537450" y="1911350"/>
          <p14:tracePt t="36135" x="7537450" y="1901825"/>
          <p14:tracePt t="36143" x="7537450" y="1889125"/>
          <p14:tracePt t="36172" x="7534275" y="1793875"/>
          <p14:tracePt t="36206" x="7499350" y="1635125"/>
          <p14:tracePt t="36223" x="7470775" y="1587500"/>
          <p14:tracePt t="36240" x="7454900" y="1558925"/>
          <p14:tracePt t="36256" x="7410450" y="1527175"/>
          <p14:tracePt t="36273" x="7385050" y="1495425"/>
          <p14:tracePt t="36289" x="7346950" y="1470025"/>
          <p14:tracePt t="36305" x="7273925" y="1406525"/>
          <p14:tracePt t="36322" x="7232650" y="1355725"/>
          <p14:tracePt t="36339" x="7185025" y="1320800"/>
          <p14:tracePt t="36355" x="7118350" y="1276350"/>
          <p14:tracePt t="36372" x="7070725" y="1247775"/>
          <p14:tracePt t="36389" x="7016750" y="1228725"/>
          <p14:tracePt t="36405" x="6975475" y="1203325"/>
          <p14:tracePt t="36422" x="6943725" y="1196975"/>
          <p14:tracePt t="36439" x="6934200" y="1196975"/>
          <p14:tracePt t="36456" x="6918325" y="1196975"/>
          <p14:tracePt t="36471" x="6905625" y="1196975"/>
          <p14:tracePt t="36489" x="6896100" y="1196975"/>
          <p14:tracePt t="36505" x="6880225" y="1196975"/>
          <p14:tracePt t="36522" x="6870700" y="1203325"/>
          <p14:tracePt t="36540" x="6854825" y="1219200"/>
          <p14:tracePt t="36556" x="6838950" y="1247775"/>
          <p14:tracePt t="36572" x="6826250" y="1285875"/>
          <p14:tracePt t="36589" x="6813550" y="1323975"/>
          <p14:tracePt t="36605" x="6788150" y="1365250"/>
          <p14:tracePt t="36621" x="6778625" y="1387475"/>
          <p14:tracePt t="36639" x="6765925" y="1419225"/>
          <p14:tracePt t="36656" x="6750050" y="1441450"/>
          <p14:tracePt t="36672" x="6734175" y="1450975"/>
          <p14:tracePt t="36689" x="6724650" y="1466850"/>
          <p14:tracePt t="36706" x="6708775" y="1482725"/>
          <p14:tracePt t="36722" x="6680200" y="1485900"/>
          <p14:tracePt t="36738" x="6657975" y="1485900"/>
          <p14:tracePt t="36755" x="6616700" y="1485900"/>
          <p14:tracePt t="36772" x="6600825" y="1485900"/>
          <p14:tracePt t="36789" x="6591300" y="1485900"/>
          <p14:tracePt t="36805" x="6572250" y="1473200"/>
          <p14:tracePt t="36822" x="6562725" y="1463675"/>
          <p14:tracePt t="36839" x="6550025" y="1447800"/>
          <p14:tracePt t="36856" x="6530975" y="1428750"/>
          <p14:tracePt t="36872" x="6508750" y="1412875"/>
          <p14:tracePt t="36889" x="6499225" y="1397000"/>
          <p14:tracePt t="36905" x="6483350" y="1381125"/>
          <p14:tracePt t="36922" x="6467475" y="1381125"/>
          <p14:tracePt t="37120" x="6470650" y="1384300"/>
          <p14:tracePt t="37127" x="6470650" y="1387475"/>
          <p14:tracePt t="37139" x="6470650" y="1393825"/>
          <p14:tracePt t="37155" x="6477000" y="1403350"/>
          <p14:tracePt t="37171" x="6480175" y="1403350"/>
          <p14:tracePt t="37189" x="6489700" y="1403350"/>
          <p14:tracePt t="37205" x="6508750" y="1403350"/>
          <p14:tracePt t="37222" x="6521450" y="1390650"/>
          <p14:tracePt t="37239" x="6530975" y="1362075"/>
          <p14:tracePt t="37255" x="6546850" y="1292225"/>
          <p14:tracePt t="37272" x="6546850" y="1254125"/>
          <p14:tracePt t="37289" x="6546850" y="1231900"/>
          <p14:tracePt t="37305" x="6546850" y="1206500"/>
          <p14:tracePt t="37321" x="6546850" y="1196975"/>
          <p14:tracePt t="37339" x="6546850" y="1187450"/>
          <p14:tracePt t="37355" x="6543675" y="1171575"/>
          <p14:tracePt t="37372" x="6543675" y="1162050"/>
          <p14:tracePt t="37469" x="6537325" y="1162050"/>
          <p14:tracePt t="37491" x="6537325" y="1168400"/>
          <p14:tracePt t="37498" x="6537325" y="1171575"/>
          <p14:tracePt t="37506" x="6537325" y="1177925"/>
          <p14:tracePt t="37522" x="6537325" y="1187450"/>
          <p14:tracePt t="37540" x="6537325" y="1222375"/>
          <p14:tracePt t="37556" x="6537325" y="1250950"/>
          <p14:tracePt t="37572" x="6537325" y="1285875"/>
          <p14:tracePt t="37589" x="6537325" y="1308100"/>
          <p14:tracePt t="37605" x="6537325" y="1349375"/>
          <p14:tracePt t="37622" x="6537325" y="1371600"/>
          <p14:tracePt t="37640" x="6537325" y="1384300"/>
          <p14:tracePt t="37655" x="6537325" y="1400175"/>
          <p14:tracePt t="37672" x="6537325" y="1409700"/>
          <p14:tracePt t="37690" x="6537325" y="1419225"/>
          <p14:tracePt t="37740" x="6537325" y="1412875"/>
          <p14:tracePt t="37748" x="6537325" y="1409700"/>
          <p14:tracePt t="37755" x="6537325" y="1400175"/>
          <p14:tracePt t="37772" x="6537325" y="1377950"/>
          <p14:tracePt t="37790" x="6537325" y="1330325"/>
          <p14:tracePt t="37805" x="6537325" y="1308100"/>
          <p14:tracePt t="37822" x="6537325" y="1270000"/>
          <p14:tracePt t="37839" x="6537325" y="1247775"/>
          <p14:tracePt t="37855" x="6537325" y="1222375"/>
          <p14:tracePt t="37871" x="6540500" y="1206500"/>
          <p14:tracePt t="37890" x="6540500" y="1190625"/>
          <p14:tracePt t="37905" x="6540500" y="1181100"/>
          <p14:tracePt t="37922" x="6540500" y="1171575"/>
          <p14:tracePt t="37940" x="6540500" y="1152525"/>
          <p14:tracePt t="38162" x="6540500" y="1158875"/>
          <p14:tracePt t="38169" x="6540500" y="1171575"/>
          <p14:tracePt t="38177" x="6540500" y="1181100"/>
          <p14:tracePt t="38190" x="6534150" y="1209675"/>
          <p14:tracePt t="38206" x="6527800" y="1235075"/>
          <p14:tracePt t="38222" x="6527800" y="1244600"/>
          <p14:tracePt t="38240" x="6527800" y="1263650"/>
          <p14:tracePt t="38256" x="6527800" y="1273175"/>
          <p14:tracePt t="38271" x="6527800" y="1282700"/>
          <p14:tracePt t="38289" x="6527800" y="1292225"/>
        </p14:tracePtLst>
      </p14:laserTraceLst>
    </p:ext>
  </p:extLs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ext Box 4"/>
          <p:cNvSpPr txBox="1">
            <a:spLocks noChangeArrowheads="1"/>
          </p:cNvSpPr>
          <p:nvPr/>
        </p:nvSpPr>
        <p:spPr bwMode="auto">
          <a:xfrm>
            <a:off x="7500938" y="642938"/>
            <a:ext cx="1327150"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fr-FR" altLang="fr-FR" b="1" i="1">
                <a:solidFill>
                  <a:srgbClr val="FF0000"/>
                </a:solidFill>
              </a:rPr>
              <a:t>Araliaceae</a:t>
            </a:r>
          </a:p>
        </p:txBody>
      </p:sp>
      <p:sp>
        <p:nvSpPr>
          <p:cNvPr id="36867" name="Text Box 5"/>
          <p:cNvSpPr txBox="1">
            <a:spLocks noChangeArrowheads="1"/>
          </p:cNvSpPr>
          <p:nvPr/>
        </p:nvSpPr>
        <p:spPr bwMode="auto">
          <a:xfrm>
            <a:off x="1357313" y="6396038"/>
            <a:ext cx="7397750"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fr-FR" altLang="fr-FR" sz="2400" b="1" i="1">
                <a:solidFill>
                  <a:srgbClr val="FF0000"/>
                </a:solidFill>
                <a:latin typeface="Times New Roman" panose="02020603050405020304" pitchFamily="18" charset="0"/>
                <a:cs typeface="Times New Roman" panose="02020603050405020304" pitchFamily="18" charset="0"/>
              </a:rPr>
              <a:t>Hedera helix</a:t>
            </a:r>
            <a:r>
              <a:rPr lang="fr-FR" altLang="fr-FR" sz="2400" b="1">
                <a:solidFill>
                  <a:srgbClr val="FF0000"/>
                </a:solidFill>
                <a:latin typeface="Times New Roman" panose="02020603050405020304" pitchFamily="18" charset="0"/>
                <a:cs typeface="Times New Roman" panose="02020603050405020304" pitchFamily="18" charset="0"/>
              </a:rPr>
              <a:t>, </a:t>
            </a:r>
            <a:r>
              <a:rPr lang="fr-FR" altLang="fr-FR" sz="2400" b="1">
                <a:latin typeface="Times New Roman" panose="02020603050405020304" pitchFamily="18" charset="0"/>
                <a:cs typeface="Times New Roman" panose="02020603050405020304" pitchFamily="18" charset="0"/>
              </a:rPr>
              <a:t>Le Lière « louwaya », le fruit est une baie</a:t>
            </a:r>
          </a:p>
        </p:txBody>
      </p:sp>
      <p:pic>
        <p:nvPicPr>
          <p:cNvPr id="36868" name="Picture 9" descr="English ivy"/>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0" y="0"/>
            <a:ext cx="3143250" cy="3327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6869" name="Picture 7" descr="pSBA"/>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6357938" y="1571625"/>
            <a:ext cx="2786062" cy="3879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6870" name="Picture 2" descr="Hedera helix"/>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3286125" y="2571750"/>
            <a:ext cx="3143250" cy="36433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6871" name="Picture 2" descr="http://www.floralimages.co.uk/images/hedera_helix_87a.jpg"/>
          <p:cNvPicPr>
            <a:picLocks noChangeAspect="1" noChangeArrowheads="1"/>
          </p:cNvPicPr>
          <p:nvPr/>
        </p:nvPicPr>
        <p:blipFill>
          <a:blip r:embed="rId6">
            <a:extLst>
              <a:ext uri="{28A0092B-C50C-407E-A947-70E740481C1C}">
                <a14:useLocalDpi xmlns:a14="http://schemas.microsoft.com/office/drawing/2010/main" xmlns="" val="0"/>
              </a:ext>
            </a:extLst>
          </a:blip>
          <a:srcRect/>
          <a:stretch>
            <a:fillRect/>
          </a:stretch>
        </p:blipFill>
        <p:spPr bwMode="auto">
          <a:xfrm>
            <a:off x="285750" y="3857625"/>
            <a:ext cx="2755900" cy="2000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6872" name="Picture 6" descr="http://kent-garden.myweb.hinet.net/images/plants1/Hedera%20helix%20Kolibri.jpg"/>
          <p:cNvPicPr>
            <a:picLocks noChangeAspect="1" noChangeArrowheads="1"/>
          </p:cNvPicPr>
          <p:nvPr/>
        </p:nvPicPr>
        <p:blipFill>
          <a:blip r:embed="rId7">
            <a:extLst>
              <a:ext uri="{28A0092B-C50C-407E-A947-70E740481C1C}">
                <a14:useLocalDpi xmlns:a14="http://schemas.microsoft.com/office/drawing/2010/main" xmlns="" val="0"/>
              </a:ext>
            </a:extLst>
          </a:blip>
          <a:srcRect/>
          <a:stretch>
            <a:fillRect/>
          </a:stretch>
        </p:blipFill>
        <p:spPr bwMode="auto">
          <a:xfrm>
            <a:off x="3500438" y="0"/>
            <a:ext cx="2513012" cy="241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 name="Audio 1">
            <a:hlinkClick r:id="" action="ppaction://media"/>
          </p:cNvPr>
          <p:cNvPicPr>
            <a:picLocks noChangeAspect="1"/>
          </p:cNvPicPr>
          <p:nvPr>
            <a:videoFile r:link="rId1"/>
            <p:extLst>
              <p:ext uri="{DAA4B4D4-6D71-4841-9C94-3DE7FCFB9230}">
                <p14:media xmlns:p14="http://schemas.microsoft.com/office/powerpoint/2010/main" xmlns="" r:embed="rId8"/>
              </p:ext>
            </p:extLst>
          </p:nvPr>
        </p:nvPicPr>
        <p:blipFill>
          <a:blip r:embed="rId9" cstate="print"/>
          <a:stretch>
            <a:fillRect/>
          </a:stretch>
        </p:blipFill>
        <p:spPr>
          <a:xfrm>
            <a:off x="8724900" y="6438900"/>
            <a:ext cx="203200" cy="203200"/>
          </a:xfrm>
          <a:prstGeom prst="rect">
            <a:avLst/>
          </a:prstGeom>
        </p:spPr>
      </p:pic>
    </p:spTree>
  </p:cSld>
  <p:clrMapOvr>
    <a:masterClrMapping/>
  </p:clrMapOvr>
  <mc:AlternateContent xmlns:mc="http://schemas.openxmlformats.org/markup-compatibility/2006">
    <mc:Choice xmlns:p14="http://schemas.microsoft.com/office/powerpoint/2010/main" xmlns="" Requires="p14">
      <p:transition spd="slow" p14:dur="2000" advTm="72159"/>
    </mc:Choice>
    <mc:Fallback>
      <p:transition spd="slow" advTm="721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showWhenStopped="0">
                <p:cTn id="7" fill="hold" display="0">
                  <p:stCondLst>
                    <p:cond delay="indefinite"/>
                  </p:stCondLst>
                  <p:endCondLst>
                    <p:cond evt="onStopAudio" delay="0">
                      <p:tgtEl>
                        <p:sldTgt/>
                      </p:tgtEl>
                    </p:cond>
                  </p:endCondLst>
                </p:cTn>
                <p:tgtEl>
                  <p:spTgt spid="2"/>
                </p:tgtEl>
              </p:cMediaNode>
            </p:video>
          </p:childTnLst>
        </p:cTn>
      </p:par>
    </p:tnLst>
  </p:timing>
  <p:extLst>
    <p:ext uri="{3A86A75C-4F4B-4683-9AE1-C65F6400EC91}">
      <p14:laserTraceLst xmlns:p14="http://schemas.microsoft.com/office/powerpoint/2010/main" xmlns="">
        <p14:tracePtLst>
          <p14:tracePt t="14519" x="6556375" y="1320800"/>
          <p14:tracePt t="14525" x="6607175" y="1352550"/>
          <p14:tracePt t="14532" x="6648450" y="1387475"/>
          <p14:tracePt t="14547" x="6797675" y="1470025"/>
          <p14:tracePt t="14565" x="6934200" y="1568450"/>
          <p14:tracePt t="14582" x="7089775" y="1689100"/>
          <p14:tracePt t="14597" x="7162800" y="1746250"/>
          <p14:tracePt t="14630" x="7235825" y="1809750"/>
          <p14:tracePt t="14664" x="7327900" y="1895475"/>
          <p14:tracePt t="14681" x="7391400" y="1965325"/>
          <p14:tracePt t="14697" x="7426325" y="2025650"/>
          <p14:tracePt t="14714" x="7454900" y="2070100"/>
          <p14:tracePt t="14730" x="7467600" y="2108200"/>
          <p14:tracePt t="14746" x="7493000" y="2174875"/>
          <p14:tracePt t="14763" x="7505700" y="2212975"/>
          <p14:tracePt t="14780" x="7518400" y="2241550"/>
          <p14:tracePt t="14797" x="7524750" y="2298700"/>
          <p14:tracePt t="14814" x="7524750" y="2333625"/>
          <p14:tracePt t="14831" x="7524750" y="2390775"/>
          <p14:tracePt t="14847" x="7524750" y="2419350"/>
          <p14:tracePt t="14864" x="7524750" y="2463800"/>
          <p14:tracePt t="14880" x="7524750" y="2505075"/>
          <p14:tracePt t="14897" x="7524750" y="2568575"/>
          <p14:tracePt t="14914" x="7515225" y="2606675"/>
          <p14:tracePt t="14931" x="7496175" y="2670175"/>
          <p14:tracePt t="14947" x="7483475" y="2714625"/>
          <p14:tracePt t="14964" x="7451725" y="2740025"/>
          <p14:tracePt t="14981" x="7426325" y="2781300"/>
          <p14:tracePt t="15424" x="7286625" y="2781300"/>
          <p14:tracePt t="15431" x="7137400" y="2790825"/>
          <p14:tracePt t="15447" x="6721475" y="2841625"/>
          <p14:tracePt t="15468" x="6035675" y="2990850"/>
          <p14:tracePt t="15485" x="5607050" y="3225800"/>
          <p14:tracePt t="15502" x="4994275" y="3657600"/>
          <p14:tracePt t="15521" x="4660900" y="3990975"/>
          <p14:tracePt t="15549" x="4171950" y="4692650"/>
          <p14:tracePt t="15582" x="3956050" y="5149850"/>
          <p14:tracePt t="15946" x="3841750" y="5133975"/>
          <p14:tracePt t="15953" x="3702050" y="5121275"/>
          <p14:tracePt t="15964" x="3559175" y="5121275"/>
          <p14:tracePt t="15981" x="3092450" y="5178425"/>
          <p14:tracePt t="16002" x="2632075" y="5407025"/>
          <p14:tracePt t="16023" x="2317750" y="5607050"/>
          <p14:tracePt t="16049" x="2092325" y="5832475"/>
          <p14:tracePt t="16081" x="1816100" y="6162675"/>
          <p14:tracePt t="16098" x="1749425" y="6254750"/>
          <p14:tracePt t="16116" x="1679575" y="6356350"/>
          <p14:tracePt t="16130" x="1651000" y="6400800"/>
          <p14:tracePt t="16146" x="1622425" y="6426200"/>
          <p14:tracePt t="16163" x="1609725" y="6457950"/>
          <p14:tracePt t="16180" x="1590675" y="6492875"/>
          <p14:tracePt t="16196" x="1581150" y="6502400"/>
          <p14:tracePt t="16623" x="2190750" y="6638925"/>
          <p14:tracePt t="16630" x="2219325" y="6638925"/>
          <p14:tracePt t="16646" x="2238375" y="6638925"/>
          <p14:tracePt t="16663" x="2254250" y="6638925"/>
          <p14:tracePt t="16681" x="2289175" y="6638925"/>
          <p14:tracePt t="16697" x="2308225" y="6638925"/>
          <p14:tracePt t="16714" x="2352675" y="6638925"/>
          <p14:tracePt t="16719" x="2378075" y="6638925"/>
          <p14:tracePt t="16730" x="2432050" y="6657975"/>
          <p14:tracePt t="16747" x="2479675" y="6670675"/>
          <p14:tracePt t="16763" x="2524125" y="6696075"/>
          <p14:tracePt t="16779" x="2562225" y="6718300"/>
          <p14:tracePt t="16796" x="2590800" y="6731000"/>
          <p14:tracePt t="16813" x="2616200" y="6743700"/>
          <p14:tracePt t="16831" x="2679700" y="6762750"/>
          <p14:tracePt t="16847" x="2724150" y="6788150"/>
          <p14:tracePt t="16864" x="2749550" y="6800850"/>
          <p14:tracePt t="16880" x="2778125" y="6816725"/>
          <p14:tracePt t="16896" x="2787650" y="6832600"/>
          <p14:tracePt t="16913" x="2790825" y="6832600"/>
          <p14:tracePt t="16974" x="2784475" y="6832600"/>
          <p14:tracePt t="16981" x="2781300" y="6832600"/>
          <p14:tracePt t="16997" x="2733675" y="6832600"/>
          <p14:tracePt t="17014" x="2628900" y="6813550"/>
          <p14:tracePt t="17030" x="2441575" y="6788150"/>
          <p14:tracePt t="17046" x="2314575" y="6778625"/>
          <p14:tracePt t="17063" x="2206625" y="6762750"/>
          <p14:tracePt t="17080" x="2073275" y="6731000"/>
          <p14:tracePt t="17539" x="2193925" y="6746875"/>
          <p14:tracePt t="17551" x="2235200" y="6746875"/>
          <p14:tracePt t="17563" x="2260600" y="6746875"/>
          <p14:tracePt t="17579" x="2359025" y="6762750"/>
          <p14:tracePt t="17596" x="2435225" y="6775450"/>
          <p14:tracePt t="17630" x="2546350" y="6810375"/>
          <p14:tracePt t="17663" x="2597150" y="6810375"/>
          <p14:tracePt t="17680" x="2638425" y="6810375"/>
          <p14:tracePt t="17697" x="2660650" y="6810375"/>
          <p14:tracePt t="17713" x="2705100" y="6800850"/>
          <p14:tracePt t="17729" x="2768600" y="6800850"/>
          <p14:tracePt t="17746" x="2784475" y="6800850"/>
          <p14:tracePt t="17764" x="2803525" y="6800850"/>
          <p14:tracePt t="17780" x="2809875" y="6800850"/>
          <p14:tracePt t="18008" x="2800350" y="6800850"/>
          <p14:tracePt t="18014" x="2784475" y="6800850"/>
          <p14:tracePt t="18030" x="2752725" y="6800850"/>
          <p14:tracePt t="18047" x="2692400" y="6800850"/>
          <p14:tracePt t="18064" x="2635250" y="6800850"/>
          <p14:tracePt t="18080" x="2549525" y="6800850"/>
          <p14:tracePt t="18097" x="2489200" y="6800850"/>
          <p14:tracePt t="18114" x="2403475" y="6794500"/>
          <p14:tracePt t="18129" x="2343150" y="6794500"/>
          <p14:tracePt t="18146" x="2298700" y="6794500"/>
          <p14:tracePt t="18164" x="2251075" y="6794500"/>
          <p14:tracePt t="18181" x="2235200" y="6794500"/>
          <p14:tracePt t="18197" x="2225675" y="6794500"/>
          <p14:tracePt t="18214" x="2197100" y="6794500"/>
          <p14:tracePt t="18230" x="2187575" y="6794500"/>
          <p14:tracePt t="18246" x="2178050" y="6794500"/>
          <p14:tracePt t="18263" x="2165350" y="6794500"/>
          <p14:tracePt t="19078" x="2181225" y="6794500"/>
          <p14:tracePt t="19084" x="2200275" y="6794500"/>
          <p14:tracePt t="19096" x="2219325" y="6788150"/>
          <p14:tracePt t="19113" x="2298700" y="6765925"/>
          <p14:tracePt t="19130" x="2359025" y="6765925"/>
          <p14:tracePt t="19147" x="2409825" y="6765925"/>
          <p14:tracePt t="19180" x="2466975" y="6765925"/>
          <p14:tracePt t="19213" x="2492375" y="6765925"/>
          <p14:tracePt t="19229" x="2514600" y="6765925"/>
          <p14:tracePt t="19247" x="2549525" y="6765925"/>
          <p14:tracePt t="19264" x="2613025" y="6765925"/>
          <p14:tracePt t="19280" x="2647950" y="6765925"/>
          <p14:tracePt t="19297" x="2670175" y="6765925"/>
          <p14:tracePt t="19314" x="2689225" y="6765925"/>
          <p14:tracePt t="19331" x="2701925" y="6765925"/>
          <p14:tracePt t="19363" x="2705100" y="6765925"/>
          <p14:tracePt t="19380" x="2714625" y="6765925"/>
          <p14:tracePt t="19397" x="2724150" y="6765925"/>
          <p14:tracePt t="19413" x="2736850" y="6765925"/>
          <p14:tracePt t="19429" x="2740025" y="6765925"/>
          <p14:tracePt t="20242" x="2778125" y="6765925"/>
          <p14:tracePt t="20249" x="2847975" y="6765925"/>
          <p14:tracePt t="20264" x="3019425" y="6740525"/>
          <p14:tracePt t="20280" x="3219450" y="6664325"/>
          <p14:tracePt t="20298" x="3651250" y="6457950"/>
          <p14:tracePt t="20315" x="4013200" y="6248400"/>
          <p14:tracePt t="20331" x="4438650" y="5953125"/>
          <p14:tracePt t="20364" x="5638800" y="5191125"/>
          <p14:tracePt t="20397" x="6661150" y="4619625"/>
          <p14:tracePt t="20415" x="7105650" y="4397375"/>
          <p14:tracePt t="20432" x="7512050" y="4251325"/>
          <p14:tracePt t="20449" x="8185150" y="4076700"/>
          <p14:tracePt t="20465" x="8734425" y="3946525"/>
          <p14:tracePt t="21091" x="9115425" y="1089025"/>
          <p14:tracePt t="21099" x="9064625" y="1073150"/>
          <p14:tracePt t="21114" x="8985250" y="1035050"/>
          <p14:tracePt t="21130" x="8905875" y="993775"/>
          <p14:tracePt t="21147" x="8731250" y="898525"/>
          <p14:tracePt t="21164" x="8597900" y="828675"/>
          <p14:tracePt t="21179" x="8416925" y="742950"/>
          <p14:tracePt t="21213" x="7994650" y="612775"/>
          <p14:tracePt t="21247" x="7829550" y="561975"/>
          <p14:tracePt t="21264" x="7807325" y="561975"/>
          <p14:tracePt t="21280" x="7791450" y="561975"/>
          <p14:tracePt t="21297" x="7778750" y="561975"/>
          <p14:tracePt t="21313" x="7769225" y="561975"/>
          <p14:tracePt t="21329" x="7759700" y="561975"/>
          <p14:tracePt t="21540" x="7778750" y="561975"/>
          <p14:tracePt t="21547" x="7788275" y="561975"/>
          <p14:tracePt t="21563" x="7810500" y="561975"/>
          <p14:tracePt t="21579" x="7854950" y="561975"/>
          <p14:tracePt t="21597" x="7918450" y="565150"/>
          <p14:tracePt t="21612" x="7940675" y="568325"/>
          <p14:tracePt t="21629" x="7962900" y="581025"/>
          <p14:tracePt t="21647" x="7972425" y="584200"/>
          <p14:tracePt t="21663" x="7972425" y="590550"/>
          <p14:tracePt t="21680" x="7962900" y="590550"/>
          <p14:tracePt t="21697" x="7867650" y="590550"/>
          <p14:tracePt t="21713" x="7731125" y="590550"/>
          <p14:tracePt t="21729" x="7581900" y="590550"/>
          <p14:tracePt t="21747" x="7419975" y="590550"/>
          <p14:tracePt t="21763" x="7324725" y="590550"/>
          <p14:tracePt t="21780" x="7232650" y="590550"/>
          <p14:tracePt t="21797" x="7083425" y="590550"/>
          <p14:tracePt t="21813" x="7000875" y="590550"/>
          <p14:tracePt t="21830" x="6918325" y="596900"/>
          <p14:tracePt t="21846" x="6794500" y="619125"/>
          <p14:tracePt t="21862" x="6762750" y="625475"/>
          <p14:tracePt t="21879" x="6734175" y="638175"/>
          <p14:tracePt t="21896" x="6718300" y="654050"/>
          <p14:tracePt t="21912" x="6708775" y="663575"/>
          <p14:tracePt t="21929" x="6692900" y="679450"/>
          <p14:tracePt t="21947" x="6689725" y="692150"/>
          <p14:tracePt t="21963" x="6689725" y="701675"/>
          <p14:tracePt t="21979" x="6689725" y="730250"/>
          <p14:tracePt t="21996" x="6718300" y="796925"/>
          <p14:tracePt t="22012" x="6750050" y="835025"/>
          <p14:tracePt t="22029" x="6823075" y="908050"/>
          <p14:tracePt t="22047" x="6972300" y="1047750"/>
          <p14:tracePt t="22063" x="7099300" y="1149350"/>
          <p14:tracePt t="22079" x="7216775" y="1238250"/>
          <p14:tracePt t="22097" x="7369175" y="1339850"/>
          <p14:tracePt t="22113" x="7493000" y="1403350"/>
          <p14:tracePt t="22129" x="7616825" y="1454150"/>
          <p14:tracePt t="22146" x="7788275" y="1533525"/>
          <p14:tracePt t="22162" x="7912100" y="1574800"/>
          <p14:tracePt t="22180" x="8032750" y="1609725"/>
          <p14:tracePt t="22197" x="8153400" y="1631950"/>
          <p14:tracePt t="22213" x="8213725" y="1631950"/>
          <p14:tracePt t="22230" x="8283575" y="1628775"/>
          <p14:tracePt t="22247" x="8407400" y="1606550"/>
          <p14:tracePt t="22263" x="8470900" y="1593850"/>
          <p14:tracePt t="22279" x="8540750" y="1555750"/>
          <p14:tracePt t="22296" x="8632825" y="1527175"/>
          <p14:tracePt t="22312" x="8696325" y="1511300"/>
          <p14:tracePt t="22329" x="8734425" y="1492250"/>
          <p14:tracePt t="22345" x="8791575" y="1473200"/>
          <p14:tracePt t="22362" x="8820150" y="1463675"/>
          <p14:tracePt t="22379" x="8845550" y="1431925"/>
          <p14:tracePt t="22396" x="8867775" y="1409700"/>
          <p14:tracePt t="22412" x="8880475" y="1377950"/>
          <p14:tracePt t="22429" x="8890000" y="1368425"/>
          <p14:tracePt t="22447" x="8905875" y="1343025"/>
          <p14:tracePt t="22463" x="8921750" y="1320800"/>
          <p14:tracePt t="22480" x="8924925" y="1304925"/>
          <p14:tracePt t="22496" x="8931275" y="1263650"/>
          <p14:tracePt t="22513" x="8931275" y="1241425"/>
          <p14:tracePt t="22530" x="8931275" y="1225550"/>
          <p14:tracePt t="22546" x="8931275" y="1193800"/>
          <p14:tracePt t="22563" x="8931275" y="1174750"/>
          <p14:tracePt t="22579" x="8931275" y="1143000"/>
          <p14:tracePt t="22596" x="8912225" y="1108075"/>
          <p14:tracePt t="22613" x="8883650" y="1060450"/>
          <p14:tracePt t="22629" x="8858250" y="1016000"/>
          <p14:tracePt t="22646" x="8826500" y="949325"/>
          <p14:tracePt t="22663" x="8807450" y="927100"/>
          <p14:tracePt t="22679" x="8775700" y="895350"/>
          <p14:tracePt t="22696" x="8740775" y="863600"/>
          <p14:tracePt t="22713" x="8702675" y="844550"/>
          <p14:tracePt t="22729" x="8623300" y="806450"/>
          <p14:tracePt t="22747" x="8515350" y="755650"/>
          <p14:tracePt t="22762" x="8458200" y="733425"/>
          <p14:tracePt t="22779" x="8423275" y="727075"/>
          <p14:tracePt t="22796" x="8394700" y="727075"/>
          <p14:tracePt t="22813" x="8366125" y="727075"/>
          <p14:tracePt t="22829" x="8343900" y="727075"/>
          <p14:tracePt t="22846" x="8302625" y="720725"/>
          <p14:tracePt t="22862" x="8264525" y="708025"/>
          <p14:tracePt t="22879" x="8210550" y="685800"/>
          <p14:tracePt t="22896" x="8147050" y="673100"/>
          <p14:tracePt t="22913" x="8118475" y="666750"/>
          <p14:tracePt t="22930" x="8086725" y="663575"/>
          <p14:tracePt t="22946" x="8023225" y="650875"/>
          <p14:tracePt t="22962" x="7972425" y="635000"/>
          <p14:tracePt t="22979" x="7883525" y="612775"/>
          <p14:tracePt t="22996" x="7743825" y="596900"/>
          <p14:tracePt t="23012" x="7683500" y="596900"/>
          <p14:tracePt t="23030" x="7639050" y="596900"/>
          <p14:tracePt t="23046" x="7575550" y="612775"/>
          <p14:tracePt t="23063" x="7527925" y="631825"/>
          <p14:tracePt t="23079" x="7489825" y="650875"/>
          <p14:tracePt t="23096" x="7423150" y="698500"/>
          <p14:tracePt t="23112" x="7385050" y="723900"/>
          <p14:tracePt t="23129" x="7337425" y="758825"/>
          <p14:tracePt t="23146" x="7286625" y="809625"/>
          <p14:tracePt t="23163" x="7261225" y="847725"/>
          <p14:tracePt t="23180" x="7226300" y="895350"/>
          <p14:tracePt t="23196" x="7200900" y="958850"/>
          <p14:tracePt t="23212" x="7188200" y="996950"/>
          <p14:tracePt t="23229" x="7169150" y="1035050"/>
          <p14:tracePt t="23246" x="7162800" y="1069975"/>
          <p14:tracePt t="23263" x="7162800" y="1098550"/>
          <p14:tracePt t="23280" x="7162800" y="1120775"/>
          <p14:tracePt t="23296" x="7178675" y="1162050"/>
          <p14:tracePt t="23313" x="7188200" y="1181100"/>
          <p14:tracePt t="23331" x="7245350" y="1203325"/>
          <p14:tracePt t="23346" x="7308850" y="1219200"/>
          <p14:tracePt t="23362" x="7394575" y="1235075"/>
          <p14:tracePt t="23379" x="7467600" y="1247775"/>
          <p14:tracePt t="23396" x="7559675" y="1276350"/>
          <p14:tracePt t="23412" x="7635875" y="1292225"/>
          <p14:tracePt t="23430" x="7718425" y="1298575"/>
          <p14:tracePt t="23446" x="7848600" y="1298575"/>
          <p14:tracePt t="23463" x="7927975" y="1298575"/>
          <p14:tracePt t="23479" x="8023225" y="1298575"/>
          <p14:tracePt t="23496" x="8162925" y="1298575"/>
          <p14:tracePt t="23512" x="8232775" y="1298575"/>
          <p14:tracePt t="23530" x="8267700" y="1298575"/>
          <p14:tracePt t="23546" x="8308975" y="1298575"/>
          <p14:tracePt t="23563" x="8318500" y="1298575"/>
          <p14:tracePt t="23581" x="8337550" y="1298575"/>
          <p14:tracePt t="23596" x="8343900" y="1292225"/>
          <p14:tracePt t="30118" x="8242300" y="1250950"/>
          <p14:tracePt t="30126" x="8045450" y="1174750"/>
          <p14:tracePt t="30133" x="7816850" y="1120775"/>
          <p14:tracePt t="30145" x="7540625" y="1047750"/>
          <p14:tracePt t="30162" x="6569075" y="895350"/>
          <p14:tracePt t="30181" x="5842000" y="923925"/>
          <p14:tracePt t="30214" x="4343400" y="1279525"/>
          <p14:tracePt t="30247" x="3565525" y="1784350"/>
          <p14:tracePt t="30264" x="3371850" y="1971675"/>
          <p14:tracePt t="30279" x="3251200" y="2108200"/>
          <p14:tracePt t="30297" x="3086100" y="2298700"/>
          <p14:tracePt t="30312" x="3009900" y="2393950"/>
          <p14:tracePt t="30329" x="2936875" y="2466975"/>
          <p14:tracePt t="30347" x="2867025" y="2555875"/>
          <p14:tracePt t="30363" x="2841625" y="2613025"/>
          <p14:tracePt t="30379" x="2813050" y="2651125"/>
          <p14:tracePt t="30383" x="2806700" y="2689225"/>
          <p14:tracePt t="30395" x="2800350" y="2705100"/>
          <p14:tracePt t="30411" x="2800350" y="2768600"/>
          <p14:tracePt t="30428" x="2800350" y="2813050"/>
          <p14:tracePt t="30445" x="2809875" y="2844800"/>
          <p14:tracePt t="30462" x="2816225" y="2854325"/>
          <p14:tracePt t="30704" x="2797175" y="2813050"/>
          <p14:tracePt t="30711" x="2759075" y="2749550"/>
          <p14:tracePt t="30718" x="2714625" y="2686050"/>
          <p14:tracePt t="30728" x="2679700" y="2613025"/>
          <p14:tracePt t="30746" x="2565400" y="2343150"/>
          <p14:tracePt t="30762" x="2520950" y="2200275"/>
          <p14:tracePt t="30779" x="2486025" y="2044700"/>
          <p14:tracePt t="30812" x="2428875" y="1825625"/>
          <p14:tracePt t="30846" x="2416175" y="1724025"/>
          <p14:tracePt t="30862" x="2425700" y="1679575"/>
          <p14:tracePt t="30878" x="2454275" y="1622425"/>
          <p14:tracePt t="30896" x="2530475" y="1530350"/>
          <p14:tracePt t="30912" x="2571750" y="1498600"/>
          <p14:tracePt t="30929" x="2597150" y="1473200"/>
          <p14:tracePt t="30946" x="2619375" y="1428750"/>
          <p14:tracePt t="30961" x="2628900" y="1419225"/>
          <p14:tracePt t="30978" x="2641600" y="1390650"/>
          <p14:tracePt t="30997" x="2667000" y="1333500"/>
          <p14:tracePt t="31012" x="2679700" y="1295400"/>
          <p14:tracePt t="31029" x="2679700" y="1250950"/>
          <p14:tracePt t="31046" x="2676525" y="1190625"/>
          <p14:tracePt t="31062" x="2651125" y="1152525"/>
          <p14:tracePt t="31078" x="2625725" y="1120775"/>
          <p14:tracePt t="31096" x="2574925" y="1076325"/>
          <p14:tracePt t="31111" x="2543175" y="1057275"/>
          <p14:tracePt t="31128" x="2495550" y="1022350"/>
          <p14:tracePt t="31146" x="2432050" y="990600"/>
          <p14:tracePt t="31162" x="2378075" y="977900"/>
          <p14:tracePt t="31179" x="2311400" y="955675"/>
          <p14:tracePt t="31196" x="2228850" y="933450"/>
          <p14:tracePt t="31212" x="2184400" y="920750"/>
          <p14:tracePt t="31229" x="2146300" y="908050"/>
          <p14:tracePt t="31246" x="2070100" y="901700"/>
          <p14:tracePt t="31262" x="2009775" y="901700"/>
          <p14:tracePt t="31279" x="1939925" y="901700"/>
          <p14:tracePt t="31296" x="1844675" y="904875"/>
          <p14:tracePt t="31312" x="1790700" y="920750"/>
          <p14:tracePt t="31329" x="1727200" y="939800"/>
          <p14:tracePt t="31346" x="1647825" y="990600"/>
          <p14:tracePt t="31362" x="1603375" y="1016000"/>
          <p14:tracePt t="31378" x="1552575" y="1050925"/>
          <p14:tracePt t="31395" x="1495425" y="1101725"/>
          <p14:tracePt t="31411" x="1463675" y="1139825"/>
          <p14:tracePt t="31428" x="1419225" y="1190625"/>
          <p14:tracePt t="31446" x="1365250" y="1250950"/>
          <p14:tracePt t="31462" x="1339850" y="1282700"/>
          <p14:tracePt t="31479" x="1314450" y="1330325"/>
          <p14:tracePt t="31495" x="1266825" y="1397000"/>
          <p14:tracePt t="31511" x="1231900" y="1444625"/>
          <p14:tracePt t="31528" x="1206500" y="1482725"/>
          <p14:tracePt t="31546" x="1162050" y="1549400"/>
          <p14:tracePt t="31562" x="1139825" y="1597025"/>
          <p14:tracePt t="31579" x="1127125" y="1641475"/>
          <p14:tracePt t="31596" x="1114425" y="1720850"/>
          <p14:tracePt t="31612" x="1114425" y="1803400"/>
          <p14:tracePt t="31629" x="1120775" y="1898650"/>
          <p14:tracePt t="31646" x="1171575" y="2057400"/>
          <p14:tracePt t="31662" x="1231900" y="2190750"/>
          <p14:tracePt t="31679" x="1295400" y="2336800"/>
          <p14:tracePt t="31696" x="1384300" y="2508250"/>
          <p14:tracePt t="31712" x="1463675" y="2622550"/>
          <p14:tracePt t="31729" x="1552575" y="2749550"/>
          <p14:tracePt t="31745" x="1692275" y="2898775"/>
          <p14:tracePt t="31762" x="1797050" y="2984500"/>
          <p14:tracePt t="31778" x="1911350" y="3044825"/>
          <p14:tracePt t="31795" x="2041525" y="3136900"/>
          <p14:tracePt t="31812" x="2101850" y="3175000"/>
          <p14:tracePt t="31828" x="2149475" y="3200400"/>
          <p14:tracePt t="31846" x="2212975" y="3232150"/>
          <p14:tracePt t="31862" x="2251075" y="3244850"/>
          <p14:tracePt t="31879" x="2295525" y="3251200"/>
          <p14:tracePt t="31882" x="2320925" y="3251200"/>
          <p14:tracePt t="31895" x="2381250" y="3251200"/>
          <p14:tracePt t="31911" x="2425700" y="3241675"/>
          <p14:tracePt t="31928" x="2470150" y="3228975"/>
          <p14:tracePt t="31945" x="2508250" y="3200400"/>
          <p14:tracePt t="31962" x="2540000" y="3175000"/>
          <p14:tracePt t="31979" x="2565400" y="3133725"/>
          <p14:tracePt t="31995" x="2622550" y="3057525"/>
          <p14:tracePt t="32012" x="2651125" y="2987675"/>
          <p14:tracePt t="32028" x="2686050" y="2930525"/>
          <p14:tracePt t="32045" x="2720975" y="2867025"/>
          <p14:tracePt t="32061" x="2740025" y="2828925"/>
          <p14:tracePt t="32078" x="2746375" y="2784475"/>
          <p14:tracePt t="32095" x="2746375" y="2720975"/>
          <p14:tracePt t="32112" x="2746375" y="2676525"/>
          <p14:tracePt t="32129" x="2746375" y="2641600"/>
          <p14:tracePt t="32145" x="2743200" y="2555875"/>
          <p14:tracePt t="32162" x="2724150" y="2517775"/>
          <p14:tracePt t="32178" x="2711450" y="2470150"/>
          <p14:tracePt t="32195" x="2698750" y="2406650"/>
          <p14:tracePt t="32211" x="2689225" y="2355850"/>
          <p14:tracePt t="32228" x="2689225" y="2295525"/>
          <p14:tracePt t="32245" x="2682875" y="2206625"/>
          <p14:tracePt t="32262" x="2682875" y="2155825"/>
          <p14:tracePt t="32279" x="2682875" y="2111375"/>
          <p14:tracePt t="32295" x="2676525" y="1971675"/>
          <p14:tracePt t="32312" x="2660650" y="1876425"/>
          <p14:tracePt t="32328" x="2644775" y="1803400"/>
          <p14:tracePt t="32345" x="2622550" y="1679575"/>
          <p14:tracePt t="32362" x="2606675" y="1571625"/>
          <p14:tracePt t="32379" x="2587625" y="1454150"/>
          <p14:tracePt t="32382" x="2565400" y="1416050"/>
          <p14:tracePt t="32395" x="2536825" y="1346200"/>
          <p14:tracePt t="32412" x="2498725" y="1279525"/>
          <p14:tracePt t="32429" x="2451100" y="1209675"/>
          <p14:tracePt t="32445" x="2374900" y="1108075"/>
          <p14:tracePt t="32461" x="2320925" y="1057275"/>
          <p14:tracePt t="32478" x="2273300" y="1012825"/>
          <p14:tracePt t="32495" x="2228850" y="974725"/>
          <p14:tracePt t="32512" x="2197100" y="965200"/>
          <p14:tracePt t="32529" x="2168525" y="952500"/>
          <p14:tracePt t="32545" x="2101850" y="933450"/>
          <p14:tracePt t="32562" x="2057400" y="933450"/>
          <p14:tracePt t="32578" x="2016125" y="933450"/>
          <p14:tracePt t="32595" x="1965325" y="936625"/>
          <p14:tracePt t="32612" x="1936750" y="952500"/>
          <p14:tracePt t="32629" x="1889125" y="965200"/>
          <p14:tracePt t="32645" x="1819275" y="981075"/>
          <p14:tracePt t="32662" x="1774825" y="993775"/>
          <p14:tracePt t="32679" x="1727200" y="1019175"/>
          <p14:tracePt t="32695" x="1670050" y="1057275"/>
          <p14:tracePt t="32712" x="1644650" y="1089025"/>
          <p14:tracePt t="32728" x="1612900" y="1114425"/>
          <p14:tracePt t="32745" x="1587500" y="1155700"/>
          <p14:tracePt t="32762" x="1571625" y="1181100"/>
          <p14:tracePt t="32778" x="1558925" y="1212850"/>
          <p14:tracePt t="32795" x="1539875" y="1247775"/>
          <p14:tracePt t="32812" x="1533525" y="1292225"/>
          <p14:tracePt t="32829" x="1527175" y="1336675"/>
          <p14:tracePt t="32846" x="1527175" y="1397000"/>
          <p14:tracePt t="32862" x="1527175" y="1435100"/>
          <p14:tracePt t="32878" x="1536700" y="1479550"/>
          <p14:tracePt t="32895" x="1543050" y="1520825"/>
          <p14:tracePt t="32912" x="1543050" y="1543050"/>
          <p14:tracePt t="32929" x="1543050" y="1565275"/>
          <p14:tracePt t="32945" x="1543050" y="1577975"/>
          <p14:tracePt t="32962" x="1543050" y="1587500"/>
          <p14:tracePt t="32978" x="1543050" y="1597025"/>
          <p14:tracePt t="32995" x="1543050" y="1619250"/>
          <p14:tracePt t="33012" x="1543050" y="1622425"/>
          <p14:tracePt t="33103" x="1549400" y="1622425"/>
          <p14:tracePt t="33109" x="1552575" y="1622425"/>
          <p14:tracePt t="33116" x="1565275" y="1628775"/>
          <p14:tracePt t="33130" x="1593850" y="1628775"/>
          <p14:tracePt t="33145" x="1603375" y="1635125"/>
          <p14:tracePt t="33161" x="1612900" y="1638300"/>
          <p14:tracePt t="33178" x="1628775" y="1638300"/>
          <p14:tracePt t="33195" x="1631950" y="1638300"/>
          <p14:tracePt t="33212" x="1638300" y="1638300"/>
          <p14:tracePt t="34073" x="1717675" y="1612900"/>
          <p14:tracePt t="34080" x="1822450" y="1574800"/>
          <p14:tracePt t="34095" x="2035175" y="1489075"/>
          <p14:tracePt t="34112" x="2235200" y="1403350"/>
          <p14:tracePt t="34134" x="2517775" y="1298575"/>
          <p14:tracePt t="34152" x="2800350" y="1203325"/>
          <p14:tracePt t="34179" x="3235325" y="1079500"/>
          <p14:tracePt t="34212" x="3660775" y="1031875"/>
          <p14:tracePt t="34230" x="3911600" y="1022350"/>
          <p14:tracePt t="34246" x="4048125" y="1022350"/>
          <p14:tracePt t="34262" x="4210050" y="1003300"/>
          <p14:tracePt t="34278" x="4387850" y="981075"/>
          <p14:tracePt t="34294" x="4527550" y="962025"/>
          <p14:tracePt t="34311" x="4635500" y="936625"/>
          <p14:tracePt t="34329" x="4749800" y="898525"/>
          <p14:tracePt t="34344" x="4781550" y="885825"/>
          <p14:tracePt t="34362" x="4797425" y="876300"/>
          <p14:tracePt t="34379" x="4819650" y="860425"/>
          <p14:tracePt t="34395" x="4829175" y="838200"/>
          <p14:tracePt t="34412" x="4845050" y="822325"/>
          <p14:tracePt t="34428" x="4870450" y="806450"/>
          <p14:tracePt t="34444" x="4883150" y="790575"/>
          <p14:tracePt t="34461" x="4892675" y="781050"/>
          <p14:tracePt t="34478" x="4892675" y="768350"/>
          <p14:tracePt t="34495" x="4889500" y="768350"/>
          <p14:tracePt t="34512" x="4879975" y="762000"/>
          <p14:tracePt t="34529" x="4854575" y="752475"/>
          <p14:tracePt t="34545" x="4806950" y="733425"/>
          <p14:tracePt t="34561" x="4737100" y="733425"/>
          <p14:tracePt t="34579" x="4610100" y="733425"/>
          <p14:tracePt t="34594" x="4521200" y="752475"/>
          <p14:tracePt t="34611" x="4435475" y="768350"/>
          <p14:tracePt t="34629" x="4337050" y="790575"/>
          <p14:tracePt t="34645" x="4305300" y="803275"/>
          <p14:tracePt t="34662" x="4273550" y="822325"/>
          <p14:tracePt t="34679" x="4232275" y="838200"/>
          <p14:tracePt t="34695" x="4194175" y="850900"/>
          <p14:tracePt t="34712" x="4149725" y="863600"/>
          <p14:tracePt t="34729" x="4073525" y="911225"/>
          <p14:tracePt t="34744" x="4035425" y="936625"/>
          <p14:tracePt t="34761" x="3994150" y="971550"/>
          <p14:tracePt t="34778" x="3965575" y="1000125"/>
          <p14:tracePt t="34795" x="3940175" y="1031875"/>
          <p14:tracePt t="34812" x="3927475" y="1057275"/>
          <p14:tracePt t="34829" x="3886200" y="1130300"/>
          <p14:tracePt t="34845" x="3873500" y="1193800"/>
          <p14:tracePt t="34861" x="3857625" y="1250950"/>
          <p14:tracePt t="34878" x="3838575" y="1323975"/>
          <p14:tracePt t="34894" x="3832225" y="1384300"/>
          <p14:tracePt t="34911" x="3832225" y="1444625"/>
          <p14:tracePt t="34928" x="3832225" y="1520825"/>
          <p14:tracePt t="34945" x="3835400" y="1574800"/>
          <p14:tracePt t="34962" x="3848100" y="1619250"/>
          <p14:tracePt t="34979" x="3867150" y="1682750"/>
          <p14:tracePt t="34995" x="3879850" y="1714500"/>
          <p14:tracePt t="35011" x="3911600" y="1762125"/>
          <p14:tracePt t="35028" x="3981450" y="1816100"/>
          <p14:tracePt t="35045" x="4025900" y="1835150"/>
          <p14:tracePt t="35062" x="4057650" y="1847850"/>
          <p14:tracePt t="35079" x="4114800" y="1866900"/>
          <p14:tracePt t="35095" x="4159250" y="1866900"/>
          <p14:tracePt t="35112" x="4200525" y="1866900"/>
          <p14:tracePt t="35128" x="4286250" y="1866900"/>
          <p14:tracePt t="35144" x="4324350" y="1873250"/>
          <p14:tracePt t="35161" x="4368800" y="1879600"/>
          <p14:tracePt t="35178" x="4425950" y="1885950"/>
          <p14:tracePt t="35195" x="4454525" y="1885950"/>
          <p14:tracePt t="35212" x="4498975" y="1885950"/>
          <p14:tracePt t="35229" x="4575175" y="1885950"/>
          <p14:tracePt t="35245" x="4635500" y="1882775"/>
          <p14:tracePt t="35261" x="4699000" y="1866900"/>
          <p14:tracePt t="35278" x="4813300" y="1838325"/>
          <p14:tracePt t="35294" x="4911725" y="1803400"/>
          <p14:tracePt t="35312" x="4997450" y="1787525"/>
          <p14:tracePt t="35329" x="5092700" y="1752600"/>
          <p14:tracePt t="35345" x="5137150" y="1733550"/>
          <p14:tracePt t="35362" x="5184775" y="1704975"/>
          <p14:tracePt t="35379" x="5251450" y="1660525"/>
          <p14:tracePt t="35395" x="5295900" y="1600200"/>
          <p14:tracePt t="35411" x="5349875" y="1530350"/>
          <p14:tracePt t="35428" x="5435600" y="1438275"/>
          <p14:tracePt t="35445" x="5489575" y="1374775"/>
          <p14:tracePt t="35462" x="5540375" y="1276350"/>
          <p14:tracePt t="35478" x="5607050" y="1133475"/>
          <p14:tracePt t="35495" x="5629275" y="1069975"/>
          <p14:tracePt t="35511" x="5641975" y="1016000"/>
          <p14:tracePt t="35529" x="5632450" y="942975"/>
          <p14:tracePt t="35545" x="5616575" y="889000"/>
          <p14:tracePt t="35562" x="5603875" y="844550"/>
          <p14:tracePt t="35578" x="5591175" y="796925"/>
          <p14:tracePt t="35595" x="5581650" y="765175"/>
          <p14:tracePt t="35612" x="5568950" y="755650"/>
          <p14:tracePt t="35629" x="5565775" y="739775"/>
          <p14:tracePt t="35645" x="5559425" y="736600"/>
          <p14:tracePt t="35662" x="5549900" y="730250"/>
          <p14:tracePt t="35679" x="5534025" y="711200"/>
          <p14:tracePt t="35695" x="5518150" y="698500"/>
          <p14:tracePt t="35711" x="5495925" y="688975"/>
          <p14:tracePt t="35728" x="5445125" y="669925"/>
          <p14:tracePt t="35744" x="5422900" y="650875"/>
          <p14:tracePt t="35762" x="5394325" y="650875"/>
          <p14:tracePt t="35779" x="5359400" y="650875"/>
          <p14:tracePt t="35795" x="5330825" y="650875"/>
          <p14:tracePt t="35812" x="5302250" y="650875"/>
          <p14:tracePt t="35828" x="5207000" y="650875"/>
          <p14:tracePt t="35844" x="5137150" y="650875"/>
          <p14:tracePt t="35862" x="5070475" y="669925"/>
          <p14:tracePt t="35878" x="5032375" y="676275"/>
          <p14:tracePt t="35894" x="5006975" y="682625"/>
          <p14:tracePt t="35912" x="4997450" y="682625"/>
          <p14:tracePt t="35928" x="4981575" y="688975"/>
          <p14:tracePt t="35945" x="4972050" y="692150"/>
          <p14:tracePt t="35961" x="4956175" y="704850"/>
          <p14:tracePt t="35978" x="4943475" y="714375"/>
          <p14:tracePt t="35994" x="4937125" y="730250"/>
          <p14:tracePt t="36011" x="4933950" y="739775"/>
          <p14:tracePt t="36028" x="4927600" y="752475"/>
          <p14:tracePt t="36045" x="4924425" y="762000"/>
          <p14:tracePt t="36062" x="4911725" y="777875"/>
          <p14:tracePt t="36079" x="4899025" y="793750"/>
          <p14:tracePt t="36095" x="4886325" y="809625"/>
          <p14:tracePt t="36111" x="4876800" y="838200"/>
          <p14:tracePt t="36128" x="4851400" y="873125"/>
          <p14:tracePt t="36144" x="4838700" y="904875"/>
          <p14:tracePt t="36162" x="4829175" y="927100"/>
          <p14:tracePt t="36179" x="4813300" y="949325"/>
          <p14:tracePt t="36195" x="4797425" y="958850"/>
          <p14:tracePt t="36212" x="4787900" y="968375"/>
          <p14:tracePt t="36228" x="4772025" y="984250"/>
          <p14:tracePt t="36244" x="4762500" y="1000125"/>
          <p14:tracePt t="36261" x="4762500" y="1009650"/>
          <p14:tracePt t="36278" x="4762500" y="1016000"/>
          <p14:tracePt t="39540" x="4718050" y="946150"/>
          <p14:tracePt t="39547" x="4651375" y="847725"/>
          <p14:tracePt t="39561" x="4518025" y="698500"/>
          <p14:tracePt t="39577" x="4340225" y="508000"/>
          <p14:tracePt t="39595" x="4067175" y="282575"/>
          <p14:tracePt t="39619" x="3727450" y="85725"/>
          <p14:tracePt t="39647" x="3495675" y="9525"/>
          <p14:tracePt t="39679" x="3371850" y="0"/>
          <p14:tracePt t="39694" x="3279775" y="0"/>
          <p14:tracePt t="39710" x="3159125" y="12700"/>
          <p14:tracePt t="39727" x="3073400" y="38100"/>
          <p14:tracePt t="39745" x="2952750" y="107950"/>
          <p14:tracePt t="39762" x="2870200" y="165100"/>
          <p14:tracePt t="39778" x="2800350" y="222250"/>
          <p14:tracePt t="39796" x="2708275" y="295275"/>
          <p14:tracePt t="39812" x="2651125" y="339725"/>
          <p14:tracePt t="39828" x="2587625" y="393700"/>
          <p14:tracePt t="39844" x="2517775" y="450850"/>
          <p14:tracePt t="39861" x="2406650" y="530225"/>
          <p14:tracePt t="39877" x="2359025" y="555625"/>
          <p14:tracePt t="39896" x="2308225" y="600075"/>
          <p14:tracePt t="39912" x="2282825" y="612775"/>
          <p14:tracePt t="39928" x="2273300" y="622300"/>
          <p14:tracePt t="39945" x="2238375" y="638175"/>
          <p14:tracePt t="39961" x="2222500" y="657225"/>
          <p14:tracePt t="39978" x="2206625" y="666750"/>
          <p14:tracePt t="39994" x="2197100" y="676275"/>
          <p14:tracePt t="40011" x="2178050" y="692150"/>
          <p14:tracePt t="40027" x="2165350" y="701675"/>
          <p14:tracePt t="40044" x="2155825" y="708025"/>
          <p14:tracePt t="40060" x="2143125" y="717550"/>
          <p14:tracePt t="40077" x="2127250" y="727075"/>
          <p14:tracePt t="40095" x="2111375" y="742950"/>
          <p14:tracePt t="40111" x="2101850" y="752475"/>
          <p14:tracePt t="40127" x="2092325" y="762000"/>
          <p14:tracePt t="40145" x="2070100" y="796925"/>
          <p14:tracePt t="40160" x="2057400" y="819150"/>
          <p14:tracePt t="40178" x="2057400" y="841375"/>
          <p14:tracePt t="40196" x="2098675" y="936625"/>
          <p14:tracePt t="40212" x="2159000" y="1028700"/>
          <p14:tracePt t="40228" x="2244725" y="1123950"/>
          <p14:tracePt t="40245" x="2286000" y="1165225"/>
          <p14:tracePt t="40646" x="2292350" y="1155700"/>
          <p14:tracePt t="40652" x="2298700" y="1146175"/>
          <p14:tracePt t="40660" x="2305050" y="1133475"/>
          <p14:tracePt t="40677" x="2314575" y="1101725"/>
          <p14:tracePt t="40694" x="2333625" y="1073150"/>
          <p14:tracePt t="40711" x="2333625" y="1063625"/>
          <p14:tracePt t="40745" x="2333625" y="1035050"/>
          <p14:tracePt t="40778" x="2333625" y="1016000"/>
          <p14:tracePt t="40794" x="2330450" y="1009650"/>
          <p14:tracePt t="40810" x="2324100" y="1000125"/>
          <p14:tracePt t="40845" x="2324100" y="993775"/>
          <p14:tracePt t="40861" x="2314575" y="990600"/>
          <p14:tracePt t="40878" x="2305050" y="981075"/>
          <p14:tracePt t="40895" x="2292350" y="965200"/>
          <p14:tracePt t="40911" x="2279650" y="949325"/>
          <p14:tracePt t="40928" x="2270125" y="939800"/>
          <p14:tracePt t="40945" x="2254250" y="904875"/>
          <p14:tracePt t="40961" x="2235200" y="882650"/>
          <p14:tracePt t="40978" x="2225675" y="860425"/>
          <p14:tracePt t="40995" x="2193925" y="815975"/>
          <p14:tracePt t="41011" x="2162175" y="768350"/>
          <p14:tracePt t="41028" x="2143125" y="730250"/>
          <p14:tracePt t="41044" x="2117725" y="679450"/>
          <p14:tracePt t="41060" x="2117725" y="663575"/>
          <p14:tracePt t="41077" x="2117725" y="654050"/>
          <p14:tracePt t="41095" x="2117725" y="635000"/>
          <p14:tracePt t="41111" x="2117725" y="628650"/>
          <p14:tracePt t="41146" x="2117725" y="625475"/>
          <p14:tracePt t="41161" x="2117725" y="615950"/>
          <p14:tracePt t="41178" x="2117725" y="606425"/>
          <p14:tracePt t="41194" x="2117725" y="584200"/>
          <p14:tracePt t="41210" x="2108200" y="574675"/>
          <p14:tracePt t="41227" x="2095500" y="558800"/>
          <p14:tracePt t="41245" x="2082800" y="539750"/>
          <p14:tracePt t="41261" x="2060575" y="530225"/>
          <p14:tracePt t="41278" x="2038350" y="517525"/>
          <p14:tracePt t="41295" x="2003425" y="514350"/>
          <p14:tracePt t="41311" x="1981200" y="514350"/>
          <p14:tracePt t="41328" x="1946275" y="514350"/>
          <p14:tracePt t="41344" x="1866900" y="514350"/>
          <p14:tracePt t="41361" x="1816100" y="514350"/>
          <p14:tracePt t="41378" x="1771650" y="523875"/>
          <p14:tracePt t="41394" x="1714500" y="530225"/>
          <p14:tracePt t="41411" x="1685925" y="536575"/>
          <p14:tracePt t="41428" x="1663700" y="536575"/>
          <p14:tracePt t="41445" x="1638300" y="536575"/>
          <p14:tracePt t="41461" x="1616075" y="536575"/>
          <p14:tracePt t="41477" x="1593850" y="536575"/>
          <p14:tracePt t="41494" x="1530350" y="536575"/>
          <p14:tracePt t="41511" x="1495425" y="536575"/>
          <p14:tracePt t="41527" x="1466850" y="536575"/>
          <p14:tracePt t="41544" x="1422400" y="546100"/>
          <p14:tracePt t="41561" x="1406525" y="565150"/>
          <p14:tracePt t="41578" x="1390650" y="574675"/>
          <p14:tracePt t="41595" x="1377950" y="590550"/>
          <p14:tracePt t="41611" x="1362075" y="600075"/>
          <p14:tracePt t="41627" x="1333500" y="615950"/>
          <p14:tracePt t="41644" x="1295400" y="647700"/>
          <p14:tracePt t="41661" x="1263650" y="695325"/>
          <p14:tracePt t="41678" x="1231900" y="762000"/>
          <p14:tracePt t="41694" x="1196975" y="847725"/>
          <p14:tracePt t="41711" x="1184275" y="901700"/>
          <p14:tracePt t="41727" x="1171575" y="946150"/>
          <p14:tracePt t="41744" x="1165225" y="1031875"/>
          <p14:tracePt t="41761" x="1146175" y="1069975"/>
          <p14:tracePt t="41777" x="1146175" y="1123950"/>
          <p14:tracePt t="41794" x="1139825" y="1177925"/>
          <p14:tracePt t="41810" x="1139825" y="1200150"/>
          <p14:tracePt t="41828" x="1139825" y="1244600"/>
          <p14:tracePt t="41844" x="1139825" y="1276350"/>
          <p14:tracePt t="41861" x="1139825" y="1298575"/>
          <p14:tracePt t="41877" x="1139825" y="1327150"/>
          <p14:tracePt t="41894" x="1139825" y="1343025"/>
          <p14:tracePt t="41910" x="1139825" y="1352550"/>
          <p14:tracePt t="41928" x="1155700" y="1362075"/>
          <p14:tracePt t="41944" x="1174750" y="1397000"/>
          <p14:tracePt t="41961" x="1196975" y="1422400"/>
          <p14:tracePt t="41978" x="1231900" y="1470025"/>
          <p14:tracePt t="41994" x="1279525" y="1536700"/>
          <p14:tracePt t="42011" x="1298575" y="1581150"/>
          <p14:tracePt t="42027" x="1327150" y="1647825"/>
          <p14:tracePt t="42044" x="1362075" y="1730375"/>
          <p14:tracePt t="42060" x="1400175" y="1797050"/>
          <p14:tracePt t="42078" x="1473200" y="1882775"/>
          <p14:tracePt t="42095" x="1631950" y="2022475"/>
          <p14:tracePt t="42111" x="1708150" y="2105025"/>
          <p14:tracePt t="42128" x="1771650" y="2178050"/>
          <p14:tracePt t="42144" x="1844675" y="2251075"/>
          <p14:tracePt t="42160" x="1876425" y="2292350"/>
          <p14:tracePt t="42177" x="1908175" y="2317750"/>
          <p14:tracePt t="42194" x="1974850" y="2362200"/>
          <p14:tracePt t="42211" x="2016125" y="2397125"/>
          <p14:tracePt t="42228" x="2063750" y="2432050"/>
          <p14:tracePt t="42245" x="2114550" y="2476500"/>
          <p14:tracePt t="42261" x="2139950" y="2498725"/>
          <p14:tracePt t="42277" x="2171700" y="2511425"/>
          <p14:tracePt t="42294" x="2184400" y="2533650"/>
          <p14:tracePt t="42310" x="2200275" y="2536825"/>
          <p14:tracePt t="42327" x="2209800" y="2536825"/>
          <p14:tracePt t="42345" x="2232025" y="2536825"/>
          <p14:tracePt t="42361" x="2244725" y="2536825"/>
          <p14:tracePt t="42378" x="2260600" y="2536825"/>
          <p14:tracePt t="42395" x="2289175" y="2536825"/>
          <p14:tracePt t="42411" x="2298700" y="2536825"/>
          <p14:tracePt t="42428" x="2308225" y="2536825"/>
          <p14:tracePt t="42444" x="2327275" y="2536825"/>
          <p14:tracePt t="42460" x="2336800" y="2536825"/>
          <p14:tracePt t="42477" x="2346325" y="2524125"/>
          <p14:tracePt t="42494" x="2387600" y="2517775"/>
          <p14:tracePt t="42510" x="2413000" y="2508250"/>
          <p14:tracePt t="42527" x="2441575" y="2495550"/>
          <p14:tracePt t="42544" x="2498725" y="2476500"/>
          <p14:tracePt t="42561" x="2530475" y="2457450"/>
          <p14:tracePt t="42577" x="2574925" y="2438400"/>
          <p14:tracePt t="42594" x="2644775" y="2381250"/>
          <p14:tracePt t="42610" x="2717800" y="2308225"/>
          <p14:tracePt t="42627" x="2803525" y="2225675"/>
          <p14:tracePt t="42644" x="2927350" y="2098675"/>
          <p14:tracePt t="42661" x="3006725" y="2003425"/>
          <p14:tracePt t="42678" x="3082925" y="1841500"/>
          <p14:tracePt t="42694" x="3108325" y="1746250"/>
          <p14:tracePt t="42711" x="3130550" y="1670050"/>
          <p14:tracePt t="42727" x="3143250" y="1606550"/>
          <p14:tracePt t="42744" x="3168650" y="1482725"/>
          <p14:tracePt t="42760" x="3181350" y="1397000"/>
          <p14:tracePt t="42777" x="3197225" y="1323975"/>
          <p14:tracePt t="42795" x="3203575" y="1254125"/>
          <p14:tracePt t="42811" x="3203575" y="1216025"/>
          <p14:tracePt t="42829" x="3203575" y="1162050"/>
          <p14:tracePt t="42844" x="3187700" y="1123950"/>
          <p14:tracePt t="42861" x="3178175" y="1092200"/>
          <p14:tracePt t="42877" x="3171825" y="1069975"/>
          <p14:tracePt t="42894" x="3159125" y="1041400"/>
          <p14:tracePt t="42910" x="3149600" y="1031875"/>
          <p14:tracePt t="42927" x="3133725" y="1022350"/>
          <p14:tracePt t="42945" x="3121025" y="1003300"/>
          <p14:tracePt t="42961" x="3108325" y="987425"/>
          <p14:tracePt t="42978" x="3073400" y="971550"/>
          <p14:tracePt t="42994" x="3051175" y="958850"/>
          <p14:tracePt t="43010" x="3019425" y="946150"/>
          <p14:tracePt t="43027" x="2997200" y="927100"/>
          <p14:tracePt t="43044" x="2955925" y="911225"/>
          <p14:tracePt t="43061" x="2908300" y="889000"/>
          <p14:tracePt t="43078" x="2800350" y="835025"/>
          <p14:tracePt t="43095" x="2736850" y="815975"/>
          <p14:tracePt t="43111" x="2705100" y="796925"/>
          <p14:tracePt t="43128" x="2663825" y="777875"/>
          <p14:tracePt t="43144" x="2641600" y="777875"/>
          <p14:tracePt t="43160" x="2619375" y="771525"/>
          <p14:tracePt t="43178" x="2584450" y="768350"/>
          <p14:tracePt t="43195" x="2555875" y="755650"/>
          <p14:tracePt t="43211" x="2514600" y="736600"/>
          <p14:tracePt t="43229" x="2482850" y="723900"/>
          <p14:tracePt t="43244" x="2460625" y="723900"/>
          <p14:tracePt t="43261" x="2451100" y="723900"/>
          <p14:tracePt t="43278" x="2435225" y="717550"/>
          <p14:tracePt t="43294" x="2419350" y="708025"/>
          <p14:tracePt t="43310" x="2387600" y="695325"/>
          <p14:tracePt t="43329" x="2346325" y="673100"/>
          <p14:tracePt t="43345" x="2336800" y="663575"/>
          <p14:tracePt t="43361" x="2327275" y="650875"/>
          <p14:tracePt t="43378" x="2311400" y="638175"/>
          <p14:tracePt t="43394" x="2301875" y="631825"/>
          <p14:tracePt t="43410" x="2286000" y="631825"/>
          <p14:tracePt t="43427" x="2273300" y="612775"/>
          <p14:tracePt t="43444" x="2263775" y="603250"/>
          <p14:tracePt t="43461" x="2251075" y="593725"/>
          <p14:tracePt t="43478" x="2232025" y="571500"/>
          <p14:tracePt t="43495" x="2222500" y="561975"/>
          <p14:tracePt t="43511" x="2216150" y="561975"/>
          <p14:tracePt t="43527" x="2216150" y="555625"/>
          <p14:tracePt t="43564" x="2212975" y="555625"/>
          <p14:tracePt t="43577" x="2203450" y="546100"/>
          <p14:tracePt t="43593" x="2187575" y="536575"/>
          <p14:tracePt t="43611" x="2174875" y="520700"/>
          <p14:tracePt t="43628" x="2162175" y="511175"/>
          <p14:tracePt t="43644" x="2152650" y="508000"/>
          <p14:tracePt t="43660" x="2136775" y="501650"/>
          <p14:tracePt t="43677" x="2120900" y="501650"/>
          <p14:tracePt t="43693" x="2101850" y="501650"/>
          <p14:tracePt t="43710" x="2070100" y="501650"/>
          <p14:tracePt t="43728" x="2032000" y="501650"/>
          <p14:tracePt t="43744" x="2009775" y="501650"/>
          <p14:tracePt t="43761" x="1987550" y="501650"/>
          <p14:tracePt t="43778" x="1933575" y="501650"/>
          <p14:tracePt t="43794" x="1889125" y="501650"/>
          <p14:tracePt t="43811" x="1844675" y="504825"/>
          <p14:tracePt t="43828" x="1781175" y="517525"/>
          <p14:tracePt t="43844" x="1749425" y="523875"/>
          <p14:tracePt t="43861" x="1720850" y="523875"/>
          <p14:tracePt t="43878" x="1692275" y="536575"/>
          <p14:tracePt t="43894" x="1676400" y="536575"/>
          <p14:tracePt t="43911" x="1647825" y="536575"/>
          <p14:tracePt t="43928" x="1593850" y="536575"/>
          <p14:tracePt t="43944" x="1555750" y="536575"/>
          <p14:tracePt t="43960" x="1514475" y="536575"/>
          <p14:tracePt t="43977" x="1473200" y="549275"/>
          <p14:tracePt t="43993" x="1460500" y="552450"/>
          <p14:tracePt t="44011" x="1450975" y="552450"/>
          <p14:tracePt t="44028" x="1431925" y="552450"/>
          <p14:tracePt t="44044" x="1422400" y="552450"/>
          <p14:tracePt t="44061" x="1412875" y="558800"/>
          <p14:tracePt t="44077" x="1397000" y="571500"/>
          <p14:tracePt t="44093" x="1381125" y="587375"/>
          <p14:tracePt t="44110" x="1371600" y="596900"/>
          <p14:tracePt t="44128" x="1362075" y="612775"/>
          <p14:tracePt t="44144" x="1362075" y="622300"/>
          <p14:tracePt t="44161" x="1358900" y="638175"/>
          <p14:tracePt t="44178" x="1358900" y="654050"/>
          <p14:tracePt t="44194" x="1352550" y="663575"/>
          <p14:tracePt t="44211" x="1352550" y="673100"/>
          <p14:tracePt t="44227" x="1352550" y="711200"/>
          <p14:tracePt t="44243" x="1352550" y="733425"/>
          <p14:tracePt t="44261" x="1352550" y="762000"/>
          <p14:tracePt t="44278" x="1352550" y="793750"/>
          <p14:tracePt t="44294" x="1352550" y="825500"/>
          <p14:tracePt t="44311" x="1352550" y="841375"/>
          <p14:tracePt t="44328" x="1352550" y="860425"/>
          <p14:tracePt t="44344" x="1352550" y="876300"/>
          <p14:tracePt t="44360" x="1352550" y="898525"/>
          <p14:tracePt t="44377" x="1352550" y="946150"/>
          <p14:tracePt t="44393" x="1352550" y="987425"/>
          <p14:tracePt t="44410" x="1352550" y="1031875"/>
          <p14:tracePt t="44427" x="1355725" y="1095375"/>
          <p14:tracePt t="44444" x="1355725" y="1139825"/>
          <p14:tracePt t="44461" x="1355725" y="1162050"/>
          <p14:tracePt t="44478" x="1355725" y="1193800"/>
          <p14:tracePt t="44494" x="1355725" y="1222375"/>
          <p14:tracePt t="44511" x="1355725" y="1244600"/>
          <p14:tracePt t="44527" x="1368425" y="1308100"/>
          <p14:tracePt t="44543" x="1381125" y="1362075"/>
          <p14:tracePt t="44561" x="1403350" y="1428750"/>
          <p14:tracePt t="44577" x="1425575" y="1517650"/>
          <p14:tracePt t="44594" x="1431925" y="1562100"/>
          <p14:tracePt t="44611" x="1431925" y="1590675"/>
          <p14:tracePt t="44628" x="1431925" y="1631950"/>
          <p14:tracePt t="44644" x="1431925" y="1660525"/>
          <p14:tracePt t="44661" x="1435100" y="1682750"/>
          <p14:tracePt t="44677" x="1454150" y="1727200"/>
          <p14:tracePt t="44694" x="1473200" y="1749425"/>
          <p14:tracePt t="44710" x="1498600" y="1781175"/>
          <p14:tracePt t="44727" x="1539875" y="1819275"/>
          <p14:tracePt t="44744" x="1558925" y="1841500"/>
          <p14:tracePt t="44761" x="1568450" y="1851025"/>
          <p14:tracePt t="44778" x="1587500" y="1866900"/>
          <p14:tracePt t="44794" x="1597025" y="1876425"/>
          <p14:tracePt t="44810" x="1606550" y="1892300"/>
          <p14:tracePt t="44827" x="1641475" y="1908175"/>
          <p14:tracePt t="44843" x="1679575" y="1920875"/>
          <p14:tracePt t="44860" x="1717675" y="1927225"/>
          <p14:tracePt t="44877" x="1743075" y="1927225"/>
          <p14:tracePt t="44894" x="1758950" y="1927225"/>
          <p14:tracePt t="44911" x="1768475" y="1927225"/>
          <p14:tracePt t="44928" x="1784350" y="1927225"/>
          <p14:tracePt t="44944" x="1793875" y="1927225"/>
          <p14:tracePt t="44960" x="1819275" y="1927225"/>
          <p14:tracePt t="44977" x="1892300" y="1927225"/>
          <p14:tracePt t="44993" x="1936750" y="1927225"/>
          <p14:tracePt t="45011" x="1965325" y="1927225"/>
          <p14:tracePt t="45015" x="1974850" y="1927225"/>
          <p14:tracePt t="45028" x="1990725" y="1927225"/>
          <p14:tracePt t="45045" x="2000250" y="1927225"/>
          <p14:tracePt t="45061" x="2009775" y="1927225"/>
          <p14:tracePt t="45077" x="2025650" y="1927225"/>
          <p14:tracePt t="45093" x="2047875" y="1927225"/>
          <p14:tracePt t="45110" x="2089150" y="1927225"/>
          <p14:tracePt t="45127" x="2184400" y="1927225"/>
          <p14:tracePt t="45144" x="2222500" y="1927225"/>
          <p14:tracePt t="45161" x="2251075" y="1927225"/>
          <p14:tracePt t="45178" x="2263775" y="1927225"/>
          <p14:tracePt t="45194" x="2273300" y="1927225"/>
          <p14:tracePt t="45210" x="2289175" y="1920875"/>
          <p14:tracePt t="45227" x="2305050" y="1905000"/>
          <p14:tracePt t="45244" x="2320925" y="1889125"/>
          <p14:tracePt t="45260" x="2359025" y="1863725"/>
          <p14:tracePt t="45277" x="2425700" y="1816100"/>
          <p14:tracePt t="45294" x="2457450" y="1790700"/>
          <p14:tracePt t="45312" x="2495550" y="1746250"/>
          <p14:tracePt t="45327" x="2505075" y="1730375"/>
          <p14:tracePt t="45344" x="2514600" y="1720850"/>
          <p14:tracePt t="45361" x="2520950" y="1704975"/>
          <p14:tracePt t="45377" x="2530475" y="1692275"/>
          <p14:tracePt t="45394" x="2530475" y="1685925"/>
          <p14:tracePt t="45410" x="2530475" y="1676400"/>
          <p14:tracePt t="45427" x="2530475" y="1666875"/>
          <p14:tracePt t="45444" x="2530475" y="1651000"/>
          <p14:tracePt t="45460" x="2530475" y="1641475"/>
          <p14:tracePt t="45555" x="2530475" y="1635125"/>
          <p14:tracePt t="45577" x="2530475" y="1631950"/>
          <p14:tracePt t="45583" x="2530475" y="1625600"/>
          <p14:tracePt t="45594" x="2530475" y="1622425"/>
          <p14:tracePt t="45612" x="2530475" y="1606550"/>
          <p14:tracePt t="45627" x="2536825" y="1597025"/>
          <p14:tracePt t="45644" x="2546350" y="1587500"/>
          <p14:tracePt t="45660" x="2555875" y="1577975"/>
          <p14:tracePt t="45677" x="2571750" y="1536700"/>
          <p14:tracePt t="45693" x="2590800" y="1511300"/>
          <p14:tracePt t="45712" x="2616200" y="1460500"/>
          <p14:tracePt t="45728" x="2628900" y="1431925"/>
          <p14:tracePt t="45744" x="2632075" y="1422400"/>
          <p14:tracePt t="45761" x="2632075" y="1406525"/>
          <p14:tracePt t="45777" x="2632075" y="1397000"/>
          <p14:tracePt t="45841" x="2632075" y="1390650"/>
          <p14:tracePt t="45848" x="2632075" y="1381125"/>
          <p14:tracePt t="45861" x="2632075" y="1377950"/>
          <p14:tracePt t="45990" x="2625725" y="1377950"/>
          <p14:tracePt t="45998" x="2622550" y="1371600"/>
          <p14:tracePt t="46010" x="2616200" y="1368425"/>
          <p14:tracePt t="46027" x="2603500" y="1362075"/>
          <p14:tracePt t="46043" x="2603500" y="1355725"/>
          <p14:tracePt t="46061" x="2587625" y="1352550"/>
          <p14:tracePt t="46077" x="2587625" y="1346200"/>
          <p14:tracePt t="46093" x="2581275" y="1343025"/>
          <p14:tracePt t="46110" x="2571750" y="1330325"/>
          <p14:tracePt t="46127" x="2559050" y="1320800"/>
          <p14:tracePt t="46143" x="2549525" y="1317625"/>
          <p14:tracePt t="46161" x="2533650" y="1311275"/>
          <p14:tracePt t="46177" x="2527300" y="1311275"/>
          <p14:tracePt t="46211" x="2527300" y="1308100"/>
          <p14:tracePt t="46840" x="2530475" y="1292225"/>
          <p14:tracePt t="46848" x="2536825" y="1273175"/>
          <p14:tracePt t="46860" x="2536825" y="1228725"/>
          <p14:tracePt t="46877" x="2536825" y="1200150"/>
          <p14:tracePt t="46893" x="2536825" y="1162050"/>
          <p14:tracePt t="46910" x="2536825" y="1146175"/>
          <p14:tracePt t="46927" x="2536825" y="1133475"/>
          <p14:tracePt t="46960" x="2533650" y="1101725"/>
          <p14:tracePt t="46994" x="2511425" y="1057275"/>
          <p14:tracePt t="47010" x="2505075" y="1022350"/>
          <p14:tracePt t="47026" x="2505075" y="1000125"/>
          <p14:tracePt t="47044" x="2505075" y="990600"/>
          <p14:tracePt t="47061" x="2508250" y="958850"/>
          <p14:tracePt t="47077" x="2517775" y="936625"/>
          <p14:tracePt t="47094" x="2530475" y="914400"/>
          <p14:tracePt t="47111" x="2536825" y="879475"/>
          <p14:tracePt t="47127" x="2536825" y="850900"/>
          <p14:tracePt t="47144" x="2536825" y="828675"/>
          <p14:tracePt t="47160" x="2546350" y="781050"/>
          <p14:tracePt t="47177" x="2559050" y="749300"/>
          <p14:tracePt t="47194" x="2565400" y="711200"/>
          <p14:tracePt t="47211" x="2571750" y="663575"/>
          <p14:tracePt t="47227" x="2571750" y="628650"/>
          <p14:tracePt t="47244" x="2571750" y="590550"/>
          <p14:tracePt t="47260" x="2571750" y="549275"/>
          <p14:tracePt t="47276" x="2571750" y="539750"/>
          <p14:tracePt t="47294" x="2571750" y="530225"/>
          <p14:tracePt t="47311" x="2571750" y="527050"/>
          <p14:tracePt t="47327" x="2571750" y="517525"/>
          <p14:tracePt t="47344" x="2562225" y="504825"/>
          <p14:tracePt t="47361" x="2546350" y="492125"/>
          <p14:tracePt t="47377" x="2536825" y="482600"/>
          <p14:tracePt t="47394" x="2520950" y="469900"/>
          <p14:tracePt t="47410" x="2479675" y="469900"/>
          <p14:tracePt t="47426" x="2457450" y="469900"/>
          <p14:tracePt t="47444" x="2435225" y="469900"/>
          <p14:tracePt t="47460" x="2397125" y="469900"/>
          <p14:tracePt t="47477" x="2359025" y="469900"/>
          <p14:tracePt t="47494" x="2336800" y="469900"/>
          <p14:tracePt t="47511" x="2289175" y="469900"/>
          <p14:tracePt t="47527" x="2266950" y="469900"/>
          <p14:tracePt t="47543" x="2238375" y="469900"/>
          <p14:tracePt t="47546" x="2228850" y="469900"/>
          <p14:tracePt t="47560" x="2212975" y="469900"/>
          <p14:tracePt t="47576" x="2190750" y="469900"/>
          <p14:tracePt t="47593" x="2168525" y="469900"/>
          <p14:tracePt t="47610" x="2130425" y="469900"/>
          <p14:tracePt t="47627" x="2108200" y="469900"/>
          <p14:tracePt t="47644" x="2085975" y="469900"/>
          <p14:tracePt t="47660" x="2070100" y="469900"/>
          <p14:tracePt t="47676" x="2060575" y="469900"/>
          <p14:tracePt t="47693" x="2051050" y="469900"/>
          <p14:tracePt t="47710" x="2032000" y="460375"/>
          <p14:tracePt t="47727" x="2019300" y="444500"/>
          <p14:tracePt t="47744" x="2009775" y="434975"/>
          <p14:tracePt t="47761" x="1968500" y="419100"/>
          <p14:tracePt t="47777" x="1946275" y="412750"/>
          <p14:tracePt t="47794" x="1917700" y="412750"/>
          <p14:tracePt t="47810" x="1892300" y="412750"/>
          <p14:tracePt t="47826" x="1860550" y="412750"/>
          <p14:tracePt t="47843" x="1841500" y="412750"/>
          <p14:tracePt t="47860" x="1784350" y="412750"/>
          <p14:tracePt t="47877" x="1762125" y="422275"/>
          <p14:tracePt t="47894" x="1730375" y="431800"/>
          <p14:tracePt t="47911" x="1701800" y="469900"/>
          <p14:tracePt t="47927" x="1682750" y="495300"/>
          <p14:tracePt t="47944" x="1670050" y="517525"/>
          <p14:tracePt t="47960" x="1651000" y="574675"/>
          <p14:tracePt t="47976" x="1638300" y="635000"/>
          <p14:tracePt t="47993" x="1616075" y="711200"/>
          <p14:tracePt t="48011" x="1593850" y="844550"/>
          <p14:tracePt t="48027" x="1577975" y="930275"/>
          <p14:tracePt t="48044" x="1577975" y="1012825"/>
          <p14:tracePt t="48047" x="1577975" y="1057275"/>
          <p14:tracePt t="48061" x="1568450" y="1130300"/>
          <p14:tracePt t="48077" x="1568450" y="1174750"/>
          <p14:tracePt t="48093" x="1568450" y="1212850"/>
          <p14:tracePt t="48110" x="1568450" y="1260475"/>
          <p14:tracePt t="48126" x="1568450" y="1282700"/>
          <p14:tracePt t="48143" x="1568450" y="1317625"/>
          <p14:tracePt t="48161" x="1587500" y="1400175"/>
          <p14:tracePt t="48177" x="1593850" y="1460500"/>
          <p14:tracePt t="48195" x="1600200" y="1530350"/>
          <p14:tracePt t="48210" x="1606550" y="1574800"/>
          <p14:tracePt t="48226" x="1612900" y="1606550"/>
          <p14:tracePt t="48243" x="1631950" y="1635125"/>
          <p14:tracePt t="48260" x="1657350" y="1685925"/>
          <p14:tracePt t="48278" x="1698625" y="1727200"/>
          <p14:tracePt t="48294" x="1730375" y="1768475"/>
          <p14:tracePt t="48311" x="1774825" y="1806575"/>
          <p14:tracePt t="48327" x="1793875" y="1831975"/>
          <p14:tracePt t="48343" x="1816100" y="1841500"/>
          <p14:tracePt t="48360" x="1841500" y="1851025"/>
          <p14:tracePt t="48376" x="1870075" y="1851025"/>
          <p14:tracePt t="48393" x="1885950" y="1851025"/>
          <p14:tracePt t="48411" x="1901825" y="1844675"/>
          <p14:tracePt t="48427" x="1911350" y="1844675"/>
          <p14:tracePt t="48443" x="1927225" y="1844675"/>
          <p14:tracePt t="48895" x="1968500" y="1914525"/>
          <p14:tracePt t="48902" x="2025650" y="2009775"/>
          <p14:tracePt t="48909" x="2073275" y="2082800"/>
          <p14:tracePt t="48927" x="2155825" y="2228850"/>
          <p14:tracePt t="48944" x="2273300" y="2451100"/>
          <p14:tracePt t="48961" x="2346325" y="2584450"/>
          <p14:tracePt t="48977" x="2435225" y="2698750"/>
          <p14:tracePt t="49010" x="2768600" y="3140075"/>
          <p14:tracePt t="49044" x="3013075" y="3571875"/>
          <p14:tracePt t="49062" x="3095625" y="3698875"/>
          <p14:tracePt t="49078" x="3171825" y="3790950"/>
          <p14:tracePt t="49094" x="3273425" y="3937000"/>
          <p14:tracePt t="49110" x="3336925" y="4019550"/>
          <p14:tracePt t="49127" x="3413125" y="4092575"/>
          <p14:tracePt t="49144" x="3521075" y="4219575"/>
          <p14:tracePt t="49160" x="3581400" y="4260850"/>
          <p14:tracePt t="49176" x="3622675" y="4311650"/>
          <p14:tracePt t="49194" x="3660775" y="4356100"/>
          <p14:tracePt t="49209" x="3692525" y="4381500"/>
          <p14:tracePt t="49227" x="3724275" y="4419600"/>
          <p14:tracePt t="49244" x="3806825" y="4492625"/>
          <p14:tracePt t="49261" x="3892550" y="4527550"/>
          <p14:tracePt t="49277" x="3971925" y="4565650"/>
          <p14:tracePt t="49293" x="4076700" y="4600575"/>
          <p14:tracePt t="49309" x="4114800" y="4613275"/>
          <p14:tracePt t="49327" x="4152900" y="4629150"/>
          <p14:tracePt t="49344" x="4194175" y="4629150"/>
          <p14:tracePt t="49361" x="4216400" y="4629150"/>
          <p14:tracePt t="49377" x="4244975" y="4629150"/>
          <p14:tracePt t="49394" x="4270375" y="4629150"/>
          <p14:tracePt t="49410" x="4298950" y="4629150"/>
          <p14:tracePt t="49427" x="4321175" y="4629150"/>
          <p14:tracePt t="49444" x="4362450" y="4619625"/>
          <p14:tracePt t="49459" x="4384675" y="4613275"/>
          <p14:tracePt t="49477" x="4416425" y="4606925"/>
          <p14:tracePt t="49494" x="4479925" y="4587875"/>
          <p14:tracePt t="49511" x="4533900" y="4575175"/>
          <p14:tracePt t="49527" x="4600575" y="4543425"/>
          <p14:tracePt t="49544" x="4664075" y="4524375"/>
          <p14:tracePt t="49560" x="4692650" y="4518025"/>
          <p14:tracePt t="49576" x="4702175" y="4514850"/>
          <p14:tracePt t="49594" x="4718050" y="4514850"/>
          <p14:tracePt t="49609" x="4733925" y="4514850"/>
          <p14:tracePt t="49627" x="4743450" y="4514850"/>
          <p14:tracePt t="49643" x="4756150" y="4514850"/>
          <p14:tracePt t="49660" x="4784725" y="4514850"/>
          <p14:tracePt t="49677" x="4810125" y="4521200"/>
          <p14:tracePt t="49694" x="4851400" y="4540250"/>
          <p14:tracePt t="49710" x="4883150" y="4559300"/>
          <p14:tracePt t="49726" x="4927600" y="4572000"/>
          <p14:tracePt t="49743" x="4984750" y="4584700"/>
          <p14:tracePt t="49760" x="5013325" y="4591050"/>
          <p14:tracePt t="49777" x="5057775" y="4597400"/>
          <p14:tracePt t="49793" x="5121275" y="4597400"/>
          <p14:tracePt t="49810" x="5165725" y="4597400"/>
          <p14:tracePt t="49827" x="5207000" y="4597400"/>
          <p14:tracePt t="49843" x="5264150" y="4597400"/>
          <p14:tracePt t="49859" x="5292725" y="4597400"/>
          <p14:tracePt t="49877" x="5314950" y="4597400"/>
          <p14:tracePt t="49894" x="5356225" y="4619625"/>
          <p14:tracePt t="49910" x="5381625" y="4632325"/>
          <p14:tracePt t="49927" x="5410200" y="4645025"/>
          <p14:tracePt t="49944" x="5432425" y="4660900"/>
          <p14:tracePt t="49960" x="5441950" y="4676775"/>
          <p14:tracePt t="49976" x="5457825" y="4686300"/>
          <p14:tracePt t="49993" x="5467350" y="4702175"/>
          <p14:tracePt t="50009" x="5467350" y="4714875"/>
          <p14:tracePt t="50027" x="5467350" y="4743450"/>
          <p14:tracePt t="50044" x="5467350" y="4762500"/>
          <p14:tracePt t="50060" x="5467350" y="4778375"/>
          <p14:tracePt t="50077" x="5467350" y="4787900"/>
          <p14:tracePt t="50094" x="5451475" y="4803775"/>
          <p14:tracePt t="50109" x="5441950" y="4803775"/>
          <p14:tracePt t="50126" x="5432425" y="4803775"/>
          <p14:tracePt t="50143" x="5419725" y="4791075"/>
          <p14:tracePt t="50160" x="5413375" y="4740275"/>
          <p14:tracePt t="50177" x="5407025" y="4654550"/>
          <p14:tracePt t="50193" x="5381625" y="4479925"/>
          <p14:tracePt t="50210" x="5381625" y="4295775"/>
          <p14:tracePt t="50227" x="5381625" y="4181475"/>
          <p14:tracePt t="50244" x="5413375" y="3949700"/>
          <p14:tracePt t="50260" x="5441950" y="3797300"/>
          <p14:tracePt t="50277" x="5457825" y="3667125"/>
          <p14:tracePt t="50294" x="5467350" y="3425825"/>
          <p14:tracePt t="50310" x="5454650" y="3308350"/>
          <p14:tracePt t="50330" x="5381625" y="3105150"/>
          <p14:tracePt t="50344" x="5340350" y="3003550"/>
          <p14:tracePt t="50360" x="5302250" y="2924175"/>
          <p14:tracePt t="50377" x="5283200" y="2886075"/>
          <p14:tracePt t="50393" x="5264150" y="2844800"/>
          <p14:tracePt t="50409" x="5248275" y="2835275"/>
          <p14:tracePt t="50427" x="5238750" y="2819400"/>
          <p14:tracePt t="50444" x="5210175" y="2790825"/>
          <p14:tracePt t="50460" x="5172075" y="2759075"/>
          <p14:tracePt t="50477" x="5133975" y="2727325"/>
          <p14:tracePt t="50494" x="5067300" y="2692400"/>
          <p14:tracePt t="50510" x="5035550" y="2679700"/>
          <p14:tracePt t="50527" x="5013325" y="2676525"/>
          <p14:tracePt t="50543" x="4975225" y="2676525"/>
          <p14:tracePt t="50559" x="4949825" y="2670175"/>
          <p14:tracePt t="50577" x="4905375" y="2663825"/>
          <p14:tracePt t="50593" x="4835525" y="2663825"/>
          <p14:tracePt t="50610" x="4775200" y="2667000"/>
          <p14:tracePt t="50627" x="4711700" y="2679700"/>
          <p14:tracePt t="50643" x="4654550" y="2705100"/>
          <p14:tracePt t="50659" x="4632325" y="2717800"/>
          <p14:tracePt t="50676" x="4600575" y="2736850"/>
          <p14:tracePt t="50693" x="4562475" y="2778125"/>
          <p14:tracePt t="50710" x="4530725" y="2803525"/>
          <p14:tracePt t="50727" x="4505325" y="2851150"/>
          <p14:tracePt t="50744" x="4457700" y="2917825"/>
          <p14:tracePt t="50760" x="4432300" y="2955925"/>
          <p14:tracePt t="50777" x="4400550" y="2997200"/>
          <p14:tracePt t="50793" x="4381500" y="3048000"/>
          <p14:tracePt t="50810" x="4368800" y="3082925"/>
          <p14:tracePt t="50826" x="4349750" y="3130550"/>
          <p14:tracePt t="50843" x="4330700" y="3194050"/>
          <p14:tracePt t="50860" x="4318000" y="3238500"/>
          <p14:tracePt t="50878" x="4289425" y="3305175"/>
          <p14:tracePt t="50894" x="4279900" y="3333750"/>
          <p14:tracePt t="50910" x="4267200" y="3381375"/>
          <p14:tracePt t="50926" x="4260850" y="3425825"/>
          <p14:tracePt t="50943" x="4260850" y="3495675"/>
          <p14:tracePt t="50959" x="4254500" y="3530600"/>
          <p14:tracePt t="50976" x="4241800" y="3575050"/>
          <p14:tracePt t="50993" x="4213225" y="3641725"/>
          <p14:tracePt t="51009" x="4200525" y="3686175"/>
          <p14:tracePt t="51028" x="4187825" y="3749675"/>
          <p14:tracePt t="51044" x="4187825" y="3784600"/>
          <p14:tracePt t="51060" x="4187825" y="3838575"/>
          <p14:tracePt t="51076" x="4187825" y="3883025"/>
          <p14:tracePt t="51078" x="4187825" y="3902075"/>
          <p14:tracePt t="51093" x="4187825" y="3937000"/>
          <p14:tracePt t="51109" x="4187825" y="3959225"/>
          <p14:tracePt t="51128" x="4187825" y="4000500"/>
          <p14:tracePt t="51143" x="4187825" y="4022725"/>
          <p14:tracePt t="51160" x="4187825" y="4051300"/>
          <p14:tracePt t="51178" x="4187825" y="4083050"/>
          <p14:tracePt t="51194" x="4187825" y="4111625"/>
          <p14:tracePt t="51210" x="4187825" y="4133850"/>
          <p14:tracePt t="51227" x="4187825" y="4162425"/>
          <p14:tracePt t="51243" x="4187825" y="4171950"/>
          <p14:tracePt t="51260" x="4187825" y="4181475"/>
          <p14:tracePt t="51278" x="4200525" y="4197350"/>
          <p14:tracePt t="51294" x="4210050" y="4210050"/>
          <p14:tracePt t="51310" x="4238625" y="4229100"/>
          <p14:tracePt t="51328" x="4276725" y="4251325"/>
          <p14:tracePt t="51344" x="4305300" y="4270375"/>
          <p14:tracePt t="51360" x="4330700" y="4283075"/>
          <p14:tracePt t="51377" x="4378325" y="4302125"/>
          <p14:tracePt t="51393" x="4422775" y="4314825"/>
          <p14:tracePt t="51409" x="4479925" y="4333875"/>
          <p14:tracePt t="51427" x="4565650" y="4343400"/>
          <p14:tracePt t="51443" x="4616450" y="4343400"/>
          <p14:tracePt t="51460" x="4654550" y="4343400"/>
          <p14:tracePt t="51478" x="4749800" y="4343400"/>
          <p14:tracePt t="51494" x="4816475" y="4343400"/>
          <p14:tracePt t="51510" x="4886325" y="4343400"/>
          <p14:tracePt t="51527" x="4965700" y="4343400"/>
          <p14:tracePt t="51543" x="5010150" y="4343400"/>
          <p14:tracePt t="51559" x="5051425" y="4343400"/>
          <p14:tracePt t="51577" x="5153025" y="4314825"/>
          <p14:tracePt t="51593" x="5207000" y="4295775"/>
          <p14:tracePt t="51610" x="5267325" y="4267200"/>
          <p14:tracePt t="51627" x="5334000" y="4206875"/>
          <p14:tracePt t="51643" x="5387975" y="4133850"/>
          <p14:tracePt t="51660" x="5426075" y="4067175"/>
          <p14:tracePt t="51676" x="5467350" y="3978275"/>
          <p14:tracePt t="51693" x="5495925" y="3908425"/>
          <p14:tracePt t="51710" x="5502275" y="3892550"/>
          <p14:tracePt t="51727" x="5502275" y="3879850"/>
          <p14:tracePt t="51822" x="5514975" y="3889375"/>
          <p14:tracePt t="51828" x="5524500" y="3895725"/>
          <p14:tracePt t="51844" x="5581650" y="3924300"/>
          <p14:tracePt t="51860" x="5670550" y="3971925"/>
          <p14:tracePt t="51877" x="5867400" y="4070350"/>
          <p14:tracePt t="51894" x="6045200" y="4156075"/>
          <p14:tracePt t="51911" x="6191250" y="4210050"/>
          <p14:tracePt t="51927" x="6416675" y="4283075"/>
          <p14:tracePt t="51943" x="6534150" y="4308475"/>
          <p14:tracePt t="51959" x="6623050" y="4330700"/>
          <p14:tracePt t="51977" x="6724650" y="4352925"/>
          <p14:tracePt t="51993" x="6788150" y="4365625"/>
          <p14:tracePt t="52010" x="6823075" y="4378325"/>
          <p14:tracePt t="52027" x="6883400" y="4406900"/>
          <p14:tracePt t="52043" x="6892925" y="4410075"/>
          <p14:tracePt t="52059" x="6908800" y="4410075"/>
          <p14:tracePt t="52077" x="6911975" y="4410075"/>
          <p14:tracePt t="52092" x="6918325" y="4410075"/>
          <p14:tracePt t="52109" x="6927850" y="4410075"/>
          <p14:tracePt t="52127" x="6940550" y="4410075"/>
          <p14:tracePt t="52143" x="6956425" y="4387850"/>
          <p14:tracePt t="52161" x="6975475" y="4356100"/>
          <p14:tracePt t="52177" x="6997700" y="4267200"/>
          <p14:tracePt t="52194" x="6997700" y="4206875"/>
          <p14:tracePt t="52210" x="6978650" y="4143375"/>
          <p14:tracePt t="52228" x="6911975" y="4003675"/>
          <p14:tracePt t="52244" x="6870700" y="3914775"/>
          <p14:tracePt t="52260" x="6835775" y="3854450"/>
          <p14:tracePt t="52277" x="6816725" y="3819525"/>
          <p14:tracePt t="52294" x="6813550" y="3803650"/>
          <p14:tracePt t="52310" x="6807200" y="3794125"/>
          <p14:tracePt t="52327" x="6807200" y="3787775"/>
          <p14:tracePt t="52343" x="6807200" y="3784600"/>
          <p14:tracePt t="52414" x="6797675" y="3784600"/>
          <p14:tracePt t="52421" x="6791325" y="3784600"/>
          <p14:tracePt t="52428" x="6788150" y="3784600"/>
          <p14:tracePt t="52443" x="6781800" y="3784600"/>
          <p14:tracePt t="52477" x="6781800" y="3790950"/>
          <p14:tracePt t="52484" x="6781800" y="3797300"/>
          <p14:tracePt t="52492" x="6781800" y="3800475"/>
          <p14:tracePt t="52509" x="6781800" y="3822700"/>
          <p14:tracePt t="52527" x="6781800" y="3860800"/>
          <p14:tracePt t="52543" x="6791325" y="3908425"/>
          <p14:tracePt t="52560" x="6810375" y="3946525"/>
          <p14:tracePt t="52577" x="6835775" y="3981450"/>
          <p14:tracePt t="52593" x="6848475" y="4010025"/>
          <p14:tracePt t="52610" x="6867525" y="4022725"/>
          <p14:tracePt t="52626" x="6883400" y="4032250"/>
          <p14:tracePt t="52642" x="6892925" y="4032250"/>
          <p14:tracePt t="52660" x="6902450" y="4032250"/>
          <p14:tracePt t="52677" x="6918325" y="4019550"/>
          <p14:tracePt t="52693" x="6924675" y="4010025"/>
          <p14:tracePt t="52710" x="6924675" y="3994150"/>
          <p14:tracePt t="52727" x="6924675" y="3981450"/>
          <p14:tracePt t="52743" x="6924675" y="3971925"/>
          <p14:tracePt t="52759" x="6911975" y="3959225"/>
          <p14:tracePt t="52776" x="6896100" y="3940175"/>
          <p14:tracePt t="52792" x="6886575" y="3933825"/>
          <p14:tracePt t="52809" x="6877050" y="3933825"/>
          <p14:tracePt t="52826" x="6854825" y="3933825"/>
          <p14:tracePt t="52843" x="6835775" y="3933825"/>
          <p14:tracePt t="52860" x="6797675" y="3933825"/>
          <p14:tracePt t="52876" x="6702425" y="3933825"/>
          <p14:tracePt t="52893" x="6642100" y="3937000"/>
          <p14:tracePt t="52910" x="6604000" y="3937000"/>
          <p14:tracePt t="52927" x="6584950" y="3937000"/>
          <p14:tracePt t="52943" x="6575425" y="3937000"/>
          <p14:tracePt t="52960" x="6565900" y="3937000"/>
          <p14:tracePt t="52977" x="6543675" y="3930650"/>
          <p14:tracePt t="52993" x="6543675" y="3917950"/>
          <p14:tracePt t="53010" x="6543675" y="3873500"/>
          <p14:tracePt t="53026" x="6543675" y="3816350"/>
          <p14:tracePt t="53043" x="6553200" y="3787775"/>
          <p14:tracePt t="53059" x="6581775" y="3730625"/>
          <p14:tracePt t="53077" x="6626225" y="3635375"/>
          <p14:tracePt t="53093" x="6661150" y="3587750"/>
          <p14:tracePt t="53109" x="6673850" y="3543300"/>
          <p14:tracePt t="53126" x="6692900" y="3492500"/>
          <p14:tracePt t="53143" x="6708775" y="3482975"/>
          <p14:tracePt t="53159" x="6718300" y="3473450"/>
          <p14:tracePt t="53176" x="6734175" y="3451225"/>
          <p14:tracePt t="53192" x="6743700" y="3422650"/>
          <p14:tracePt t="53210" x="6762750" y="3397250"/>
          <p14:tracePt t="53227" x="6769100" y="3378200"/>
          <p14:tracePt t="53420" x="6781800" y="3381375"/>
          <p14:tracePt t="53426" x="6791325" y="3387725"/>
          <p14:tracePt t="53433" x="6804025" y="3394075"/>
          <p14:tracePt t="53442" x="6810375" y="3397250"/>
          <p14:tracePt t="53459" x="6829425" y="3406775"/>
          <p14:tracePt t="53476" x="6851650" y="3429000"/>
          <p14:tracePt t="53494" x="6883400" y="3441700"/>
          <p14:tracePt t="53510" x="6905625" y="3457575"/>
          <p14:tracePt t="53527" x="6950075" y="3511550"/>
          <p14:tracePt t="53543" x="6985000" y="3559175"/>
          <p14:tracePt t="53560" x="7016750" y="3597275"/>
          <p14:tracePt t="53576" x="7048500" y="3648075"/>
          <p14:tracePt t="53592" x="7073900" y="3673475"/>
          <p14:tracePt t="53609" x="7086600" y="3695700"/>
          <p14:tracePt t="53626" x="7105650" y="3717925"/>
          <p14:tracePt t="53643" x="7137400" y="3749675"/>
          <p14:tracePt t="53661" x="7175500" y="3787775"/>
          <p14:tracePt t="53676" x="7200900" y="3832225"/>
          <p14:tracePt t="53693" x="7223125" y="3879850"/>
          <p14:tracePt t="53710" x="7235825" y="3917950"/>
          <p14:tracePt t="53726" x="7245350" y="3965575"/>
          <p14:tracePt t="53743" x="7245350" y="3987800"/>
          <p14:tracePt t="53761" x="7245350" y="4016375"/>
          <p14:tracePt t="53776" x="7245350" y="4032250"/>
          <p14:tracePt t="53793" x="7245350" y="4060825"/>
          <p14:tracePt t="53811" x="7245350" y="4092575"/>
          <p14:tracePt t="53826" x="7245350" y="4121150"/>
          <p14:tracePt t="53842" x="7245350" y="4137025"/>
          <p14:tracePt t="53859" x="7245350" y="4146550"/>
          <p14:tracePt t="53876" x="7245350" y="4168775"/>
          <p14:tracePt t="53894" x="7245350" y="4178300"/>
          <p14:tracePt t="53911" x="7245350" y="4181475"/>
          <p14:tracePt t="54020" x="7239000" y="4181475"/>
          <p14:tracePt t="54026" x="7235825" y="4181475"/>
          <p14:tracePt t="54044" x="7207250" y="4181475"/>
          <p14:tracePt t="54061" x="7099300" y="4171950"/>
          <p14:tracePt t="54077" x="6937375" y="4171950"/>
          <p14:tracePt t="54093" x="6753225" y="4184650"/>
          <p14:tracePt t="54109" x="6600825" y="4222750"/>
          <p14:tracePt t="54126" x="6372225" y="4311650"/>
          <p14:tracePt t="54143" x="6273800" y="4356100"/>
          <p14:tracePt t="54159" x="6184900" y="4387850"/>
          <p14:tracePt t="54176" x="6057900" y="4435475"/>
          <p14:tracePt t="54193" x="5972175" y="4457700"/>
          <p14:tracePt t="54210" x="5816600" y="4483100"/>
          <p14:tracePt t="54227" x="5715000" y="4524375"/>
          <p14:tracePt t="54242" x="5575300" y="4549775"/>
          <p14:tracePt t="54259" x="5454650" y="4584700"/>
          <p14:tracePt t="54276" x="5330825" y="4616450"/>
          <p14:tracePt t="54294" x="5286375" y="4629150"/>
          <p14:tracePt t="54310" x="5235575" y="4654550"/>
          <p14:tracePt t="54326" x="5203825" y="4657725"/>
          <p14:tracePt t="54344" x="5184775" y="4657725"/>
          <p14:tracePt t="54360" x="5143500" y="4657725"/>
          <p14:tracePt t="54376" x="5121275" y="4657725"/>
          <p14:tracePt t="54392" x="5092700" y="4657725"/>
          <p14:tracePt t="54410" x="5064125" y="4657725"/>
          <p14:tracePt t="54427" x="5054600" y="4657725"/>
          <p14:tracePt t="54444" x="5041900" y="4657725"/>
          <p14:tracePt t="54461" x="5026025" y="4657725"/>
          <p14:tracePt t="54476" x="5016500" y="4657725"/>
          <p14:tracePt t="56090" x="4975225" y="4679950"/>
          <p14:tracePt t="56096" x="4892675" y="4705350"/>
          <p14:tracePt t="56110" x="4597400" y="4768850"/>
          <p14:tracePt t="56126" x="4368800" y="4806950"/>
          <p14:tracePt t="56143" x="4108450" y="4848225"/>
          <p14:tracePt t="56160" x="3873500" y="4902200"/>
          <p14:tracePt t="56176" x="3762375" y="4943475"/>
          <p14:tracePt t="56209" x="3571875" y="5006975"/>
          <p14:tracePt t="56243" x="3502025" y="5038725"/>
          <p14:tracePt t="56260" x="3476625" y="5041900"/>
          <p14:tracePt t="56277" x="3467100" y="5041900"/>
          <p14:tracePt t="56293" x="3451225" y="5041900"/>
          <p14:tracePt t="56309" x="3409950" y="5041900"/>
          <p14:tracePt t="56325" x="3375025" y="5041900"/>
          <p14:tracePt t="56342" x="3314700" y="5041900"/>
          <p14:tracePt t="56360" x="3209925" y="5041900"/>
          <p14:tracePt t="56377" x="3159125" y="5041900"/>
          <p14:tracePt t="56394" x="3124200" y="5041900"/>
          <p14:tracePt t="56410" x="3060700" y="5032375"/>
          <p14:tracePt t="56426" x="2994025" y="4997450"/>
          <p14:tracePt t="56443" x="2927350" y="4965700"/>
          <p14:tracePt t="56459" x="2860675" y="4911725"/>
          <p14:tracePt t="56476" x="2819400" y="4886325"/>
          <p14:tracePt t="56492" x="2797175" y="4854575"/>
          <p14:tracePt t="56509" x="2752725" y="4826000"/>
          <p14:tracePt t="56526" x="2727325" y="4794250"/>
          <p14:tracePt t="56543" x="2695575" y="4768850"/>
          <p14:tracePt t="56560" x="2660650" y="4730750"/>
          <p14:tracePt t="56576" x="2628900" y="4699000"/>
          <p14:tracePt t="56592" x="2603500" y="4667250"/>
          <p14:tracePt t="56609" x="2559050" y="4622800"/>
          <p14:tracePt t="56625" x="2533650" y="4613275"/>
          <p14:tracePt t="56642" x="2495550" y="4594225"/>
          <p14:tracePt t="56659" x="2444750" y="4562475"/>
          <p14:tracePt t="56675" x="2406650" y="4537075"/>
          <p14:tracePt t="56693" x="2359025" y="4508500"/>
          <p14:tracePt t="56709" x="2292350" y="4460875"/>
          <p14:tracePt t="56726" x="2238375" y="4425950"/>
          <p14:tracePt t="56744" x="2162175" y="4387850"/>
          <p14:tracePt t="56760" x="2124075" y="4356100"/>
          <p14:tracePt t="56776" x="2076450" y="4327525"/>
          <p14:tracePt t="56794" x="2009775" y="4286250"/>
          <p14:tracePt t="56810" x="1965325" y="4273550"/>
          <p14:tracePt t="56826" x="1927225" y="4254500"/>
          <p14:tracePt t="56842" x="1879600" y="4229100"/>
          <p14:tracePt t="56859" x="1816100" y="4210050"/>
          <p14:tracePt t="56876" x="1771650" y="4197350"/>
          <p14:tracePt t="56892" x="1733550" y="4184650"/>
          <p14:tracePt t="56909" x="1670050" y="4159250"/>
          <p14:tracePt t="56927" x="1625600" y="4146550"/>
          <p14:tracePt t="56944" x="1584325" y="4146550"/>
          <p14:tracePt t="56960" x="1568450" y="4146550"/>
          <p14:tracePt t="56976" x="1558925" y="4146550"/>
          <p14:tracePt t="56993" x="1539875" y="4146550"/>
          <p14:tracePt t="57009" x="1517650" y="4146550"/>
          <p14:tracePt t="57026" x="1485900" y="4156075"/>
          <p14:tracePt t="57044" x="1450975" y="4178300"/>
          <p14:tracePt t="57060" x="1419225" y="4203700"/>
          <p14:tracePt t="57076" x="1393825" y="4235450"/>
          <p14:tracePt t="57094" x="1377950" y="4270375"/>
          <p14:tracePt t="57110" x="1358900" y="4302125"/>
          <p14:tracePt t="57126" x="1346200" y="4324350"/>
          <p14:tracePt t="57143" x="1308100" y="4368800"/>
          <p14:tracePt t="57159" x="1292225" y="4391025"/>
          <p14:tracePt t="57176" x="1279525" y="4422775"/>
          <p14:tracePt t="57194" x="1263650" y="4451350"/>
          <p14:tracePt t="57210" x="1263650" y="4460875"/>
          <p14:tracePt t="57227" x="1263650" y="4476750"/>
          <p14:tracePt t="57243" x="1292225" y="4479925"/>
          <p14:tracePt t="57259" x="1365250" y="4470400"/>
          <p14:tracePt t="57276" x="1508125" y="4425950"/>
          <p14:tracePt t="57293" x="1689100" y="4365625"/>
          <p14:tracePt t="57310" x="1790700" y="4324350"/>
          <p14:tracePt t="57326" x="1946275" y="4238625"/>
          <p14:tracePt t="57343" x="2247900" y="4076700"/>
          <p14:tracePt t="57361" x="2654300" y="3930650"/>
          <p14:tracePt t="57377" x="3003550" y="3835400"/>
          <p14:tracePt t="57394" x="3476625" y="3756025"/>
          <p14:tracePt t="57410" x="3721100" y="3727450"/>
          <p14:tracePt t="57427" x="3895725" y="3708400"/>
          <p14:tracePt t="57443" x="4149725" y="3683000"/>
          <p14:tracePt t="57460" x="4321175" y="3663950"/>
          <p14:tracePt t="57476" x="4518025" y="3635375"/>
          <p14:tracePt t="57493" x="4822825" y="3635375"/>
          <p14:tracePt t="57510" x="4987925" y="3651250"/>
          <p14:tracePt t="57526" x="5159375" y="3667125"/>
          <p14:tracePt t="57543" x="5324475" y="3692525"/>
          <p14:tracePt t="57559" x="5400675" y="3708400"/>
          <p14:tracePt t="57576" x="5461000" y="3708400"/>
          <p14:tracePt t="57593" x="5534025" y="3698875"/>
          <p14:tracePt t="57609" x="5572125" y="3686175"/>
          <p14:tracePt t="57627" x="5581650" y="3676650"/>
          <p14:tracePt t="57631" x="5584825" y="3670300"/>
          <p14:tracePt t="57643" x="5597525" y="3648075"/>
          <p14:tracePt t="57660" x="5613400" y="3625850"/>
          <p14:tracePt t="57675" x="5626100" y="3594100"/>
          <p14:tracePt t="57693" x="5645150" y="3565525"/>
          <p14:tracePt t="57709" x="5654675" y="3549650"/>
          <p14:tracePt t="57726" x="5670550" y="3521075"/>
          <p14:tracePt t="57743" x="5689600" y="3470275"/>
          <p14:tracePt t="57759" x="5702300" y="3441700"/>
          <p14:tracePt t="57776" x="5708650" y="3397250"/>
          <p14:tracePt t="57793" x="5708650" y="3349625"/>
          <p14:tracePt t="57809" x="5708650" y="3327400"/>
          <p14:tracePt t="57826" x="5708650" y="3305175"/>
          <p14:tracePt t="57843" x="5692775" y="3263900"/>
          <p14:tracePt t="57859" x="5683250" y="3232150"/>
          <p14:tracePt t="57875" x="5664200" y="3209925"/>
          <p14:tracePt t="57893" x="5648325" y="3187700"/>
          <p14:tracePt t="57910" x="5638800" y="3171825"/>
          <p14:tracePt t="57926" x="5629275" y="3155950"/>
          <p14:tracePt t="57943" x="5584825" y="3133725"/>
          <p14:tracePt t="57959" x="5559425" y="3108325"/>
          <p14:tracePt t="57976" x="5530850" y="3082925"/>
          <p14:tracePt t="57993" x="5486400" y="3044825"/>
          <p14:tracePt t="58009" x="5461000" y="3032125"/>
          <p14:tracePt t="58026" x="5422900" y="3013075"/>
          <p14:tracePt t="58043" x="5387975" y="2987675"/>
          <p14:tracePt t="58060" x="5356225" y="2978150"/>
          <p14:tracePt t="58076" x="5327650" y="2965450"/>
          <p14:tracePt t="58092" x="5276850" y="2946400"/>
          <p14:tracePt t="58109" x="5254625" y="2933700"/>
          <p14:tracePt t="58126" x="5222875" y="2927350"/>
          <p14:tracePt t="58143" x="5175250" y="2921000"/>
          <p14:tracePt t="58160" x="5146675" y="2914650"/>
          <p14:tracePt t="58176" x="5114925" y="2911475"/>
          <p14:tracePt t="58193" x="5083175" y="2911475"/>
          <p14:tracePt t="58209" x="5054600" y="2911475"/>
          <p14:tracePt t="58226" x="5032375" y="2911475"/>
          <p14:tracePt t="58242" x="4968875" y="2911475"/>
          <p14:tracePt t="58259" x="4924425" y="2911475"/>
          <p14:tracePt t="58276" x="4889500" y="2911475"/>
          <p14:tracePt t="58293" x="4841875" y="2911475"/>
          <p14:tracePt t="58309" x="4810125" y="2917825"/>
          <p14:tracePt t="58327" x="4787900" y="2924175"/>
          <p14:tracePt t="58343" x="4746625" y="2930525"/>
          <p14:tracePt t="58360" x="4724400" y="2949575"/>
          <p14:tracePt t="58376" x="4686300" y="2962275"/>
          <p14:tracePt t="58393" x="4629150" y="2981325"/>
          <p14:tracePt t="58408" x="4603750" y="2990850"/>
          <p14:tracePt t="58426" x="4581525" y="3016250"/>
          <p14:tracePt t="58442" x="4537075" y="3048000"/>
          <p14:tracePt t="58459" x="4505325" y="3067050"/>
          <p14:tracePt t="58476" x="4483100" y="3089275"/>
          <p14:tracePt t="58493" x="4429125" y="3130550"/>
          <p14:tracePt t="58510" x="4391025" y="3155950"/>
          <p14:tracePt t="58526" x="4359275" y="3171825"/>
          <p14:tracePt t="58543" x="4318000" y="3203575"/>
          <p14:tracePt t="58559" x="4305300" y="3219450"/>
          <p14:tracePt t="58576" x="4295775" y="3251200"/>
          <p14:tracePt t="58593" x="4279900" y="3279775"/>
          <p14:tracePt t="58610" x="4260850" y="3308350"/>
          <p14:tracePt t="58626" x="4248150" y="3333750"/>
          <p14:tracePt t="58631" x="4241800" y="3343275"/>
          <p14:tracePt t="58642" x="4229100" y="3375025"/>
          <p14:tracePt t="58659" x="4219575" y="3397250"/>
          <p14:tracePt t="58675" x="4213225" y="3416300"/>
          <p14:tracePt t="58692" x="4213225" y="3448050"/>
          <p14:tracePt t="58708" x="4213225" y="3467100"/>
          <p14:tracePt t="58726" x="4213225" y="3498850"/>
          <p14:tracePt t="58743" x="4213225" y="3530600"/>
          <p14:tracePt t="58759" x="4213225" y="3559175"/>
          <p14:tracePt t="58776" x="4213225" y="3581400"/>
          <p14:tracePt t="58793" x="4219575" y="3632200"/>
          <p14:tracePt t="58809" x="4232275" y="3654425"/>
          <p14:tracePt t="58826" x="4251325" y="3692525"/>
          <p14:tracePt t="58842" x="4295775" y="3736975"/>
          <p14:tracePt t="58859" x="4321175" y="3762375"/>
          <p14:tracePt t="58876" x="4340225" y="3790950"/>
          <p14:tracePt t="58893" x="4359275" y="3806825"/>
          <p14:tracePt t="58910" x="4375150" y="3816350"/>
          <p14:tracePt t="58926" x="4403725" y="3829050"/>
          <p14:tracePt t="58942" x="4454525" y="3873500"/>
          <p14:tracePt t="58959" x="4502150" y="3902075"/>
          <p14:tracePt t="58975" x="4572000" y="3940175"/>
          <p14:tracePt t="58993" x="4629150" y="3971925"/>
          <p14:tracePt t="59010" x="4654550" y="3990975"/>
          <p14:tracePt t="59026" x="4664075" y="4000500"/>
          <p14:tracePt t="59043" x="4676775" y="4010025"/>
          <p14:tracePt t="59060" x="4708525" y="4016375"/>
          <p14:tracePt t="59076" x="4730750" y="4025900"/>
          <p14:tracePt t="59092" x="4787900" y="4051300"/>
          <p14:tracePt t="59109" x="4832350" y="4064000"/>
          <p14:tracePt t="59126" x="4870450" y="4076700"/>
          <p14:tracePt t="59128" x="4883150" y="4076700"/>
          <p14:tracePt t="59143" x="4905375" y="4083050"/>
          <p14:tracePt t="59160" x="4914900" y="4083050"/>
          <p14:tracePt t="59178" x="4930775" y="4083050"/>
          <p14:tracePt t="59193" x="4933950" y="4083050"/>
          <p14:tracePt t="59209" x="4962525" y="4083050"/>
          <p14:tracePt t="59225" x="4994275" y="4102100"/>
          <p14:tracePt t="59243" x="5054600" y="4114800"/>
          <p14:tracePt t="59259" x="5086350" y="4121150"/>
          <p14:tracePt t="59276" x="5108575" y="4121150"/>
          <p14:tracePt t="59293" x="5146675" y="4121150"/>
          <p14:tracePt t="59310" x="5168900" y="4121150"/>
          <p14:tracePt t="59327" x="5226050" y="4121150"/>
          <p14:tracePt t="59342" x="5270500" y="4121150"/>
          <p14:tracePt t="59359" x="5330825" y="4117975"/>
          <p14:tracePt t="59376" x="5375275" y="4111625"/>
          <p14:tracePt t="59393" x="5454650" y="4089400"/>
          <p14:tracePt t="59410" x="5492750" y="4076700"/>
          <p14:tracePt t="59427" x="5549900" y="4064000"/>
          <p14:tracePt t="59443" x="5578475" y="4051300"/>
          <p14:tracePt t="59460" x="5603875" y="4025900"/>
          <p14:tracePt t="59477" x="5648325" y="3990975"/>
          <p14:tracePt t="59492" x="5673725" y="3959225"/>
          <p14:tracePt t="59508" x="5705475" y="3933825"/>
          <p14:tracePt t="59526" x="5727700" y="3902075"/>
          <p14:tracePt t="59543" x="5781675" y="3870325"/>
          <p14:tracePt t="59560" x="5803900" y="3857625"/>
          <p14:tracePt t="59577" x="5848350" y="3813175"/>
          <p14:tracePt t="59593" x="5873750" y="3790950"/>
          <p14:tracePt t="59609" x="5899150" y="3752850"/>
          <p14:tracePt t="59625" x="5918200" y="3705225"/>
          <p14:tracePt t="59642" x="5937250" y="3641725"/>
          <p14:tracePt t="59659" x="5956300" y="3609975"/>
          <p14:tracePt t="59675" x="5956300" y="3575050"/>
          <p14:tracePt t="59692" x="5956300" y="3540125"/>
          <p14:tracePt t="59709" x="5940425" y="3511550"/>
          <p14:tracePt t="59727" x="5921375" y="3460750"/>
          <p14:tracePt t="59742" x="5908675" y="3438525"/>
          <p14:tracePt t="59759" x="5899150" y="3413125"/>
          <p14:tracePt t="59777" x="5873750" y="3378200"/>
          <p14:tracePt t="59792" x="5864225" y="3362325"/>
          <p14:tracePt t="59809" x="5848350" y="3340100"/>
          <p14:tracePt t="59826" x="5788025" y="3270250"/>
          <p14:tracePt t="59842" x="5727700" y="3225800"/>
          <p14:tracePt t="59859" x="5645150" y="3168650"/>
          <p14:tracePt t="59876" x="5568950" y="3121025"/>
          <p14:tracePt t="59892" x="5537200" y="3101975"/>
          <p14:tracePt t="59909" x="5521325" y="3092450"/>
          <p14:tracePt t="59926" x="5505450" y="3086100"/>
          <p14:tracePt t="59942" x="5495925" y="3086100"/>
          <p14:tracePt t="59959" x="5476875" y="3086100"/>
          <p14:tracePt t="59977" x="5410200" y="3060700"/>
          <p14:tracePt t="59993" x="5346700" y="3048000"/>
          <p14:tracePt t="60009" x="5292725" y="3041650"/>
          <p14:tracePt t="60026" x="5245100" y="3041650"/>
          <p14:tracePt t="60042" x="5216525" y="3041650"/>
          <p14:tracePt t="60059" x="5200650" y="3041650"/>
          <p14:tracePt t="60076" x="5159375" y="3041650"/>
          <p14:tracePt t="60093" x="5130800" y="3041650"/>
          <p14:tracePt t="60109" x="5080000" y="3041650"/>
          <p14:tracePt t="60127" x="4984750" y="3041650"/>
          <p14:tracePt t="60143" x="4924425" y="3044825"/>
          <p14:tracePt t="60159" x="4886325" y="3057525"/>
          <p14:tracePt t="60176" x="4851400" y="3079750"/>
          <p14:tracePt t="60192" x="4826000" y="3092450"/>
          <p14:tracePt t="60209" x="4813300" y="3101975"/>
          <p14:tracePt t="60227" x="4768850" y="3124200"/>
          <p14:tracePt t="60243" x="4746625" y="3136900"/>
          <p14:tracePt t="60259" x="4702175" y="3149600"/>
          <p14:tracePt t="60276" x="4645025" y="3168650"/>
          <p14:tracePt t="60292" x="4619625" y="3187700"/>
          <p14:tracePt t="60309" x="4597400" y="3197225"/>
          <p14:tracePt t="60326" x="4581525" y="3213100"/>
          <p14:tracePt t="60343" x="4572000" y="3219450"/>
          <p14:tracePt t="60360" x="4562475" y="3219450"/>
          <p14:tracePt t="60377" x="4540250" y="3238500"/>
          <p14:tracePt t="60393" x="4530725" y="3251200"/>
          <p14:tracePt t="60410" x="4521200" y="3260725"/>
          <p14:tracePt t="60426" x="4518025" y="3273425"/>
          <p14:tracePt t="60442" x="4518025" y="3282950"/>
          <p14:tracePt t="60458" x="4518025" y="3305175"/>
          <p14:tracePt t="60476" x="4518025" y="3324225"/>
          <p14:tracePt t="60492" x="4518025" y="3346450"/>
          <p14:tracePt t="60509" x="4518025" y="3368675"/>
          <p14:tracePt t="60526" x="4521200" y="3422650"/>
          <p14:tracePt t="60542" x="4533900" y="3498850"/>
          <p14:tracePt t="60559" x="4575175" y="3587750"/>
          <p14:tracePt t="60576" x="4670425" y="3740150"/>
          <p14:tracePt t="60592" x="4749800" y="3857625"/>
          <p14:tracePt t="60609" x="4806950" y="3946525"/>
          <p14:tracePt t="60626" x="4876800" y="4048125"/>
          <p14:tracePt t="60642" x="4902200" y="4079875"/>
          <p14:tracePt t="60659" x="4914900" y="4102100"/>
          <p14:tracePt t="60676" x="4937125" y="4137025"/>
          <p14:tracePt t="60692" x="4965700" y="4149725"/>
          <p14:tracePt t="60708" x="4991100" y="4162425"/>
          <p14:tracePt t="60726" x="5064125" y="4194175"/>
          <p14:tracePt t="60742" x="5108575" y="4206875"/>
          <p14:tracePt t="60759" x="5146675" y="4219575"/>
          <p14:tracePt t="60777" x="5194300" y="4225925"/>
          <p14:tracePt t="60793" x="5222875" y="4225925"/>
          <p14:tracePt t="60809" x="5251450" y="4225925"/>
          <p14:tracePt t="60826" x="5321300" y="4225925"/>
          <p14:tracePt t="60842" x="5384800" y="4216400"/>
          <p14:tracePt t="60859" x="5448300" y="4203700"/>
          <p14:tracePt t="60876" x="5518150" y="4181475"/>
          <p14:tracePt t="60893" x="5556250" y="4168775"/>
          <p14:tracePt t="60909" x="5572125" y="4165600"/>
          <p14:tracePt t="60927" x="5588000" y="4149725"/>
          <p14:tracePt t="60943" x="5603875" y="4133850"/>
          <p14:tracePt t="60959" x="5616575" y="4105275"/>
          <p14:tracePt t="60975" x="5632450" y="4067175"/>
          <p14:tracePt t="60992" x="5645150" y="4044950"/>
          <p14:tracePt t="61009" x="5648325" y="4035425"/>
          <p14:tracePt t="61025" x="5657850" y="4029075"/>
          <p14:tracePt t="61283" x="5800725" y="4044950"/>
          <p14:tracePt t="61290" x="5994400" y="4057650"/>
          <p14:tracePt t="61298" x="6118225" y="4067175"/>
          <p14:tracePt t="61309" x="6292850" y="4067175"/>
          <p14:tracePt t="61325" x="6800850" y="4035425"/>
          <p14:tracePt t="61344" x="7153275" y="3990975"/>
          <p14:tracePt t="61361" x="7496175" y="3962400"/>
          <p14:tracePt t="61376" x="7724775" y="3952875"/>
          <p14:tracePt t="61392" x="7927975" y="3952875"/>
          <p14:tracePt t="61409" x="8143875" y="3952875"/>
          <p14:tracePt t="61425" x="8397875" y="3965575"/>
          <p14:tracePt t="61442" x="8582025" y="3984625"/>
          <p14:tracePt t="61459" x="8731250" y="4003675"/>
          <p14:tracePt t="61475" x="8940800" y="4019550"/>
          <p14:tracePt t="61492" x="9055100" y="4019550"/>
          <p14:tracePt t="61509" x="9118600" y="4016375"/>
          <p14:tracePt t="61782" x="9140825" y="3524250"/>
          <p14:tracePt t="61790" x="9128125" y="3511550"/>
          <p14:tracePt t="61797" x="9115425" y="3492500"/>
          <p14:tracePt t="61809" x="9109075" y="3476625"/>
          <p14:tracePt t="61825" x="9090025" y="3432175"/>
          <p14:tracePt t="61843" x="9064625" y="3394075"/>
          <p14:tracePt t="61875" x="9001125" y="3289300"/>
          <p14:tracePt t="61909" x="8947150" y="3155950"/>
          <p14:tracePt t="61926" x="8912225" y="3079750"/>
          <p14:tracePt t="61942" x="8899525" y="3041650"/>
          <p14:tracePt t="61958" x="8890000" y="3025775"/>
          <p14:tracePt t="61975" x="8874125" y="3009900"/>
          <p14:tracePt t="61992" x="8858250" y="2994025"/>
          <p14:tracePt t="62009" x="8848725" y="2978150"/>
          <p14:tracePt t="62025" x="8836025" y="2965450"/>
          <p14:tracePt t="62043" x="8823325" y="2959100"/>
          <p14:tracePt t="62060" x="8810625" y="2952750"/>
          <p14:tracePt t="62076" x="8794750" y="2952750"/>
          <p14:tracePt t="62092" x="8785225" y="2952750"/>
          <p14:tracePt t="62109" x="8775700" y="2952750"/>
          <p14:tracePt t="62125" x="8750300" y="2952750"/>
          <p14:tracePt t="62142" x="8728075" y="2952750"/>
          <p14:tracePt t="62159" x="8683625" y="2952750"/>
          <p14:tracePt t="62163" x="8664575" y="2952750"/>
          <p14:tracePt t="62176" x="8613775" y="2952750"/>
          <p14:tracePt t="62192" x="8566150" y="2965450"/>
          <p14:tracePt t="62210" x="8543925" y="2974975"/>
          <p14:tracePt t="62226" x="8502650" y="2994025"/>
          <p14:tracePt t="62242" x="8477250" y="3013075"/>
          <p14:tracePt t="62259" x="8439150" y="3022600"/>
          <p14:tracePt t="62276" x="8404225" y="3041650"/>
          <p14:tracePt t="62293" x="8375650" y="3054350"/>
          <p14:tracePt t="62310" x="8350250" y="3076575"/>
          <p14:tracePt t="62326" x="8340725" y="3086100"/>
          <p14:tracePt t="62343" x="8324850" y="3095625"/>
          <p14:tracePt t="62359" x="8315325" y="3105150"/>
          <p14:tracePt t="62375" x="8302625" y="3127375"/>
          <p14:tracePt t="62392" x="8293100" y="3136900"/>
          <p14:tracePt t="62409" x="8277225" y="3146425"/>
          <p14:tracePt t="62426" x="8277225" y="3155950"/>
          <p14:tracePt t="62475" x="8277225" y="3162300"/>
          <p14:tracePt t="62482" x="8277225" y="3165475"/>
          <p14:tracePt t="62492" x="8277225" y="3175000"/>
          <p14:tracePt t="62508" x="8277225" y="3187700"/>
          <p14:tracePt t="62525" x="8277225" y="3200400"/>
          <p14:tracePt t="62542" x="8277225" y="3209925"/>
          <p14:tracePt t="62560" x="8277225" y="3232150"/>
          <p14:tracePt t="62576" x="8277225" y="3241675"/>
          <p14:tracePt t="62593" x="8277225" y="3254375"/>
          <p14:tracePt t="62610" x="8277225" y="3295650"/>
          <p14:tracePt t="62625" x="8280400" y="3349625"/>
          <p14:tracePt t="62642" x="8293100" y="3387725"/>
          <p14:tracePt t="62659" x="8293100" y="3441700"/>
          <p14:tracePt t="62675" x="8293100" y="3470275"/>
          <p14:tracePt t="62692" x="8293100" y="3492500"/>
          <p14:tracePt t="62709" x="8299450" y="3521075"/>
          <p14:tracePt t="62725" x="8302625" y="3556000"/>
          <p14:tracePt t="62742" x="8308975" y="3587750"/>
          <p14:tracePt t="62760" x="8308975" y="3619500"/>
          <p14:tracePt t="62775" x="8308975" y="3641725"/>
          <p14:tracePt t="62792" x="8308975" y="3651250"/>
          <p14:tracePt t="62809" x="8328025" y="3692525"/>
          <p14:tracePt t="62826" x="8337550" y="3717925"/>
          <p14:tracePt t="62843" x="8356600" y="3740150"/>
          <p14:tracePt t="62860" x="8388350" y="3784600"/>
          <p14:tracePt t="62876" x="8407400" y="3816350"/>
          <p14:tracePt t="62892" x="8423275" y="3825875"/>
          <p14:tracePt t="62909" x="8432800" y="3841750"/>
          <p14:tracePt t="62946" x="8439150" y="3841750"/>
          <p14:tracePt t="62959" x="8448675" y="3841750"/>
          <p14:tracePt t="62975" x="8467725" y="3841750"/>
          <p14:tracePt t="62993" x="8489950" y="3841750"/>
          <p14:tracePt t="63009" x="8531225" y="3841750"/>
          <p14:tracePt t="63025" x="8547100" y="3841750"/>
          <p14:tracePt t="63041" x="8562975" y="3841750"/>
          <p14:tracePt t="63058" x="8578850" y="3841750"/>
          <p14:tracePt t="63075" x="8591550" y="3838575"/>
          <p14:tracePt t="63092" x="8601075" y="3832225"/>
          <p14:tracePt t="63108" x="8610600" y="3829050"/>
          <p14:tracePt t="63125" x="8632825" y="3819525"/>
          <p14:tracePt t="63141" x="8642350" y="3803650"/>
          <p14:tracePt t="63158" x="8651875" y="3794125"/>
          <p14:tracePt t="63175" x="8667750" y="3778250"/>
          <p14:tracePt t="63191" x="8680450" y="3775075"/>
          <p14:tracePt t="63209" x="8686800" y="3775075"/>
          <p14:tracePt t="64593" x="8661400" y="3775075"/>
          <p14:tracePt t="64600" x="8610600" y="3778250"/>
          <p14:tracePt t="64608" x="8562975" y="3787775"/>
          <p14:tracePt t="64624" x="8401050" y="3813175"/>
          <p14:tracePt t="64641" x="8216900" y="3841750"/>
          <p14:tracePt t="64658" x="7905750" y="3898900"/>
          <p14:tracePt t="64691" x="7486650" y="3984625"/>
          <p14:tracePt t="64726" x="6873875" y="4181475"/>
          <p14:tracePt t="64744" x="6378575" y="4333875"/>
          <p14:tracePt t="64763" x="6076950" y="4413250"/>
          <p14:tracePt t="64775" x="5854700" y="4479925"/>
          <p14:tracePt t="64791" x="5667375" y="4556125"/>
          <p14:tracePt t="64808" x="5492750" y="4641850"/>
          <p14:tracePt t="64824" x="5410200" y="4699000"/>
          <p14:tracePt t="64841" x="5327650" y="4765675"/>
          <p14:tracePt t="64858" x="5194300" y="4873625"/>
          <p14:tracePt t="64874" x="5102225" y="4943475"/>
          <p14:tracePt t="64891" x="5032375" y="4987925"/>
          <p14:tracePt t="64909" x="4921250" y="5067300"/>
          <p14:tracePt t="64925" x="4879975" y="5102225"/>
          <p14:tracePt t="64944" x="4845050" y="5124450"/>
          <p14:tracePt t="65202" x="4797425" y="5099050"/>
          <p14:tracePt t="65208" x="4711700" y="5064125"/>
          <p14:tracePt t="65225" x="4537075" y="4997450"/>
          <p14:tracePt t="65243" x="4368800" y="4943475"/>
          <p14:tracePt t="65259" x="4178300" y="4889500"/>
          <p14:tracePt t="65275" x="4035425" y="4845050"/>
          <p14:tracePt t="65292" x="3927475" y="4813300"/>
          <p14:tracePt t="65309" x="3765550" y="4752975"/>
          <p14:tracePt t="65325" x="3600450" y="4689475"/>
          <p14:tracePt t="65343" x="3362325" y="4616450"/>
          <p14:tracePt t="65358" x="3238500" y="4562475"/>
          <p14:tracePt t="65375" x="3162300" y="4530725"/>
          <p14:tracePt t="65392" x="3114675" y="4502150"/>
          <p14:tracePt t="65409" x="3063875" y="4476750"/>
          <p14:tracePt t="65425" x="3032125" y="4445000"/>
          <p14:tracePt t="65443" x="2987675" y="4410075"/>
          <p14:tracePt t="65458" x="2940050" y="4368800"/>
          <p14:tracePt t="65475" x="2892425" y="4333875"/>
          <p14:tracePt t="65491" x="2844800" y="4298950"/>
          <p14:tracePt t="65509" x="2794000" y="4273550"/>
          <p14:tracePt t="65526" x="2768600" y="4254500"/>
          <p14:tracePt t="65543" x="2752725" y="4251325"/>
          <p14:tracePt t="65559" x="2743200" y="4251325"/>
          <p14:tracePt t="65575" x="2733675" y="4251325"/>
          <p14:tracePt t="65591" x="2717800" y="4238625"/>
          <p14:tracePt t="65608" x="2676525" y="4222750"/>
          <p14:tracePt t="65625" x="2638425" y="4210050"/>
          <p14:tracePt t="65643" x="2597150" y="4184650"/>
          <p14:tracePt t="65659" x="2571750" y="4171950"/>
          <p14:tracePt t="65676" x="2549525" y="4168775"/>
          <p14:tracePt t="65693" x="2508250" y="4162425"/>
          <p14:tracePt t="65709" x="2463800" y="4149725"/>
          <p14:tracePt t="65725" x="2403475" y="4149725"/>
          <p14:tracePt t="65742" x="2352675" y="4149725"/>
          <p14:tracePt t="65758" x="2257425" y="4149725"/>
          <p14:tracePt t="65775" x="2222500" y="4152900"/>
          <p14:tracePt t="65792" x="2165350" y="4162425"/>
          <p14:tracePt t="65808" x="2133600" y="4175125"/>
          <p14:tracePt t="65825" x="2098675" y="4187825"/>
          <p14:tracePt t="65842" x="2016125" y="4216400"/>
          <p14:tracePt t="65859" x="1971675" y="4229100"/>
          <p14:tracePt t="65875" x="1917700" y="4241800"/>
          <p14:tracePt t="65892" x="1851025" y="4283075"/>
          <p14:tracePt t="65908" x="1819275" y="4295775"/>
          <p14:tracePt t="65925" x="1797050" y="4305300"/>
          <p14:tracePt t="65943" x="1781175" y="4321175"/>
          <p14:tracePt t="65959" x="1765300" y="4330700"/>
          <p14:tracePt t="65976" x="1749425" y="4343400"/>
          <p14:tracePt t="65992" x="1708150" y="4352925"/>
          <p14:tracePt t="66008" x="1698625" y="4362450"/>
          <p14:tracePt t="66025" x="1689100" y="4368800"/>
          <p14:tracePt t="66042" x="1673225" y="4368800"/>
          <p14:tracePt t="66058" x="1657350" y="4368800"/>
          <p14:tracePt t="66076" x="1647825" y="4368800"/>
          <p14:tracePt t="66093" x="1635125" y="4387850"/>
          <p14:tracePt t="66109" x="1625600" y="4397375"/>
          <p14:tracePt t="66126" x="1609725" y="4410075"/>
          <p14:tracePt t="66142" x="1600200" y="4422775"/>
          <p14:tracePt t="66158" x="1600200" y="4438650"/>
          <p14:tracePt t="66175" x="1600200" y="4448175"/>
          <p14:tracePt t="66192" x="1600200" y="4464050"/>
          <p14:tracePt t="66209" x="1600200" y="4473575"/>
          <p14:tracePt t="66226" x="1600200" y="4489450"/>
          <p14:tracePt t="66243" x="1622425" y="4514850"/>
          <p14:tracePt t="66259" x="1635125" y="4546600"/>
          <p14:tracePt t="66275" x="1644650" y="4568825"/>
          <p14:tracePt t="66292" x="1663700" y="4613275"/>
          <p14:tracePt t="66308" x="1679575" y="4622800"/>
          <p14:tracePt t="66325" x="1692275" y="4638675"/>
          <p14:tracePt t="66342" x="1708150" y="4670425"/>
          <p14:tracePt t="66359" x="1717675" y="4686300"/>
          <p14:tracePt t="66376" x="1733550" y="4695825"/>
          <p14:tracePt t="66392" x="1749425" y="4724400"/>
          <p14:tracePt t="66409" x="1758950" y="4733925"/>
          <p14:tracePt t="66425" x="1768475" y="4743450"/>
          <p14:tracePt t="66441" x="1790700" y="4765675"/>
          <p14:tracePt t="66458" x="1793875" y="4775200"/>
          <p14:tracePt t="66475" x="1803400" y="4784725"/>
          <p14:tracePt t="66492" x="1819275" y="4794250"/>
          <p14:tracePt t="66508" x="1835150" y="4800600"/>
          <p14:tracePt t="66526" x="1844675" y="4810125"/>
          <p14:tracePt t="66542" x="1860550" y="4819650"/>
          <p14:tracePt t="66559" x="1879600" y="4826000"/>
          <p14:tracePt t="66576" x="1911350" y="4838700"/>
          <p14:tracePt t="66591" x="1974850" y="4851400"/>
          <p14:tracePt t="66608" x="2019300" y="4857750"/>
          <p14:tracePt t="66625" x="2047875" y="4857750"/>
          <p14:tracePt t="66641" x="2089150" y="4857750"/>
          <p14:tracePt t="66659" x="2105025" y="4857750"/>
          <p14:tracePt t="66676" x="2127250" y="4848225"/>
          <p14:tracePt t="66693" x="2146300" y="4835525"/>
          <p14:tracePt t="66709" x="2162175" y="4822825"/>
          <p14:tracePt t="66725" x="2184400" y="4806950"/>
          <p14:tracePt t="66727" x="2190750" y="4800600"/>
          <p14:tracePt t="66741" x="2200275" y="4791075"/>
          <p14:tracePt t="66758" x="2209800" y="4781550"/>
          <p14:tracePt t="66775" x="2225675" y="4778375"/>
          <p14:tracePt t="66791" x="2238375" y="4756150"/>
          <p14:tracePt t="66809" x="2247900" y="4746625"/>
          <p14:tracePt t="66825" x="2254250" y="4737100"/>
          <p14:tracePt t="66842" x="2257425" y="4721225"/>
          <p14:tracePt t="66858" x="2273300" y="4705350"/>
          <p14:tracePt t="66875" x="2279650" y="4683125"/>
          <p14:tracePt t="66891" x="2279650" y="4651375"/>
          <p14:tracePt t="66908" x="2279650" y="4635500"/>
          <p14:tracePt t="66926" x="2279650" y="4613275"/>
          <p14:tracePt t="66942" x="2279650" y="4587875"/>
          <p14:tracePt t="66959" x="2279650" y="4578350"/>
          <p14:tracePt t="66975" x="2279650" y="4568825"/>
          <p14:tracePt t="66992" x="2279650" y="4549775"/>
          <p14:tracePt t="67008" x="2279650" y="4540250"/>
          <p14:tracePt t="67025" x="2263775" y="4527550"/>
          <p14:tracePt t="67041" x="2247900" y="4514850"/>
          <p14:tracePt t="67058" x="2238375" y="4492625"/>
          <p14:tracePt t="67076" x="2228850" y="4476750"/>
          <p14:tracePt t="67092" x="2200275" y="4441825"/>
          <p14:tracePt t="67109" x="2190750" y="4432300"/>
          <p14:tracePt t="67126" x="2174875" y="4422775"/>
          <p14:tracePt t="67142" x="2152650" y="4406900"/>
          <p14:tracePt t="67158" x="2130425" y="4406900"/>
          <p14:tracePt t="67175" x="2111375" y="4406900"/>
          <p14:tracePt t="67191" x="2082800" y="4406900"/>
          <p14:tracePt t="67208" x="2054225" y="4406900"/>
          <p14:tracePt t="67225" x="2032000" y="4406900"/>
          <p14:tracePt t="67227" x="2022475" y="4406900"/>
          <p14:tracePt t="67242" x="1990725" y="4406900"/>
          <p14:tracePt t="67258" x="1971675" y="4406900"/>
          <p14:tracePt t="67275" x="1939925" y="4406900"/>
          <p14:tracePt t="67292" x="1908175" y="4406900"/>
          <p14:tracePt t="67308" x="1879600" y="4406900"/>
          <p14:tracePt t="67325" x="1863725" y="4406900"/>
          <p14:tracePt t="67341" x="1847850" y="4406900"/>
          <p14:tracePt t="67358" x="1831975" y="4410075"/>
          <p14:tracePt t="67376" x="1822450" y="4413250"/>
          <p14:tracePt t="67392" x="1803400" y="4429125"/>
          <p14:tracePt t="67409" x="1793875" y="4438650"/>
          <p14:tracePt t="67425" x="1778000" y="4454525"/>
          <p14:tracePt t="67442" x="1762125" y="4464050"/>
          <p14:tracePt t="67458" x="1752600" y="4470400"/>
          <p14:tracePt t="67475" x="1743075" y="4473575"/>
          <p14:tracePt t="67491" x="1720850" y="4486275"/>
          <p14:tracePt t="67509" x="1711325" y="4498975"/>
          <p14:tracePt t="67526" x="1701800" y="4505325"/>
          <p14:tracePt t="67542" x="1682750" y="4521200"/>
          <p14:tracePt t="67559" x="1676400" y="4524375"/>
          <p14:tracePt t="67592" x="1676400" y="4533900"/>
          <p14:tracePt t="67608" x="1676400" y="4540250"/>
          <p14:tracePt t="67625" x="1676400" y="4556125"/>
          <p14:tracePt t="67641" x="1673225" y="4568825"/>
          <p14:tracePt t="67658" x="1673225" y="4578350"/>
          <p14:tracePt t="67675" x="1673225" y="4600575"/>
          <p14:tracePt t="67692" x="1673225" y="4635500"/>
          <p14:tracePt t="67709" x="1673225" y="4664075"/>
          <p14:tracePt t="67725" x="1679575" y="4686300"/>
          <p14:tracePt t="67741" x="1724025" y="4730750"/>
          <p14:tracePt t="67758" x="1762125" y="4756150"/>
          <p14:tracePt t="67775" x="1793875" y="4768850"/>
          <p14:tracePt t="67791" x="1851025" y="4800600"/>
          <p14:tracePt t="67808" x="1905000" y="4819650"/>
          <p14:tracePt t="67826" x="1978025" y="4845050"/>
          <p14:tracePt t="67842" x="2016125" y="4857750"/>
          <p14:tracePt t="67859" x="2038350" y="4864100"/>
          <p14:tracePt t="67875" x="2057400" y="4870450"/>
          <p14:tracePt t="67891" x="2076450" y="4870450"/>
          <p14:tracePt t="67908" x="2085975" y="4870450"/>
          <p14:tracePt t="67925" x="2101850" y="4867275"/>
          <p14:tracePt t="67941" x="2127250" y="4864100"/>
          <p14:tracePt t="67958" x="2136775" y="4857750"/>
          <p14:tracePt t="67976" x="2152650" y="4841875"/>
          <p14:tracePt t="67992" x="2162175" y="4841875"/>
          <p14:tracePt t="68008" x="2178050" y="4838700"/>
          <p14:tracePt t="68025" x="2187575" y="4832350"/>
          <p14:tracePt t="68041" x="2203450" y="4819650"/>
          <p14:tracePt t="68058" x="2212975" y="4806950"/>
          <p14:tracePt t="68076" x="2235200" y="4787900"/>
          <p14:tracePt t="68091" x="2238375" y="4775200"/>
          <p14:tracePt t="68108" x="2247900" y="4762500"/>
          <p14:tracePt t="68126" x="2266950" y="4727575"/>
          <p14:tracePt t="68142" x="2282825" y="4711700"/>
          <p14:tracePt t="68158" x="2295525" y="4679950"/>
          <p14:tracePt t="68174" x="2295525" y="4657725"/>
          <p14:tracePt t="68191" x="2301875" y="4638675"/>
          <p14:tracePt t="68208" x="2301875" y="4616450"/>
          <p14:tracePt t="68224" x="2301875" y="4606925"/>
          <p14:tracePt t="68242" x="2301875" y="4575175"/>
          <p14:tracePt t="68259" x="2301875" y="4559300"/>
          <p14:tracePt t="68276" x="2286000" y="4530725"/>
          <p14:tracePt t="68291" x="2270125" y="4508500"/>
          <p14:tracePt t="68308" x="2257425" y="4483100"/>
          <p14:tracePt t="68325" x="2241550" y="4457700"/>
          <p14:tracePt t="68341" x="2225675" y="4445000"/>
          <p14:tracePt t="68358" x="2193925" y="4432300"/>
          <p14:tracePt t="68376" x="2168525" y="4416425"/>
          <p14:tracePt t="68392" x="2136775" y="4400550"/>
          <p14:tracePt t="68408" x="2108200" y="4394200"/>
          <p14:tracePt t="68425" x="2063750" y="4394200"/>
          <p14:tracePt t="68442" x="2000250" y="4394200"/>
          <p14:tracePt t="68458" x="1955800" y="4394200"/>
          <p14:tracePt t="68476" x="1885950" y="4397375"/>
          <p14:tracePt t="68491" x="1822450" y="4403725"/>
          <p14:tracePt t="68508" x="1758950" y="4419600"/>
          <p14:tracePt t="68526" x="1673225" y="4432300"/>
          <p14:tracePt t="68541" x="1628775" y="4438650"/>
          <p14:tracePt t="68558" x="1590675" y="4451350"/>
          <p14:tracePt t="68576" x="1546225" y="4467225"/>
          <p14:tracePt t="68592" x="1524000" y="4486275"/>
          <p14:tracePt t="68608" x="1492250" y="4492625"/>
          <p14:tracePt t="68626" x="1473200" y="4498975"/>
          <p14:tracePt t="68642" x="1457325" y="4502150"/>
          <p14:tracePt t="68659" x="1447800" y="4502150"/>
          <p14:tracePt t="68676" x="1431925" y="4511675"/>
          <p14:tracePt t="68691" x="1422400" y="4518025"/>
          <p14:tracePt t="68708" x="1406525" y="4521200"/>
          <p14:tracePt t="68725" x="1390650" y="4533900"/>
          <p14:tracePt t="68741" x="1381125" y="4533900"/>
        </p14:tracePtLst>
      </p14:laserTraceLst>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ChangeArrowheads="1"/>
          </p:cNvSpPr>
          <p:nvPr/>
        </p:nvSpPr>
        <p:spPr bwMode="auto">
          <a:xfrm>
            <a:off x="0" y="0"/>
            <a:ext cx="9144000" cy="56943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a:endParaRPr lang="fr-FR" altLang="fr-FR" sz="2000" dirty="0">
              <a:latin typeface="Times New Roman" panose="02020603050405020304" pitchFamily="18" charset="0"/>
              <a:cs typeface="Times New Roman" panose="02020603050405020304" pitchFamily="18" charset="0"/>
            </a:endParaRPr>
          </a:p>
          <a:p>
            <a:pPr algn="just"/>
            <a:endParaRPr lang="fr-FR" altLang="fr-FR" sz="2000" dirty="0">
              <a:latin typeface="Times New Roman" panose="02020603050405020304" pitchFamily="18" charset="0"/>
              <a:cs typeface="Times New Roman" panose="02020603050405020304" pitchFamily="18" charset="0"/>
            </a:endParaRPr>
          </a:p>
          <a:p>
            <a:pPr algn="just"/>
            <a:r>
              <a:rPr lang="fr-FR" altLang="fr-FR" sz="2000" dirty="0">
                <a:latin typeface="Times New Roman" panose="02020603050405020304" pitchFamily="18" charset="0"/>
                <a:cs typeface="Times New Roman" panose="02020603050405020304" pitchFamily="18" charset="0"/>
              </a:rPr>
              <a:t>La famille est de grand intérêt économique contenant des plantes </a:t>
            </a:r>
            <a:r>
              <a:rPr lang="fr-FR" altLang="fr-FR" sz="2000" dirty="0">
                <a:solidFill>
                  <a:srgbClr val="FF0000"/>
                </a:solidFill>
                <a:latin typeface="Times New Roman" panose="02020603050405020304" pitchFamily="18" charset="0"/>
                <a:cs typeface="Times New Roman" panose="02020603050405020304" pitchFamily="18" charset="0"/>
              </a:rPr>
              <a:t>alimentaires</a:t>
            </a:r>
            <a:r>
              <a:rPr lang="fr-FR" altLang="fr-FR" sz="2000" dirty="0">
                <a:latin typeface="Times New Roman" panose="02020603050405020304" pitchFamily="18" charset="0"/>
                <a:cs typeface="Times New Roman" panose="02020603050405020304" pitchFamily="18" charset="0"/>
              </a:rPr>
              <a:t> comme la carotte (</a:t>
            </a:r>
            <a:r>
              <a:rPr lang="fr-FR" altLang="fr-FR" sz="2000" i="1" dirty="0">
                <a:solidFill>
                  <a:srgbClr val="FF0000"/>
                </a:solidFill>
                <a:latin typeface="Times New Roman" panose="02020603050405020304" pitchFamily="18" charset="0"/>
                <a:cs typeface="Times New Roman" panose="02020603050405020304" pitchFamily="18" charset="0"/>
              </a:rPr>
              <a:t>Daucus </a:t>
            </a:r>
            <a:r>
              <a:rPr lang="fr-FR" altLang="fr-FR" sz="2000" i="1" dirty="0" err="1">
                <a:solidFill>
                  <a:srgbClr val="FF0000"/>
                </a:solidFill>
                <a:latin typeface="Times New Roman" panose="02020603050405020304" pitchFamily="18" charset="0"/>
                <a:cs typeface="Times New Roman" panose="02020603050405020304" pitchFamily="18" charset="0"/>
              </a:rPr>
              <a:t>carota</a:t>
            </a:r>
            <a:r>
              <a:rPr lang="fr-FR" altLang="fr-FR" sz="2000" dirty="0">
                <a:latin typeface="Times New Roman" panose="02020603050405020304" pitchFamily="18" charset="0"/>
                <a:cs typeface="Times New Roman" panose="02020603050405020304" pitchFamily="18" charset="0"/>
              </a:rPr>
              <a:t>) ; le Céleri, « </a:t>
            </a:r>
            <a:r>
              <a:rPr lang="fr-FR" altLang="fr-FR" sz="2000" dirty="0" err="1">
                <a:latin typeface="Times New Roman" panose="02020603050405020304" pitchFamily="18" charset="0"/>
                <a:cs typeface="Times New Roman" panose="02020603050405020304" pitchFamily="18" charset="0"/>
              </a:rPr>
              <a:t>krafass</a:t>
            </a:r>
            <a:r>
              <a:rPr lang="fr-FR" altLang="fr-FR" sz="2000" dirty="0">
                <a:latin typeface="Times New Roman" panose="02020603050405020304" pitchFamily="18" charset="0"/>
                <a:cs typeface="Times New Roman" panose="02020603050405020304" pitchFamily="18" charset="0"/>
              </a:rPr>
              <a:t> » (</a:t>
            </a:r>
            <a:r>
              <a:rPr lang="fr-FR" altLang="fr-FR" sz="2000" i="1" dirty="0" err="1">
                <a:solidFill>
                  <a:srgbClr val="FF0000"/>
                </a:solidFill>
                <a:latin typeface="Times New Roman" panose="02020603050405020304" pitchFamily="18" charset="0"/>
                <a:cs typeface="Times New Roman" panose="02020603050405020304" pitchFamily="18" charset="0"/>
              </a:rPr>
              <a:t>Apium</a:t>
            </a:r>
            <a:r>
              <a:rPr lang="fr-FR" altLang="fr-FR" sz="2000" i="1" dirty="0">
                <a:solidFill>
                  <a:srgbClr val="FF0000"/>
                </a:solidFill>
                <a:latin typeface="Times New Roman" panose="02020603050405020304" pitchFamily="18" charset="0"/>
                <a:cs typeface="Times New Roman" panose="02020603050405020304" pitchFamily="18" charset="0"/>
              </a:rPr>
              <a:t> </a:t>
            </a:r>
            <a:r>
              <a:rPr lang="fr-FR" altLang="fr-FR" sz="2000" i="1" dirty="0" err="1">
                <a:solidFill>
                  <a:srgbClr val="FF0000"/>
                </a:solidFill>
                <a:latin typeface="Times New Roman" panose="02020603050405020304" pitchFamily="18" charset="0"/>
                <a:cs typeface="Times New Roman" panose="02020603050405020304" pitchFamily="18" charset="0"/>
              </a:rPr>
              <a:t>graveolens</a:t>
            </a:r>
            <a:r>
              <a:rPr lang="fr-FR" altLang="fr-FR" sz="2000" dirty="0">
                <a:latin typeface="Times New Roman" panose="02020603050405020304" pitchFamily="18" charset="0"/>
                <a:cs typeface="Times New Roman" panose="02020603050405020304" pitchFamily="18" charset="0"/>
              </a:rPr>
              <a:t>) ; le Fenouil, « </a:t>
            </a:r>
            <a:r>
              <a:rPr lang="fr-FR" altLang="fr-FR" sz="2000" dirty="0" err="1">
                <a:latin typeface="Times New Roman" panose="02020603050405020304" pitchFamily="18" charset="0"/>
                <a:cs typeface="Times New Roman" panose="02020603050405020304" pitchFamily="18" charset="0"/>
              </a:rPr>
              <a:t>basbass</a:t>
            </a:r>
            <a:r>
              <a:rPr lang="fr-FR" altLang="fr-FR" sz="2000" dirty="0">
                <a:latin typeface="Times New Roman" panose="02020603050405020304" pitchFamily="18" charset="0"/>
                <a:cs typeface="Times New Roman" panose="02020603050405020304" pitchFamily="18" charset="0"/>
              </a:rPr>
              <a:t> roumis pour les feuilles d’une variété cultivée; et « </a:t>
            </a:r>
            <a:r>
              <a:rPr lang="fr-FR" altLang="fr-FR" sz="2000" dirty="0" err="1">
                <a:latin typeface="Times New Roman" panose="02020603050405020304" pitchFamily="18" charset="0"/>
                <a:cs typeface="Times New Roman" panose="02020603050405020304" pitchFamily="18" charset="0"/>
              </a:rPr>
              <a:t>habt</a:t>
            </a:r>
            <a:r>
              <a:rPr lang="fr-FR" altLang="fr-FR" sz="2000" dirty="0">
                <a:latin typeface="Times New Roman" panose="02020603050405020304" pitchFamily="18" charset="0"/>
                <a:cs typeface="Times New Roman" panose="02020603050405020304" pitchFamily="18" charset="0"/>
              </a:rPr>
              <a:t> </a:t>
            </a:r>
            <a:r>
              <a:rPr lang="fr-FR" altLang="fr-FR" sz="2000" dirty="0" err="1">
                <a:latin typeface="Times New Roman" panose="02020603050405020304" pitchFamily="18" charset="0"/>
                <a:cs typeface="Times New Roman" panose="02020603050405020304" pitchFamily="18" charset="0"/>
              </a:rPr>
              <a:t>hlawa</a:t>
            </a:r>
            <a:r>
              <a:rPr lang="fr-FR" altLang="fr-FR" sz="2000" dirty="0">
                <a:latin typeface="Times New Roman" panose="02020603050405020304" pitchFamily="18" charset="0"/>
                <a:cs typeface="Times New Roman" panose="02020603050405020304" pitchFamily="18" charset="0"/>
              </a:rPr>
              <a:t> » pour les fruits (</a:t>
            </a:r>
            <a:r>
              <a:rPr lang="fr-FR" altLang="fr-FR" sz="2000" i="1" dirty="0" err="1">
                <a:solidFill>
                  <a:srgbClr val="FF0000"/>
                </a:solidFill>
                <a:latin typeface="Times New Roman" panose="02020603050405020304" pitchFamily="18" charset="0"/>
                <a:cs typeface="Times New Roman" panose="02020603050405020304" pitchFamily="18" charset="0"/>
              </a:rPr>
              <a:t>Foeniculum</a:t>
            </a:r>
            <a:r>
              <a:rPr lang="fr-FR" altLang="fr-FR" sz="2000" i="1" dirty="0">
                <a:solidFill>
                  <a:srgbClr val="FF0000"/>
                </a:solidFill>
                <a:latin typeface="Times New Roman" panose="02020603050405020304" pitchFamily="18" charset="0"/>
                <a:cs typeface="Times New Roman" panose="02020603050405020304" pitchFamily="18" charset="0"/>
              </a:rPr>
              <a:t> </a:t>
            </a:r>
            <a:r>
              <a:rPr lang="fr-FR" altLang="fr-FR" sz="2000" i="1" dirty="0" err="1">
                <a:solidFill>
                  <a:srgbClr val="FF0000"/>
                </a:solidFill>
                <a:latin typeface="Times New Roman" panose="02020603050405020304" pitchFamily="18" charset="0"/>
                <a:cs typeface="Times New Roman" panose="02020603050405020304" pitchFamily="18" charset="0"/>
              </a:rPr>
              <a:t>vulgare</a:t>
            </a:r>
            <a:r>
              <a:rPr lang="fr-FR" altLang="fr-FR" sz="2000" dirty="0">
                <a:latin typeface="Times New Roman" panose="02020603050405020304" pitchFamily="18" charset="0"/>
                <a:cs typeface="Times New Roman" panose="02020603050405020304" pitchFamily="18" charset="0"/>
              </a:rPr>
              <a:t>) etc. des plantes condimentaires comme la Coriandre, « </a:t>
            </a:r>
            <a:r>
              <a:rPr lang="fr-FR" altLang="fr-FR" sz="2000" dirty="0" err="1">
                <a:latin typeface="Times New Roman" panose="02020603050405020304" pitchFamily="18" charset="0"/>
                <a:cs typeface="Times New Roman" panose="02020603050405020304" pitchFamily="18" charset="0"/>
              </a:rPr>
              <a:t>kazbour</a:t>
            </a:r>
            <a:r>
              <a:rPr lang="fr-FR" altLang="fr-FR" sz="2000" dirty="0">
                <a:latin typeface="Times New Roman" panose="02020603050405020304" pitchFamily="18" charset="0"/>
                <a:cs typeface="Times New Roman" panose="02020603050405020304" pitchFamily="18" charset="0"/>
              </a:rPr>
              <a:t> pour les feuilles et « </a:t>
            </a:r>
            <a:r>
              <a:rPr lang="fr-FR" altLang="fr-FR" sz="2000" dirty="0" err="1">
                <a:latin typeface="Times New Roman" panose="02020603050405020304" pitchFamily="18" charset="0"/>
                <a:cs typeface="Times New Roman" panose="02020603050405020304" pitchFamily="18" charset="0"/>
              </a:rPr>
              <a:t>kazbour</a:t>
            </a:r>
            <a:r>
              <a:rPr lang="fr-FR" altLang="fr-FR" sz="2000" dirty="0">
                <a:latin typeface="Times New Roman" panose="02020603050405020304" pitchFamily="18" charset="0"/>
                <a:cs typeface="Times New Roman" panose="02020603050405020304" pitchFamily="18" charset="0"/>
              </a:rPr>
              <a:t> </a:t>
            </a:r>
            <a:r>
              <a:rPr lang="fr-FR" altLang="fr-FR" sz="2000" dirty="0" err="1">
                <a:latin typeface="Times New Roman" panose="02020603050405020304" pitchFamily="18" charset="0"/>
                <a:cs typeface="Times New Roman" panose="02020603050405020304" pitchFamily="18" charset="0"/>
              </a:rPr>
              <a:t>yabess</a:t>
            </a:r>
            <a:r>
              <a:rPr lang="fr-FR" altLang="fr-FR" sz="2000" dirty="0">
                <a:latin typeface="Times New Roman" panose="02020603050405020304" pitchFamily="18" charset="0"/>
                <a:cs typeface="Times New Roman" panose="02020603050405020304" pitchFamily="18" charset="0"/>
              </a:rPr>
              <a:t> » pour les fruits (</a:t>
            </a:r>
            <a:r>
              <a:rPr lang="fr-FR" altLang="fr-FR" sz="2000" i="1" dirty="0" err="1">
                <a:solidFill>
                  <a:srgbClr val="FF0000"/>
                </a:solidFill>
                <a:latin typeface="Times New Roman" panose="02020603050405020304" pitchFamily="18" charset="0"/>
                <a:cs typeface="Times New Roman" panose="02020603050405020304" pitchFamily="18" charset="0"/>
              </a:rPr>
              <a:t>Coriandrum</a:t>
            </a:r>
            <a:r>
              <a:rPr lang="fr-FR" altLang="fr-FR" sz="2000" i="1" dirty="0">
                <a:solidFill>
                  <a:srgbClr val="FF0000"/>
                </a:solidFill>
                <a:latin typeface="Times New Roman" panose="02020603050405020304" pitchFamily="18" charset="0"/>
                <a:cs typeface="Times New Roman" panose="02020603050405020304" pitchFamily="18" charset="0"/>
              </a:rPr>
              <a:t> </a:t>
            </a:r>
            <a:r>
              <a:rPr lang="fr-FR" altLang="fr-FR" sz="2000" i="1" dirty="0" err="1">
                <a:solidFill>
                  <a:srgbClr val="FF0000"/>
                </a:solidFill>
                <a:latin typeface="Times New Roman" panose="02020603050405020304" pitchFamily="18" charset="0"/>
                <a:cs typeface="Times New Roman" panose="02020603050405020304" pitchFamily="18" charset="0"/>
              </a:rPr>
              <a:t>sativum</a:t>
            </a:r>
            <a:r>
              <a:rPr lang="fr-FR" altLang="fr-FR" sz="2000" dirty="0">
                <a:latin typeface="Times New Roman" panose="02020603050405020304" pitchFamily="18" charset="0"/>
                <a:cs typeface="Times New Roman" panose="02020603050405020304" pitchFamily="18" charset="0"/>
              </a:rPr>
              <a:t>), l'Aneth (</a:t>
            </a:r>
            <a:r>
              <a:rPr lang="fr-FR" altLang="fr-FR" sz="2000" i="1" dirty="0" err="1">
                <a:solidFill>
                  <a:srgbClr val="FF0000"/>
                </a:solidFill>
                <a:latin typeface="Times New Roman" panose="02020603050405020304" pitchFamily="18" charset="0"/>
                <a:cs typeface="Times New Roman" panose="02020603050405020304" pitchFamily="18" charset="0"/>
              </a:rPr>
              <a:t>Anethum</a:t>
            </a:r>
            <a:r>
              <a:rPr lang="fr-FR" altLang="fr-FR" sz="2000" i="1" dirty="0">
                <a:solidFill>
                  <a:srgbClr val="FF0000"/>
                </a:solidFill>
                <a:latin typeface="Times New Roman" panose="02020603050405020304" pitchFamily="18" charset="0"/>
                <a:cs typeface="Times New Roman" panose="02020603050405020304" pitchFamily="18" charset="0"/>
              </a:rPr>
              <a:t> </a:t>
            </a:r>
            <a:r>
              <a:rPr lang="fr-FR" altLang="fr-FR" sz="2000" i="1" dirty="0" err="1">
                <a:solidFill>
                  <a:srgbClr val="FF0000"/>
                </a:solidFill>
                <a:latin typeface="Times New Roman" panose="02020603050405020304" pitchFamily="18" charset="0"/>
                <a:cs typeface="Times New Roman" panose="02020603050405020304" pitchFamily="18" charset="0"/>
              </a:rPr>
              <a:t>graveolens</a:t>
            </a:r>
            <a:r>
              <a:rPr lang="fr-FR" altLang="fr-FR" sz="2000" dirty="0">
                <a:latin typeface="Times New Roman" panose="02020603050405020304" pitchFamily="18" charset="0"/>
                <a:cs typeface="Times New Roman" panose="02020603050405020304" pitchFamily="18" charset="0"/>
              </a:rPr>
              <a:t>), l'Anis vrai (</a:t>
            </a:r>
            <a:r>
              <a:rPr lang="fr-FR" altLang="fr-FR" sz="2000" i="1" dirty="0" err="1">
                <a:solidFill>
                  <a:srgbClr val="FF0000"/>
                </a:solidFill>
                <a:latin typeface="Times New Roman" panose="02020603050405020304" pitchFamily="18" charset="0"/>
                <a:cs typeface="Times New Roman" panose="02020603050405020304" pitchFamily="18" charset="0"/>
              </a:rPr>
              <a:t>Pimpinella</a:t>
            </a:r>
            <a:r>
              <a:rPr lang="fr-FR" altLang="fr-FR" sz="2000" i="1" dirty="0">
                <a:solidFill>
                  <a:srgbClr val="FF0000"/>
                </a:solidFill>
                <a:latin typeface="Times New Roman" panose="02020603050405020304" pitchFamily="18" charset="0"/>
                <a:cs typeface="Times New Roman" panose="02020603050405020304" pitchFamily="18" charset="0"/>
              </a:rPr>
              <a:t> </a:t>
            </a:r>
            <a:r>
              <a:rPr lang="fr-FR" altLang="fr-FR" sz="2000" i="1" dirty="0" err="1">
                <a:solidFill>
                  <a:srgbClr val="FF0000"/>
                </a:solidFill>
                <a:latin typeface="Times New Roman" panose="02020603050405020304" pitchFamily="18" charset="0"/>
                <a:cs typeface="Times New Roman" panose="02020603050405020304" pitchFamily="18" charset="0"/>
              </a:rPr>
              <a:t>anisum</a:t>
            </a:r>
            <a:r>
              <a:rPr lang="fr-FR" altLang="fr-FR" sz="2000" dirty="0">
                <a:latin typeface="Times New Roman" panose="02020603050405020304" pitchFamily="18" charset="0"/>
                <a:cs typeface="Times New Roman" panose="02020603050405020304" pitchFamily="18" charset="0"/>
              </a:rPr>
              <a:t>), le Cumin (</a:t>
            </a:r>
            <a:r>
              <a:rPr lang="fr-FR" altLang="fr-FR" sz="2000" i="1" dirty="0" err="1">
                <a:solidFill>
                  <a:srgbClr val="FF0000"/>
                </a:solidFill>
                <a:latin typeface="Times New Roman" panose="02020603050405020304" pitchFamily="18" charset="0"/>
                <a:cs typeface="Times New Roman" panose="02020603050405020304" pitchFamily="18" charset="0"/>
              </a:rPr>
              <a:t>Cuminum</a:t>
            </a:r>
            <a:r>
              <a:rPr lang="fr-FR" altLang="fr-FR" sz="2000" i="1" dirty="0">
                <a:solidFill>
                  <a:srgbClr val="FF0000"/>
                </a:solidFill>
                <a:latin typeface="Times New Roman" panose="02020603050405020304" pitchFamily="18" charset="0"/>
                <a:cs typeface="Times New Roman" panose="02020603050405020304" pitchFamily="18" charset="0"/>
              </a:rPr>
              <a:t> </a:t>
            </a:r>
            <a:r>
              <a:rPr lang="fr-FR" altLang="fr-FR" sz="2000" i="1" dirty="0" err="1">
                <a:solidFill>
                  <a:srgbClr val="FF0000"/>
                </a:solidFill>
                <a:latin typeface="Times New Roman" panose="02020603050405020304" pitchFamily="18" charset="0"/>
                <a:cs typeface="Times New Roman" panose="02020603050405020304" pitchFamily="18" charset="0"/>
              </a:rPr>
              <a:t>cyminum</a:t>
            </a:r>
            <a:r>
              <a:rPr lang="fr-FR" altLang="fr-FR" sz="2000" dirty="0">
                <a:latin typeface="Times New Roman" panose="02020603050405020304" pitchFamily="18" charset="0"/>
                <a:cs typeface="Times New Roman" panose="02020603050405020304" pitchFamily="18" charset="0"/>
              </a:rPr>
              <a:t>), le Carvi (</a:t>
            </a:r>
            <a:r>
              <a:rPr lang="fr-FR" altLang="fr-FR" sz="2000" i="1" dirty="0" err="1">
                <a:solidFill>
                  <a:srgbClr val="FF0000"/>
                </a:solidFill>
                <a:latin typeface="Times New Roman" panose="02020603050405020304" pitchFamily="18" charset="0"/>
                <a:cs typeface="Times New Roman" panose="02020603050405020304" pitchFamily="18" charset="0"/>
              </a:rPr>
              <a:t>Carum</a:t>
            </a:r>
            <a:r>
              <a:rPr lang="fr-FR" altLang="fr-FR" sz="2000" i="1" dirty="0">
                <a:solidFill>
                  <a:srgbClr val="FF0000"/>
                </a:solidFill>
                <a:latin typeface="Times New Roman" panose="02020603050405020304" pitchFamily="18" charset="0"/>
                <a:cs typeface="Times New Roman" panose="02020603050405020304" pitchFamily="18" charset="0"/>
              </a:rPr>
              <a:t> carvi</a:t>
            </a:r>
            <a:r>
              <a:rPr lang="fr-FR" altLang="fr-FR" sz="2000" dirty="0">
                <a:solidFill>
                  <a:srgbClr val="FF0000"/>
                </a:solidFill>
                <a:latin typeface="Times New Roman" panose="02020603050405020304" pitchFamily="18" charset="0"/>
                <a:cs typeface="Times New Roman" panose="02020603050405020304" pitchFamily="18" charset="0"/>
              </a:rPr>
              <a:t>)</a:t>
            </a:r>
            <a:r>
              <a:rPr lang="fr-FR" altLang="fr-FR" sz="2000" dirty="0">
                <a:latin typeface="Times New Roman" panose="02020603050405020304" pitchFamily="18" charset="0"/>
                <a:cs typeface="Times New Roman" panose="02020603050405020304" pitchFamily="18" charset="0"/>
              </a:rPr>
              <a:t> etc. Ce sont aussi des </a:t>
            </a:r>
            <a:r>
              <a:rPr lang="fr-FR" altLang="fr-FR" sz="2000" dirty="0">
                <a:solidFill>
                  <a:srgbClr val="FF0000"/>
                </a:solidFill>
                <a:latin typeface="Times New Roman" panose="02020603050405020304" pitchFamily="18" charset="0"/>
                <a:cs typeface="Times New Roman" panose="02020603050405020304" pitchFamily="18" charset="0"/>
              </a:rPr>
              <a:t>poisons</a:t>
            </a:r>
            <a:r>
              <a:rPr lang="fr-FR" altLang="fr-FR" sz="2000" dirty="0">
                <a:latin typeface="Times New Roman" panose="02020603050405020304" pitchFamily="18" charset="0"/>
                <a:cs typeface="Times New Roman" panose="02020603050405020304" pitchFamily="18" charset="0"/>
              </a:rPr>
              <a:t> violents comme la Grande Ciguë (</a:t>
            </a:r>
            <a:r>
              <a:rPr lang="fr-FR" altLang="fr-FR" sz="2000" i="1" dirty="0" err="1">
                <a:solidFill>
                  <a:srgbClr val="FF0000"/>
                </a:solidFill>
                <a:latin typeface="Times New Roman" panose="02020603050405020304" pitchFamily="18" charset="0"/>
                <a:cs typeface="Times New Roman" panose="02020603050405020304" pitchFamily="18" charset="0"/>
              </a:rPr>
              <a:t>Conium</a:t>
            </a:r>
            <a:r>
              <a:rPr lang="fr-FR" altLang="fr-FR" sz="2000" i="1" dirty="0">
                <a:solidFill>
                  <a:srgbClr val="FF0000"/>
                </a:solidFill>
                <a:latin typeface="Times New Roman" panose="02020603050405020304" pitchFamily="18" charset="0"/>
                <a:cs typeface="Times New Roman" panose="02020603050405020304" pitchFamily="18" charset="0"/>
              </a:rPr>
              <a:t> </a:t>
            </a:r>
            <a:r>
              <a:rPr lang="fr-FR" altLang="fr-FR" sz="2000" i="1" dirty="0" err="1">
                <a:solidFill>
                  <a:srgbClr val="FF0000"/>
                </a:solidFill>
                <a:latin typeface="Times New Roman" panose="02020603050405020304" pitchFamily="18" charset="0"/>
                <a:cs typeface="Times New Roman" panose="02020603050405020304" pitchFamily="18" charset="0"/>
              </a:rPr>
              <a:t>maculatum</a:t>
            </a:r>
            <a:r>
              <a:rPr lang="fr-FR" altLang="fr-FR" sz="2000" dirty="0">
                <a:latin typeface="Times New Roman" panose="02020603050405020304" pitchFamily="18" charset="0"/>
                <a:cs typeface="Times New Roman" panose="02020603050405020304" pitchFamily="18" charset="0"/>
              </a:rPr>
              <a:t>) qui tua Socrate en son temps ; ou </a:t>
            </a:r>
            <a:r>
              <a:rPr lang="fr-FR" altLang="fr-FR" sz="2000" i="1" dirty="0" err="1">
                <a:solidFill>
                  <a:srgbClr val="FF0000"/>
                </a:solidFill>
                <a:latin typeface="Times New Roman" panose="02020603050405020304" pitchFamily="18" charset="0"/>
                <a:cs typeface="Times New Roman" panose="02020603050405020304" pitchFamily="18" charset="0"/>
              </a:rPr>
              <a:t>Ferula</a:t>
            </a:r>
            <a:r>
              <a:rPr lang="fr-FR" altLang="fr-FR" sz="2000" i="1" dirty="0">
                <a:solidFill>
                  <a:srgbClr val="FF0000"/>
                </a:solidFill>
                <a:latin typeface="Times New Roman" panose="02020603050405020304" pitchFamily="18" charset="0"/>
                <a:cs typeface="Times New Roman" panose="02020603050405020304" pitchFamily="18" charset="0"/>
              </a:rPr>
              <a:t> </a:t>
            </a:r>
            <a:r>
              <a:rPr lang="fr-FR" altLang="fr-FR" sz="2000" i="1" dirty="0" err="1">
                <a:solidFill>
                  <a:srgbClr val="FF0000"/>
                </a:solidFill>
                <a:latin typeface="Times New Roman" panose="02020603050405020304" pitchFamily="18" charset="0"/>
                <a:cs typeface="Times New Roman" panose="02020603050405020304" pitchFamily="18" charset="0"/>
              </a:rPr>
              <a:t>communis</a:t>
            </a:r>
            <a:r>
              <a:rPr lang="fr-FR" altLang="fr-FR" sz="2000" i="1" dirty="0">
                <a:solidFill>
                  <a:srgbClr val="FF0000"/>
                </a:solidFill>
                <a:latin typeface="Times New Roman" panose="02020603050405020304" pitchFamily="18" charset="0"/>
                <a:cs typeface="Times New Roman" panose="02020603050405020304" pitchFamily="18" charset="0"/>
              </a:rPr>
              <a:t> </a:t>
            </a:r>
            <a:r>
              <a:rPr lang="fr-FR" altLang="fr-FR" sz="2000" dirty="0">
                <a:latin typeface="Times New Roman" panose="02020603050405020304" pitchFamily="18" charset="0"/>
                <a:cs typeface="Times New Roman" panose="02020603050405020304" pitchFamily="18" charset="0"/>
              </a:rPr>
              <a:t>(Férule ou faux fenouil, « </a:t>
            </a:r>
            <a:r>
              <a:rPr lang="fr-FR" altLang="fr-FR" sz="2000" dirty="0" err="1">
                <a:latin typeface="Times New Roman" panose="02020603050405020304" pitchFamily="18" charset="0"/>
                <a:cs typeface="Times New Roman" panose="02020603050405020304" pitchFamily="18" charset="0"/>
              </a:rPr>
              <a:t>lboubal</a:t>
            </a:r>
            <a:r>
              <a:rPr lang="fr-FR" altLang="fr-FR" sz="2000" dirty="0">
                <a:latin typeface="Times New Roman" panose="02020603050405020304" pitchFamily="18" charset="0"/>
                <a:cs typeface="Times New Roman" panose="02020603050405020304" pitchFamily="18" charset="0"/>
              </a:rPr>
              <a:t> »), source de nombreuses pertes de bétail par son latex à effet fluidifiant du sang (</a:t>
            </a:r>
            <a:r>
              <a:rPr lang="fr-FR" altLang="fr-FR" sz="2000" dirty="0" err="1">
                <a:latin typeface="Times New Roman" panose="02020603050405020304" pitchFamily="18" charset="0"/>
                <a:cs typeface="Times New Roman" panose="02020603050405020304" pitchFamily="18" charset="0"/>
              </a:rPr>
              <a:t>Férulisme</a:t>
            </a:r>
            <a:r>
              <a:rPr lang="fr-FR" altLang="fr-FR" sz="2000" dirty="0">
                <a:latin typeface="Times New Roman" panose="02020603050405020304" pitchFamily="18" charset="0"/>
                <a:cs typeface="Times New Roman" panose="02020603050405020304" pitchFamily="18" charset="0"/>
              </a:rPr>
              <a:t>) et entrainant des hémorragies internes chez les animaux ; etc.</a:t>
            </a:r>
          </a:p>
          <a:p>
            <a:pPr algn="just"/>
            <a:r>
              <a:rPr lang="fr-FR" altLang="fr-FR" sz="2000" dirty="0">
                <a:latin typeface="Times New Roman" panose="02020603050405020304" pitchFamily="18" charset="0"/>
                <a:cs typeface="Times New Roman" panose="02020603050405020304" pitchFamily="18" charset="0"/>
              </a:rPr>
              <a:t>Dans la classification phylogénétique moléculaire on inclut dans les </a:t>
            </a:r>
            <a:r>
              <a:rPr lang="fr-FR" altLang="fr-FR" sz="2000" b="1" i="1" dirty="0" err="1">
                <a:solidFill>
                  <a:srgbClr val="FF0000"/>
                </a:solidFill>
                <a:latin typeface="Times New Roman" panose="02020603050405020304" pitchFamily="18" charset="0"/>
                <a:cs typeface="Times New Roman" panose="02020603050405020304" pitchFamily="18" charset="0"/>
              </a:rPr>
              <a:t>Apiaceae</a:t>
            </a:r>
            <a:r>
              <a:rPr lang="fr-FR" altLang="fr-FR" sz="2000" dirty="0">
                <a:latin typeface="Times New Roman" panose="02020603050405020304" pitchFamily="18" charset="0"/>
                <a:cs typeface="Times New Roman" panose="02020603050405020304" pitchFamily="18" charset="0"/>
              </a:rPr>
              <a:t> la famille des </a:t>
            </a:r>
            <a:r>
              <a:rPr lang="fr-FR" altLang="fr-FR" sz="2000" b="1" i="1" dirty="0" err="1">
                <a:solidFill>
                  <a:srgbClr val="FF0000"/>
                </a:solidFill>
                <a:latin typeface="Times New Roman" panose="02020603050405020304" pitchFamily="18" charset="0"/>
                <a:cs typeface="Times New Roman" panose="02020603050405020304" pitchFamily="18" charset="0"/>
              </a:rPr>
              <a:t>Araliaceae</a:t>
            </a:r>
            <a:r>
              <a:rPr lang="fr-FR" altLang="fr-FR" sz="2000" dirty="0">
                <a:latin typeface="Times New Roman" panose="02020603050405020304" pitchFamily="18" charset="0"/>
                <a:cs typeface="Times New Roman" panose="02020603050405020304" pitchFamily="18" charset="0"/>
              </a:rPr>
              <a:t>. Cette dernière est représentée au Maroc par une espèce : </a:t>
            </a:r>
            <a:r>
              <a:rPr lang="fr-FR" altLang="fr-FR" sz="2000" i="1" dirty="0">
                <a:solidFill>
                  <a:srgbClr val="FF0000"/>
                </a:solidFill>
                <a:latin typeface="Times New Roman" panose="02020603050405020304" pitchFamily="18" charset="0"/>
                <a:cs typeface="Times New Roman" panose="02020603050405020304" pitchFamily="18" charset="0"/>
              </a:rPr>
              <a:t>Hedera </a:t>
            </a:r>
            <a:r>
              <a:rPr lang="fr-FR" altLang="fr-FR" sz="2000" i="1" dirty="0" err="1">
                <a:solidFill>
                  <a:srgbClr val="FF0000"/>
                </a:solidFill>
                <a:latin typeface="Times New Roman" panose="02020603050405020304" pitchFamily="18" charset="0"/>
                <a:cs typeface="Times New Roman" panose="02020603050405020304" pitchFamily="18" charset="0"/>
              </a:rPr>
              <a:t>helix</a:t>
            </a:r>
            <a:r>
              <a:rPr lang="fr-FR" altLang="fr-FR" sz="2000" dirty="0">
                <a:solidFill>
                  <a:srgbClr val="FF0000"/>
                </a:solidFill>
                <a:latin typeface="Times New Roman" panose="02020603050405020304" pitchFamily="18" charset="0"/>
                <a:cs typeface="Times New Roman" panose="02020603050405020304" pitchFamily="18" charset="0"/>
              </a:rPr>
              <a:t> </a:t>
            </a:r>
            <a:r>
              <a:rPr lang="fr-FR" altLang="fr-FR" sz="2000" dirty="0">
                <a:latin typeface="Times New Roman" panose="02020603050405020304" pitchFamily="18" charset="0"/>
                <a:cs typeface="Times New Roman" panose="02020603050405020304" pitchFamily="18" charset="0"/>
              </a:rPr>
              <a:t>(Lierre, « </a:t>
            </a:r>
            <a:r>
              <a:rPr lang="fr-FR" altLang="fr-FR" sz="2000" dirty="0" err="1">
                <a:latin typeface="Times New Roman" panose="02020603050405020304" pitchFamily="18" charset="0"/>
                <a:cs typeface="Times New Roman" panose="02020603050405020304" pitchFamily="18" charset="0"/>
              </a:rPr>
              <a:t>louwaya</a:t>
            </a:r>
            <a:r>
              <a:rPr lang="fr-FR" altLang="fr-FR" sz="2000" dirty="0">
                <a:latin typeface="Times New Roman" panose="02020603050405020304" pitchFamily="18" charset="0"/>
                <a:cs typeface="Times New Roman" panose="02020603050405020304" pitchFamily="18" charset="0"/>
              </a:rPr>
              <a:t> »). C’est une liane à feuilles dimorphes, et tiges à crampons formés de racines adventives portées par la tige et qui servent à la fixation de la plante à son support, le </a:t>
            </a:r>
            <a:r>
              <a:rPr lang="fr-FR" altLang="fr-FR" sz="2000" dirty="0" err="1">
                <a:latin typeface="Times New Roman" panose="02020603050405020304" pitchFamily="18" charset="0"/>
                <a:cs typeface="Times New Roman" panose="02020603050405020304" pitchFamily="18" charset="0"/>
              </a:rPr>
              <a:t>fr</a:t>
            </a:r>
            <a:r>
              <a:rPr lang="fr-FR" altLang="fr-FR" sz="2000" dirty="0">
                <a:latin typeface="Times New Roman" panose="02020603050405020304" pitchFamily="18" charset="0"/>
                <a:cs typeface="Times New Roman" panose="02020603050405020304" pitchFamily="18" charset="0"/>
              </a:rPr>
              <a:t> est une baie</a:t>
            </a:r>
            <a:r>
              <a:rPr lang="fr-FR" altLang="fr-FR" sz="2400" dirty="0">
                <a:latin typeface="Times New Roman" panose="02020603050405020304" pitchFamily="18" charset="0"/>
                <a:cs typeface="Times New Roman" panose="02020603050405020304" pitchFamily="18" charset="0"/>
              </a:rPr>
              <a:t>.</a:t>
            </a:r>
          </a:p>
        </p:txBody>
      </p:sp>
      <p:pic>
        <p:nvPicPr>
          <p:cNvPr id="2" name="Audio 1">
            <a:hlinkClick r:id="" action="ppaction://media"/>
          </p:cNvPr>
          <p:cNvPicPr>
            <a:picLocks noChangeAspect="1"/>
          </p:cNvPicPr>
          <p:nvPr>
            <a:videoFile r:link="rId1"/>
            <p:extLst>
              <p:ext uri="{DAA4B4D4-6D71-4841-9C94-3DE7FCFB9230}">
                <p14:media xmlns:p14="http://schemas.microsoft.com/office/powerpoint/2010/main" xmlns="" r:embed="rId3"/>
              </p:ext>
            </p:extLst>
          </p:nvPr>
        </p:nvPicPr>
        <p:blipFill>
          <a:blip r:embed="rId4" cstate="print"/>
          <a:stretch>
            <a:fillRect/>
          </a:stretch>
        </p:blipFill>
        <p:spPr>
          <a:xfrm>
            <a:off x="8724900" y="6438900"/>
            <a:ext cx="203200" cy="203200"/>
          </a:xfrm>
          <a:prstGeom prst="rect">
            <a:avLst/>
          </a:prstGeom>
        </p:spPr>
      </p:pic>
    </p:spTree>
  </p:cSld>
  <p:clrMapOvr>
    <a:masterClrMapping/>
  </p:clrMapOvr>
  <mc:AlternateContent xmlns:mc="http://schemas.openxmlformats.org/markup-compatibility/2006">
    <mc:Choice xmlns:p14="http://schemas.microsoft.com/office/powerpoint/2010/main" xmlns="" Requires="p14">
      <p:transition spd="slow" p14:dur="2000" advTm="179675"/>
    </mc:Choice>
    <mc:Fallback>
      <p:transition spd="slow" advTm="1796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showWhenStopped="0">
                <p:cTn id="7" fill="hold" display="0">
                  <p:stCondLst>
                    <p:cond delay="indefinite"/>
                  </p:stCondLst>
                  <p:endCondLst>
                    <p:cond evt="onStopAudio" delay="0">
                      <p:tgtEl>
                        <p:sldTgt/>
                      </p:tgtEl>
                    </p:cond>
                  </p:endCondLst>
                </p:cTn>
                <p:tgtEl>
                  <p:spTgt spid="2"/>
                </p:tgtEl>
              </p:cMediaNode>
            </p:video>
          </p:childTnLst>
        </p:cTn>
      </p:par>
    </p:tnLst>
  </p:timing>
  <p:extLst mod="1">
    <p:ext uri="{3A86A75C-4F4B-4683-9AE1-C65F6400EC91}">
      <p14:laserTraceLst xmlns:p14="http://schemas.microsoft.com/office/powerpoint/2010/main" xmlns="">
        <p14:tracePtLst>
          <p14:tracePt t="3366" x="2600325" y="5705475"/>
          <p14:tracePt t="3373" x="2606675" y="5680075"/>
          <p14:tracePt t="3381" x="2606675" y="5632450"/>
          <p14:tracePt t="3393" x="2606675" y="5565775"/>
          <p14:tracePt t="3411" x="2606675" y="5483225"/>
          <p14:tracePt t="3427" x="2616200" y="5400675"/>
          <p14:tracePt t="3430" x="2616200" y="5353050"/>
          <p14:tracePt t="3460" x="2616200" y="5210175"/>
          <p14:tracePt t="3493" x="2609850" y="4899025"/>
          <p14:tracePt t="3512" x="2593975" y="4759325"/>
          <p14:tracePt t="3527" x="2574925" y="4597400"/>
          <p14:tracePt t="3544" x="2533650" y="4429125"/>
          <p14:tracePt t="3560" x="2492375" y="4340225"/>
          <p14:tracePt t="3577" x="2451100" y="4238625"/>
          <p14:tracePt t="3593" x="2371725" y="4127500"/>
          <p14:tracePt t="3610" x="2349500" y="4098925"/>
          <p14:tracePt t="4172" x="2349500" y="4041775"/>
          <p14:tracePt t="4182" x="2349500" y="3959225"/>
          <p14:tracePt t="4198" x="2349500" y="3778250"/>
          <p14:tracePt t="4211" x="2365375" y="3594100"/>
          <p14:tracePt t="4229" x="2393950" y="3273425"/>
          <p14:tracePt t="4242" x="2413000" y="3111500"/>
          <p14:tracePt t="4276" x="2457450" y="2797175"/>
          <p14:tracePt t="4309" x="2473325" y="2571750"/>
          <p14:tracePt t="4327" x="2473325" y="2492375"/>
          <p14:tracePt t="4343" x="2473325" y="2406650"/>
          <p14:tracePt t="4359" x="2473325" y="2368550"/>
          <p14:tracePt t="4376" x="2473325" y="2346325"/>
          <p14:tracePt t="4393" x="2473325" y="2333625"/>
          <p14:tracePt t="4409" x="2473325" y="2317750"/>
          <p14:tracePt t="4472" x="2473325" y="2311400"/>
          <p14:tracePt t="4486" x="2470150" y="2308225"/>
          <p14:tracePt t="4500" x="2466975" y="2308225"/>
          <p14:tracePt t="5200" x="2466975" y="2286000"/>
          <p14:tracePt t="5210" x="2466975" y="2266950"/>
          <p14:tracePt t="5227" x="2466975" y="2203450"/>
          <p14:tracePt t="5243" x="2466975" y="2162175"/>
          <p14:tracePt t="5259" x="2466975" y="2117725"/>
          <p14:tracePt t="5276" x="2466975" y="2079625"/>
          <p14:tracePt t="5293" x="2470150" y="2016125"/>
          <p14:tracePt t="5326" x="2482850" y="1927225"/>
          <p14:tracePt t="5360" x="2482850" y="1857375"/>
          <p14:tracePt t="5376" x="2489200" y="1835150"/>
          <p14:tracePt t="5393" x="2498725" y="1787525"/>
          <p14:tracePt t="5410" x="2505075" y="1743075"/>
          <p14:tracePt t="5427" x="2524125" y="1670050"/>
          <p14:tracePt t="5443" x="2530475" y="1625600"/>
          <p14:tracePt t="5460" x="2530475" y="1590675"/>
          <p14:tracePt t="5463" x="2530475" y="1571625"/>
          <p14:tracePt t="5477" x="2530475" y="1543050"/>
          <p14:tracePt t="5493" x="2530475" y="1527175"/>
          <p14:tracePt t="5509" x="2530475" y="1517650"/>
          <p14:tracePt t="5527" x="2530475" y="1495425"/>
          <p14:tracePt t="5543" x="2530475" y="1473200"/>
          <p14:tracePt t="5559" x="2517775" y="1454150"/>
          <p14:tracePt t="5577" x="2501900" y="1409700"/>
          <p14:tracePt t="5592" x="2492375" y="1365250"/>
          <p14:tracePt t="5610" x="2489200" y="1330325"/>
          <p14:tracePt t="5627" x="2482850" y="1304925"/>
          <p14:tracePt t="5643" x="2482850" y="1292225"/>
          <p14:tracePt t="5659" x="2482850" y="1282700"/>
          <p14:tracePt t="5677" x="2482850" y="1266825"/>
          <p14:tracePt t="7127" x="2482850" y="1257300"/>
          <p14:tracePt t="7139" x="2489200" y="1250950"/>
          <p14:tracePt t="7147" x="2505075" y="1235075"/>
          <p14:tracePt t="7159" x="2524125" y="1222375"/>
          <p14:tracePt t="7176" x="2590800" y="1187450"/>
          <p14:tracePt t="7192" x="2619375" y="1177925"/>
          <p14:tracePt t="7209" x="2644775" y="1165225"/>
          <p14:tracePt t="7242" x="2711450" y="1108075"/>
          <p14:tracePt t="7275" x="2825750" y="1028700"/>
          <p14:tracePt t="7292" x="2908300" y="981075"/>
          <p14:tracePt t="7309" x="2974975" y="952500"/>
          <p14:tracePt t="7326" x="3038475" y="923925"/>
          <p14:tracePt t="7342" x="3070225" y="911225"/>
          <p14:tracePt t="7359" x="3098800" y="911225"/>
          <p14:tracePt t="7376" x="3124200" y="908050"/>
          <p14:tracePt t="7392" x="3162300" y="895350"/>
          <p14:tracePt t="7409" x="3206750" y="882650"/>
          <p14:tracePt t="7426" x="3289300" y="866775"/>
          <p14:tracePt t="7443" x="3324225" y="866775"/>
          <p14:tracePt t="7459" x="3368675" y="866775"/>
          <p14:tracePt t="7476" x="3409950" y="866775"/>
          <p14:tracePt t="7493" x="3419475" y="866775"/>
          <p14:tracePt t="7509" x="3429000" y="866775"/>
          <p14:tracePt t="7526" x="3448050" y="866775"/>
          <p14:tracePt t="7542" x="3457575" y="866775"/>
          <p14:tracePt t="7559" x="3479800" y="866775"/>
          <p14:tracePt t="7576" x="3521075" y="866775"/>
          <p14:tracePt t="7592" x="3536950" y="876300"/>
          <p14:tracePt t="7609" x="3546475" y="876300"/>
          <p14:tracePt t="7626" x="3565525" y="876300"/>
          <p14:tracePt t="7643" x="3571875" y="876300"/>
          <p14:tracePt t="7676" x="3571875" y="882650"/>
          <p14:tracePt t="7692" x="3571875" y="885825"/>
          <p14:tracePt t="7712" x="3571875" y="892175"/>
          <p14:tracePt t="7734" x="3571875" y="895350"/>
          <p14:tracePt t="7769" x="3571875" y="901700"/>
          <p14:tracePt t="7797" x="3571875" y="904875"/>
          <p14:tracePt t="7843" x="3568700" y="904875"/>
          <p14:tracePt t="7850" x="3568700" y="911225"/>
          <p14:tracePt t="7860" x="3565525" y="911225"/>
          <p14:tracePt t="7877" x="3543300" y="917575"/>
          <p14:tracePt t="7893" x="3533775" y="933450"/>
          <p14:tracePt t="7910" x="3524250" y="936625"/>
          <p14:tracePt t="7926" x="3511550" y="946150"/>
          <p14:tracePt t="7942" x="3495675" y="946150"/>
          <p14:tracePt t="7959" x="3486150" y="955675"/>
          <p14:tracePt t="7976" x="3479800" y="965200"/>
          <p14:tracePt t="7992" x="3476625" y="971550"/>
          <p14:tracePt t="8009" x="3470275" y="987425"/>
          <p14:tracePt t="8013" x="3467100" y="990600"/>
          <p14:tracePt t="8026" x="3451225" y="1000125"/>
          <p14:tracePt t="8043" x="3441700" y="1012825"/>
          <p14:tracePt t="8059" x="3429000" y="1016000"/>
          <p14:tracePt t="8076" x="3416300" y="1022350"/>
          <p14:tracePt t="8092" x="3400425" y="1031875"/>
          <p14:tracePt t="8109" x="3394075" y="1038225"/>
          <p14:tracePt t="8126" x="3390900" y="1047750"/>
          <p14:tracePt t="8142" x="3390900" y="1050925"/>
          <p14:tracePt t="8176" x="3381375" y="1057275"/>
          <p14:tracePt t="8193" x="3375025" y="1066800"/>
          <p14:tracePt t="8255" x="3368675" y="1069975"/>
          <p14:tracePt t="8304" x="3368675" y="1082675"/>
          <p14:tracePt t="8312" x="3365500" y="1082675"/>
          <p14:tracePt t="8333" x="3359150" y="1082675"/>
          <p14:tracePt t="8342" x="3349625" y="1082675"/>
          <p14:tracePt t="8359" x="3346450" y="1082675"/>
          <p14:tracePt t="8375" x="3340100" y="1082675"/>
          <p14:tracePt t="11533" x="3390900" y="1076325"/>
          <p14:tracePt t="11546" x="3565525" y="1060450"/>
          <p14:tracePt t="11560" x="3781425" y="1050925"/>
          <p14:tracePt t="11576" x="3943350" y="1031875"/>
          <p14:tracePt t="11593" x="4149725" y="993775"/>
          <p14:tracePt t="11609" x="4397375" y="939800"/>
          <p14:tracePt t="11642" x="4711700" y="876300"/>
          <p14:tracePt t="11676" x="4886325" y="854075"/>
          <p14:tracePt t="11693" x="4953000" y="854075"/>
          <p14:tracePt t="11710" x="5048250" y="854075"/>
          <p14:tracePt t="11726" x="5099050" y="854075"/>
          <p14:tracePt t="11742" x="5153025" y="854075"/>
          <p14:tracePt t="11760" x="5232400" y="841375"/>
          <p14:tracePt t="11775" x="5295900" y="819150"/>
          <p14:tracePt t="11793" x="5356225" y="819150"/>
          <p14:tracePt t="11809" x="5426075" y="812800"/>
          <p14:tracePt t="11826" x="5464175" y="806450"/>
          <p14:tracePt t="11843" x="5492750" y="806450"/>
          <p14:tracePt t="11860" x="5534025" y="806450"/>
          <p14:tracePt t="11876" x="5578475" y="800100"/>
          <p14:tracePt t="11892" x="5622925" y="793750"/>
          <p14:tracePt t="11909" x="5724525" y="793750"/>
          <p14:tracePt t="11925" x="5784850" y="793750"/>
          <p14:tracePt t="11943" x="5845175" y="793750"/>
          <p14:tracePt t="11960" x="5915025" y="793750"/>
          <p14:tracePt t="11976" x="5959475" y="787400"/>
          <p14:tracePt t="11993" x="6022975" y="781050"/>
          <p14:tracePt t="12010" x="6118225" y="771525"/>
          <p14:tracePt t="12026" x="6178550" y="771525"/>
          <p14:tracePt t="12042" x="6229350" y="771525"/>
          <p14:tracePt t="12045" x="6264275" y="771525"/>
          <p14:tracePt t="12059" x="6327775" y="784225"/>
          <p14:tracePt t="12076" x="6378575" y="784225"/>
          <p14:tracePt t="12093" x="6416675" y="796925"/>
          <p14:tracePt t="12110" x="6480175" y="809625"/>
          <p14:tracePt t="12126" x="6524625" y="815975"/>
          <p14:tracePt t="12143" x="6572250" y="835025"/>
          <p14:tracePt t="12160" x="6635750" y="854075"/>
          <p14:tracePt t="12176" x="6673850" y="866775"/>
          <p14:tracePt t="12193" x="6718300" y="879475"/>
          <p14:tracePt t="12209" x="6784975" y="904875"/>
          <p14:tracePt t="12225" x="6829425" y="920750"/>
          <p14:tracePt t="12243" x="6867525" y="930275"/>
          <p14:tracePt t="12259" x="6931025" y="949325"/>
          <p14:tracePt t="12276" x="6975475" y="971550"/>
          <p14:tracePt t="12293" x="7019925" y="984250"/>
          <p14:tracePt t="12309" x="7070725" y="1003300"/>
          <p14:tracePt t="12325" x="7099300" y="1003300"/>
          <p14:tracePt t="12342" x="7121525" y="1003300"/>
          <p14:tracePt t="12359" x="7150100" y="1006475"/>
          <p14:tracePt t="12375" x="7159625" y="1006475"/>
          <p14:tracePt t="12393" x="7169150" y="1006475"/>
          <p14:tracePt t="12409" x="7191375" y="1006475"/>
          <p14:tracePt t="12426" x="7200900" y="1006475"/>
          <p14:tracePt t="12443" x="7210425" y="1006475"/>
          <p14:tracePt t="12459" x="7219950" y="1006475"/>
          <p14:tracePt t="12475" x="7223125" y="1006475"/>
          <p14:tracePt t="12492" x="7229475" y="1006475"/>
          <p14:tracePt t="12509" x="7248525" y="1006475"/>
          <p14:tracePt t="12525" x="7254875" y="1006475"/>
          <p14:tracePt t="12543" x="7258050" y="1006475"/>
          <p14:tracePt t="12559" x="7267575" y="1006475"/>
          <p14:tracePt t="12576" x="7273925" y="1006475"/>
          <p14:tracePt t="12592" x="7277100" y="1006475"/>
          <p14:tracePt t="12609" x="7289800" y="1006475"/>
          <p14:tracePt t="12625" x="7292975" y="1006475"/>
          <p14:tracePt t="12661" x="7299325" y="1006475"/>
          <p14:tracePt t="12675" x="7302500" y="1006475"/>
          <p14:tracePt t="12696" x="7308850" y="1006475"/>
          <p14:tracePt t="12705" x="7312025" y="1006475"/>
          <p14:tracePt t="12782" x="7318375" y="1006475"/>
          <p14:tracePt t="12804" x="7321550" y="1006475"/>
          <p14:tracePt t="12831" x="7327900" y="1006475"/>
          <p14:tracePt t="13939" x="7321550" y="1006475"/>
          <p14:tracePt t="13948" x="7315200" y="1006475"/>
          <p14:tracePt t="13959" x="7305675" y="1006475"/>
          <p14:tracePt t="13976" x="7277100" y="1006475"/>
          <p14:tracePt t="13992" x="7207250" y="1006475"/>
          <p14:tracePt t="14009" x="7058025" y="1006475"/>
          <p14:tracePt t="14042" x="6883400" y="1006475"/>
          <p14:tracePt t="14076" x="6705600" y="1012825"/>
          <p14:tracePt t="14080" x="6657975" y="1012825"/>
          <p14:tracePt t="14093" x="6623050" y="1012825"/>
          <p14:tracePt t="14109" x="6384925" y="1012825"/>
          <p14:tracePt t="14126" x="6200775" y="1012825"/>
          <p14:tracePt t="14142" x="5984875" y="1012825"/>
          <p14:tracePt t="14159" x="5657850" y="1012825"/>
          <p14:tracePt t="14176" x="5429250" y="1022350"/>
          <p14:tracePt t="14195" x="5140325" y="1050925"/>
          <p14:tracePt t="14209" x="4902200" y="1079500"/>
          <p14:tracePt t="14225" x="4670425" y="1127125"/>
          <p14:tracePt t="14242" x="4346575" y="1184275"/>
          <p14:tracePt t="14258" x="3949700" y="1273175"/>
          <p14:tracePt t="14276" x="3733800" y="1333500"/>
          <p14:tracePt t="14293" x="3511550" y="1358900"/>
          <p14:tracePt t="14309" x="3454400" y="1358900"/>
          <p14:tracePt t="14588" x="3384550" y="1336675"/>
          <p14:tracePt t="14604" x="3228975" y="1292225"/>
          <p14:tracePt t="14620" x="3089275" y="1263650"/>
          <p14:tracePt t="14638" x="2901950" y="1257300"/>
          <p14:tracePt t="14651" x="2743200" y="1260475"/>
          <p14:tracePt t="14662" x="2651125" y="1270000"/>
          <p14:tracePt t="14675" x="2508250" y="1298575"/>
          <p14:tracePt t="14692" x="2368550" y="1314450"/>
          <p14:tracePt t="14708" x="2171700" y="1333500"/>
          <p14:tracePt t="14725" x="2076450" y="1339850"/>
          <p14:tracePt t="14742" x="1984375" y="1339850"/>
          <p14:tracePt t="14758" x="1787525" y="1339850"/>
          <p14:tracePt t="14775" x="1704975" y="1339850"/>
          <p14:tracePt t="14792" x="1635125" y="1339850"/>
          <p14:tracePt t="14808" x="1581150" y="1339850"/>
          <p14:tracePt t="14825" x="1565275" y="1339850"/>
          <p14:tracePt t="14843" x="1549400" y="1339850"/>
          <p14:tracePt t="14859" x="1533525" y="1339850"/>
          <p14:tracePt t="14876" x="1524000" y="1339850"/>
          <p14:tracePt t="14892" x="1508125" y="1339850"/>
          <p14:tracePt t="14909" x="1463675" y="1339850"/>
          <p14:tracePt t="14926" x="1419225" y="1339850"/>
          <p14:tracePt t="14942" x="1381125" y="1339850"/>
          <p14:tracePt t="14959" x="1320800" y="1339850"/>
          <p14:tracePt t="14975" x="1276350" y="1339850"/>
          <p14:tracePt t="14993" x="1196975" y="1330325"/>
          <p14:tracePt t="15009" x="1114425" y="1330325"/>
          <p14:tracePt t="15026" x="1031875" y="1330325"/>
          <p14:tracePt t="15043" x="936625" y="1330325"/>
          <p14:tracePt t="15059" x="892175" y="1323975"/>
          <p14:tracePt t="15076" x="847725" y="1317625"/>
          <p14:tracePt t="15092" x="803275" y="1317625"/>
          <p14:tracePt t="15109" x="742950" y="1317625"/>
          <p14:tracePt t="15125" x="704850" y="1311275"/>
          <p14:tracePt t="15142" x="660400" y="1311275"/>
          <p14:tracePt t="15159" x="619125" y="1311275"/>
          <p14:tracePt t="15175" x="596900" y="1311275"/>
          <p14:tracePt t="15193" x="577850" y="1311275"/>
          <p14:tracePt t="15209" x="568325" y="1311275"/>
          <p14:tracePt t="15225" x="558800" y="1311275"/>
          <p14:tracePt t="15694" x="571500" y="1311275"/>
          <p14:tracePt t="15701" x="590550" y="1311275"/>
          <p14:tracePt t="15709" x="615950" y="1311275"/>
          <p14:tracePt t="15727" x="654050" y="1311275"/>
          <p14:tracePt t="15743" x="708025" y="1311275"/>
          <p14:tracePt t="15759" x="736600" y="1311275"/>
          <p14:tracePt t="15775" x="758825" y="1311275"/>
          <p14:tracePt t="15808" x="822325" y="1298575"/>
          <p14:tracePt t="15843" x="923925" y="1260475"/>
          <p14:tracePt t="15859" x="987425" y="1247775"/>
          <p14:tracePt t="15876" x="1041400" y="1235075"/>
          <p14:tracePt t="15893" x="1104900" y="1222375"/>
          <p14:tracePt t="15908" x="1133475" y="1222375"/>
          <p14:tracePt t="15925" x="1162050" y="1222375"/>
          <p14:tracePt t="15942" x="1177925" y="1222375"/>
          <p14:tracePt t="15958" x="1187450" y="1216025"/>
          <p14:tracePt t="15976" x="1216025" y="1206500"/>
          <p14:tracePt t="15993" x="1279525" y="1190625"/>
          <p14:tracePt t="16009" x="1330325" y="1190625"/>
          <p14:tracePt t="16026" x="1384300" y="1190625"/>
          <p14:tracePt t="16042" x="1444625" y="1190625"/>
          <p14:tracePt t="16058" x="1466850" y="1190625"/>
          <p14:tracePt t="16075" x="1482725" y="1200150"/>
          <p14:tracePt t="16092" x="1511300" y="1200150"/>
          <p14:tracePt t="16108" x="1555750" y="1212850"/>
          <p14:tracePt t="16126" x="1616075" y="1219200"/>
          <p14:tracePt t="16143" x="1739900" y="1241425"/>
          <p14:tracePt t="16159" x="1822450" y="1257300"/>
          <p14:tracePt t="16175" x="1885950" y="1263650"/>
          <p14:tracePt t="16192" x="1933575" y="1263650"/>
          <p14:tracePt t="16208" x="1962150" y="1263650"/>
          <p14:tracePt t="16225" x="1984375" y="1263650"/>
          <p14:tracePt t="16242" x="2025650" y="1276350"/>
          <p14:tracePt t="16259" x="2070100" y="1289050"/>
          <p14:tracePt t="16275" x="2114550" y="1301750"/>
          <p14:tracePt t="16292" x="2178050" y="1308100"/>
          <p14:tracePt t="16308" x="2216150" y="1314450"/>
          <p14:tracePt t="16325" x="2232025" y="1314450"/>
          <p14:tracePt t="16342" x="2251075" y="1320800"/>
          <p14:tracePt t="16358" x="2260600" y="1320800"/>
          <p14:tracePt t="16375" x="2276475" y="1323975"/>
          <p14:tracePt t="16392" x="2317750" y="1336675"/>
          <p14:tracePt t="16408" x="2339975" y="1349375"/>
          <p14:tracePt t="16425" x="2371725" y="1355725"/>
          <p14:tracePt t="16442" x="2397125" y="1355725"/>
          <p14:tracePt t="16458" x="2406650" y="1355725"/>
          <p14:tracePt t="16475" x="2416175" y="1355725"/>
          <p14:tracePt t="16492" x="2428875" y="1355725"/>
          <p14:tracePt t="16508" x="2438400" y="1362075"/>
          <p14:tracePt t="16526" x="2447925" y="1365250"/>
          <p14:tracePt t="16542" x="2451100" y="1371600"/>
          <p14:tracePt t="17536" x="2489200" y="1368425"/>
          <p14:tracePt t="17550" x="2628900" y="1358900"/>
          <p14:tracePt t="17563" x="2733675" y="1349375"/>
          <p14:tracePt t="17575" x="2781300" y="1343025"/>
          <p14:tracePt t="17592" x="2895600" y="1320800"/>
          <p14:tracePt t="17608" x="3013075" y="1295400"/>
          <p14:tracePt t="17642" x="3235325" y="1247775"/>
          <p14:tracePt t="17675" x="3362325" y="1219200"/>
          <p14:tracePt t="17692" x="3416300" y="1219200"/>
          <p14:tracePt t="17708" x="3438525" y="1219200"/>
          <p14:tracePt t="17725" x="3460750" y="1219200"/>
          <p14:tracePt t="17742" x="3479800" y="1219200"/>
          <p14:tracePt t="17758" x="3508375" y="1219200"/>
          <p14:tracePt t="17775" x="3524250" y="1219200"/>
          <p14:tracePt t="17792" x="3546475" y="1219200"/>
          <p14:tracePt t="17808" x="3559175" y="1219200"/>
          <p14:tracePt t="17825" x="3565525" y="1219200"/>
          <p14:tracePt t="17864" x="3568700" y="1219200"/>
          <p14:tracePt t="17875" x="3575050" y="1219200"/>
          <p14:tracePt t="17892" x="3590925" y="1219200"/>
          <p14:tracePt t="17908" x="3603625" y="1219200"/>
          <p14:tracePt t="18736" x="3657600" y="1231900"/>
          <p14:tracePt t="18745" x="3730625" y="1247775"/>
          <p14:tracePt t="18759" x="3870325" y="1276350"/>
          <p14:tracePt t="18776" x="3978275" y="1301750"/>
          <p14:tracePt t="18792" x="4089400" y="1314450"/>
          <p14:tracePt t="18809" x="4181475" y="1314450"/>
          <p14:tracePt t="18825" x="4289425" y="1311275"/>
          <p14:tracePt t="18858" x="4537075" y="1282700"/>
          <p14:tracePt t="18892" x="4692650" y="1282700"/>
          <p14:tracePt t="18909" x="4727575" y="1282700"/>
          <p14:tracePt t="18926" x="4756150" y="1282700"/>
          <p14:tracePt t="18942" x="4797425" y="1282700"/>
          <p14:tracePt t="18958" x="4819650" y="1282700"/>
          <p14:tracePt t="18975" x="4835525" y="1273175"/>
          <p14:tracePt t="18991" x="4857750" y="1263650"/>
          <p14:tracePt t="19008" x="4867275" y="1257300"/>
          <p14:tracePt t="19025" x="4879975" y="1257300"/>
          <p14:tracePt t="19041" x="4892675" y="1257300"/>
          <p14:tracePt t="19783" x="4937125" y="1270000"/>
          <p14:tracePt t="19790" x="4997450" y="1285875"/>
          <p14:tracePt t="19798" x="5057775" y="1304925"/>
          <p14:tracePt t="19808" x="5108575" y="1320800"/>
          <p14:tracePt t="19825" x="5216525" y="1346200"/>
          <p14:tracePt t="19842" x="5314950" y="1352550"/>
          <p14:tracePt t="19875" x="5451475" y="1352550"/>
          <p14:tracePt t="19909" x="5581650" y="1352550"/>
          <p14:tracePt t="19925" x="5626100" y="1358900"/>
          <p14:tracePt t="19941" x="5683250" y="1365250"/>
          <p14:tracePt t="19958" x="5705475" y="1365250"/>
          <p14:tracePt t="19975" x="5721350" y="1365250"/>
          <p14:tracePt t="19991" x="5740400" y="1365250"/>
          <p14:tracePt t="20008" x="5749925" y="1365250"/>
          <p14:tracePt t="20026" x="5768975" y="1365250"/>
          <p14:tracePt t="20042" x="5791200" y="1365250"/>
          <p14:tracePt t="20058" x="5800725" y="1365250"/>
          <p14:tracePt t="20075" x="5810250" y="1365250"/>
          <p14:tracePt t="20091" x="5826125" y="1365250"/>
          <p14:tracePt t="20108" x="5842000" y="1365250"/>
          <p14:tracePt t="20125" x="5845175" y="1365250"/>
          <p14:tracePt t="20159" x="5851525" y="1365250"/>
          <p14:tracePt t="20177" x="5854700" y="1365250"/>
          <p14:tracePt t="20192" x="5854700" y="1362075"/>
          <p14:tracePt t="20208" x="5861050" y="1362075"/>
          <p14:tracePt t="20225" x="5861050" y="1358900"/>
          <p14:tracePt t="21525" x="5899150" y="1362075"/>
          <p14:tracePt t="21532" x="5956300" y="1371600"/>
          <p14:tracePt t="21541" x="6016625" y="1377950"/>
          <p14:tracePt t="21558" x="6099175" y="1377950"/>
          <p14:tracePt t="21575" x="6248400" y="1377950"/>
          <p14:tracePt t="21591" x="6353175" y="1377950"/>
          <p14:tracePt t="21608" x="6445250" y="1377950"/>
          <p14:tracePt t="21641" x="6604000" y="1377950"/>
          <p14:tracePt t="21676" x="6769100" y="1387475"/>
          <p14:tracePt t="21692" x="6829425" y="1387475"/>
          <p14:tracePt t="21708" x="6873875" y="1387475"/>
          <p14:tracePt t="21725" x="6953250" y="1387475"/>
          <p14:tracePt t="21742" x="6997700" y="1387475"/>
          <p14:tracePt t="21758" x="7048500" y="1387475"/>
          <p14:tracePt t="21775" x="7112000" y="1377950"/>
          <p14:tracePt t="21791" x="7150100" y="1377950"/>
          <p14:tracePt t="21807" x="7172325" y="1365250"/>
          <p14:tracePt t="21825" x="7229475" y="1346200"/>
          <p14:tracePt t="21841" x="7273925" y="1333500"/>
          <p14:tracePt t="21857" x="7312025" y="1320800"/>
          <p14:tracePt t="21875" x="7375525" y="1295400"/>
          <p14:tracePt t="21891" x="7419975" y="1282700"/>
          <p14:tracePt t="21908" x="7442200" y="1276350"/>
          <p14:tracePt t="21925" x="7477125" y="1266825"/>
          <p14:tracePt t="21941" x="7489825" y="1260475"/>
          <p14:tracePt t="21958" x="7499350" y="1257300"/>
          <p14:tracePt t="21975" x="7518400" y="1238250"/>
          <p14:tracePt t="21992" x="7527925" y="1228725"/>
          <p14:tracePt t="22008" x="7550150" y="1228725"/>
          <p14:tracePt t="22025" x="7585075" y="1225550"/>
          <p14:tracePt t="22042" x="7607300" y="1225550"/>
          <p14:tracePt t="22058" x="7635875" y="1219200"/>
          <p14:tracePt t="22075" x="7670800" y="1206500"/>
          <p14:tracePt t="22091" x="7715250" y="1200150"/>
          <p14:tracePt t="22108" x="7759700" y="1200150"/>
          <p14:tracePt t="22125" x="7816850" y="1181100"/>
          <p14:tracePt t="22141" x="7861300" y="1174750"/>
          <p14:tracePt t="22158" x="7931150" y="1168400"/>
          <p14:tracePt t="22174" x="8083550" y="1168400"/>
          <p14:tracePt t="22191" x="8175625" y="1168400"/>
          <p14:tracePt t="22208" x="8280400" y="1168400"/>
          <p14:tracePt t="22225" x="8407400" y="1168400"/>
          <p14:tracePt t="22241" x="8480425" y="1168400"/>
          <p14:tracePt t="22258" x="8540750" y="1168400"/>
          <p14:tracePt t="22276" x="8626475" y="1168400"/>
          <p14:tracePt t="22291" x="8667750" y="1168400"/>
          <p14:tracePt t="22308" x="8712200" y="1168400"/>
          <p14:tracePt t="22325" x="8775700" y="1162050"/>
          <p14:tracePt t="22341" x="8820150" y="1155700"/>
          <p14:tracePt t="22358" x="8858250" y="1155700"/>
          <p14:tracePt t="22375" x="8905875" y="1155700"/>
          <p14:tracePt t="22391" x="8934450" y="1155700"/>
          <p14:tracePt t="22407" x="8956675" y="1155700"/>
          <p14:tracePt t="22425" x="9004300" y="1155700"/>
          <p14:tracePt t="22441" x="9026525" y="1155700"/>
          <p14:tracePt t="22458" x="9036050" y="1155700"/>
          <p14:tracePt t="22475" x="9055100" y="1155700"/>
          <p14:tracePt t="22491" x="9064625" y="1155700"/>
          <p14:tracePt t="22507" x="9070975" y="1155700"/>
          <p14:tracePt t="22541" x="9074150" y="1155700"/>
          <p14:tracePt t="22558" x="9080500" y="1155700"/>
          <p14:tracePt t="22575" x="9083675" y="1155700"/>
          <p14:tracePt t="22591" x="9096375" y="1155700"/>
          <p14:tracePt t="23090" x="9017000" y="1155700"/>
          <p14:tracePt t="23100" x="8928100" y="1155700"/>
          <p14:tracePt t="23112" x="8753475" y="1158875"/>
          <p14:tracePt t="23125" x="8569325" y="1177925"/>
          <p14:tracePt t="23141" x="8420100" y="1196975"/>
          <p14:tracePt t="23158" x="8223250" y="1225550"/>
          <p14:tracePt t="23191" x="7705725" y="1308100"/>
          <p14:tracePt t="23226" x="7153275" y="1403350"/>
          <p14:tracePt t="23248" x="6829425" y="1441450"/>
          <p14:tracePt t="23269" x="6578600" y="1450975"/>
          <p14:tracePt t="23582" x="6483350" y="1416050"/>
          <p14:tracePt t="23589" x="6391275" y="1387475"/>
          <p14:tracePt t="23608" x="6238875" y="1352550"/>
          <p14:tracePt t="23625" x="5975350" y="1343025"/>
          <p14:tracePt t="23642" x="5810250" y="1368425"/>
          <p14:tracePt t="23658" x="5657850" y="1403350"/>
          <p14:tracePt t="23675" x="5457825" y="1457325"/>
          <p14:tracePt t="23691" x="5359400" y="1479550"/>
          <p14:tracePt t="23708" x="5241925" y="1498600"/>
          <p14:tracePt t="23725" x="5000625" y="1498600"/>
          <p14:tracePt t="23741" x="4841875" y="1498600"/>
          <p14:tracePt t="23758" x="4648200" y="1498600"/>
          <p14:tracePt t="23774" x="4429125" y="1504950"/>
          <p14:tracePt t="23793" x="4308475" y="1533525"/>
          <p14:tracePt t="23808" x="4159250" y="1549400"/>
          <p14:tracePt t="23824" x="3949700" y="1568450"/>
          <p14:tracePt t="23841" x="3765550" y="1574800"/>
          <p14:tracePt t="23858" x="3584575" y="1574800"/>
          <p14:tracePt t="23875" x="3390900" y="1574800"/>
          <p14:tracePt t="23891" x="3263900" y="1574800"/>
          <p14:tracePt t="23908" x="3168650" y="1574800"/>
          <p14:tracePt t="23925" x="3082925" y="1571625"/>
          <p14:tracePt t="23941" x="3038475" y="1565275"/>
          <p14:tracePt t="23957" x="3000375" y="1552575"/>
          <p14:tracePt t="23974" x="2965450" y="1530350"/>
          <p14:tracePt t="23991" x="2936875" y="1524000"/>
          <p14:tracePt t="24008" x="2914650" y="1524000"/>
          <p14:tracePt t="24025" x="2879725" y="1517650"/>
          <p14:tracePt t="24041" x="2857500" y="1508125"/>
          <p14:tracePt t="24057" x="2813050" y="1508125"/>
          <p14:tracePt t="24074" x="2755900" y="1508125"/>
          <p14:tracePt t="24091" x="2733675" y="1508125"/>
          <p14:tracePt t="24108" x="2705100" y="1508125"/>
          <p14:tracePt t="24125" x="2686050" y="1508125"/>
          <p14:tracePt t="24141" x="2676525" y="1508125"/>
          <p14:tracePt t="24158" x="2667000" y="1508125"/>
          <p14:tracePt t="24175" x="2644775" y="1508125"/>
          <p14:tracePt t="24191" x="2635250" y="1508125"/>
          <p14:tracePt t="24208" x="2625725" y="1508125"/>
          <p14:tracePt t="24210" x="2622550" y="1508125"/>
          <p14:tracePt t="24225" x="2616200" y="1508125"/>
          <p14:tracePt t="24241" x="2606675" y="1508125"/>
          <p14:tracePt t="24275" x="2606675" y="1514475"/>
          <p14:tracePt t="24311" x="2600325" y="1514475"/>
          <p14:tracePt t="24322" x="2600325" y="1517650"/>
          <p14:tracePt t="24333" x="2597150" y="1524000"/>
          <p14:tracePt t="24342" x="2590800" y="1524000"/>
          <p14:tracePt t="24358" x="2587625" y="1527175"/>
          <p14:tracePt t="24374" x="2581275" y="1527175"/>
          <p14:tracePt t="24391" x="2581275" y="1539875"/>
          <p14:tracePt t="24453" x="2578100" y="1539875"/>
          <p14:tracePt t="24475" x="2578100" y="1543050"/>
          <p14:tracePt t="25181" x="2603500" y="1539875"/>
          <p14:tracePt t="25189" x="2663825" y="1524000"/>
          <p14:tracePt t="25208" x="2867025" y="1470025"/>
          <p14:tracePt t="25224" x="3076575" y="1422400"/>
          <p14:tracePt t="25241" x="3317875" y="1384300"/>
          <p14:tracePt t="25257" x="3581400" y="1374775"/>
          <p14:tracePt t="25275" x="3876675" y="1374775"/>
          <p14:tracePt t="25308" x="4140200" y="1374775"/>
          <p14:tracePt t="25341" x="4429125" y="1358900"/>
          <p14:tracePt t="25359" x="4683125" y="1330325"/>
          <p14:tracePt t="25375" x="4879975" y="1320800"/>
          <p14:tracePt t="25392" x="5029200" y="1304925"/>
          <p14:tracePt t="25409" x="5238750" y="1295400"/>
          <p14:tracePt t="25425" x="5375275" y="1295400"/>
          <p14:tracePt t="25441" x="5502275" y="1295400"/>
          <p14:tracePt t="25458" x="5740400" y="1295400"/>
          <p14:tracePt t="25474" x="5911850" y="1301750"/>
          <p14:tracePt t="25491" x="6064250" y="1327150"/>
          <p14:tracePt t="25507" x="6194425" y="1343025"/>
          <p14:tracePt t="25524" x="6343650" y="1403350"/>
          <p14:tracePt t="26188" x="6435725" y="1412875"/>
          <p14:tracePt t="26203" x="6597650" y="1428750"/>
          <p14:tracePt t="26217" x="6759575" y="1438275"/>
          <p14:tracePt t="26230" x="6940550" y="1431925"/>
          <p14:tracePt t="26246" x="7115175" y="1412875"/>
          <p14:tracePt t="26258" x="7280275" y="1377950"/>
          <p14:tracePt t="26274" x="7454900" y="1339850"/>
          <p14:tracePt t="26308" x="7645400" y="1295400"/>
          <p14:tracePt t="26341" x="7724775" y="1295400"/>
          <p14:tracePt t="26358" x="7772400" y="1289050"/>
          <p14:tracePt t="26374" x="7835900" y="1282700"/>
          <p14:tracePt t="26391" x="7886700" y="1282700"/>
          <p14:tracePt t="26408" x="7934325" y="1282700"/>
          <p14:tracePt t="26424" x="7950200" y="1282700"/>
          <p14:tracePt t="26441" x="7959725" y="1282700"/>
          <p14:tracePt t="26458" x="7981950" y="1282700"/>
          <p14:tracePt t="26474" x="7991475" y="1282700"/>
          <p14:tracePt t="26490" x="8004175" y="1282700"/>
          <p14:tracePt t="26508" x="8045450" y="1282700"/>
          <p14:tracePt t="26524" x="8061325" y="1282700"/>
          <p14:tracePt t="26540" x="8070850" y="1285875"/>
          <p14:tracePt t="26558" x="8080375" y="1285875"/>
          <p14:tracePt t="26574" x="8080375" y="1289050"/>
          <p14:tracePt t="26591" x="8080375" y="1295400"/>
          <p14:tracePt t="26608" x="8080375" y="1314450"/>
          <p14:tracePt t="26624" x="8074025" y="1323975"/>
          <p14:tracePt t="26641" x="8064500" y="1333500"/>
          <p14:tracePt t="26658" x="8048625" y="1349375"/>
          <p14:tracePt t="26674" x="8039100" y="1358900"/>
          <p14:tracePt t="26691" x="8004175" y="1371600"/>
          <p14:tracePt t="26708" x="7899400" y="1400175"/>
          <p14:tracePt t="26725" x="7835900" y="1422400"/>
          <p14:tracePt t="26741" x="7797800" y="1428750"/>
          <p14:tracePt t="26744" x="7785100" y="1428750"/>
          <p14:tracePt t="26759" x="7769225" y="1435100"/>
          <p14:tracePt t="26774" x="7759700" y="1435100"/>
          <p14:tracePt t="26791" x="7743825" y="1435100"/>
          <p14:tracePt t="26808" x="7731125" y="1438275"/>
          <p14:tracePt t="26824" x="7721600" y="1444625"/>
          <p14:tracePt t="26841" x="7712075" y="1444625"/>
          <p14:tracePt t="26858" x="7677150" y="1444625"/>
          <p14:tracePt t="26874" x="7658100" y="1444625"/>
          <p14:tracePt t="26891" x="7626350" y="1444625"/>
          <p14:tracePt t="26908" x="7566025" y="1444625"/>
          <p14:tracePt t="26924" x="7521575" y="1444625"/>
          <p14:tracePt t="26941" x="7493000" y="1444625"/>
          <p14:tracePt t="26958" x="7429500" y="1444625"/>
          <p14:tracePt t="26974" x="7385050" y="1444625"/>
          <p14:tracePt t="26991" x="7324725" y="1444625"/>
          <p14:tracePt t="27008" x="7239000" y="1444625"/>
          <p14:tracePt t="27024" x="7172325" y="1444625"/>
          <p14:tracePt t="27040" x="7102475" y="1444625"/>
          <p14:tracePt t="27057" x="6975475" y="1450975"/>
          <p14:tracePt t="27074" x="6889750" y="1466850"/>
          <p14:tracePt t="27091" x="6819900" y="1466850"/>
          <p14:tracePt t="27107" x="6762750" y="1473200"/>
          <p14:tracePt t="27124" x="6740525" y="1473200"/>
          <p14:tracePt t="27140" x="6699250" y="1473200"/>
          <p14:tracePt t="27157" x="6616700" y="1463675"/>
          <p14:tracePt t="27173" x="6530975" y="1438275"/>
          <p14:tracePt t="27190" x="6442075" y="1416050"/>
          <p14:tracePt t="27207" x="6350000" y="1387475"/>
          <p14:tracePt t="27224" x="6321425" y="1374775"/>
          <p14:tracePt t="27241" x="6305550" y="1365250"/>
          <p14:tracePt t="27257" x="6283325" y="1352550"/>
          <p14:tracePt t="27274" x="6273800" y="1352550"/>
          <p14:tracePt t="27290" x="6264275" y="1352550"/>
          <p14:tracePt t="27307" x="6254750" y="1352550"/>
          <p14:tracePt t="27324" x="6245225" y="1352550"/>
          <p14:tracePt t="27380" x="6251575" y="1352550"/>
          <p14:tracePt t="27393" x="6273800" y="1352550"/>
          <p14:tracePt t="27408" x="6324600" y="1352550"/>
          <p14:tracePt t="27424" x="6391275" y="1365250"/>
          <p14:tracePt t="27441" x="6454775" y="1377950"/>
          <p14:tracePt t="27457" x="6502400" y="1397000"/>
          <p14:tracePt t="27474" x="6534150" y="1416050"/>
          <p14:tracePt t="27490" x="6565900" y="1428750"/>
          <p14:tracePt t="27507" x="6645275" y="1447800"/>
          <p14:tracePt t="27524" x="6750050" y="1457325"/>
          <p14:tracePt t="27541" x="6886575" y="1463675"/>
          <p14:tracePt t="27557" x="7016750" y="1463675"/>
          <p14:tracePt t="27574" x="7099300" y="1463675"/>
          <p14:tracePt t="27591" x="7162800" y="1454150"/>
          <p14:tracePt t="27607" x="7226300" y="1435100"/>
          <p14:tracePt t="27623" x="7258050" y="1422400"/>
          <p14:tracePt t="27640" x="7280275" y="1403350"/>
          <p14:tracePt t="27657" x="7321550" y="1387475"/>
          <p14:tracePt t="27673" x="7353300" y="1374775"/>
          <p14:tracePt t="27690" x="7397750" y="1368425"/>
          <p14:tracePt t="27707" x="7439025" y="1368425"/>
          <p14:tracePt t="27723" x="7448550" y="1368425"/>
          <p14:tracePt t="27740" x="7458075" y="1368425"/>
          <p14:tracePt t="27757" x="7461250" y="1368425"/>
          <p14:tracePt t="27792" x="7467600" y="1368425"/>
          <p14:tracePt t="27799" x="7477125" y="1368425"/>
          <p14:tracePt t="27807" x="7483475" y="1368425"/>
          <p14:tracePt t="27823" x="7486650" y="1368425"/>
          <p14:tracePt t="27878" x="7486650" y="1374775"/>
          <p14:tracePt t="27885" x="7486650" y="1377950"/>
          <p14:tracePt t="27892" x="7486650" y="1384300"/>
          <p14:tracePt t="27907" x="7486650" y="1393825"/>
          <p14:tracePt t="27923" x="7486650" y="1400175"/>
          <p14:tracePt t="27940" x="7467600" y="1416050"/>
          <p14:tracePt t="27957" x="7432675" y="1431925"/>
          <p14:tracePt t="27973" x="7362825" y="1438275"/>
          <p14:tracePt t="27990" x="7245350" y="1457325"/>
          <p14:tracePt t="28007" x="7112000" y="1489075"/>
          <p14:tracePt t="28023" x="7048500" y="1495425"/>
          <p14:tracePt t="28040" x="6988175" y="1501775"/>
          <p14:tracePt t="28057" x="6902450" y="1501775"/>
          <p14:tracePt t="28073" x="6848475" y="1501775"/>
          <p14:tracePt t="28090" x="6804025" y="1501775"/>
          <p14:tracePt t="28107" x="6743700" y="1508125"/>
          <p14:tracePt t="28123" x="6711950" y="1508125"/>
          <p14:tracePt t="28140" x="6683375" y="1508125"/>
          <p14:tracePt t="28157" x="6651625" y="1508125"/>
          <p14:tracePt t="28173" x="6642100" y="1508125"/>
          <p14:tracePt t="28190" x="6632575" y="1508125"/>
          <p14:tracePt t="28207" x="6616700" y="1508125"/>
          <p14:tracePt t="28223" x="6600825" y="1508125"/>
          <p14:tracePt t="28240" x="6591300" y="1508125"/>
          <p14:tracePt t="28257" x="6572250" y="1508125"/>
          <p14:tracePt t="28273" x="6556375" y="1508125"/>
          <p14:tracePt t="28290" x="6546850" y="1508125"/>
          <p14:tracePt t="28307" x="6530975" y="1508125"/>
          <p14:tracePt t="28323" x="6521450" y="1508125"/>
          <p14:tracePt t="28341" x="6499225" y="1501775"/>
          <p14:tracePt t="28357" x="6480175" y="1492250"/>
          <p14:tracePt t="28373" x="6470650" y="1476375"/>
          <p14:tracePt t="28390" x="6464300" y="1460500"/>
          <p14:tracePt t="28407" x="6480175" y="1419225"/>
          <p14:tracePt t="28427" x="6540500" y="1374775"/>
          <p14:tracePt t="28441" x="6629400" y="1333500"/>
          <p14:tracePt t="28457" x="6753225" y="1311275"/>
          <p14:tracePt t="28473" x="6823075" y="1311275"/>
          <p14:tracePt t="28491" x="6873875" y="1311275"/>
          <p14:tracePt t="28507" x="6937375" y="1314450"/>
          <p14:tracePt t="28523" x="6981825" y="1320800"/>
          <p14:tracePt t="28540" x="7016750" y="1320800"/>
          <p14:tracePt t="28557" x="7080250" y="1327150"/>
          <p14:tracePt t="28573" x="7118350" y="1339850"/>
          <p14:tracePt t="28590" x="7162800" y="1352550"/>
          <p14:tracePt t="28607" x="7213600" y="1371600"/>
          <p14:tracePt t="28623" x="7235825" y="1384300"/>
          <p14:tracePt t="28641" x="7267575" y="1393825"/>
          <p14:tracePt t="28657" x="7292975" y="1400175"/>
          <p14:tracePt t="28674" x="7315200" y="1400175"/>
          <p14:tracePt t="28690" x="7331075" y="1400175"/>
          <p14:tracePt t="28707" x="7346950" y="1400175"/>
          <p14:tracePt t="28724" x="7356475" y="1400175"/>
          <p14:tracePt t="28741" x="7369175" y="1400175"/>
          <p14:tracePt t="28757" x="7375525" y="1400175"/>
          <p14:tracePt t="28800" x="7381875" y="1400175"/>
          <p14:tracePt t="28812" x="7385050" y="1400175"/>
          <p14:tracePt t="28824" x="7391400" y="1409700"/>
          <p14:tracePt t="28841" x="7391400" y="1416050"/>
          <p14:tracePt t="29392" x="7277100" y="1384300"/>
          <p14:tracePt t="29399" x="7048500" y="1330325"/>
          <p14:tracePt t="29407" x="6838950" y="1279525"/>
          <p14:tracePt t="29424" x="6226175" y="1158875"/>
          <p14:tracePt t="29442" x="5327650" y="1139825"/>
          <p14:tracePt t="29458" x="4768850" y="1212850"/>
          <p14:tracePt t="29476" x="4318000" y="1292225"/>
          <p14:tracePt t="29508" x="3584575" y="1562100"/>
          <p14:tracePt t="29542" x="3114675" y="1730375"/>
          <p14:tracePt t="29559" x="2962275" y="1768475"/>
          <p14:tracePt t="29574" x="2844800" y="1784350"/>
          <p14:tracePt t="29590" x="2705100" y="1803400"/>
          <p14:tracePt t="29607" x="2565400" y="1803400"/>
          <p14:tracePt t="29624" x="2482850" y="1803400"/>
          <p14:tracePt t="29640" x="2422525" y="1809750"/>
          <p14:tracePt t="29657" x="2333625" y="1816100"/>
          <p14:tracePt t="29674" x="2282825" y="1816100"/>
          <p14:tracePt t="29691" x="2212975" y="1822450"/>
          <p14:tracePt t="29707" x="2174875" y="1828800"/>
          <p14:tracePt t="29724" x="2130425" y="1828800"/>
          <p14:tracePt t="29740" x="2085975" y="1828800"/>
          <p14:tracePt t="29757" x="2006600" y="1847850"/>
          <p14:tracePt t="29773" x="1939925" y="1870075"/>
          <p14:tracePt t="29790" x="1885950" y="1882775"/>
          <p14:tracePt t="29807" x="1822450" y="1901825"/>
          <p14:tracePt t="29823" x="1784350" y="1914525"/>
          <p14:tracePt t="29841" x="1714500" y="1920875"/>
          <p14:tracePt t="29857" x="1670050" y="1920875"/>
          <p14:tracePt t="29873" x="1619250" y="1917700"/>
          <p14:tracePt t="29890" x="1565275" y="1905000"/>
          <p14:tracePt t="29908" x="1501775" y="1885950"/>
          <p14:tracePt t="29924" x="1473200" y="1873250"/>
          <p14:tracePt t="29941" x="1431925" y="1863725"/>
          <p14:tracePt t="29958" x="1409700" y="1863725"/>
          <p14:tracePt t="29974" x="1400175" y="1863725"/>
          <p14:tracePt t="29991" x="1377950" y="1857375"/>
          <p14:tracePt t="30007" x="1368425" y="1847850"/>
          <p14:tracePt t="30024" x="1365250" y="1841500"/>
          <p14:tracePt t="30307" x="1317625" y="1844675"/>
          <p14:tracePt t="30313" x="1247775" y="1854200"/>
          <p14:tracePt t="30323" x="1187450" y="1863725"/>
          <p14:tracePt t="30341" x="1012825" y="1870075"/>
          <p14:tracePt t="30357" x="917575" y="1879600"/>
          <p14:tracePt t="30374" x="835025" y="1885950"/>
          <p14:tracePt t="30391" x="755650" y="1885950"/>
          <p14:tracePt t="30407" x="720725" y="1885950"/>
          <p14:tracePt t="30424" x="695325" y="1892300"/>
          <p14:tracePt t="30441" x="657225" y="1892300"/>
          <p14:tracePt t="30457" x="647700" y="1892300"/>
          <p14:tracePt t="30474" x="631825" y="1892300"/>
          <p14:tracePt t="30491" x="615950" y="1892300"/>
          <p14:tracePt t="30507" x="606425" y="1892300"/>
          <p14:tracePt t="30556" x="606425" y="1895475"/>
          <p14:tracePt t="30621" x="609600" y="1895475"/>
          <p14:tracePt t="30628" x="612775" y="1895475"/>
          <p14:tracePt t="30640" x="619125" y="1895475"/>
          <p14:tracePt t="30657" x="650875" y="1895475"/>
          <p14:tracePt t="30674" x="673100" y="1895475"/>
          <p14:tracePt t="30691" x="720725" y="1914525"/>
          <p14:tracePt t="30707" x="774700" y="1924050"/>
          <p14:tracePt t="30724" x="850900" y="1936750"/>
          <p14:tracePt t="30741" x="1016000" y="1955800"/>
          <p14:tracePt t="30757" x="1143000" y="1962150"/>
          <p14:tracePt t="30774" x="1257300" y="1962150"/>
          <p14:tracePt t="30776" x="1292225" y="1962150"/>
          <p14:tracePt t="30791" x="1352550" y="1962150"/>
          <p14:tracePt t="30807" x="1406525" y="1962150"/>
          <p14:tracePt t="30823" x="1463675" y="1962150"/>
          <p14:tracePt t="30840" x="1616075" y="1943100"/>
          <p14:tracePt t="30857" x="1720850" y="1943100"/>
          <p14:tracePt t="30873" x="1835150" y="1943100"/>
          <p14:tracePt t="30891" x="1997075" y="1943100"/>
          <p14:tracePt t="30907" x="2066925" y="1943100"/>
          <p14:tracePt t="30924" x="2120900" y="1943100"/>
          <p14:tracePt t="30940" x="2203450" y="1943100"/>
          <p14:tracePt t="30957" x="2257425" y="1943100"/>
          <p14:tracePt t="30973" x="2327275" y="1943100"/>
          <p14:tracePt t="30991" x="2432050" y="1943100"/>
          <p14:tracePt t="31007" x="2492375" y="1943100"/>
          <p14:tracePt t="31024" x="2552700" y="1946275"/>
          <p14:tracePt t="31041" x="2625725" y="1952625"/>
          <p14:tracePt t="31057" x="2654300" y="1952625"/>
          <p14:tracePt t="31074" x="2682875" y="1952625"/>
          <p14:tracePt t="31091" x="2708275" y="1952625"/>
          <p14:tracePt t="31107" x="2736850" y="1952625"/>
          <p14:tracePt t="31124" x="2759075" y="1952625"/>
          <p14:tracePt t="31141" x="2774950" y="1952625"/>
          <p14:tracePt t="31157" x="2790825" y="1952625"/>
          <p14:tracePt t="31174" x="2800350" y="1952625"/>
          <p14:tracePt t="32764" x="2822575" y="1952625"/>
          <p14:tracePt t="32778" x="2901950" y="1952625"/>
          <p14:tracePt t="32792" x="2984500" y="1952625"/>
          <p14:tracePt t="32806" x="3108325" y="1952625"/>
          <p14:tracePt t="32823" x="3248025" y="1939925"/>
          <p14:tracePt t="32826" x="3330575" y="1939925"/>
          <p14:tracePt t="32841" x="3467100" y="1939925"/>
          <p14:tracePt t="32874" x="3635375" y="1914525"/>
          <p14:tracePt t="32907" x="3803650" y="1873250"/>
          <p14:tracePt t="32924" x="3863975" y="1863725"/>
          <p14:tracePt t="32940" x="3943350" y="1851025"/>
          <p14:tracePt t="32956" x="3987800" y="1851025"/>
          <p14:tracePt t="32974" x="4041775" y="1844675"/>
          <p14:tracePt t="32990" x="4105275" y="1838325"/>
          <p14:tracePt t="33006" x="4143375" y="1825625"/>
          <p14:tracePt t="33024" x="4187825" y="1806575"/>
          <p14:tracePt t="33041" x="4251325" y="1806575"/>
          <p14:tracePt t="33057" x="4289425" y="1800225"/>
          <p14:tracePt t="33074" x="4333875" y="1793875"/>
          <p14:tracePt t="33090" x="4425950" y="1793875"/>
          <p14:tracePt t="33107" x="4470400" y="1793875"/>
          <p14:tracePt t="33123" x="4514850" y="1787525"/>
          <p14:tracePt t="33140" x="4572000" y="1781175"/>
          <p14:tracePt t="33157" x="4616450" y="1768475"/>
          <p14:tracePt t="33174" x="4660900" y="1768475"/>
          <p14:tracePt t="33190" x="4762500" y="1768475"/>
          <p14:tracePt t="33206" x="4822825" y="1768475"/>
          <p14:tracePt t="33224" x="4873625" y="1771650"/>
          <p14:tracePt t="33240" x="4914900" y="1778000"/>
          <p14:tracePt t="33257" x="4953000" y="1784350"/>
          <p14:tracePt t="33274" x="4997450" y="1784350"/>
          <p14:tracePt t="33291" x="5060950" y="1790700"/>
          <p14:tracePt t="33306" x="5105400" y="1790700"/>
          <p14:tracePt t="33323" x="5156200" y="1797050"/>
          <p14:tracePt t="33340" x="5219700" y="1803400"/>
          <p14:tracePt t="33356" x="5251450" y="1809750"/>
          <p14:tracePt t="33374" x="5273675" y="1819275"/>
          <p14:tracePt t="33390" x="5314950" y="1825625"/>
          <p14:tracePt t="33407" x="5337175" y="1831975"/>
          <p14:tracePt t="33424" x="5375275" y="1844675"/>
          <p14:tracePt t="33440" x="5438775" y="1857375"/>
          <p14:tracePt t="33457" x="5483225" y="1870075"/>
          <p14:tracePt t="33474" x="5527675" y="1870075"/>
          <p14:tracePt t="33491" x="5568950" y="1870075"/>
          <p14:tracePt t="33507" x="5591175" y="1870075"/>
          <p14:tracePt t="33524" x="5619750" y="1870075"/>
          <p14:tracePt t="33540" x="5651500" y="1870075"/>
          <p14:tracePt t="33557" x="5680075" y="1870075"/>
          <p14:tracePt t="33574" x="5705475" y="1882775"/>
          <p14:tracePt t="33590" x="5730875" y="1882775"/>
          <p14:tracePt t="33607" x="5740400" y="1882775"/>
          <p14:tracePt t="33624" x="5749925" y="1882775"/>
          <p14:tracePt t="33712" x="5743575" y="1882775"/>
          <p14:tracePt t="33720" x="5740400" y="1882775"/>
          <p14:tracePt t="33728" x="5734050" y="1882775"/>
          <p14:tracePt t="33741" x="5711825" y="1882775"/>
          <p14:tracePt t="33756" x="5689600" y="1882775"/>
          <p14:tracePt t="33773" x="5661025" y="1882775"/>
          <p14:tracePt t="33790" x="5629275" y="1882775"/>
          <p14:tracePt t="33806" x="5607050" y="1882775"/>
          <p14:tracePt t="33824" x="5597525" y="1882775"/>
          <p14:tracePt t="33840" x="5578475" y="1882775"/>
          <p14:tracePt t="33857" x="5556250" y="1882775"/>
          <p14:tracePt t="33874" x="5534025" y="1882775"/>
          <p14:tracePt t="33890" x="5492750" y="1882775"/>
          <p14:tracePt t="33906" x="5470525" y="1882775"/>
          <p14:tracePt t="33924" x="5461000" y="1885950"/>
          <p14:tracePt t="33941" x="5441950" y="1892300"/>
          <p14:tracePt t="33957" x="5432425" y="1892300"/>
          <p14:tracePt t="33974" x="5422900" y="1892300"/>
          <p14:tracePt t="33990" x="5407025" y="1892300"/>
          <p14:tracePt t="34007" x="5391150" y="1892300"/>
          <p14:tracePt t="34023" x="5381625" y="1892300"/>
          <p14:tracePt t="34040" x="5368925" y="1892300"/>
          <p14:tracePt t="34056" x="5359400" y="1892300"/>
          <p14:tracePt t="34074" x="5343525" y="1892300"/>
          <p14:tracePt t="34090" x="5337175" y="1892300"/>
          <p14:tracePt t="34107" x="5337175" y="1889125"/>
          <p14:tracePt t="34124" x="5334000" y="1889125"/>
          <p14:tracePt t="34140" x="5327650" y="1885950"/>
          <p14:tracePt t="34156" x="5327650" y="1876425"/>
          <p14:tracePt t="35788" x="5416550" y="1895475"/>
          <p14:tracePt t="35795" x="5521325" y="1924050"/>
          <p14:tracePt t="35807" x="5613400" y="1943100"/>
          <p14:tracePt t="35824" x="5934075" y="1981200"/>
          <p14:tracePt t="35840" x="6105525" y="1974850"/>
          <p14:tracePt t="35856" x="6292850" y="1939925"/>
          <p14:tracePt t="35874" x="6562725" y="1873250"/>
          <p14:tracePt t="35906" x="6889750" y="1800225"/>
          <p14:tracePt t="35940" x="7229475" y="1749425"/>
          <p14:tracePt t="35957" x="7369175" y="1739900"/>
          <p14:tracePt t="35974" x="7512050" y="1724025"/>
          <p14:tracePt t="35989" x="7597775" y="1701800"/>
          <p14:tracePt t="36006" x="7670800" y="1692275"/>
          <p14:tracePt t="36023" x="7756525" y="1679575"/>
          <p14:tracePt t="36039" x="7820025" y="1679575"/>
          <p14:tracePt t="36056" x="7870825" y="1679575"/>
          <p14:tracePt t="36074" x="7931150" y="1679575"/>
          <p14:tracePt t="36089" x="7985125" y="1679575"/>
          <p14:tracePt t="36106" x="8020050" y="1679575"/>
          <p14:tracePt t="36124" x="8089900" y="1679575"/>
          <p14:tracePt t="36140" x="8134350" y="1679575"/>
          <p14:tracePt t="36157" x="8178800" y="1679575"/>
          <p14:tracePt t="36174" x="8204200" y="1679575"/>
          <p14:tracePt t="36190" x="8213725" y="1679575"/>
          <p14:tracePt t="36207" x="8229600" y="1679575"/>
          <p14:tracePt t="36223" x="8235950" y="1679575"/>
          <p14:tracePt t="36240" x="8239125" y="1679575"/>
          <p14:tracePt t="36257" x="8245475" y="1685925"/>
          <p14:tracePt t="36274" x="8255000" y="1704975"/>
          <p14:tracePt t="36289" x="8258175" y="1714500"/>
          <p14:tracePt t="36307" x="8258175" y="1727200"/>
          <p14:tracePt t="36360" x="8258175" y="1730375"/>
          <p14:tracePt t="36404" x="8258175" y="1736725"/>
          <p14:tracePt t="36416" x="8258175" y="1739900"/>
          <p14:tracePt t="36425" x="8258175" y="1749425"/>
          <p14:tracePt t="36440" x="8258175" y="1755775"/>
          <p14:tracePt t="40015" x="8251825" y="1755775"/>
          <p14:tracePt t="40021" x="8242300" y="1755775"/>
          <p14:tracePt t="40040" x="8220075" y="1755775"/>
          <p14:tracePt t="40057" x="8178800" y="1755775"/>
          <p14:tracePt t="40073" x="8150225" y="1755775"/>
          <p14:tracePt t="40090" x="8128000" y="1755775"/>
          <p14:tracePt t="40107" x="8048625" y="1755775"/>
          <p14:tracePt t="40139" x="7781925" y="1739900"/>
          <p14:tracePt t="40172" x="7324725" y="1746250"/>
          <p14:tracePt t="40190" x="7242175" y="1762125"/>
          <p14:tracePt t="40206" x="7159625" y="1781175"/>
          <p14:tracePt t="40222" x="7127875" y="1793875"/>
          <p14:tracePt t="40240" x="7089775" y="1806575"/>
          <p14:tracePt t="40256" x="7026275" y="1831975"/>
          <p14:tracePt t="40273" x="6988175" y="1844675"/>
          <p14:tracePt t="40290" x="6934200" y="1857375"/>
          <p14:tracePt t="40306" x="6864350" y="1882775"/>
          <p14:tracePt t="40322" x="6826250" y="1895475"/>
          <p14:tracePt t="40340" x="6804025" y="1901825"/>
          <p14:tracePt t="40356" x="6788150" y="1901825"/>
          <p14:tracePt t="40372" x="6772275" y="1901825"/>
          <p14:tracePt t="40390" x="6762750" y="1901825"/>
          <p14:tracePt t="40406" x="6743700" y="1901825"/>
          <p14:tracePt t="40422" x="6721475" y="1901825"/>
          <p14:tracePt t="40440" x="6711950" y="1908175"/>
          <p14:tracePt t="40456" x="6692900" y="1908175"/>
          <p14:tracePt t="40472" x="6677025" y="1911350"/>
          <p14:tracePt t="40489" x="6667500" y="1911350"/>
          <p14:tracePt t="40507" x="6651625" y="1911350"/>
          <p14:tracePt t="40523" x="6642100" y="1911350"/>
          <p14:tracePt t="40540" x="6613525" y="1911350"/>
          <p14:tracePt t="40556" x="6581775" y="1911350"/>
          <p14:tracePt t="40572" x="6537325" y="1917700"/>
          <p14:tracePt t="40589" x="6477000" y="1924050"/>
          <p14:tracePt t="40606" x="6391275" y="1930400"/>
          <p14:tracePt t="40623" x="6324600" y="1952625"/>
          <p14:tracePt t="40639" x="6251575" y="1968500"/>
          <p14:tracePt t="40656" x="6159500" y="1990725"/>
          <p14:tracePt t="40672" x="6121400" y="2000250"/>
          <p14:tracePt t="40689" x="6099175" y="2019300"/>
          <p14:tracePt t="40706" x="6057900" y="2032000"/>
          <p14:tracePt t="40722" x="6026150" y="2044700"/>
          <p14:tracePt t="40739" x="6003925" y="2051050"/>
          <p14:tracePt t="40756" x="5953125" y="2076450"/>
          <p14:tracePt t="40772" x="5915025" y="2089150"/>
          <p14:tracePt t="40790" x="5870575" y="2101850"/>
          <p14:tracePt t="40806" x="5819775" y="2117725"/>
          <p14:tracePt t="40823" x="5797550" y="2136775"/>
          <p14:tracePt t="40839" x="5781675" y="2146300"/>
          <p14:tracePt t="40856" x="5775325" y="2146300"/>
          <p14:tracePt t="41165" x="5705475" y="2120900"/>
          <p14:tracePt t="41179" x="5457825" y="2019300"/>
          <p14:tracePt t="41191" x="5353050" y="1981200"/>
          <p14:tracePt t="41223" x="5035550" y="1927225"/>
          <p14:tracePt t="41256" x="4813300" y="1997075"/>
          <p14:tracePt t="41272" x="4724400" y="2038350"/>
          <p14:tracePt t="41289" x="4610100" y="2098675"/>
          <p14:tracePt t="41306" x="4460875" y="2146300"/>
          <p14:tracePt t="41322" x="4397375" y="2162175"/>
          <p14:tracePt t="41339" x="4314825" y="2178050"/>
          <p14:tracePt t="41356" x="4194175" y="2184400"/>
          <p14:tracePt t="41372" x="4102100" y="2184400"/>
          <p14:tracePt t="41389" x="4051300" y="2184400"/>
          <p14:tracePt t="41406" x="3968750" y="2197100"/>
          <p14:tracePt t="41422" x="3946525" y="2203450"/>
          <p14:tracePt t="41440" x="3937000" y="2203450"/>
          <p14:tracePt t="41456" x="3924300" y="2203450"/>
          <p14:tracePt t="41473" x="3908425" y="2203450"/>
          <p14:tracePt t="41489" x="3898900" y="2203450"/>
          <p14:tracePt t="41534" x="3892550" y="2203450"/>
          <p14:tracePt t="41600" x="3892550" y="2209800"/>
          <p14:tracePt t="41621" x="3895725" y="2209800"/>
          <p14:tracePt t="41634" x="3930650" y="2219325"/>
          <p14:tracePt t="41646" x="3968750" y="2228850"/>
          <p14:tracePt t="41657" x="4108450" y="2235200"/>
          <p14:tracePt t="41672" x="4225925" y="2254250"/>
          <p14:tracePt t="41689" x="4365625" y="2279650"/>
          <p14:tracePt t="41706" x="4584700" y="2289175"/>
          <p14:tracePt t="41722" x="4733925" y="2289175"/>
          <p14:tracePt t="41739" x="4918075" y="2282825"/>
          <p14:tracePt t="41756" x="5194300" y="2254250"/>
          <p14:tracePt t="41773" x="5375275" y="2254250"/>
          <p14:tracePt t="41789" x="5546725" y="2254250"/>
          <p14:tracePt t="41806" x="5664200" y="2254250"/>
          <p14:tracePt t="41822" x="5718175" y="2254250"/>
          <p14:tracePt t="41839" x="5762625" y="2254250"/>
          <p14:tracePt t="41855" x="5803900" y="2254250"/>
          <p14:tracePt t="41872" x="5822950" y="2254250"/>
          <p14:tracePt t="41889" x="5845175" y="2254250"/>
          <p14:tracePt t="41906" x="5880100" y="2254250"/>
          <p14:tracePt t="41923" x="5908675" y="2254250"/>
          <p14:tracePt t="41940" x="5924550" y="2254250"/>
          <p14:tracePt t="41956" x="5940425" y="2254250"/>
          <p14:tracePt t="41972" x="5943600" y="2254250"/>
          <p14:tracePt t="42064" x="5943600" y="2260600"/>
          <p14:tracePt t="42335" x="6035675" y="2279650"/>
          <p14:tracePt t="42350" x="6289675" y="2308225"/>
          <p14:tracePt t="42360" x="6391275" y="2317750"/>
          <p14:tracePt t="42372" x="6562725" y="2327275"/>
          <p14:tracePt t="42389" x="6746875" y="2327275"/>
          <p14:tracePt t="42406" x="6988175" y="2311400"/>
          <p14:tracePt t="42422" x="7127875" y="2286000"/>
          <p14:tracePt t="42456" x="7493000" y="2203450"/>
          <p14:tracePt t="42491" x="7775575" y="2171700"/>
          <p14:tracePt t="42507" x="7835900" y="2171700"/>
          <p14:tracePt t="42522" x="7886700" y="2171700"/>
          <p14:tracePt t="42539" x="7924800" y="2171700"/>
          <p14:tracePt t="42556" x="7972425" y="2171700"/>
          <p14:tracePt t="42572" x="8007350" y="2171700"/>
          <p14:tracePt t="42589" x="8045450" y="2171700"/>
          <p14:tracePt t="42605" x="8093075" y="2152650"/>
          <p14:tracePt t="42622" x="8124825" y="2139950"/>
          <p14:tracePt t="42639" x="8140700" y="2133600"/>
          <p14:tracePt t="42655" x="8147050" y="2117725"/>
          <p14:tracePt t="42672" x="8143875" y="2101850"/>
          <p14:tracePt t="42689" x="8112125" y="2079625"/>
          <p14:tracePt t="42706" x="8061325" y="2047875"/>
          <p14:tracePt t="42723" x="8023225" y="2035175"/>
          <p14:tracePt t="42739" x="7988300" y="2028825"/>
          <p14:tracePt t="42756" x="7908925" y="2028825"/>
          <p14:tracePt t="42772" x="7858125" y="2028825"/>
          <p14:tracePt t="42789" x="7820025" y="2028825"/>
          <p14:tracePt t="42805" x="7759700" y="2028825"/>
          <p14:tracePt t="42822" x="7715250" y="2028825"/>
          <p14:tracePt t="42839" x="7677150" y="2016125"/>
          <p14:tracePt t="42855" x="7553325" y="1984375"/>
          <p14:tracePt t="42873" x="7470775" y="1968500"/>
          <p14:tracePt t="42889" x="7407275" y="1968500"/>
          <p14:tracePt t="42906" x="7340600" y="1968500"/>
          <p14:tracePt t="42922" x="7308850" y="1978025"/>
          <p14:tracePt t="42939" x="7283450" y="1997075"/>
          <p14:tracePt t="42956" x="7242175" y="2006600"/>
          <p14:tracePt t="42972" x="7213600" y="2012950"/>
          <p14:tracePt t="42989" x="7162800" y="2012950"/>
          <p14:tracePt t="42992" x="7137400" y="2012950"/>
          <p14:tracePt t="43006" x="7045325" y="2012950"/>
          <p14:tracePt t="43023" x="6994525" y="2012950"/>
          <p14:tracePt t="43039" x="6950075" y="2019300"/>
          <p14:tracePt t="43056" x="6908800" y="2038350"/>
          <p14:tracePt t="43073" x="6883400" y="2057400"/>
          <p14:tracePt t="43089" x="6854825" y="2070100"/>
          <p14:tracePt t="43106" x="6797675" y="2085975"/>
          <p14:tracePt t="43123" x="6750050" y="2098675"/>
          <p14:tracePt t="43141" x="6689725" y="2105025"/>
          <p14:tracePt t="43156" x="6651625" y="2105025"/>
          <p14:tracePt t="43173" x="6629400" y="2117725"/>
          <p14:tracePt t="43189" x="6613525" y="2117725"/>
          <p14:tracePt t="43206" x="6597650" y="2133600"/>
          <p14:tracePt t="43223" x="6597650" y="2143125"/>
          <p14:tracePt t="43240" x="6597650" y="2159000"/>
          <p14:tracePt t="43272" x="6597650" y="2168525"/>
          <p14:tracePt t="43289" x="6610350" y="2178050"/>
          <p14:tracePt t="43306" x="6664325" y="2184400"/>
          <p14:tracePt t="43323" x="6746875" y="2200275"/>
          <p14:tracePt t="43340" x="6867525" y="2216150"/>
          <p14:tracePt t="43355" x="6911975" y="2222500"/>
          <p14:tracePt t="43372" x="6950075" y="2222500"/>
          <p14:tracePt t="43389" x="7026275" y="2228850"/>
          <p14:tracePt t="43406" x="7086600" y="2228850"/>
          <p14:tracePt t="43422" x="7146925" y="2235200"/>
          <p14:tracePt t="43439" x="7245350" y="2241550"/>
          <p14:tracePt t="43456" x="7280275" y="2241550"/>
          <p14:tracePt t="43472" x="7334250" y="2247900"/>
          <p14:tracePt t="43490" x="7388225" y="2247900"/>
          <p14:tracePt t="43506" x="7410450" y="2247900"/>
          <p14:tracePt t="43523" x="7454900" y="2247900"/>
          <p14:tracePt t="43540" x="7540625" y="2247900"/>
          <p14:tracePt t="43556" x="7600950" y="2247900"/>
          <p14:tracePt t="43572" x="7670800" y="2247900"/>
          <p14:tracePt t="43589" x="7740650" y="2247900"/>
          <p14:tracePt t="43605" x="7826375" y="2247900"/>
          <p14:tracePt t="43622" x="7870825" y="2247900"/>
          <p14:tracePt t="43639" x="7915275" y="2247900"/>
          <p14:tracePt t="43655" x="7978775" y="2247900"/>
          <p14:tracePt t="43672" x="8035925" y="2247900"/>
          <p14:tracePt t="43689" x="8121650" y="2247900"/>
          <p14:tracePt t="43705" x="8181975" y="2247900"/>
          <p14:tracePt t="43722" x="8220075" y="2247900"/>
          <p14:tracePt t="43740" x="8280400" y="2247900"/>
          <p14:tracePt t="43756" x="8331200" y="2247900"/>
          <p14:tracePt t="43773" x="8385175" y="2247900"/>
          <p14:tracePt t="43790" x="8455025" y="2238375"/>
          <p14:tracePt t="43806" x="8502650" y="2225675"/>
          <p14:tracePt t="43822" x="8537575" y="2212975"/>
          <p14:tracePt t="43839" x="8604250" y="2193925"/>
          <p14:tracePt t="43855" x="8648700" y="2181225"/>
          <p14:tracePt t="43873" x="8693150" y="2162175"/>
          <p14:tracePt t="43889" x="8756650" y="2143125"/>
          <p14:tracePt t="43905" x="8782050" y="2130425"/>
          <p14:tracePt t="43922" x="8810625" y="2117725"/>
          <p14:tracePt t="43940" x="8848725" y="2092325"/>
          <p14:tracePt t="43956" x="8864600" y="2082800"/>
          <p14:tracePt t="43973" x="8874125" y="2079625"/>
          <p14:tracePt t="43989" x="8877300" y="2079625"/>
          <p14:tracePt t="44034" x="8877300" y="2073275"/>
          <p14:tracePt t="44048" x="8877300" y="2070100"/>
          <p14:tracePt t="44056" x="8870950" y="2070100"/>
          <p14:tracePt t="44073" x="8855075" y="2063750"/>
          <p14:tracePt t="44090" x="8842375" y="2047875"/>
          <p14:tracePt t="44105" x="8829675" y="2047875"/>
          <p14:tracePt t="44122" x="8820150" y="2044700"/>
          <p14:tracePt t="44139" x="8782050" y="2032000"/>
          <p14:tracePt t="44156" x="8743950" y="2019300"/>
          <p14:tracePt t="44173" x="8705850" y="2019300"/>
          <p14:tracePt t="44189" x="8667750" y="2019300"/>
          <p14:tracePt t="44206" x="8645525" y="2019300"/>
          <p14:tracePt t="44223" x="8616950" y="2019300"/>
          <p14:tracePt t="44239" x="8582025" y="2019300"/>
          <p14:tracePt t="44255" x="8537575" y="2012950"/>
          <p14:tracePt t="44273" x="8477250" y="2000250"/>
          <p14:tracePt t="44290" x="8347075" y="2000250"/>
          <p14:tracePt t="44306" x="8264525" y="1984375"/>
          <p14:tracePt t="44323" x="8210550" y="1984375"/>
          <p14:tracePt t="44340" x="8172450" y="1984375"/>
          <p14:tracePt t="44356" x="8150225" y="1984375"/>
          <p14:tracePt t="44372" x="8128000" y="1984375"/>
          <p14:tracePt t="44389" x="8080375" y="1984375"/>
          <p14:tracePt t="44406" x="8020050" y="1984375"/>
          <p14:tracePt t="44422" x="7927975" y="1984375"/>
          <p14:tracePt t="44439" x="7753350" y="1984375"/>
          <p14:tracePt t="44455" x="7673975" y="1984375"/>
          <p14:tracePt t="44473" x="7613650" y="1984375"/>
          <p14:tracePt t="44490" x="7502525" y="1997075"/>
          <p14:tracePt t="44506" x="7407275" y="2003425"/>
          <p14:tracePt t="44522" x="7315200" y="2012950"/>
          <p14:tracePt t="44539" x="7105650" y="2038350"/>
          <p14:tracePt t="44556" x="6962775" y="2057400"/>
          <p14:tracePt t="44573" x="6867525" y="2082800"/>
          <p14:tracePt t="44589" x="6721475" y="2105025"/>
          <p14:tracePt t="44605" x="6661150" y="2105025"/>
          <p14:tracePt t="44622" x="6626225" y="2105025"/>
          <p14:tracePt t="44639" x="6572250" y="2111375"/>
          <p14:tracePt t="44655" x="6540500" y="2117725"/>
          <p14:tracePt t="44672" x="6518275" y="2124075"/>
          <p14:tracePt t="44689" x="6477000" y="2130425"/>
          <p14:tracePt t="44705" x="6467475" y="2130425"/>
          <p14:tracePt t="44722" x="6457950" y="2130425"/>
          <p14:tracePt t="44739" x="6438900" y="2130425"/>
          <p14:tracePt t="44755" x="6426200" y="2130425"/>
          <p14:tracePt t="44772" x="6423025" y="2130425"/>
          <p14:tracePt t="44789" x="6423025" y="2133600"/>
          <p14:tracePt t="44805" x="6423025" y="2143125"/>
          <p14:tracePt t="44822" x="6423025" y="2152650"/>
          <p14:tracePt t="44839" x="6435725" y="2168525"/>
          <p14:tracePt t="44855" x="6473825" y="2181225"/>
          <p14:tracePt t="44873" x="6527800" y="2203450"/>
          <p14:tracePt t="44889" x="6575425" y="2209800"/>
          <p14:tracePt t="44906" x="6584950" y="2209800"/>
          <p14:tracePt t="44922" x="6594475" y="2209800"/>
          <p14:tracePt t="44939" x="6642100" y="2209800"/>
          <p14:tracePt t="44955" x="6680200" y="2209800"/>
          <p14:tracePt t="44972" x="6750050" y="2209800"/>
          <p14:tracePt t="44989" x="6877050" y="2209800"/>
          <p14:tracePt t="45006" x="6931025" y="2209800"/>
          <p14:tracePt t="45023" x="6953250" y="2209800"/>
          <p14:tracePt t="45039" x="6981825" y="2209800"/>
          <p14:tracePt t="45055" x="6991350" y="2209800"/>
          <p14:tracePt t="45072" x="7010400" y="2209800"/>
          <p14:tracePt t="45089" x="7061200" y="2212975"/>
          <p14:tracePt t="45105" x="7121525" y="2228850"/>
          <p14:tracePt t="45123" x="7185025" y="2241550"/>
          <p14:tracePt t="45140" x="7264400" y="2247900"/>
          <p14:tracePt t="45156" x="7308850" y="2247900"/>
          <p14:tracePt t="45176" x="7372350" y="2247900"/>
          <p14:tracePt t="45189" x="7413625" y="2247900"/>
          <p14:tracePt t="45205" x="7467600" y="2247900"/>
          <p14:tracePt t="45223" x="7543800" y="2247900"/>
          <p14:tracePt t="45239" x="7664450" y="2257425"/>
          <p14:tracePt t="45255" x="7724775" y="2263775"/>
          <p14:tracePt t="45272" x="7788275" y="2270125"/>
          <p14:tracePt t="45289" x="7874000" y="2270125"/>
          <p14:tracePt t="45306" x="7931150" y="2270125"/>
          <p14:tracePt t="45322" x="7991475" y="2270125"/>
          <p14:tracePt t="45339" x="8054975" y="2270125"/>
          <p14:tracePt t="45356" x="8108950" y="2266950"/>
          <p14:tracePt t="45373" x="8159750" y="2260600"/>
          <p14:tracePt t="45389" x="8223250" y="2247900"/>
          <p14:tracePt t="45406" x="8267700" y="2241550"/>
          <p14:tracePt t="45423" x="8305800" y="2241550"/>
          <p14:tracePt t="45439" x="8318500" y="2241550"/>
          <p14:tracePt t="45455" x="8328025" y="2241550"/>
          <p14:tracePt t="45473" x="8337550" y="2241550"/>
          <p14:tracePt t="45489" x="8359775" y="2241550"/>
          <p14:tracePt t="45505" x="8362950" y="2241550"/>
          <p14:tracePt t="45522" x="8369300" y="2241550"/>
          <p14:tracePt t="45539" x="8378825" y="2232025"/>
          <p14:tracePt t="45556" x="8382000" y="2232025"/>
          <p14:tracePt t="45572" x="8388350" y="2225675"/>
          <p14:tracePt t="45661" x="8388350" y="2222500"/>
          <p14:tracePt t="45667" x="8397875" y="2222500"/>
          <p14:tracePt t="45674" x="8404225" y="2216150"/>
          <p14:tracePt t="45688" x="8413750" y="2200275"/>
          <p14:tracePt t="45705" x="8423275" y="2197100"/>
          <p14:tracePt t="45722" x="8429625" y="2187575"/>
          <p14:tracePt t="45740" x="8432800" y="2181225"/>
          <p14:tracePt t="45756" x="8432800" y="2178050"/>
          <p14:tracePt t="46683" x="8366125" y="2162175"/>
          <p14:tracePt t="46696" x="8147050" y="2124075"/>
          <p14:tracePt t="46710" x="7931150" y="2124075"/>
          <p14:tracePt t="46722" x="7839075" y="2124075"/>
          <p14:tracePt t="46739" x="7553325" y="2149475"/>
          <p14:tracePt t="46757" x="7356475" y="2168525"/>
          <p14:tracePt t="46788" x="6486525" y="2159000"/>
          <p14:tracePt t="46824" x="5153025" y="2168525"/>
          <p14:tracePt t="46852" x="4279900" y="2247900"/>
          <p14:tracePt t="46870" x="3876675" y="2324100"/>
          <p14:tracePt t="46890" x="3543300" y="2371725"/>
          <p14:tracePt t="46906" x="3302000" y="2390775"/>
          <p14:tracePt t="46923" x="3006725" y="2409825"/>
          <p14:tracePt t="46939" x="2778125" y="2409825"/>
          <p14:tracePt t="46955" x="2571750" y="2384425"/>
          <p14:tracePt t="46972" x="2365375" y="2365375"/>
          <p14:tracePt t="46989" x="2111375" y="2346325"/>
          <p14:tracePt t="47005" x="1974850" y="2339975"/>
          <p14:tracePt t="47023" x="1797050" y="2305050"/>
          <p14:tracePt t="47039" x="1698625" y="2279650"/>
          <p14:tracePt t="47055" x="1609725" y="2247900"/>
          <p14:tracePt t="47073" x="1460500" y="2190750"/>
          <p14:tracePt t="47089" x="1371600" y="2149475"/>
          <p14:tracePt t="47106" x="1304925" y="2120900"/>
          <p14:tracePt t="47123" x="1231900" y="2101850"/>
          <p14:tracePt t="47139" x="1193800" y="2082800"/>
          <p14:tracePt t="47155" x="1177925" y="2082800"/>
          <p14:tracePt t="47438" x="1130300" y="2085975"/>
          <p14:tracePt t="47452" x="1000125" y="2120900"/>
          <p14:tracePt t="47463" x="952500" y="2136775"/>
          <p14:tracePt t="47474" x="873125" y="2165350"/>
          <p14:tracePt t="47489" x="806450" y="2197100"/>
          <p14:tracePt t="47506" x="736600" y="2235200"/>
          <p14:tracePt t="47523" x="600075" y="2292350"/>
          <p14:tracePt t="47539" x="508000" y="2339975"/>
          <p14:tracePt t="47555" x="441325" y="2378075"/>
          <p14:tracePt t="47572" x="381000" y="2425700"/>
          <p14:tracePt t="47589" x="355600" y="2441575"/>
          <p14:tracePt t="47606" x="346075" y="2457450"/>
          <p14:tracePt t="47623" x="323850" y="2473325"/>
          <p14:tracePt t="47638" x="314325" y="2482850"/>
          <p14:tracePt t="47656" x="307975" y="2492375"/>
          <p14:tracePt t="47672" x="307975" y="2508250"/>
          <p14:tracePt t="47689" x="307975" y="2514600"/>
          <p14:tracePt t="47731" x="311150" y="2514600"/>
          <p14:tracePt t="47738" x="317500" y="2514600"/>
          <p14:tracePt t="47756" x="327025" y="2514600"/>
          <p14:tracePt t="47773" x="339725" y="2514600"/>
          <p14:tracePt t="47830" x="346075" y="2514600"/>
          <p14:tracePt t="47837" x="349250" y="2514600"/>
          <p14:tracePt t="47844" x="355600" y="2514600"/>
          <p14:tracePt t="47855" x="361950" y="2514600"/>
          <p14:tracePt t="47873" x="393700" y="2514600"/>
          <p14:tracePt t="47889" x="403225" y="2514600"/>
          <p14:tracePt t="47905" x="412750" y="2514600"/>
          <p14:tracePt t="47922" x="419100" y="2514600"/>
          <p14:tracePt t="47973" x="422275" y="2514600"/>
          <p14:tracePt t="47980" x="428625" y="2514600"/>
          <p14:tracePt t="47988" x="444500" y="2514600"/>
          <p14:tracePt t="48005" x="482600" y="2514600"/>
          <p14:tracePt t="48023" x="530225" y="2514600"/>
          <p14:tracePt t="48039" x="546100" y="2514600"/>
          <p14:tracePt t="48056" x="558800" y="2514600"/>
          <p14:tracePt t="48072" x="568325" y="2514600"/>
          <p14:tracePt t="48089" x="574675" y="2514600"/>
          <p14:tracePt t="48105" x="584200" y="2514600"/>
          <p14:tracePt t="48122" x="619125" y="2498725"/>
          <p14:tracePt t="48138" x="657225" y="2492375"/>
          <p14:tracePt t="48155" x="685800" y="2492375"/>
          <p14:tracePt t="48173" x="698500" y="2492375"/>
          <p14:tracePt t="48188" x="711200" y="2492375"/>
          <p14:tracePt t="48222" x="714375" y="2492375"/>
          <p14:tracePt t="48245" x="723900" y="2492375"/>
          <p14:tracePt t="48255" x="730250" y="2492375"/>
          <p14:tracePt t="48272" x="742950" y="2492375"/>
          <p14:tracePt t="48289" x="755650" y="2492375"/>
          <p14:tracePt t="48306" x="765175" y="2492375"/>
          <p14:tracePt t="48323" x="774700" y="2492375"/>
          <p14:tracePt t="48359" x="777875" y="2492375"/>
          <p14:tracePt t="48366" x="784225" y="2492375"/>
          <p14:tracePt t="48372" x="787400" y="2489200"/>
          <p14:tracePt t="48388" x="809625" y="2482850"/>
          <p14:tracePt t="48405" x="841375" y="2482850"/>
          <p14:tracePt t="48423" x="901700" y="2482850"/>
          <p14:tracePt t="48439" x="939800" y="2482850"/>
          <p14:tracePt t="48455" x="974725" y="2482850"/>
          <p14:tracePt t="48472" x="1016000" y="2482850"/>
          <p14:tracePt t="48489" x="1060450" y="2482850"/>
          <p14:tracePt t="48505" x="1095375" y="2482850"/>
          <p14:tracePt t="48523" x="1190625" y="2482850"/>
          <p14:tracePt t="48539" x="1298575" y="2495550"/>
          <p14:tracePt t="48556" x="1403350" y="2505075"/>
          <p14:tracePt t="48573" x="1485900" y="2520950"/>
          <p14:tracePt t="48589" x="1524000" y="2520950"/>
          <p14:tracePt t="48605" x="1546225" y="2520950"/>
          <p14:tracePt t="48622" x="1584325" y="2520950"/>
          <p14:tracePt t="48638" x="1622425" y="2520950"/>
          <p14:tracePt t="48655" x="1673225" y="2520950"/>
          <p14:tracePt t="48672" x="1790700" y="2527300"/>
          <p14:tracePt t="48688" x="1851025" y="2533650"/>
          <p14:tracePt t="48705" x="1901825" y="2533650"/>
          <p14:tracePt t="48722" x="1943100" y="2533650"/>
          <p14:tracePt t="48739" x="1965325" y="2533650"/>
          <p14:tracePt t="48755" x="1981200" y="2533650"/>
          <p14:tracePt t="48772" x="2035175" y="2533650"/>
          <p14:tracePt t="48789" x="2085975" y="2533650"/>
          <p14:tracePt t="48805" x="2146300" y="2533650"/>
          <p14:tracePt t="48822" x="2216150" y="2533650"/>
          <p14:tracePt t="48839" x="2244725" y="2533650"/>
          <p14:tracePt t="48856" x="2266950" y="2533650"/>
          <p14:tracePt t="48872" x="2282825" y="2533650"/>
          <p14:tracePt t="48888" x="2292350" y="2533650"/>
          <p14:tracePt t="48905" x="2301875" y="2533650"/>
          <p14:tracePt t="48922" x="2333625" y="2533650"/>
          <p14:tracePt t="48938" x="2362200" y="2533650"/>
          <p14:tracePt t="48956" x="2409825" y="2540000"/>
          <p14:tracePt t="48973" x="2444750" y="2546350"/>
          <p14:tracePt t="48989" x="2454275" y="2546350"/>
          <p14:tracePt t="49006" x="2457450" y="2546350"/>
          <p14:tracePt t="49038" x="2463800" y="2546350"/>
          <p14:tracePt t="49055" x="2463800" y="2552700"/>
          <p14:tracePt t="49072" x="2476500" y="2552700"/>
          <p14:tracePt t="49088" x="2492375" y="2552700"/>
          <p14:tracePt t="49105" x="2501900" y="2555875"/>
          <p14:tracePt t="49122" x="2517775" y="2555875"/>
          <p14:tracePt t="49138" x="2527300" y="2555875"/>
          <p14:tracePt t="49155" x="2543175" y="2555875"/>
          <p14:tracePt t="49195" x="2546350" y="2555875"/>
          <p14:tracePt t="49208" x="2552700" y="2555875"/>
          <p14:tracePt t="49223" x="2555875" y="2555875"/>
          <p14:tracePt t="49239" x="2565400" y="2555875"/>
          <p14:tracePt t="49256" x="2574925" y="2562225"/>
          <p14:tracePt t="49272" x="2587625" y="2565400"/>
          <p14:tracePt t="50101" x="2622550" y="2562225"/>
          <p14:tracePt t="50109" x="2670175" y="2555875"/>
          <p14:tracePt t="50122" x="2755900" y="2540000"/>
          <p14:tracePt t="50139" x="2841625" y="2524125"/>
          <p14:tracePt t="50156" x="2959100" y="2505075"/>
          <p14:tracePt t="50189" x="3241675" y="2463800"/>
          <p14:tracePt t="50222" x="3387725" y="2463800"/>
          <p14:tracePt t="50239" x="3448050" y="2463800"/>
          <p14:tracePt t="50255" x="3508375" y="2463800"/>
          <p14:tracePt t="50271" x="3584575" y="2463800"/>
          <p14:tracePt t="50289" x="3635375" y="2463800"/>
          <p14:tracePt t="50306" x="3679825" y="2463800"/>
          <p14:tracePt t="50322" x="3749675" y="2457450"/>
          <p14:tracePt t="50339" x="3794125" y="2451100"/>
          <p14:tracePt t="50355" x="3838575" y="2451100"/>
          <p14:tracePt t="50371" x="3895725" y="2432050"/>
          <p14:tracePt t="50388" x="3921125" y="2413000"/>
          <p14:tracePt t="50405" x="3943350" y="2409825"/>
          <p14:tracePt t="50421" x="3975100" y="2409825"/>
          <p14:tracePt t="50438" x="3987800" y="2409825"/>
          <p14:tracePt t="50455" x="3990975" y="2409825"/>
          <p14:tracePt t="50501" x="3997325" y="2409825"/>
          <p14:tracePt t="50508" x="4006850" y="2409825"/>
          <p14:tracePt t="50521" x="4016375" y="2409825"/>
          <p14:tracePt t="50538" x="4025900" y="2409825"/>
          <p14:tracePt t="50555" x="4048125" y="2409825"/>
          <p14:tracePt t="50571" x="4067175" y="2409825"/>
          <p14:tracePt t="50588" x="4076700" y="2409825"/>
          <p14:tracePt t="50605" x="4083050" y="2409825"/>
          <p14:tracePt t="50658" x="4086225" y="2409825"/>
          <p14:tracePt t="50672" x="4095750" y="2409825"/>
          <p14:tracePt t="50689" x="4111625" y="2409825"/>
          <p14:tracePt t="50706" x="4121150" y="2416175"/>
          <p14:tracePt t="50722" x="4121150" y="2425700"/>
          <p14:tracePt t="50738" x="4121150" y="2432050"/>
          <p14:tracePt t="50755" x="4121150" y="2435225"/>
          <p14:tracePt t="50771" x="4121150" y="2441575"/>
          <p14:tracePt t="50788" x="4121150" y="2444750"/>
          <p14:tracePt t="50805" x="4133850" y="2451100"/>
          <p14:tracePt t="50821" x="4143375" y="2454275"/>
          <p14:tracePt t="50838" x="4146550" y="2454275"/>
          <p14:tracePt t="50855" x="4159250" y="2463800"/>
          <p14:tracePt t="50872" x="4162425" y="2463800"/>
          <p14:tracePt t="50888" x="4162425" y="2476500"/>
          <p14:tracePt t="50922" x="4168775" y="2476500"/>
          <p14:tracePt t="52350" x="4222750" y="2476500"/>
          <p14:tracePt t="52366" x="4381500" y="2476500"/>
          <p14:tracePt t="52383" x="4530725" y="2476500"/>
          <p14:tracePt t="52395" x="4657725" y="2476500"/>
          <p14:tracePt t="52405" x="4781550" y="2476500"/>
          <p14:tracePt t="52421" x="4854575" y="2470150"/>
          <p14:tracePt t="52438" x="4905375" y="2470150"/>
          <p14:tracePt t="52471" x="5013325" y="2470150"/>
          <p14:tracePt t="52506" x="5197475" y="2505075"/>
          <p14:tracePt t="52522" x="5260975" y="2517775"/>
          <p14:tracePt t="52539" x="5299075" y="2530475"/>
          <p14:tracePt t="52555" x="5346700" y="2546350"/>
          <p14:tracePt t="52571" x="5391150" y="2546350"/>
          <p14:tracePt t="52588" x="5445125" y="2546350"/>
          <p14:tracePt t="52605" x="5543550" y="2527300"/>
          <p14:tracePt t="52621" x="5603875" y="2527300"/>
          <p14:tracePt t="52638" x="5654675" y="2527300"/>
          <p14:tracePt t="52655" x="5711825" y="2527300"/>
          <p14:tracePt t="52671" x="5734050" y="2527300"/>
          <p14:tracePt t="52688" x="5743575" y="2527300"/>
          <p14:tracePt t="52705" x="5775325" y="2527300"/>
          <p14:tracePt t="52721" x="5797550" y="2546350"/>
          <p14:tracePt t="52738" x="5829300" y="2559050"/>
          <p14:tracePt t="52755" x="5886450" y="2578100"/>
          <p14:tracePt t="52771" x="5908675" y="2590800"/>
          <p14:tracePt t="52788" x="5934075" y="2606675"/>
          <p14:tracePt t="52805" x="5969000" y="2622550"/>
          <p14:tracePt t="52821" x="5978525" y="2622550"/>
          <p14:tracePt t="52838" x="5988050" y="2622550"/>
          <p14:tracePt t="52855" x="6007100" y="2622550"/>
          <p14:tracePt t="52871" x="6016625" y="2622550"/>
          <p14:tracePt t="52888" x="6026150" y="2622550"/>
          <p14:tracePt t="52905" x="6051550" y="2622550"/>
          <p14:tracePt t="52921" x="6073775" y="2622550"/>
          <p14:tracePt t="52938" x="6102350" y="2622550"/>
          <p14:tracePt t="52955" x="6130925" y="2628900"/>
          <p14:tracePt t="52972" x="6140450" y="2628900"/>
          <p14:tracePt t="52988" x="6156325" y="2628900"/>
          <p14:tracePt t="53006" x="6169025" y="2628900"/>
          <p14:tracePt t="53022" x="6178550" y="2628900"/>
          <p14:tracePt t="53039" x="6188075" y="2628900"/>
          <p14:tracePt t="53056" x="6210300" y="2628900"/>
          <p14:tracePt t="53072" x="6219825" y="2628900"/>
          <p14:tracePt t="53088" x="6229350" y="2628900"/>
          <p14:tracePt t="53105" x="6238875" y="2628900"/>
          <p14:tracePt t="53121" x="6242050" y="2628900"/>
          <p14:tracePt t="53141" x="6248400" y="2628900"/>
          <p14:tracePt t="54413" x="6292850" y="2628900"/>
          <p14:tracePt t="54423" x="6362700" y="2628900"/>
          <p14:tracePt t="54438" x="6467475" y="2628900"/>
          <p14:tracePt t="54455" x="6607175" y="2632075"/>
          <p14:tracePt t="54471" x="6724650" y="2641600"/>
          <p14:tracePt t="54488" x="6807200" y="2647950"/>
          <p14:tracePt t="54521" x="6956425" y="2670175"/>
          <p14:tracePt t="54555" x="7080250" y="2670175"/>
          <p14:tracePt t="54571" x="7102475" y="2676525"/>
          <p14:tracePt t="54588" x="7118350" y="2676525"/>
          <p14:tracePt t="54605" x="7143750" y="2676525"/>
          <p14:tracePt t="54622" x="7165975" y="2676525"/>
          <p14:tracePt t="54638" x="7188200" y="2673350"/>
          <p14:tracePt t="54655" x="7200900" y="2673350"/>
          <p14:tracePt t="54672" x="7210425" y="2667000"/>
          <p14:tracePt t="54688" x="7219950" y="2667000"/>
          <p14:tracePt t="54705" x="7242175" y="2667000"/>
          <p14:tracePt t="54722" x="7245350" y="2667000"/>
          <p14:tracePt t="54738" x="7254875" y="2657475"/>
          <p14:tracePt t="54755" x="7270750" y="2644775"/>
          <p14:tracePt t="54771" x="7299325" y="2632075"/>
          <p14:tracePt t="54788" x="7315200" y="2622550"/>
          <p14:tracePt t="54805" x="7340600" y="2606675"/>
          <p14:tracePt t="54822" x="7353300" y="2590800"/>
          <p14:tracePt t="54838" x="7362825" y="2590800"/>
          <p14:tracePt t="54854" x="7375525" y="2574925"/>
          <p14:tracePt t="54871" x="7391400" y="2565400"/>
          <p14:tracePt t="54888" x="7400925" y="2559050"/>
          <p14:tracePt t="54905" x="7416800" y="2540000"/>
          <p14:tracePt t="54922" x="7426325" y="2530475"/>
          <p14:tracePt t="54938" x="7432675" y="2520950"/>
          <p14:tracePt t="54955" x="7442200" y="2505075"/>
          <p14:tracePt t="54972" x="7442200" y="2498725"/>
          <p14:tracePt t="54988" x="7442200" y="2489200"/>
          <p14:tracePt t="55004" x="7442200" y="2486025"/>
          <p14:tracePt t="55898" x="7470775" y="2486025"/>
          <p14:tracePt t="55905" x="7496175" y="2486025"/>
          <p14:tracePt t="55922" x="7597775" y="2486025"/>
          <p14:tracePt t="55938" x="7705725" y="2489200"/>
          <p14:tracePt t="55955" x="7870825" y="2514600"/>
          <p14:tracePt t="55972" x="8020050" y="2533650"/>
          <p14:tracePt t="56004" x="8337550" y="2565400"/>
          <p14:tracePt t="56039" x="8604250" y="2565400"/>
          <p14:tracePt t="56055" x="8683625" y="2565400"/>
          <p14:tracePt t="56072" x="8769350" y="2562225"/>
          <p14:tracePt t="56089" x="8880475" y="2530475"/>
          <p14:tracePt t="56104" x="8947150" y="2517775"/>
          <p14:tracePt t="56121" x="8991600" y="2505075"/>
          <p14:tracePt t="56138" x="9036050" y="2492375"/>
          <p14:tracePt t="56154" x="9077325" y="2466975"/>
          <p14:tracePt t="56171" x="9109075" y="2454275"/>
          <p14:tracePt t="56187" x="9131300" y="2444750"/>
          <p14:tracePt t="57646" x="9137650" y="2378075"/>
          <p14:tracePt t="57653" x="9077325" y="2387600"/>
          <p14:tracePt t="57671" x="8982075" y="2403475"/>
          <p14:tracePt t="57687" x="8778875" y="2457450"/>
          <p14:tracePt t="57704" x="8594725" y="2492375"/>
          <p14:tracePt t="57722" x="8416925" y="2549525"/>
          <p14:tracePt t="57738" x="8093075" y="2644775"/>
          <p14:tracePt t="57771" x="7772400" y="2765425"/>
          <p14:tracePt t="57806" x="7493000" y="2930525"/>
          <p14:tracePt t="57823" x="7327900" y="3044825"/>
          <p14:tracePt t="57840" x="7232650" y="3121025"/>
          <p14:tracePt t="57854" x="7156450" y="3213100"/>
          <p14:tracePt t="57871" x="7112000" y="3276600"/>
          <p14:tracePt t="58189" x="7016750" y="3222625"/>
          <p14:tracePt t="58202" x="6724650" y="3063875"/>
          <p14:tracePt t="58222" x="6280150" y="2927350"/>
          <p14:tracePt t="58239" x="5511800" y="2787650"/>
          <p14:tracePt t="58256" x="5080000" y="2762250"/>
          <p14:tracePt t="58288" x="4391025" y="2778125"/>
          <p14:tracePt t="58322" x="3968750" y="2825750"/>
          <p14:tracePt t="58350" x="3625850" y="2835275"/>
          <p14:tracePt t="58362" x="3476625" y="2835275"/>
          <p14:tracePt t="58371" x="3441700" y="2835275"/>
          <p14:tracePt t="58388" x="3311525" y="2835275"/>
          <p14:tracePt t="58404" x="3238500" y="2835275"/>
          <p14:tracePt t="58422" x="3181350" y="2835275"/>
          <p14:tracePt t="58438" x="3095625" y="2835275"/>
          <p14:tracePt t="58454" x="3041650" y="2835275"/>
          <p14:tracePt t="58471" x="2990850" y="2825750"/>
          <p14:tracePt t="58487" x="2898775" y="2797175"/>
          <p14:tracePt t="58504" x="2844800" y="2784475"/>
          <p14:tracePt t="58522" x="2781300" y="2768600"/>
          <p14:tracePt t="58538" x="2708275" y="2749550"/>
          <p14:tracePt t="58555" x="2660650" y="2730500"/>
          <p14:tracePt t="58572" x="2616200" y="2717800"/>
          <p14:tracePt t="58588" x="2527300" y="2695575"/>
          <p14:tracePt t="58605" x="2489200" y="2682875"/>
          <p14:tracePt t="58621" x="2444750" y="2663825"/>
          <p14:tracePt t="58638" x="2365375" y="2651125"/>
          <p14:tracePt t="58654" x="2320925" y="2644775"/>
          <p14:tracePt t="58671" x="2270125" y="2638425"/>
          <p14:tracePt t="58674" x="2244725" y="2638425"/>
          <p14:tracePt t="58688" x="2190750" y="2638425"/>
          <p14:tracePt t="58705" x="2133600" y="2638425"/>
          <p14:tracePt t="58721" x="2089150" y="2638425"/>
          <p14:tracePt t="58738" x="2025650" y="2638425"/>
          <p14:tracePt t="58754" x="1981200" y="2638425"/>
          <p14:tracePt t="58771" x="1936750" y="2641600"/>
          <p14:tracePt t="58787" x="1882775" y="2647950"/>
          <p14:tracePt t="58804" x="1857375" y="2660650"/>
          <p14:tracePt t="58821" x="1835150" y="2676525"/>
          <p14:tracePt t="58837" x="1790700" y="2695575"/>
          <p14:tracePt t="58854" x="1762125" y="2708275"/>
          <p14:tracePt t="58871" x="1746250" y="2717800"/>
          <p14:tracePt t="58887" x="1730375" y="2740025"/>
          <p14:tracePt t="58904" x="1720850" y="2749550"/>
          <p14:tracePt t="58921" x="1704975" y="2759075"/>
          <p14:tracePt t="58937" x="1689100" y="2778125"/>
          <p14:tracePt t="58954" x="1679575" y="2790825"/>
          <p14:tracePt t="58971" x="1670050" y="2800350"/>
          <p14:tracePt t="58987" x="1651000" y="2809875"/>
          <p14:tracePt t="59004" x="1638300" y="2819400"/>
          <p14:tracePt t="59021" x="1628775" y="2835275"/>
          <p14:tracePt t="59038" x="1625600" y="2847975"/>
          <p14:tracePt t="59055" x="1619250" y="2854325"/>
          <p14:tracePt t="59071" x="1609725" y="2860675"/>
          <p14:tracePt t="59104" x="1609725" y="2863850"/>
          <p14:tracePt t="60138" x="1622425" y="2870200"/>
          <p14:tracePt t="60152" x="1666875" y="2882900"/>
          <p14:tracePt t="60164" x="1692275" y="2882900"/>
          <p14:tracePt t="60175" x="1752600" y="2882900"/>
          <p14:tracePt t="60188" x="1847850" y="2876550"/>
          <p14:tracePt t="60204" x="1920875" y="2863850"/>
          <p14:tracePt t="60237" x="2022475" y="2851150"/>
          <p14:tracePt t="60272" x="2085975" y="2838450"/>
          <p14:tracePt t="60288" x="2108200" y="2832100"/>
          <p14:tracePt t="60305" x="2152650" y="2819400"/>
          <p14:tracePt t="60322" x="2216150" y="2794000"/>
          <p14:tracePt t="60338" x="2238375" y="2794000"/>
          <p14:tracePt t="60354" x="2247900" y="2794000"/>
          <p14:tracePt t="60371" x="2270125" y="2794000"/>
          <p14:tracePt t="60387" x="2279650" y="2794000"/>
          <p14:tracePt t="60445" x="2282825" y="2794000"/>
          <p14:tracePt t="60458" x="2292350" y="2794000"/>
          <p14:tracePt t="60472" x="2305050" y="2794000"/>
          <p14:tracePt t="60488" x="2317750" y="2794000"/>
          <p14:tracePt t="60504" x="2324100" y="2794000"/>
          <p14:tracePt t="60746" x="2346325" y="2794000"/>
          <p14:tracePt t="60759" x="2406650" y="2797175"/>
          <p14:tracePt t="60772" x="2466975" y="2803525"/>
          <p14:tracePt t="60788" x="2559050" y="2803525"/>
          <p14:tracePt t="60804" x="2730500" y="2803525"/>
          <p14:tracePt t="60821" x="3038475" y="2841625"/>
          <p14:tracePt t="60837" x="3343275" y="2873375"/>
          <p14:tracePt t="60854" x="3609975" y="2892425"/>
          <p14:tracePt t="60871" x="3902075" y="2930525"/>
          <p14:tracePt t="60888" x="4006850" y="2946400"/>
          <p14:tracePt t="60904" x="4079875" y="2946400"/>
          <p14:tracePt t="60921" x="4165600" y="2946400"/>
          <p14:tracePt t="60937" x="4194175" y="2946400"/>
          <p14:tracePt t="60954" x="4225925" y="2946400"/>
          <p14:tracePt t="60971" x="4244975" y="2946400"/>
          <p14:tracePt t="60987" x="4254500" y="2946400"/>
          <p14:tracePt t="61004" x="4260850" y="2946400"/>
          <p14:tracePt t="63365" x="4314825" y="2946400"/>
          <p14:tracePt t="63373" x="4394200" y="2946400"/>
          <p14:tracePt t="63387" x="4543425" y="2946400"/>
          <p14:tracePt t="63404" x="4692650" y="2946400"/>
          <p14:tracePt t="63421" x="4819650" y="2946400"/>
          <p14:tracePt t="63437" x="4883150" y="2943225"/>
          <p14:tracePt t="63453" x="4927600" y="2936875"/>
          <p14:tracePt t="63487" x="5070475" y="2911475"/>
          <p14:tracePt t="63520" x="5292725" y="2911475"/>
          <p14:tracePt t="63537" x="5343525" y="2911475"/>
          <p14:tracePt t="63554" x="5372100" y="2911475"/>
          <p14:tracePt t="63570" x="5400675" y="2911475"/>
          <p14:tracePt t="63587" x="5410200" y="2911475"/>
          <p14:tracePt t="63604" x="5419725" y="2911475"/>
          <p14:tracePt t="63620" x="5438775" y="2905125"/>
          <p14:tracePt t="63637" x="5492750" y="2882900"/>
          <p14:tracePt t="63654" x="5549900" y="2870200"/>
          <p14:tracePt t="63670" x="5607050" y="2857500"/>
          <p14:tracePt t="63687" x="5622925" y="2857500"/>
          <p14:tracePt t="63704" x="5632450" y="2851150"/>
          <p14:tracePt t="63720" x="5651500" y="2851150"/>
          <p14:tracePt t="63737" x="5657850" y="2851150"/>
          <p14:tracePt t="63754" x="5661025" y="2851150"/>
          <p14:tracePt t="63771" x="5676900" y="2841625"/>
          <p14:tracePt t="63788" x="5692775" y="2841625"/>
          <p14:tracePt t="64085" x="5708650" y="2841625"/>
          <p14:tracePt t="64092" x="5737225" y="2841625"/>
          <p14:tracePt t="64104" x="5768975" y="2841625"/>
          <p14:tracePt t="64121" x="5943600" y="2847975"/>
          <p14:tracePt t="64137" x="6070600" y="2857500"/>
          <p14:tracePt t="64154" x="6210300" y="2857500"/>
          <p14:tracePt t="64171" x="6403975" y="2857500"/>
          <p14:tracePt t="64187" x="6508750" y="2857500"/>
          <p14:tracePt t="64204" x="6559550" y="2857500"/>
          <p14:tracePt t="64220" x="6638925" y="2857500"/>
          <p14:tracePt t="64237" x="6683375" y="2870200"/>
          <p14:tracePt t="64254" x="6743700" y="2870200"/>
          <p14:tracePt t="64271" x="6823075" y="2876550"/>
          <p14:tracePt t="64287" x="6861175" y="2876550"/>
          <p14:tracePt t="64304" x="6883400" y="2876550"/>
          <p14:tracePt t="64307" x="6892925" y="2876550"/>
          <p14:tracePt t="64321" x="6902450" y="2876550"/>
          <p14:tracePt t="64337" x="6911975" y="2876550"/>
          <p14:tracePt t="64353" x="6921500" y="2876550"/>
          <p14:tracePt t="64370" x="6943725" y="2876550"/>
          <p14:tracePt t="64387" x="6953250" y="2876550"/>
          <p14:tracePt t="64404" x="6962775" y="2876550"/>
          <p14:tracePt t="64420" x="6978650" y="2860675"/>
          <p14:tracePt t="64437" x="6981825" y="2854325"/>
          <p14:tracePt t="64454" x="6981825" y="2851150"/>
          <p14:tracePt t="64470" x="6981825" y="2835275"/>
          <p14:tracePt t="64487" x="6981825" y="2825750"/>
          <p14:tracePt t="64504" x="6981825" y="2803525"/>
          <p14:tracePt t="64520" x="6965950" y="2778125"/>
          <p14:tracePt t="64537" x="6953250" y="2762250"/>
          <p14:tracePt t="64554" x="6943725" y="2752725"/>
          <p14:tracePt t="64571" x="6924675" y="2736850"/>
          <p14:tracePt t="64587" x="6915150" y="2727325"/>
          <p14:tracePt t="64604" x="6905625" y="2711450"/>
          <p14:tracePt t="64621" x="6861175" y="2701925"/>
          <p14:tracePt t="64637" x="6848475" y="2695575"/>
          <p14:tracePt t="64655" x="6807200" y="2682875"/>
          <p14:tracePt t="64670" x="6781800" y="2676525"/>
          <p14:tracePt t="64687" x="6753225" y="2673350"/>
          <p14:tracePt t="64704" x="6705600" y="2667000"/>
          <p14:tracePt t="64720" x="6683375" y="2667000"/>
          <p14:tracePt t="64737" x="6661150" y="2667000"/>
          <p14:tracePt t="64755" x="6619875" y="2667000"/>
          <p14:tracePt t="64771" x="6588125" y="2647950"/>
          <p14:tracePt t="64787" x="6553200" y="2635250"/>
          <p14:tracePt t="64803" x="6505575" y="2622550"/>
          <p14:tracePt t="64805" x="6486525" y="2616200"/>
          <p14:tracePt t="64820" x="6442075" y="2603500"/>
          <p14:tracePt t="64837" x="6419850" y="2590800"/>
          <p14:tracePt t="64854" x="6378575" y="2590800"/>
          <p14:tracePt t="64870" x="6369050" y="2590800"/>
          <p14:tracePt t="64886" x="6359525" y="2590800"/>
          <p14:tracePt t="64904" x="6340475" y="2590800"/>
          <p14:tracePt t="64921" x="6321425" y="2603500"/>
          <p14:tracePt t="64937" x="6292850" y="2616200"/>
          <p14:tracePt t="64954" x="6257925" y="2635250"/>
          <p14:tracePt t="64970" x="6226175" y="2644775"/>
          <p14:tracePt t="64986" x="6203950" y="2663825"/>
          <p14:tracePt t="65003" x="6184900" y="2673350"/>
          <p14:tracePt t="65020" x="6165850" y="2689225"/>
          <p14:tracePt t="65036" x="6156325" y="2698750"/>
          <p14:tracePt t="65055" x="6140450" y="2720975"/>
          <p14:tracePt t="65071" x="6124575" y="2730500"/>
          <p14:tracePt t="65087" x="6115050" y="2740025"/>
          <p14:tracePt t="65103" x="6111875" y="2749550"/>
          <p14:tracePt t="65120" x="6111875" y="2768600"/>
          <p14:tracePt t="65137" x="6111875" y="2778125"/>
          <p14:tracePt t="65155" x="6111875" y="2794000"/>
          <p14:tracePt t="65171" x="6111875" y="2809875"/>
          <p14:tracePt t="66733" x="6010275" y="2809875"/>
          <p14:tracePt t="66746" x="5645150" y="2809875"/>
          <p14:tracePt t="66757" x="5499100" y="2819400"/>
          <p14:tracePt t="66771" x="5038725" y="2860675"/>
          <p14:tracePt t="66787" x="4686300" y="2905125"/>
          <p14:tracePt t="66804" x="4225925" y="3019425"/>
          <p14:tracePt t="66837" x="3689350" y="3200400"/>
          <p14:tracePt t="66872" x="3209925" y="3324225"/>
          <p14:tracePt t="66875" x="3140075" y="3349625"/>
          <p14:tracePt t="66889" x="3028950" y="3384550"/>
          <p14:tracePt t="66904" x="2930525" y="3409950"/>
          <p14:tracePt t="66920" x="2854325" y="3432175"/>
          <p14:tracePt t="66936" x="2800350" y="3444875"/>
          <p14:tracePt t="66953" x="2736850" y="3463925"/>
          <p14:tracePt t="66970" x="2689225" y="3476625"/>
          <p14:tracePt t="66986" x="2651125" y="3498850"/>
          <p14:tracePt t="67003" x="2581275" y="3505200"/>
          <p14:tracePt t="67020" x="2530475" y="3505200"/>
          <p14:tracePt t="67036" x="2486025" y="3505200"/>
          <p14:tracePt t="67054" x="2409825" y="3502025"/>
          <p14:tracePt t="67070" x="2355850" y="3492500"/>
          <p14:tracePt t="67087" x="2301875" y="3473450"/>
          <p14:tracePt t="67104" x="2209800" y="3454400"/>
          <p14:tracePt t="67120" x="2155825" y="3438525"/>
          <p14:tracePt t="67137" x="2120900" y="3425825"/>
          <p14:tracePt t="67154" x="2054225" y="3400425"/>
          <p14:tracePt t="67170" x="2000250" y="3387725"/>
          <p14:tracePt t="67187" x="1949450" y="3375025"/>
          <p14:tracePt t="67203" x="1841500" y="3321050"/>
          <p14:tracePt t="67220" x="1774825" y="3292475"/>
          <p14:tracePt t="67237" x="1708150" y="3260725"/>
          <p14:tracePt t="67254" x="1631950" y="3241675"/>
          <p14:tracePt t="67270" x="1587500" y="3235325"/>
          <p14:tracePt t="67287" x="1543050" y="3235325"/>
          <p14:tracePt t="67303" x="1482725" y="3228975"/>
          <p14:tracePt t="67320" x="1463675" y="3228975"/>
          <p14:tracePt t="67711" x="1428750" y="3222625"/>
          <p14:tracePt t="67718" x="1400175" y="3216275"/>
          <p14:tracePt t="67737" x="1336675" y="3200400"/>
          <p14:tracePt t="67754" x="1247775" y="3181350"/>
          <p14:tracePt t="67770" x="1216025" y="3162300"/>
          <p14:tracePt t="67804" x="1149350" y="3130550"/>
          <p14:tracePt t="67836" x="1117600" y="3105150"/>
          <p14:tracePt t="67854" x="1104900" y="3098800"/>
          <p14:tracePt t="67870" x="1095375" y="3098800"/>
          <p14:tracePt t="67887" x="1079500" y="3098800"/>
          <p14:tracePt t="67903" x="1063625" y="3098800"/>
          <p14:tracePt t="67920" x="1054100" y="3098800"/>
          <p14:tracePt t="68468" x="1050925" y="3098800"/>
          <p14:tracePt t="68483" x="1035050" y="3098800"/>
          <p14:tracePt t="68496" x="1054100" y="3098800"/>
          <p14:tracePt t="68824" x="1123950" y="3117850"/>
          <p14:tracePt t="68831" x="1216025" y="3146425"/>
          <p14:tracePt t="68841" x="1289050" y="3181350"/>
          <p14:tracePt t="68853" x="1419225" y="3216275"/>
          <p14:tracePt t="68870" x="1495425" y="3232150"/>
          <p14:tracePt t="68886" x="1555750" y="3238500"/>
          <p14:tracePt t="68903" x="1695450" y="3238500"/>
          <p14:tracePt t="68936" x="1952625" y="3216275"/>
          <p14:tracePt t="68970" x="2206625" y="3216275"/>
          <p14:tracePt t="68988" x="2263775" y="3216275"/>
          <p14:tracePt t="69004" x="2279650" y="3216275"/>
          <p14:tracePt t="69020" x="2289175" y="3216275"/>
          <p14:tracePt t="69038" x="2314575" y="3209925"/>
          <p14:tracePt t="69053" x="2330450" y="3206750"/>
          <p14:tracePt t="69070" x="2346325" y="3200400"/>
          <p14:tracePt t="69087" x="2355850" y="3200400"/>
          <p14:tracePt t="69103" x="2371725" y="3200400"/>
          <p14:tracePt t="69217" x="2378075" y="3200400"/>
          <p14:tracePt t="69224" x="2381250" y="3200400"/>
          <p14:tracePt t="69237" x="2387600" y="3200400"/>
          <p14:tracePt t="69253" x="2397125" y="3200400"/>
          <p14:tracePt t="69270" x="2406650" y="3197225"/>
          <p14:tracePt t="69288" x="2454275" y="3171825"/>
          <p14:tracePt t="69304" x="2498725" y="3159125"/>
          <p14:tracePt t="69320" x="2559050" y="3152775"/>
          <p14:tracePt t="69337" x="2622550" y="3152775"/>
          <p14:tracePt t="69353" x="2651125" y="3152775"/>
          <p14:tracePt t="69370" x="2679700" y="3152775"/>
          <p14:tracePt t="69387" x="2714625" y="3152775"/>
          <p14:tracePt t="69403" x="2743200" y="3152775"/>
          <p14:tracePt t="69420" x="2778125" y="3152775"/>
          <p14:tracePt t="69437" x="2863850" y="3152775"/>
          <p14:tracePt t="69453" x="2908300" y="3155950"/>
          <p14:tracePt t="69470" x="2952750" y="3162300"/>
          <p14:tracePt t="69487" x="3009900" y="3168650"/>
          <p14:tracePt t="69503" x="3025775" y="3168650"/>
          <p14:tracePt t="69520" x="3041650" y="3168650"/>
          <p14:tracePt t="69537" x="3060700" y="3168650"/>
          <p14:tracePt t="69553" x="3082925" y="3168650"/>
          <p14:tracePt t="69569" x="3127375" y="3168650"/>
          <p14:tracePt t="69587" x="3187700" y="3168650"/>
          <p14:tracePt t="69603" x="3225800" y="3168650"/>
          <p14:tracePt t="69620" x="3248025" y="3168650"/>
          <p14:tracePt t="69637" x="3263900" y="3168650"/>
          <p14:tracePt t="69653" x="3276600" y="3168650"/>
          <p14:tracePt t="69669" x="3286125" y="3168650"/>
          <p14:tracePt t="69687" x="3302000" y="3168650"/>
          <p14:tracePt t="69704" x="3311525" y="3168650"/>
          <p14:tracePt t="69720" x="3327400" y="3168650"/>
          <p14:tracePt t="69737" x="3352800" y="3168650"/>
          <p14:tracePt t="69754" x="3375025" y="3165475"/>
          <p14:tracePt t="69769" x="3384550" y="3165475"/>
          <p14:tracePt t="69786" x="3394075" y="3165475"/>
          <p14:tracePt t="69803" x="3403600" y="3165475"/>
          <p14:tracePt t="69887" x="3409950" y="3165475"/>
          <p14:tracePt t="69894" x="3416300" y="3165475"/>
          <p14:tracePt t="70010" x="3425825" y="3165475"/>
          <p14:tracePt t="70017" x="3429000" y="3165475"/>
          <p14:tracePt t="70036" x="3444875" y="3165475"/>
          <p14:tracePt t="70053" x="3448050" y="3165475"/>
          <p14:tracePt t="70070" x="3454400" y="3165475"/>
          <p14:tracePt t="71631" x="3463925" y="3175000"/>
          <p14:tracePt t="71645" x="3495675" y="3187700"/>
          <p14:tracePt t="71658" x="3549650" y="3200400"/>
          <p14:tracePt t="71670" x="3584575" y="3200400"/>
          <p14:tracePt t="71687" x="3711575" y="3200400"/>
          <p14:tracePt t="71703" x="3829050" y="3200400"/>
          <p14:tracePt t="71736" x="4114800" y="3200400"/>
          <p14:tracePt t="71770" x="4346575" y="3194050"/>
          <p14:tracePt t="71787" x="4578350" y="3168650"/>
          <p14:tracePt t="71803" x="4752975" y="3149600"/>
          <p14:tracePt t="71820" x="4924425" y="3149600"/>
          <p14:tracePt t="71837" x="5064125" y="3149600"/>
          <p14:tracePt t="71853" x="5114925" y="3149600"/>
          <p14:tracePt t="71869" x="5153025" y="3149600"/>
          <p14:tracePt t="71886" x="5213350" y="3149600"/>
          <p14:tracePt t="71902" x="5245100" y="3149600"/>
          <p14:tracePt t="71919" x="5267325" y="3149600"/>
          <p14:tracePt t="71936" x="5286375" y="3149600"/>
          <p14:tracePt t="71953" x="5295900" y="3149600"/>
          <p14:tracePt t="72066" x="5302250" y="3149600"/>
          <p14:tracePt t="72151" x="5305425" y="3149600"/>
          <p14:tracePt t="72157" x="5311775" y="3149600"/>
          <p14:tracePt t="72172" x="5314950" y="3149600"/>
          <p14:tracePt t="72186" x="5330825" y="3149600"/>
          <p14:tracePt t="72203" x="5340350" y="3149600"/>
          <p14:tracePt t="72220" x="5349875" y="3149600"/>
          <p14:tracePt t="72236" x="5365750" y="3149600"/>
          <p14:tracePt t="72253" x="5381625" y="3149600"/>
          <p14:tracePt t="72270" x="5391150" y="3149600"/>
          <p14:tracePt t="72302" x="5400675" y="3149600"/>
          <p14:tracePt t="72319" x="5410200" y="3149600"/>
          <p14:tracePt t="72336" x="5435600" y="3140075"/>
          <p14:tracePt t="72353" x="5457825" y="3127375"/>
          <p14:tracePt t="72370" x="5489575" y="3114675"/>
          <p14:tracePt t="72387" x="5511800" y="3092450"/>
          <p14:tracePt t="72403" x="5521325" y="3082925"/>
          <p14:tracePt t="72419" x="5521325" y="3073400"/>
          <p14:tracePt t="72436" x="5521325" y="3060700"/>
          <p14:tracePt t="72452" x="5521325" y="3044825"/>
          <p14:tracePt t="72487" x="5521325" y="3038475"/>
          <p14:tracePt t="75121" x="5638800" y="3070225"/>
          <p14:tracePt t="75135" x="5949950" y="3175000"/>
          <p14:tracePt t="75153" x="6191250" y="3254375"/>
          <p14:tracePt t="75170" x="6438900" y="3308350"/>
          <p14:tracePt t="75186" x="6569075" y="3343275"/>
          <p14:tracePt t="75202" x="6721475" y="3371850"/>
          <p14:tracePt t="75220" x="6918325" y="3387725"/>
          <p14:tracePt t="75252" x="7210425" y="3432175"/>
          <p14:tracePt t="75286" x="7324725" y="3441700"/>
          <p14:tracePt t="75303" x="7346950" y="3441700"/>
          <p14:tracePt t="75320" x="7359650" y="3441700"/>
          <p14:tracePt t="75336" x="7381875" y="3432175"/>
          <p14:tracePt t="75353" x="7413625" y="3413125"/>
          <p14:tracePt t="75370" x="7470775" y="3394075"/>
          <p14:tracePt t="75387" x="7508875" y="3381375"/>
          <p14:tracePt t="75403" x="7553325" y="3368675"/>
          <p14:tracePt t="75419" x="7597775" y="3346450"/>
          <p14:tracePt t="75435" x="7620000" y="3333750"/>
          <p14:tracePt t="75453" x="7651750" y="3321050"/>
          <p14:tracePt t="75470" x="7702550" y="3276600"/>
          <p14:tracePt t="75485" x="7747000" y="3251200"/>
          <p14:tracePt t="75503" x="7810500" y="3222625"/>
          <p14:tracePt t="75520" x="7883525" y="3200400"/>
          <p14:tracePt t="75536" x="7921625" y="3187700"/>
          <p14:tracePt t="75553" x="7937500" y="3178175"/>
          <p14:tracePt t="75570" x="7953375" y="3162300"/>
          <p14:tracePt t="75586" x="7953375" y="3149600"/>
          <p14:tracePt t="75603" x="7953375" y="3140075"/>
          <p14:tracePt t="75620" x="7953375" y="3117850"/>
          <p14:tracePt t="75636" x="7947025" y="3108325"/>
          <p14:tracePt t="75653" x="7937500" y="3105150"/>
          <p14:tracePt t="75670" x="7908925" y="3098800"/>
          <p14:tracePt t="75686" x="7886700" y="3086100"/>
          <p14:tracePt t="75703" x="7842250" y="3067050"/>
          <p14:tracePt t="75720" x="7775575" y="3048000"/>
          <p14:tracePt t="75735" x="7731125" y="3041650"/>
          <p14:tracePt t="75753" x="7686675" y="3035300"/>
          <p14:tracePt t="75770" x="7639050" y="3035300"/>
          <p14:tracePt t="75786" x="7610475" y="3035300"/>
          <p14:tracePt t="75803" x="7566025" y="3035300"/>
          <p14:tracePt t="75819" x="7505700" y="3035300"/>
          <p14:tracePt t="75836" x="7467600" y="3028950"/>
          <p14:tracePt t="75852" x="7439025" y="3028950"/>
          <p14:tracePt t="75869" x="7394575" y="3003550"/>
          <p14:tracePt t="75885" x="7366000" y="2997200"/>
          <p14:tracePt t="75902" x="7321550" y="2997200"/>
          <p14:tracePt t="75919" x="7258050" y="2997200"/>
          <p14:tracePt t="75936" x="7216775" y="2997200"/>
          <p14:tracePt t="75952" x="7178675" y="2997200"/>
          <p14:tracePt t="75955" x="7153275" y="2997200"/>
          <p14:tracePt t="75969" x="7131050" y="2997200"/>
          <p14:tracePt t="75986" x="7102475" y="2997200"/>
          <p14:tracePt t="76003" x="7092950" y="3000375"/>
          <p14:tracePt t="76019" x="7077075" y="3019425"/>
          <p14:tracePt t="76036" x="7070725" y="3028950"/>
          <p14:tracePt t="76052" x="7070725" y="3038475"/>
          <p14:tracePt t="76069" x="7070725" y="3044825"/>
          <p14:tracePt t="76085" x="7070725" y="3054350"/>
          <p14:tracePt t="76103" x="7070725" y="3063875"/>
          <p14:tracePt t="76119" x="7089775" y="3079750"/>
          <p14:tracePt t="76136" x="7143750" y="3092450"/>
          <p14:tracePt t="76152" x="7197725" y="3105150"/>
          <p14:tracePt t="76169" x="7261225" y="3130550"/>
          <p14:tracePt t="76186" x="7283450" y="3136900"/>
          <p14:tracePt t="76203" x="7312025" y="3136900"/>
          <p14:tracePt t="76219" x="7353300" y="3136900"/>
          <p14:tracePt t="76236" x="7397750" y="3136900"/>
          <p14:tracePt t="76253" x="7442200" y="3136900"/>
          <p14:tracePt t="76269" x="7518400" y="3136900"/>
          <p14:tracePt t="76286" x="7562850" y="3136900"/>
          <p14:tracePt t="76303" x="7585075" y="3136900"/>
          <p14:tracePt t="76319" x="7616825" y="3136900"/>
          <p14:tracePt t="76336" x="7632700" y="3136900"/>
          <p14:tracePt t="76353" x="7654925" y="3136900"/>
          <p14:tracePt t="76369" x="7696200" y="3136900"/>
          <p14:tracePt t="76386" x="7731125" y="3136900"/>
          <p14:tracePt t="76402" x="7769225" y="3136900"/>
          <p14:tracePt t="76419" x="7829550" y="3136900"/>
          <p14:tracePt t="76436" x="7861300" y="3136900"/>
          <p14:tracePt t="76453" x="7889875" y="3136900"/>
          <p14:tracePt t="76470" x="7937500" y="3136900"/>
          <p14:tracePt t="76486" x="7966075" y="3133725"/>
          <p14:tracePt t="76502" x="8004175" y="3133725"/>
          <p14:tracePt t="76519" x="8064500" y="3133725"/>
          <p14:tracePt t="76535" x="8102600" y="3133725"/>
          <p14:tracePt t="76552" x="8124825" y="3133725"/>
          <p14:tracePt t="76569" x="8166100" y="3133725"/>
          <p14:tracePt t="76586" x="8185150" y="3133725"/>
          <p14:tracePt t="76603" x="8216900" y="3133725"/>
          <p14:tracePt t="76619" x="8242300" y="3133725"/>
          <p14:tracePt t="76636" x="8258175" y="3133725"/>
          <p14:tracePt t="76652" x="8274050" y="3133725"/>
          <p14:tracePt t="76669" x="8286750" y="3133725"/>
          <p14:tracePt t="76685" x="8296275" y="3133725"/>
          <p14:tracePt t="76703" x="8305800" y="3133725"/>
          <p14:tracePt t="76719" x="8328025" y="3133725"/>
          <p14:tracePt t="76762" x="8331200" y="3133725"/>
          <p14:tracePt t="76770" x="8337550" y="3133725"/>
          <p14:tracePt t="76786" x="8340725" y="3133725"/>
          <p14:tracePt t="76803" x="8347075" y="3133725"/>
          <p14:tracePt t="76820" x="8356600" y="3133725"/>
          <p14:tracePt t="76836" x="8366125" y="3133725"/>
          <p14:tracePt t="76904" x="8372475" y="3133725"/>
          <p14:tracePt t="76934" x="8375650" y="3133725"/>
          <p14:tracePt t="76941" x="8382000" y="3133725"/>
          <p14:tracePt t="76953" x="8385175" y="3133725"/>
          <p14:tracePt t="76976" x="8391525" y="3133725"/>
          <p14:tracePt t="76991" x="8394700" y="3133725"/>
          <p14:tracePt t="77020" x="8401050" y="3133725"/>
          <p14:tracePt t="77048" x="8407400" y="3133725"/>
          <p14:tracePt t="77069" x="8416925" y="3130550"/>
          <p14:tracePt t="77076" x="8420100" y="3130550"/>
          <p14:tracePt t="77091" x="8426450" y="3130550"/>
          <p14:tracePt t="77102" x="8432800" y="3130550"/>
          <p14:tracePt t="77119" x="8435975" y="3121025"/>
          <p14:tracePt t="77135" x="8442325" y="3121025"/>
          <p14:tracePt t="77153" x="8445500" y="3121025"/>
          <p14:tracePt t="77169" x="8445500" y="3114675"/>
          <p14:tracePt t="77226" x="8451850" y="3114675"/>
          <p14:tracePt t="77270" x="8451850" y="3108325"/>
          <p14:tracePt t="77868" x="8385175" y="3101975"/>
          <p14:tracePt t="77875" x="8270875" y="3092450"/>
          <p14:tracePt t="77885" x="8156575" y="3082925"/>
          <p14:tracePt t="77903" x="7851775" y="3082925"/>
          <p14:tracePt t="77919" x="7229475" y="3121025"/>
          <p14:tracePt t="77936" x="6775450" y="3216275"/>
          <p14:tracePt t="77955" x="6007100" y="3429000"/>
          <p14:tracePt t="77988" x="5083175" y="3746500"/>
          <p14:tracePt t="78021" x="4899025" y="3803650"/>
          <p14:tracePt t="78319" x="4794250" y="3778250"/>
          <p14:tracePt t="78332" x="4483100" y="3698875"/>
          <p14:tracePt t="78344" x="4279900" y="3660775"/>
          <p14:tracePt t="78359" x="3790950" y="3590925"/>
          <p14:tracePt t="78373" x="3254375" y="3521075"/>
          <p14:tracePt t="78387" x="2781300" y="3508375"/>
          <p14:tracePt t="78403" x="2286000" y="3517900"/>
          <p14:tracePt t="78419" x="2032000" y="3536950"/>
          <p14:tracePt t="78436" x="1844675" y="3565525"/>
          <p14:tracePt t="78453" x="1584325" y="3565525"/>
          <p14:tracePt t="78469" x="1422400" y="3565525"/>
          <p14:tracePt t="78486" x="1317625" y="3549650"/>
          <p14:tracePt t="78503" x="1139825" y="3524250"/>
          <p14:tracePt t="78518" x="1044575" y="3508375"/>
          <p14:tracePt t="78535" x="971550" y="3502025"/>
          <p14:tracePt t="78553" x="917575" y="3502025"/>
          <p14:tracePt t="78569" x="885825" y="3502025"/>
          <p14:tracePt t="78585" x="863600" y="3502025"/>
          <p14:tracePt t="78603" x="825500" y="3502025"/>
          <p14:tracePt t="78619" x="803275" y="3502025"/>
          <p14:tracePt t="78636" x="771525" y="3495675"/>
          <p14:tracePt t="78653" x="739775" y="3489325"/>
          <p14:tracePt t="78669" x="711200" y="3489325"/>
          <p14:tracePt t="78685" x="688975" y="3489325"/>
          <p14:tracePt t="78703" x="673100" y="3489325"/>
          <p14:tracePt t="78719" x="657225" y="3489325"/>
          <p14:tracePt t="78735" x="647700" y="3489325"/>
          <p14:tracePt t="78752" x="638175" y="3489325"/>
          <p14:tracePt t="78769" x="612775" y="3489325"/>
          <p14:tracePt t="78786" x="603250" y="3489325"/>
          <p14:tracePt t="78802" x="593725" y="3489325"/>
          <p14:tracePt t="78819" x="577850" y="3489325"/>
          <p14:tracePt t="78835" x="565150" y="3489325"/>
          <p14:tracePt t="78854" x="558800" y="3489325"/>
          <p14:tracePt t="78869" x="549275" y="3489325"/>
          <p14:tracePt t="78886" x="539750" y="3489325"/>
          <p14:tracePt t="78903" x="523875" y="3489325"/>
          <p14:tracePt t="78918" x="508000" y="3489325"/>
          <p14:tracePt t="78952" x="508000" y="3479800"/>
          <p14:tracePt t="79246" x="549275" y="3470275"/>
          <p14:tracePt t="79253" x="577850" y="3463925"/>
          <p14:tracePt t="79269" x="622300" y="3463925"/>
          <p14:tracePt t="79286" x="650875" y="3463925"/>
          <p14:tracePt t="79319" x="720725" y="3457575"/>
          <p14:tracePt t="79353" x="850900" y="3451225"/>
          <p14:tracePt t="79368" x="885825" y="3451225"/>
          <p14:tracePt t="79385" x="917575" y="3451225"/>
          <p14:tracePt t="79403" x="930275" y="3451225"/>
          <p14:tracePt t="79418" x="936625" y="3451225"/>
          <p14:tracePt t="79525" x="939800" y="3451225"/>
          <p14:tracePt t="79833" x="946150" y="3451225"/>
          <p14:tracePt t="79846" x="949325" y="3451225"/>
          <p14:tracePt t="79903" x="955675" y="3451225"/>
          <p14:tracePt t="79909" x="965200" y="3448050"/>
          <p14:tracePt t="79918" x="993775" y="3441700"/>
          <p14:tracePt t="79953" x="1136650" y="3441700"/>
          <p14:tracePt t="79986" x="1209675" y="3441700"/>
          <p14:tracePt t="80003" x="1231900" y="3441700"/>
          <p14:tracePt t="80019" x="1241425" y="3441700"/>
          <p14:tracePt t="80035" x="1250950" y="3441700"/>
          <p14:tracePt t="80052" x="1289050" y="3441700"/>
          <p14:tracePt t="80069" x="1327150" y="3441700"/>
          <p14:tracePt t="80086" x="1371600" y="3441700"/>
          <p14:tracePt t="80102" x="1425575" y="3441700"/>
          <p14:tracePt t="80118" x="1435100" y="3441700"/>
          <p14:tracePt t="80135" x="1444625" y="3441700"/>
          <p14:tracePt t="80152" x="1450975" y="3441700"/>
          <p14:tracePt t="80188" x="1460500" y="3441700"/>
          <p14:tracePt t="80202" x="1470025" y="3441700"/>
          <p14:tracePt t="80219" x="1479550" y="3441700"/>
          <p14:tracePt t="80236" x="1489075" y="3441700"/>
          <p14:tracePt t="80253" x="1508125" y="3441700"/>
          <p14:tracePt t="80269" x="1520825" y="3441700"/>
          <p14:tracePt t="80286" x="1530350" y="3441700"/>
          <p14:tracePt t="80302" x="1562100" y="3441700"/>
          <p14:tracePt t="80318" x="1590675" y="3441700"/>
          <p14:tracePt t="80335" x="1663700" y="3438525"/>
          <p14:tracePt t="80352" x="1790700" y="3438525"/>
          <p14:tracePt t="80369" x="1895475" y="3438525"/>
          <p14:tracePt t="80385" x="1968500" y="3438525"/>
          <p14:tracePt t="80403" x="2016125" y="3448050"/>
          <p14:tracePt t="80419" x="2032000" y="3448050"/>
          <p14:tracePt t="80435" x="2054225" y="3448050"/>
          <p14:tracePt t="80452" x="2092325" y="3448050"/>
          <p14:tracePt t="80468" x="2152650" y="3448050"/>
          <p14:tracePt t="80486" x="2232025" y="3454400"/>
          <p14:tracePt t="80503" x="2349500" y="3454400"/>
          <p14:tracePt t="80519" x="2378075" y="3454400"/>
          <p14:tracePt t="80536" x="2403475" y="3454400"/>
          <p14:tracePt t="80552" x="2416175" y="3454400"/>
          <p14:tracePt t="80569" x="2422525" y="3454400"/>
          <p14:tracePt t="80585" x="2425700" y="3454400"/>
          <p14:tracePt t="80602" x="2447925" y="3454400"/>
          <p14:tracePt t="80619" x="2470150" y="3454400"/>
          <p14:tracePt t="80636" x="2514600" y="3454400"/>
          <p14:tracePt t="80653" x="2546350" y="3454400"/>
          <p14:tracePt t="80669" x="2562225" y="3454400"/>
          <p14:tracePt t="80686" x="2565400" y="3454400"/>
          <p14:tracePt t="80702" x="2565400" y="3448050"/>
          <p14:tracePt t="80718" x="2565400" y="3438525"/>
          <p14:tracePt t="80735" x="2549525" y="3416300"/>
          <p14:tracePt t="80752" x="2540000" y="3400425"/>
          <p14:tracePt t="80768" x="2533650" y="3390900"/>
          <p14:tracePt t="80785" x="2524125" y="3381375"/>
          <p14:tracePt t="80802" x="2495550" y="3355975"/>
          <p14:tracePt t="80819" x="2473325" y="3343275"/>
          <p14:tracePt t="80835" x="2425700" y="3308350"/>
          <p14:tracePt t="80851" x="2320925" y="3263900"/>
          <p14:tracePt t="80868" x="2251075" y="3225800"/>
          <p14:tracePt t="80885" x="2193925" y="3213100"/>
          <p14:tracePt t="80902" x="2130425" y="3194050"/>
          <p14:tracePt t="80918" x="2095500" y="3187700"/>
          <p14:tracePt t="80935" x="2063750" y="3187700"/>
          <p14:tracePt t="80952" x="2009775" y="3187700"/>
          <p14:tracePt t="80968" x="1974850" y="3187700"/>
          <p14:tracePt t="80985" x="1936750" y="3187700"/>
          <p14:tracePt t="81002" x="1895475" y="3203575"/>
          <p14:tracePt t="81018" x="1857375" y="3216275"/>
          <p14:tracePt t="81035" x="1812925" y="3222625"/>
          <p14:tracePt t="81052" x="1724025" y="3228975"/>
          <p14:tracePt t="81068" x="1663700" y="3248025"/>
          <p14:tracePt t="81086" x="1609725" y="3248025"/>
          <p14:tracePt t="81101" x="1552575" y="3248025"/>
          <p14:tracePt t="81118" x="1533525" y="3248025"/>
          <p14:tracePt t="81135" x="1517650" y="3248025"/>
          <p14:tracePt t="81152" x="1495425" y="3248025"/>
          <p14:tracePt t="81169" x="1485900" y="3248025"/>
          <p14:tracePt t="81185" x="1476375" y="3248025"/>
          <p14:tracePt t="81202" x="1457325" y="3248025"/>
          <p14:tracePt t="81218" x="1447800" y="3248025"/>
          <p14:tracePt t="81235" x="1438275" y="3254375"/>
          <p14:tracePt t="81252" x="1438275" y="3267075"/>
          <p14:tracePt t="81268" x="1438275" y="3276600"/>
          <p14:tracePt t="81285" x="1454150" y="3292475"/>
          <p14:tracePt t="81302" x="1511300" y="3317875"/>
          <p14:tracePt t="81318" x="1574800" y="3346450"/>
          <p14:tracePt t="81336" x="1635125" y="3384550"/>
          <p14:tracePt t="81352" x="1720850" y="3435350"/>
          <p14:tracePt t="81368" x="1774825" y="3460750"/>
          <p14:tracePt t="81385" x="1841500" y="3482975"/>
          <p14:tracePt t="81402" x="1943100" y="3521075"/>
          <p14:tracePt t="81418" x="2019300" y="3536950"/>
          <p14:tracePt t="81435" x="2082800" y="3549650"/>
          <p14:tracePt t="81452" x="2146300" y="3575050"/>
          <p14:tracePt t="81468" x="2184400" y="3581400"/>
          <p14:tracePt t="81485" x="2206625" y="3581400"/>
          <p14:tracePt t="81502" x="2247900" y="3581400"/>
          <p14:tracePt t="81519" x="2270125" y="3581400"/>
          <p14:tracePt t="81535" x="2305050" y="3581400"/>
          <p14:tracePt t="81552" x="2339975" y="3581400"/>
          <p14:tracePt t="81569" x="2368550" y="3581400"/>
          <p14:tracePt t="81585" x="2378075" y="3581400"/>
          <p14:tracePt t="81588" x="2381250" y="3581400"/>
          <p14:tracePt t="81602" x="2390775" y="3581400"/>
          <p14:tracePt t="81619" x="2403475" y="3581400"/>
          <p14:tracePt t="81652" x="2403475" y="3568700"/>
          <p14:tracePt t="81669" x="2403475" y="3559175"/>
          <p14:tracePt t="81686" x="2403475" y="3549650"/>
          <p14:tracePt t="81702" x="2403475" y="3533775"/>
          <p14:tracePt t="81719" x="2403475" y="3517900"/>
          <p14:tracePt t="81736" x="2403475" y="3508375"/>
          <p14:tracePt t="81752" x="2403475" y="3498850"/>
          <p14:tracePt t="81785" x="2393950" y="3489325"/>
          <p14:tracePt t="81802" x="2381250" y="3470275"/>
          <p14:tracePt t="81819" x="2365375" y="3460750"/>
          <p14:tracePt t="81835" x="2333625" y="3448050"/>
          <p14:tracePt t="81852" x="2292350" y="3429000"/>
          <p14:tracePt t="81868" x="2266950" y="3409950"/>
          <p14:tracePt t="81885" x="2251075" y="3400425"/>
          <p14:tracePt t="81902" x="2225675" y="3384550"/>
          <p14:tracePt t="81918" x="2203450" y="3378200"/>
          <p14:tracePt t="81935" x="2165350" y="3365500"/>
          <p14:tracePt t="81952" x="2082800" y="3340100"/>
          <p14:tracePt t="81968" x="2019300" y="3327400"/>
          <p14:tracePt t="81985" x="1933575" y="3311525"/>
          <p14:tracePt t="82002" x="1800225" y="3295650"/>
          <p14:tracePt t="82018" x="1733550" y="3295650"/>
          <p14:tracePt t="82035" x="1682750" y="3295650"/>
          <p14:tracePt t="82052" x="1603375" y="3295650"/>
          <p14:tracePt t="82068" x="1565275" y="3295650"/>
          <p14:tracePt t="82085" x="1524000" y="3295650"/>
          <p14:tracePt t="82088" x="1504950" y="3295650"/>
          <p14:tracePt t="82101" x="1460500" y="3295650"/>
          <p14:tracePt t="82119" x="1438275" y="3295650"/>
          <p14:tracePt t="82135" x="1409700" y="3295650"/>
          <p14:tracePt t="82152" x="1374775" y="3295650"/>
          <p14:tracePt t="82168" x="1352550" y="3295650"/>
          <p14:tracePt t="82185" x="1336675" y="3295650"/>
          <p14:tracePt t="82202" x="1311275" y="3295650"/>
          <p14:tracePt t="82219" x="1295400" y="3295650"/>
          <p14:tracePt t="82235" x="1285875" y="3295650"/>
          <p14:tracePt t="82252" x="1273175" y="3295650"/>
          <p14:tracePt t="82268" x="1257300" y="3295650"/>
          <p14:tracePt t="82285" x="1247775" y="3295650"/>
          <p14:tracePt t="82302" x="1238250" y="3295650"/>
          <p14:tracePt t="82335" x="1238250" y="3302000"/>
          <p14:tracePt t="82352" x="1238250" y="3314700"/>
          <p14:tracePt t="82369" x="1238250" y="3324225"/>
          <p14:tracePt t="82387" x="1257300" y="3346450"/>
          <p14:tracePt t="82402" x="1311275" y="3375025"/>
          <p14:tracePt t="82419" x="1381125" y="3413125"/>
          <p14:tracePt t="82436" x="1438275" y="3438525"/>
          <p14:tracePt t="82452" x="1460500" y="3448050"/>
          <p14:tracePt t="82469" x="1492250" y="3460750"/>
          <p14:tracePt t="82485" x="1514475" y="3479800"/>
          <p14:tracePt t="82502" x="1581150" y="3505200"/>
          <p14:tracePt t="82519" x="1654175" y="3521075"/>
          <p14:tracePt t="82535" x="1743075" y="3552825"/>
          <p14:tracePt t="82552" x="1831975" y="3568700"/>
          <p14:tracePt t="82568" x="1854200" y="3568700"/>
          <p14:tracePt t="82586" x="1863725" y="3568700"/>
          <p14:tracePt t="82602" x="1873250" y="3568700"/>
          <p14:tracePt t="82619" x="1882775" y="3568700"/>
          <p14:tracePt t="82636" x="1889125" y="3568700"/>
          <p14:tracePt t="82652" x="1898650" y="3568700"/>
          <p14:tracePt t="82669" x="1908175" y="3568700"/>
          <p14:tracePt t="82686" x="1924050" y="3556000"/>
          <p14:tracePt t="82702" x="1939925" y="3540125"/>
          <p14:tracePt t="82719" x="1949450" y="3530600"/>
          <p14:tracePt t="82735" x="1949450" y="3524250"/>
          <p14:tracePt t="82752" x="1949450" y="3511550"/>
          <p14:tracePt t="82769" x="1949450" y="3495675"/>
          <p14:tracePt t="82786" x="1949450" y="3479800"/>
          <p14:tracePt t="82802" x="1949450" y="3470275"/>
          <p14:tracePt t="82819" x="1949450" y="3460750"/>
          <p14:tracePt t="82836" x="1946275" y="3441700"/>
          <p14:tracePt t="82852" x="1946275" y="3435350"/>
          <p14:tracePt t="82869" x="1943100" y="3435350"/>
          <p14:tracePt t="82886" x="1927225" y="3432175"/>
          <p14:tracePt t="82902" x="1920875" y="3432175"/>
          <p14:tracePt t="82918" x="1911350" y="3425825"/>
          <p14:tracePt t="82935" x="1908175" y="3422650"/>
          <p14:tracePt t="82951" x="1901825" y="3416300"/>
          <p14:tracePt t="83016" x="1898650" y="3416300"/>
          <p14:tracePt t="83024" x="1892300" y="3416300"/>
          <p14:tracePt t="84658" x="1974850" y="3416300"/>
          <p14:tracePt t="84669" x="2098675" y="3416300"/>
          <p14:tracePt t="84686" x="2441575" y="3416300"/>
          <p14:tracePt t="84703" x="2622550" y="3416300"/>
          <p14:tracePt t="84718" x="2749550" y="3416300"/>
          <p14:tracePt t="84735" x="2892425" y="3394075"/>
          <p14:tracePt t="84751" x="3009900" y="3375025"/>
          <p14:tracePt t="84786" x="3235325" y="3359150"/>
          <p14:tracePt t="84819" x="3302000" y="3359150"/>
          <p14:tracePt t="84835" x="3327400" y="3359150"/>
          <p14:tracePt t="84852" x="3336925" y="3359150"/>
          <p14:tracePt t="84868" x="3349625" y="3359150"/>
          <p14:tracePt t="84885" x="3375025" y="3359150"/>
          <p14:tracePt t="84901" x="3384550" y="3343275"/>
          <p14:tracePt t="84918" x="3394075" y="3343275"/>
          <p14:tracePt t="84935" x="3409950" y="3343275"/>
          <p14:tracePt t="84951" x="3419475" y="3343275"/>
          <p14:tracePt t="88785" x="3416300" y="3343275"/>
          <p14:tracePt t="88798" x="3406775" y="3333750"/>
          <p14:tracePt t="88808" x="3397250" y="3327400"/>
          <p14:tracePt t="88819" x="3365500" y="3317875"/>
          <p14:tracePt t="88835" x="3317875" y="3282950"/>
          <p14:tracePt t="88851" x="3197225" y="3228975"/>
          <p14:tracePt t="88868" x="3067050" y="3155950"/>
          <p14:tracePt t="88901" x="3003550" y="3124200"/>
          <p14:tracePt t="88935" x="2968625" y="3124200"/>
          <p14:tracePt t="88952" x="2952750" y="3124200"/>
          <p14:tracePt t="88969" x="2911475" y="3117850"/>
          <p14:tracePt t="88984" x="2879725" y="3105150"/>
          <p14:tracePt t="89001" x="2835275" y="3092450"/>
          <p14:tracePt t="89018" x="2781300" y="3086100"/>
          <p14:tracePt t="89035" x="2759075" y="3086100"/>
          <p14:tracePt t="89051" x="2733675" y="3086100"/>
          <p14:tracePt t="89068" x="2720975" y="3086100"/>
          <p14:tracePt t="89085" x="2711450" y="3086100"/>
          <p14:tracePt t="89101" x="2695575" y="3086100"/>
          <p14:tracePt t="89118" x="2679700" y="3092450"/>
          <p14:tracePt t="89135" x="2670175" y="3101975"/>
          <p14:tracePt t="89151" x="2660650" y="3111500"/>
          <p14:tracePt t="89168" x="2660650" y="3133725"/>
          <p14:tracePt t="89184" x="2660650" y="3149600"/>
          <p14:tracePt t="89202" x="2670175" y="3178175"/>
          <p14:tracePt t="89218" x="2701925" y="3222625"/>
          <p14:tracePt t="89234" x="2749550" y="3270250"/>
          <p14:tracePt t="89251" x="2790825" y="3311525"/>
          <p14:tracePt t="89268" x="2847975" y="3362325"/>
          <p14:tracePt t="89284" x="2879725" y="3387725"/>
          <p14:tracePt t="89301" x="2911475" y="3413125"/>
          <p14:tracePt t="89318" x="2946400" y="3441700"/>
          <p14:tracePt t="89335" x="2987675" y="3463925"/>
          <p14:tracePt t="89352" x="3025775" y="3476625"/>
          <p14:tracePt t="89368" x="3095625" y="3502025"/>
          <p14:tracePt t="89384" x="3140075" y="3508375"/>
          <p14:tracePt t="89401" x="3184525" y="3508375"/>
          <p14:tracePt t="89418" x="3248025" y="3508375"/>
          <p14:tracePt t="89435" x="3279775" y="3498850"/>
          <p14:tracePt t="89452" x="3317875" y="3479800"/>
          <p14:tracePt t="89468" x="3359150" y="3463925"/>
          <p14:tracePt t="89485" x="3390900" y="3451225"/>
          <p14:tracePt t="89502" x="3429000" y="3419475"/>
          <p14:tracePt t="89518" x="3492500" y="3390900"/>
          <p14:tracePt t="89535" x="3540125" y="3371850"/>
          <p14:tracePt t="89551" x="3578225" y="3346450"/>
          <p14:tracePt t="89568" x="3641725" y="3327400"/>
          <p14:tracePt t="89584" x="3686175" y="3314700"/>
          <p14:tracePt t="89601" x="3730625" y="3302000"/>
          <p14:tracePt t="89618" x="3765550" y="3282950"/>
          <p14:tracePt t="89634" x="3797300" y="3270250"/>
          <p14:tracePt t="89651" x="3819525" y="3260725"/>
          <p14:tracePt t="89668" x="3835400" y="3238500"/>
          <p14:tracePt t="89684" x="3851275" y="3228975"/>
          <p14:tracePt t="89701" x="3860800" y="3219450"/>
          <p14:tracePt t="89718" x="3876675" y="3203575"/>
          <p14:tracePt t="89734" x="3883025" y="3184525"/>
          <p14:tracePt t="89751" x="3883025" y="3175000"/>
          <p14:tracePt t="89768" x="3883025" y="3159125"/>
          <p14:tracePt t="89784" x="3883025" y="3143250"/>
          <p14:tracePt t="89801" x="3873500" y="3133725"/>
          <p14:tracePt t="89820" x="3825875" y="3101975"/>
          <p14:tracePt t="89834" x="3756025" y="3063875"/>
          <p14:tracePt t="89851" x="3698875" y="3035300"/>
          <p14:tracePt t="89867" x="3587750" y="3013075"/>
          <p14:tracePt t="89885" x="3502025" y="2997200"/>
          <p14:tracePt t="89901" x="3422650" y="2997200"/>
          <p14:tracePt t="89918" x="3279775" y="3013075"/>
          <p14:tracePt t="89935" x="3136900" y="3038475"/>
          <p14:tracePt t="89951" x="2984500" y="3063875"/>
          <p14:tracePt t="89968" x="2784475" y="3108325"/>
          <p14:tracePt t="89985" x="2676525" y="3124200"/>
          <p14:tracePt t="90001" x="2584450" y="3133725"/>
          <p14:tracePt t="90017" x="2463800" y="3149600"/>
          <p14:tracePt t="90035" x="2425700" y="3162300"/>
          <p14:tracePt t="90051" x="2387600" y="3181350"/>
          <p14:tracePt t="90068" x="2359025" y="3197225"/>
          <p14:tracePt t="90085" x="2343150" y="3206750"/>
          <p14:tracePt t="90101" x="2333625" y="3216275"/>
          <p14:tracePt t="90117" x="2333625" y="3238500"/>
          <p14:tracePt t="90134" x="2333625" y="3248025"/>
          <p14:tracePt t="90151" x="2339975" y="3257550"/>
          <p14:tracePt t="90168" x="2365375" y="3273425"/>
          <p14:tracePt t="90185" x="2406650" y="3305175"/>
          <p14:tracePt t="90201" x="2451100" y="3330575"/>
          <p14:tracePt t="90217" x="2527300" y="3371850"/>
          <p14:tracePt t="90234" x="2593975" y="3409950"/>
          <p14:tracePt t="90251" x="2660650" y="3448050"/>
          <p14:tracePt t="90253" x="2711450" y="3463925"/>
          <p14:tracePt t="90267" x="2800350" y="3502025"/>
          <p14:tracePt t="90284" x="2854325" y="3524250"/>
          <p14:tracePt t="90302" x="2917825" y="3536950"/>
          <p14:tracePt t="90318" x="2981325" y="3546475"/>
          <p14:tracePt t="90334" x="3025775" y="3546475"/>
          <p14:tracePt t="90351" x="3060700" y="3546475"/>
          <p14:tracePt t="90367" x="3108325" y="3546475"/>
          <p14:tracePt t="90384" x="3140075" y="3546475"/>
          <p14:tracePt t="90401" x="3149600" y="3546475"/>
          <p14:tracePt t="90418" x="3162300" y="3546475"/>
          <p14:tracePt t="90451" x="3168650" y="3546475"/>
          <p14:tracePt t="90468" x="3181350" y="3546475"/>
          <p14:tracePt t="90484" x="3197225" y="3546475"/>
          <p14:tracePt t="90501" x="3222625" y="3546475"/>
          <p14:tracePt t="90517" x="3235325" y="3546475"/>
          <p14:tracePt t="90535" x="3241675" y="3546475"/>
          <p14:tracePt t="92303" x="3257550" y="3546475"/>
          <p14:tracePt t="92310" x="3282950" y="3540125"/>
          <p14:tracePt t="92317" x="3321050" y="3533775"/>
          <p14:tracePt t="92334" x="3384550" y="3521075"/>
          <p14:tracePt t="92352" x="3549650" y="3495675"/>
          <p14:tracePt t="92384" x="3867150" y="3441700"/>
          <p14:tracePt t="92418" x="4156075" y="3422650"/>
          <p14:tracePt t="92434" x="4206875" y="3422650"/>
          <p14:tracePt t="92451" x="4292600" y="3422650"/>
          <p14:tracePt t="92467" x="4343400" y="3422650"/>
          <p14:tracePt t="92484" x="4403725" y="3422650"/>
          <p14:tracePt t="92502" x="4543425" y="3416300"/>
          <p14:tracePt t="92518" x="4667250" y="3416300"/>
          <p14:tracePt t="92535" x="4762500" y="3416300"/>
          <p14:tracePt t="92551" x="4822825" y="3416300"/>
          <p14:tracePt t="92568" x="4838700" y="3416300"/>
          <p14:tracePt t="92584" x="4848225" y="3416300"/>
          <p14:tracePt t="92602" x="4864100" y="3416300"/>
          <p14:tracePt t="92635" x="4870450" y="3416300"/>
          <p14:tracePt t="92653" x="4873625" y="3416300"/>
          <p14:tracePt t="93088" x="4879975" y="3406775"/>
          <p14:tracePt t="93095" x="4883150" y="3400425"/>
          <p14:tracePt t="93102" x="4902200" y="3394075"/>
          <p14:tracePt t="93117" x="4987925" y="3362325"/>
          <p14:tracePt t="93135" x="5130800" y="3317875"/>
          <p14:tracePt t="93151" x="5375275" y="3263900"/>
          <p14:tracePt t="93184" x="5915025" y="3184525"/>
          <p14:tracePt t="93219" x="6819900" y="3159125"/>
          <p14:tracePt t="93237" x="7302500" y="3168650"/>
          <p14:tracePt t="93252" x="7518400" y="3187700"/>
          <p14:tracePt t="93267" x="7702550" y="3197225"/>
          <p14:tracePt t="93284" x="7826375" y="3197225"/>
          <p14:tracePt t="93301" x="7924800" y="3197225"/>
          <p14:tracePt t="93317" x="7969250" y="3197225"/>
          <p14:tracePt t="93335" x="7997825" y="3197225"/>
          <p14:tracePt t="93351" x="8032750" y="3197225"/>
          <p14:tracePt t="93367" x="8042275" y="3197225"/>
          <p14:tracePt t="93384" x="8051800" y="3197225"/>
          <p14:tracePt t="93401" x="8061325" y="3197225"/>
          <p14:tracePt t="94430" x="8045450" y="3203575"/>
          <p14:tracePt t="94442" x="8010525" y="3219450"/>
          <p14:tracePt t="94455" x="7921625" y="3241675"/>
          <p14:tracePt t="94468" x="7800975" y="3276600"/>
          <p14:tracePt t="94484" x="7531100" y="3346450"/>
          <p14:tracePt t="94500" x="6899275" y="3460750"/>
          <p14:tracePt t="94518" x="6410325" y="3530600"/>
          <p14:tracePt t="94552" x="5349875" y="3609975"/>
          <p14:tracePt t="94585" x="4568825" y="3581400"/>
          <p14:tracePt t="94603" x="4302125" y="3581400"/>
          <p14:tracePt t="94619" x="4117975" y="3587750"/>
          <p14:tracePt t="94636" x="3883025" y="3641725"/>
          <p14:tracePt t="94650" x="3762375" y="3692525"/>
          <p14:tracePt t="94667" x="3683000" y="3733800"/>
          <p14:tracePt t="94684" x="3603625" y="3762375"/>
          <p14:tracePt t="94700" x="3479800" y="3813175"/>
          <p14:tracePt t="94717" x="3403600" y="3825875"/>
          <p14:tracePt t="94734" x="3343275" y="3825875"/>
          <p14:tracePt t="94751" x="3270250" y="3816350"/>
          <p14:tracePt t="94767" x="3241675" y="3797300"/>
          <p14:tracePt t="94784" x="3222625" y="3787775"/>
          <p14:tracePt t="94800" x="3209925" y="3771900"/>
          <p14:tracePt t="94817" x="3203575" y="3762375"/>
          <p14:tracePt t="94834" x="3203575" y="3759200"/>
          <p14:tracePt t="94850" x="3238500" y="3733800"/>
          <p14:tracePt t="94867" x="3298825" y="3721100"/>
          <p14:tracePt t="94884" x="3384550" y="3705225"/>
          <p14:tracePt t="94901" x="3517900" y="3683000"/>
          <p14:tracePt t="94917" x="3638550" y="3648075"/>
          <p14:tracePt t="94934" x="3803650" y="3603625"/>
          <p14:tracePt t="94950" x="4025900" y="3559175"/>
          <p14:tracePt t="94967" x="4156075" y="3530600"/>
          <p14:tracePt t="94984" x="4254500" y="3508375"/>
          <p14:tracePt t="95001" x="4343400" y="3492500"/>
          <p14:tracePt t="95017" x="4365625" y="3486150"/>
          <p14:tracePt t="95034" x="4375150" y="3482975"/>
          <p14:tracePt t="95050" x="4394200" y="3473450"/>
          <p14:tracePt t="95067" x="4403725" y="3473450"/>
          <p14:tracePt t="95084" x="4416425" y="3473450"/>
          <p14:tracePt t="95100" x="4419600" y="3473450"/>
          <p14:tracePt t="95150" x="4419600" y="3467100"/>
          <p14:tracePt t="95157" x="4419600" y="3457575"/>
          <p14:tracePt t="95167" x="4419600" y="3451225"/>
          <p14:tracePt t="95184" x="4419600" y="3441700"/>
          <p14:tracePt t="95294" x="4413250" y="3441700"/>
          <p14:tracePt t="95301" x="4406900" y="3441700"/>
          <p14:tracePt t="95317" x="4397375" y="3441700"/>
          <p14:tracePt t="95334" x="4371975" y="3441700"/>
          <p14:tracePt t="95351" x="4298950" y="3429000"/>
          <p14:tracePt t="95367" x="4241800" y="3429000"/>
          <p14:tracePt t="95385" x="4184650" y="3429000"/>
          <p14:tracePt t="95401" x="4162425" y="3429000"/>
          <p14:tracePt t="95417" x="4133850" y="3429000"/>
          <p14:tracePt t="95435" x="4102100" y="3429000"/>
          <p14:tracePt t="95451" x="4073525" y="3429000"/>
          <p14:tracePt t="95467" x="4041775" y="3429000"/>
          <p14:tracePt t="95484" x="4000500" y="3429000"/>
          <p14:tracePt t="95500" x="3943350" y="3429000"/>
          <p14:tracePt t="95518" x="3921125" y="3429000"/>
          <p14:tracePt t="95535" x="3902075" y="3429000"/>
          <p14:tracePt t="95551" x="3892550" y="3429000"/>
          <p14:tracePt t="95568" x="3886200" y="3429000"/>
          <p14:tracePt t="95643" x="3889375" y="3425825"/>
          <p14:tracePt t="95656" x="3905250" y="3413125"/>
          <p14:tracePt t="95668" x="3924300" y="3400425"/>
          <p14:tracePt t="95685" x="3965575" y="3394075"/>
          <p14:tracePt t="95701" x="3994150" y="3394075"/>
          <p14:tracePt t="95717" x="4016375" y="3394075"/>
          <p14:tracePt t="95734" x="4032250" y="3394075"/>
          <p14:tracePt t="95750" x="4051300" y="3394075"/>
          <p14:tracePt t="95767" x="4060825" y="3394075"/>
          <p14:tracePt t="95785" x="4102100" y="3394075"/>
          <p14:tracePt t="95801" x="4130675" y="3394075"/>
          <p14:tracePt t="95818" x="4175125" y="3394075"/>
          <p14:tracePt t="95821" x="4194175" y="3394075"/>
          <p14:tracePt t="95835" x="4254500" y="3394075"/>
          <p14:tracePt t="95851" x="4295775" y="3394075"/>
          <p14:tracePt t="95867" x="4340225" y="3394075"/>
          <p14:tracePt t="95884" x="4403725" y="3394075"/>
          <p14:tracePt t="95900" x="4464050" y="3394075"/>
          <p14:tracePt t="95917" x="4514850" y="3387725"/>
          <p14:tracePt t="95935" x="4610100" y="3375025"/>
          <p14:tracePt t="95951" x="4664075" y="3375025"/>
          <p14:tracePt t="95967" x="4692650" y="3375025"/>
          <p14:tracePt t="95984" x="4740275" y="3375025"/>
          <p14:tracePt t="96000" x="4762500" y="3375025"/>
          <p14:tracePt t="96017" x="4803775" y="3375025"/>
          <p14:tracePt t="96034" x="4873625" y="3375025"/>
          <p14:tracePt t="96050" x="4933950" y="3375025"/>
          <p14:tracePt t="96067" x="4994275" y="3375025"/>
          <p14:tracePt t="96084" x="5064125" y="3362325"/>
          <p14:tracePt t="96100" x="5118100" y="3362325"/>
          <p14:tracePt t="96117" x="5168900" y="3355975"/>
          <p14:tracePt t="96134" x="5210175" y="3349625"/>
          <p14:tracePt t="96150" x="5238750" y="3349625"/>
          <p14:tracePt t="96167" x="5270500" y="3349625"/>
          <p14:tracePt t="96184" x="5308600" y="3349625"/>
          <p14:tracePt t="96200" x="5330825" y="3349625"/>
          <p14:tracePt t="96217" x="5359400" y="3349625"/>
          <p14:tracePt t="96234" x="5400675" y="3349625"/>
          <p14:tracePt t="96251" x="5429250" y="3349625"/>
          <p14:tracePt t="96267" x="5461000" y="3349625"/>
          <p14:tracePt t="96284" x="5508625" y="3349625"/>
          <p14:tracePt t="96301" x="5543550" y="3349625"/>
          <p14:tracePt t="96317" x="5588000" y="3349625"/>
          <p14:tracePt t="96334" x="5629275" y="3349625"/>
          <p14:tracePt t="96350" x="5664200" y="3349625"/>
          <p14:tracePt t="96367" x="5702300" y="3349625"/>
          <p14:tracePt t="96385" x="5749925" y="3349625"/>
          <p14:tracePt t="96400" x="5794375" y="3349625"/>
          <p14:tracePt t="96417" x="5835650" y="3349625"/>
          <p14:tracePt t="96435" x="5899150" y="3349625"/>
          <p14:tracePt t="96451" x="5937250" y="3349625"/>
          <p14:tracePt t="96468" x="5978525" y="3349625"/>
          <p14:tracePt t="96484" x="6035675" y="3349625"/>
          <p14:tracePt t="96500" x="6080125" y="3349625"/>
          <p14:tracePt t="96517" x="6108700" y="3349625"/>
          <p14:tracePt t="96534" x="6162675" y="3349625"/>
          <p14:tracePt t="96550" x="6207125" y="3349625"/>
          <p14:tracePt t="96567" x="6245225" y="3352800"/>
          <p14:tracePt t="96584" x="6283325" y="3359150"/>
          <p14:tracePt t="96600" x="6305550" y="3359150"/>
          <p14:tracePt t="96617" x="6321425" y="3359150"/>
          <p14:tracePt t="96634" x="6343650" y="3368675"/>
          <p14:tracePt t="96650" x="6356350" y="3371850"/>
          <p14:tracePt t="96667" x="6381750" y="3371850"/>
          <p14:tracePt t="96684" x="6416675" y="3390900"/>
          <p14:tracePt t="96700" x="6445250" y="3403600"/>
          <p14:tracePt t="96718" x="6477000" y="3406775"/>
          <p14:tracePt t="96735" x="6515100" y="3413125"/>
          <p14:tracePt t="96751" x="6540500" y="3425825"/>
          <p14:tracePt t="96767" x="6569075" y="3432175"/>
          <p14:tracePt t="96784" x="6610350" y="3444875"/>
          <p14:tracePt t="96800" x="6632575" y="3444875"/>
          <p14:tracePt t="96817" x="6642100" y="3444875"/>
          <p14:tracePt t="96820" x="6648450" y="3444875"/>
          <p14:tracePt t="96835" x="6664325" y="3444875"/>
          <p14:tracePt t="96851" x="6677025" y="3444875"/>
          <p14:tracePt t="96868" x="6686550" y="3444875"/>
          <p14:tracePt t="96885" x="6715125" y="3444875"/>
          <p14:tracePt t="96901" x="6731000" y="3448050"/>
          <p14:tracePt t="96917" x="6740525" y="3460750"/>
          <p14:tracePt t="96934" x="6753225" y="3467100"/>
          <p14:tracePt t="96950" x="6769100" y="3470275"/>
          <p14:tracePt t="97570" x="6784975" y="3470275"/>
          <p14:tracePt t="97578" x="6804025" y="3470275"/>
          <p14:tracePt t="97588" x="6829425" y="3470275"/>
          <p14:tracePt t="97600" x="6867525" y="3470275"/>
          <p14:tracePt t="97617" x="6927850" y="3470275"/>
          <p14:tracePt t="97633" x="7051675" y="3470275"/>
          <p14:tracePt t="97650" x="7112000" y="3470275"/>
          <p14:tracePt t="97683" x="7216775" y="3470275"/>
          <p14:tracePt t="97717" x="7337425" y="3470275"/>
          <p14:tracePt t="97734" x="7432675" y="3470275"/>
          <p14:tracePt t="97751" x="7502525" y="3470275"/>
          <p14:tracePt t="97767" x="7597775" y="3467100"/>
          <p14:tracePt t="97784" x="7696200" y="3457575"/>
          <p14:tracePt t="97801" x="7759700" y="3444875"/>
          <p14:tracePt t="97817" x="7804150" y="3438525"/>
          <p14:tracePt t="97834" x="7883525" y="3425825"/>
          <p14:tracePt t="97851" x="7943850" y="3416300"/>
          <p14:tracePt t="97868" x="8026400" y="3416300"/>
          <p14:tracePt t="97884" x="8124825" y="3403600"/>
          <p14:tracePt t="97900" x="8185150" y="3403600"/>
          <p14:tracePt t="97917" x="8245475" y="3403600"/>
          <p14:tracePt t="97934" x="8331200" y="3403600"/>
          <p14:tracePt t="97951" x="8391525" y="3403600"/>
          <p14:tracePt t="97967" x="8451850" y="3394075"/>
          <p14:tracePt t="97984" x="8521700" y="3387725"/>
          <p14:tracePt t="98001" x="8559800" y="3387725"/>
          <p14:tracePt t="98017" x="8582025" y="3387725"/>
          <p14:tracePt t="98033" x="8629650" y="3387725"/>
          <p14:tracePt t="98050" x="8651875" y="3387725"/>
          <p14:tracePt t="98067" x="8674100" y="3387725"/>
          <p14:tracePt t="98083" x="8689975" y="3387725"/>
          <p14:tracePt t="98100" x="8699500" y="3387725"/>
          <p14:tracePt t="98117" x="8702675" y="3387725"/>
          <p14:tracePt t="98150" x="8712200" y="3387725"/>
          <p14:tracePt t="99284" x="8616950" y="3362325"/>
          <p14:tracePt t="99297" x="8213725" y="3305175"/>
          <p14:tracePt t="99312" x="7705725" y="3251200"/>
          <p14:tracePt t="99326" x="7229475" y="3273425"/>
          <p14:tracePt t="99338" x="6937375" y="3317875"/>
          <p14:tracePt t="99352" x="6435725" y="3413125"/>
          <p14:tracePt t="99384" x="5041900" y="3717925"/>
          <p14:tracePt t="99419" x="3641725" y="3946525"/>
          <p14:tracePt t="99440" x="3152775" y="4029075"/>
          <p14:tracePt t="99459" x="2946400" y="4044950"/>
          <p14:tracePt t="99467" x="2784475" y="4064000"/>
          <p14:tracePt t="99483" x="2632075" y="4098925"/>
          <p14:tracePt t="99500" x="2524125" y="4124325"/>
          <p14:tracePt t="99516" x="2406650" y="4143375"/>
          <p14:tracePt t="99534" x="2251075" y="4175125"/>
          <p14:tracePt t="99551" x="2165350" y="4191000"/>
          <p14:tracePt t="99568" x="2076450" y="4197350"/>
          <p14:tracePt t="99584" x="2009775" y="4197350"/>
          <p14:tracePt t="99600" x="1949450" y="4197350"/>
          <p14:tracePt t="99616" x="1930400" y="4197350"/>
          <p14:tracePt t="99876" x="1866900" y="4168775"/>
          <p14:tracePt t="99883" x="1771650" y="4130675"/>
          <p14:tracePt t="99900" x="1533525" y="3997325"/>
          <p14:tracePt t="99917" x="1225550" y="3860800"/>
          <p14:tracePt t="99935" x="1016000" y="3784600"/>
          <p14:tracePt t="99951" x="863600" y="3759200"/>
          <p14:tracePt t="99966" x="736600" y="3740150"/>
          <p14:tracePt t="99983" x="552450" y="3740150"/>
          <p14:tracePt t="100000" x="444500" y="3752850"/>
          <p14:tracePt t="100017" x="323850" y="3768725"/>
          <p14:tracePt t="100033" x="247650" y="3784600"/>
          <p14:tracePt t="100050" x="187325" y="3784600"/>
          <p14:tracePt t="100067" x="123825" y="3784600"/>
          <p14:tracePt t="100083" x="95250" y="3784600"/>
          <p14:tracePt t="100100" x="79375" y="3784600"/>
          <p14:tracePt t="100117" x="66675" y="3784600"/>
          <p14:tracePt t="100133" x="57150" y="3784600"/>
          <p14:tracePt t="100150" x="41275" y="3784600"/>
          <p14:tracePt t="100167" x="25400" y="3784600"/>
          <p14:tracePt t="101368" x="44450" y="3781425"/>
          <p14:tracePt t="101376" x="73025" y="3775075"/>
          <p14:tracePt t="101388" x="168275" y="3749675"/>
          <p14:tracePt t="101400" x="241300" y="3730625"/>
          <p14:tracePt t="101416" x="425450" y="3724275"/>
          <p14:tracePt t="101433" x="508000" y="3724275"/>
          <p14:tracePt t="101450" x="600075" y="3724275"/>
          <p14:tracePt t="101483" x="784225" y="3743325"/>
          <p14:tracePt t="101517" x="971550" y="3749675"/>
          <p14:tracePt t="101534" x="1066800" y="3759200"/>
          <p14:tracePt t="101550" x="1158875" y="3759200"/>
          <p14:tracePt t="101566" x="1257300" y="3759200"/>
          <p14:tracePt t="101583" x="1308100" y="3759200"/>
          <p14:tracePt t="101600" x="1352550" y="3759200"/>
          <p14:tracePt t="101617" x="1400175" y="3759200"/>
          <p14:tracePt t="101634" x="1431925" y="3759200"/>
          <p14:tracePt t="101651" x="1473200" y="3759200"/>
          <p14:tracePt t="101667" x="1530350" y="3759200"/>
          <p14:tracePt t="101683" x="1552575" y="3759200"/>
          <p14:tracePt t="101700" x="1581150" y="3759200"/>
          <p14:tracePt t="101716" x="1622425" y="3759200"/>
          <p14:tracePt t="101733" x="1631950" y="3759200"/>
          <p14:tracePt t="101750" x="1641475" y="3759200"/>
          <p14:tracePt t="101767" x="1644650" y="3759200"/>
          <p14:tracePt t="101824" x="1651000" y="3759200"/>
          <p14:tracePt t="101831" x="1654175" y="3759200"/>
          <p14:tracePt t="101838" x="1660525" y="3759200"/>
          <p14:tracePt t="101860" x="1670050" y="3759200"/>
          <p14:tracePt t="101916" x="1670050" y="3762375"/>
          <p14:tracePt t="101924" x="1670050" y="3768725"/>
          <p14:tracePt t="102538" x="1679575" y="3768725"/>
          <p14:tracePt t="102546" x="1692275" y="3768725"/>
          <p14:tracePt t="102556" x="1711325" y="3768725"/>
          <p14:tracePt t="102566" x="1762125" y="3768725"/>
          <p14:tracePt t="102583" x="1822450" y="3765550"/>
          <p14:tracePt t="102600" x="1882775" y="3765550"/>
          <p14:tracePt t="102633" x="1987550" y="3765550"/>
          <p14:tracePt t="102666" x="2041525" y="3765550"/>
          <p14:tracePt t="102683" x="2057400" y="3765550"/>
          <p14:tracePt t="102700" x="2085975" y="3765550"/>
          <p14:tracePt t="102717" x="2149475" y="3752850"/>
          <p14:tracePt t="102733" x="2193925" y="3752850"/>
          <p14:tracePt t="102749" x="2232025" y="3752850"/>
          <p14:tracePt t="102767" x="2244725" y="3752850"/>
          <p14:tracePt t="102783" x="2251075" y="3752850"/>
          <p14:tracePt t="102837" x="2254250" y="3752850"/>
          <p14:tracePt t="102844" x="2260600" y="3752850"/>
          <p14:tracePt t="102851" x="2263775" y="3752850"/>
          <p14:tracePt t="102867" x="2292350" y="3752850"/>
          <p14:tracePt t="102883" x="2320925" y="3752850"/>
          <p14:tracePt t="102900" x="2374900" y="3752850"/>
          <p14:tracePt t="102917" x="2435225" y="3752850"/>
          <p14:tracePt t="102933" x="2473325" y="3752850"/>
          <p14:tracePt t="102949" x="2495550" y="3752850"/>
          <p14:tracePt t="102967" x="2549525" y="3752850"/>
          <p14:tracePt t="102983" x="2593975" y="3752850"/>
          <p14:tracePt t="102999" x="2654300" y="3752850"/>
          <p14:tracePt t="103016" x="2749550" y="3752850"/>
          <p14:tracePt t="103033" x="2809875" y="3743325"/>
          <p14:tracePt t="103050" x="2847975" y="3743325"/>
          <p14:tracePt t="103066" x="2867025" y="3743325"/>
          <p14:tracePt t="103083" x="2876550" y="3743325"/>
          <p14:tracePt t="103099" x="2898775" y="3743325"/>
          <p14:tracePt t="103116" x="2940050" y="3743325"/>
          <p14:tracePt t="103133" x="2981325" y="3743325"/>
          <p14:tracePt t="103149" x="3035300" y="3743325"/>
          <p14:tracePt t="103166" x="3076575" y="3743325"/>
          <p14:tracePt t="103183" x="3105150" y="3743325"/>
          <p14:tracePt t="103200" x="3114675" y="3743325"/>
          <p14:tracePt t="103216" x="3130550" y="3743325"/>
          <p14:tracePt t="103233" x="3149600" y="3743325"/>
          <p14:tracePt t="103250" x="3171825" y="3743325"/>
          <p14:tracePt t="103267" x="3219450" y="3743325"/>
          <p14:tracePt t="103283" x="3263900" y="3743325"/>
          <p14:tracePt t="103300" x="3302000" y="3743325"/>
          <p14:tracePt t="103316" x="3340100" y="3743325"/>
          <p14:tracePt t="103333" x="3349625" y="3743325"/>
          <p14:tracePt t="103349" x="3359150" y="3743325"/>
          <p14:tracePt t="103366" x="3390900" y="3743325"/>
          <p14:tracePt t="103383" x="3413125" y="3743325"/>
          <p14:tracePt t="103401" x="3470275" y="3743325"/>
          <p14:tracePt t="103417" x="3511550" y="3743325"/>
          <p14:tracePt t="103433" x="3565525" y="3746500"/>
          <p14:tracePt t="103450" x="3606800" y="3752850"/>
          <p14:tracePt t="103466" x="3629025" y="3752850"/>
          <p14:tracePt t="103483" x="3638550" y="3752850"/>
          <p14:tracePt t="103501" x="3644900" y="3752850"/>
          <p14:tracePt t="103538" x="3648075" y="3752850"/>
          <p14:tracePt t="103551" x="3657600" y="3752850"/>
          <p14:tracePt t="103567" x="3673475" y="3752850"/>
          <p14:tracePt t="103583" x="3683000" y="3752850"/>
          <p14:tracePt t="104037" x="3689350" y="3752850"/>
          <p14:tracePt t="104044" x="3692525" y="3752850"/>
          <p14:tracePt t="104050" x="3702050" y="3752850"/>
          <p14:tracePt t="104066" x="3711575" y="3752850"/>
          <p14:tracePt t="104084" x="3733800" y="3752850"/>
          <p14:tracePt t="104100" x="3810000" y="3752850"/>
          <p14:tracePt t="104117" x="3879850" y="3752850"/>
          <p14:tracePt t="104150" x="4048125" y="3752850"/>
          <p14:tracePt t="104183" x="4178300" y="3752850"/>
          <p14:tracePt t="104200" x="4238625" y="3752850"/>
          <p14:tracePt t="104216" x="4267200" y="3752850"/>
          <p14:tracePt t="104233" x="4298950" y="3752850"/>
          <p14:tracePt t="104250" x="4330700" y="3752850"/>
          <p14:tracePt t="104267" x="4356100" y="3746500"/>
          <p14:tracePt t="104283" x="4371975" y="3740150"/>
          <p14:tracePt t="104300" x="4384675" y="3730625"/>
          <p14:tracePt t="104316" x="4400550" y="3730625"/>
          <p14:tracePt t="104333" x="4410075" y="3721100"/>
          <p14:tracePt t="104350" x="4425950" y="3705225"/>
          <p14:tracePt t="104367" x="4435475" y="3695700"/>
          <p14:tracePt t="104384" x="4451350" y="3686175"/>
          <p14:tracePt t="104400" x="4464050" y="3670300"/>
          <p14:tracePt t="104416" x="4476750" y="3654425"/>
          <p14:tracePt t="104433" x="4476750" y="3638550"/>
          <p14:tracePt t="104450" x="4473575" y="3600450"/>
          <p14:tracePt t="104466" x="4460875" y="3584575"/>
          <p14:tracePt t="104483" x="4441825" y="3568700"/>
          <p14:tracePt t="104500" x="4397375" y="3543300"/>
          <p14:tracePt t="104517" x="4359275" y="3530600"/>
          <p14:tracePt t="104533" x="4337050" y="3517900"/>
          <p14:tracePt t="104550" x="4292600" y="3502025"/>
          <p14:tracePt t="104566" x="4270375" y="3482975"/>
          <p14:tracePt t="104583" x="4225925" y="3470275"/>
          <p14:tracePt t="104600" x="4143375" y="3451225"/>
          <p14:tracePt t="104616" x="4067175" y="3425825"/>
          <p14:tracePt t="104633" x="3994150" y="3403600"/>
          <p14:tracePt t="104650" x="3905250" y="3397250"/>
          <p14:tracePt t="104666" x="3883025" y="3397250"/>
          <p14:tracePt t="104683" x="3860800" y="3397250"/>
          <p14:tracePt t="104700" x="3825875" y="3397250"/>
          <p14:tracePt t="104716" x="3803650" y="3390900"/>
          <p14:tracePt t="104733" x="3775075" y="3384550"/>
          <p14:tracePt t="104750" x="3679825" y="3340100"/>
          <p14:tracePt t="104766" x="3581400" y="3324225"/>
          <p14:tracePt t="104783" x="3508375" y="3308350"/>
          <p14:tracePt t="104800" x="3454400" y="3308350"/>
          <p14:tracePt t="104816" x="3422650" y="3308350"/>
          <p14:tracePt t="104833" x="3413125" y="3308350"/>
          <p14:tracePt t="104850" x="3381375" y="3308350"/>
          <p14:tracePt t="104866" x="3359150" y="3311525"/>
          <p14:tracePt t="104883" x="3295650" y="3317875"/>
          <p14:tracePt t="104901" x="3194050" y="3346450"/>
          <p14:tracePt t="104916" x="3136900" y="3362325"/>
          <p14:tracePt t="104933" x="3114675" y="3371850"/>
          <p14:tracePt t="104938" x="3101975" y="3378200"/>
          <p14:tracePt t="104949" x="3092450" y="3387725"/>
          <p14:tracePt t="104966" x="3082925" y="3403600"/>
          <p14:tracePt t="104983" x="3073400" y="3413125"/>
          <p14:tracePt t="105000" x="3067050" y="3429000"/>
          <p14:tracePt t="105016" x="3063875" y="3438525"/>
          <p14:tracePt t="105034" x="3051175" y="3454400"/>
          <p14:tracePt t="105050" x="3051175" y="3470275"/>
          <p14:tracePt t="105067" x="3051175" y="3489325"/>
          <p14:tracePt t="105083" x="3051175" y="3517900"/>
          <p14:tracePt t="105099" x="3060700" y="3552825"/>
          <p14:tracePt t="105116" x="3073400" y="3584575"/>
          <p14:tracePt t="105133" x="3082925" y="3600450"/>
          <p14:tracePt t="105149" x="3095625" y="3625850"/>
          <p14:tracePt t="105166" x="3105150" y="3641725"/>
          <p14:tracePt t="105182" x="3121025" y="3654425"/>
          <p14:tracePt t="105200" x="3155950" y="3689350"/>
          <p14:tracePt t="105216" x="3194050" y="3702050"/>
          <p14:tracePt t="105233" x="3222625" y="3711575"/>
          <p14:tracePt t="105249" x="3267075" y="3730625"/>
          <p14:tracePt t="105266" x="3305175" y="3743325"/>
          <p14:tracePt t="105283" x="3340100" y="3756025"/>
          <p14:tracePt t="105300" x="3406775" y="3775075"/>
          <p14:tracePt t="105316" x="3460750" y="3797300"/>
          <p14:tracePt t="105333" x="3514725" y="3810000"/>
          <p14:tracePt t="105350" x="3578225" y="3829050"/>
          <p14:tracePt t="105366" x="3616325" y="3841750"/>
          <p14:tracePt t="105383" x="3654425" y="3860800"/>
          <p14:tracePt t="105400" x="3711575" y="3879850"/>
          <p14:tracePt t="105416" x="3743325" y="3892550"/>
          <p14:tracePt t="105433" x="3787775" y="3898900"/>
          <p14:tracePt t="105435" x="3803650" y="3898900"/>
          <p14:tracePt t="105449" x="3857625" y="3898900"/>
          <p14:tracePt t="105466" x="3898900" y="3898900"/>
          <p14:tracePt t="105483" x="3943350" y="3898900"/>
          <p14:tracePt t="105499" x="4006850" y="3898900"/>
          <p14:tracePt t="105516" x="4041775" y="3898900"/>
          <p14:tracePt t="105533" x="4079875" y="3898900"/>
          <p14:tracePt t="105550" x="4111625" y="3898900"/>
          <p14:tracePt t="105566" x="4156075" y="3895725"/>
          <p14:tracePt t="105583" x="4194175" y="3895725"/>
          <p14:tracePt t="105600" x="4225925" y="3889375"/>
          <p14:tracePt t="105616" x="4257675" y="3889375"/>
          <p14:tracePt t="105633" x="4279900" y="3876675"/>
          <p14:tracePt t="105650" x="4305300" y="3860800"/>
          <p14:tracePt t="105666" x="4318000" y="3844925"/>
          <p14:tracePt t="105683" x="4333875" y="3835400"/>
          <p14:tracePt t="105700" x="4359275" y="3829050"/>
          <p14:tracePt t="105716" x="4368800" y="3825875"/>
          <p14:tracePt t="105733" x="4378325" y="3825875"/>
          <p14:tracePt t="105750" x="4394200" y="3825875"/>
          <p14:tracePt t="105766" x="4403725" y="3825875"/>
          <p14:tracePt t="105815" x="4410075" y="3825875"/>
          <p14:tracePt t="105828" x="4413250" y="3825875"/>
          <p14:tracePt t="105865" x="4413250" y="3819525"/>
          <p14:tracePt t="106756" x="4451350" y="3813175"/>
          <p14:tracePt t="106766" x="4521200" y="3803650"/>
          <p14:tracePt t="106783" x="4654550" y="3768725"/>
          <p14:tracePt t="106799" x="4899025" y="3724275"/>
          <p14:tracePt t="106816" x="5048250" y="3724275"/>
          <p14:tracePt t="106834" x="5162550" y="3724275"/>
          <p14:tracePt t="106866" x="5403850" y="3762375"/>
          <p14:tracePt t="106900" x="5534025" y="3775075"/>
          <p14:tracePt t="106916" x="5594350" y="3781425"/>
          <p14:tracePt t="106933" x="5686425" y="3803650"/>
          <p14:tracePt t="106949" x="5746750" y="3810000"/>
          <p14:tracePt t="106966" x="5800725" y="3816350"/>
          <p14:tracePt t="106970" x="5819775" y="3822700"/>
          <p14:tracePt t="106984" x="5857875" y="3822700"/>
          <p14:tracePt t="106999" x="5880100" y="3822700"/>
          <p14:tracePt t="107016" x="5902325" y="3822700"/>
          <p14:tracePt t="107033" x="5924550" y="3822700"/>
          <p14:tracePt t="107049" x="5972175" y="3822700"/>
          <p14:tracePt t="107066" x="6022975" y="3822700"/>
          <p14:tracePt t="107083" x="6108700" y="3822700"/>
          <p14:tracePt t="107100" x="6169025" y="3822700"/>
          <p14:tracePt t="107117" x="6229350" y="3822700"/>
          <p14:tracePt t="107134" x="6305550" y="3822700"/>
          <p14:tracePt t="107149" x="6365875" y="3822700"/>
          <p14:tracePt t="107165" x="6429375" y="3819525"/>
          <p14:tracePt t="107182" x="6489700" y="3819525"/>
          <p14:tracePt t="107200" x="6575425" y="3819525"/>
          <p14:tracePt t="107215" x="6673850" y="3819525"/>
          <p14:tracePt t="107233" x="6835775" y="3819525"/>
          <p14:tracePt t="107249" x="6940550" y="3832225"/>
          <p14:tracePt t="107266" x="7038975" y="3848100"/>
          <p14:tracePt t="107283" x="7204075" y="3867150"/>
          <p14:tracePt t="107300" x="7289800" y="3889375"/>
          <p14:tracePt t="107316" x="7362825" y="3895725"/>
          <p14:tracePt t="107333" x="7451725" y="3911600"/>
          <p14:tracePt t="107350" x="7512050" y="3924300"/>
          <p14:tracePt t="107366" x="7566025" y="3930650"/>
          <p14:tracePt t="107384" x="7620000" y="3937000"/>
          <p14:tracePt t="107400" x="7642225" y="3937000"/>
          <p14:tracePt t="107416" x="7651750" y="3937000"/>
          <p14:tracePt t="107433" x="7658100" y="3937000"/>
          <p14:tracePt t="107500" x="7654925" y="3937000"/>
          <p14:tracePt t="107508" x="7651750" y="3937000"/>
          <p14:tracePt t="107516" x="7645400" y="3937000"/>
          <p14:tracePt t="107534" x="7632700" y="3937000"/>
          <p14:tracePt t="107549" x="7610475" y="3937000"/>
          <p14:tracePt t="107566" x="7585075" y="3927475"/>
          <p14:tracePt t="107583" x="7537450" y="3911600"/>
          <p14:tracePt t="107599" x="7499350" y="3898900"/>
          <p14:tracePt t="107615" x="7435850" y="3876675"/>
          <p14:tracePt t="107634" x="7359650" y="3857625"/>
          <p14:tracePt t="107650" x="7315200" y="3851275"/>
          <p14:tracePt t="107666" x="7280275" y="3851275"/>
          <p14:tracePt t="107683" x="7245350" y="3851275"/>
          <p14:tracePt t="107700" x="7216775" y="3851275"/>
          <p14:tracePt t="107716" x="7194550" y="3851275"/>
          <p14:tracePt t="107733" x="7121525" y="3832225"/>
          <p14:tracePt t="107749" x="7026275" y="3813175"/>
          <p14:tracePt t="107766" x="6918325" y="3797300"/>
          <p14:tracePt t="107783" x="6854825" y="3797300"/>
          <p14:tracePt t="107800" x="6835775" y="3797300"/>
          <p14:tracePt t="107816" x="6819900" y="3797300"/>
          <p14:tracePt t="107833" x="6797675" y="3797300"/>
          <p14:tracePt t="107849" x="6788150" y="3797300"/>
          <p14:tracePt t="107866" x="6772275" y="3797300"/>
          <p14:tracePt t="107883" x="6718300" y="3778250"/>
          <p14:tracePt t="107899" x="6654800" y="3765550"/>
          <p14:tracePt t="107916" x="6610350" y="3746500"/>
          <p14:tracePt t="107933" x="6581775" y="3746500"/>
          <p14:tracePt t="107949" x="6569075" y="3746500"/>
          <p14:tracePt t="107966" x="6556375" y="3746500"/>
          <p14:tracePt t="107983" x="6543675" y="3736975"/>
          <p14:tracePt t="107999" x="6534150" y="3727450"/>
          <p14:tracePt t="108016" x="6518275" y="3721100"/>
          <p14:tracePt t="108033" x="6502400" y="3721100"/>
          <p14:tracePt t="108049" x="6492875" y="3721100"/>
          <p14:tracePt t="108067" x="6483350" y="3721100"/>
          <p14:tracePt t="108083" x="6464300" y="3721100"/>
          <p14:tracePt t="108115" x="6457950" y="3721100"/>
          <p14:tracePt t="108133" x="6448425" y="3721100"/>
          <p14:tracePt t="108149" x="6448425" y="3717925"/>
          <p14:tracePt t="108183" x="6448425" y="3711575"/>
          <p14:tracePt t="108204" x="6451600" y="3711575"/>
          <p14:tracePt t="108215" x="6457950" y="3702050"/>
          <p14:tracePt t="108233" x="6496050" y="3695700"/>
          <p14:tracePt t="108249" x="6527800" y="3695700"/>
          <p14:tracePt t="108265" x="6562725" y="3695700"/>
          <p14:tracePt t="108283" x="6632575" y="3695700"/>
          <p14:tracePt t="108299" x="6692900" y="3695700"/>
          <p14:tracePt t="108315" x="6753225" y="3698875"/>
          <p14:tracePt t="108333" x="6851650" y="3714750"/>
          <p14:tracePt t="108350" x="6915150" y="3721100"/>
          <p14:tracePt t="108366" x="6975475" y="3727450"/>
          <p14:tracePt t="108383" x="7054850" y="3727450"/>
          <p14:tracePt t="108399" x="7099300" y="3727450"/>
          <p14:tracePt t="108416" x="7143750" y="3727450"/>
          <p14:tracePt t="108433" x="7204075" y="3727450"/>
          <p14:tracePt t="108450" x="7242175" y="3727450"/>
          <p14:tracePt t="108466" x="7286625" y="3727450"/>
          <p14:tracePt t="108483" x="7334250" y="3727450"/>
          <p14:tracePt t="108499" x="7356475" y="3733800"/>
          <p14:tracePt t="108515" x="7385050" y="3733800"/>
          <p14:tracePt t="108533" x="7426325" y="3740150"/>
          <p14:tracePt t="108549" x="7464425" y="3746500"/>
          <p14:tracePt t="108565" x="7505700" y="3746500"/>
          <p14:tracePt t="108584" x="7546975" y="3752850"/>
          <p14:tracePt t="108600" x="7578725" y="3752850"/>
          <p14:tracePt t="108616" x="7588250" y="3752850"/>
          <p14:tracePt t="108633" x="7600950" y="3752850"/>
          <p14:tracePt t="108665" x="7607300" y="3752850"/>
          <p14:tracePt t="108712" x="7616825" y="3752850"/>
          <p14:tracePt t="108719" x="7623175" y="3752850"/>
          <p14:tracePt t="108733" x="7626350" y="3752850"/>
          <p14:tracePt t="109655" x="7550150" y="3727450"/>
          <p14:tracePt t="109666" x="7416800" y="3686175"/>
          <p14:tracePt t="109683" x="6762750" y="3498850"/>
          <p14:tracePt t="109701" x="6302375" y="3460750"/>
          <p14:tracePt t="109722" x="5597525" y="3448050"/>
          <p14:tracePt t="109734" x="5165725" y="3470275"/>
          <p14:tracePt t="109768" x="4086225" y="3597275"/>
          <p14:tracePt t="109800" x="3244850" y="3648075"/>
          <p14:tracePt t="109826" x="2644775" y="3692525"/>
          <p14:tracePt t="109843" x="2419350" y="3702050"/>
          <p14:tracePt t="109853" x="2235200" y="3711575"/>
          <p14:tracePt t="109866" x="2133600" y="3711575"/>
          <p14:tracePt t="109883" x="1889125" y="3736975"/>
          <p14:tracePt t="109899" x="1784350" y="3746500"/>
          <p14:tracePt t="109916" x="1701800" y="3746500"/>
          <p14:tracePt t="109932" x="1581150" y="3762375"/>
          <p14:tracePt t="109949" x="1517650" y="3775075"/>
          <p14:tracePt t="109966" x="1454150" y="3790950"/>
          <p14:tracePt t="109983" x="1352550" y="3819525"/>
          <p14:tracePt t="109999" x="1266825" y="3835400"/>
          <p14:tracePt t="110016" x="1190625" y="3851275"/>
          <p14:tracePt t="110032" x="1117600" y="3863975"/>
          <p14:tracePt t="110049" x="1085850" y="3870325"/>
          <p14:tracePt t="110065" x="1066800" y="3870325"/>
          <p14:tracePt t="110082" x="1025525" y="3870325"/>
          <p14:tracePt t="110099" x="1009650" y="3870325"/>
          <p14:tracePt t="110115" x="993775" y="3870325"/>
          <p14:tracePt t="110132" x="968375" y="3870325"/>
          <p14:tracePt t="110149" x="952500" y="3870325"/>
          <p14:tracePt t="110166" x="942975" y="3870325"/>
          <p14:tracePt t="110182" x="923925" y="3870325"/>
          <p14:tracePt t="110199" x="914400" y="3870325"/>
          <p14:tracePt t="110215" x="904875" y="3870325"/>
          <p14:tracePt t="110232" x="882650" y="3870325"/>
          <p14:tracePt t="110249" x="873125" y="3870325"/>
          <p14:tracePt t="110265" x="863600" y="3870325"/>
          <p14:tracePt t="110282" x="854075" y="3870325"/>
          <p14:tracePt t="110362" x="847725" y="3870325"/>
          <p14:tracePt t="117723" x="838200" y="3873500"/>
          <p14:tracePt t="117739" x="815975" y="3886200"/>
          <p14:tracePt t="117753" x="784225" y="3898900"/>
          <p14:tracePt t="117766" x="762000" y="3917950"/>
          <p14:tracePt t="117782" x="727075" y="3949700"/>
          <p14:tracePt t="117798" x="644525" y="4032250"/>
          <p14:tracePt t="117831" x="523875" y="4175125"/>
          <p14:tracePt t="117865" x="384175" y="4330700"/>
          <p14:tracePt t="117882" x="352425" y="4368800"/>
          <p14:tracePt t="117899" x="307975" y="4413250"/>
          <p14:tracePt t="117915" x="276225" y="4445000"/>
          <p14:tracePt t="117932" x="250825" y="4470400"/>
          <p14:tracePt t="117949" x="209550" y="4492625"/>
          <p14:tracePt t="117965" x="193675" y="4511675"/>
          <p14:tracePt t="117982" x="184150" y="4521200"/>
          <p14:tracePt t="117999" x="171450" y="4530725"/>
          <p14:tracePt t="118206" x="180975" y="4527550"/>
          <p14:tracePt t="118213" x="190500" y="4527550"/>
          <p14:tracePt t="118232" x="219075" y="4527550"/>
          <p14:tracePt t="118249" x="260350" y="4527550"/>
          <p14:tracePt t="118264" x="304800" y="4527550"/>
          <p14:tracePt t="118281" x="349250" y="4527550"/>
          <p14:tracePt t="118298" x="412750" y="4521200"/>
          <p14:tracePt t="118314" x="434975" y="4521200"/>
          <p14:tracePt t="118331" x="454025" y="4521200"/>
          <p14:tracePt t="118348" x="476250" y="4521200"/>
          <p14:tracePt t="118365" x="485775" y="4521200"/>
          <p14:tracePt t="118382" x="492125" y="4521200"/>
          <p14:tracePt t="118477" x="495300" y="4521200"/>
          <p14:tracePt t="118485" x="501650" y="4521200"/>
          <p14:tracePt t="118499" x="514350" y="4521200"/>
          <p14:tracePt t="118515" x="530225" y="4511675"/>
          <p14:tracePt t="118532" x="561975" y="4498975"/>
          <p14:tracePt t="118548" x="647700" y="4486275"/>
          <p14:tracePt t="118565" x="723900" y="4470400"/>
          <p14:tracePt t="118582" x="784225" y="4464050"/>
          <p14:tracePt t="118599" x="873125" y="4451350"/>
          <p14:tracePt t="118614" x="968375" y="4435475"/>
          <p14:tracePt t="118632" x="1098550" y="4425950"/>
          <p14:tracePt t="118648" x="1250950" y="4410075"/>
          <p14:tracePt t="118664" x="1365250" y="4410075"/>
          <p14:tracePt t="118682" x="1504950" y="4410075"/>
          <p14:tracePt t="118683" x="1549400" y="4410075"/>
          <p14:tracePt t="118698" x="1657350" y="4422775"/>
          <p14:tracePt t="118715" x="1739900" y="4432300"/>
          <p14:tracePt t="118732" x="1825625" y="4438650"/>
          <p14:tracePt t="118748" x="1930400" y="4438650"/>
          <p14:tracePt t="118765" x="2000250" y="4438650"/>
          <p14:tracePt t="118782" x="2079625" y="4438650"/>
          <p14:tracePt t="118799" x="2244725" y="4448175"/>
          <p14:tracePt t="118815" x="2349500" y="4464050"/>
          <p14:tracePt t="118832" x="2435225" y="4473575"/>
          <p14:tracePt t="118849" x="2559050" y="4502150"/>
          <p14:tracePt t="118865" x="2676525" y="4521200"/>
          <p14:tracePt t="118882" x="2759075" y="4527550"/>
          <p14:tracePt t="118898" x="2844800" y="4533900"/>
          <p14:tracePt t="118915" x="2898775" y="4540250"/>
          <p14:tracePt t="118932" x="2949575" y="4540250"/>
          <p14:tracePt t="118949" x="3019425" y="4546600"/>
          <p14:tracePt t="118965" x="3054350" y="4546600"/>
          <p14:tracePt t="118982" x="3092450" y="4546600"/>
          <p14:tracePt t="118998" x="3114675" y="4552950"/>
          <p14:tracePt t="121848" x="3184525" y="4581525"/>
          <p14:tracePt t="121862" x="3384550" y="4648200"/>
          <p14:tracePt t="121874" x="3511550" y="4667250"/>
          <p14:tracePt t="121889" x="3870325" y="4686300"/>
          <p14:tracePt t="121903" x="4248150" y="4629150"/>
          <p14:tracePt t="121914" x="4391025" y="4584700"/>
          <p14:tracePt t="121948" x="5645150" y="4140200"/>
          <p14:tracePt t="121983" x="7207250" y="3679825"/>
          <p14:tracePt t="122001" x="7683500" y="3584575"/>
          <p14:tracePt t="122019" x="8277225" y="3511550"/>
          <p14:tracePt t="122033" x="8556625" y="3476625"/>
          <p14:tracePt t="122049" x="8763000" y="3476625"/>
          <p14:tracePt t="122064" x="8934450" y="3476625"/>
          <p14:tracePt t="122082" x="9070975" y="3476625"/>
          <p14:tracePt t="122098" x="9109075" y="3476625"/>
          <p14:tracePt t="122115" x="9137650" y="3476625"/>
          <p14:tracePt t="122590" x="9109075" y="3489325"/>
          <p14:tracePt t="122597" x="9051925" y="3489325"/>
          <p14:tracePt t="122604" x="8982075" y="3489325"/>
          <p14:tracePt t="122614" x="8921750" y="3498850"/>
          <p14:tracePt t="122632" x="8699500" y="3543300"/>
          <p14:tracePt t="122648" x="8521700" y="3616325"/>
          <p14:tracePt t="122665" x="8375650" y="3708400"/>
          <p14:tracePt t="122698" x="8039100" y="3908425"/>
          <p14:tracePt t="122734" x="7673975" y="4108450"/>
          <p14:tracePt t="122750" x="7496175" y="4194175"/>
          <p14:tracePt t="122765" x="7381875" y="4254500"/>
          <p14:tracePt t="122782" x="7261225" y="4324350"/>
          <p14:tracePt t="122797" x="7213600" y="4352925"/>
          <p14:tracePt t="122815" x="7185025" y="4371975"/>
          <p14:tracePt t="122832" x="7156450" y="4394200"/>
          <p14:tracePt t="122848" x="7140575" y="4403725"/>
          <p14:tracePt t="122865" x="7124700" y="4413250"/>
          <p14:tracePt t="122882" x="7083425" y="4425950"/>
          <p14:tracePt t="122897" x="7061200" y="4425950"/>
          <p14:tracePt t="122915" x="7038975" y="4425950"/>
          <p14:tracePt t="122932" x="7010400" y="4425950"/>
          <p14:tracePt t="122948" x="7000875" y="4425950"/>
          <p14:tracePt t="122964" x="6991350" y="4425950"/>
          <p14:tracePt t="122981" x="6972300" y="4425950"/>
          <p14:tracePt t="122998" x="6962775" y="4425950"/>
          <p14:tracePt t="123014" x="6953250" y="4425950"/>
          <p14:tracePt t="123031" x="6924675" y="4425950"/>
          <p14:tracePt t="123047" x="6915150" y="4425950"/>
          <p14:tracePt t="123065" x="6905625" y="4425950"/>
          <p14:tracePt t="123082" x="6892925" y="4425950"/>
          <p14:tracePt t="123098" x="6886575" y="4425950"/>
          <p14:tracePt t="123198" x="6877050" y="4425950"/>
          <p14:tracePt t="123248" x="6870700" y="4425950"/>
          <p14:tracePt t="123261" x="6867525" y="4425950"/>
          <p14:tracePt t="123273" x="6861175" y="4425950"/>
          <p14:tracePt t="123281" x="6851650" y="4425950"/>
          <p14:tracePt t="123314" x="6848475" y="4425950"/>
          <p14:tracePt t="124061" x="6854825" y="4422775"/>
          <p14:tracePt t="124074" x="6864350" y="4413250"/>
          <p14:tracePt t="124085" x="6867525" y="4413250"/>
          <p14:tracePt t="124098" x="6883400" y="4403725"/>
          <p14:tracePt t="124115" x="6892925" y="4403725"/>
          <p14:tracePt t="124131" x="6902450" y="4397375"/>
          <p14:tracePt t="124198" x="6946900" y="4371975"/>
          <p14:tracePt t="124215" x="6978650" y="4352925"/>
          <p14:tracePt t="124231" x="7035800" y="4333875"/>
          <p14:tracePt t="124247" x="7064375" y="4324350"/>
          <p14:tracePt t="124264" x="7083425" y="4311650"/>
          <p14:tracePt t="124281" x="7096125" y="4311650"/>
          <p14:tracePt t="124297" x="7112000" y="4311650"/>
          <p14:tracePt t="124314" x="7121525" y="4311650"/>
          <p14:tracePt t="124331" x="7143750" y="4295775"/>
          <p14:tracePt t="124348" x="7181850" y="4283075"/>
          <p14:tracePt t="124365" x="7226300" y="4270375"/>
          <p14:tracePt t="124381" x="7273925" y="4264025"/>
          <p14:tracePt t="124398" x="7302500" y="4264025"/>
          <p14:tracePt t="124414" x="7315200" y="4264025"/>
          <p14:tracePt t="124431" x="7327900" y="4264025"/>
          <p14:tracePt t="124448" x="7343775" y="4264025"/>
          <p14:tracePt t="124465" x="7359650" y="4264025"/>
          <p14:tracePt t="124481" x="7413625" y="4264025"/>
          <p14:tracePt t="124498" x="7458075" y="4264025"/>
          <p14:tracePt t="124515" x="7502525" y="4267200"/>
          <p14:tracePt t="124531" x="7566025" y="4279900"/>
          <p14:tracePt t="124548" x="7594600" y="4279900"/>
          <p14:tracePt t="124565" x="7616825" y="4279900"/>
          <p14:tracePt t="124581" x="7680325" y="4279900"/>
          <p14:tracePt t="124598" x="7724775" y="4279900"/>
          <p14:tracePt t="124614" x="7781925" y="4279900"/>
          <p14:tracePt t="124631" x="7889875" y="4279900"/>
          <p14:tracePt t="124648" x="7950200" y="4279900"/>
          <p14:tracePt t="124664" x="8004175" y="4279900"/>
          <p14:tracePt t="124681" x="8058150" y="4279900"/>
          <p14:tracePt t="124698" x="8074025" y="4279900"/>
          <p14:tracePt t="124715" x="8083550" y="4279900"/>
          <p14:tracePt t="124731" x="8102600" y="4279900"/>
          <p14:tracePt t="124748" x="8112125" y="4279900"/>
          <p14:tracePt t="124765" x="8121650" y="4279900"/>
          <p14:tracePt t="124781" x="8150225" y="4279900"/>
          <p14:tracePt t="124798" x="8159750" y="4279900"/>
          <p14:tracePt t="124815" x="8169275" y="4279900"/>
          <p14:tracePt t="124917" x="8172450" y="4279900"/>
          <p14:tracePt t="125296" x="8089900" y="4295775"/>
          <p14:tracePt t="125309" x="7870825" y="4343400"/>
          <p14:tracePt t="125319" x="7775575" y="4362450"/>
          <p14:tracePt t="125332" x="7429500" y="4419600"/>
          <p14:tracePt t="125349" x="7026275" y="4483100"/>
          <p14:tracePt t="125352" x="6734175" y="4527550"/>
          <p14:tracePt t="125366" x="6210300" y="4641850"/>
          <p14:tracePt t="125399" x="5419725" y="4857750"/>
          <p14:tracePt t="125432" x="4968875" y="4927600"/>
          <p14:tracePt t="125449" x="4864100" y="4927600"/>
          <p14:tracePt t="125724" x="4772025" y="4892675"/>
          <p14:tracePt t="125737" x="4581525" y="4806950"/>
          <p14:tracePt t="125750" x="4486275" y="4768850"/>
          <p14:tracePt t="125765" x="4152900" y="4632325"/>
          <p14:tracePt t="125782" x="3956050" y="4575175"/>
          <p14:tracePt t="125798" x="3733800" y="4527550"/>
          <p14:tracePt t="125815" x="3435350" y="4489450"/>
          <p14:tracePt t="125831" x="3206750" y="4470400"/>
          <p14:tracePt t="125847" x="3013075" y="4470400"/>
          <p14:tracePt t="125865" x="2752725" y="4470400"/>
          <p14:tracePt t="125881" x="2647950" y="4470400"/>
          <p14:tracePt t="125897" x="2540000" y="4445000"/>
          <p14:tracePt t="125914" x="2387600" y="4429125"/>
          <p14:tracePt t="125930" x="2200275" y="4403725"/>
          <p14:tracePt t="125948" x="2063750" y="4403725"/>
          <p14:tracePt t="125964" x="1958975" y="4403725"/>
          <p14:tracePt t="125981" x="1841500" y="4403725"/>
          <p14:tracePt t="125997" x="1806575" y="4403725"/>
          <p14:tracePt t="126015" x="1765300" y="4403725"/>
          <p14:tracePt t="126031" x="1727200" y="4403725"/>
          <p14:tracePt t="126047" x="1692275" y="4406900"/>
          <p14:tracePt t="126064" x="1631950" y="4413250"/>
          <p14:tracePt t="126081" x="1549400" y="4425950"/>
          <p14:tracePt t="126098" x="1504950" y="4432300"/>
          <p14:tracePt t="126115" x="1457325" y="4451350"/>
          <p14:tracePt t="126132" x="1431925" y="4460875"/>
          <p14:tracePt t="126148" x="1403350" y="4467225"/>
          <p14:tracePt t="126164" x="1381125" y="4473575"/>
          <p14:tracePt t="126181" x="1371600" y="4473575"/>
          <p14:tracePt t="126197" x="1349375" y="4473575"/>
          <p14:tracePt t="126215" x="1330325" y="4476750"/>
          <p14:tracePt t="126230" x="1320800" y="4483100"/>
          <p14:tracePt t="126247" x="1304925" y="4486275"/>
          <p14:tracePt t="126265" x="1289050" y="4502150"/>
          <p14:tracePt t="126281" x="1279525" y="4511675"/>
          <p14:tracePt t="126297" x="1270000" y="4524375"/>
          <p14:tracePt t="126314" x="1250950" y="4537075"/>
          <p14:tracePt t="126330" x="1241425" y="4552950"/>
          <p14:tracePt t="126347" x="1228725" y="4562475"/>
          <p14:tracePt t="126364" x="1209675" y="4578350"/>
          <p14:tracePt t="126381" x="1200150" y="4584700"/>
          <p14:tracePt t="126397" x="1190625" y="4587875"/>
          <p14:tracePt t="126415" x="1174750" y="4603750"/>
          <p14:tracePt t="126431" x="1158875" y="4613275"/>
          <p14:tracePt t="126447" x="1149350" y="4622800"/>
          <p14:tracePt t="126464" x="1136650" y="4632325"/>
          <p14:tracePt t="126481" x="1123950" y="4632325"/>
          <p14:tracePt t="126497" x="1111250" y="4632325"/>
          <p14:tracePt t="126515" x="1111250" y="4638675"/>
          <p14:tracePt t="128243" x="1136650" y="4638675"/>
          <p14:tracePt t="128257" x="1241425" y="4648200"/>
          <p14:tracePt t="128268" x="1292225" y="4664075"/>
          <p14:tracePt t="128281" x="1409700" y="4670425"/>
          <p14:tracePt t="128297" x="1504950" y="4686300"/>
          <p14:tracePt t="128314" x="1581150" y="4686300"/>
          <p14:tracePt t="128347" x="1663700" y="4686300"/>
          <p14:tracePt t="128381" x="1755775" y="4686300"/>
          <p14:tracePt t="128398" x="1778000" y="4686300"/>
          <p14:tracePt t="128401" x="1781175" y="4686300"/>
          <p14:tracePt t="128414" x="1797050" y="4686300"/>
          <p14:tracePt t="128431" x="1806575" y="4686300"/>
          <p14:tracePt t="128465" x="1812925" y="4686300"/>
          <p14:tracePt t="128485" x="1816100" y="4686300"/>
          <p14:tracePt t="128497" x="1822450" y="4686300"/>
          <p14:tracePt t="128514" x="1835150" y="4686300"/>
          <p14:tracePt t="128531" x="1851025" y="4686300"/>
          <p14:tracePt t="128547" x="1866900" y="4686300"/>
          <p14:tracePt t="128564" x="1898650" y="4686300"/>
          <p14:tracePt t="128580" x="1920875" y="4686300"/>
          <p14:tracePt t="128597" x="1965325" y="4692650"/>
          <p14:tracePt t="128614" x="2051050" y="4702175"/>
          <p14:tracePt t="128631" x="2136775" y="4708525"/>
          <p14:tracePt t="128647" x="2197100" y="4714875"/>
          <p14:tracePt t="128664" x="2286000" y="4721225"/>
          <p14:tracePt t="128681" x="2365375" y="4721225"/>
          <p14:tracePt t="128697" x="2470150" y="4730750"/>
          <p14:tracePt t="128714" x="2587625" y="4730750"/>
          <p14:tracePt t="128730" x="2647950" y="4737100"/>
          <p14:tracePt t="128747" x="2711450" y="4749800"/>
          <p14:tracePt t="128764" x="2828925" y="4759325"/>
          <p14:tracePt t="128781" x="2914650" y="4765675"/>
          <p14:tracePt t="128797" x="2974975" y="4772025"/>
          <p14:tracePt t="128814" x="3082925" y="4781550"/>
          <p14:tracePt t="128831" x="3155950" y="4781550"/>
          <p14:tracePt t="128847" x="3216275" y="4781550"/>
          <p14:tracePt t="128864" x="3263900" y="4781550"/>
          <p14:tracePt t="128880" x="3286125" y="4781550"/>
          <p14:tracePt t="128897" x="3295650" y="4781550"/>
          <p14:tracePt t="128900" x="3311525" y="4781550"/>
          <p14:tracePt t="128915" x="3327400" y="4781550"/>
          <p14:tracePt t="128931" x="3349625" y="4781550"/>
          <p14:tracePt t="128947" x="3368675" y="4781550"/>
          <p14:tracePt t="128964" x="3384550" y="4781550"/>
          <p14:tracePt t="128981" x="3394075" y="4781550"/>
          <p14:tracePt t="129014" x="3400425" y="4781550"/>
          <p14:tracePt t="129071" x="3409950" y="4781550"/>
          <p14:tracePt t="129087" x="3419475" y="4781550"/>
          <p14:tracePt t="129097" x="3425825" y="4781550"/>
          <p14:tracePt t="129114" x="3438525" y="4781550"/>
          <p14:tracePt t="129131" x="3448050" y="4781550"/>
          <p14:tracePt t="129147" x="3457575" y="4781550"/>
          <p14:tracePt t="129164" x="3457575" y="4791075"/>
          <p14:tracePt t="129628" x="3486150" y="4791075"/>
          <p14:tracePt t="129639" x="3511550" y="4791075"/>
          <p14:tracePt t="129647" x="3543300" y="4791075"/>
          <p14:tracePt t="129664" x="3629025" y="4791075"/>
          <p14:tracePt t="129680" x="3683000" y="4791075"/>
          <p14:tracePt t="129697" x="3727450" y="4791075"/>
          <p14:tracePt t="129714" x="3787775" y="4791075"/>
          <p14:tracePt t="129747" x="3892550" y="4787900"/>
          <p14:tracePt t="129781" x="4114800" y="4781550"/>
          <p14:tracePt t="129798" x="4222750" y="4781550"/>
          <p14:tracePt t="129814" x="4257675" y="4781550"/>
          <p14:tracePt t="129831" x="4289425" y="4781550"/>
          <p14:tracePt t="129848" x="4321175" y="4781550"/>
          <p14:tracePt t="129864" x="4359275" y="4781550"/>
          <p14:tracePt t="129881" x="4410075" y="4781550"/>
          <p14:tracePt t="129898" x="4514850" y="4781550"/>
          <p14:tracePt t="129914" x="4597400" y="4781550"/>
          <p14:tracePt t="129931" x="4657725" y="4781550"/>
          <p14:tracePt t="129947" x="4711700" y="4781550"/>
          <p14:tracePt t="129964" x="4787900" y="4781550"/>
          <p14:tracePt t="129981" x="4857750" y="4781550"/>
          <p14:tracePt t="129998" x="4984750" y="4781550"/>
          <p14:tracePt t="130014" x="5045075" y="4781550"/>
          <p14:tracePt t="130030" x="5130800" y="4772025"/>
          <p14:tracePt t="130048" x="5273675" y="4749800"/>
          <p14:tracePt t="130064" x="5359400" y="4733925"/>
          <p14:tracePt t="130081" x="5426075" y="4711700"/>
          <p14:tracePt t="130098" x="5514975" y="4689475"/>
          <p14:tracePt t="130114" x="5578475" y="4676775"/>
          <p14:tracePt t="130131" x="5638800" y="4676775"/>
          <p14:tracePt t="130147" x="5699125" y="4670425"/>
          <p14:tracePt t="130164" x="5768975" y="4670425"/>
          <p14:tracePt t="130181" x="5807075" y="4670425"/>
          <p14:tracePt t="130196" x="5857875" y="4670425"/>
          <p14:tracePt t="130213" x="5978525" y="4645025"/>
          <p14:tracePt t="130230" x="6073775" y="4629150"/>
          <p14:tracePt t="130247" x="6169025" y="4629150"/>
          <p14:tracePt t="130263" x="6229350" y="4629150"/>
          <p14:tracePt t="130280" x="6308725" y="4629150"/>
          <p14:tracePt t="130297" x="6381750" y="4629150"/>
          <p14:tracePt t="130314" x="6480175" y="4641850"/>
          <p14:tracePt t="130330" x="6543675" y="4664075"/>
          <p14:tracePt t="130346" x="6619875" y="4676775"/>
          <p14:tracePt t="130364" x="6753225" y="4702175"/>
          <p14:tracePt t="130380" x="6838950" y="4714875"/>
          <p14:tracePt t="130398" x="6950075" y="4746625"/>
          <p14:tracePt t="130414" x="7013575" y="4752975"/>
          <p14:tracePt t="130430" x="7070725" y="4752975"/>
          <p14:tracePt t="130447" x="7156450" y="4752975"/>
          <p14:tracePt t="130464" x="7200900" y="4752975"/>
          <p14:tracePt t="130480" x="7239000" y="4752975"/>
          <p14:tracePt t="130498" x="7299325" y="4752975"/>
          <p14:tracePt t="130514" x="7331075" y="4752975"/>
          <p14:tracePt t="130531" x="7359650" y="4752975"/>
          <p14:tracePt t="130548" x="7397750" y="4752975"/>
          <p14:tracePt t="130564" x="7413625" y="4752975"/>
          <p14:tracePt t="130580" x="7435850" y="4752975"/>
          <p14:tracePt t="130597" x="7451725" y="4752975"/>
          <p14:tracePt t="130613" x="7461250" y="4752975"/>
          <p14:tracePt t="130630" x="7470775" y="4752975"/>
          <p14:tracePt t="130647" x="7489825" y="4752975"/>
          <p14:tracePt t="130663" x="7496175" y="4752975"/>
          <p14:tracePt t="130885" x="7493000" y="4752975"/>
          <p14:tracePt t="130900" x="7477125" y="4752975"/>
          <p14:tracePt t="130914" x="7467600" y="4752975"/>
          <p14:tracePt t="130931" x="7458075" y="4746625"/>
          <p14:tracePt t="130935" x="7454900" y="4746625"/>
          <p14:tracePt t="130950" x="7445375" y="4743450"/>
          <p14:tracePt t="130964" x="7423150" y="4730750"/>
          <p14:tracePt t="130980" x="7385050" y="4718050"/>
          <p14:tracePt t="130997" x="7327900" y="4692650"/>
          <p14:tracePt t="131013" x="7296150" y="4686300"/>
          <p14:tracePt t="131030" x="7286625" y="4686300"/>
          <p14:tracePt t="131047" x="7273925" y="4686300"/>
          <p14:tracePt t="131063" x="7264400" y="4686300"/>
          <p14:tracePt t="131080" x="7242175" y="4686300"/>
          <p14:tracePt t="131098" x="7207250" y="4679950"/>
          <p14:tracePt t="131114" x="7185025" y="4679950"/>
          <p14:tracePt t="131130" x="7175500" y="4676775"/>
          <p14:tracePt t="131147" x="7159625" y="4667250"/>
          <p14:tracePt t="131163" x="7143750" y="4660900"/>
          <p14:tracePt t="131181" x="7134225" y="4657725"/>
          <p14:tracePt t="131197" x="7121525" y="4635500"/>
          <p14:tracePt t="131213" x="7105650" y="4625975"/>
          <p14:tracePt t="131230" x="7067550" y="4613275"/>
          <p14:tracePt t="131247" x="7004050" y="4587875"/>
          <p14:tracePt t="131264" x="6978650" y="4575175"/>
          <p14:tracePt t="131280" x="6950075" y="4575175"/>
          <p14:tracePt t="131297" x="6934200" y="4575175"/>
          <p14:tracePt t="131313" x="6924675" y="4575175"/>
          <p14:tracePt t="131330" x="6908800" y="4575175"/>
          <p14:tracePt t="131347" x="6877050" y="4559300"/>
          <p14:tracePt t="131363" x="6823075" y="4546600"/>
          <p14:tracePt t="131380" x="6756400" y="4524375"/>
          <p14:tracePt t="131397" x="6702425" y="4518025"/>
          <p14:tracePt t="131413" x="6692900" y="4518025"/>
          <p14:tracePt t="131430" x="6683375" y="4518025"/>
          <p14:tracePt t="131447" x="6664325" y="4518025"/>
          <p14:tracePt t="131463" x="6651625" y="4518025"/>
          <p14:tracePt t="131480" x="6642100" y="4518025"/>
          <p14:tracePt t="131497" x="6632575" y="4518025"/>
          <p14:tracePt t="131805" x="6629400" y="4518025"/>
          <p14:tracePt t="131819" x="6629400" y="4530725"/>
          <p14:tracePt t="131830" x="6623050" y="4533900"/>
          <p14:tracePt t="131847" x="6623050" y="4540250"/>
          <p14:tracePt t="131863" x="6623050" y="4543425"/>
          <p14:tracePt t="131880" x="6623050" y="4549775"/>
          <p14:tracePt t="131913" x="6623050" y="4559300"/>
          <p14:tracePt t="131947" x="6619875" y="4578350"/>
          <p14:tracePt t="131963" x="6613525" y="4584700"/>
          <p14:tracePt t="131980" x="6613525" y="4594225"/>
          <p14:tracePt t="131996" x="6613525" y="4603750"/>
          <p14:tracePt t="132013" x="6613525" y="4613275"/>
          <p14:tracePt t="132055" x="6613525" y="4619625"/>
          <p14:tracePt t="132126" x="6613525" y="4629150"/>
          <p14:tracePt t="132140" x="6613525" y="4632325"/>
          <p14:tracePt t="132240" x="6613525" y="4638675"/>
          <p14:tracePt t="132555" x="6642100" y="4638675"/>
          <p14:tracePt t="132570" x="6746875" y="4632325"/>
          <p14:tracePt t="132585" x="6873875" y="4616450"/>
          <p14:tracePt t="132598" x="6985000" y="4581525"/>
          <p14:tracePt t="132614" x="7083425" y="4540250"/>
          <p14:tracePt t="132630" x="7194550" y="4514850"/>
          <p14:tracePt t="132646" x="7305675" y="4492625"/>
          <p14:tracePt t="132680" x="7407275" y="4476750"/>
          <p14:tracePt t="132714" x="7489825" y="4476750"/>
          <p14:tracePt t="132731" x="7527925" y="4476750"/>
          <p14:tracePt t="132747" x="7566025" y="4476750"/>
          <p14:tracePt t="132763" x="7604125" y="4464050"/>
          <p14:tracePt t="132780" x="7642225" y="4464050"/>
          <p14:tracePt t="132797" x="7683500" y="4460875"/>
          <p14:tracePt t="132813" x="7712075" y="4460875"/>
          <p14:tracePt t="132830" x="7740650" y="4460875"/>
          <p14:tracePt t="132847" x="7781925" y="4460875"/>
          <p14:tracePt t="132864" x="7810500" y="4460875"/>
          <p14:tracePt t="132881" x="7848600" y="4454525"/>
          <p14:tracePt t="132897" x="7908925" y="4448175"/>
          <p14:tracePt t="132914" x="7953375" y="4448175"/>
          <p14:tracePt t="132930" x="7981950" y="4448175"/>
          <p14:tracePt t="132946" x="8029575" y="4448175"/>
          <p14:tracePt t="132963" x="8051800" y="4448175"/>
          <p14:tracePt t="132980" x="8083550" y="4448175"/>
          <p14:tracePt t="132996" x="8096250" y="4448175"/>
          <p14:tracePt t="133013" x="8105775" y="4448175"/>
          <p14:tracePt t="133030" x="8128000" y="4448175"/>
          <p14:tracePt t="133047" x="8159750" y="4448175"/>
          <p14:tracePt t="133063" x="8204200" y="4451350"/>
          <p14:tracePt t="133080" x="8251825" y="4464050"/>
          <p14:tracePt t="133096" x="8315325" y="4489450"/>
          <p14:tracePt t="133113" x="8353425" y="4502150"/>
          <p14:tracePt t="133130" x="8382000" y="4508500"/>
          <p14:tracePt t="133146" x="8416925" y="4508500"/>
          <p14:tracePt t="133164" x="8445500" y="4508500"/>
          <p14:tracePt t="133180" x="8467725" y="4508500"/>
          <p14:tracePt t="133196" x="8521700" y="4508500"/>
          <p14:tracePt t="133213" x="8559800" y="4508500"/>
          <p14:tracePt t="133230" x="8582025" y="4511675"/>
          <p14:tracePt t="133246" x="8616950" y="4518025"/>
          <p14:tracePt t="133263" x="8626475" y="4524375"/>
          <p14:tracePt t="133280" x="8642350" y="4524375"/>
          <p14:tracePt t="133297" x="8667750" y="4530725"/>
          <p14:tracePt t="133313" x="8677275" y="4530725"/>
          <p14:tracePt t="133330" x="8693150" y="4530725"/>
          <p14:tracePt t="133346" x="8712200" y="4530725"/>
          <p14:tracePt t="133363" x="8721725" y="4530725"/>
          <p14:tracePt t="133381" x="8737600" y="4530725"/>
          <p14:tracePt t="134610" x="8693150" y="4527550"/>
          <p14:tracePt t="134617" x="8601075" y="4518025"/>
          <p14:tracePt t="134630" x="8372475" y="4498975"/>
          <p14:tracePt t="134648" x="8166100" y="4470400"/>
          <p14:tracePt t="134663" x="7832725" y="4448175"/>
          <p14:tracePt t="134680" x="7216775" y="4435475"/>
          <p14:tracePt t="134714" x="6210300" y="4445000"/>
          <p14:tracePt t="134748" x="5283200" y="4514850"/>
          <p14:tracePt t="134768" x="4994275" y="4549775"/>
          <p14:tracePt t="134782" x="4810125" y="4568825"/>
          <p14:tracePt t="134797" x="4635500" y="4597400"/>
          <p14:tracePt t="134813" x="4483100" y="4622800"/>
          <p14:tracePt t="134830" x="4216400" y="4679950"/>
          <p14:tracePt t="134846" x="4095750" y="4711700"/>
          <p14:tracePt t="134863" x="3997325" y="4752975"/>
          <p14:tracePt t="134880" x="3860800" y="4794250"/>
          <p14:tracePt t="134896" x="3784600" y="4810125"/>
          <p14:tracePt t="134913" x="3721100" y="4822825"/>
          <p14:tracePt t="134930" x="3644900" y="4822825"/>
          <p14:tracePt t="134946" x="3600450" y="4822825"/>
          <p14:tracePt t="134963" x="3568700" y="4822825"/>
          <p14:tracePt t="134980" x="3530600" y="4822825"/>
          <p14:tracePt t="135245" x="3438525" y="4784725"/>
          <p14:tracePt t="135256" x="3317875" y="4733925"/>
          <p14:tracePt t="135269" x="3095625" y="4676775"/>
          <p14:tracePt t="135296" x="2654300" y="4606925"/>
          <p14:tracePt t="135330" x="2365375" y="4613275"/>
          <p14:tracePt t="135347" x="2301875" y="4613275"/>
          <p14:tracePt t="135363" x="2244725" y="4613275"/>
          <p14:tracePt t="135380" x="2149475" y="4613275"/>
          <p14:tracePt t="135396" x="2041525" y="4622800"/>
          <p14:tracePt t="135413" x="1924050" y="4648200"/>
          <p14:tracePt t="135430" x="1781175" y="4664075"/>
          <p14:tracePt t="135447" x="1685925" y="4679950"/>
          <p14:tracePt t="135464" x="1600200" y="4692650"/>
          <p14:tracePt t="135481" x="1504950" y="4721225"/>
          <p14:tracePt t="135497" x="1460500" y="4733925"/>
          <p14:tracePt t="135513" x="1416050" y="4746625"/>
          <p14:tracePt t="135529" x="1365250" y="4765675"/>
          <p14:tracePt t="135546" x="1320800" y="4778375"/>
          <p14:tracePt t="135563" x="1257300" y="4791075"/>
          <p14:tracePt t="135580" x="1193800" y="4813300"/>
          <p14:tracePt t="135597" x="1162050" y="4822825"/>
          <p14:tracePt t="135614" x="1139825" y="4841875"/>
          <p14:tracePt t="135630" x="1123950" y="4851400"/>
          <p14:tracePt t="135647" x="1108075" y="4851400"/>
          <p14:tracePt t="135663" x="1098550" y="4851400"/>
          <p14:tracePt t="135679" x="1082675" y="4851400"/>
          <p14:tracePt t="135696" x="1073150" y="4851400"/>
          <p14:tracePt t="135752" x="1076325" y="4851400"/>
          <p14:tracePt t="135765" x="1085850" y="4857750"/>
          <p14:tracePt t="135780" x="1101725" y="4857750"/>
          <p14:tracePt t="135796" x="1111250" y="4857750"/>
          <p14:tracePt t="135813" x="1127125" y="4857750"/>
          <p14:tracePt t="135888" x="1127125" y="4860925"/>
          <p14:tracePt t="135902" x="1130300" y="4860925"/>
          <p14:tracePt t="135916" x="1139825" y="4860925"/>
          <p14:tracePt t="135930" x="1146175" y="4860925"/>
          <p14:tracePt t="135946" x="1155700" y="4867275"/>
          <p14:tracePt t="135963" x="1171575" y="4867275"/>
          <p14:tracePt t="135979" x="1184275" y="4870450"/>
          <p14:tracePt t="135996" x="1193800" y="4870450"/>
          <p14:tracePt t="136013" x="1222375" y="4870450"/>
          <p14:tracePt t="136016" x="1241425" y="4870450"/>
          <p14:tracePt t="136030" x="1285875" y="4883150"/>
          <p14:tracePt t="136046" x="1339850" y="4899025"/>
          <p14:tracePt t="136063" x="1412875" y="4905375"/>
          <p14:tracePt t="136080" x="1520825" y="4911725"/>
          <p14:tracePt t="136096" x="1581150" y="4911725"/>
          <p14:tracePt t="136113" x="1651000" y="4911725"/>
          <p14:tracePt t="136130" x="1797050" y="4883150"/>
          <p14:tracePt t="136146" x="1889125" y="4883150"/>
          <p14:tracePt t="136164" x="1949450" y="4883150"/>
          <p14:tracePt t="136180" x="2009775" y="4883150"/>
          <p14:tracePt t="136197" x="2025650" y="4883150"/>
          <p14:tracePt t="136213" x="2035175" y="4883150"/>
          <p14:tracePt t="136229" x="2044700" y="4883150"/>
          <p14:tracePt t="136246" x="2060575" y="4883150"/>
          <p14:tracePt t="136263" x="2066925" y="4883150"/>
          <p14:tracePt t="136279" x="2082800" y="4889500"/>
          <p14:tracePt t="136296" x="2092325" y="4889500"/>
          <p14:tracePt t="136329" x="2092325" y="4895850"/>
          <p14:tracePt t="136417" x="2095500" y="4895850"/>
          <p14:tracePt t="138033" x="2143125" y="4895850"/>
          <p14:tracePt t="138048" x="2314575" y="4905375"/>
          <p14:tracePt t="138064" x="2635250" y="4943475"/>
          <p14:tracePt t="138080" x="2797175" y="4959350"/>
          <p14:tracePt t="138096" x="2949575" y="4987925"/>
          <p14:tracePt t="138114" x="3089275" y="4987925"/>
          <p14:tracePt t="138129" x="3149600" y="4975225"/>
          <p14:tracePt t="138163" x="3343275" y="4953000"/>
          <p14:tracePt t="138197" x="3489325" y="4953000"/>
          <p14:tracePt t="138214" x="3575050" y="4953000"/>
          <p14:tracePt t="138230" x="3609975" y="4953000"/>
          <p14:tracePt t="138246" x="3648075" y="4953000"/>
          <p14:tracePt t="138263" x="3673475" y="4953000"/>
          <p14:tracePt t="138279" x="3689350" y="4953000"/>
          <p14:tracePt t="138296" x="3698875" y="4953000"/>
          <p14:tracePt t="138313" x="3717925" y="4953000"/>
          <p14:tracePt t="138330" x="3746500" y="4953000"/>
          <p14:tracePt t="138346" x="3762375" y="4953000"/>
          <p14:tracePt t="138362" x="3771900" y="4953000"/>
          <p14:tracePt t="138379" x="3794125" y="4953000"/>
          <p14:tracePt t="138396" x="3803650" y="4953000"/>
          <p14:tracePt t="139578" x="3873500" y="4965700"/>
          <p14:tracePt t="139590" x="3978275" y="4994275"/>
          <p14:tracePt t="139603" x="4225925" y="5051425"/>
          <p14:tracePt t="139613" x="4432300" y="5089525"/>
          <p14:tracePt t="139630" x="4667250" y="5137150"/>
          <p14:tracePt t="139646" x="4851400" y="5156200"/>
          <p14:tracePt t="139663" x="5070475" y="5175250"/>
          <p14:tracePt t="139696" x="5324475" y="5175250"/>
          <p14:tracePt t="139729" x="5578475" y="5168900"/>
          <p14:tracePt t="139746" x="5641975" y="5168900"/>
          <p14:tracePt t="139763" x="5695950" y="5168900"/>
          <p14:tracePt t="139779" x="5711825" y="5168900"/>
          <p14:tracePt t="139796" x="5727700" y="5159375"/>
          <p14:tracePt t="139813" x="5743575" y="5137150"/>
          <p14:tracePt t="139830" x="5753100" y="5127625"/>
          <p14:tracePt t="139847" x="5781675" y="5118100"/>
          <p14:tracePt t="139863" x="5816600" y="5099050"/>
          <p14:tracePt t="139880" x="5854700" y="5080000"/>
          <p14:tracePt t="139896" x="5886450" y="5067300"/>
          <p14:tracePt t="139913" x="5934075" y="5051425"/>
          <p14:tracePt t="139930" x="5975350" y="5029200"/>
          <p14:tracePt t="139946" x="6003925" y="5006975"/>
          <p14:tracePt t="139963" x="6054725" y="4975225"/>
          <p14:tracePt t="139979" x="6086475" y="4962525"/>
          <p14:tracePt t="139996" x="6096000" y="4953000"/>
          <p14:tracePt t="140013" x="6111875" y="4943475"/>
          <p14:tracePt t="140049" x="6111875" y="4937125"/>
          <p14:tracePt t="140063" x="6111875" y="4921250"/>
          <p14:tracePt t="140080" x="6105525" y="4911725"/>
          <p14:tracePt t="140096" x="6092825" y="4908550"/>
          <p14:tracePt t="140113" x="6073775" y="4902200"/>
          <p14:tracePt t="140129" x="6064250" y="4899025"/>
          <p14:tracePt t="140146" x="6054725" y="4899025"/>
          <p14:tracePt t="140163" x="6007100" y="4879975"/>
          <p14:tracePt t="140179" x="5940425" y="4841875"/>
          <p14:tracePt t="140196" x="5851525" y="4810125"/>
          <p14:tracePt t="140213" x="5743575" y="4765675"/>
          <p14:tracePt t="140230" x="5705475" y="4756150"/>
          <p14:tracePt t="140246" x="5689600" y="4756150"/>
          <p14:tracePt t="140264" x="5670550" y="4756150"/>
          <p14:tracePt t="140279" x="5654675" y="4756150"/>
          <p14:tracePt t="140297" x="5632450" y="4756150"/>
          <p14:tracePt t="140313" x="5568950" y="4743450"/>
          <p14:tracePt t="140329" x="5508625" y="4737100"/>
          <p14:tracePt t="140346" x="5454650" y="4737100"/>
          <p14:tracePt t="140362" x="5413375" y="4737100"/>
          <p14:tracePt t="140379" x="5403850" y="4737100"/>
          <p14:tracePt t="140396" x="5394325" y="4737100"/>
          <p14:tracePt t="140413" x="5378450" y="4737100"/>
          <p14:tracePt t="140429" x="5353050" y="4737100"/>
          <p14:tracePt t="140446" x="5330825" y="4737100"/>
          <p14:tracePt t="140463" x="5289550" y="4721225"/>
          <p14:tracePt t="140479" x="5267325" y="4721225"/>
          <p14:tracePt t="140495" x="5235575" y="4721225"/>
          <p14:tracePt t="140513" x="5216525" y="4721225"/>
          <p14:tracePt t="140529" x="5194300" y="4721225"/>
          <p14:tracePt t="140546" x="5172075" y="4727575"/>
          <p14:tracePt t="140563" x="5130800" y="4746625"/>
          <p14:tracePt t="140579" x="5105400" y="4759325"/>
          <p14:tracePt t="140596" x="5076825" y="4772025"/>
          <p14:tracePt t="140613" x="5060950" y="4791075"/>
          <p14:tracePt t="140629" x="5051425" y="4800600"/>
          <p14:tracePt t="140646" x="5041900" y="4810125"/>
          <p14:tracePt t="140662" x="5026025" y="4826000"/>
          <p14:tracePt t="140679" x="5026025" y="4841875"/>
          <p14:tracePt t="140695" x="5026025" y="4851400"/>
          <p14:tracePt t="140713" x="5026025" y="4864100"/>
          <p14:tracePt t="140729" x="5026025" y="4873625"/>
          <p14:tracePt t="140746" x="5032375" y="4886325"/>
          <p14:tracePt t="140762" x="5048250" y="4895850"/>
          <p14:tracePt t="140780" x="5057775" y="4899025"/>
          <p14:tracePt t="140796" x="5067300" y="4905375"/>
          <p14:tracePt t="140813" x="5092700" y="4908550"/>
          <p14:tracePt t="140830" x="5102225" y="4914900"/>
          <p14:tracePt t="140846" x="5124450" y="4914900"/>
          <p14:tracePt t="140863" x="5165725" y="4914900"/>
          <p14:tracePt t="140879" x="5210175" y="4914900"/>
          <p14:tracePt t="140896" x="5245100" y="4914900"/>
          <p14:tracePt t="140913" x="5286375" y="4914900"/>
          <p14:tracePt t="140929" x="5302250" y="4914900"/>
          <p14:tracePt t="140947" x="5318125" y="4914900"/>
          <p14:tracePt t="140964" x="5330825" y="4914900"/>
          <p14:tracePt t="140980" x="5340350" y="4914900"/>
          <p14:tracePt t="140996" x="5349875" y="4914900"/>
          <p14:tracePt t="141012" x="5391150" y="4911725"/>
          <p14:tracePt t="141030" x="5426075" y="4911725"/>
          <p14:tracePt t="141046" x="5448300" y="4911725"/>
          <p14:tracePt t="141062" x="5464175" y="4911725"/>
          <p14:tracePt t="141079" x="5480050" y="4911725"/>
          <p14:tracePt t="141097" x="5489575" y="4911725"/>
          <p14:tracePt t="141114" x="5502275" y="4911725"/>
          <p14:tracePt t="141130" x="5540375" y="4911725"/>
          <p14:tracePt t="141146" x="5575300" y="4911725"/>
          <p14:tracePt t="141162" x="5645150" y="4911725"/>
          <p14:tracePt t="141179" x="5683250" y="4911725"/>
          <p14:tracePt t="141196" x="5705475" y="4911725"/>
          <p14:tracePt t="141213" x="5724525" y="4911725"/>
          <p14:tracePt t="141230" x="5734050" y="4911725"/>
          <p14:tracePt t="141247" x="5743575" y="4911725"/>
          <p14:tracePt t="141263" x="5765800" y="4911725"/>
          <p14:tracePt t="141279" x="5788025" y="4899025"/>
          <p14:tracePt t="141296" x="5810250" y="4895850"/>
          <p14:tracePt t="141312" x="5845175" y="4889500"/>
          <p14:tracePt t="141329" x="5854700" y="4889500"/>
          <p14:tracePt t="141346" x="5864225" y="4889500"/>
          <p14:tracePt t="141363" x="5880100" y="4889500"/>
          <p14:tracePt t="141397" x="5886450" y="4889500"/>
          <p14:tracePt t="141412" x="5895975" y="4889500"/>
          <p14:tracePt t="141429" x="5905500" y="4889500"/>
          <p14:tracePt t="141462" x="5908675" y="4889500"/>
          <p14:tracePt t="141920" x="5895975" y="4889500"/>
          <p14:tracePt t="141933" x="5886450" y="4879975"/>
          <p14:tracePt t="141947" x="5876925" y="4870450"/>
          <p14:tracePt t="141963" x="5867400" y="4854575"/>
          <p14:tracePt t="141979" x="5857875" y="4845050"/>
          <p14:tracePt t="141995" x="5842000" y="4845050"/>
          <p14:tracePt t="142012" x="5829300" y="4845050"/>
          <p14:tracePt t="142046" x="5807075" y="4845050"/>
          <p14:tracePt t="142079" x="5765800" y="4832350"/>
          <p14:tracePt t="142096" x="5727700" y="4819650"/>
          <p14:tracePt t="142098" x="5708650" y="4813300"/>
          <p14:tracePt t="142112" x="5664200" y="4794250"/>
          <p14:tracePt t="142129" x="5626100" y="4787900"/>
          <p14:tracePt t="142146" x="5584825" y="4781550"/>
          <p14:tracePt t="142162" x="5556250" y="4781550"/>
          <p14:tracePt t="142179" x="5534025" y="4781550"/>
          <p14:tracePt t="142196" x="5486400" y="4781550"/>
          <p14:tracePt t="142213" x="5448300" y="4781550"/>
          <p14:tracePt t="142229" x="5397500" y="4781550"/>
          <p14:tracePt t="142245" x="5343525" y="4781550"/>
          <p14:tracePt t="142262" x="5283200" y="4781550"/>
          <p14:tracePt t="142279" x="5238750" y="4781550"/>
          <p14:tracePt t="142296" x="5175250" y="4781550"/>
          <p14:tracePt t="142312" x="5146675" y="4781550"/>
          <p14:tracePt t="142329" x="5108575" y="4781550"/>
          <p14:tracePt t="142346" x="5076825" y="4784725"/>
          <p14:tracePt t="142362" x="5054600" y="4784725"/>
          <p14:tracePt t="142379" x="5045075" y="4787900"/>
          <p14:tracePt t="142396" x="5029200" y="4787900"/>
          <p14:tracePt t="142412" x="5019675" y="4787900"/>
          <p14:tracePt t="142429" x="5003800" y="4787900"/>
          <p14:tracePt t="142446" x="4987925" y="4800600"/>
          <p14:tracePt t="142479" x="4984750" y="4800600"/>
          <p14:tracePt t="142518" x="4984750" y="4803775"/>
          <p14:tracePt t="142640" x="4991100" y="4803775"/>
          <p14:tracePt t="142647" x="4994275" y="4803775"/>
          <p14:tracePt t="142662" x="5003800" y="4803775"/>
          <p14:tracePt t="142679" x="5019675" y="4810125"/>
          <p14:tracePt t="142696" x="5041900" y="4813300"/>
          <p14:tracePt t="142712" x="5051425" y="4813300"/>
          <p14:tracePt t="142729" x="5067300" y="4822825"/>
          <p14:tracePt t="142746" x="5092700" y="4822825"/>
          <p14:tracePt t="142762" x="5137150" y="4829175"/>
          <p14:tracePt t="142779" x="5172075" y="4829175"/>
          <p14:tracePt t="142796" x="5235575" y="4829175"/>
          <p14:tracePt t="142812" x="5264150" y="4829175"/>
          <p14:tracePt t="142829" x="5280025" y="4829175"/>
          <p14:tracePt t="142846" x="5289550" y="4829175"/>
          <p14:tracePt t="142879" x="5295900" y="4829175"/>
          <p14:tracePt t="142896" x="5314950" y="4829175"/>
          <p14:tracePt t="142912" x="5324475" y="4835525"/>
          <p14:tracePt t="142929" x="5334000" y="4835525"/>
          <p14:tracePt t="142946" x="5356225" y="4835525"/>
          <p14:tracePt t="142962" x="5359400" y="4835525"/>
          <p14:tracePt t="143639" x="5365750" y="4832350"/>
          <p14:tracePt t="143646" x="5368925" y="4829175"/>
          <p14:tracePt t="143663" x="5384800" y="4819650"/>
          <p14:tracePt t="143679" x="5416550" y="4800600"/>
          <p14:tracePt t="143696" x="5480050" y="4781550"/>
          <p14:tracePt t="143712" x="5518150" y="4775200"/>
          <p14:tracePt t="143730" x="5562600" y="4775200"/>
          <p14:tracePt t="143762" x="5667375" y="4775200"/>
          <p14:tracePt t="143797" x="5800725" y="4784725"/>
          <p14:tracePt t="143813" x="5864225" y="4800600"/>
          <p14:tracePt t="143830" x="5924550" y="4800600"/>
          <p14:tracePt t="143846" x="5972175" y="4806950"/>
          <p14:tracePt t="143862" x="6000750" y="4806950"/>
          <p14:tracePt t="143879" x="6022975" y="4806950"/>
          <p14:tracePt t="143896" x="6051550" y="4819650"/>
          <p14:tracePt t="143912" x="6061075" y="4822825"/>
          <p14:tracePt t="143929" x="6070600" y="4822825"/>
          <p14:tracePt t="143945" x="6092825" y="4822825"/>
          <p14:tracePt t="143962" x="6102350" y="4822825"/>
          <p14:tracePt t="143979" x="6111875" y="4822825"/>
          <p14:tracePt t="143996" x="6115050" y="4822825"/>
          <p14:tracePt t="144068" x="6121400" y="4822825"/>
          <p14:tracePt t="149843" x="6137275" y="4841875"/>
          <p14:tracePt t="149850" x="6169025" y="4864100"/>
          <p14:tracePt t="149862" x="6210300" y="4905375"/>
          <p14:tracePt t="149878" x="6397625" y="5013325"/>
          <p14:tracePt t="149895" x="6496050" y="5054600"/>
          <p14:tracePt t="149913" x="6575425" y="5092700"/>
          <p14:tracePt t="149928" x="6667500" y="5121275"/>
          <p14:tracePt t="149962" x="6756400" y="5153025"/>
          <p14:tracePt t="149995" x="6835775" y="5178425"/>
          <p14:tracePt t="150012" x="6867525" y="5178425"/>
          <p14:tracePt t="150028" x="6899275" y="5178425"/>
          <p14:tracePt t="150045" x="6908800" y="5178425"/>
          <p14:tracePt t="150062" x="6924675" y="5178425"/>
          <p14:tracePt t="150078" x="6934200" y="5178425"/>
          <p14:tracePt t="150172" x="6934200" y="5172075"/>
          <p14:tracePt t="150184" x="6934200" y="5168900"/>
          <p14:tracePt t="150195" x="6934200" y="5156200"/>
          <p14:tracePt t="150212" x="6940550" y="5143500"/>
          <p14:tracePt t="150229" x="6940550" y="5130800"/>
          <p14:tracePt t="150245" x="6940550" y="5127625"/>
          <p14:tracePt t="150262" x="6940550" y="5121275"/>
          <p14:tracePt t="150278" x="6940550" y="5111750"/>
          <p14:tracePt t="150295" x="6940550" y="5102225"/>
          <p14:tracePt t="150312" x="6940550" y="5086350"/>
          <p14:tracePt t="150328" x="6940550" y="5073650"/>
          <p14:tracePt t="150345" x="6940550" y="5064125"/>
          <p14:tracePt t="150362" x="6940550" y="5054600"/>
          <p14:tracePt t="150378" x="6937375" y="5026025"/>
          <p14:tracePt t="150395" x="6937375" y="5016500"/>
          <p14:tracePt t="150412" x="6934200" y="5006975"/>
          <p14:tracePt t="150429" x="6934200" y="4994275"/>
          <p14:tracePt t="150462" x="6934200" y="4987925"/>
          <p14:tracePt t="150656" x="6927850" y="4987925"/>
          <p14:tracePt t="150664" x="6921500" y="4981575"/>
          <p14:tracePt t="150678" x="6908800" y="4981575"/>
          <p14:tracePt t="150695" x="6899275" y="4981575"/>
          <p14:tracePt t="150713" x="6889750" y="4981575"/>
          <p14:tracePt t="150729" x="6877050" y="4981575"/>
          <p14:tracePt t="150746" x="6858000" y="4981575"/>
          <p14:tracePt t="150763" x="6829425" y="4981575"/>
          <p14:tracePt t="150778" x="6708775" y="4994275"/>
          <p14:tracePt t="150795" x="6623050" y="5010150"/>
          <p14:tracePt t="150812" x="6550025" y="5026025"/>
          <p14:tracePt t="150828" x="6489700" y="5051425"/>
          <p14:tracePt t="150845" x="6467475" y="5057775"/>
          <p14:tracePt t="150862" x="6438900" y="5064125"/>
          <p14:tracePt t="150878" x="6403975" y="5073650"/>
          <p14:tracePt t="150895" x="6372225" y="5086350"/>
          <p14:tracePt t="150912" x="6337300" y="5111750"/>
          <p14:tracePt t="150928" x="6308725" y="5118100"/>
          <p14:tracePt t="150945" x="6292850" y="5121275"/>
          <p14:tracePt t="150963" x="6276975" y="5121275"/>
          <p14:tracePt t="150979" x="6267450" y="5121275"/>
          <p14:tracePt t="150995" x="6257925" y="5121275"/>
          <p14:tracePt t="151013" x="6242050" y="5121275"/>
          <p14:tracePt t="151029" x="6229350" y="5121275"/>
          <p14:tracePt t="151061" x="6229350" y="5114925"/>
          <p14:tracePt t="151078" x="6229350" y="5095875"/>
          <p14:tracePt t="151095" x="6229350" y="5086350"/>
          <p14:tracePt t="151112" x="6245225" y="5076825"/>
          <p14:tracePt t="151129" x="6251575" y="5064125"/>
          <p14:tracePt t="151145" x="6251575" y="5051425"/>
          <p14:tracePt t="151163" x="6251575" y="5029200"/>
          <p14:tracePt t="151179" x="6251575" y="5006975"/>
          <p14:tracePt t="151195" x="6251575" y="4994275"/>
          <p14:tracePt t="151212" x="6251575" y="4978400"/>
          <p14:tracePt t="151228" x="6251575" y="4968875"/>
          <p14:tracePt t="151246" x="6251575" y="4953000"/>
          <p14:tracePt t="151262" x="6261100" y="4940300"/>
          <p14:tracePt t="151279" x="6270625" y="4927600"/>
          <p14:tracePt t="151295" x="6280150" y="4918075"/>
          <p14:tracePt t="151312" x="6302375" y="4899025"/>
          <p14:tracePt t="151328" x="6311900" y="4899025"/>
          <p14:tracePt t="151345" x="6340475" y="4899025"/>
          <p14:tracePt t="151362" x="6378575" y="4899025"/>
          <p14:tracePt t="151378" x="6410325" y="4899025"/>
          <p14:tracePt t="151395" x="6432550" y="4899025"/>
          <p14:tracePt t="151413" x="6451600" y="4899025"/>
          <p14:tracePt t="151807" x="6454775" y="4899025"/>
          <p14:tracePt t="151823" x="6467475" y="4899025"/>
          <p14:tracePt t="151836" x="6477000" y="4899025"/>
          <p14:tracePt t="152034" x="6505575" y="4899025"/>
          <p14:tracePt t="152041" x="6553200" y="4899025"/>
          <p14:tracePt t="152062" x="6657975" y="4899025"/>
          <p14:tracePt t="152078" x="6772275" y="4899025"/>
          <p14:tracePt t="152095" x="6899275" y="4899025"/>
          <p14:tracePt t="152128" x="7239000" y="4937125"/>
          <p14:tracePt t="152162" x="7502525" y="4978400"/>
          <p14:tracePt t="152178" x="7566025" y="4991100"/>
          <p14:tracePt t="152195" x="7623175" y="5013325"/>
          <p14:tracePt t="152212" x="7642225" y="5019675"/>
          <p14:tracePt t="152869" x="7626350" y="5019675"/>
          <p14:tracePt t="152876" x="7607300" y="5019675"/>
          <p14:tracePt t="152885" x="7581900" y="5019675"/>
          <p14:tracePt t="152911" x="7502525" y="5026025"/>
          <p14:tracePt t="152945" x="7419975" y="5026025"/>
          <p14:tracePt t="152962" x="7359650" y="5026025"/>
          <p14:tracePt t="152978" x="7327900" y="5026025"/>
          <p14:tracePt t="152995" x="7305675" y="5026025"/>
          <p14:tracePt t="153012" x="7273925" y="5026025"/>
          <p14:tracePt t="153028" x="7264400" y="5026025"/>
          <p14:tracePt t="153045" x="7248525" y="5026025"/>
          <p14:tracePt t="153061" x="7207250" y="5026025"/>
          <p14:tracePt t="153078" x="7185025" y="5026025"/>
          <p14:tracePt t="153095" x="7156450" y="5026025"/>
          <p14:tracePt t="153111" x="7131050" y="5026025"/>
          <p14:tracePt t="153128" x="7115175" y="5026025"/>
          <p14:tracePt t="153145" x="7105650" y="5026025"/>
          <p14:tracePt t="153162" x="7089775" y="5026025"/>
          <p14:tracePt t="153178" x="7080250" y="5026025"/>
          <p14:tracePt t="153195" x="7077075" y="5026025"/>
          <p14:tracePt t="153427" x="7086600" y="5026025"/>
          <p14:tracePt t="153440" x="7096125" y="5026025"/>
          <p14:tracePt t="153450" x="7102475" y="5026025"/>
          <p14:tracePt t="153478" x="7105650" y="5026025"/>
          <p14:tracePt t="153494" x="7112000" y="5026025"/>
          <p14:tracePt t="153511" x="7127875" y="5019675"/>
          <p14:tracePt t="153528" x="7162800" y="5006975"/>
          <p14:tracePt t="153544" x="7207250" y="4987925"/>
          <p14:tracePt t="153561" x="7264400" y="4981575"/>
          <p14:tracePt t="153578" x="7286625" y="4981575"/>
          <p14:tracePt t="153595" x="7308850" y="4981575"/>
          <p14:tracePt t="153612" x="7356475" y="4975225"/>
          <p14:tracePt t="153628" x="7400925" y="4962525"/>
          <p14:tracePt t="153645" x="7464425" y="4949825"/>
          <p14:tracePt t="153661" x="7578725" y="4918075"/>
          <p14:tracePt t="153678" x="7664450" y="4905375"/>
          <p14:tracePt t="153695" x="7747000" y="4895850"/>
          <p14:tracePt t="153711" x="7816850" y="4895850"/>
          <p14:tracePt t="153729" x="7845425" y="4895850"/>
          <p14:tracePt t="153744" x="7877175" y="4889500"/>
          <p14:tracePt t="153761" x="7931150" y="4873625"/>
          <p14:tracePt t="153778" x="7969250" y="4854575"/>
          <p14:tracePt t="153795" x="8032750" y="4838700"/>
          <p14:tracePt t="153812" x="8143875" y="4816475"/>
          <p14:tracePt t="153828" x="8188325" y="4816475"/>
          <p14:tracePt t="153845" x="8223250" y="4816475"/>
          <p14:tracePt t="153861" x="8245475" y="4816475"/>
          <p14:tracePt t="153878" x="8261350" y="4816475"/>
          <p14:tracePt t="153895" x="8270875" y="4816475"/>
          <p14:tracePt t="153911" x="8283575" y="4816475"/>
          <p14:tracePt t="153928" x="8296275" y="4816475"/>
          <p14:tracePt t="153945" x="8308975" y="4816475"/>
          <p14:tracePt t="153961" x="8324850" y="4816475"/>
          <p14:tracePt t="153978" x="8334375" y="4816475"/>
          <p14:tracePt t="153995" x="8343900" y="4816475"/>
          <p14:tracePt t="154011" x="8359775" y="4816475"/>
          <p14:tracePt t="154028" x="8362950" y="4816475"/>
          <p14:tracePt t="154045" x="8369300" y="4816475"/>
          <p14:tracePt t="154061" x="8385175" y="4816475"/>
          <p14:tracePt t="154078" x="8388350" y="4816475"/>
          <p14:tracePt t="154095" x="8394700" y="4816475"/>
          <p14:tracePt t="155382" x="8312150" y="4816475"/>
          <p14:tracePt t="155396" x="7988300" y="4806950"/>
          <p14:tracePt t="155411" x="7464425" y="4832350"/>
          <p14:tracePt t="155428" x="6794500" y="4908550"/>
          <p14:tracePt t="155447" x="5873750" y="5041900"/>
          <p14:tracePt t="155462" x="5321300" y="5172075"/>
          <p14:tracePt t="155496" x="4244975" y="5492750"/>
          <p14:tracePt t="155529" x="3511550" y="5715000"/>
          <p14:tracePt t="155545" x="3165475" y="5835650"/>
          <p14:tracePt t="155562" x="3022600" y="5892800"/>
          <p14:tracePt t="155579" x="2924175" y="5924550"/>
          <p14:tracePt t="155595" x="2800350" y="5946775"/>
          <p14:tracePt t="155611" x="2774950" y="5946775"/>
          <p14:tracePt t="155867" x="2679700" y="5899150"/>
          <p14:tracePt t="155875" x="2565400" y="5826125"/>
          <p14:tracePt t="155882" x="2447925" y="5753100"/>
          <p14:tracePt t="155895" x="2190750" y="5632450"/>
          <p14:tracePt t="155913" x="2035175" y="5578475"/>
          <p14:tracePt t="155929" x="1936750" y="5543550"/>
          <p14:tracePt t="155945" x="1803400" y="5521325"/>
          <p14:tracePt t="155961" x="1717675" y="5505450"/>
          <p14:tracePt t="155978" x="1644650" y="5492750"/>
          <p14:tracePt t="155995" x="1552575" y="5464175"/>
          <p14:tracePt t="156011" x="1489075" y="5448300"/>
          <p14:tracePt t="156028" x="1403350" y="5432425"/>
          <p14:tracePt t="156045" x="1257300" y="5400675"/>
          <p14:tracePt t="156061" x="1196975" y="5400675"/>
          <p14:tracePt t="156077" x="1168400" y="5400675"/>
          <p14:tracePt t="156094" x="1139825" y="5400675"/>
          <p14:tracePt t="156111" x="1130300" y="5400675"/>
          <p14:tracePt t="156128" x="1120775" y="5400675"/>
          <p14:tracePt t="156145" x="1101725" y="5400675"/>
          <p14:tracePt t="156161" x="1092200" y="5400675"/>
          <p14:tracePt t="156178" x="1082675" y="5400675"/>
          <p14:tracePt t="156195" x="1066800" y="5400675"/>
          <p14:tracePt t="156211" x="1050925" y="5400675"/>
          <p14:tracePt t="156228" x="1041400" y="5400675"/>
          <p14:tracePt t="156245" x="1031875" y="5397500"/>
          <p14:tracePt t="156296" x="1031875" y="5391150"/>
          <p14:tracePt t="156317" x="1031875" y="5387975"/>
          <p14:tracePt t="156331" x="1031875" y="5381625"/>
          <p14:tracePt t="156352" x="1035050" y="5381625"/>
          <p14:tracePt t="156360" x="1038225" y="5381625"/>
          <p14:tracePt t="156377" x="1047750" y="5378450"/>
          <p14:tracePt t="156395" x="1066800" y="5372100"/>
          <p14:tracePt t="156411" x="1079500" y="5368925"/>
          <p14:tracePt t="156428" x="1092200" y="5362575"/>
          <p14:tracePt t="156445" x="1158875" y="5343525"/>
          <p14:tracePt t="156461" x="1225550" y="5343525"/>
          <p14:tracePt t="156478" x="1298575" y="5343525"/>
          <p14:tracePt t="156495" x="1352550" y="5343525"/>
          <p14:tracePt t="156511" x="1374775" y="5343525"/>
          <p14:tracePt t="156527" x="1400175" y="5343525"/>
          <p14:tracePt t="156545" x="1431925" y="5343525"/>
          <p14:tracePt t="156561" x="1466850" y="5343525"/>
          <p14:tracePt t="156577" x="1511300" y="5343525"/>
          <p14:tracePt t="156595" x="1590675" y="5343525"/>
          <p14:tracePt t="156611" x="1619250" y="5343525"/>
          <p14:tracePt t="156627" x="1635125" y="5343525"/>
          <p14:tracePt t="156645" x="1651000" y="5343525"/>
          <p14:tracePt t="156661" x="1660525" y="5343525"/>
          <p14:tracePt t="156678" x="1670050" y="5343525"/>
          <p14:tracePt t="156695" x="1695450" y="5343525"/>
          <p14:tracePt t="156711" x="1724025" y="5337175"/>
          <p14:tracePt t="156728" x="1768475" y="5337175"/>
          <p14:tracePt t="156745" x="1822450" y="5337175"/>
          <p14:tracePt t="156761" x="1844675" y="5337175"/>
          <p14:tracePt t="156778" x="1876425" y="5337175"/>
          <p14:tracePt t="156794" x="1901825" y="5337175"/>
          <p14:tracePt t="156811" x="1924050" y="5337175"/>
          <p14:tracePt t="156828" x="1946275" y="5337175"/>
          <p14:tracePt t="156844" x="1984375" y="5337175"/>
          <p14:tracePt t="156861" x="2028825" y="5337175"/>
          <p14:tracePt t="156878" x="2066925" y="5340350"/>
          <p14:tracePt t="156894" x="2108200" y="5346700"/>
          <p14:tracePt t="156911" x="2117725" y="5359400"/>
          <p14:tracePt t="156927" x="2127250" y="5359400"/>
          <p14:tracePt t="156944" x="2159000" y="5359400"/>
          <p14:tracePt t="156961" x="2181225" y="5359400"/>
          <p14:tracePt t="156978" x="2212975" y="5365750"/>
          <p14:tracePt t="156994" x="2260600" y="5378450"/>
          <p14:tracePt t="157011" x="2276475" y="5387975"/>
          <p14:tracePt t="157028" x="2286000" y="5394325"/>
          <p14:tracePt t="157044" x="2295525" y="5413375"/>
          <p14:tracePt t="157061" x="2295525" y="5416550"/>
          <p14:tracePt t="158630" x="2317750" y="5416550"/>
          <p14:tracePt t="158638" x="2343150" y="5416550"/>
          <p14:tracePt t="158648" x="2378075" y="5416550"/>
          <p14:tracePt t="158661" x="2432050" y="5413375"/>
          <p14:tracePt t="158678" x="2476500" y="5400675"/>
          <p14:tracePt t="158695" x="2540000" y="5381625"/>
          <p14:tracePt t="158711" x="2600325" y="5368925"/>
          <p14:tracePt t="158744" x="2711450" y="5330825"/>
          <p14:tracePt t="158777" x="2759075" y="5324475"/>
          <p14:tracePt t="158795" x="2784475" y="5314950"/>
          <p14:tracePt t="158810" x="2806700" y="5299075"/>
          <p14:tracePt t="158828" x="2828925" y="5292725"/>
          <p14:tracePt t="158844" x="2870200" y="5286375"/>
          <p14:tracePt t="158861" x="2892425" y="5286375"/>
          <p14:tracePt t="158878" x="2914650" y="5286375"/>
          <p14:tracePt t="158894" x="2927350" y="5286375"/>
          <p14:tracePt t="158910" x="2936875" y="5286375"/>
          <p14:tracePt t="158929" x="2952750" y="5280025"/>
          <p14:tracePt t="158944" x="2981325" y="5276850"/>
          <p14:tracePt t="158961" x="3003550" y="5264150"/>
          <p14:tracePt t="158977" x="3041650" y="5251450"/>
          <p14:tracePt t="158994" x="3067050" y="5251450"/>
          <p14:tracePt t="159010" x="3082925" y="5251450"/>
          <p14:tracePt t="159027" x="3092450" y="5251450"/>
          <p14:tracePt t="159043" x="3098800" y="5251450"/>
          <p14:tracePt t="159077" x="3108325" y="5251450"/>
          <p14:tracePt t="159093" x="3124200" y="5251450"/>
          <p14:tracePt t="159110" x="3133725" y="5251450"/>
          <p14:tracePt t="159127" x="3136900" y="5251450"/>
          <p14:tracePt t="160621" x="3162300" y="5254625"/>
          <p14:tracePt t="160629" x="3187700" y="5260975"/>
          <p14:tracePt t="160644" x="3251200" y="5273675"/>
          <p14:tracePt t="160661" x="3311525" y="5273675"/>
          <p14:tracePt t="160678" x="3375025" y="5273675"/>
          <p14:tracePt t="160694" x="3419475" y="5273675"/>
          <p14:tracePt t="160711" x="3463925" y="5273675"/>
          <p14:tracePt t="160744" x="3562350" y="5273675"/>
          <p14:tracePt t="160778" x="3638550" y="5273675"/>
          <p14:tracePt t="160795" x="3667125" y="5273675"/>
          <p14:tracePt t="160811" x="3689350" y="5273675"/>
          <p14:tracePt t="160828" x="3743325" y="5273675"/>
          <p14:tracePt t="160844" x="3787775" y="5273675"/>
          <p14:tracePt t="160860" x="3832225" y="5273675"/>
          <p14:tracePt t="160877" x="3895725" y="5273675"/>
          <p14:tracePt t="160893" x="3930650" y="5273675"/>
          <p14:tracePt t="160910" x="3968750" y="5273675"/>
          <p14:tracePt t="160927" x="4022725" y="5270500"/>
          <p14:tracePt t="160944" x="4060825" y="5257800"/>
          <p14:tracePt t="160960" x="4105275" y="5245100"/>
          <p14:tracePt t="160963" x="4124325" y="5238750"/>
          <p14:tracePt t="160977" x="4168775" y="5232400"/>
          <p14:tracePt t="160994" x="4197350" y="5232400"/>
          <p14:tracePt t="161010" x="4229100" y="5232400"/>
          <p14:tracePt t="161027" x="4248150" y="5232400"/>
          <p14:tracePt t="161044" x="4270375" y="5232400"/>
          <p14:tracePt t="161061" x="4279900" y="5232400"/>
          <p14:tracePt t="161077" x="4298950" y="5232400"/>
          <p14:tracePt t="161094" x="4321175" y="5232400"/>
          <p14:tracePt t="161111" x="4337050" y="5232400"/>
          <p14:tracePt t="161127" x="4368800" y="5232400"/>
          <p14:tracePt t="161143" x="4391025" y="5232400"/>
          <p14:tracePt t="161161" x="4413250" y="5232400"/>
          <p14:tracePt t="161177" x="4451350" y="5232400"/>
          <p14:tracePt t="161194" x="4483100" y="5232400"/>
          <p14:tracePt t="161211" x="4505325" y="5232400"/>
          <p14:tracePt t="161228" x="4524375" y="5232400"/>
          <p14:tracePt t="161244" x="4540250" y="5232400"/>
          <p14:tracePt t="161261" x="4549775" y="5232400"/>
          <p14:tracePt t="161277" x="4565650" y="5232400"/>
          <p14:tracePt t="161486" x="4556125" y="5229225"/>
          <p14:tracePt t="161496" x="4546600" y="5222875"/>
          <p14:tracePt t="161511" x="4514850" y="5222875"/>
          <p14:tracePt t="161527" x="4483100" y="5210175"/>
          <p14:tracePt t="161544" x="4435475" y="5197475"/>
          <p14:tracePt t="161561" x="4371975" y="5175250"/>
          <p14:tracePt t="161577" x="4283075" y="5168900"/>
          <p14:tracePt t="161594" x="4248150" y="5168900"/>
          <p14:tracePt t="161610" x="4225925" y="5168900"/>
          <p14:tracePt t="161627" x="4203700" y="5168900"/>
          <p14:tracePt t="161643" x="4194175" y="5168900"/>
          <p14:tracePt t="161660" x="4184650" y="5168900"/>
          <p14:tracePt t="161677" x="4165600" y="5168900"/>
          <p14:tracePt t="161693" x="4137025" y="5168900"/>
          <p14:tracePt t="161711" x="4114800" y="5168900"/>
          <p14:tracePt t="161727" x="4073525" y="5168900"/>
          <p14:tracePt t="161743" x="4057650" y="5168900"/>
          <p14:tracePt t="161761" x="4048125" y="5168900"/>
          <p14:tracePt t="161777" x="4029075" y="5168900"/>
          <p14:tracePt t="161794" x="4019550" y="5168900"/>
          <p14:tracePt t="161811" x="4003675" y="5168900"/>
          <p14:tracePt t="161827" x="3965575" y="5168900"/>
          <p14:tracePt t="161843" x="3943350" y="5168900"/>
          <p14:tracePt t="161860" x="3921125" y="5168900"/>
          <p14:tracePt t="161877" x="3905250" y="5168900"/>
          <p14:tracePt t="161894" x="3895725" y="5168900"/>
          <p14:tracePt t="161910" x="3879850" y="5168900"/>
          <p14:tracePt t="161927" x="3867150" y="5168900"/>
          <p14:tracePt t="161944" x="3854450" y="5168900"/>
          <p14:tracePt t="161960" x="3844925" y="5168900"/>
          <p14:tracePt t="161977" x="3825875" y="5172075"/>
          <p14:tracePt t="161994" x="3816350" y="5181600"/>
          <p14:tracePt t="162011" x="3806825" y="5187950"/>
          <p14:tracePt t="162028" x="3790950" y="5191125"/>
          <p14:tracePt t="162044" x="3775075" y="5191125"/>
          <p14:tracePt t="162061" x="3765550" y="5197475"/>
          <p14:tracePt t="162077" x="3733800" y="5207000"/>
          <p14:tracePt t="162093" x="3702050" y="5213350"/>
          <p14:tracePt t="162110" x="3679825" y="5226050"/>
          <p14:tracePt t="162127" x="3651250" y="5241925"/>
          <p14:tracePt t="162144" x="3641725" y="5241925"/>
          <p14:tracePt t="162161" x="3632200" y="5245100"/>
          <p14:tracePt t="162178" x="3609975" y="5251450"/>
          <p14:tracePt t="162194" x="3600450" y="5257800"/>
          <p14:tracePt t="162210" x="3590925" y="5257800"/>
          <p14:tracePt t="162227" x="3575050" y="5257800"/>
          <p14:tracePt t="163720" x="3584575" y="5257800"/>
          <p14:tracePt t="163729" x="3594100" y="5254625"/>
          <p14:tracePt t="163744" x="3632200" y="5241925"/>
          <p14:tracePt t="163762" x="3721100" y="5191125"/>
          <p14:tracePt t="163776" x="3787775" y="5162550"/>
          <p14:tracePt t="163793" x="3886200" y="5127625"/>
          <p14:tracePt t="163811" x="4010025" y="5089525"/>
          <p14:tracePt t="163843" x="4095750" y="5073650"/>
          <p14:tracePt t="163877" x="4127500" y="5073650"/>
          <p14:tracePt t="163893" x="4152900" y="5073650"/>
          <p14:tracePt t="163911" x="4187825" y="5070475"/>
          <p14:tracePt t="163927" x="4232275" y="5057775"/>
          <p14:tracePt t="163944" x="4286250" y="5057775"/>
          <p14:tracePt t="163961" x="4346575" y="5057775"/>
          <p14:tracePt t="163977" x="4391025" y="5057775"/>
          <p14:tracePt t="163994" x="4429125" y="5057775"/>
          <p14:tracePt t="164011" x="4483100" y="5045075"/>
          <p14:tracePt t="164027" x="4537075" y="5029200"/>
          <p14:tracePt t="164044" x="4613275" y="5016500"/>
          <p14:tracePt t="164061" x="4695825" y="4994275"/>
          <p14:tracePt t="164077" x="4730750" y="4994275"/>
          <p14:tracePt t="164093" x="4746625" y="4994275"/>
          <p14:tracePt t="164111" x="4762500" y="4994275"/>
          <p14:tracePt t="164126" x="4772025" y="4994275"/>
          <p14:tracePt t="164143" x="4787900" y="4994275"/>
          <p14:tracePt t="164161" x="4826000" y="4994275"/>
          <p14:tracePt t="164176" x="4870450" y="4994275"/>
          <p14:tracePt t="164193" x="4899025" y="4994275"/>
          <p14:tracePt t="164211" x="4921250" y="4994275"/>
          <p14:tracePt t="164226" x="4930775" y="4994275"/>
          <p14:tracePt t="164244" x="4937125" y="4994275"/>
          <p14:tracePt t="164290" x="4940300" y="4994275"/>
          <p14:tracePt t="164296" x="4949825" y="4994275"/>
          <p14:tracePt t="164311" x="4959350" y="4997450"/>
          <p14:tracePt t="164327" x="4968875" y="5006975"/>
          <p14:tracePt t="164384" x="4968875" y="5013325"/>
          <p14:tracePt t="164740" x="4975225" y="5013325"/>
          <p14:tracePt t="164748" x="4981575" y="5013325"/>
          <p14:tracePt t="164761" x="4984750" y="5013325"/>
          <p14:tracePt t="164778" x="4991100" y="5013325"/>
          <p14:tracePt t="165404" x="4991100" y="5016500"/>
          <p14:tracePt t="165417" x="4987925" y="5026025"/>
          <p14:tracePt t="165427" x="4981575" y="5026025"/>
          <p14:tracePt t="165443" x="4972050" y="5032375"/>
          <p14:tracePt t="165460" x="4959350" y="5048250"/>
          <p14:tracePt t="165477" x="4943475" y="5051425"/>
          <p14:tracePt t="165510" x="4937125" y="5083175"/>
          <p14:tracePt t="165544" x="4937125" y="5102225"/>
          <p14:tracePt t="165561" x="4937125" y="5114925"/>
          <p14:tracePt t="165577" x="4937125" y="5130800"/>
          <p14:tracePt t="165594" x="4937125" y="5140325"/>
          <p14:tracePt t="165611" x="4937125" y="5156200"/>
          <p14:tracePt t="165627" x="4949825" y="5172075"/>
          <p14:tracePt t="165643" x="4975225" y="5197475"/>
          <p14:tracePt t="165660" x="5016500" y="5213350"/>
          <p14:tracePt t="165676" x="5041900" y="5238750"/>
          <p14:tracePt t="165694" x="5073650" y="5251450"/>
          <p14:tracePt t="165711" x="5108575" y="5273675"/>
          <p14:tracePt t="165727" x="5140325" y="5292725"/>
          <p14:tracePt t="165744" x="5162550" y="5305425"/>
          <p14:tracePt t="165761" x="5203825" y="5318125"/>
          <p14:tracePt t="165777" x="5226050" y="5324475"/>
          <p14:tracePt t="165794" x="5248275" y="5324475"/>
          <p14:tracePt t="165810" x="5264150" y="5324475"/>
          <p14:tracePt t="165826" x="5273675" y="5324475"/>
          <p14:tracePt t="165843" x="5302250" y="5324475"/>
          <p14:tracePt t="165860" x="5334000" y="5324475"/>
          <p14:tracePt t="165876" x="5362575" y="5324475"/>
          <p14:tracePt t="165893" x="5378450" y="5324475"/>
          <p14:tracePt t="165910" x="5394325" y="5324475"/>
          <p14:tracePt t="165926" x="5410200" y="5324475"/>
          <p14:tracePt t="165944" x="5413375" y="5324475"/>
          <p14:tracePt t="165960" x="5419725" y="5321300"/>
          <p14:tracePt t="165977" x="5422900" y="5318125"/>
          <p14:tracePt t="165994" x="5432425" y="5308600"/>
          <p14:tracePt t="166010" x="5448300" y="5286375"/>
          <p14:tracePt t="166027" x="5464175" y="5276850"/>
          <p14:tracePt t="166044" x="5473700" y="5267325"/>
          <p14:tracePt t="166745" x="5511800" y="5267325"/>
          <p14:tracePt t="166753" x="5568950" y="5267325"/>
          <p14:tracePt t="166760" x="5641975" y="5257800"/>
          <p14:tracePt t="166777" x="5756275" y="5248275"/>
          <p14:tracePt t="166795" x="5876925" y="5232400"/>
          <p14:tracePt t="166810" x="5937250" y="5232400"/>
          <p14:tracePt t="166843" x="6016625" y="5232400"/>
          <p14:tracePt t="166876" x="6108700" y="5232400"/>
          <p14:tracePt t="166894" x="6153150" y="5232400"/>
          <p14:tracePt t="166910" x="6216650" y="5232400"/>
          <p14:tracePt t="166927" x="6245225" y="5232400"/>
          <p14:tracePt t="166943" x="6267450" y="5232400"/>
          <p14:tracePt t="166960" x="6280150" y="5232400"/>
          <p14:tracePt t="166976" x="6296025" y="5232400"/>
          <p14:tracePt t="166993" x="6305550" y="5232400"/>
          <p14:tracePt t="167010" x="6321425" y="5232400"/>
          <p14:tracePt t="167026" x="6330950" y="5232400"/>
          <p14:tracePt t="167043" x="6346825" y="5232400"/>
          <p14:tracePt t="167060" x="6365875" y="5232400"/>
          <p14:tracePt t="167076" x="6375400" y="5232400"/>
          <p14:tracePt t="167094" x="6397625" y="5232400"/>
          <p14:tracePt t="167110" x="6410325" y="5232400"/>
          <p14:tracePt t="167126" x="6426200" y="5229225"/>
          <p14:tracePt t="167144" x="6448425" y="5216525"/>
          <p14:tracePt t="167160" x="6457950" y="5216525"/>
          <p14:tracePt t="167176" x="6467475" y="5216525"/>
          <p14:tracePt t="167194" x="6477000" y="5216525"/>
          <p14:tracePt t="167967" x="6480175" y="5216525"/>
          <p14:tracePt t="167979" x="6486525" y="5216525"/>
          <p14:tracePt t="167994" x="6496050" y="5216525"/>
          <p14:tracePt t="168010" x="6511925" y="5216525"/>
          <p14:tracePt t="168026" x="6534150" y="5216525"/>
          <p14:tracePt t="168044" x="6594475" y="5216525"/>
          <p14:tracePt t="168076" x="6661150" y="5216525"/>
          <p14:tracePt t="168110" x="6718300" y="5216525"/>
          <p14:tracePt t="168127" x="6731000" y="5216525"/>
          <p14:tracePt t="168144" x="6753225" y="5216525"/>
          <p14:tracePt t="168160" x="6769100" y="5216525"/>
          <p14:tracePt t="168177" x="6797675" y="5216525"/>
          <p14:tracePt t="168194" x="6829425" y="5213350"/>
          <p14:tracePt t="168210" x="6861175" y="5194300"/>
          <p14:tracePt t="168226" x="6883400" y="5194300"/>
          <p14:tracePt t="168244" x="6924675" y="5181600"/>
          <p14:tracePt t="168260" x="6946900" y="5181600"/>
          <p14:tracePt t="168276" x="6969125" y="5172075"/>
          <p14:tracePt t="168293" x="6981825" y="5172075"/>
          <p14:tracePt t="168309" x="7004050" y="5165725"/>
          <p14:tracePt t="168327" x="7029450" y="5165725"/>
          <p14:tracePt t="168344" x="7054850" y="5156200"/>
          <p14:tracePt t="168360" x="7083425" y="5156200"/>
          <p14:tracePt t="168377" x="7099300" y="5156200"/>
          <p14:tracePt t="168393" x="7118350" y="5149850"/>
          <p14:tracePt t="168409" x="7134225" y="5137150"/>
          <p14:tracePt t="168426" x="7143750" y="5137150"/>
          <p14:tracePt t="168444" x="7165975" y="5133975"/>
          <p14:tracePt t="168459" x="7175500" y="5133975"/>
          <p14:tracePt t="168477" x="7197725" y="5133975"/>
          <p14:tracePt t="168494" x="7223125" y="5133975"/>
          <p14:tracePt t="168509" x="7245350" y="5133975"/>
          <p14:tracePt t="168527" x="7254875" y="5133975"/>
          <p14:tracePt t="168544" x="7267575" y="5133975"/>
          <p14:tracePt t="168559" x="7277100" y="5133975"/>
          <p14:tracePt t="168576" x="7292975" y="5133975"/>
          <p14:tracePt t="168594" x="7308850" y="5133975"/>
          <p14:tracePt t="168609" x="7318375" y="5133975"/>
          <p14:tracePt t="168626" x="7327900" y="5133975"/>
          <p14:tracePt t="168643" x="7346950" y="5133975"/>
          <p14:tracePt t="168660" x="7356475" y="5133975"/>
          <p14:tracePt t="168677" x="7366000" y="5133975"/>
          <p14:tracePt t="168693" x="7375525" y="5133975"/>
          <p14:tracePt t="171370" x="7267575" y="5108575"/>
          <p14:tracePt t="171378" x="7064375" y="5070475"/>
          <p14:tracePt t="171393" x="6623050" y="5019675"/>
          <p14:tracePt t="171410" x="6127750" y="5006975"/>
          <p14:tracePt t="171429" x="5340350" y="5060950"/>
          <p14:tracePt t="171445" x="4737100" y="5133975"/>
          <p14:tracePt t="171461" x="4064000" y="5226050"/>
          <p14:tracePt t="171494" x="2235200" y="5495925"/>
          <p14:tracePt t="171528" x="736600" y="5686425"/>
          <p14:tracePt t="171545" x="384175" y="5730875"/>
          <p14:tracePt t="171561" x="88900" y="5788025"/>
          <p14:tracePt t="171893" x="44450" y="6156325"/>
          <p14:tracePt t="171900" x="123825" y="6165850"/>
          <p14:tracePt t="171909" x="228600" y="6175375"/>
          <p14:tracePt t="171927" x="581025" y="6213475"/>
          <p14:tracePt t="171943" x="800100" y="6261100"/>
          <p14:tracePt t="171959" x="987425" y="6296025"/>
          <p14:tracePt t="171994" x="1228725" y="6346825"/>
          <p14:tracePt t="172028" x="1441450" y="6353175"/>
          <p14:tracePt t="172043" x="1527175" y="6340475"/>
          <p14:tracePt t="172060" x="1622425" y="6324600"/>
          <p14:tracePt t="172077" x="1793875" y="6273800"/>
          <p14:tracePt t="172093" x="1866900" y="6257925"/>
          <p14:tracePt t="172110" x="1930400" y="6245225"/>
          <p14:tracePt t="172127" x="2035175" y="6197600"/>
          <p14:tracePt t="172143" x="2092325" y="6178550"/>
          <p14:tracePt t="172160" x="2168525" y="6137275"/>
          <p14:tracePt t="172163" x="2206625" y="6130925"/>
          <p14:tracePt t="172177" x="2270125" y="6118225"/>
          <p14:tracePt t="172193" x="2308225" y="6105525"/>
          <p14:tracePt t="172210" x="2352675" y="6086475"/>
          <p14:tracePt t="172227" x="2435225" y="6064250"/>
          <p14:tracePt t="172243" x="2498725" y="6051550"/>
          <p14:tracePt t="172259" x="2562225" y="6035675"/>
          <p14:tracePt t="172277" x="2647950" y="5984875"/>
          <p14:tracePt t="172293" x="2705100" y="5959475"/>
          <p14:tracePt t="172310" x="2771775" y="5921375"/>
          <p14:tracePt t="172328" x="2867025" y="5876925"/>
          <p14:tracePt t="172343" x="2914650" y="5854700"/>
          <p14:tracePt t="172359" x="2952750" y="5842000"/>
          <p14:tracePt t="172376" x="2968625" y="5838825"/>
          <p14:tracePt t="172393" x="2978150" y="5838825"/>
          <p14:tracePt t="172409" x="2981325" y="5832475"/>
          <p14:tracePt t="172427" x="2981325" y="5829300"/>
          <p14:tracePt t="172443" x="2987675" y="5822950"/>
          <p14:tracePt t="172460" x="2990850" y="5819775"/>
          <p14:tracePt t="172477" x="2990850" y="5803900"/>
          <p14:tracePt t="172493" x="3003550" y="5794375"/>
          <p14:tracePt t="172509" x="3003550" y="5784850"/>
          <p14:tracePt t="172527" x="3003550" y="5768975"/>
          <p14:tracePt t="172543" x="3003550" y="5753100"/>
          <p14:tracePt t="172560" x="3003550" y="5743575"/>
          <p14:tracePt t="172577" x="3003550" y="5730875"/>
          <p14:tracePt t="172593" x="3003550" y="5718175"/>
          <p14:tracePt t="172610" x="3003550" y="5705475"/>
          <p14:tracePt t="172627" x="3003550" y="5689600"/>
          <p14:tracePt t="172643" x="2994025" y="5673725"/>
          <p14:tracePt t="172659" x="2984500" y="5641975"/>
          <p14:tracePt t="172675" x="2971800" y="5619750"/>
          <p14:tracePt t="172693" x="2955925" y="5600700"/>
          <p14:tracePt t="172709" x="2940050" y="5588000"/>
          <p14:tracePt t="172726" x="2927350" y="5578475"/>
          <p14:tracePt t="172743" x="2921000" y="5575300"/>
          <p14:tracePt t="172759" x="2911475" y="5575300"/>
          <p14:tracePt t="172776" x="2889250" y="5553075"/>
          <p14:tracePt t="172792" x="2876550" y="5543550"/>
          <p14:tracePt t="172809" x="2851150" y="5530850"/>
          <p14:tracePt t="172826" x="2794000" y="5492750"/>
          <p14:tracePt t="172843" x="2762250" y="5480050"/>
          <p14:tracePt t="172859" x="2746375" y="5470525"/>
          <p14:tracePt t="172876" x="2730500" y="5461000"/>
          <p14:tracePt t="172893" x="2714625" y="5451475"/>
          <p14:tracePt t="172909" x="2692400" y="5432425"/>
          <p14:tracePt t="172926" x="2632075" y="5400675"/>
          <p14:tracePt t="172942" x="2584450" y="5365750"/>
          <p14:tracePt t="172959" x="2530475" y="5337175"/>
          <p14:tracePt t="172976" x="2422525" y="5283200"/>
          <p14:tracePt t="172992" x="2368550" y="5264150"/>
          <p14:tracePt t="173010" x="2330450" y="5251450"/>
          <p14:tracePt t="173026" x="2263775" y="5226050"/>
          <p14:tracePt t="173043" x="2219325" y="5219700"/>
          <p14:tracePt t="173060" x="2174875" y="5213350"/>
          <p14:tracePt t="173076" x="2143125" y="5213350"/>
          <p14:tracePt t="173092" x="2114550" y="5213350"/>
          <p14:tracePt t="173110" x="2098675" y="5213350"/>
          <p14:tracePt t="173126" x="2063750" y="5213350"/>
          <p14:tracePt t="173143" x="2047875" y="5213350"/>
          <p14:tracePt t="173159" x="2028825" y="5213350"/>
          <p14:tracePt t="173176" x="2006600" y="5213350"/>
          <p14:tracePt t="173192" x="1997075" y="5213350"/>
          <p14:tracePt t="173209" x="1987550" y="5213350"/>
          <p14:tracePt t="173226" x="1974850" y="5219700"/>
          <p14:tracePt t="173242" x="1955800" y="5235575"/>
          <p14:tracePt t="173259" x="1952625" y="5245100"/>
          <p14:tracePt t="173276" x="1946275" y="5260975"/>
          <p14:tracePt t="173292" x="1943100" y="5270500"/>
          <p14:tracePt t="173309" x="1936750" y="5299075"/>
          <p14:tracePt t="173326" x="1936750" y="5324475"/>
          <p14:tracePt t="173342" x="1936750" y="5353050"/>
          <p14:tracePt t="173360" x="1936750" y="5362575"/>
          <p14:tracePt t="173377" x="1936750" y="5394325"/>
          <p14:tracePt t="173393" x="1936750" y="5416550"/>
          <p14:tracePt t="173410" x="1936750" y="5429250"/>
          <p14:tracePt t="173426" x="1936750" y="5470525"/>
          <p14:tracePt t="173442" x="1936750" y="5492750"/>
          <p14:tracePt t="173459" x="1936750" y="5508625"/>
          <p14:tracePt t="173476" x="1936750" y="5524500"/>
          <p14:tracePt t="173493" x="1936750" y="5534025"/>
          <p14:tracePt t="173510" x="1936750" y="5543550"/>
          <p14:tracePt t="173526" x="1936750" y="5556250"/>
          <p14:tracePt t="173543" x="1936750" y="5568950"/>
          <p14:tracePt t="173559" x="1936750" y="5578475"/>
          <p14:tracePt t="173576" x="1939925" y="5588000"/>
          <p14:tracePt t="173613" x="1943100" y="5597525"/>
          <p14:tracePt t="173627" x="1952625" y="5603875"/>
          <p14:tracePt t="173643" x="1968500" y="5613400"/>
          <p14:tracePt t="173660" x="1984375" y="5622925"/>
          <p14:tracePt t="173677" x="2025650" y="5641975"/>
          <p14:tracePt t="173693" x="2051050" y="5657850"/>
          <p14:tracePt t="173709" x="2060575" y="5667375"/>
          <p14:tracePt t="173725" x="2085975" y="5683250"/>
          <p14:tracePt t="173742" x="2101850" y="5689600"/>
          <p14:tracePt t="173759" x="2124075" y="5689600"/>
          <p14:tracePt t="173777" x="2203450" y="5708650"/>
          <p14:tracePt t="173792" x="2257425" y="5721350"/>
          <p14:tracePt t="173810" x="2317750" y="5721350"/>
          <p14:tracePt t="173826" x="2381250" y="5727700"/>
          <p14:tracePt t="173842" x="2409825" y="5727700"/>
          <p14:tracePt t="173859" x="2425700" y="5727700"/>
          <p14:tracePt t="173876" x="2454275" y="5727700"/>
          <p14:tracePt t="173892" x="2473325" y="5727700"/>
          <p14:tracePt t="173909" x="2495550" y="5727700"/>
          <p14:tracePt t="173926" x="2552700" y="5734050"/>
          <p14:tracePt t="173942" x="2587625" y="5734050"/>
          <p14:tracePt t="173959" x="2619375" y="5734050"/>
          <p14:tracePt t="173975" x="2651125" y="5734050"/>
          <p14:tracePt t="173992" x="2667000" y="5734050"/>
          <p14:tracePt t="174009" x="2689225" y="5734050"/>
          <p14:tracePt t="174026" x="2708275" y="5734050"/>
          <p14:tracePt t="174042" x="2724150" y="5734050"/>
          <p14:tracePt t="174060" x="2752725" y="5734050"/>
          <p14:tracePt t="174076" x="2778125" y="5734050"/>
          <p14:tracePt t="174093" x="2794000" y="5730875"/>
          <p14:tracePt t="174109" x="2816225" y="5721350"/>
          <p14:tracePt t="174126" x="2832100" y="5705475"/>
          <p14:tracePt t="174142" x="2847975" y="5695950"/>
          <p14:tracePt t="174160" x="2857500" y="5689600"/>
          <p14:tracePt t="174176" x="2867025" y="5680075"/>
          <p14:tracePt t="174192" x="2873375" y="5670550"/>
          <p14:tracePt t="174210" x="2873375" y="5654675"/>
          <p14:tracePt t="174226" x="2873375" y="5638800"/>
          <p14:tracePt t="174242" x="2873375" y="5629275"/>
          <p14:tracePt t="174259" x="2876550" y="5619750"/>
          <p14:tracePt t="174276" x="2882900" y="5600700"/>
          <p14:tracePt t="174292" x="2882900" y="5591175"/>
          <p14:tracePt t="174309" x="2882900" y="5581650"/>
          <p14:tracePt t="174327" x="2882900" y="5565775"/>
          <p14:tracePt t="174343" x="2879725" y="5556250"/>
          <p14:tracePt t="174359" x="2870200" y="5546725"/>
          <p14:tracePt t="174376" x="2828925" y="5530850"/>
          <p14:tracePt t="174393" x="2806700" y="5518150"/>
          <p14:tracePt t="174409" x="2781300" y="5492750"/>
          <p14:tracePt t="174426" x="2752725" y="5476875"/>
          <p14:tracePt t="174442" x="2743200" y="5467350"/>
          <p14:tracePt t="174459" x="2733675" y="5464175"/>
          <p14:tracePt t="174476" x="2705100" y="5445125"/>
          <p14:tracePt t="174492" x="2682875" y="5435600"/>
          <p14:tracePt t="174509" x="2638425" y="5422900"/>
          <p14:tracePt t="174525" x="2574925" y="5403850"/>
          <p14:tracePt t="174542" x="2527300" y="5381625"/>
          <p14:tracePt t="174559" x="2498725" y="5372100"/>
          <p14:tracePt t="174576" x="2454275" y="5353050"/>
          <p14:tracePt t="174592" x="2416175" y="5340350"/>
          <p14:tracePt t="174609" x="2371725" y="5321300"/>
          <p14:tracePt t="174626" x="2308225" y="5302250"/>
          <p14:tracePt t="174643" x="2260600" y="5289550"/>
          <p14:tracePt t="174659" x="2238375" y="5276850"/>
          <p14:tracePt t="174675" x="2197100" y="5257800"/>
          <p14:tracePt t="174692" x="2187575" y="5257800"/>
          <p14:tracePt t="174709" x="2178050" y="5257800"/>
          <p14:tracePt t="174725" x="2155825" y="5257800"/>
          <p14:tracePt t="174743" x="2146300" y="5257800"/>
          <p14:tracePt t="174760" x="2136775" y="5257800"/>
          <p14:tracePt t="174776" x="2120900" y="5270500"/>
          <p14:tracePt t="174793" x="2105025" y="5280025"/>
          <p14:tracePt t="174809" x="2095500" y="5289550"/>
          <p14:tracePt t="174825" x="2082800" y="5305425"/>
          <p14:tracePt t="174843" x="2076450" y="5321300"/>
          <p14:tracePt t="174860" x="2076450" y="5330825"/>
          <p14:tracePt t="174876" x="2076450" y="5346700"/>
          <p14:tracePt t="174893" x="2076450" y="5359400"/>
          <p14:tracePt t="174910" x="2076450" y="5391150"/>
          <p14:tracePt t="174926" x="2076450" y="5429250"/>
          <p14:tracePt t="174942" x="2076450" y="5451475"/>
          <p14:tracePt t="174959" x="2076450" y="5461000"/>
          <p14:tracePt t="174975" x="2076450" y="5483225"/>
          <p14:tracePt t="174992" x="2076450" y="5492750"/>
          <p14:tracePt t="175010" x="2076450" y="5502275"/>
          <p14:tracePt t="175026" x="2076450" y="5514975"/>
          <p14:tracePt t="175043" x="2076450" y="5524500"/>
          <p14:tracePt t="175060" x="2076450" y="5534025"/>
          <p14:tracePt t="175076" x="2082800" y="5549900"/>
          <p14:tracePt t="175092" x="2082800" y="5559425"/>
          <p14:tracePt t="175109" x="2082800" y="5575300"/>
          <p14:tracePt t="175126" x="2082800" y="5584825"/>
          <p14:tracePt t="175160" x="2089150" y="5584825"/>
          <p14:tracePt t="175177" x="2089150" y="5591175"/>
          <p14:tracePt t="175197" x="2092325" y="5594350"/>
          <p14:tracePt t="175209" x="2098675" y="5600700"/>
          <p14:tracePt t="175226" x="2117725" y="5610225"/>
          <p14:tracePt t="175242" x="2127250" y="5626100"/>
          <p14:tracePt t="175259" x="2136775" y="5629275"/>
          <p14:tracePt t="175276" x="2152650" y="5635625"/>
          <p14:tracePt t="175292" x="2159000" y="5635625"/>
          <p14:tracePt t="175328" x="2168525" y="5635625"/>
          <p14:tracePt t="175343" x="2184400" y="5641975"/>
          <p14:tracePt t="175359" x="2212975" y="5651500"/>
          <p14:tracePt t="175376" x="2305050" y="5673725"/>
          <p14:tracePt t="175392" x="2343150" y="5692775"/>
          <p14:tracePt t="175409" x="2387600" y="5699125"/>
          <p14:tracePt t="175426" x="2441575" y="5705475"/>
          <p14:tracePt t="175442" x="2463800" y="5711825"/>
          <p14:tracePt t="175459" x="2501900" y="5711825"/>
          <p14:tracePt t="175476" x="2565400" y="5718175"/>
          <p14:tracePt t="175493" x="2625725" y="5724525"/>
          <p14:tracePt t="175509" x="2676525" y="5724525"/>
          <p14:tracePt t="175526" x="2749550" y="5730875"/>
          <p14:tracePt t="175542" x="2784475" y="5730875"/>
          <p14:tracePt t="175559" x="2828925" y="5730875"/>
          <p14:tracePt t="175575" x="2892425" y="5730875"/>
          <p14:tracePt t="175593" x="2911475" y="5730875"/>
          <p14:tracePt t="175609" x="2943225" y="5730875"/>
          <p14:tracePt t="175626" x="2962275" y="5730875"/>
          <p14:tracePt t="175642" x="2984500" y="5718175"/>
          <p14:tracePt t="175659" x="2994025" y="5715000"/>
          <p14:tracePt t="175676" x="3009900" y="5699125"/>
          <p14:tracePt t="175692" x="3013075" y="5683250"/>
          <p14:tracePt t="175709" x="3013075" y="5667375"/>
          <p14:tracePt t="175726" x="3013075" y="5629275"/>
          <p14:tracePt t="175742" x="3013075" y="5607050"/>
          <p14:tracePt t="175759" x="3013075" y="5597525"/>
          <p14:tracePt t="175775" x="3006725" y="5578475"/>
          <p14:tracePt t="175792" x="2997200" y="5562600"/>
          <p14:tracePt t="175811" x="2981325" y="5546725"/>
          <p14:tracePt t="175826" x="2959100" y="5537200"/>
          <p14:tracePt t="175843" x="2943225" y="5524500"/>
          <p14:tracePt t="175860" x="2901950" y="5508625"/>
          <p14:tracePt t="175876" x="2876550" y="5489575"/>
          <p14:tracePt t="175893" x="2847975" y="5470525"/>
          <p14:tracePt t="175909" x="2822575" y="5454650"/>
          <p14:tracePt t="175925" x="2781300" y="5435600"/>
          <p14:tracePt t="175942" x="2755900" y="5416550"/>
          <p14:tracePt t="175959" x="2746375" y="5407025"/>
          <p14:tracePt t="175975" x="2711450" y="5391150"/>
          <p14:tracePt t="175993" x="2689225" y="5378450"/>
          <p14:tracePt t="176009" x="2644775" y="5359400"/>
          <p14:tracePt t="176026" x="2581275" y="5340350"/>
          <p14:tracePt t="176043" x="2549525" y="5327650"/>
          <p14:tracePt t="176059" x="2527300" y="5314950"/>
          <p14:tracePt t="176076" x="2482850" y="5292725"/>
          <p14:tracePt t="176092" x="2454275" y="5280025"/>
          <p14:tracePt t="176110" x="2416175" y="5267325"/>
          <p14:tracePt t="176126" x="2381250" y="5260975"/>
          <p14:tracePt t="176143" x="2352675" y="5260975"/>
          <p14:tracePt t="176160" x="2311400" y="5254625"/>
          <p14:tracePt t="176176" x="2289175" y="5248275"/>
          <p14:tracePt t="176192" x="2273300" y="5248275"/>
          <p14:tracePt t="176210" x="2247900" y="5248275"/>
          <p14:tracePt t="176226" x="2238375" y="5248275"/>
          <p14:tracePt t="176243" x="2228850" y="5248275"/>
          <p14:tracePt t="176259" x="2219325" y="5248275"/>
          <p14:tracePt t="176276" x="2197100" y="5248275"/>
          <p14:tracePt t="176292" x="2187575" y="5248275"/>
          <p14:tracePt t="176309" x="2171700" y="5248275"/>
          <p14:tracePt t="176325" x="2168525" y="5248275"/>
          <p14:tracePt t="176342" x="2159000" y="5251450"/>
          <p14:tracePt t="176359" x="2152650" y="5267325"/>
          <p14:tracePt t="176376" x="2152650" y="5276850"/>
          <p14:tracePt t="176393" x="2152650" y="5286375"/>
          <p14:tracePt t="176410" x="2152650" y="5305425"/>
          <p14:tracePt t="176426" x="2152650" y="5314950"/>
          <p14:tracePt t="176443" x="2152650" y="5337175"/>
          <p14:tracePt t="176459" x="2152650" y="5362575"/>
          <p14:tracePt t="176476" x="2152650" y="5378450"/>
          <p14:tracePt t="176492" x="2152650" y="5407025"/>
          <p14:tracePt t="176509" x="2152650" y="5422900"/>
          <p14:tracePt t="176526" x="2152650" y="5438775"/>
          <p14:tracePt t="176543" x="2152650" y="5451475"/>
          <p14:tracePt t="176560" x="2152650" y="5480050"/>
          <p14:tracePt t="176576" x="2152650" y="5492750"/>
          <p14:tracePt t="176592" x="2152650" y="5514975"/>
          <p14:tracePt t="176610" x="2152650" y="5537200"/>
          <p14:tracePt t="176625" x="2152650" y="5549900"/>
          <p14:tracePt t="176642" x="2152650" y="5562600"/>
          <p14:tracePt t="176659" x="2152650" y="5575300"/>
          <p14:tracePt t="176676" x="2152650" y="5584825"/>
          <p14:tracePt t="176692" x="2152650" y="5600700"/>
          <p14:tracePt t="176709" x="2152650" y="5607050"/>
          <p14:tracePt t="176725" x="2155825" y="5616575"/>
          <p14:tracePt t="176742" x="2168525" y="5619750"/>
          <p14:tracePt t="176759" x="2203450" y="5638800"/>
          <p14:tracePt t="176776" x="2241550" y="5645150"/>
          <p14:tracePt t="176793" x="2273300" y="5654675"/>
          <p14:tracePt t="176810" x="2320925" y="5654675"/>
          <p14:tracePt t="176826" x="2349500" y="5661025"/>
          <p14:tracePt t="176843" x="2371725" y="5661025"/>
          <p14:tracePt t="176859" x="2419350" y="5661025"/>
          <p14:tracePt t="176875" x="2463800" y="5667375"/>
          <p14:tracePt t="176892" x="2514600" y="5667375"/>
          <p14:tracePt t="176909" x="2609850" y="5667375"/>
          <p14:tracePt t="176925" x="2670175" y="5667375"/>
          <p14:tracePt t="176942" x="2705100" y="5667375"/>
          <p14:tracePt t="176960" x="2752725" y="5667375"/>
          <p14:tracePt t="176976" x="2762250" y="5667375"/>
          <p14:tracePt t="176993" x="2784475" y="5667375"/>
          <p14:tracePt t="177009" x="2809875" y="5661025"/>
          <p14:tracePt t="177025" x="2819400" y="5645150"/>
          <p14:tracePt t="177042" x="2835275" y="5635625"/>
          <p14:tracePt t="177060" x="2851150" y="5619750"/>
          <p14:tracePt t="177076" x="2860675" y="5610225"/>
          <p14:tracePt t="177093" x="2873375" y="5581650"/>
          <p14:tracePt t="177109" x="2895600" y="5553075"/>
          <p14:tracePt t="177126" x="2895600" y="5524500"/>
          <p14:tracePt t="177142" x="2895600" y="5508625"/>
          <p14:tracePt t="177159" x="2889250" y="5483225"/>
          <p14:tracePt t="177175" x="2863850" y="5464175"/>
          <p14:tracePt t="177192" x="2838450" y="5435600"/>
          <p14:tracePt t="177209" x="2797175" y="5410200"/>
          <p14:tracePt t="177225" x="2771775" y="5391150"/>
          <p14:tracePt t="177242" x="2740025" y="5365750"/>
          <p14:tracePt t="177259" x="2705100" y="5343525"/>
          <p14:tracePt t="177275" x="2667000" y="5324475"/>
          <p14:tracePt t="177293" x="2619375" y="5289550"/>
          <p14:tracePt t="177310" x="2562225" y="5257800"/>
          <p14:tracePt t="177326" x="2530475" y="5232400"/>
          <p14:tracePt t="177343" x="2486025" y="5219700"/>
          <p14:tracePt t="177360" x="2422525" y="5200650"/>
          <p14:tracePt t="177376" x="2384425" y="5181600"/>
          <p14:tracePt t="177392" x="2339975" y="5175250"/>
          <p14:tracePt t="177409" x="2276475" y="5175250"/>
          <p14:tracePt t="177425" x="2232025" y="5175250"/>
          <p14:tracePt t="177442" x="2209800" y="5175250"/>
          <p14:tracePt t="177459" x="2171700" y="5175250"/>
          <p14:tracePt t="177475" x="2149475" y="5175250"/>
          <p14:tracePt t="177492" x="2117725" y="5175250"/>
          <p14:tracePt t="177509" x="2085975" y="5175250"/>
          <p14:tracePt t="177525" x="2057400" y="5175250"/>
          <p14:tracePt t="177542" x="2047875" y="5175250"/>
          <p14:tracePt t="177559" x="2032000" y="5175250"/>
          <p14:tracePt t="177576" x="2016125" y="5175250"/>
          <p14:tracePt t="177593" x="2006600" y="5175250"/>
          <p14:tracePt t="177609" x="1993900" y="5197475"/>
          <p14:tracePt t="177625" x="1987550" y="5207000"/>
          <p14:tracePt t="177642" x="1981200" y="5216525"/>
          <p14:tracePt t="177659" x="1981200" y="5235575"/>
          <p14:tracePt t="177675" x="1981200" y="5245100"/>
          <p14:tracePt t="177692" x="1981200" y="5254625"/>
          <p14:tracePt t="177709" x="1981200" y="5270500"/>
          <p14:tracePt t="177726" x="1984375" y="5286375"/>
          <p14:tracePt t="177742" x="1984375" y="5295900"/>
          <p14:tracePt t="177744" x="1990725" y="5299075"/>
          <p14:tracePt t="177759" x="1993900" y="5311775"/>
          <p14:tracePt t="177776" x="1993900" y="5321300"/>
          <p14:tracePt t="177792" x="1993900" y="5334000"/>
          <p14:tracePt t="177809" x="1993900" y="5343525"/>
          <p14:tracePt t="177825" x="1993900" y="5349875"/>
        </p14:tracePtLst>
      </p14:laserTraceLst>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5" descr="Apiaceae"/>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71438" y="620713"/>
            <a:ext cx="9072562" cy="5322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 name="Audio 1">
            <a:hlinkClick r:id="" action="ppaction://media"/>
          </p:cNvPr>
          <p:cNvPicPr>
            <a:picLocks noChangeAspect="1"/>
          </p:cNvPicPr>
          <p:nvPr>
            <a:videoFile r:link="rId1"/>
            <p:extLst>
              <p:ext uri="{DAA4B4D4-6D71-4841-9C94-3DE7FCFB9230}">
                <p14:media xmlns:p14="http://schemas.microsoft.com/office/powerpoint/2010/main" xmlns="" r:embed="rId4"/>
              </p:ext>
            </p:extLst>
          </p:nvPr>
        </p:nvPicPr>
        <p:blipFill>
          <a:blip r:embed="rId5" cstate="print"/>
          <a:stretch>
            <a:fillRect/>
          </a:stretch>
        </p:blipFill>
        <p:spPr>
          <a:xfrm>
            <a:off x="8724900" y="6438900"/>
            <a:ext cx="203200" cy="203200"/>
          </a:xfrm>
          <a:prstGeom prst="rect">
            <a:avLst/>
          </a:prstGeom>
        </p:spPr>
      </p:pic>
    </p:spTree>
  </p:cSld>
  <p:clrMapOvr>
    <a:masterClrMapping/>
  </p:clrMapOvr>
  <mc:AlternateContent xmlns:mc="http://schemas.openxmlformats.org/markup-compatibility/2006">
    <mc:Choice xmlns:p14="http://schemas.microsoft.com/office/powerpoint/2010/main" xmlns="" Requires="p14">
      <p:transition spd="slow" p14:dur="2000" advTm="140152"/>
    </mc:Choice>
    <mc:Fallback>
      <p:transition spd="slow" advTm="1401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showWhenStopped="0">
                <p:cTn id="7" fill="hold" display="0">
                  <p:stCondLst>
                    <p:cond delay="indefinite"/>
                  </p:stCondLst>
                  <p:endCondLst>
                    <p:cond evt="onStopAudio" delay="0">
                      <p:tgtEl>
                        <p:sldTgt/>
                      </p:tgtEl>
                    </p:cond>
                  </p:endCondLst>
                </p:cTn>
                <p:tgtEl>
                  <p:spTgt spid="2"/>
                </p:tgtEl>
              </p:cMediaNode>
            </p:video>
          </p:childTnLst>
        </p:cTn>
      </p:par>
    </p:tnLst>
  </p:timing>
  <p:extLst>
    <p:ext uri="{3A86A75C-4F4B-4683-9AE1-C65F6400EC91}">
      <p14:laserTraceLst xmlns:p14="http://schemas.microsoft.com/office/powerpoint/2010/main" xmlns="">
        <p14:tracePtLst>
          <p14:tracePt t="4389" x="1943100" y="5346700"/>
          <p14:tracePt t="4395" x="1851025" y="5337175"/>
          <p14:tracePt t="4402" x="1771650" y="5337175"/>
          <p14:tracePt t="4416" x="1641475" y="5349875"/>
          <p14:tracePt t="4433" x="1533525" y="5384800"/>
          <p14:tracePt t="4450" x="1422400" y="5435600"/>
          <p14:tracePt t="4483" x="1228725" y="5562600"/>
          <p14:tracePt t="4517" x="1069975" y="5788025"/>
          <p14:tracePt t="4536" x="1019175" y="5889625"/>
          <p14:tracePt t="4549" x="968375" y="5991225"/>
          <p14:tracePt t="4567" x="930275" y="6127750"/>
          <p14:tracePt t="4583" x="930275" y="6197600"/>
          <p14:tracePt t="4600" x="930275" y="6257925"/>
          <p14:tracePt t="4617" x="946150" y="6330950"/>
          <p14:tracePt t="4633" x="958850" y="6375400"/>
          <p14:tracePt t="4652" x="984250" y="6407150"/>
          <p14:tracePt t="4667" x="1028700" y="6473825"/>
          <p14:tracePt t="4683" x="1092200" y="6527800"/>
          <p14:tracePt t="5373" x="2206625" y="6781800"/>
          <p14:tracePt t="5400" x="2257425" y="6762750"/>
          <p14:tracePt t="5434" x="2324100" y="6715125"/>
          <p14:tracePt t="5450" x="2355850" y="6683375"/>
          <p14:tracePt t="5467" x="2381250" y="6619875"/>
          <p14:tracePt t="5484" x="2400300" y="6572250"/>
          <p14:tracePt t="5500" x="2438400" y="6505575"/>
          <p14:tracePt t="5516" x="2482850" y="6410325"/>
          <p14:tracePt t="5533" x="2546350" y="6254750"/>
          <p14:tracePt t="5550" x="2574925" y="6089650"/>
          <p14:tracePt t="5566" x="2568575" y="5905500"/>
          <p14:tracePt t="5584" x="2514600" y="5740400"/>
          <p14:tracePt t="5601" x="2425700" y="5565775"/>
          <p14:tracePt t="5617" x="2371725" y="5492750"/>
          <p14:tracePt t="5633" x="2330450" y="5454650"/>
          <p14:tracePt t="5650" x="2305050" y="5407025"/>
          <p14:tracePt t="5667" x="2279650" y="5356225"/>
          <p14:tracePt t="5683" x="2254250" y="5324475"/>
          <p14:tracePt t="5701" x="2222500" y="5283200"/>
          <p14:tracePt t="5717" x="2193925" y="5257800"/>
          <p14:tracePt t="5734" x="2174875" y="5226050"/>
          <p14:tracePt t="5751" x="2136775" y="5197475"/>
          <p14:tracePt t="5767" x="2127250" y="5187950"/>
          <p14:tracePt t="5783" x="2117725" y="5178425"/>
          <p14:tracePt t="5800" x="2108200" y="5172075"/>
          <p14:tracePt t="5816" x="2089150" y="5162550"/>
          <p14:tracePt t="5833" x="2076450" y="5146675"/>
          <p14:tracePt t="5850" x="2060575" y="5130800"/>
          <p14:tracePt t="5867" x="2000250" y="5067300"/>
          <p14:tracePt t="5883" x="1939925" y="5032375"/>
          <p14:tracePt t="5900" x="1860550" y="4994275"/>
          <p14:tracePt t="6117" x="1873250" y="5038725"/>
          <p14:tracePt t="6124" x="1892300" y="5089525"/>
          <p14:tracePt t="6134" x="1905000" y="5127625"/>
          <p14:tracePt t="6151" x="1958975" y="5235575"/>
          <p14:tracePt t="6166" x="1971675" y="5267325"/>
          <p14:tracePt t="6183" x="1984375" y="5295900"/>
          <p14:tracePt t="6200" x="2006600" y="5330825"/>
          <p14:tracePt t="6216" x="2019300" y="5362575"/>
          <p14:tracePt t="6233" x="2032000" y="5384800"/>
          <p14:tracePt t="6249" x="2044700" y="5422900"/>
          <p14:tracePt t="6267" x="2066925" y="5467350"/>
          <p14:tracePt t="6283" x="2079625" y="5495925"/>
          <p14:tracePt t="6300" x="2079625" y="5518150"/>
          <p14:tracePt t="6317" x="2079625" y="5534025"/>
          <p14:tracePt t="6333" x="2079625" y="5543550"/>
          <p14:tracePt t="6372" x="2079625" y="5540375"/>
          <p14:tracePt t="6382" x="2079625" y="5537200"/>
          <p14:tracePt t="6400" x="2079625" y="5495925"/>
          <p14:tracePt t="6417" x="2076450" y="5441950"/>
          <p14:tracePt t="6434" x="2060575" y="5346700"/>
          <p14:tracePt t="6451" x="2028825" y="5191125"/>
          <p14:tracePt t="6466" x="2012950" y="5127625"/>
          <p14:tracePt t="6483" x="2000250" y="5064125"/>
          <p14:tracePt t="6500" x="1962150" y="4959350"/>
          <p14:tracePt t="6516" x="1930400" y="4883150"/>
          <p14:tracePt t="6533" x="1892300" y="4803775"/>
          <p14:tracePt t="6550" x="1854200" y="4699000"/>
          <p14:tracePt t="6567" x="1825625" y="4632325"/>
          <p14:tracePt t="6584" x="1784350" y="4530725"/>
          <p14:tracePt t="6601" x="1714500" y="4381500"/>
          <p14:tracePt t="6617" x="1685925" y="4324350"/>
          <p14:tracePt t="6633" x="1647825" y="4257675"/>
          <p14:tracePt t="6650" x="1609725" y="4130675"/>
          <p14:tracePt t="6666" x="1568450" y="4032250"/>
          <p14:tracePt t="6682" x="1517650" y="3940175"/>
          <p14:tracePt t="6700" x="1450975" y="3841750"/>
          <p14:tracePt t="6716" x="1393825" y="3768725"/>
          <p14:tracePt t="6733" x="1349375" y="3698875"/>
          <p14:tracePt t="6750" x="1301750" y="3594100"/>
          <p14:tracePt t="6766" x="1270000" y="3546475"/>
          <p14:tracePt t="6783" x="1241425" y="3498850"/>
          <p14:tracePt t="6800" x="1193800" y="3413125"/>
          <p14:tracePt t="6817" x="1181100" y="3368675"/>
          <p14:tracePt t="6834" x="1168400" y="3330575"/>
          <p14:tracePt t="6850" x="1143000" y="3273425"/>
          <p14:tracePt t="6866" x="1136650" y="3244850"/>
          <p14:tracePt t="6883" x="1123950" y="3219450"/>
          <p14:tracePt t="6900" x="1108075" y="3178175"/>
          <p14:tracePt t="6916" x="1076325" y="3152775"/>
          <p14:tracePt t="6933" x="1044575" y="3121025"/>
          <p14:tracePt t="6950" x="974725" y="3063875"/>
          <p14:tracePt t="6967" x="936625" y="3038475"/>
          <p14:tracePt t="6984" x="911225" y="3016250"/>
          <p14:tracePt t="7001" x="866775" y="2984500"/>
          <p14:tracePt t="7017" x="838200" y="2965450"/>
          <p14:tracePt t="7033" x="790575" y="2952750"/>
          <p14:tracePt t="7050" x="742950" y="2927350"/>
          <p14:tracePt t="7066" x="711200" y="2914650"/>
          <p14:tracePt t="7083" x="682625" y="2908300"/>
          <p14:tracePt t="7100" x="647700" y="2898775"/>
          <p14:tracePt t="7117" x="609600" y="2892425"/>
          <p14:tracePt t="7134" x="565150" y="2873375"/>
          <p14:tracePt t="7150" x="527050" y="2867025"/>
          <p14:tracePt t="7523" x="527050" y="2822575"/>
          <p14:tracePt t="7529" x="533400" y="2774950"/>
          <p14:tracePt t="7536" x="533400" y="2727325"/>
          <p14:tracePt t="7550" x="533400" y="2613025"/>
          <p14:tracePt t="7566" x="533400" y="2552700"/>
          <p14:tracePt t="7584" x="533400" y="2514600"/>
          <p14:tracePt t="7616" x="530225" y="2460625"/>
          <p14:tracePt t="7650" x="508000" y="2416175"/>
          <p14:tracePt t="7667" x="501650" y="2387600"/>
          <p14:tracePt t="7683" x="498475" y="2365375"/>
          <p14:tracePt t="7700" x="498475" y="2317750"/>
          <p14:tracePt t="7716" x="498475" y="2286000"/>
          <p14:tracePt t="7733" x="498475" y="2257425"/>
          <p14:tracePt t="7750" x="492125" y="2225675"/>
          <p14:tracePt t="7767" x="485775" y="2209800"/>
          <p14:tracePt t="7784" x="485775" y="2193925"/>
          <p14:tracePt t="7800" x="476250" y="2178050"/>
          <p14:tracePt t="7817" x="469900" y="2168525"/>
          <p14:tracePt t="8179" x="473075" y="2181225"/>
          <p14:tracePt t="8187" x="479425" y="2209800"/>
          <p14:tracePt t="8200" x="492125" y="2244725"/>
          <p14:tracePt t="8216" x="504825" y="2292350"/>
          <p14:tracePt t="8234" x="517525" y="2336800"/>
          <p14:tracePt t="8266" x="641350" y="2568575"/>
          <p14:tracePt t="8299" x="835025" y="2860675"/>
          <p14:tracePt t="8317" x="914400" y="2974975"/>
          <p14:tracePt t="8335" x="1000125" y="3117850"/>
          <p14:tracePt t="8350" x="1035050" y="3184525"/>
          <p14:tracePt t="8367" x="1085850" y="3276600"/>
          <p14:tracePt t="8383" x="1146175" y="3378200"/>
          <p14:tracePt t="8400" x="1212850" y="3517900"/>
          <p14:tracePt t="8416" x="1254125" y="3629025"/>
          <p14:tracePt t="8433" x="1317625" y="3775075"/>
          <p14:tracePt t="8450" x="1393825" y="3937000"/>
          <p14:tracePt t="8466" x="1425575" y="4022725"/>
          <p14:tracePt t="8484" x="1463675" y="4092575"/>
          <p14:tracePt t="8500" x="1492250" y="4184650"/>
          <p14:tracePt t="8517" x="1504950" y="4229100"/>
          <p14:tracePt t="8533" x="1524000" y="4267200"/>
          <p14:tracePt t="8550" x="1555750" y="4333875"/>
          <p14:tracePt t="8566" x="1590675" y="4381500"/>
          <p14:tracePt t="8583" x="1619250" y="4448175"/>
          <p14:tracePt t="8600" x="1673225" y="4543425"/>
          <p14:tracePt t="8616" x="1695450" y="4600575"/>
          <p14:tracePt t="8634" x="1708150" y="4648200"/>
          <p14:tracePt t="8650" x="1711325" y="4679950"/>
          <p14:tracePt t="8666" x="1717675" y="4711700"/>
          <p14:tracePt t="8683" x="1717675" y="4730750"/>
          <p14:tracePt t="8700" x="1743075" y="4775200"/>
          <p14:tracePt t="8716" x="1749425" y="4797425"/>
          <p14:tracePt t="8733" x="1755775" y="4829175"/>
          <p14:tracePt t="8736" x="1755775" y="4832350"/>
          <p14:tracePt t="8750" x="1755775" y="4841875"/>
          <p14:tracePt t="8766" x="1755775" y="4851400"/>
          <p14:tracePt t="8783" x="1752600" y="4851400"/>
          <p14:tracePt t="8800" x="1739900" y="4845050"/>
          <p14:tracePt t="8816" x="1720850" y="4829175"/>
          <p14:tracePt t="8833" x="1711325" y="4797425"/>
          <p14:tracePt t="8850" x="1695450" y="4775200"/>
          <p14:tracePt t="8866" x="1685925" y="4765675"/>
          <p14:tracePt t="8883" x="1657350" y="4749800"/>
          <p14:tracePt t="8900" x="1606550" y="4724400"/>
          <p14:tracePt t="8917" x="1565275" y="4692650"/>
          <p14:tracePt t="8933" x="1517650" y="4648200"/>
          <p14:tracePt t="8949" x="1460500" y="4581525"/>
          <p14:tracePt t="8966" x="1435100" y="4533900"/>
          <p14:tracePt t="8983" x="1422400" y="4508500"/>
          <p14:tracePt t="9000" x="1403350" y="4489450"/>
          <p14:tracePt t="9016" x="1403350" y="4479925"/>
          <p14:tracePt t="9033" x="1393825" y="4470400"/>
          <p14:tracePt t="9049" x="1377950" y="4460875"/>
          <p14:tracePt t="9067" x="1368425" y="4454525"/>
          <p14:tracePt t="9083" x="1352550" y="4445000"/>
          <p14:tracePt t="9099" x="1336675" y="4445000"/>
          <p14:tracePt t="9157" x="1333500" y="4445000"/>
          <p14:tracePt t="9164" x="1327150" y="4445000"/>
          <p14:tracePt t="9171" x="1323975" y="4445000"/>
          <p14:tracePt t="9183" x="1317625" y="4445000"/>
          <p14:tracePt t="9200" x="1298575" y="4445000"/>
          <p14:tracePt t="9216" x="1289050" y="4445000"/>
          <p14:tracePt t="9233" x="1279525" y="4445000"/>
          <p14:tracePt t="9249" x="1257300" y="4451350"/>
          <p14:tracePt t="9266" x="1254125" y="4460875"/>
          <p14:tracePt t="9285" x="1244600" y="4476750"/>
          <p14:tracePt t="9300" x="1231900" y="4492625"/>
          <p14:tracePt t="9316" x="1228725" y="4521200"/>
          <p14:tracePt t="9334" x="1228725" y="4562475"/>
          <p14:tracePt t="9349" x="1228725" y="4572000"/>
          <p14:tracePt t="9366" x="1228725" y="4581525"/>
          <p14:tracePt t="9383" x="1228725" y="4591050"/>
          <p14:tracePt t="9399" x="1228725" y="4610100"/>
          <p14:tracePt t="9416" x="1228725" y="4625975"/>
          <p14:tracePt t="9434" x="1222375" y="4654550"/>
          <p14:tracePt t="9450" x="1216025" y="4673600"/>
          <p14:tracePt t="9466" x="1216025" y="4686300"/>
          <p14:tracePt t="9484" x="1206500" y="4695825"/>
          <p14:tracePt t="9499" x="1206500" y="4714875"/>
          <p14:tracePt t="9516" x="1206500" y="4724400"/>
          <p14:tracePt t="9533" x="1206500" y="4733925"/>
          <p14:tracePt t="9550" x="1200150" y="4749800"/>
          <p14:tracePt t="9566" x="1196975" y="4752975"/>
          <p14:tracePt t="9663" x="1196975" y="4746625"/>
          <p14:tracePt t="9670" x="1196975" y="4737100"/>
          <p14:tracePt t="9682" x="1196975" y="4727575"/>
          <p14:tracePt t="9699" x="1196975" y="4648200"/>
          <p14:tracePt t="9716" x="1196975" y="4591050"/>
          <p14:tracePt t="9734" x="1196975" y="4527550"/>
          <p14:tracePt t="9750" x="1200150" y="4483100"/>
          <p14:tracePt t="9766" x="1206500" y="4438650"/>
          <p14:tracePt t="9783" x="1219200" y="4375150"/>
          <p14:tracePt t="9799" x="1219200" y="4352925"/>
          <p14:tracePt t="9816" x="1219200" y="4343400"/>
          <p14:tracePt t="9835" x="1219200" y="4327525"/>
          <p14:tracePt t="9850" x="1219200" y="4324350"/>
          <p14:tracePt t="9913" x="1212850" y="4324350"/>
          <p14:tracePt t="9919" x="1206500" y="4324350"/>
          <p14:tracePt t="9933" x="1196975" y="4324350"/>
          <p14:tracePt t="9950" x="1187450" y="4324350"/>
          <p14:tracePt t="9966" x="1177925" y="4340225"/>
          <p14:tracePt t="9984" x="1155700" y="4356100"/>
          <p14:tracePt t="10000" x="1146175" y="4365625"/>
          <p14:tracePt t="10016" x="1143000" y="4375150"/>
          <p14:tracePt t="10032" x="1130300" y="4391025"/>
          <p14:tracePt t="10049" x="1120775" y="4416425"/>
          <p14:tracePt t="10066" x="1101725" y="4457700"/>
          <p14:tracePt t="10084" x="1082675" y="4514850"/>
          <p14:tracePt t="10100" x="1069975" y="4543425"/>
          <p14:tracePt t="10116" x="1063625" y="4575175"/>
          <p14:tracePt t="10134" x="1057275" y="4600575"/>
          <p14:tracePt t="10150" x="1057275" y="4610100"/>
          <p14:tracePt t="10166" x="1057275" y="4625975"/>
          <p14:tracePt t="10183" x="1054100" y="4641850"/>
          <p14:tracePt t="10199" x="1054100" y="4651375"/>
          <p14:tracePt t="10216" x="1054100" y="4660900"/>
          <p14:tracePt t="10233" x="1054100" y="4676775"/>
          <p14:tracePt t="10269" x="1054100" y="4673600"/>
          <p14:tracePt t="10283" x="1060450" y="4651375"/>
          <p14:tracePt t="10300" x="1073150" y="4622800"/>
          <p14:tracePt t="10316" x="1085850" y="4575175"/>
          <p14:tracePt t="10333" x="1111250" y="4511675"/>
          <p14:tracePt t="10349" x="1123950" y="4473575"/>
          <p14:tracePt t="10366" x="1136650" y="4451350"/>
          <p14:tracePt t="10383" x="1149350" y="4378325"/>
          <p14:tracePt t="10399" x="1165225" y="4305300"/>
          <p14:tracePt t="10416" x="1187450" y="4206875"/>
          <p14:tracePt t="10434" x="1209675" y="4095750"/>
          <p14:tracePt t="10450" x="1222375" y="4041775"/>
          <p14:tracePt t="10467" x="1228725" y="4013200"/>
          <p14:tracePt t="10483" x="1228725" y="3997325"/>
          <p14:tracePt t="10500" x="1228725" y="3987800"/>
          <p14:tracePt t="10727" x="1222375" y="3987800"/>
          <p14:tracePt t="10733" x="1219200" y="3987800"/>
          <p14:tracePt t="10740" x="1212850" y="3987800"/>
          <p14:tracePt t="10749" x="1209675" y="3978275"/>
          <p14:tracePt t="10766" x="1187450" y="3962400"/>
          <p14:tracePt t="10783" x="1146175" y="3876675"/>
          <p14:tracePt t="10800" x="1104900" y="3797300"/>
          <p14:tracePt t="10817" x="1076325" y="3730625"/>
          <p14:tracePt t="10833" x="1028700" y="3663950"/>
          <p14:tracePt t="10850" x="996950" y="3632200"/>
          <p14:tracePt t="10866" x="946150" y="3581400"/>
          <p14:tracePt t="10884" x="882650" y="3495675"/>
          <p14:tracePt t="10900" x="850900" y="3429000"/>
          <p14:tracePt t="10917" x="822325" y="3371850"/>
          <p14:tracePt t="10934" x="796925" y="3321050"/>
          <p14:tracePt t="10949" x="781050" y="3302000"/>
          <p14:tracePt t="10967" x="771525" y="3292475"/>
          <p14:tracePt t="10983" x="755650" y="3289300"/>
          <p14:tracePt t="11000" x="746125" y="3282950"/>
          <p14:tracePt t="11016" x="723900" y="3267075"/>
          <p14:tracePt t="11033" x="685800" y="3248025"/>
          <p14:tracePt t="11049" x="657225" y="3235325"/>
          <p14:tracePt t="11066" x="625475" y="3203575"/>
          <p14:tracePt t="11083" x="581025" y="3168650"/>
          <p14:tracePt t="11099" x="555625" y="3127375"/>
          <p14:tracePt t="11116" x="520700" y="3079750"/>
          <p14:tracePt t="11133" x="488950" y="3016250"/>
          <p14:tracePt t="11149" x="469900" y="2984500"/>
          <p14:tracePt t="11166" x="463550" y="2962275"/>
          <p14:tracePt t="11183" x="463550" y="2927350"/>
          <p14:tracePt t="11200" x="463550" y="2898775"/>
          <p14:tracePt t="11217" x="463550" y="2876550"/>
          <p14:tracePt t="11233" x="463550" y="2828925"/>
          <p14:tracePt t="11250" x="463550" y="2806700"/>
          <p14:tracePt t="11267" x="463550" y="2778125"/>
          <p14:tracePt t="11283" x="463550" y="2736850"/>
          <p14:tracePt t="11299" x="457200" y="2714625"/>
          <p14:tracePt t="11315" x="447675" y="2676525"/>
          <p14:tracePt t="11333" x="425450" y="2606675"/>
          <p14:tracePt t="11349" x="425450" y="2546350"/>
          <p14:tracePt t="11366" x="425450" y="2501900"/>
          <p14:tracePt t="11383" x="425450" y="2432050"/>
          <p14:tracePt t="11400" x="428625" y="2384425"/>
          <p14:tracePt t="11416" x="428625" y="2365375"/>
          <p14:tracePt t="11433" x="428625" y="2343150"/>
          <p14:tracePt t="11449" x="428625" y="2333625"/>
          <p14:tracePt t="11466" x="428625" y="2324100"/>
          <p14:tracePt t="11483" x="428625" y="2305050"/>
          <p14:tracePt t="11500" x="428625" y="2295525"/>
          <p14:tracePt t="11516" x="428625" y="2282825"/>
          <p14:tracePt t="11533" x="434975" y="2270125"/>
          <p14:tracePt t="11550" x="434975" y="2254250"/>
          <p14:tracePt t="11582" x="450850" y="2254250"/>
          <p14:tracePt t="11599" x="479425" y="2263775"/>
          <p14:tracePt t="11617" x="517525" y="2276475"/>
          <p14:tracePt t="11633" x="558800" y="2308225"/>
          <p14:tracePt t="11650" x="584200" y="2339975"/>
          <p14:tracePt t="11667" x="615950" y="2365375"/>
          <p14:tracePt t="11683" x="654050" y="2406650"/>
          <p14:tracePt t="11699" x="695325" y="2447925"/>
          <p14:tracePt t="11716" x="746125" y="2498725"/>
          <p14:tracePt t="11732" x="828675" y="2641600"/>
          <p14:tracePt t="11749" x="882650" y="2774950"/>
          <p14:tracePt t="11767" x="933450" y="2886075"/>
          <p14:tracePt t="11783" x="984250" y="2971800"/>
          <p14:tracePt t="11800" x="996950" y="2994025"/>
          <p14:tracePt t="11816" x="1009650" y="3025775"/>
          <p14:tracePt t="11832" x="1031875" y="3060700"/>
          <p14:tracePt t="11849" x="1050925" y="3098800"/>
          <p14:tracePt t="11866" x="1069975" y="3146425"/>
          <p14:tracePt t="11883" x="1123950" y="3241675"/>
          <p14:tracePt t="11900" x="1136650" y="3298825"/>
          <p14:tracePt t="11917" x="1149350" y="3330575"/>
          <p14:tracePt t="11933" x="1168400" y="3371850"/>
          <p14:tracePt t="11950" x="1168400" y="3381375"/>
          <p14:tracePt t="11966" x="1168400" y="3397250"/>
          <p14:tracePt t="11982" x="1168400" y="3409950"/>
          <p14:tracePt t="11999" x="1171575" y="3419475"/>
          <p14:tracePt t="12016" x="1177925" y="3429000"/>
          <p14:tracePt t="12033" x="1187450" y="3457575"/>
          <p14:tracePt t="12050" x="1187450" y="3467100"/>
          <p14:tracePt t="12066" x="1187450" y="3476625"/>
          <p14:tracePt t="12083" x="1187450" y="3495675"/>
          <p14:tracePt t="12099" x="1187450" y="3502025"/>
          <p14:tracePt t="12116" x="1187450" y="3505200"/>
          <p14:tracePt t="12149" x="1193800" y="3514725"/>
          <p14:tracePt t="12167" x="1203325" y="3524250"/>
          <p14:tracePt t="12183" x="1222375" y="3552825"/>
          <p14:tracePt t="12200" x="1235075" y="3575050"/>
          <p14:tracePt t="12216" x="1247775" y="3600450"/>
          <p14:tracePt t="12233" x="1260475" y="3641725"/>
          <p14:tracePt t="12249" x="1273175" y="3686175"/>
          <p14:tracePt t="12266" x="1295400" y="3762375"/>
          <p14:tracePt t="12282" x="1311275" y="3883025"/>
          <p14:tracePt t="12299" x="1311275" y="3965575"/>
          <p14:tracePt t="12316" x="1317625" y="4060825"/>
          <p14:tracePt t="12332" x="1323975" y="4146550"/>
          <p14:tracePt t="12349" x="1330325" y="4206875"/>
          <p14:tracePt t="12366" x="1330325" y="4244975"/>
          <p14:tracePt t="12383" x="1330325" y="4283075"/>
          <p14:tracePt t="12399" x="1330325" y="4314825"/>
          <p14:tracePt t="12416" x="1330325" y="4324350"/>
          <p14:tracePt t="12432" x="1330325" y="4337050"/>
          <p14:tracePt t="12450" x="1330325" y="4346575"/>
          <p14:tracePt t="12467" x="1330325" y="4362450"/>
          <p14:tracePt t="12483" x="1330325" y="4378325"/>
          <p14:tracePt t="12547" x="1336675" y="4378325"/>
          <p14:tracePt t="12554" x="1339850" y="4378325"/>
          <p14:tracePt t="12566" x="1352550" y="4378325"/>
          <p14:tracePt t="12583" x="1365250" y="4378325"/>
          <p14:tracePt t="12600" x="1374775" y="4378325"/>
          <p14:tracePt t="12617" x="1384300" y="4378325"/>
          <p14:tracePt t="12633" x="1406525" y="4378325"/>
          <p14:tracePt t="12650" x="1422400" y="4387850"/>
          <p14:tracePt t="12666" x="1460500" y="4400550"/>
          <p14:tracePt t="12683" x="1565275" y="4438650"/>
          <p14:tracePt t="12699" x="1673225" y="4454525"/>
          <p14:tracePt t="12716" x="1758950" y="4476750"/>
          <p14:tracePt t="12733" x="1851025" y="4505325"/>
          <p14:tracePt t="12750" x="1879600" y="4511675"/>
          <p14:tracePt t="12766" x="1895475" y="4511675"/>
          <p14:tracePt t="12783" x="1917700" y="4511675"/>
          <p14:tracePt t="12856" x="1917700" y="4505325"/>
          <p14:tracePt t="12862" x="1917700" y="4495800"/>
          <p14:tracePt t="12868" x="1917700" y="4489450"/>
          <p14:tracePt t="12883" x="1917700" y="4479925"/>
          <p14:tracePt t="12899" x="1911350" y="4470400"/>
          <p14:tracePt t="12916" x="1895475" y="4460875"/>
          <p14:tracePt t="12932" x="1854200" y="4435475"/>
          <p14:tracePt t="12949" x="1787525" y="4406900"/>
          <p14:tracePt t="12966" x="1730375" y="4384675"/>
          <p14:tracePt t="12983" x="1673225" y="4359275"/>
          <p14:tracePt t="12999" x="1651000" y="4349750"/>
          <p14:tracePt t="13016" x="1619250" y="4343400"/>
          <p14:tracePt t="13033" x="1600200" y="4343400"/>
          <p14:tracePt t="13050" x="1577975" y="4343400"/>
          <p14:tracePt t="13066" x="1565275" y="4343400"/>
          <p14:tracePt t="13082" x="1549400" y="4343400"/>
          <p14:tracePt t="13099" x="1539875" y="4343400"/>
          <p14:tracePt t="13116" x="1524000" y="4343400"/>
          <p14:tracePt t="13132" x="1511300" y="4343400"/>
          <p14:tracePt t="13150" x="1498600" y="4343400"/>
          <p14:tracePt t="13167" x="1489075" y="4343400"/>
          <p14:tracePt t="13183" x="1476375" y="4343400"/>
          <p14:tracePt t="13199" x="1463675" y="4343400"/>
          <p14:tracePt t="13216" x="1454150" y="4349750"/>
          <p14:tracePt t="13232" x="1441450" y="4349750"/>
          <p14:tracePt t="13249" x="1425575" y="4349750"/>
          <p14:tracePt t="13267" x="1419225" y="4349750"/>
          <p14:tracePt t="13333" x="1416050" y="4349750"/>
          <p14:tracePt t="13347" x="1409700" y="4349750"/>
          <p14:tracePt t="13374" x="1409700" y="4346575"/>
          <p14:tracePt t="13382" x="1409700" y="4343400"/>
          <p14:tracePt t="13388" x="1409700" y="4337050"/>
          <p14:tracePt t="13399" x="1409700" y="4327525"/>
          <p14:tracePt t="13415" x="1412875" y="4289425"/>
          <p14:tracePt t="13432" x="1431925" y="4241800"/>
          <p14:tracePt t="13449" x="1450975" y="4216400"/>
          <p14:tracePt t="13467" x="1466850" y="4175125"/>
          <p14:tracePt t="13483" x="1476375" y="4165600"/>
          <p14:tracePt t="13499" x="1489075" y="4133850"/>
          <p14:tracePt t="13516" x="1508125" y="4105275"/>
          <p14:tracePt t="13532" x="1527175" y="4041775"/>
          <p14:tracePt t="13549" x="1539875" y="3994150"/>
          <p14:tracePt t="13566" x="1552575" y="3956050"/>
          <p14:tracePt t="13582" x="1597025" y="3863975"/>
          <p14:tracePt t="13599" x="1622425" y="3816350"/>
          <p14:tracePt t="13616" x="1670050" y="3746500"/>
          <p14:tracePt t="13632" x="1743075" y="3594100"/>
          <p14:tracePt t="13649" x="1774825" y="3505200"/>
          <p14:tracePt t="13666" x="1816100" y="3416300"/>
          <p14:tracePt t="13683" x="1863725" y="3171825"/>
          <p14:tracePt t="13700" x="1879600" y="3000375"/>
          <p14:tracePt t="13717" x="1873250" y="2736850"/>
          <p14:tracePt t="13733" x="1847850" y="2574925"/>
          <p14:tracePt t="13750" x="1831975" y="2476500"/>
          <p14:tracePt t="13767" x="1806575" y="2333625"/>
          <p14:tracePt t="13783" x="1806575" y="2289175"/>
          <p14:tracePt t="13799" x="1806575" y="2260600"/>
          <p14:tracePt t="13815" x="1806575" y="2244725"/>
          <p14:tracePt t="13832" x="1806575" y="2228850"/>
          <p14:tracePt t="13849" x="1806575" y="2212975"/>
          <p14:tracePt t="13867" x="1806575" y="2209800"/>
          <p14:tracePt t="13883" x="1797050" y="2200275"/>
          <p14:tracePt t="13899" x="1771650" y="2187575"/>
          <p14:tracePt t="13917" x="1701800" y="2168525"/>
          <p14:tracePt t="13933" x="1635125" y="2136775"/>
          <p14:tracePt t="13949" x="1536700" y="2105025"/>
          <p14:tracePt t="13966" x="1377950" y="2063750"/>
          <p14:tracePt t="13982" x="1270000" y="2038350"/>
          <p14:tracePt t="13999" x="1127125" y="2003425"/>
          <p14:tracePt t="14016" x="914400" y="1939925"/>
          <p14:tracePt t="14033" x="717550" y="1911350"/>
          <p14:tracePt t="14049" x="469900" y="1873250"/>
          <p14:tracePt t="14502" x="28575" y="4994275"/>
          <p14:tracePt t="14509" x="79375" y="5029200"/>
          <p14:tracePt t="14520" x="133350" y="5073650"/>
          <p14:tracePt t="14533" x="225425" y="5149850"/>
          <p14:tracePt t="14549" x="317500" y="5210175"/>
          <p14:tracePt t="14567" x="419100" y="5286375"/>
          <p14:tracePt t="14582" x="488950" y="5340350"/>
          <p14:tracePt t="14616" x="742950" y="5467350"/>
          <p14:tracePt t="14649" x="949325" y="5518150"/>
          <p14:tracePt t="14666" x="1073150" y="5546725"/>
          <p14:tracePt t="14682" x="1136650" y="5562600"/>
          <p14:tracePt t="14699" x="1193800" y="5575300"/>
          <p14:tracePt t="14716" x="1257300" y="5594350"/>
          <p14:tracePt t="14733" x="1301750" y="5613400"/>
          <p14:tracePt t="14749" x="1339850" y="5638800"/>
          <p14:tracePt t="14766" x="1447800" y="5702300"/>
          <p14:tracePt t="14782" x="1504950" y="5737225"/>
          <p14:tracePt t="14798" x="1552575" y="5772150"/>
          <p14:tracePt t="14816" x="1603375" y="5797550"/>
          <p14:tracePt t="14832" x="1619250" y="5807075"/>
          <p14:tracePt t="14850" x="1628775" y="5822950"/>
          <p14:tracePt t="14866" x="1651000" y="5832475"/>
          <p14:tracePt t="15004" x="1651000" y="5826125"/>
          <p14:tracePt t="15018" x="1651000" y="5816600"/>
          <p14:tracePt t="15032" x="1651000" y="5810250"/>
          <p14:tracePt t="15044" x="1651000" y="5807075"/>
          <p14:tracePt t="15052" x="1651000" y="5800725"/>
          <p14:tracePt t="15066" x="1660525" y="5797550"/>
          <p14:tracePt t="15082" x="1676400" y="5788025"/>
          <p14:tracePt t="15098" x="1743075" y="5740400"/>
          <p14:tracePt t="15117" x="1993900" y="5619750"/>
          <p14:tracePt t="15133" x="2238375" y="5527675"/>
          <p14:tracePt t="15151" x="2549525" y="5470525"/>
          <p14:tracePt t="15167" x="3054350" y="5400675"/>
          <p14:tracePt t="15184" x="3362325" y="5387975"/>
          <p14:tracePt t="15200" x="3629025" y="5387975"/>
          <p14:tracePt t="15216" x="4184650" y="5432425"/>
          <p14:tracePt t="15232" x="4686300" y="5530850"/>
          <p14:tracePt t="15252" x="5565775" y="5768975"/>
          <p14:tracePt t="15268" x="6184900" y="5905500"/>
          <p14:tracePt t="15284" x="6683375" y="6003925"/>
          <p14:tracePt t="15302" x="7308850" y="6102350"/>
          <p14:tracePt t="15318" x="7610475" y="6137275"/>
          <p14:tracePt t="15333" x="7785100" y="6156325"/>
          <p14:tracePt t="15349" x="7956550" y="6156325"/>
          <p14:tracePt t="15352" x="8045450" y="6156325"/>
          <p14:tracePt t="15366" x="8197850" y="6172200"/>
          <p14:tracePt t="15382" x="8289925" y="6172200"/>
          <p14:tracePt t="15398" x="8416925" y="6172200"/>
          <p14:tracePt t="15416" x="8556625" y="6172200"/>
          <p14:tracePt t="15433" x="8604250" y="6184900"/>
          <p14:tracePt t="15449" x="8613775" y="6197600"/>
          <p14:tracePt t="15810" x="8588375" y="6127750"/>
          <p14:tracePt t="15817" x="8562975" y="6054725"/>
          <p14:tracePt t="15833" x="8489950" y="5908675"/>
          <p14:tracePt t="15865" x="8286750" y="5502275"/>
          <p14:tracePt t="15899" x="8118475" y="5197475"/>
          <p14:tracePt t="15917" x="8016875" y="5051425"/>
          <p14:tracePt t="15934" x="7966075" y="4991100"/>
          <p14:tracePt t="15949" x="7937500" y="4943475"/>
          <p14:tracePt t="15966" x="7908925" y="4908550"/>
          <p14:tracePt t="15982" x="7896225" y="4886325"/>
          <p14:tracePt t="15999" x="7886700" y="4873625"/>
          <p14:tracePt t="16015" x="7864475" y="4854575"/>
          <p14:tracePt t="16032" x="7854950" y="4822825"/>
          <p14:tracePt t="16048" x="7842250" y="4806950"/>
          <p14:tracePt t="16066" x="7810500" y="4762500"/>
          <p14:tracePt t="16083" x="7800975" y="4752975"/>
          <p14:tracePt t="16099" x="7791450" y="4743450"/>
          <p14:tracePt t="16116" x="7778750" y="4724400"/>
          <p14:tracePt t="16132" x="7762875" y="4714875"/>
          <p14:tracePt t="16148" x="7753350" y="4702175"/>
          <p14:tracePt t="16165" x="7718425" y="4686300"/>
          <p14:tracePt t="16182" x="7686675" y="4667250"/>
          <p14:tracePt t="16199" x="7664450" y="4657725"/>
          <p14:tracePt t="16216" x="7620000" y="4632325"/>
          <p14:tracePt t="16232" x="7600950" y="4600575"/>
          <p14:tracePt t="16249" x="7575550" y="4575175"/>
          <p14:tracePt t="16266" x="7546975" y="4533900"/>
          <p14:tracePt t="16282" x="7512050" y="4495800"/>
          <p14:tracePt t="16298" x="7486650" y="4448175"/>
          <p14:tracePt t="16315" x="7439025" y="4371975"/>
          <p14:tracePt t="16332" x="7413625" y="4330700"/>
          <p14:tracePt t="16349" x="7381875" y="4298950"/>
          <p14:tracePt t="16366" x="7337425" y="4203700"/>
          <p14:tracePt t="16383" x="7302500" y="4156075"/>
          <p14:tracePt t="16399" x="7277100" y="4108450"/>
          <p14:tracePt t="16415" x="7229475" y="4041775"/>
          <p14:tracePt t="16431" x="7204075" y="3997325"/>
          <p14:tracePt t="16449" x="7169150" y="3946525"/>
          <p14:tracePt t="16466" x="7121525" y="3819525"/>
          <p14:tracePt t="16482" x="7080250" y="3730625"/>
          <p14:tracePt t="16499" x="7058025" y="3667125"/>
          <p14:tracePt t="16516" x="7016750" y="3600450"/>
          <p14:tracePt t="16532" x="6997700" y="3562350"/>
          <p14:tracePt t="16548" x="6975475" y="3530600"/>
          <p14:tracePt t="16565" x="6927850" y="3463925"/>
          <p14:tracePt t="16582" x="6886575" y="3416300"/>
          <p14:tracePt t="16598" x="6851650" y="3359150"/>
          <p14:tracePt t="16615" x="6804025" y="3302000"/>
          <p14:tracePt t="16632" x="6778625" y="3254375"/>
          <p14:tracePt t="16649" x="6746875" y="3213100"/>
          <p14:tracePt t="16665" x="6705600" y="3140075"/>
          <p14:tracePt t="16682" x="6661150" y="3079750"/>
          <p14:tracePt t="16698" x="6616700" y="3019425"/>
          <p14:tracePt t="16716" x="6569075" y="2952750"/>
          <p14:tracePt t="16732" x="6534150" y="2905125"/>
          <p14:tracePt t="16748" x="6508750" y="2867025"/>
          <p14:tracePt t="16766" x="6445250" y="2797175"/>
          <p14:tracePt t="16783" x="6407150" y="2755900"/>
          <p14:tracePt t="16799" x="6381750" y="2717800"/>
          <p14:tracePt t="16815" x="6337300" y="2667000"/>
          <p14:tracePt t="16831" x="6318250" y="2647950"/>
          <p14:tracePt t="16849" x="6308725" y="2638425"/>
          <p14:tracePt t="16865" x="6299200" y="2625725"/>
          <p14:tracePt t="16883" x="6299200" y="2603500"/>
          <p14:tracePt t="16899" x="6299200" y="2587625"/>
          <p14:tracePt t="16916" x="6299200" y="2546350"/>
          <p14:tracePt t="16933" x="6299200" y="2533650"/>
          <p14:tracePt t="16949" x="6299200" y="2517775"/>
          <p14:tracePt t="16965" x="6299200" y="2495550"/>
          <p14:tracePt t="16982" x="6299200" y="2486025"/>
          <p14:tracePt t="16998" x="6289675" y="2476500"/>
          <p14:tracePt t="17016" x="6273800" y="2457450"/>
          <p14:tracePt t="17032" x="6264275" y="2444750"/>
          <p14:tracePt t="17049" x="6232525" y="2435225"/>
          <p14:tracePt t="17066" x="6184900" y="2416175"/>
          <p14:tracePt t="17083" x="6140450" y="2397125"/>
          <p14:tracePt t="17099" x="6102350" y="2384425"/>
          <p14:tracePt t="17115" x="6057900" y="2365375"/>
          <p14:tracePt t="17132" x="6022975" y="2365375"/>
          <p14:tracePt t="17149" x="5978525" y="2365375"/>
          <p14:tracePt t="17166" x="5892800" y="2365375"/>
          <p14:tracePt t="17182" x="5832475" y="2368550"/>
          <p14:tracePt t="17199" x="5768975" y="2384425"/>
          <p14:tracePt t="17215" x="5673725" y="2428875"/>
          <p14:tracePt t="17232" x="5626100" y="2447925"/>
          <p14:tracePt t="17249" x="5603875" y="2460625"/>
          <p14:tracePt t="17265" x="5568950" y="2489200"/>
          <p14:tracePt t="17282" x="5556250" y="2514600"/>
          <p14:tracePt t="17298" x="5530850" y="2559050"/>
          <p14:tracePt t="17315" x="5486400" y="2654300"/>
          <p14:tracePt t="17333" x="5470525" y="2730500"/>
          <p14:tracePt t="17349" x="5457825" y="2794000"/>
          <p14:tracePt t="17366" x="5432425" y="2949575"/>
          <p14:tracePt t="17382" x="5438775" y="3067050"/>
          <p14:tracePt t="17399" x="5464175" y="3175000"/>
          <p14:tracePt t="17401" x="5470525" y="3209925"/>
          <p14:tracePt t="17415" x="5495925" y="3298825"/>
          <p14:tracePt t="17432" x="5521325" y="3416300"/>
          <p14:tracePt t="17449" x="5556250" y="3536950"/>
          <p14:tracePt t="17466" x="5588000" y="3683000"/>
          <p14:tracePt t="17482" x="5622925" y="3803650"/>
          <p14:tracePt t="17499" x="5657850" y="3946525"/>
          <p14:tracePt t="17515" x="5715000" y="4083050"/>
          <p14:tracePt t="17532" x="5765800" y="4197350"/>
          <p14:tracePt t="17549" x="5826125" y="4298950"/>
          <p14:tracePt t="17566" x="5918200" y="4441825"/>
          <p14:tracePt t="17582" x="5981700" y="4505325"/>
          <p14:tracePt t="17600" x="6061075" y="4616450"/>
          <p14:tracePt t="17616" x="6118225" y="4695825"/>
          <p14:tracePt t="17633" x="6165850" y="4778375"/>
          <p14:tracePt t="17650" x="6238875" y="4886325"/>
          <p14:tracePt t="17665" x="6289675" y="4937125"/>
          <p14:tracePt t="17682" x="6330950" y="4987925"/>
          <p14:tracePt t="17698" x="6375400" y="5029200"/>
          <p14:tracePt t="17715" x="6419850" y="5089525"/>
          <p14:tracePt t="17732" x="6445250" y="5137150"/>
          <p14:tracePt t="17748" x="6477000" y="5168900"/>
          <p14:tracePt t="17765" x="6518275" y="5226050"/>
          <p14:tracePt t="17782" x="6565900" y="5276850"/>
          <p14:tracePt t="17800" x="6648450" y="5349875"/>
          <p14:tracePt t="17815" x="6705600" y="5384800"/>
          <p14:tracePt t="17832" x="6762750" y="5422900"/>
          <p14:tracePt t="17848" x="6794500" y="5448300"/>
          <p14:tracePt t="17865" x="6848475" y="5492750"/>
          <p14:tracePt t="17882" x="6873875" y="5518150"/>
          <p14:tracePt t="17900" x="6940550" y="5584825"/>
          <p14:tracePt t="17916" x="7000875" y="5638800"/>
          <p14:tracePt t="17932" x="7073900" y="5711825"/>
          <p14:tracePt t="17949" x="7175500" y="5791200"/>
          <p14:tracePt t="17965" x="7226300" y="5832475"/>
          <p14:tracePt t="17982" x="7277100" y="5883275"/>
          <p14:tracePt t="17998" x="7318375" y="5934075"/>
          <p14:tracePt t="18015" x="7419975" y="6010275"/>
          <p14:tracePt t="18032" x="7499350" y="6051550"/>
          <p14:tracePt t="18050" x="7648575" y="6118225"/>
          <p14:tracePt t="18066" x="7794625" y="6162675"/>
          <p14:tracePt t="18082" x="7934325" y="6197600"/>
          <p14:tracePt t="18099" x="8067675" y="6207125"/>
          <p14:tracePt t="18115" x="8124825" y="6207125"/>
          <p14:tracePt t="18132" x="8169275" y="6203950"/>
          <p14:tracePt t="18148" x="8207375" y="6191250"/>
          <p14:tracePt t="18166" x="8264525" y="6165850"/>
          <p14:tracePt t="18182" x="8296275" y="6153150"/>
          <p14:tracePt t="18200" x="8331200" y="6137275"/>
          <p14:tracePt t="18216" x="8353425" y="6121400"/>
          <p14:tracePt t="18232" x="8366125" y="6083300"/>
          <p14:tracePt t="18250" x="8385175" y="6010275"/>
          <p14:tracePt t="18266" x="8385175" y="5949950"/>
          <p14:tracePt t="18282" x="8382000" y="5867400"/>
          <p14:tracePt t="18300" x="8337550" y="5689600"/>
          <p14:tracePt t="18316" x="8296275" y="5578475"/>
          <p14:tracePt t="18333" x="8261350" y="5470525"/>
          <p14:tracePt t="18350" x="8207375" y="5245100"/>
          <p14:tracePt t="18366" x="8172450" y="5102225"/>
          <p14:tracePt t="18382" x="8124825" y="4918075"/>
          <p14:tracePt t="18398" x="8086725" y="4708525"/>
          <p14:tracePt t="18415" x="7994650" y="4416425"/>
          <p14:tracePt t="18431" x="7924800" y="4203700"/>
          <p14:tracePt t="18448" x="7880350" y="4060825"/>
          <p14:tracePt t="18465" x="7800975" y="3844925"/>
          <p14:tracePt t="18482" x="7747000" y="3721100"/>
          <p14:tracePt t="18498" x="7718425" y="3663950"/>
          <p14:tracePt t="18515" x="7639050" y="3552825"/>
          <p14:tracePt t="18532" x="7578725" y="3492500"/>
          <p14:tracePt t="18548" x="7496175" y="3425825"/>
          <p14:tracePt t="18565" x="7362825" y="3324225"/>
          <p14:tracePt t="18582" x="7280275" y="3276600"/>
          <p14:tracePt t="18599" x="7181850" y="3216275"/>
          <p14:tracePt t="18616" x="7115175" y="3187700"/>
          <p14:tracePt t="18632" x="7048500" y="3149600"/>
          <p14:tracePt t="18649" x="6953250" y="3105150"/>
          <p14:tracePt t="18665" x="6892925" y="3054350"/>
          <p14:tracePt t="18682" x="6848475" y="3003550"/>
          <p14:tracePt t="18698" x="6775450" y="2930525"/>
          <p14:tracePt t="18716" x="6702425" y="2857500"/>
          <p14:tracePt t="18732" x="6654800" y="2816225"/>
          <p14:tracePt t="18749" x="6600825" y="2768600"/>
          <p14:tracePt t="18766" x="6578600" y="2746375"/>
          <p14:tracePt t="18782" x="6546850" y="2714625"/>
          <p14:tracePt t="18798" x="6508750" y="2689225"/>
          <p14:tracePt t="18815" x="6480175" y="2663825"/>
          <p14:tracePt t="18832" x="6454775" y="2641600"/>
          <p14:tracePt t="18849" x="6403975" y="2597150"/>
          <p14:tracePt t="18865" x="6356350" y="2568575"/>
          <p14:tracePt t="18882" x="6318250" y="2536825"/>
          <p14:tracePt t="18899" x="6264275" y="2505075"/>
          <p14:tracePt t="18916" x="6242050" y="2492375"/>
          <p14:tracePt t="18932" x="6219825" y="2486025"/>
          <p14:tracePt t="18949" x="6184900" y="2486025"/>
          <p14:tracePt t="18965" x="6156325" y="2486025"/>
          <p14:tracePt t="18982" x="6127750" y="2486025"/>
          <p14:tracePt t="18999" x="6064250" y="2508250"/>
          <p14:tracePt t="19015" x="6003925" y="2552700"/>
          <p14:tracePt t="19032" x="5956300" y="2593975"/>
          <p14:tracePt t="19049" x="5889625" y="2676525"/>
          <p14:tracePt t="19066" x="5857875" y="2752725"/>
          <p14:tracePt t="19082" x="5813425" y="2895600"/>
          <p14:tracePt t="19099" x="5778500" y="3095625"/>
          <p14:tracePt t="19115" x="5759450" y="3270250"/>
          <p14:tracePt t="19132" x="5759450" y="3441700"/>
          <p14:tracePt t="19149" x="5759450" y="3670300"/>
          <p14:tracePt t="19165" x="5759450" y="3838575"/>
          <p14:tracePt t="19182" x="5765800" y="3968750"/>
          <p14:tracePt t="19199" x="5791200" y="4156075"/>
          <p14:tracePt t="19216" x="5816600" y="4295775"/>
          <p14:tracePt t="19232" x="5842000" y="4394200"/>
          <p14:tracePt t="19248" x="5880100" y="4521200"/>
          <p14:tracePt t="19265" x="5921375" y="4619625"/>
          <p14:tracePt t="19282" x="5953125" y="4708525"/>
          <p14:tracePt t="19299" x="6000750" y="4813300"/>
          <p14:tracePt t="19315" x="6029325" y="4870450"/>
          <p14:tracePt t="19332" x="6064250" y="4927600"/>
          <p14:tracePt t="19349" x="6108700" y="5022850"/>
          <p14:tracePt t="19366" x="6143625" y="5070475"/>
          <p14:tracePt t="19382" x="6169025" y="5108575"/>
          <p14:tracePt t="19398" x="6213475" y="5175250"/>
          <p14:tracePt t="19415" x="6242050" y="5222875"/>
          <p14:tracePt t="19431" x="6292850" y="5273675"/>
          <p14:tracePt t="19449" x="6359525" y="5327650"/>
          <p14:tracePt t="19465" x="6407150" y="5362575"/>
          <p14:tracePt t="19482" x="6457950" y="5413375"/>
          <p14:tracePt t="19498" x="6578600" y="5476875"/>
          <p14:tracePt t="19515" x="6667500" y="5524500"/>
          <p14:tracePt t="19532" x="6746875" y="5565775"/>
          <p14:tracePt t="19549" x="6845300" y="5616575"/>
          <p14:tracePt t="19565" x="6911975" y="5654675"/>
          <p14:tracePt t="19582" x="6978650" y="5686425"/>
          <p14:tracePt t="19599" x="7077075" y="5737225"/>
          <p14:tracePt t="19615" x="7134225" y="5765800"/>
          <p14:tracePt t="19632" x="7188200" y="5778500"/>
          <p14:tracePt t="19648" x="7254875" y="5810250"/>
          <p14:tracePt t="19665" x="7305675" y="5826125"/>
          <p14:tracePt t="19682" x="7343775" y="5835650"/>
          <p14:tracePt t="19698" x="7400925" y="5861050"/>
          <p14:tracePt t="19715" x="7426325" y="5873750"/>
          <p14:tracePt t="19732" x="7454900" y="5873750"/>
          <p14:tracePt t="19749" x="7467600" y="5873750"/>
          <p14:tracePt t="19765" x="7480300" y="5873750"/>
          <p14:tracePt t="19782" x="7489825" y="5873750"/>
          <p14:tracePt t="19815" x="7489825" y="5880100"/>
          <p14:tracePt t="19906" x="7489825" y="5883275"/>
          <p14:tracePt t="22783" x="7369175" y="5899150"/>
          <p14:tracePt t="22791" x="7156450" y="5899150"/>
          <p14:tracePt t="22798" x="6873875" y="5889625"/>
          <p14:tracePt t="22816" x="6134100" y="5810250"/>
          <p14:tracePt t="22838" x="4851400" y="5664200"/>
          <p14:tracePt t="22854" x="3854450" y="5588000"/>
          <p14:tracePt t="22873" x="3286125" y="5559425"/>
          <p14:tracePt t="22899" x="2543175" y="5591175"/>
          <p14:tracePt t="22933" x="1974850" y="5686425"/>
          <p14:tracePt t="22950" x="1876425" y="5727700"/>
          <p14:tracePt t="22966" x="1828800" y="5756275"/>
          <p14:tracePt t="22969" x="1816100" y="5765800"/>
          <p14:tracePt t="22982" x="1803400" y="5803900"/>
          <p14:tracePt t="22998" x="1816100" y="5851525"/>
          <p14:tracePt t="23015" x="1981200" y="5975350"/>
          <p14:tracePt t="23032" x="2533650" y="6245225"/>
          <p14:tracePt t="23048" x="2962275" y="6391275"/>
          <p14:tracePt t="23067" x="3429000" y="6530975"/>
          <p14:tracePt t="23083" x="3905250" y="6680200"/>
          <p14:tracePt t="23100" x="4083050" y="6765925"/>
          <p14:tracePt t="23116" x="4206875" y="6816725"/>
          <p14:tracePt t="23133" x="4324350" y="6854825"/>
          <p14:tracePt t="23148" x="4349750" y="6854825"/>
          <p14:tracePt t="23165" x="4359275" y="6854825"/>
          <p14:tracePt t="23182" x="4346575" y="6851650"/>
          <p14:tracePt t="23198" x="4194175" y="6772275"/>
          <p14:tracePt t="23215" x="3854450" y="6604000"/>
          <p14:tracePt t="23233" x="3187700" y="6299200"/>
          <p14:tracePt t="23250" x="2701925" y="6086475"/>
          <p14:tracePt t="23268" x="2130425" y="5826125"/>
          <p14:tracePt t="23284" x="1825625" y="5734050"/>
          <p14:tracePt t="23298" x="1530350" y="5654675"/>
          <p14:tracePt t="23316" x="1333500" y="5629275"/>
          <p14:tracePt t="23332" x="1171575" y="5619750"/>
          <p14:tracePt t="23348" x="1127125" y="5619750"/>
          <p14:tracePt t="23365" x="1101725" y="5619750"/>
          <p14:tracePt t="23382" x="1092200" y="5619750"/>
          <p14:tracePt t="23398" x="1117600" y="5613400"/>
          <p14:tracePt t="23415" x="1273175" y="5549900"/>
          <p14:tracePt t="23431" x="1581150" y="5426075"/>
          <p14:tracePt t="23448" x="1816100" y="5302250"/>
          <p14:tracePt t="23465" x="1949450" y="5232400"/>
          <p14:tracePt t="23482" x="2152650" y="4968875"/>
          <p14:tracePt t="23498" x="2286000" y="4730750"/>
          <p14:tracePt t="23520" x="2486025" y="4283075"/>
          <p14:tracePt t="23532" x="2584450" y="4070350"/>
          <p14:tracePt t="23549" x="2670175" y="3879850"/>
          <p14:tracePt t="23565" x="2730500" y="3778250"/>
          <p14:tracePt t="23582" x="2784475" y="3670300"/>
          <p14:tracePt t="23598" x="2797175" y="3632200"/>
          <p14:tracePt t="23615" x="2803525" y="3597275"/>
          <p14:tracePt t="23632" x="2803525" y="3556000"/>
          <p14:tracePt t="23648" x="2803525" y="3533775"/>
          <p14:tracePt t="23665" x="2803525" y="3505200"/>
          <p14:tracePt t="23682" x="2803525" y="3489325"/>
          <p14:tracePt t="23698" x="2803525" y="3473450"/>
          <p14:tracePt t="23714" x="2800350" y="3463925"/>
          <p14:tracePt t="23732" x="2790825" y="3438525"/>
          <p14:tracePt t="23748" x="2778125" y="3416300"/>
          <p14:tracePt t="23765" x="2774950" y="3394075"/>
          <p14:tracePt t="23782" x="2774950" y="3362325"/>
          <p14:tracePt t="23799" x="2774950" y="3333750"/>
          <p14:tracePt t="23815" x="2774950" y="3311525"/>
          <p14:tracePt t="23831" x="2774950" y="3270250"/>
          <p14:tracePt t="23847" x="2774950" y="3260725"/>
          <p14:tracePt t="23865" x="2774950" y="3251200"/>
          <p14:tracePt t="23882" x="2774950" y="3232150"/>
          <p14:tracePt t="23898" x="2774950" y="3222625"/>
          <p14:tracePt t="23915" x="2774950" y="3216275"/>
          <p14:tracePt t="23932" x="2774950" y="3213100"/>
          <p14:tracePt t="23949" x="2774950" y="3206750"/>
          <p14:tracePt t="23965" x="2774950" y="3200400"/>
          <p14:tracePt t="23982" x="2774950" y="3181350"/>
          <p14:tracePt t="23997" x="2774950" y="3178175"/>
          <p14:tracePt t="24015" x="2774950" y="3171825"/>
          <p14:tracePt t="24040" x="2768600" y="3171825"/>
          <p14:tracePt t="24048" x="2765425" y="3171825"/>
          <p14:tracePt t="24065" x="2755900" y="3171825"/>
          <p14:tracePt t="24082" x="2740025" y="3194050"/>
          <p14:tracePt t="24098" x="2720975" y="3225800"/>
          <p14:tracePt t="24114" x="2714625" y="3286125"/>
          <p14:tracePt t="24131" x="2714625" y="3413125"/>
          <p14:tracePt t="24148" x="2714625" y="3552825"/>
          <p14:tracePt t="24165" x="2720975" y="3679825"/>
          <p14:tracePt t="24182" x="2752725" y="3867150"/>
          <p14:tracePt t="24198" x="2771775" y="4006850"/>
          <p14:tracePt t="24215" x="2787650" y="4105275"/>
          <p14:tracePt t="24232" x="2809875" y="4225925"/>
          <p14:tracePt t="24248" x="2835275" y="4314825"/>
          <p14:tracePt t="24264" x="2851150" y="4410075"/>
          <p14:tracePt t="24281" x="2857500" y="4498975"/>
          <p14:tracePt t="24298" x="2857500" y="4533900"/>
          <p14:tracePt t="24314" x="2863850" y="4572000"/>
          <p14:tracePt t="24331" x="2863850" y="4613275"/>
          <p14:tracePt t="24348" x="2863850" y="4648200"/>
          <p14:tracePt t="24365" x="2863850" y="4686300"/>
          <p14:tracePt t="24381" x="2863850" y="4746625"/>
          <p14:tracePt t="24398" x="2863850" y="4791075"/>
          <p14:tracePt t="24414" x="2863850" y="4813300"/>
          <p14:tracePt t="24431" x="2863850" y="4854575"/>
          <p14:tracePt t="24448" x="2863850" y="4870450"/>
          <p14:tracePt t="24464" x="2863850" y="4879975"/>
          <p14:tracePt t="24482" x="2863850" y="4899025"/>
          <p14:tracePt t="24498" x="2863850" y="4905375"/>
          <p14:tracePt t="24515" x="2857500" y="4905375"/>
          <p14:tracePt t="24531" x="2854325" y="4905375"/>
          <p14:tracePt t="24548" x="2847975" y="4905375"/>
          <p14:tracePt t="24605" x="2847975" y="4908550"/>
          <p14:tracePt t="24611" x="2847975" y="4914900"/>
          <p14:tracePt t="24618" x="2847975" y="4918075"/>
          <p14:tracePt t="24632" x="2851150" y="4927600"/>
          <p14:tracePt t="24648" x="2867025" y="4959350"/>
          <p14:tracePt t="24664" x="2917825" y="5000625"/>
          <p14:tracePt t="24681" x="2987675" y="5111750"/>
          <p14:tracePt t="24698" x="3013075" y="5149850"/>
          <p14:tracePt t="24715" x="3025775" y="5187950"/>
          <p14:tracePt t="24732" x="3032125" y="5229225"/>
          <p14:tracePt t="24748" x="3032125" y="5238750"/>
          <p14:tracePt t="24765" x="3032125" y="5248275"/>
          <p14:tracePt t="24781" x="3019425" y="5251450"/>
          <p14:tracePt t="24797" x="3003550" y="5251450"/>
          <p14:tracePt t="24815" x="2974975" y="5241925"/>
          <p14:tracePt t="24832" x="2901950" y="5162550"/>
          <p14:tracePt t="24848" x="2860675" y="5111750"/>
          <p14:tracePt t="24866" x="2813050" y="5054600"/>
          <p14:tracePt t="24882" x="2762250" y="4994275"/>
          <p14:tracePt t="24898" x="2736850" y="4972050"/>
          <p14:tracePt t="24915" x="2705100" y="4946650"/>
          <p14:tracePt t="24931" x="2689225" y="4924425"/>
          <p14:tracePt t="24947" x="2679700" y="4914900"/>
          <p14:tracePt t="24965" x="2670175" y="4908550"/>
          <p14:tracePt t="24982" x="2667000" y="4908550"/>
          <p14:tracePt t="25182" x="2667000" y="4930775"/>
          <p14:tracePt t="25189" x="2673350" y="4949825"/>
          <p14:tracePt t="25198" x="2679700" y="4959350"/>
          <p14:tracePt t="25214" x="2686050" y="4991100"/>
          <p14:tracePt t="25231" x="2686050" y="5022850"/>
          <p14:tracePt t="25248" x="2686050" y="5032375"/>
          <p14:tracePt t="25266" x="2686050" y="5048250"/>
          <p14:tracePt t="25282" x="2686050" y="5057775"/>
          <p14:tracePt t="25298" x="2686050" y="5067300"/>
          <p14:tracePt t="25315" x="2686050" y="5083175"/>
          <p14:tracePt t="25331" x="2679700" y="5095875"/>
          <p14:tracePt t="25347" x="2670175" y="5111750"/>
          <p14:tracePt t="25364" x="2657475" y="5143500"/>
          <p14:tracePt t="25382" x="2635250" y="5178425"/>
          <p14:tracePt t="25398" x="2616200" y="5203825"/>
          <p14:tracePt t="25415" x="2590800" y="5226050"/>
          <p14:tracePt t="25432" x="2546350" y="5270500"/>
          <p14:tracePt t="25448" x="2514600" y="5295900"/>
          <p14:tracePt t="25465" x="2476500" y="5327650"/>
          <p14:tracePt t="25481" x="2387600" y="5397500"/>
          <p14:tracePt t="25498" x="2320925" y="5426075"/>
          <p14:tracePt t="25514" x="2254250" y="5454650"/>
          <p14:tracePt t="25517" x="2225675" y="5476875"/>
          <p14:tracePt t="25531" x="2200275" y="5495925"/>
          <p14:tracePt t="25547" x="2174875" y="5514975"/>
          <p14:tracePt t="25564" x="2146300" y="5534025"/>
          <p14:tracePt t="25581" x="2130425" y="5546725"/>
          <p14:tracePt t="25597" x="2120900" y="5556250"/>
          <p14:tracePt t="25615" x="2105025" y="5568950"/>
          <p14:tracePt t="25631" x="2095500" y="5568950"/>
          <p14:tracePt t="25647" x="2095500" y="5572125"/>
          <p14:tracePt t="25710" x="2095500" y="5581650"/>
          <p14:tracePt t="25717" x="2095500" y="5588000"/>
          <p14:tracePt t="25731" x="2095500" y="5591175"/>
          <p14:tracePt t="25747" x="2095500" y="5597525"/>
          <p14:tracePt t="25764" x="2098675" y="5600700"/>
          <p14:tracePt t="25782" x="2130425" y="5600700"/>
          <p14:tracePt t="25798" x="2181225" y="5600700"/>
          <p14:tracePt t="25816" x="2292350" y="5584825"/>
          <p14:tracePt t="25832" x="2371725" y="5543550"/>
          <p14:tracePt t="25848" x="2460625" y="5511800"/>
          <p14:tracePt t="25865" x="2562225" y="5461000"/>
          <p14:tracePt t="25881" x="2660650" y="5391150"/>
          <p14:tracePt t="25897" x="2698750" y="5359400"/>
          <p14:tracePt t="25914" x="2749550" y="5314950"/>
          <p14:tracePt t="25931" x="2803525" y="5257800"/>
          <p14:tracePt t="25948" x="2828925" y="5226050"/>
          <p14:tracePt t="25966" x="2873375" y="5181600"/>
          <p14:tracePt t="25982" x="2882900" y="5159375"/>
          <p14:tracePt t="25998" x="2895600" y="5121275"/>
          <p14:tracePt t="26015" x="2914650" y="5089525"/>
          <p14:tracePt t="26017" x="2921000" y="5064125"/>
          <p14:tracePt t="26031" x="2933700" y="5026025"/>
          <p14:tracePt t="26047" x="2946400" y="4972050"/>
          <p14:tracePt t="26066" x="2968625" y="4899025"/>
          <p14:tracePt t="26082" x="2987675" y="4854575"/>
          <p14:tracePt t="26098" x="3000375" y="4816475"/>
          <p14:tracePt t="26116" x="3006725" y="4781550"/>
          <p14:tracePt t="26131" x="3006725" y="4765675"/>
          <p14:tracePt t="26148" x="3006725" y="4756150"/>
          <p14:tracePt t="26164" x="3006725" y="4746625"/>
          <p14:tracePt t="26202" x="3003550" y="4746625"/>
          <p14:tracePt t="26217" x="3000375" y="4746625"/>
          <p14:tracePt t="26232" x="2994025" y="4746625"/>
          <p14:tracePt t="26248" x="2978150" y="4746625"/>
          <p14:tracePt t="26266" x="2965450" y="4746625"/>
          <p14:tracePt t="26281" x="2955925" y="4746625"/>
          <p14:tracePt t="26298" x="2943225" y="4752975"/>
          <p14:tracePt t="26315" x="2924175" y="4759325"/>
          <p14:tracePt t="26331" x="2914650" y="4775200"/>
          <p14:tracePt t="26348" x="2905125" y="4784725"/>
          <p14:tracePt t="26365" x="2905125" y="4797425"/>
          <p14:tracePt t="26382" x="2905125" y="4810125"/>
          <p14:tracePt t="26398" x="2905125" y="4835525"/>
          <p14:tracePt t="26416" x="2905125" y="4899025"/>
          <p14:tracePt t="26431" x="2905125" y="4933950"/>
          <p14:tracePt t="26448" x="2905125" y="4972050"/>
          <p14:tracePt t="26465" x="2908300" y="5067300"/>
          <p14:tracePt t="26481" x="2924175" y="5140325"/>
          <p14:tracePt t="26498" x="2936875" y="5194300"/>
          <p14:tracePt t="26515" x="2971800" y="5270500"/>
          <p14:tracePt t="26531" x="2984500" y="5318125"/>
          <p14:tracePt t="26548" x="2997200" y="5362575"/>
          <p14:tracePt t="26566" x="3022600" y="5419725"/>
          <p14:tracePt t="26581" x="3035300" y="5457825"/>
          <p14:tracePt t="26597" x="3048000" y="5502275"/>
          <p14:tracePt t="26615" x="3067050" y="5565775"/>
          <p14:tracePt t="26631" x="3067050" y="5594350"/>
          <p14:tracePt t="26648" x="3067050" y="5626100"/>
          <p14:tracePt t="26666" x="3067050" y="5664200"/>
          <p14:tracePt t="26682" x="3067050" y="5673725"/>
          <p14:tracePt t="26698" x="3067050" y="5683250"/>
          <p14:tracePt t="26715" x="3067050" y="5699125"/>
          <p14:tracePt t="26731" x="3067050" y="5715000"/>
          <p14:tracePt t="26747" x="3067050" y="5718175"/>
          <p14:tracePt t="26788" x="3067050" y="5702300"/>
          <p14:tracePt t="26798" x="3063875" y="5683250"/>
          <p14:tracePt t="26816" x="3041650" y="5537200"/>
          <p14:tracePt t="26832" x="3025775" y="5441950"/>
          <p14:tracePt t="26848" x="3009900" y="5324475"/>
          <p14:tracePt t="26865" x="2971800" y="5102225"/>
          <p14:tracePt t="26881" x="2955925" y="4994275"/>
          <p14:tracePt t="26897" x="2940050" y="4886325"/>
          <p14:tracePt t="26915" x="2930525" y="4746625"/>
          <p14:tracePt t="26932" x="2930525" y="4695825"/>
          <p14:tracePt t="26948" x="2930525" y="4651375"/>
          <p14:tracePt t="26965" x="2930525" y="4603750"/>
          <p14:tracePt t="26981" x="2930525" y="4587875"/>
          <p14:tracePt t="26997" x="2930525" y="4572000"/>
          <p14:tracePt t="27015" x="2930525" y="4552950"/>
          <p14:tracePt t="27032" x="2930525" y="4543425"/>
          <p14:tracePt t="27048" x="2930525" y="4537075"/>
          <p14:tracePt t="27245" x="2952750" y="4552950"/>
          <p14:tracePt t="27251" x="2968625" y="4581525"/>
          <p14:tracePt t="27265" x="2994025" y="4619625"/>
          <p14:tracePt t="27281" x="3025775" y="4651375"/>
          <p14:tracePt t="27298" x="3048000" y="4676775"/>
          <p14:tracePt t="27316" x="3079750" y="4721225"/>
          <p14:tracePt t="27332" x="3092450" y="4743450"/>
          <p14:tracePt t="27348" x="3105150" y="4775200"/>
          <p14:tracePt t="27364" x="3121025" y="4816475"/>
          <p14:tracePt t="27380" x="3140075" y="4838700"/>
          <p14:tracePt t="27398" x="3152775" y="4864100"/>
          <p14:tracePt t="27414" x="3168650" y="4905375"/>
          <p14:tracePt t="27431" x="3181350" y="4927600"/>
          <p14:tracePt t="27447" x="3206750" y="4959350"/>
          <p14:tracePt t="27464" x="3235325" y="4987925"/>
          <p14:tracePt t="27480" x="3263900" y="5006975"/>
          <p14:tracePt t="27497" x="3289300" y="5026025"/>
          <p14:tracePt t="27514" x="3314700" y="5045075"/>
          <p14:tracePt t="27530" x="3327400" y="5064125"/>
          <p14:tracePt t="27547" x="3336925" y="5073650"/>
          <p14:tracePt t="27564" x="3349625" y="5086350"/>
          <p14:tracePt t="27581" x="3365500" y="5099050"/>
          <p14:tracePt t="27597" x="3378200" y="5111750"/>
          <p14:tracePt t="27615" x="3387725" y="5127625"/>
          <p14:tracePt t="27631" x="3390900" y="5143500"/>
          <p14:tracePt t="27648" x="3397250" y="5159375"/>
          <p14:tracePt t="27665" x="3397250" y="5172075"/>
          <p14:tracePt t="27681" x="3397250" y="5181600"/>
          <p14:tracePt t="27697" x="3397250" y="5194300"/>
          <p14:tracePt t="27715" x="3397250" y="5197475"/>
          <p14:tracePt t="27748" x="3397250" y="5203825"/>
          <p14:tracePt t="28479" x="3397250" y="5207000"/>
          <p14:tracePt t="28515" x="3397250" y="5213350"/>
          <p14:tracePt t="28551" x="3397250" y="5216525"/>
          <p14:tracePt t="28557" x="3397250" y="5222875"/>
          <p14:tracePt t="28565" x="3394075" y="5226050"/>
          <p14:tracePt t="28597" x="3384550" y="5251450"/>
          <p14:tracePt t="28631" x="3365500" y="5289550"/>
          <p14:tracePt t="28648" x="3343275" y="5327650"/>
          <p14:tracePt t="28664" x="3317875" y="5391150"/>
          <p14:tracePt t="28680" x="3286125" y="5416550"/>
          <p14:tracePt t="28697" x="3260725" y="5448300"/>
          <p14:tracePt t="28715" x="3219450" y="5486400"/>
          <p14:tracePt t="28731" x="3194050" y="5505450"/>
          <p14:tracePt t="28748" x="3165475" y="5518150"/>
          <p14:tracePt t="28765" x="3130550" y="5521325"/>
          <p14:tracePt t="28781" x="3101975" y="5518150"/>
          <p14:tracePt t="28797" x="3067050" y="5480050"/>
          <p14:tracePt t="28814" x="2981325" y="5384800"/>
          <p14:tracePt t="28830" x="2927350" y="5314950"/>
          <p14:tracePt t="28847" x="2876550" y="5273675"/>
          <p14:tracePt t="28864" x="2838450" y="5207000"/>
          <p14:tracePt t="28881" x="2809875" y="5159375"/>
          <p14:tracePt t="28897" x="2797175" y="5127625"/>
          <p14:tracePt t="28915" x="2784475" y="5111750"/>
          <p14:tracePt t="28931" x="2778125" y="5102225"/>
          <p14:tracePt t="28947" x="2778125" y="5099050"/>
          <p14:tracePt t="28994" x="2778125" y="5092700"/>
          <p14:tracePt t="29000" x="2778125" y="5076825"/>
          <p14:tracePt t="29015" x="2778125" y="5054600"/>
          <p14:tracePt t="29031" x="2778125" y="5032375"/>
          <p14:tracePt t="29048" x="2778125" y="5003800"/>
          <p14:tracePt t="29064" x="2778125" y="4949825"/>
          <p14:tracePt t="29081" x="2771775" y="4918075"/>
          <p14:tracePt t="29097" x="2752725" y="4879975"/>
          <p14:tracePt t="29114" x="2740025" y="4851400"/>
          <p14:tracePt t="29131" x="2736850" y="4835525"/>
          <p14:tracePt t="29148" x="2736850" y="4832350"/>
          <p14:tracePt t="29222" x="2736850" y="4845050"/>
          <p14:tracePt t="29228" x="2736850" y="4848225"/>
          <p14:tracePt t="29235" x="2736850" y="4854575"/>
          <p14:tracePt t="29358" x="2736850" y="4857750"/>
          <p14:tracePt t="29364" x="2736850" y="4864100"/>
          <p14:tracePt t="29381" x="2736850" y="4873625"/>
          <p14:tracePt t="29397" x="2736850" y="4883150"/>
          <p14:tracePt t="29414" x="2736850" y="4914900"/>
          <p14:tracePt t="29431" x="2736850" y="4937125"/>
          <p14:tracePt t="29448" x="2736850" y="4965700"/>
          <p14:tracePt t="29464" x="2736850" y="4981575"/>
          <p14:tracePt t="29481" x="2736850" y="4991100"/>
          <p14:tracePt t="29498" x="2736850" y="5006975"/>
          <p14:tracePt t="29514" x="2727325" y="5026025"/>
          <p14:tracePt t="29530" x="2714625" y="5064125"/>
          <p14:tracePt t="29547" x="2679700" y="5102225"/>
          <p14:tracePt t="29564" x="2603500" y="5210175"/>
          <p14:tracePt t="29581" x="2546350" y="5292725"/>
          <p14:tracePt t="29597" x="2501900" y="5353050"/>
          <p14:tracePt t="29614" x="2460625" y="5413375"/>
          <p14:tracePt t="29631" x="2451100" y="5441950"/>
          <p14:tracePt t="29648" x="2441575" y="5451475"/>
          <p14:tracePt t="29664" x="2419350" y="5467350"/>
          <p14:tracePt t="29681" x="2416175" y="5483225"/>
          <p14:tracePt t="29698" x="2416175" y="5486400"/>
          <p14:tracePt t="29714" x="2416175" y="5492750"/>
          <p14:tracePt t="29806" x="2416175" y="5495925"/>
          <p14:tracePt t="29893" x="2416175" y="5502275"/>
          <p14:tracePt t="29907" x="2416175" y="5508625"/>
          <p14:tracePt t="29915" x="2416175" y="5511800"/>
          <p14:tracePt t="29931" x="2416175" y="5521325"/>
          <p14:tracePt t="29947" x="2416175" y="5530850"/>
          <p14:tracePt t="33478" x="2333625" y="5540375"/>
          <p14:tracePt t="33484" x="2241550" y="5559425"/>
          <p14:tracePt t="33498" x="2022475" y="5607050"/>
          <p14:tracePt t="33515" x="1831975" y="5683250"/>
          <p14:tracePt t="33531" x="1654175" y="5765800"/>
          <p14:tracePt t="33548" x="1425575" y="5857875"/>
          <p14:tracePt t="33563" x="1323975" y="5918200"/>
          <p14:tracePt t="33597" x="1076325" y="6076950"/>
          <p14:tracePt t="33630" x="977900" y="6146800"/>
          <p14:tracePt t="33648" x="942975" y="6184900"/>
          <p14:tracePt t="33664" x="930275" y="6213475"/>
          <p14:tracePt t="33681" x="911225" y="6238875"/>
          <p14:tracePt t="33697" x="908050" y="6251575"/>
          <p14:tracePt t="33713" x="908050" y="6273800"/>
          <p14:tracePt t="33730" x="908050" y="6283325"/>
          <p14:tracePt t="33748" x="908050" y="6299200"/>
          <p14:tracePt t="33764" x="908050" y="6315075"/>
          <p14:tracePt t="33781" x="901700" y="6324600"/>
          <p14:tracePt t="33797" x="885825" y="6337300"/>
          <p14:tracePt t="33814" x="876300" y="6337300"/>
          <p14:tracePt t="33830" x="863600" y="6337300"/>
          <p14:tracePt t="33847" x="828675" y="6337300"/>
          <p14:tracePt t="33863" x="800100" y="6330950"/>
          <p14:tracePt t="33881" x="784225" y="6330950"/>
          <p14:tracePt t="33898" x="768350" y="6330950"/>
          <p14:tracePt t="33914" x="752475" y="6330950"/>
          <p14:tracePt t="33931" x="749300" y="6330950"/>
          <p14:tracePt t="33964" x="787400" y="6318250"/>
          <p14:tracePt t="33980" x="882650" y="6311900"/>
          <p14:tracePt t="33997" x="1111250" y="6292850"/>
          <p14:tracePt t="34013" x="1228725" y="6292850"/>
          <p14:tracePt t="34031" x="1365250" y="6292850"/>
          <p14:tracePt t="34048" x="1536700" y="6292850"/>
          <p14:tracePt t="34064" x="1597025" y="6292850"/>
          <p14:tracePt t="34080" x="1635125" y="6292850"/>
          <p14:tracePt t="34097" x="1660525" y="6292850"/>
          <p14:tracePt t="34114" x="1670050" y="6292850"/>
          <p14:tracePt t="34147" x="1670050" y="6283325"/>
          <p14:tracePt t="34163" x="1660525" y="6273800"/>
          <p14:tracePt t="34181" x="1644650" y="6264275"/>
          <p14:tracePt t="34198" x="1603375" y="6238875"/>
          <p14:tracePt t="34214" x="1555750" y="6226175"/>
          <p14:tracePt t="34231" x="1511300" y="6213475"/>
          <p14:tracePt t="34247" x="1447800" y="6200775"/>
          <p14:tracePt t="34264" x="1412875" y="6200775"/>
          <p14:tracePt t="34280" x="1368425" y="6200775"/>
          <p14:tracePt t="34297" x="1298575" y="6200775"/>
          <p14:tracePt t="34314" x="1260475" y="6200775"/>
          <p14:tracePt t="34331" x="1241425" y="6200775"/>
          <p14:tracePt t="34347" x="1206500" y="6200775"/>
          <p14:tracePt t="34364" x="1190625" y="6200775"/>
          <p14:tracePt t="34380" x="1181100" y="6200775"/>
          <p14:tracePt t="34397" x="1162050" y="6200775"/>
          <p14:tracePt t="34413" x="1149350" y="6200775"/>
          <p14:tracePt t="34432" x="1136650" y="6200775"/>
          <p14:tracePt t="34447" x="1130300" y="6200775"/>
          <p14:tracePt t="34554" x="1127125" y="6200775"/>
          <p14:tracePt t="34568" x="1120775" y="6200775"/>
          <p14:tracePt t="34575" x="1111250" y="6200775"/>
          <p14:tracePt t="34582" x="1104900" y="6197600"/>
          <p14:tracePt t="34597" x="1095375" y="6181725"/>
          <p14:tracePt t="34614" x="1085850" y="6156325"/>
          <p14:tracePt t="34630" x="1050925" y="6118225"/>
          <p14:tracePt t="34647" x="1000125" y="6064250"/>
          <p14:tracePt t="34663" x="939800" y="6029325"/>
          <p14:tracePt t="34681" x="882650" y="5994400"/>
          <p14:tracePt t="34698" x="831850" y="5946775"/>
          <p14:tracePt t="34714" x="812800" y="5924550"/>
          <p14:tracePt t="34731" x="800100" y="5908675"/>
          <p14:tracePt t="34747" x="787400" y="5892800"/>
          <p14:tracePt t="34764" x="787400" y="5886450"/>
          <p14:tracePt t="34782" x="828675" y="5886450"/>
          <p14:tracePt t="34797" x="911225" y="5892800"/>
          <p14:tracePt t="34813" x="1028700" y="5918200"/>
          <p14:tracePt t="34830" x="1152525" y="5959475"/>
          <p14:tracePt t="34847" x="1323975" y="6029325"/>
          <p14:tracePt t="34864" x="1390650" y="6057900"/>
          <p14:tracePt t="34881" x="1428750" y="6076950"/>
          <p14:tracePt t="34897" x="1444625" y="6092825"/>
          <p14:tracePt t="34930" x="1441450" y="6086475"/>
          <p14:tracePt t="34947" x="1400175" y="6051550"/>
          <p14:tracePt t="34963" x="1327150" y="5984875"/>
          <p14:tracePt t="34982" x="1212850" y="5819775"/>
          <p14:tracePt t="34997" x="1146175" y="5727700"/>
          <p14:tracePt t="35014" x="1092200" y="5654675"/>
          <p14:tracePt t="35032" x="1019175" y="5584825"/>
          <p14:tracePt t="35047" x="977900" y="5537200"/>
          <p14:tracePt t="35063" x="946150" y="5495925"/>
          <p14:tracePt t="35080" x="917575" y="5448300"/>
          <p14:tracePt t="35097" x="889000" y="5407025"/>
          <p14:tracePt t="35114" x="879475" y="5394325"/>
          <p14:tracePt t="35130" x="873125" y="5384800"/>
          <p14:tracePt t="35147" x="863600" y="5384800"/>
          <p14:tracePt t="35164" x="854075" y="5384800"/>
          <p14:tracePt t="35181" x="828675" y="5384800"/>
          <p14:tracePt t="35197" x="796925" y="5378450"/>
          <p14:tracePt t="35214" x="746125" y="5372100"/>
          <p14:tracePt t="35230" x="685800" y="5372100"/>
          <p14:tracePt t="35247" x="600075" y="5372100"/>
          <p14:tracePt t="35264" x="539750" y="5372100"/>
          <p14:tracePt t="35281" x="444500" y="5372100"/>
          <p14:tracePt t="35298" x="371475" y="5384800"/>
          <p14:tracePt t="35314" x="327025" y="5397500"/>
          <p14:tracePt t="35332" x="276225" y="5422900"/>
          <p14:tracePt t="35347" x="244475" y="5441950"/>
          <p14:tracePt t="35364" x="234950" y="5457825"/>
          <p14:tracePt t="35381" x="215900" y="5499100"/>
          <p14:tracePt t="35397" x="203200" y="5521325"/>
          <p14:tracePt t="35414" x="196850" y="5575300"/>
          <p14:tracePt t="35431" x="196850" y="5680075"/>
          <p14:tracePt t="35448" x="209550" y="5765800"/>
          <p14:tracePt t="35464" x="241300" y="5832475"/>
          <p14:tracePt t="35481" x="311150" y="5943600"/>
          <p14:tracePt t="35497" x="374650" y="6016625"/>
          <p14:tracePt t="35514" x="447675" y="6080125"/>
          <p14:tracePt t="35531" x="546100" y="6140450"/>
          <p14:tracePt t="35547" x="622300" y="6172200"/>
          <p14:tracePt t="35564" x="685800" y="6178550"/>
          <p14:tracePt t="35581" x="758825" y="6162675"/>
          <p14:tracePt t="35597" x="787400" y="6137275"/>
          <p14:tracePt t="35613" x="812800" y="6111875"/>
          <p14:tracePt t="35630" x="831850" y="6067425"/>
          <p14:tracePt t="35646" x="857250" y="6032500"/>
          <p14:tracePt t="35664" x="869950" y="6000750"/>
          <p14:tracePt t="35681" x="869950" y="5981700"/>
          <p14:tracePt t="35697" x="869950" y="5965825"/>
          <p14:tracePt t="35714" x="869950" y="5956300"/>
          <p14:tracePt t="38580" x="908050" y="5962650"/>
          <p14:tracePt t="38588" x="977900" y="5981700"/>
          <p14:tracePt t="38598" x="1047750" y="5991225"/>
          <p14:tracePt t="38614" x="1177925" y="6007100"/>
          <p14:tracePt t="38630" x="1333500" y="6042025"/>
          <p14:tracePt t="38646" x="1450975" y="6048375"/>
          <p14:tracePt t="38663" x="1565275" y="6048375"/>
          <p14:tracePt t="38696" x="1812925" y="5962650"/>
          <p14:tracePt t="38730" x="2038350" y="5819775"/>
          <p14:tracePt t="38747" x="2111375" y="5746750"/>
          <p14:tracePt t="38764" x="2181225" y="5641975"/>
          <p14:tracePt t="38781" x="2301875" y="5495925"/>
          <p14:tracePt t="38797" x="2403475" y="5349875"/>
          <p14:tracePt t="38813" x="2505075" y="5191125"/>
          <p14:tracePt t="38830" x="2635250" y="4968875"/>
          <p14:tracePt t="38846" x="2705100" y="4826000"/>
          <p14:tracePt t="38863" x="2771775" y="4670425"/>
          <p14:tracePt t="38881" x="2819400" y="4530725"/>
          <p14:tracePt t="38897" x="2860675" y="4441825"/>
          <p14:tracePt t="38914" x="2876550" y="4346575"/>
          <p14:tracePt t="38930" x="2876550" y="4216400"/>
          <p14:tracePt t="38947" x="2876550" y="4165600"/>
          <p14:tracePt t="38963" x="2876550" y="4121150"/>
          <p14:tracePt t="38980" x="2876550" y="4051300"/>
          <p14:tracePt t="38996" x="2876550" y="3981450"/>
          <p14:tracePt t="39014" x="2876550" y="3889375"/>
          <p14:tracePt t="39030" x="2876550" y="3771900"/>
          <p14:tracePt t="39046" x="2876550" y="3670300"/>
          <p14:tracePt t="39064" x="2876550" y="3511550"/>
          <p14:tracePt t="39080" x="2870200" y="3336925"/>
          <p14:tracePt t="39096" x="2870200" y="3197225"/>
          <p14:tracePt t="39113" x="2851150" y="3025775"/>
          <p14:tracePt t="39130" x="2816225" y="2771775"/>
          <p14:tracePt t="39146" x="2787650" y="2552700"/>
          <p14:tracePt t="39164" x="2749550" y="2387600"/>
          <p14:tracePt t="39180" x="2682875" y="2085975"/>
          <p14:tracePt t="39197" x="2651125" y="1965325"/>
          <p14:tracePt t="39213" x="2606675" y="1866900"/>
          <p14:tracePt t="39230" x="2559050" y="1730375"/>
          <p14:tracePt t="39246" x="2511425" y="1647825"/>
          <p14:tracePt t="39263" x="2482850" y="1581150"/>
          <p14:tracePt t="39280" x="2438400" y="1530350"/>
          <p14:tracePt t="39296" x="2406650" y="1504950"/>
          <p14:tracePt t="39314" x="2381250" y="1495425"/>
          <p14:tracePt t="39330" x="2339975" y="1470025"/>
          <p14:tracePt t="39347" x="2314575" y="1457325"/>
          <p14:tracePt t="39363" x="2276475" y="1438275"/>
          <p14:tracePt t="39380" x="2200275" y="1397000"/>
          <p14:tracePt t="39396" x="2143125" y="1368425"/>
          <p14:tracePt t="39414" x="2095500" y="1336675"/>
          <p14:tracePt t="39430" x="2063750" y="1323975"/>
          <p14:tracePt t="39447" x="2041525" y="1311275"/>
          <p14:tracePt t="39465" x="2000250" y="1301750"/>
          <p14:tracePt t="39480" x="1949450" y="1273175"/>
          <p14:tracePt t="39497" x="1851025" y="1231900"/>
          <p14:tracePt t="39513" x="1778000" y="1203325"/>
          <p14:tracePt t="39856" x="1790700" y="1152525"/>
          <p14:tracePt t="39864" x="1800225" y="1095375"/>
          <p14:tracePt t="39871" x="1809750" y="1035050"/>
          <p14:tracePt t="39879" x="1816100" y="1000125"/>
          <p14:tracePt t="39896" x="1816100" y="895350"/>
          <p14:tracePt t="39912" x="1803400" y="777875"/>
          <p14:tracePt t="39946" x="1743075" y="606425"/>
          <p14:tracePt t="39979" x="1676400" y="530225"/>
          <p14:tracePt t="39996" x="1644650" y="504825"/>
          <p14:tracePt t="40012" x="1619250" y="492125"/>
          <p14:tracePt t="40029" x="1571625" y="473075"/>
          <p14:tracePt t="40045" x="1524000" y="460375"/>
          <p14:tracePt t="40062" x="1485900" y="441325"/>
          <p14:tracePt t="40079" x="1409700" y="441325"/>
          <p14:tracePt t="40095" x="1358900" y="441325"/>
          <p14:tracePt t="40113" x="1285875" y="466725"/>
          <p14:tracePt t="40130" x="1241425" y="479425"/>
          <p14:tracePt t="40146" x="1193800" y="492125"/>
          <p14:tracePt t="40164" x="1111250" y="533400"/>
          <p14:tracePt t="40180" x="1073150" y="546100"/>
          <p14:tracePt t="40196" x="1028700" y="558800"/>
          <p14:tracePt t="40200" x="1016000" y="565150"/>
          <p14:tracePt t="40214" x="984250" y="584200"/>
          <p14:tracePt t="40230" x="955675" y="596900"/>
          <p14:tracePt t="40246" x="923925" y="609600"/>
          <p14:tracePt t="40264" x="873125" y="635000"/>
          <p14:tracePt t="40280" x="847725" y="666750"/>
          <p14:tracePt t="40296" x="815975" y="688975"/>
          <p14:tracePt t="40313" x="771525" y="733425"/>
          <p14:tracePt t="40330" x="739775" y="758825"/>
          <p14:tracePt t="40346" x="717550" y="790575"/>
          <p14:tracePt t="40364" x="663575" y="850900"/>
          <p14:tracePt t="40380" x="619125" y="901700"/>
          <p14:tracePt t="40397" x="565150" y="971550"/>
          <p14:tracePt t="40414" x="485775" y="1082675"/>
          <p14:tracePt t="40429" x="431800" y="1143000"/>
          <p14:tracePt t="40446" x="403225" y="1209675"/>
          <p14:tracePt t="40463" x="358775" y="1304925"/>
          <p14:tracePt t="40480" x="346075" y="1358900"/>
          <p14:tracePt t="40496" x="333375" y="1403350"/>
          <p14:tracePt t="40514" x="307975" y="1470025"/>
          <p14:tracePt t="40530" x="301625" y="1514475"/>
          <p14:tracePt t="40546" x="301625" y="1555750"/>
          <p14:tracePt t="40563" x="301625" y="1612900"/>
          <p14:tracePt t="40579" x="301625" y="1647825"/>
          <p14:tracePt t="40596" x="304800" y="1692275"/>
          <p14:tracePt t="40614" x="330200" y="1743075"/>
          <p14:tracePt t="40630" x="339725" y="1765300"/>
          <p14:tracePt t="40646" x="358775" y="1797050"/>
          <p14:tracePt t="40663" x="396875" y="1835150"/>
          <p14:tracePt t="40679" x="422275" y="1866900"/>
          <p14:tracePt t="40696" x="460375" y="1892300"/>
          <p14:tracePt t="40713" x="549275" y="1911350"/>
          <p14:tracePt t="40729" x="638175" y="1936750"/>
          <p14:tracePt t="40746" x="711200" y="1949450"/>
          <p14:tracePt t="40764" x="841375" y="1965325"/>
          <p14:tracePt t="40780" x="901700" y="1965325"/>
          <p14:tracePt t="40797" x="974725" y="1965325"/>
          <p14:tracePt t="40813" x="1050925" y="1965325"/>
          <p14:tracePt t="40829" x="1101725" y="1965325"/>
          <p14:tracePt t="40846" x="1162050" y="1965325"/>
          <p14:tracePt t="40864" x="1270000" y="1962150"/>
          <p14:tracePt t="40880" x="1343025" y="1955800"/>
          <p14:tracePt t="40897" x="1403350" y="1955800"/>
          <p14:tracePt t="40914" x="1466850" y="1936750"/>
          <p14:tracePt t="40930" x="1504950" y="1917700"/>
          <p14:tracePt t="40946" x="1536700" y="1905000"/>
          <p14:tracePt t="40963" x="1593850" y="1885950"/>
          <p14:tracePt t="40979" x="1647825" y="1873250"/>
          <p14:tracePt t="40996" x="1711325" y="1851025"/>
          <p14:tracePt t="41014" x="1784350" y="1831975"/>
          <p14:tracePt t="41030" x="1822450" y="1819275"/>
          <p14:tracePt t="41047" x="1860550" y="1806575"/>
          <p14:tracePt t="41064" x="1924050" y="1781175"/>
          <p14:tracePt t="41080" x="1968500" y="1768475"/>
          <p14:tracePt t="41096" x="2025650" y="1739900"/>
          <p14:tracePt t="41113" x="2101850" y="1692275"/>
          <p14:tracePt t="41129" x="2139950" y="1666875"/>
          <p14:tracePt t="41147" x="2197100" y="1631950"/>
          <p14:tracePt t="41164" x="2263775" y="1584325"/>
          <p14:tracePt t="41180" x="2305050" y="1543050"/>
          <p14:tracePt t="41197" x="2333625" y="1479550"/>
          <p14:tracePt t="41213" x="2384425" y="1384300"/>
          <p14:tracePt t="41229" x="2400300" y="1320800"/>
          <p14:tracePt t="41246" x="2413000" y="1263650"/>
          <p14:tracePt t="41264" x="2441575" y="1190625"/>
          <p14:tracePt t="41280" x="2466975" y="1133475"/>
          <p14:tracePt t="41297" x="2489200" y="1079500"/>
          <p14:tracePt t="41314" x="2514600" y="996950"/>
          <p14:tracePt t="41330" x="2520950" y="952500"/>
          <p14:tracePt t="41347" x="2520950" y="908050"/>
          <p14:tracePt t="41363" x="2520950" y="876300"/>
          <p14:tracePt t="41379" x="2508250" y="850900"/>
          <p14:tracePt t="41397" x="2492375" y="841375"/>
          <p14:tracePt t="41413" x="2463800" y="819150"/>
          <p14:tracePt t="41430" x="2432050" y="806450"/>
          <p14:tracePt t="41447" x="2409825" y="790575"/>
          <p14:tracePt t="41463" x="2349500" y="755650"/>
          <p14:tracePt t="41480" x="2314575" y="746125"/>
          <p14:tracePt t="41496" x="2273300" y="720725"/>
          <p14:tracePt t="41513" x="2171700" y="682625"/>
          <p14:tracePt t="41529" x="2085975" y="660400"/>
          <p14:tracePt t="41546" x="2012950" y="644525"/>
          <p14:tracePt t="41564" x="1927225" y="644525"/>
          <p14:tracePt t="41580" x="1866900" y="644525"/>
          <p14:tracePt t="41596" x="1816100" y="644525"/>
          <p14:tracePt t="41613" x="1730375" y="644525"/>
          <p14:tracePt t="41630" x="1670050" y="644525"/>
          <p14:tracePt t="41646" x="1609725" y="644525"/>
          <p14:tracePt t="41662" x="1524000" y="644525"/>
          <p14:tracePt t="41679" x="1463675" y="644525"/>
          <p14:tracePt t="41696" x="1406525" y="644525"/>
          <p14:tracePt t="41713" x="1343025" y="647700"/>
          <p14:tracePt t="41730" x="1295400" y="666750"/>
          <p14:tracePt t="41747" x="1231900" y="682625"/>
          <p14:tracePt t="41763" x="1117600" y="711200"/>
          <p14:tracePt t="41779" x="1028700" y="752475"/>
          <p14:tracePt t="41796" x="952500" y="784225"/>
          <p14:tracePt t="41813" x="847725" y="819150"/>
          <p14:tracePt t="41829" x="800100" y="841375"/>
          <p14:tracePt t="41847" x="755650" y="860425"/>
          <p14:tracePt t="41863" x="688975" y="908050"/>
          <p14:tracePt t="41880" x="631825" y="933450"/>
          <p14:tracePt t="41897" x="584200" y="968375"/>
          <p14:tracePt t="41913" x="501650" y="1009650"/>
          <p14:tracePt t="41929" x="460375" y="1044575"/>
          <p14:tracePt t="41946" x="415925" y="1069975"/>
          <p14:tracePt t="41962" x="371475" y="1108075"/>
          <p14:tracePt t="41980" x="355600" y="1117600"/>
          <p14:tracePt t="41997" x="342900" y="1139825"/>
          <p14:tracePt t="42013" x="314325" y="1168400"/>
          <p14:tracePt t="42030" x="288925" y="1200150"/>
          <p14:tracePt t="42046" x="279400" y="1231900"/>
          <p14:tracePt t="42063" x="250825" y="1304925"/>
          <p14:tracePt t="42080" x="238125" y="1349375"/>
          <p14:tracePt t="42096" x="238125" y="1393825"/>
          <p14:tracePt t="42112" x="247650" y="1457325"/>
          <p14:tracePt t="42129" x="266700" y="1495425"/>
          <p14:tracePt t="42146" x="279400" y="1539875"/>
          <p14:tracePt t="42163" x="304800" y="1603375"/>
          <p14:tracePt t="42179" x="333375" y="1651000"/>
          <p14:tracePt t="42196" x="358775" y="1689100"/>
          <p14:tracePt t="42213" x="396875" y="1739900"/>
          <p14:tracePt t="42230" x="425450" y="1787525"/>
          <p14:tracePt t="42247" x="485775" y="1831975"/>
          <p14:tracePt t="42251" x="508000" y="1860550"/>
          <p14:tracePt t="42263" x="574675" y="1898650"/>
          <p14:tracePt t="42281" x="644525" y="1946275"/>
          <p14:tracePt t="42297" x="701675" y="1974850"/>
          <p14:tracePt t="42313" x="765175" y="2000250"/>
          <p14:tracePt t="42329" x="796925" y="2012950"/>
          <p14:tracePt t="42346" x="841375" y="2019300"/>
          <p14:tracePt t="42363" x="911225" y="2019300"/>
          <p14:tracePt t="42379" x="990600" y="2019300"/>
          <p14:tracePt t="42396" x="1050925" y="2019300"/>
          <p14:tracePt t="42413" x="1136650" y="2019300"/>
          <p14:tracePt t="42430" x="1187450" y="2019300"/>
          <p14:tracePt t="42447" x="1231900" y="2019300"/>
          <p14:tracePt t="42463" x="1295400" y="2009775"/>
          <p14:tracePt t="42479" x="1352550" y="1990725"/>
          <p14:tracePt t="42496" x="1387475" y="1978025"/>
          <p14:tracePt t="42512" x="1476375" y="1955800"/>
          <p14:tracePt t="42529" x="1571625" y="1939925"/>
          <p14:tracePt t="42546" x="1660525" y="1917700"/>
          <p14:tracePt t="42562" x="1752600" y="1895475"/>
          <p14:tracePt t="42579" x="1797050" y="1882775"/>
          <p14:tracePt t="42596" x="1822450" y="1870075"/>
          <p14:tracePt t="42612" x="1857375" y="1841500"/>
          <p14:tracePt t="42630" x="1905000" y="1812925"/>
          <p14:tracePt t="42646" x="1943100" y="1771650"/>
          <p14:tracePt t="42663" x="2054225" y="1692275"/>
          <p14:tracePt t="42679" x="2114550" y="1647825"/>
          <p14:tracePt t="42697" x="2187575" y="1593850"/>
          <p14:tracePt t="42713" x="2254250" y="1530350"/>
          <p14:tracePt t="42729" x="2308225" y="1479550"/>
          <p14:tracePt t="42746" x="2362200" y="1419225"/>
          <p14:tracePt t="42748" x="2384425" y="1377950"/>
          <p14:tracePt t="42763" x="2413000" y="1333500"/>
          <p14:tracePt t="42780" x="2444750" y="1292225"/>
          <p14:tracePt t="42797" x="2470150" y="1260475"/>
          <p14:tracePt t="42813" x="2511425" y="1225550"/>
          <p14:tracePt t="42830" x="2524125" y="1193800"/>
          <p14:tracePt t="42847" x="2536825" y="1177925"/>
          <p14:tracePt t="42863" x="2559050" y="1120775"/>
          <p14:tracePt t="42879" x="2565400" y="1082675"/>
          <p14:tracePt t="42896" x="2565400" y="1047750"/>
          <p14:tracePt t="42913" x="2565400" y="984250"/>
          <p14:tracePt t="42930" x="2565400" y="955675"/>
          <p14:tracePt t="42947" x="2565400" y="939800"/>
          <p14:tracePt t="42963" x="2565400" y="920750"/>
          <p14:tracePt t="42980" x="2565400" y="911225"/>
          <p14:tracePt t="42996" x="2565400" y="895350"/>
          <p14:tracePt t="43012" x="2565400" y="869950"/>
          <p14:tracePt t="43030" x="2565400" y="854075"/>
          <p14:tracePt t="43047" x="2565400" y="844550"/>
          <p14:tracePt t="43063" x="2565400" y="828675"/>
          <p14:tracePt t="43080" x="2565400" y="815975"/>
          <p14:tracePt t="43097" x="2559050" y="800100"/>
          <p14:tracePt t="43113" x="2536825" y="777875"/>
          <p14:tracePt t="43129" x="2527300" y="752475"/>
          <p14:tracePt t="43146" x="2517775" y="742950"/>
          <p14:tracePt t="43162" x="2482850" y="720725"/>
          <p14:tracePt t="43179" x="2460625" y="698500"/>
          <p14:tracePt t="43197" x="2428875" y="679450"/>
          <p14:tracePt t="43213" x="2393950" y="660400"/>
          <p14:tracePt t="43230" x="2346325" y="628650"/>
          <p14:tracePt t="43247" x="2279650" y="596900"/>
          <p14:tracePt t="43263" x="2174875" y="558800"/>
          <p14:tracePt t="43279" x="2111375" y="546100"/>
          <p14:tracePt t="43296" x="2070100" y="546100"/>
          <p14:tracePt t="43312" x="2035175" y="546100"/>
          <p14:tracePt t="43329" x="2006600" y="546100"/>
          <p14:tracePt t="43347" x="1965325" y="539750"/>
          <p14:tracePt t="43363" x="1927225" y="527050"/>
          <p14:tracePt t="43379" x="1876425" y="514350"/>
          <p14:tracePt t="43396" x="1809750" y="492125"/>
          <p14:tracePt t="43413" x="1736725" y="482600"/>
          <p14:tracePt t="43429" x="1698625" y="482600"/>
          <p14:tracePt t="43446" x="1676400" y="482600"/>
          <p14:tracePt t="43462" x="1644650" y="482600"/>
          <p14:tracePt t="43479" x="1622425" y="482600"/>
          <p14:tracePt t="43497" x="1587500" y="482600"/>
          <p14:tracePt t="43513" x="1508125" y="482600"/>
          <p14:tracePt t="43530" x="1463675" y="482600"/>
          <p14:tracePt t="43547" x="1400175" y="508000"/>
          <p14:tracePt t="43562" x="1362075" y="520700"/>
          <p14:tracePt t="43579" x="1323975" y="530225"/>
          <p14:tracePt t="43596" x="1270000" y="546100"/>
          <p14:tracePt t="43612" x="1155700" y="584200"/>
          <p14:tracePt t="43630" x="1076325" y="615950"/>
          <p14:tracePt t="43647" x="949325" y="669925"/>
          <p14:tracePt t="43663" x="860425" y="701675"/>
          <p14:tracePt t="43679" x="771525" y="742950"/>
          <p14:tracePt t="43696" x="704850" y="771525"/>
          <p14:tracePt t="43712" x="628650" y="815975"/>
          <p14:tracePt t="43729" x="590550" y="835025"/>
          <p14:tracePt t="43746" x="546100" y="847725"/>
          <p14:tracePt t="43762" x="479425" y="879475"/>
          <p14:tracePt t="43780" x="434975" y="892175"/>
          <p14:tracePt t="43783" x="409575" y="898525"/>
          <p14:tracePt t="43797" x="361950" y="911225"/>
          <p14:tracePt t="43813" x="333375" y="923925"/>
          <p14:tracePt t="43829" x="301625" y="942975"/>
          <p14:tracePt t="43847" x="273050" y="958850"/>
          <p14:tracePt t="43862" x="250825" y="968375"/>
          <p14:tracePt t="43879" x="228600" y="987425"/>
          <p14:tracePt t="43897" x="184150" y="1028700"/>
          <p14:tracePt t="43914" x="158750" y="1060450"/>
          <p14:tracePt t="43930" x="127000" y="1085850"/>
          <p14:tracePt t="43946" x="111125" y="1130300"/>
          <p14:tracePt t="43963" x="98425" y="1152525"/>
          <p14:tracePt t="43979" x="92075" y="1174750"/>
          <p14:tracePt t="43997" x="92075" y="1216025"/>
          <p14:tracePt t="44012" x="92075" y="1260475"/>
          <p14:tracePt t="44030" x="92075" y="1301750"/>
          <p14:tracePt t="44047" x="101600" y="1365250"/>
          <p14:tracePt t="44063" x="114300" y="1403350"/>
          <p14:tracePt t="44080" x="127000" y="1441450"/>
          <p14:tracePt t="44096" x="152400" y="1504950"/>
          <p14:tracePt t="44112" x="165100" y="1552575"/>
          <p14:tracePt t="44129" x="180975" y="1616075"/>
          <p14:tracePt t="44147" x="206375" y="1689100"/>
          <p14:tracePt t="44163" x="231775" y="1727200"/>
          <p14:tracePt t="44180" x="260350" y="1771650"/>
          <p14:tracePt t="44197" x="298450" y="1831975"/>
          <p14:tracePt t="44213" x="323850" y="1863725"/>
          <p14:tracePt t="44230" x="355600" y="1895475"/>
          <p14:tracePt t="44246" x="374650" y="1930400"/>
          <p14:tracePt t="44262" x="390525" y="1955800"/>
          <p14:tracePt t="44279" x="406400" y="1965325"/>
          <p14:tracePt t="44297" x="422275" y="1978025"/>
          <p14:tracePt t="44313" x="431800" y="1993900"/>
          <p14:tracePt t="44330" x="441325" y="2003425"/>
          <p14:tracePt t="44347" x="460375" y="2019300"/>
          <p14:tracePt t="44363" x="473075" y="2028825"/>
          <p14:tracePt t="44379" x="482600" y="2038350"/>
          <p14:tracePt t="44396" x="495300" y="2051050"/>
          <p14:tracePt t="44413" x="511175" y="2051050"/>
          <p14:tracePt t="44429" x="520700" y="2054225"/>
          <p14:tracePt t="44447" x="549275" y="2060575"/>
          <p14:tracePt t="44463" x="577850" y="2073275"/>
          <p14:tracePt t="44480" x="622300" y="2085975"/>
          <p14:tracePt t="44496" x="685800" y="2098675"/>
          <p14:tracePt t="44512" x="717550" y="2111375"/>
          <p14:tracePt t="44529" x="762000" y="2111375"/>
          <p14:tracePt t="44547" x="815975" y="2111375"/>
          <p14:tracePt t="44563" x="860425" y="2111375"/>
          <p14:tracePt t="44579" x="920750" y="2117725"/>
          <p14:tracePt t="44597" x="1028700" y="2124075"/>
          <p14:tracePt t="44613" x="1089025" y="2124075"/>
          <p14:tracePt t="44629" x="1168400" y="2124075"/>
          <p14:tracePt t="44647" x="1320800" y="2124075"/>
          <p14:tracePt t="44662" x="1412875" y="2124075"/>
          <p14:tracePt t="44679" x="1495425" y="2120900"/>
          <p14:tracePt t="44696" x="1676400" y="2085975"/>
          <p14:tracePt t="44712" x="1793875" y="2070100"/>
          <p14:tracePt t="44730" x="1911350" y="2051050"/>
          <p14:tracePt t="44747" x="2051050" y="1993900"/>
          <p14:tracePt t="44763" x="2149475" y="1962150"/>
          <p14:tracePt t="44779" x="2228850" y="1905000"/>
          <p14:tracePt t="44797" x="2330450" y="1828800"/>
          <p14:tracePt t="44813" x="2416175" y="1730375"/>
          <p14:tracePt t="44830" x="2530475" y="1571625"/>
          <p14:tracePt t="44847" x="2695575" y="1349375"/>
          <p14:tracePt t="44863" x="2790825" y="1171575"/>
          <p14:tracePt t="44882" x="2863850" y="1025525"/>
          <p14:tracePt t="44897" x="2933700" y="831850"/>
          <p14:tracePt t="44913" x="2959100" y="711200"/>
          <p14:tracePt t="44929" x="2974975" y="615950"/>
          <p14:tracePt t="44947" x="2974975" y="530225"/>
          <p14:tracePt t="44962" x="2974975" y="492125"/>
          <p14:tracePt t="44979" x="2974975" y="447675"/>
          <p14:tracePt t="44997" x="2974975" y="400050"/>
          <p14:tracePt t="45013" x="2968625" y="377825"/>
          <p14:tracePt t="45030" x="2968625" y="368300"/>
          <p14:tracePt t="45046" x="2962275" y="355600"/>
          <p14:tracePt t="45062" x="2959100" y="355600"/>
          <p14:tracePt t="45079" x="2949575" y="355600"/>
          <p14:tracePt t="45097" x="2927350" y="371475"/>
          <p14:tracePt t="45113" x="2917825" y="381000"/>
          <p14:tracePt t="45129" x="2895600" y="396875"/>
          <p14:tracePt t="45146" x="2835275" y="450850"/>
          <p14:tracePt t="45163" x="2771775" y="533400"/>
          <p14:tracePt t="45180" x="2711450" y="625475"/>
          <p14:tracePt t="45196" x="2635250" y="727075"/>
          <p14:tracePt t="45212" x="2597150" y="793750"/>
          <p14:tracePt t="45229" x="2559050" y="863600"/>
          <p14:tracePt t="45247" x="2520950" y="977900"/>
          <p14:tracePt t="45263" x="2514600" y="1050925"/>
          <p14:tracePt t="45280" x="2514600" y="1108075"/>
          <p14:tracePt t="45296" x="2530475" y="1200150"/>
          <p14:tracePt t="45312" x="2543175" y="1263650"/>
          <p14:tracePt t="45329" x="2559050" y="1327150"/>
          <p14:tracePt t="45346" x="2584450" y="1377950"/>
          <p14:tracePt t="45362" x="2590800" y="1400175"/>
          <p14:tracePt t="45380" x="2590800" y="1416050"/>
          <p14:tracePt t="45397" x="2593975" y="1435100"/>
          <p14:tracePt t="45413" x="2593975" y="1444625"/>
          <p14:tracePt t="45430" x="2593975" y="1454150"/>
          <p14:tracePt t="45446" x="2593975" y="1463675"/>
          <p14:tracePt t="45505" x="2593975" y="1457325"/>
          <p14:tracePt t="45512" x="2590800" y="1447800"/>
          <p14:tracePt t="45519" x="2587625" y="1435100"/>
          <p14:tracePt t="45529" x="2581275" y="1416050"/>
          <p14:tracePt t="45546" x="2543175" y="1381125"/>
          <p14:tracePt t="45563" x="2501900" y="1346200"/>
          <p14:tracePt t="45579" x="2457450" y="1320800"/>
          <p14:tracePt t="45596" x="2365375" y="1292225"/>
          <p14:tracePt t="45612" x="2308225" y="1270000"/>
          <p14:tracePt t="45629" x="2257425" y="1257300"/>
          <p14:tracePt t="45647" x="2165350" y="1238250"/>
          <p14:tracePt t="45663" x="2105025" y="1231900"/>
          <p14:tracePt t="45680" x="2051050" y="1209675"/>
          <p14:tracePt t="45696" x="1968500" y="1203325"/>
          <p14:tracePt t="45712" x="1949450" y="1203325"/>
          <p14:tracePt t="45729" x="1933575" y="1203325"/>
          <p14:tracePt t="45745" x="1911350" y="1203325"/>
          <p14:tracePt t="45762" x="1901825" y="1203325"/>
          <p14:tracePt t="45780" x="1892300" y="1196975"/>
          <p14:tracePt t="45796" x="1879600" y="1187450"/>
          <p14:tracePt t="45813" x="1863725" y="1177925"/>
          <p14:tracePt t="45830" x="1854200" y="1174750"/>
          <p14:tracePt t="45833" x="1847850" y="1174750"/>
          <p14:tracePt t="45846" x="1838325" y="1168400"/>
          <p14:tracePt t="45863" x="1828800" y="1168400"/>
          <p14:tracePt t="45879" x="1812925" y="1168400"/>
          <p14:tracePt t="45895" x="1806575" y="1168400"/>
          <p14:tracePt t="45930" x="1803400" y="1168400"/>
          <p14:tracePt t="45947" x="1787525" y="1168400"/>
          <p14:tracePt t="45963" x="1778000" y="1168400"/>
          <p14:tracePt t="45980" x="1762125" y="1168400"/>
          <p14:tracePt t="45996" x="1749425" y="1168400"/>
          <p14:tracePt t="46012" x="1739900" y="1168400"/>
          <p14:tracePt t="46029" x="1733550" y="1168400"/>
          <p14:tracePt t="46046" x="1733550" y="1181100"/>
          <p14:tracePt t="46063" x="1733550" y="1190625"/>
          <p14:tracePt t="46080" x="1733550" y="1193800"/>
          <p14:tracePt t="46096" x="1746250" y="1216025"/>
          <p14:tracePt t="46113" x="1755775" y="1225550"/>
          <p14:tracePt t="46130" x="1778000" y="1235075"/>
          <p14:tracePt t="46146" x="1806575" y="1250950"/>
          <p14:tracePt t="46163" x="1822450" y="1276350"/>
          <p14:tracePt t="46179" x="1851025" y="1298575"/>
          <p14:tracePt t="46196" x="1873250" y="1327150"/>
          <p14:tracePt t="46213" x="1898650" y="1343025"/>
          <p14:tracePt t="46230" x="1908175" y="1358900"/>
          <p14:tracePt t="46246" x="1924050" y="1374775"/>
          <p14:tracePt t="46263" x="1933575" y="1390650"/>
          <p14:tracePt t="46279" x="1949450" y="1400175"/>
          <p14:tracePt t="46295" x="1962150" y="1416050"/>
          <p14:tracePt t="46312" x="1968500" y="1425575"/>
          <p14:tracePt t="46329" x="1968500" y="1441450"/>
          <p14:tracePt t="46346" x="1968500" y="1444625"/>
          <p14:tracePt t="46368" x="1971675" y="1444625"/>
          <p14:tracePt t="46483" x="1978025" y="1444625"/>
          <p14:tracePt t="46490" x="1993900" y="1444625"/>
          <p14:tracePt t="46497" x="2006600" y="1444625"/>
          <p14:tracePt t="46513" x="2035175" y="1450975"/>
          <p14:tracePt t="46530" x="2079625" y="1450975"/>
          <p14:tracePt t="46546" x="2133600" y="1457325"/>
          <p14:tracePt t="46562" x="2155825" y="1457325"/>
          <p14:tracePt t="46579" x="2165350" y="1457325"/>
          <p14:tracePt t="46596" x="2181225" y="1457325"/>
          <p14:tracePt t="46613" x="2184400" y="1457325"/>
          <p14:tracePt t="46647" x="2190750" y="1457325"/>
          <p14:tracePt t="46663" x="2193925" y="1457325"/>
          <p14:tracePt t="46688" x="2193925" y="1454150"/>
          <p14:tracePt t="46695" x="2193925" y="1450975"/>
          <p14:tracePt t="46712" x="2193925" y="1441450"/>
          <p14:tracePt t="46729" x="2193925" y="1425575"/>
          <p14:tracePt t="46746" x="2200275" y="1406525"/>
          <p14:tracePt t="46762" x="2200275" y="1397000"/>
          <p14:tracePt t="46780" x="2200275" y="1381125"/>
          <p14:tracePt t="46797" x="2200275" y="1365250"/>
          <p14:tracePt t="46813" x="2197100" y="1355725"/>
          <p14:tracePt t="46829" x="2187575" y="1352550"/>
          <p14:tracePt t="46846" x="2174875" y="1346200"/>
          <p14:tracePt t="46862" x="2165350" y="1336675"/>
          <p14:tracePt t="46879" x="2152650" y="1327150"/>
          <p14:tracePt t="46896" x="2139950" y="1317625"/>
          <p14:tracePt t="46913" x="2124075" y="1311275"/>
          <p14:tracePt t="46929" x="2108200" y="1301750"/>
          <p14:tracePt t="46946" x="2073275" y="1289050"/>
          <p14:tracePt t="46962" x="2044700" y="1282700"/>
          <p14:tracePt t="46979" x="2019300" y="1270000"/>
          <p14:tracePt t="46996" x="1987550" y="1263650"/>
          <p14:tracePt t="47012" x="1971675" y="1263650"/>
          <p14:tracePt t="47030" x="1955800" y="1263650"/>
          <p14:tracePt t="47047" x="1936750" y="1263650"/>
          <p14:tracePt t="47063" x="1927225" y="1263650"/>
          <p14:tracePt t="47079" x="1917700" y="1263650"/>
          <p14:tracePt t="47096" x="1895475" y="1263650"/>
          <p14:tracePt t="47112" x="1885950" y="1263650"/>
          <p14:tracePt t="47129" x="1876425" y="1266825"/>
          <p14:tracePt t="47146" x="1860550" y="1285875"/>
          <p14:tracePt t="47163" x="1844675" y="1298575"/>
          <p14:tracePt t="47181" x="1831975" y="1311275"/>
          <p14:tracePt t="47196" x="1822450" y="1327150"/>
          <p14:tracePt t="47213" x="1822450" y="1336675"/>
          <p14:tracePt t="47230" x="1822450" y="1346200"/>
          <p14:tracePt t="47246" x="1822450" y="1371600"/>
          <p14:tracePt t="47262" x="1822450" y="1387475"/>
          <p14:tracePt t="47278" x="1822450" y="1403350"/>
          <p14:tracePt t="47295" x="1822450" y="1422400"/>
          <p14:tracePt t="47312" x="1822450" y="1438275"/>
          <p14:tracePt t="47329" x="1831975" y="1447800"/>
          <p14:tracePt t="47346" x="1866900" y="1470025"/>
          <p14:tracePt t="47363" x="1889125" y="1489075"/>
          <p14:tracePt t="47367" x="1901825" y="1495425"/>
          <p14:tracePt t="47380" x="1939925" y="1508125"/>
          <p14:tracePt t="47396" x="1984375" y="1508125"/>
          <p14:tracePt t="47412" x="2019300" y="1508125"/>
          <p14:tracePt t="47428" x="2063750" y="1508125"/>
          <p14:tracePt t="47446" x="2136775" y="1498600"/>
          <p14:tracePt t="47463" x="2184400" y="1476375"/>
          <p14:tracePt t="47481" x="2219325" y="1460500"/>
          <p14:tracePt t="47496" x="2228850" y="1444625"/>
          <p14:tracePt t="47513" x="2241550" y="1412875"/>
          <p14:tracePt t="47530" x="2247900" y="1371600"/>
          <p14:tracePt t="47546" x="2247900" y="1343025"/>
          <p14:tracePt t="47562" x="2244725" y="1327150"/>
          <p14:tracePt t="47579" x="2235200" y="1317625"/>
          <p14:tracePt t="47596" x="2219325" y="1298575"/>
          <p14:tracePt t="47613" x="2209800" y="1292225"/>
          <p14:tracePt t="47630" x="2184400" y="1285875"/>
          <p14:tracePt t="47646" x="2152650" y="1285875"/>
          <p14:tracePt t="47663" x="2130425" y="1285875"/>
          <p14:tracePt t="47680" x="2092325" y="1285875"/>
          <p14:tracePt t="47695" x="2082800" y="1285875"/>
          <p14:tracePt t="47712" x="2073275" y="1285875"/>
          <p14:tracePt t="47728" x="2057400" y="1285875"/>
          <p14:tracePt t="47746" x="2047875" y="1285875"/>
          <p14:tracePt t="47762" x="2041525" y="1285875"/>
          <p14:tracePt t="47852" x="2041525" y="1289050"/>
          <p14:tracePt t="47859" x="2041525" y="1292225"/>
          <p14:tracePt t="47866" x="2041525" y="1298575"/>
          <p14:tracePt t="47879" x="2041525" y="1308100"/>
          <p14:tracePt t="47896" x="2041525" y="1327150"/>
          <p14:tracePt t="47913" x="2051050" y="1352550"/>
          <p14:tracePt t="47930" x="2082800" y="1403350"/>
          <p14:tracePt t="47946" x="2101850" y="1441450"/>
          <p14:tracePt t="47962" x="2120900" y="1479550"/>
          <p14:tracePt t="47979" x="2149475" y="1524000"/>
          <p14:tracePt t="47996" x="2168525" y="1616075"/>
          <p14:tracePt t="48012" x="2174875" y="1666875"/>
          <p14:tracePt t="48030" x="2174875" y="1724025"/>
          <p14:tracePt t="48046" x="2174875" y="1743075"/>
          <p14:tracePt t="48063" x="2174875" y="1774825"/>
          <p14:tracePt t="48080" x="2174875" y="1806575"/>
          <p14:tracePt t="48096" x="2174875" y="1822450"/>
          <p14:tracePt t="48113" x="2174875" y="1831975"/>
          <p14:tracePt t="48130" x="2174875" y="1847850"/>
          <p14:tracePt t="48146" x="2174875" y="1857375"/>
          <p14:tracePt t="48163" x="2174875" y="1873250"/>
          <p14:tracePt t="48180" x="2174875" y="1876425"/>
          <p14:tracePt t="48213" x="2165350" y="1876425"/>
          <p14:tracePt t="48230" x="2124075" y="1866900"/>
          <p14:tracePt t="48245" x="2098675" y="1851025"/>
          <p14:tracePt t="48262" x="2066925" y="1831975"/>
          <p14:tracePt t="48278" x="2044700" y="1812925"/>
          <p14:tracePt t="48296" x="2009775" y="1790700"/>
          <p14:tracePt t="48313" x="1997075" y="1781175"/>
          <p14:tracePt t="48330" x="1984375" y="1781175"/>
          <p14:tracePt t="48346" x="1968500" y="1781175"/>
          <p14:tracePt t="48363" x="1958975" y="1781175"/>
          <p14:tracePt t="48446" x="1952625" y="1781175"/>
          <p14:tracePt t="48452" x="1949450" y="1781175"/>
          <p14:tracePt t="48462" x="1943100" y="1781175"/>
          <p14:tracePt t="48480" x="1930400" y="1781175"/>
          <p14:tracePt t="48496" x="1914525" y="1787525"/>
          <p14:tracePt t="48512" x="1905000" y="1803400"/>
          <p14:tracePt t="48529" x="1905000" y="1816100"/>
          <p14:tracePt t="48545" x="1905000" y="1825625"/>
          <p14:tracePt t="48563" x="1905000" y="1835150"/>
          <p14:tracePt t="48580" x="1905000" y="1863725"/>
          <p14:tracePt t="48596" x="1905000" y="1879600"/>
          <p14:tracePt t="48613" x="1905000" y="1889125"/>
          <p14:tracePt t="48630" x="1927225" y="1914525"/>
          <p14:tracePt t="48645" x="1936750" y="1924050"/>
          <p14:tracePt t="48662" x="1952625" y="1939925"/>
          <p14:tracePt t="48679" x="1987550" y="1962150"/>
          <p14:tracePt t="48695" x="2003425" y="1974850"/>
          <p14:tracePt t="48712" x="2019300" y="1984375"/>
          <p14:tracePt t="48729" x="2038350" y="2000250"/>
          <p14:tracePt t="48745" x="2051050" y="2009775"/>
          <p14:tracePt t="48762" x="2063750" y="2009775"/>
          <p14:tracePt t="48780" x="2098675" y="2009775"/>
          <p14:tracePt t="48795" x="2120900" y="2009775"/>
          <p14:tracePt t="48812" x="2143125" y="2009775"/>
          <p14:tracePt t="48829" x="2155825" y="2009775"/>
          <p14:tracePt t="48845" x="2165350" y="2009775"/>
          <p14:tracePt t="48881" x="2171700" y="2009775"/>
          <p14:tracePt t="48895" x="2171700" y="2003425"/>
          <p14:tracePt t="48913" x="2171700" y="1993900"/>
          <p14:tracePt t="48929" x="2171700" y="1958975"/>
          <p14:tracePt t="48945" x="2178050" y="1914525"/>
          <p14:tracePt t="48962" x="2178050" y="1870075"/>
          <p14:tracePt t="48979" x="2178050" y="1816100"/>
          <p14:tracePt t="48995" x="2174875" y="1787525"/>
          <p14:tracePt t="49012" x="2168525" y="1743075"/>
          <p14:tracePt t="49029" x="2149475" y="1698625"/>
          <p14:tracePt t="49045" x="2149475" y="1689100"/>
          <p14:tracePt t="49062" x="2149475" y="1679575"/>
          <p14:tracePt t="52171" x="2171700" y="1689100"/>
          <p14:tracePt t="52178" x="2219325" y="1704975"/>
          <p14:tracePt t="52185" x="2247900" y="1720850"/>
          <p14:tracePt t="52196" x="2276475" y="1733550"/>
          <p14:tracePt t="52213" x="2339975" y="1781175"/>
          <p14:tracePt t="52229" x="2371725" y="1812925"/>
          <p14:tracePt t="52263" x="2422525" y="1908175"/>
          <p14:tracePt t="52295" x="2444750" y="1978025"/>
          <p14:tracePt t="52313" x="2463800" y="2019300"/>
          <p14:tracePt t="52329" x="2482850" y="2044700"/>
          <p14:tracePt t="52346" x="2482850" y="2073275"/>
          <p14:tracePt t="52363" x="2482850" y="2127250"/>
          <p14:tracePt t="52379" x="2489200" y="2171700"/>
          <p14:tracePt t="52395" x="2511425" y="2247900"/>
          <p14:tracePt t="52412" x="2616200" y="2403475"/>
          <p14:tracePt t="52428" x="2746375" y="2574925"/>
          <p14:tracePt t="52446" x="2917825" y="2762250"/>
          <p14:tracePt t="52463" x="3263900" y="3086100"/>
          <p14:tracePt t="52481" x="3565525" y="3365500"/>
          <p14:tracePt t="52485" x="3695700" y="3482975"/>
          <p14:tracePt t="52499" x="3949700" y="3702050"/>
          <p14:tracePt t="52519" x="4464050" y="4121150"/>
          <p14:tracePt t="52529" x="4629150" y="4235450"/>
          <p14:tracePt t="52545" x="5067300" y="4521200"/>
          <p14:tracePt t="52562" x="5616575" y="4848225"/>
          <p14:tracePt t="52580" x="5864225" y="4956175"/>
          <p14:tracePt t="52597" x="6042025" y="5041900"/>
          <p14:tracePt t="52613" x="6235700" y="5121275"/>
          <p14:tracePt t="52630" x="6318250" y="5168900"/>
          <p14:tracePt t="52645" x="6356350" y="5194300"/>
          <p14:tracePt t="52662" x="6391275" y="5210175"/>
          <p14:tracePt t="52678" x="6400800" y="5226050"/>
          <p14:tracePt t="52695" x="6407150" y="5235575"/>
          <p14:tracePt t="52712" x="6407150" y="5241925"/>
          <p14:tracePt t="52745" x="6407150" y="5235575"/>
          <p14:tracePt t="52762" x="6407150" y="5175250"/>
          <p14:tracePt t="52779" x="6407150" y="5130800"/>
          <p14:tracePt t="52795" x="6407150" y="5086350"/>
          <p14:tracePt t="52812" x="6407150" y="5038725"/>
          <p14:tracePt t="52829" x="6407150" y="5003800"/>
          <p14:tracePt t="52845" x="6407150" y="4959350"/>
          <p14:tracePt t="52863" x="6403975" y="4895850"/>
          <p14:tracePt t="52879" x="6391275" y="4857750"/>
          <p14:tracePt t="52896" x="6378575" y="4813300"/>
          <p14:tracePt t="52912" x="6321425" y="4727575"/>
          <p14:tracePt t="52928" x="6267450" y="4676775"/>
          <p14:tracePt t="52945" x="6226175" y="4625975"/>
          <p14:tracePt t="52962" x="6156325" y="4572000"/>
          <p14:tracePt t="52978" x="6108700" y="4537075"/>
          <p14:tracePt t="52995" x="6054725" y="4508500"/>
          <p14:tracePt t="53013" x="5946775" y="4457700"/>
          <p14:tracePt t="53029" x="5870575" y="4432300"/>
          <p14:tracePt t="53046" x="5803900" y="4413250"/>
          <p14:tracePt t="53062" x="5705475" y="4391025"/>
          <p14:tracePt t="53078" x="5629275" y="4375150"/>
          <p14:tracePt t="53095" x="5556250" y="4362450"/>
          <p14:tracePt t="53112" x="5464175" y="4333875"/>
          <p14:tracePt t="53129" x="5416550" y="4321175"/>
          <p14:tracePt t="53146" x="5356225" y="4305300"/>
          <p14:tracePt t="53162" x="5238750" y="4251325"/>
          <p14:tracePt t="53179" x="5159375" y="4219575"/>
          <p14:tracePt t="53195" x="5092700" y="4181475"/>
          <p14:tracePt t="53212" x="5019675" y="4156075"/>
          <p14:tracePt t="53228" x="4972050" y="4137025"/>
          <p14:tracePt t="53245" x="4905375" y="4098925"/>
          <p14:tracePt t="53262" x="4803775" y="4070350"/>
          <p14:tracePt t="53279" x="4759325" y="4051300"/>
          <p14:tracePt t="53295" x="4714875" y="4038600"/>
          <p14:tracePt t="53312" x="4664075" y="4019550"/>
          <p14:tracePt t="53328" x="4619625" y="4006850"/>
          <p14:tracePt t="53345" x="4581525" y="3987800"/>
          <p14:tracePt t="53362" x="4479925" y="3965575"/>
          <p14:tracePt t="53378" x="4435475" y="3952875"/>
          <p14:tracePt t="53394" x="4381500" y="3940175"/>
          <p14:tracePt t="53412" x="4318000" y="3921125"/>
          <p14:tracePt t="53429" x="4273550" y="3908425"/>
          <p14:tracePt t="53445" x="4219575" y="3908425"/>
          <p14:tracePt t="53462" x="4143375" y="3908425"/>
          <p14:tracePt t="53478" x="4083050" y="3908425"/>
          <p14:tracePt t="53495" x="4044950" y="3908425"/>
          <p14:tracePt t="53511" x="3981450" y="3911600"/>
          <p14:tracePt t="53528" x="3937000" y="3930650"/>
          <p14:tracePt t="53545" x="3898900" y="3943350"/>
          <p14:tracePt t="53561" x="3863975" y="3959225"/>
          <p14:tracePt t="53578" x="3832225" y="3971925"/>
          <p14:tracePt t="53595" x="3803650" y="3997325"/>
          <p14:tracePt t="53612" x="3759200" y="4035425"/>
          <p14:tracePt t="53629" x="3733800" y="4067175"/>
          <p14:tracePt t="53646" x="3702050" y="4098925"/>
          <p14:tracePt t="53662" x="3663950" y="4149725"/>
          <p14:tracePt t="53679" x="3644900" y="4181475"/>
          <p14:tracePt t="53695" x="3632200" y="4203700"/>
          <p14:tracePt t="53712" x="3600450" y="4254500"/>
          <p14:tracePt t="53728" x="3584575" y="4286250"/>
          <p14:tracePt t="53744" x="3571875" y="4330700"/>
          <p14:tracePt t="53761" x="3552825" y="4394200"/>
          <p14:tracePt t="53778" x="3530600" y="4438650"/>
          <p14:tracePt t="53795" x="3530600" y="4470400"/>
          <p14:tracePt t="53812" x="3530600" y="4508500"/>
          <p14:tracePt t="53828" x="3530600" y="4530725"/>
          <p14:tracePt t="53845" x="3530600" y="4559300"/>
          <p14:tracePt t="53862" x="3530600" y="4594225"/>
          <p14:tracePt t="53878" x="3540125" y="4616450"/>
          <p14:tracePt t="53895" x="3552825" y="4641850"/>
          <p14:tracePt t="53912" x="3568700" y="4683125"/>
          <p14:tracePt t="53928" x="3594100" y="4708525"/>
          <p14:tracePt t="53946" x="3625850" y="4740275"/>
          <p14:tracePt t="53962" x="3663950" y="4775200"/>
          <p14:tracePt t="53979" x="3695700" y="4816475"/>
          <p14:tracePt t="53995" x="3736975" y="4841875"/>
          <p14:tracePt t="54012" x="3787775" y="4886325"/>
          <p14:tracePt t="54028" x="3813175" y="4918075"/>
          <p14:tracePt t="54045" x="3835400" y="4943475"/>
          <p14:tracePt t="54062" x="3879850" y="4981575"/>
          <p14:tracePt t="54079" x="3911600" y="5006975"/>
          <p14:tracePt t="54095" x="3937000" y="5022850"/>
          <p14:tracePt t="54112" x="3978275" y="5054600"/>
          <p14:tracePt t="54128" x="4000500" y="5067300"/>
          <p14:tracePt t="54145" x="4032250" y="5086350"/>
          <p14:tracePt t="54162" x="4076700" y="5114925"/>
          <p14:tracePt t="54178" x="4108450" y="5127625"/>
          <p14:tracePt t="54195" x="4143375" y="5140325"/>
          <p14:tracePt t="54212" x="4200525" y="5172075"/>
          <p14:tracePt t="54229" x="4248150" y="5184775"/>
          <p14:tracePt t="54246" x="4292600" y="5197475"/>
          <p14:tracePt t="54262" x="4356100" y="5216525"/>
          <p14:tracePt t="54278" x="4394200" y="5235575"/>
          <p14:tracePt t="54295" x="4438650" y="5248275"/>
          <p14:tracePt t="54312" x="4502150" y="5267325"/>
          <p14:tracePt t="54328" x="4549775" y="5280025"/>
          <p14:tracePt t="54345" x="4594225" y="5289550"/>
          <p14:tracePt t="54362" x="4683125" y="5308600"/>
          <p14:tracePt t="54379" x="4718050" y="5308600"/>
          <p14:tracePt t="54395" x="4762500" y="5314950"/>
          <p14:tracePt t="54411" x="4826000" y="5321300"/>
          <p14:tracePt t="54428" x="4870450" y="5327650"/>
          <p14:tracePt t="54447" x="4956175" y="5337175"/>
          <p14:tracePt t="54462" x="5016500" y="5337175"/>
          <p14:tracePt t="54479" x="5060950" y="5337175"/>
          <p14:tracePt t="54483" x="5080000" y="5337175"/>
          <p14:tracePt t="54496" x="5099050" y="5337175"/>
          <p14:tracePt t="54512" x="5146675" y="5337175"/>
          <p14:tracePt t="54528" x="5175250" y="5337175"/>
          <p14:tracePt t="54545" x="5219700" y="5337175"/>
          <p14:tracePt t="54561" x="5334000" y="5337175"/>
          <p14:tracePt t="54578" x="5394325" y="5337175"/>
          <p14:tracePt t="54596" x="5470525" y="5337175"/>
          <p14:tracePt t="54612" x="5508625" y="5337175"/>
          <p14:tracePt t="54629" x="5537200" y="5337175"/>
          <p14:tracePt t="54646" x="5591175" y="5337175"/>
          <p14:tracePt t="54662" x="5629275" y="5337175"/>
          <p14:tracePt t="54678" x="5689600" y="5324475"/>
          <p14:tracePt t="54695" x="5753100" y="5311775"/>
          <p14:tracePt t="54711" x="5829300" y="5283200"/>
          <p14:tracePt t="54728" x="5873750" y="5270500"/>
          <p14:tracePt t="54746" x="5940425" y="5226050"/>
          <p14:tracePt t="54762" x="5975350" y="5178425"/>
          <p14:tracePt t="54779" x="6022975" y="5108575"/>
          <p14:tracePt t="54795" x="6051550" y="5041900"/>
          <p14:tracePt t="54812" x="6105525" y="4943475"/>
          <p14:tracePt t="54828" x="6143625" y="4854575"/>
          <p14:tracePt t="54845" x="6178550" y="4756150"/>
          <p14:tracePt t="54862" x="6197600" y="4667250"/>
          <p14:tracePt t="54878" x="6216650" y="4619625"/>
          <p14:tracePt t="54896" x="6223000" y="4556125"/>
          <p14:tracePt t="54912" x="6223000" y="4521200"/>
          <p14:tracePt t="54928" x="6223000" y="4476750"/>
          <p14:tracePt t="54945" x="6210300" y="4445000"/>
          <p14:tracePt t="54962" x="6191250" y="4410075"/>
          <p14:tracePt t="54978" x="6181725" y="4394200"/>
          <p14:tracePt t="54995" x="6172200" y="4378325"/>
          <p14:tracePt t="54998" x="6165850" y="4368800"/>
          <p14:tracePt t="55012" x="6134100" y="4349750"/>
          <p14:tracePt t="55029" x="6111875" y="4330700"/>
          <p14:tracePt t="55046" x="6067425" y="4298950"/>
          <p14:tracePt t="55062" x="6019800" y="4273550"/>
          <p14:tracePt t="55078" x="5953125" y="4235450"/>
          <p14:tracePt t="55095" x="5899150" y="4222750"/>
          <p14:tracePt t="55111" x="5803900" y="4178300"/>
          <p14:tracePt t="55128" x="5765800" y="4165600"/>
          <p14:tracePt t="55146" x="5695950" y="4130675"/>
          <p14:tracePt t="55162" x="5626100" y="4092575"/>
          <p14:tracePt t="55179" x="5549900" y="4064000"/>
          <p14:tracePt t="55196" x="5410200" y="4006850"/>
          <p14:tracePt t="55212" x="5343525" y="3975100"/>
          <p14:tracePt t="55228" x="5276850" y="3946525"/>
          <p14:tracePt t="55245" x="5172075" y="3917950"/>
          <p14:tracePt t="55261" x="5108575" y="3902075"/>
          <p14:tracePt t="55279" x="5045075" y="3879850"/>
          <p14:tracePt t="55296" x="4972050" y="3860800"/>
          <p14:tracePt t="55312" x="4927600" y="3848100"/>
          <p14:tracePt t="55328" x="4883150" y="3841750"/>
          <p14:tracePt t="55345" x="4797425" y="3841750"/>
          <p14:tracePt t="55361" x="4746625" y="3835400"/>
          <p14:tracePt t="55378" x="4702175" y="3835400"/>
          <p14:tracePt t="55395" x="4638675" y="3829050"/>
          <p14:tracePt t="55411" x="4610100" y="3829050"/>
          <p14:tracePt t="55428" x="4581525" y="3829050"/>
          <p14:tracePt t="55446" x="4518025" y="3816350"/>
          <p14:tracePt t="55462" x="4473575" y="3816350"/>
          <p14:tracePt t="55478" x="4419600" y="3816350"/>
          <p14:tracePt t="55495" x="4359275" y="3816350"/>
          <p14:tracePt t="55511" x="4337050" y="3816350"/>
          <p14:tracePt t="55529" x="4314825" y="3816350"/>
          <p14:tracePt t="55545" x="4273550" y="3816350"/>
          <p14:tracePt t="55562" x="4257675" y="3816350"/>
          <p14:tracePt t="55579" x="4235450" y="3825875"/>
          <p14:tracePt t="55596" x="4200525" y="3841750"/>
          <p14:tracePt t="55612" x="4168775" y="3854450"/>
          <p14:tracePt t="55628" x="4152900" y="3867150"/>
          <p14:tracePt t="55645" x="4133850" y="3883025"/>
          <p14:tracePt t="55662" x="4121150" y="3883025"/>
          <p14:tracePt t="55678" x="4111625" y="3886200"/>
          <p14:tracePt t="55695" x="4098925" y="3895725"/>
          <p14:tracePt t="55711" x="4083050" y="3905250"/>
          <p14:tracePt t="55729" x="4073525" y="3911600"/>
          <p14:tracePt t="55746" x="4057650" y="3914775"/>
          <p14:tracePt t="55762" x="4048125" y="3914775"/>
          <p14:tracePt t="55778" x="4032250" y="3914775"/>
          <p14:tracePt t="56018" x="4029075" y="3921125"/>
          <p14:tracePt t="56025" x="4029075" y="3927475"/>
          <p14:tracePt t="56032" x="4029075" y="3930650"/>
          <p14:tracePt t="56045" x="4022725" y="3946525"/>
          <p14:tracePt t="56061" x="4022725" y="3968750"/>
          <p14:tracePt t="56079" x="4022725" y="4019550"/>
          <p14:tracePt t="56095" x="4035425" y="4168775"/>
          <p14:tracePt t="56111" x="4070350" y="4279900"/>
          <p14:tracePt t="56128" x="4111625" y="4391025"/>
          <p14:tracePt t="56146" x="4238625" y="4568825"/>
          <p14:tracePt t="56162" x="4337050" y="4695825"/>
          <p14:tracePt t="56179" x="4476750" y="4813300"/>
          <p14:tracePt t="56195" x="4730750" y="4975225"/>
          <p14:tracePt t="56212" x="4886325" y="5057775"/>
          <p14:tracePt t="56228" x="5045075" y="5130800"/>
          <p14:tracePt t="56245" x="5219700" y="5235575"/>
          <p14:tracePt t="56262" x="5299075" y="5283200"/>
          <p14:tracePt t="56279" x="5368925" y="5321300"/>
          <p14:tracePt t="56296" x="5445125" y="5362575"/>
          <p14:tracePt t="56312" x="5476875" y="5375275"/>
          <p14:tracePt t="56329" x="5486400" y="5387975"/>
          <p14:tracePt t="56345" x="5495925" y="5391150"/>
          <p14:tracePt t="56388" x="5489575" y="5391150"/>
          <p14:tracePt t="56396" x="5486400" y="5378450"/>
          <p14:tracePt t="56412" x="5470525" y="5368925"/>
          <p14:tracePt t="56429" x="5438775" y="5343525"/>
          <p14:tracePt t="56445" x="5400675" y="5302250"/>
          <p14:tracePt t="56462" x="5368925" y="5276850"/>
          <p14:tracePt t="56478" x="5343525" y="5245100"/>
          <p14:tracePt t="56495" x="5302250" y="5219700"/>
          <p14:tracePt t="56511" x="5276850" y="5200650"/>
          <p14:tracePt t="56527" x="5245100" y="5181600"/>
          <p14:tracePt t="56545" x="5203825" y="5165725"/>
          <p14:tracePt t="56562" x="5181600" y="5153025"/>
          <p14:tracePt t="56579" x="5156200" y="5140325"/>
          <p14:tracePt t="56595" x="5121275" y="5118100"/>
          <p14:tracePt t="56612" x="5099050" y="5111750"/>
          <p14:tracePt t="56628" x="5070475" y="5108575"/>
          <p14:tracePt t="56645" x="5041900" y="5095875"/>
          <p14:tracePt t="56661" x="5013325" y="5083175"/>
          <p14:tracePt t="56677" x="4987925" y="5064125"/>
          <p14:tracePt t="56694" x="4946650" y="5048250"/>
          <p14:tracePt t="56711" x="4908550" y="5029200"/>
          <p14:tracePt t="56728" x="4883150" y="4997450"/>
          <p14:tracePt t="56745" x="4848225" y="4965700"/>
          <p14:tracePt t="56762" x="4835525" y="4943475"/>
          <p14:tracePt t="56779" x="4826000" y="4927600"/>
          <p14:tracePt t="56795" x="4810125" y="4905375"/>
          <p14:tracePt t="56812" x="4803775" y="4889500"/>
          <p14:tracePt t="56828" x="4803775" y="4879975"/>
          <p14:tracePt t="56844" x="4803775" y="4867275"/>
          <p14:tracePt t="56861" x="4794250" y="4867275"/>
          <p14:tracePt t="56924" x="4794250" y="4860925"/>
          <p14:tracePt t="57160" x="4800600" y="4860925"/>
          <p14:tracePt t="57167" x="4819650" y="4860925"/>
          <p14:tracePt t="57178" x="4829175" y="4860925"/>
          <p14:tracePt t="57195" x="4851400" y="4860925"/>
          <p14:tracePt t="57228" x="4876800" y="4873625"/>
          <p14:tracePt t="57261" x="4902200" y="4892675"/>
          <p14:tracePt t="57279" x="4911725" y="4902200"/>
          <p14:tracePt t="57295" x="4933950" y="4914900"/>
          <p14:tracePt t="57312" x="4943475" y="4918075"/>
          <p14:tracePt t="57328" x="4953000" y="4924425"/>
          <p14:tracePt t="57345" x="4972050" y="4940300"/>
          <p14:tracePt t="57361" x="4981575" y="4953000"/>
          <p14:tracePt t="57377" x="5006975" y="4965700"/>
          <p14:tracePt t="57395" x="5041900" y="4984750"/>
          <p14:tracePt t="57412" x="5057775" y="4994275"/>
          <p14:tracePt t="57429" x="5073650" y="5010150"/>
          <p14:tracePt t="57445" x="5102225" y="5029200"/>
          <p14:tracePt t="57462" x="5111750" y="5038725"/>
          <p14:tracePt t="57478" x="5127625" y="5048250"/>
          <p14:tracePt t="57495" x="5149850" y="5064125"/>
          <p14:tracePt t="57511" x="5159375" y="5070475"/>
          <p14:tracePt t="57527" x="5168900" y="5073650"/>
          <p14:tracePt t="57530" x="5172075" y="5073650"/>
          <p14:tracePt t="57545" x="5178425" y="5073650"/>
          <p14:tracePt t="57561" x="5187950" y="5073650"/>
          <p14:tracePt t="57658" x="5181600" y="5073650"/>
          <p14:tracePt t="57666" x="5175250" y="5073650"/>
          <p14:tracePt t="57678" x="5172075" y="5073650"/>
          <p14:tracePt t="57694" x="5156200" y="5051425"/>
          <p14:tracePt t="57711" x="5124450" y="5035550"/>
          <p14:tracePt t="57728" x="5102225" y="5016500"/>
          <p14:tracePt t="57745" x="5057775" y="4984750"/>
          <p14:tracePt t="57761" x="5035550" y="4972050"/>
          <p14:tracePt t="57777" x="5019675" y="4962525"/>
          <p14:tracePt t="57794" x="4991100" y="4940300"/>
          <p14:tracePt t="57811" x="4981575" y="4930775"/>
          <p14:tracePt t="57827" x="4953000" y="4930775"/>
          <p14:tracePt t="57845" x="4930775" y="4914900"/>
          <p14:tracePt t="57862" x="4921250" y="4914900"/>
          <p14:tracePt t="57878" x="4911725" y="4914900"/>
          <p14:tracePt t="57895" x="4892675" y="4908550"/>
          <p14:tracePt t="57911" x="4883150" y="4908550"/>
          <p14:tracePt t="57927" x="4873625" y="4908550"/>
          <p14:tracePt t="57974" x="4873625" y="4905375"/>
          <p14:tracePt t="57981" x="4873625" y="4899025"/>
          <p14:tracePt t="58037" x="4873625" y="4889500"/>
          <p14:tracePt t="58088" x="4879975" y="4889500"/>
          <p14:tracePt t="58095" x="4883150" y="4889500"/>
          <p14:tracePt t="58112" x="4892675" y="4889500"/>
          <p14:tracePt t="58129" x="4908550" y="4889500"/>
          <p14:tracePt t="58145" x="4937125" y="4902200"/>
          <p14:tracePt t="58162" x="4965700" y="4914900"/>
          <p14:tracePt t="58179" x="4997450" y="4927600"/>
          <p14:tracePt t="58195" x="5045075" y="4946650"/>
          <p14:tracePt t="58212" x="5070475" y="4962525"/>
          <p14:tracePt t="58229" x="5102225" y="4975225"/>
          <p14:tracePt t="58245" x="5121275" y="4991100"/>
          <p14:tracePt t="58262" x="5130800" y="5000625"/>
          <p14:tracePt t="58279" x="5146675" y="5016500"/>
          <p14:tracePt t="58295" x="5162550" y="5032375"/>
          <p14:tracePt t="58311" x="5172075" y="5041900"/>
          <p14:tracePt t="58327" x="5181600" y="5051425"/>
          <p14:tracePt t="58344" x="5197475" y="5073650"/>
          <p14:tracePt t="58361" x="5203825" y="5073650"/>
          <p14:tracePt t="58379" x="5203825" y="5076825"/>
          <p14:tracePt t="58395" x="5207000" y="5076825"/>
          <p14:tracePt t="58909" x="5200650" y="5076825"/>
          <p14:tracePt t="58916" x="5194300" y="5076825"/>
          <p14:tracePt t="58929" x="5184775" y="5070475"/>
          <p14:tracePt t="58945" x="5175250" y="5054600"/>
          <p14:tracePt t="58962" x="5165725" y="5051425"/>
          <p14:tracePt t="59043" x="5168900" y="5051425"/>
          <p14:tracePt t="59058" x="5172075" y="5051425"/>
          <p14:tracePt t="59079" x="5181600" y="5051425"/>
          <p14:tracePt t="59095" x="5187950" y="5051425"/>
          <p14:tracePt t="59112" x="5197475" y="5051425"/>
          <p14:tracePt t="59128" x="5216525" y="5051425"/>
          <p14:tracePt t="59144" x="5226050" y="5045075"/>
          <p14:tracePt t="59161" x="5235575" y="5038725"/>
          <p14:tracePt t="59179" x="5257800" y="5029200"/>
          <p14:tracePt t="59195" x="5267325" y="5029200"/>
          <p14:tracePt t="59212" x="5276850" y="5029200"/>
          <p14:tracePt t="59258" x="5280025" y="5029200"/>
          <p14:tracePt t="59264" x="5286375" y="5029200"/>
          <p14:tracePt t="59278" x="5295900" y="5026025"/>
          <p14:tracePt t="59294" x="5311775" y="5026025"/>
          <p14:tracePt t="59311" x="5321300" y="5019675"/>
          <p14:tracePt t="59329" x="5330825" y="5019675"/>
          <p14:tracePt t="59366" x="5334000" y="5019675"/>
          <p14:tracePt t="59415" x="5340350" y="5019675"/>
          <p14:tracePt t="59422" x="5346700" y="5019675"/>
          <p14:tracePt t="59430" x="5356225" y="5019675"/>
          <p14:tracePt t="59445" x="5359400" y="5019675"/>
          <p14:tracePt t="59462" x="5368925" y="5019675"/>
          <p14:tracePt t="59479" x="5384800" y="5032375"/>
          <p14:tracePt t="59495" x="5394325" y="5041900"/>
          <p14:tracePt t="59512" x="5422900" y="5054600"/>
          <p14:tracePt t="59529" x="5457825" y="5076825"/>
          <p14:tracePt t="59545" x="5489575" y="5089525"/>
          <p14:tracePt t="59561" x="5511800" y="5102225"/>
          <p14:tracePt t="59578" x="5556250" y="5118100"/>
          <p14:tracePt t="59594" x="5572125" y="5130800"/>
          <p14:tracePt t="59612" x="5588000" y="5140325"/>
          <p14:tracePt t="59628" x="5600700" y="5149850"/>
          <p14:tracePt t="59644" x="5613400" y="5156200"/>
          <p14:tracePt t="59662" x="5622925" y="5165725"/>
          <p14:tracePt t="59679" x="5638800" y="5181600"/>
          <p14:tracePt t="59695" x="5638800" y="5187950"/>
          <p14:tracePt t="59711" x="5641975" y="5191125"/>
          <p14:tracePt t="59728" x="5648325" y="5207000"/>
          <p14:tracePt t="59744" x="5651500" y="5216525"/>
          <p14:tracePt t="59761" x="5661025" y="5232400"/>
          <p14:tracePt t="59778" x="5670550" y="5245100"/>
          <p14:tracePt t="59794" x="5686425" y="5257800"/>
          <p14:tracePt t="59811" x="5695950" y="5267325"/>
          <p14:tracePt t="59828" x="5715000" y="5292725"/>
          <p14:tracePt t="59844" x="5724525" y="5302250"/>
          <p14:tracePt t="59861" x="5740400" y="5314950"/>
          <p14:tracePt t="59878" x="5743575" y="5327650"/>
          <p14:tracePt t="59894" x="5743575" y="5343525"/>
          <p14:tracePt t="59911" x="5743575" y="5353050"/>
          <p14:tracePt t="59928" x="5743575" y="5368925"/>
          <p14:tracePt t="59944" x="5743575" y="5378450"/>
          <p14:tracePt t="59961" x="5743575" y="5391150"/>
          <p14:tracePt t="59978" x="5743575" y="5407025"/>
          <p14:tracePt t="59994" x="5743575" y="5416550"/>
          <p14:tracePt t="60011" x="5743575" y="5426075"/>
          <p14:tracePt t="60028" x="5743575" y="5448300"/>
          <p14:tracePt t="60044" x="5743575" y="5457825"/>
          <p14:tracePt t="60062" x="5727700" y="5467350"/>
          <p14:tracePt t="60078" x="5711825" y="5486400"/>
          <p14:tracePt t="60095" x="5686425" y="5499100"/>
          <p14:tracePt t="60111" x="5651500" y="5511800"/>
          <p14:tracePt t="60127" x="5600700" y="5518150"/>
          <p14:tracePt t="60144" x="5565775" y="5518150"/>
          <p14:tracePt t="60161" x="5521325" y="5518150"/>
          <p14:tracePt t="60178" x="5457825" y="5518150"/>
          <p14:tracePt t="60194" x="5416550" y="5518150"/>
          <p14:tracePt t="60211" x="5378450" y="5518150"/>
          <p14:tracePt t="60228" x="5330825" y="5518150"/>
          <p14:tracePt t="60245" x="5302250" y="5518150"/>
          <p14:tracePt t="60261" x="5280025" y="5518150"/>
          <p14:tracePt t="60278" x="5245100" y="5508625"/>
          <p14:tracePt t="60294" x="5229225" y="5499100"/>
          <p14:tracePt t="60311" x="5219700" y="5483225"/>
          <p14:tracePt t="60328" x="5203825" y="5476875"/>
          <p14:tracePt t="60344" x="5187950" y="5476875"/>
          <p14:tracePt t="60361" x="5178425" y="5473700"/>
          <p14:tracePt t="60378" x="5168900" y="5473700"/>
          <p14:tracePt t="60411" x="5165725" y="5467350"/>
          <p14:tracePt t="60427" x="5159375" y="5454650"/>
          <p14:tracePt t="60444" x="5159375" y="5426075"/>
          <p14:tracePt t="60461" x="5159375" y="5403850"/>
          <p14:tracePt t="60478" x="5159375" y="5356225"/>
          <p14:tracePt t="60494" x="5159375" y="5334000"/>
          <p14:tracePt t="60511" x="5159375" y="5305425"/>
          <p14:tracePt t="60528" x="5159375" y="5289550"/>
          <p14:tracePt t="60544" x="5159375" y="5280025"/>
          <p14:tracePt t="60561" x="5159375" y="5264150"/>
          <p14:tracePt t="60578" x="5159375" y="5248275"/>
          <p14:tracePt t="60594" x="5159375" y="5235575"/>
          <p14:tracePt t="60612" x="5159375" y="5219700"/>
          <p14:tracePt t="60628" x="5162550" y="5178425"/>
          <p14:tracePt t="60645" x="5172075" y="5162550"/>
          <p14:tracePt t="60661" x="5184775" y="5133975"/>
          <p14:tracePt t="60677" x="5207000" y="5105400"/>
          <p14:tracePt t="60694" x="5213350" y="5083175"/>
          <p14:tracePt t="60711" x="5216525" y="5073650"/>
          <p14:tracePt t="60728" x="5226050" y="5057775"/>
          <p14:tracePt t="60745" x="5226050" y="5041900"/>
          <p14:tracePt t="60762" x="5232400" y="5032375"/>
          <p14:tracePt t="60778" x="5241925" y="5019675"/>
          <p14:tracePt t="60794" x="5248275" y="5013325"/>
          <p14:tracePt t="60811" x="5260975" y="5010150"/>
          <p14:tracePt t="60828" x="5267325" y="5003800"/>
          <p14:tracePt t="60844" x="5273675" y="4994275"/>
          <p14:tracePt t="60860" x="5283200" y="4994275"/>
          <p14:tracePt t="60878" x="5295900" y="4987925"/>
          <p14:tracePt t="60894" x="5311775" y="4987925"/>
          <p14:tracePt t="60911" x="5318125" y="4987925"/>
          <p14:tracePt t="60927" x="5321300" y="4987925"/>
          <p14:tracePt t="61015" x="5327650" y="4987925"/>
          <p14:tracePt t="61093" x="5330825" y="4987925"/>
          <p14:tracePt t="61100" x="5337175" y="4987925"/>
          <p14:tracePt t="61111" x="5340350" y="4987925"/>
          <p14:tracePt t="61128" x="5365750" y="4987925"/>
          <p14:tracePt t="61144" x="5378450" y="4991100"/>
          <p14:tracePt t="61161" x="5394325" y="5006975"/>
          <p14:tracePt t="61178" x="5419725" y="5022850"/>
          <p14:tracePt t="61194" x="5429250" y="5026025"/>
          <p14:tracePt t="61211" x="5438775" y="5026025"/>
          <p14:tracePt t="61228" x="5454650" y="5032375"/>
          <p14:tracePt t="61244" x="5470525" y="5032375"/>
          <p14:tracePt t="61261" x="5480050" y="5041900"/>
          <p14:tracePt t="61278" x="5489575" y="5057775"/>
          <p14:tracePt t="61295" x="5499100" y="5060950"/>
          <p14:tracePt t="61311" x="5505450" y="5070475"/>
          <p14:tracePt t="61328" x="5518150" y="5083175"/>
          <p14:tracePt t="61344" x="5518150" y="5092700"/>
          <p14:tracePt t="61361" x="5518150" y="5102225"/>
          <p14:tracePt t="61378" x="5524500" y="5108575"/>
          <p14:tracePt t="61394" x="5530850" y="5111750"/>
          <p14:tracePt t="61412" x="5530850" y="5121275"/>
          <p14:tracePt t="61428" x="5543550" y="5130800"/>
          <p14:tracePt t="61444" x="5549900" y="5140325"/>
          <p14:tracePt t="61461" x="5553075" y="5156200"/>
          <p14:tracePt t="61478" x="5553075" y="5172075"/>
          <p14:tracePt t="61494" x="5565775" y="5181600"/>
          <p14:tracePt t="61511" x="5565775" y="5191125"/>
          <p14:tracePt t="61528" x="5565775" y="5210175"/>
          <p14:tracePt t="61545" x="5565775" y="5219700"/>
          <p14:tracePt t="61563" x="5565775" y="5235575"/>
          <p14:tracePt t="61578" x="5565775" y="5245100"/>
          <p14:tracePt t="61595" x="5565775" y="5260975"/>
          <p14:tracePt t="61611" x="5565775" y="5270500"/>
          <p14:tracePt t="61614" x="5565775" y="5276850"/>
          <p14:tracePt t="61627" x="5565775" y="5286375"/>
          <p14:tracePt t="61644" x="5565775" y="5295900"/>
          <p14:tracePt t="61661" x="5565775" y="5308600"/>
          <p14:tracePt t="61678" x="5565775" y="5324475"/>
          <p14:tracePt t="61695" x="5565775" y="5334000"/>
          <p14:tracePt t="61713" x="5565775" y="5343525"/>
          <p14:tracePt t="61728" x="5565775" y="5359400"/>
          <p14:tracePt t="61744" x="5556250" y="5368925"/>
          <p14:tracePt t="61761" x="5546725" y="5378450"/>
          <p14:tracePt t="61777" x="5534025" y="5394325"/>
          <p14:tracePt t="61794" x="5521325" y="5410200"/>
          <p14:tracePt t="61812" x="5505450" y="5419725"/>
          <p14:tracePt t="61831" x="5492750" y="5429250"/>
          <p14:tracePt t="61844" x="5483225" y="5429250"/>
          <p14:tracePt t="61861" x="5473700" y="5429250"/>
          <p14:tracePt t="61949" x="5473700" y="5435600"/>
          <p14:tracePt t="62263" x="5451475" y="5435600"/>
          <p14:tracePt t="62271" x="5432425" y="5435600"/>
          <p14:tracePt t="62278" x="5413375" y="5435600"/>
          <p14:tracePt t="62294" x="5375275" y="5435600"/>
          <p14:tracePt t="62311" x="5343525" y="5426075"/>
          <p14:tracePt t="62327" x="5311775" y="5419725"/>
          <p14:tracePt t="62360" x="5292725" y="5394325"/>
          <p14:tracePt t="62394" x="5270500" y="5353050"/>
          <p14:tracePt t="62412" x="5270500" y="5311775"/>
          <p14:tracePt t="62428" x="5286375" y="5267325"/>
          <p14:tracePt t="62444" x="5305425" y="5235575"/>
          <p14:tracePt t="62461" x="5343525" y="5184775"/>
          <p14:tracePt t="62477" x="5356225" y="5159375"/>
          <p14:tracePt t="62495" x="5365750" y="5137150"/>
          <p14:tracePt t="62512" x="5375275" y="5121275"/>
          <p14:tracePt t="62528" x="5375275" y="5111750"/>
          <p14:tracePt t="62545" x="5375275" y="5095875"/>
          <p14:tracePt t="62562" x="5375275" y="5092700"/>
          <p14:tracePt t="62577" x="5368925" y="5086350"/>
          <p14:tracePt t="62594" x="5359400" y="5083175"/>
          <p14:tracePt t="62611" x="5353050" y="5073650"/>
          <p14:tracePt t="62627" x="5353050" y="5064125"/>
          <p14:tracePt t="62645" x="5353050" y="5057775"/>
          <p14:tracePt t="62660" x="5353050" y="5041900"/>
          <p14:tracePt t="62677" x="5353050" y="5029200"/>
          <p14:tracePt t="62694" x="5353050" y="5019675"/>
          <p14:tracePt t="62711" x="5353050" y="4997450"/>
          <p14:tracePt t="62744" x="5353050" y="4994275"/>
          <p14:tracePt t="63562" x="5356225" y="4994275"/>
          <p14:tracePt t="63568" x="5362575" y="4994275"/>
          <p14:tracePt t="63578" x="5365750" y="4994275"/>
          <p14:tracePt t="63595" x="5375275" y="4994275"/>
          <p14:tracePt t="63611" x="5381625" y="4994275"/>
          <p14:tracePt t="63705" x="5381625" y="5000625"/>
          <p14:tracePt t="63712" x="5381625" y="5010150"/>
          <p14:tracePt t="63745" x="5407025" y="5035550"/>
          <p14:tracePt t="63761" x="5426075" y="5080000"/>
          <p14:tracePt t="63778" x="5441950" y="5102225"/>
          <p14:tracePt t="63794" x="5461000" y="5133975"/>
          <p14:tracePt t="63811" x="5480050" y="5168900"/>
          <p14:tracePt t="63827" x="5489575" y="5178425"/>
          <p14:tracePt t="63844" x="5499100" y="5194300"/>
          <p14:tracePt t="63861" x="5518150" y="5197475"/>
          <p14:tracePt t="63878" x="5527675" y="5197475"/>
          <p14:tracePt t="63894" x="5537200" y="5197475"/>
          <p14:tracePt t="63911" x="5543550" y="5191125"/>
          <p14:tracePt t="63927" x="5543550" y="5172075"/>
          <p14:tracePt t="63944" x="5543550" y="5149850"/>
          <p14:tracePt t="63961" x="5543550" y="5133975"/>
          <p14:tracePt t="63977" x="5543550" y="5118100"/>
          <p14:tracePt t="63994" x="5543550" y="5114925"/>
          <p14:tracePt t="64068" x="5543550" y="5108575"/>
          <p14:tracePt t="64510" x="5543550" y="5111750"/>
          <p14:tracePt t="64518" x="5543550" y="5114925"/>
          <p14:tracePt t="64527" x="5543550" y="5121275"/>
          <p14:tracePt t="64544" x="5543550" y="5130800"/>
          <p14:tracePt t="64561" x="5543550" y="5146675"/>
          <p14:tracePt t="64577" x="5540375" y="5159375"/>
          <p14:tracePt t="64611" x="5518150" y="5175250"/>
          <p14:tracePt t="64645" x="5486400" y="5175250"/>
          <p14:tracePt t="64661" x="5445125" y="5159375"/>
          <p14:tracePt t="64677" x="5419725" y="5133975"/>
          <p14:tracePt t="64694" x="5378450" y="5102225"/>
          <p14:tracePt t="64711" x="5340350" y="5048250"/>
          <p14:tracePt t="64727" x="5308600" y="5022850"/>
          <p14:tracePt t="64744" x="5299075" y="5010150"/>
          <p14:tracePt t="64760" x="5283200" y="4994275"/>
          <p14:tracePt t="64777" x="5273675" y="4994275"/>
          <p14:tracePt t="64794" x="5257800" y="4987925"/>
          <p14:tracePt t="65039" x="5260975" y="4997450"/>
          <p14:tracePt t="65046" x="5273675" y="5006975"/>
          <p14:tracePt t="65061" x="5302250" y="5048250"/>
          <p14:tracePt t="65077" x="5311775" y="5080000"/>
          <p14:tracePt t="65095" x="5324475" y="5118100"/>
          <p14:tracePt t="65111" x="5343525" y="5153025"/>
          <p14:tracePt t="65128" x="5362575" y="5181600"/>
          <p14:tracePt t="65144" x="5368925" y="5203825"/>
          <p14:tracePt t="65160" x="5368925" y="5226050"/>
          <p14:tracePt t="65177" x="5368925" y="5235575"/>
          <p14:tracePt t="65194" x="5368925" y="5245100"/>
          <p14:tracePt t="65211" x="5368925" y="5254625"/>
          <p14:tracePt t="65690" x="5372100" y="5254625"/>
          <p14:tracePt t="70114" x="5378450" y="5235575"/>
          <p14:tracePt t="70122" x="5391150" y="5207000"/>
          <p14:tracePt t="70128" x="5410200" y="5156200"/>
          <p14:tracePt t="70143" x="5470525" y="5032375"/>
          <p14:tracePt t="70160" x="5534025" y="4889500"/>
          <p14:tracePt t="70178" x="5619750" y="4714875"/>
          <p14:tracePt t="70210" x="5746750" y="4413250"/>
          <p14:tracePt t="70244" x="5822950" y="4168775"/>
          <p14:tracePt t="70262" x="5829300" y="4086225"/>
          <p14:tracePt t="70264" x="5829300" y="4038600"/>
          <p14:tracePt t="70276" x="5826125" y="3990975"/>
          <p14:tracePt t="70293" x="5797550" y="3908425"/>
          <p14:tracePt t="70310" x="5778500" y="3870325"/>
          <p14:tracePt t="70328" x="5730875" y="3797300"/>
          <p14:tracePt t="70343" x="5705475" y="3749675"/>
          <p14:tracePt t="70361" x="5670550" y="3692525"/>
          <p14:tracePt t="70378" x="5616575" y="3625850"/>
          <p14:tracePt t="70393" x="5565775" y="3590925"/>
          <p14:tracePt t="70409" x="5518150" y="3556000"/>
          <p14:tracePt t="70427" x="5480050" y="3524250"/>
          <p14:tracePt t="70443" x="5426075" y="3463925"/>
          <p14:tracePt t="70460" x="5372100" y="3394075"/>
          <p14:tracePt t="70477" x="5314950" y="3302000"/>
          <p14:tracePt t="70493" x="5229225" y="3159125"/>
          <p14:tracePt t="70510" x="5181600" y="3070225"/>
          <p14:tracePt t="70528" x="5067300" y="2901950"/>
          <p14:tracePt t="70543" x="5019675" y="2813050"/>
          <p14:tracePt t="70559" x="4965700" y="2752725"/>
          <p14:tracePt t="70578" x="4902200" y="2689225"/>
          <p14:tracePt t="70593" x="4864100" y="2663825"/>
          <p14:tracePt t="70610" x="4816475" y="2632075"/>
          <p14:tracePt t="70628" x="4759325" y="2593975"/>
          <p14:tracePt t="70644" x="4711700" y="2559050"/>
          <p14:tracePt t="70660" x="4670425" y="2527300"/>
          <p14:tracePt t="70676" x="4632325" y="2492375"/>
          <p14:tracePt t="70693" x="4575175" y="2454275"/>
          <p14:tracePt t="70710" x="4543425" y="2428875"/>
          <p14:tracePt t="70728" x="4476750" y="2403475"/>
          <p14:tracePt t="70744" x="4438650" y="2390775"/>
          <p14:tracePt t="70760" x="4416425" y="2371725"/>
          <p14:tracePt t="70763" x="4397375" y="2365375"/>
          <p14:tracePt t="70778" x="4371975" y="2355850"/>
          <p14:tracePt t="70793" x="4349750" y="2349500"/>
          <p14:tracePt t="70810" x="4321175" y="2349500"/>
          <p14:tracePt t="70827" x="4273550" y="2349500"/>
          <p14:tracePt t="70843" x="4251325" y="2349500"/>
          <p14:tracePt t="70859" x="4216400" y="2349500"/>
          <p14:tracePt t="70878" x="4159250" y="2359025"/>
          <p14:tracePt t="70893" x="4121150" y="2371725"/>
          <p14:tracePt t="70910" x="4083050" y="2390775"/>
          <p14:tracePt t="70927" x="4016375" y="2416175"/>
          <p14:tracePt t="70943" x="3984625" y="2447925"/>
          <p14:tracePt t="70959" x="3952875" y="2466975"/>
          <p14:tracePt t="70976" x="3930650" y="2486025"/>
          <p14:tracePt t="70993" x="3886200" y="2520950"/>
          <p14:tracePt t="71010" x="3863975" y="2540000"/>
          <p14:tracePt t="71028" x="3819525" y="2578100"/>
          <p14:tracePt t="71044" x="3794125" y="2590800"/>
          <p14:tracePt t="71060" x="3765550" y="2609850"/>
          <p14:tracePt t="71077" x="3727450" y="2632075"/>
          <p14:tracePt t="71093" x="3711575" y="2644775"/>
          <p14:tracePt t="71110" x="3702050" y="2657475"/>
          <p14:tracePt t="71128" x="3686175" y="2692400"/>
          <p14:tracePt t="71144" x="3673475" y="2714625"/>
          <p14:tracePt t="71160" x="3654425" y="2746375"/>
          <p14:tracePt t="71177" x="3638550" y="2781300"/>
          <p14:tracePt t="71194" x="3625850" y="2813050"/>
          <p14:tracePt t="71210" x="3613150" y="2835275"/>
          <p14:tracePt t="71227" x="3590925" y="2879725"/>
          <p14:tracePt t="71243" x="3590925" y="2901950"/>
          <p14:tracePt t="71259" x="3590925" y="2930525"/>
          <p14:tracePt t="71277" x="3590925" y="2984500"/>
          <p14:tracePt t="71294" x="3590925" y="3022600"/>
          <p14:tracePt t="71310" x="3590925" y="3063875"/>
          <p14:tracePt t="71328" x="3590925" y="3111500"/>
          <p14:tracePt t="71344" x="3594100" y="3136900"/>
          <p14:tracePt t="71360" x="3609975" y="3165475"/>
          <p14:tracePt t="71377" x="3622675" y="3206750"/>
          <p14:tracePt t="71393" x="3635375" y="3238500"/>
          <p14:tracePt t="71409" x="3648075" y="3270250"/>
          <p14:tracePt t="71427" x="3673475" y="3317875"/>
          <p14:tracePt t="71444" x="3683000" y="3349625"/>
          <p14:tracePt t="71460" x="3695700" y="3381375"/>
          <p14:tracePt t="71477" x="3714750" y="3422650"/>
          <p14:tracePt t="71493" x="3733800" y="3448050"/>
          <p14:tracePt t="71509" x="3749675" y="3476625"/>
          <p14:tracePt t="71527" x="3768725" y="3511550"/>
          <p14:tracePt t="71543" x="3781425" y="3543300"/>
          <p14:tracePt t="71560" x="3797300" y="3552825"/>
          <p14:tracePt t="71577" x="3813175" y="3568700"/>
          <p14:tracePt t="71594" x="3822700" y="3578225"/>
          <p14:tracePt t="71610" x="3844925" y="3594100"/>
          <p14:tracePt t="71627" x="3860800" y="3609975"/>
          <p14:tracePt t="71643" x="3870325" y="3619500"/>
          <p14:tracePt t="71659" x="3879850" y="3629025"/>
          <p14:tracePt t="71677" x="3895725" y="3651250"/>
          <p14:tracePt t="71694" x="3895725" y="3654425"/>
          <p14:tracePt t="71729" x="3895725" y="3660775"/>
          <p14:tracePt t="71744" x="3902075" y="3663950"/>
          <p14:tracePt t="71760" x="3902075" y="3670300"/>
          <p14:tracePt t="71777" x="3905250" y="3679825"/>
          <p14:tracePt t="71793" x="3905250" y="3686175"/>
          <p14:tracePt t="71836" x="3911600" y="3686175"/>
          <p14:tracePt t="72042" x="3943350" y="3695700"/>
          <p14:tracePt t="72048" x="3968750" y="3695700"/>
          <p14:tracePt t="72059" x="3994150" y="3705225"/>
          <p14:tracePt t="72076" x="4089400" y="3705225"/>
          <p14:tracePt t="72093" x="4127500" y="3705225"/>
          <p14:tracePt t="72110" x="4168775" y="3705225"/>
          <p14:tracePt t="72127" x="4225925" y="3686175"/>
          <p14:tracePt t="72143" x="4270375" y="3673475"/>
          <p14:tracePt t="72160" x="4318000" y="3654425"/>
          <p14:tracePt t="72176" x="4413250" y="3619500"/>
          <p14:tracePt t="72193" x="4441825" y="3606800"/>
          <p14:tracePt t="72210" x="4467225" y="3594100"/>
          <p14:tracePt t="72227" x="4479925" y="3581400"/>
          <p14:tracePt t="72244" x="4489450" y="3575050"/>
          <p14:tracePt t="72260" x="4495800" y="3559175"/>
          <p14:tracePt t="72263" x="4495800" y="3556000"/>
          <p14:tracePt t="72284" x="4495800" y="3549650"/>
          <p14:tracePt t="72306" x="4495800" y="3546475"/>
          <p14:tracePt t="72327" x="4495800" y="3540125"/>
          <p14:tracePt t="72343" x="4495800" y="3536950"/>
          <p14:tracePt t="72357" x="4495800" y="3530600"/>
          <p14:tracePt t="72371" x="4495800" y="3527425"/>
          <p14:tracePt t="72378" x="4495800" y="3521075"/>
          <p14:tracePt t="72399" x="4495800" y="3511550"/>
          <p14:tracePt t="72426" x="4495800" y="3505200"/>
          <p14:tracePt t="72448" x="4495800" y="3502025"/>
          <p14:tracePt t="72462" x="4492625" y="3502025"/>
          <p14:tracePt t="72469" x="4489450" y="3495675"/>
          <p14:tracePt t="72477" x="4483100" y="3495675"/>
          <p14:tracePt t="72493" x="4473575" y="3486150"/>
          <p14:tracePt t="72510" x="4457700" y="3482975"/>
          <p14:tracePt t="72527" x="4445000" y="3476625"/>
          <p14:tracePt t="72543" x="4429125" y="3470275"/>
          <p14:tracePt t="72560" x="4419600" y="3460750"/>
          <p14:tracePt t="72577" x="4397375" y="3460750"/>
          <p14:tracePt t="72593" x="4387850" y="3451225"/>
          <p14:tracePt t="72610" x="4378325" y="3451225"/>
          <p14:tracePt t="72627" x="4359275" y="3444875"/>
          <p14:tracePt t="72644" x="4349750" y="3444875"/>
          <p14:tracePt t="72660" x="4340225" y="3444875"/>
          <p14:tracePt t="72693" x="4340225" y="3441700"/>
          <p14:tracePt t="72710" x="4340225" y="3435350"/>
          <p14:tracePt t="72726" x="4340225" y="3425825"/>
          <p14:tracePt t="72743" x="4340225" y="3422650"/>
          <p14:tracePt t="72760" x="4340225" y="3409950"/>
          <p14:tracePt t="72862" x="4340225" y="3406775"/>
          <p14:tracePt t="72891" x="4346575" y="3406775"/>
          <p14:tracePt t="72905" x="4349750" y="3400425"/>
          <p14:tracePt t="72912" x="4356100" y="3397250"/>
          <p14:tracePt t="72934" x="4365625" y="3390900"/>
          <p14:tracePt t="73056" x="4359275" y="3390900"/>
          <p14:tracePt t="73062" x="4352925" y="3390900"/>
          <p14:tracePt t="73077" x="4343400" y="3394075"/>
          <p14:tracePt t="73093" x="4333875" y="3397250"/>
          <p14:tracePt t="73110" x="4324350" y="3397250"/>
          <p14:tracePt t="73126" x="4305300" y="3403600"/>
          <p14:tracePt t="73143" x="4295775" y="3403600"/>
          <p14:tracePt t="73160" x="4283075" y="3403600"/>
          <p14:tracePt t="73176" x="4273550" y="3403600"/>
          <p14:tracePt t="73193" x="4270375" y="3403600"/>
          <p14:tracePt t="73210" x="4260850" y="3403600"/>
          <p14:tracePt t="73227" x="4244975" y="3406775"/>
          <p14:tracePt t="73243" x="4238625" y="3406775"/>
          <p14:tracePt t="73260" x="4235450" y="3406775"/>
          <p14:tracePt t="73276" x="4235450" y="3419475"/>
          <p14:tracePt t="73478" x="4251325" y="3416300"/>
          <p14:tracePt t="73484" x="4270375" y="3409950"/>
          <p14:tracePt t="73493" x="4289425" y="3403600"/>
          <p14:tracePt t="73510" x="4311650" y="3390900"/>
          <p14:tracePt t="73527" x="4340225" y="3371850"/>
          <p14:tracePt t="73543" x="4349750" y="3371850"/>
          <p14:tracePt t="73560" x="4359275" y="3371850"/>
          <p14:tracePt t="73576" x="4365625" y="3371850"/>
          <p14:tracePt t="73833" x="4362450" y="3375025"/>
          <p14:tracePt t="73840" x="4359275" y="3375025"/>
          <p14:tracePt t="73847" x="4352925" y="3375025"/>
          <p14:tracePt t="73859" x="4349750" y="3381375"/>
          <p14:tracePt t="73876" x="4327525" y="3384550"/>
          <p14:tracePt t="73893" x="4318000" y="3384550"/>
          <p14:tracePt t="73911" x="4308475" y="3384550"/>
          <p14:tracePt t="73927" x="4292600" y="3384550"/>
          <p14:tracePt t="73943" x="4279900" y="3384550"/>
          <p14:tracePt t="74348" x="4289425" y="3384550"/>
          <p14:tracePt t="74355" x="4295775" y="3384550"/>
          <p14:tracePt t="74362" x="4302125" y="3384550"/>
          <p14:tracePt t="74393" x="4324350" y="3384550"/>
          <p14:tracePt t="74426" x="4349750" y="3384550"/>
          <p14:tracePt t="74443" x="4356100" y="3384550"/>
          <p14:tracePt t="74461" x="4375150" y="3384550"/>
          <p14:tracePt t="75533" x="4406900" y="3381375"/>
          <p14:tracePt t="75539" x="4441825" y="3375025"/>
          <p14:tracePt t="75545" x="4502150" y="3365500"/>
          <p14:tracePt t="75560" x="4597400" y="3349625"/>
          <p14:tracePt t="75576" x="4673600" y="3327400"/>
          <p14:tracePt t="75594" x="4740275" y="3305175"/>
          <p14:tracePt t="75626" x="4851400" y="3260725"/>
          <p14:tracePt t="75660" x="4921250" y="3175000"/>
          <p14:tracePt t="75677" x="4949825" y="3108325"/>
          <p14:tracePt t="75693" x="4978400" y="3041650"/>
          <p14:tracePt t="75710" x="5006975" y="2968625"/>
          <p14:tracePt t="75726" x="5026025" y="2930525"/>
          <p14:tracePt t="75743" x="5032375" y="2870200"/>
          <p14:tracePt t="75759" x="5032375" y="2765425"/>
          <p14:tracePt t="75776" x="5032375" y="2695575"/>
          <p14:tracePt t="75793" x="5029200" y="2632075"/>
          <p14:tracePt t="75809" x="5022850" y="2578100"/>
          <p14:tracePt t="75826" x="5022850" y="2555875"/>
          <p14:tracePt t="75843" x="5006975" y="2540000"/>
          <p14:tracePt t="75859" x="4994275" y="2517775"/>
          <p14:tracePt t="75876" x="4984750" y="2501900"/>
          <p14:tracePt t="75893" x="4975225" y="2492375"/>
          <p14:tracePt t="75910" x="4940300" y="2470150"/>
          <p14:tracePt t="75927" x="4911725" y="2457450"/>
          <p14:tracePt t="75943" x="4886325" y="2444750"/>
          <p14:tracePt t="75960" x="4838700" y="2428875"/>
          <p14:tracePt t="75976" x="4778375" y="2393950"/>
          <p14:tracePt t="75993" x="4724400" y="2378075"/>
          <p14:tracePt t="76009" x="4613275" y="2355850"/>
          <p14:tracePt t="76026" x="4527550" y="2333625"/>
          <p14:tracePt t="76042" x="4445000" y="2324100"/>
          <p14:tracePt t="76059" x="4314825" y="2324100"/>
          <p14:tracePt t="76076" x="4254500" y="2324100"/>
          <p14:tracePt t="76093" x="4197350" y="2324100"/>
          <p14:tracePt t="76109" x="4079875" y="2324100"/>
          <p14:tracePt t="76126" x="3997325" y="2324100"/>
          <p14:tracePt t="76143" x="3924300" y="2324100"/>
          <p14:tracePt t="76159" x="3860800" y="2339975"/>
          <p14:tracePt t="76176" x="3832225" y="2346325"/>
          <p14:tracePt t="76193" x="3806825" y="2359025"/>
          <p14:tracePt t="76209" x="3765550" y="2365375"/>
          <p14:tracePt t="76226" x="3721100" y="2371725"/>
          <p14:tracePt t="76242" x="3683000" y="2384425"/>
          <p14:tracePt t="76260" x="3625850" y="2409825"/>
          <p14:tracePt t="76276" x="3597275" y="2422525"/>
          <p14:tracePt t="76293" x="3571875" y="2432050"/>
          <p14:tracePt t="76309" x="3536950" y="2451100"/>
          <p14:tracePt t="76326" x="3527425" y="2466975"/>
          <p14:tracePt t="76343" x="3517900" y="2476500"/>
          <p14:tracePt t="76346" x="3511550" y="2482850"/>
          <p14:tracePt t="76359" x="3502025" y="2492375"/>
          <p14:tracePt t="76376" x="3476625" y="2520950"/>
          <p14:tracePt t="76393" x="3454400" y="2546350"/>
          <p14:tracePt t="76409" x="3409950" y="2600325"/>
          <p14:tracePt t="76426" x="3384550" y="2632075"/>
          <p14:tracePt t="76442" x="3371850" y="2660650"/>
          <p14:tracePt t="76459" x="3346450" y="2705100"/>
          <p14:tracePt t="76476" x="3333750" y="2727325"/>
          <p14:tracePt t="76493" x="3324225" y="2749550"/>
          <p14:tracePt t="76510" x="3286125" y="2809875"/>
          <p14:tracePt t="76526" x="3263900" y="2854325"/>
          <p14:tracePt t="76543" x="3251200" y="2898775"/>
          <p14:tracePt t="76560" x="3228975" y="2933700"/>
          <p14:tracePt t="76576" x="3216275" y="2965450"/>
          <p14:tracePt t="76593" x="3213100" y="2974975"/>
          <p14:tracePt t="76610" x="3213100" y="2990850"/>
          <p14:tracePt t="76626" x="3213100" y="3006725"/>
          <p14:tracePt t="76642" x="3213100" y="3016250"/>
          <p14:tracePt t="76659" x="3213100" y="3028950"/>
          <p14:tracePt t="76676" x="3213100" y="3038475"/>
          <p14:tracePt t="76693" x="3213100" y="3054350"/>
          <p14:tracePt t="76710" x="3213100" y="3070225"/>
          <p14:tracePt t="76726" x="3213100" y="3079750"/>
          <p14:tracePt t="76743" x="3213100" y="3089275"/>
          <p14:tracePt t="76760" x="3213100" y="3108325"/>
          <p14:tracePt t="76776" x="3213100" y="3114675"/>
          <p14:tracePt t="76792" x="3213100" y="3117850"/>
          <p14:tracePt t="76809" x="3213100" y="3127375"/>
          <p14:tracePt t="76826" x="3213100" y="3136900"/>
          <p14:tracePt t="76860" x="3213100" y="3152775"/>
          <p14:tracePt t="76881" x="3213100" y="3159125"/>
          <p14:tracePt t="76895" x="3213100" y="3162300"/>
          <p14:tracePt t="76909" x="3213100" y="3168650"/>
          <p14:tracePt t="76926" x="3213100" y="3171825"/>
          <p14:tracePt t="76942" x="3213100" y="3181350"/>
          <p14:tracePt t="76959" x="3213100" y="3203575"/>
          <p14:tracePt t="76976" x="3213100" y="3213100"/>
          <p14:tracePt t="76992" x="3213100" y="3222625"/>
          <p14:tracePt t="77010" x="3219450" y="3235325"/>
          <p14:tracePt t="77026" x="3232150" y="3248025"/>
          <p14:tracePt t="77043" x="3251200" y="3276600"/>
          <p14:tracePt t="77059" x="3295650" y="3321050"/>
          <p14:tracePt t="77076" x="3327400" y="3346450"/>
          <p14:tracePt t="77093" x="3359150" y="3359150"/>
          <p14:tracePt t="77110" x="3394075" y="3384550"/>
          <p14:tracePt t="77126" x="3403600" y="3394075"/>
          <p14:tracePt t="77144" x="3422650" y="3403600"/>
          <p14:tracePt t="77209" x="3416300" y="3400425"/>
          <p14:tracePt t="77216" x="3406775" y="3400425"/>
          <p14:tracePt t="77226" x="3403600" y="3397250"/>
          <p14:tracePt t="77244" x="3394075" y="3387725"/>
          <p14:tracePt t="77260" x="3378200" y="3387725"/>
          <p14:tracePt t="77277" x="3368675" y="3375025"/>
          <p14:tracePt t="77316" x="3368675" y="3371850"/>
          <p14:tracePt t="77330" x="3368675" y="3365500"/>
          <p14:tracePt t="77342" x="3381375" y="3362325"/>
          <p14:tracePt t="77359" x="3444875" y="3343275"/>
          <p14:tracePt t="77376" x="3498850" y="3333750"/>
          <p14:tracePt t="77393" x="3549650" y="3333750"/>
          <p14:tracePt t="77410" x="3629025" y="3333750"/>
          <p14:tracePt t="77426" x="3667125" y="3333750"/>
          <p14:tracePt t="77443" x="3695700" y="3333750"/>
          <p14:tracePt t="77460" x="3714750" y="3333750"/>
          <p14:tracePt t="77476" x="3724275" y="3333750"/>
          <p14:tracePt t="77493" x="3730625" y="3333750"/>
          <p14:tracePt t="77545" x="3727450" y="3333750"/>
          <p14:tracePt t="77552" x="3724275" y="3333750"/>
          <p14:tracePt t="77560" x="3717925" y="3333750"/>
          <p14:tracePt t="77576" x="3708400" y="3333750"/>
          <p14:tracePt t="77594" x="3670300" y="3327400"/>
          <p14:tracePt t="77609" x="3644900" y="3311525"/>
          <p14:tracePt t="77626" x="3616325" y="3311525"/>
          <p14:tracePt t="77642" x="3594100" y="3311525"/>
          <p14:tracePt t="77659" x="3578225" y="3311525"/>
          <p14:tracePt t="77676" x="3562350" y="3311525"/>
          <p14:tracePt t="77692" x="3552825" y="3311525"/>
          <p14:tracePt t="77709" x="3549650" y="3311525"/>
          <p14:tracePt t="77774" x="3556000" y="3311525"/>
          <p14:tracePt t="77780" x="3559175" y="3311525"/>
          <p14:tracePt t="77795" x="3565525" y="3311525"/>
          <p14:tracePt t="77810" x="3581400" y="3292475"/>
          <p14:tracePt t="77826" x="3619500" y="3216275"/>
          <p14:tracePt t="77844" x="3689350" y="3054350"/>
          <p14:tracePt t="77860" x="3724275" y="2924175"/>
          <p14:tracePt t="77876" x="3743325" y="2794000"/>
          <p14:tracePt t="77893" x="3730625" y="2673350"/>
          <p14:tracePt t="77909" x="3705225" y="2574925"/>
          <p14:tracePt t="77926" x="3663950" y="2476500"/>
          <p14:tracePt t="77942" x="3603625" y="2362200"/>
          <p14:tracePt t="77959" x="3521075" y="2209800"/>
          <p14:tracePt t="77975" x="3438525" y="2085975"/>
          <p14:tracePt t="77992" x="3355975" y="1917700"/>
          <p14:tracePt t="78009" x="3286125" y="1733550"/>
          <p14:tracePt t="78026" x="3267075" y="1593850"/>
          <p14:tracePt t="78042" x="3267075" y="1466850"/>
          <p14:tracePt t="78059" x="3244850" y="1333500"/>
          <p14:tracePt t="78076" x="3222625" y="1270000"/>
          <p14:tracePt t="78093" x="3165475" y="1181100"/>
          <p14:tracePt t="78109" x="3114675" y="1139825"/>
          <p14:tracePt t="78126" x="3070225" y="1111250"/>
          <p14:tracePt t="78143" x="3051175" y="1098550"/>
          <p14:tracePt t="78273" x="3073400" y="1092200"/>
          <p14:tracePt t="78280" x="3121025" y="1085850"/>
          <p14:tracePt t="78293" x="3238500" y="1076325"/>
          <p14:tracePt t="78309" x="3343275" y="1076325"/>
          <p14:tracePt t="78326" x="3413125" y="1076325"/>
          <p14:tracePt t="78343" x="3470275" y="1076325"/>
          <p14:tracePt t="78359" x="3479800" y="1076325"/>
          <p14:tracePt t="78376" x="3489325" y="1076325"/>
          <p14:tracePt t="78415" x="3489325" y="1069975"/>
          <p14:tracePt t="78429" x="3482975" y="1066800"/>
          <p14:tracePt t="78443" x="3476625" y="1060450"/>
          <p14:tracePt t="78459" x="3476625" y="1057275"/>
          <p14:tracePt t="78476" x="3473450" y="1050925"/>
          <p14:tracePt t="78493" x="3460750" y="1050925"/>
          <p14:tracePt t="78509" x="3451225" y="1041400"/>
          <p14:tracePt t="78526" x="3441700" y="1041400"/>
          <p14:tracePt t="78543" x="3422650" y="1035050"/>
          <p14:tracePt t="78559" x="3413125" y="1031875"/>
          <p14:tracePt t="78576" x="3397250" y="1019175"/>
          <p14:tracePt t="78593" x="3352800" y="1003300"/>
          <p14:tracePt t="78609" x="3330575" y="996950"/>
          <p14:tracePt t="78626" x="3302000" y="996950"/>
          <p14:tracePt t="78643" x="3286125" y="996950"/>
          <p14:tracePt t="78659" x="3276600" y="996950"/>
          <p14:tracePt t="78675" x="3263900" y="996950"/>
          <p14:tracePt t="78693" x="3248025" y="996950"/>
          <p14:tracePt t="78709" x="3238500" y="996950"/>
          <p14:tracePt t="78725" x="3228975" y="996950"/>
          <p14:tracePt t="78743" x="3206750" y="996950"/>
          <p14:tracePt t="78759" x="3203575" y="1006475"/>
          <p14:tracePt t="78776" x="3203575" y="1012825"/>
          <p14:tracePt t="78793" x="3203575" y="1022350"/>
          <p14:tracePt t="78810" x="3203575" y="1031875"/>
          <p14:tracePt t="78844" x="3203575" y="1041400"/>
          <p14:tracePt t="79115" x="3197225" y="1041400"/>
          <p14:tracePt t="79122" x="3194050" y="1041400"/>
          <p14:tracePt t="79129" x="3187700" y="1041400"/>
          <p14:tracePt t="79143" x="3184525" y="1041400"/>
          <p14:tracePt t="79230" x="3178175" y="1041400"/>
          <p14:tracePt t="79237" x="3168650" y="1041400"/>
          <p14:tracePt t="79244" x="3162300" y="1041400"/>
          <p14:tracePt t="79259" x="3152775" y="1041400"/>
          <p14:tracePt t="79276" x="3149600" y="1041400"/>
          <p14:tracePt t="79486" x="3149600" y="1031875"/>
          <p14:tracePt t="79493" x="3149600" y="1025525"/>
          <p14:tracePt t="79500" x="3149600" y="1022350"/>
          <p14:tracePt t="79509" x="3149600" y="1016000"/>
          <p14:tracePt t="79526" x="3143250" y="1006475"/>
          <p14:tracePt t="79542" x="3143250" y="996950"/>
          <p14:tracePt t="79559" x="3143250" y="990600"/>
          <p14:tracePt t="79593" x="3143250" y="977900"/>
          <p14:tracePt t="79610" x="3143250" y="965200"/>
          <p14:tracePt t="79627" x="3143250" y="955675"/>
          <p14:tracePt t="79643" x="3143250" y="942975"/>
          <p14:tracePt t="79660" x="3143250" y="933450"/>
          <p14:tracePt t="79676" x="3143250" y="927100"/>
          <p14:tracePt t="79922" x="3143250" y="930275"/>
          <p14:tracePt t="79929" x="3143250" y="933450"/>
          <p14:tracePt t="79943" x="3143250" y="949325"/>
          <p14:tracePt t="79959" x="3143250" y="958850"/>
          <p14:tracePt t="79976" x="3140075" y="968375"/>
          <p14:tracePt t="79992" x="3130550" y="984250"/>
          <p14:tracePt t="80008" x="3124200" y="984250"/>
          <p14:tracePt t="80042" x="3124200" y="987425"/>
          <p14:tracePt t="80086" x="3114675" y="987425"/>
          <p14:tracePt t="80671" x="3108325" y="1000125"/>
          <p14:tracePt t="80678" x="3105150" y="1003300"/>
          <p14:tracePt t="80692" x="3089275" y="1009650"/>
          <p14:tracePt t="80709" x="3079750" y="1009650"/>
          <p14:tracePt t="80726" x="3073400" y="1016000"/>
          <p14:tracePt t="80743" x="3057525" y="1016000"/>
          <p14:tracePt t="80759" x="3048000" y="1019175"/>
          <p14:tracePt t="80793" x="3013075" y="1028700"/>
          <p14:tracePt t="80825" x="2987675" y="1028700"/>
          <p14:tracePt t="80842" x="2974975" y="1028700"/>
          <p14:tracePt t="80859" x="2965450" y="1028700"/>
          <p14:tracePt t="80876" x="2955925" y="1028700"/>
          <p14:tracePt t="80893" x="2927350" y="1028700"/>
          <p14:tracePt t="80909" x="2905125" y="1028700"/>
          <p14:tracePt t="80927" x="2886075" y="1028700"/>
          <p14:tracePt t="80943" x="2876550" y="1028700"/>
          <p14:tracePt t="80959" x="2867025" y="1028700"/>
          <p14:tracePt t="80976" x="2857500" y="1028700"/>
          <p14:tracePt t="80992" x="2838450" y="1028700"/>
          <p14:tracePt t="81008" x="2825750" y="1028700"/>
          <p14:tracePt t="81025" x="2822575" y="1028700"/>
          <p14:tracePt t="81042" x="2813050" y="1028700"/>
          <p14:tracePt t="81058" x="2806700" y="1028700"/>
          <p14:tracePt t="81128" x="2803525" y="1028700"/>
          <p14:tracePt t="81135" x="2797175" y="1028700"/>
          <p14:tracePt t="81142" x="2787650" y="1028700"/>
          <p14:tracePt t="81159" x="2778125" y="1028700"/>
          <p14:tracePt t="81177" x="2759075" y="1028700"/>
          <p14:tracePt t="81193" x="2736850" y="1028700"/>
          <p14:tracePt t="81209" x="2727325" y="1028700"/>
          <p14:tracePt t="81226" x="2711450" y="1028700"/>
          <p14:tracePt t="81242" x="2705100" y="1028700"/>
          <p14:tracePt t="81349" x="2708275" y="1028700"/>
          <p14:tracePt t="81356" x="2711450" y="1028700"/>
          <p14:tracePt t="81363" x="2717800" y="1028700"/>
          <p14:tracePt t="81376" x="2724150" y="1028700"/>
          <p14:tracePt t="81392" x="2743200" y="1022350"/>
          <p14:tracePt t="81408" x="2752725" y="1022350"/>
          <p14:tracePt t="81425" x="2762250" y="1022350"/>
          <p14:tracePt t="81442" x="2771775" y="1022350"/>
          <p14:tracePt t="81459" x="2781300" y="1022350"/>
          <p14:tracePt t="81464" x="2790825" y="1022350"/>
          <p14:tracePt t="81478" x="2797175" y="1022350"/>
          <p14:tracePt t="81493" x="2806700" y="1022350"/>
          <p14:tracePt t="81509" x="2816225" y="1022350"/>
          <p14:tracePt t="81526" x="2832100" y="1022350"/>
          <p14:tracePt t="81542" x="2857500" y="1022350"/>
          <p14:tracePt t="81558" x="2879725" y="1022350"/>
          <p14:tracePt t="81575" x="2917825" y="1025525"/>
          <p14:tracePt t="81592" x="2974975" y="1038225"/>
          <p14:tracePt t="81609" x="3003550" y="1044575"/>
          <p14:tracePt t="81627" x="3044825" y="1044575"/>
          <p14:tracePt t="81643" x="3067050" y="1044575"/>
          <p14:tracePt t="81659" x="3095625" y="1044575"/>
          <p14:tracePt t="81676" x="3114675" y="1044575"/>
          <p14:tracePt t="81693" x="3130550" y="1038225"/>
          <p14:tracePt t="81709" x="3140075" y="1038225"/>
          <p14:tracePt t="81727" x="3146425" y="1038225"/>
          <p14:tracePt t="81778" x="3146425" y="1031875"/>
          <p14:tracePt t="81799" x="3146425" y="1028700"/>
          <p14:tracePt t="81806" x="3146425" y="1022350"/>
          <p14:tracePt t="81812" x="3146425" y="1019175"/>
          <p14:tracePt t="81826" x="3146425" y="1012825"/>
          <p14:tracePt t="81842" x="3146425" y="1009650"/>
          <p14:tracePt t="81877" x="3146425" y="996950"/>
          <p14:tracePt t="81934" x="3146425" y="993775"/>
          <p14:tracePt t="81949" x="3146425" y="987425"/>
          <p14:tracePt t="81955" x="3146425" y="984250"/>
          <p14:tracePt t="81976" x="3146425" y="977900"/>
          <p14:tracePt t="82057" x="3143250" y="977900"/>
          <p14:tracePt t="82070" x="3140075" y="977900"/>
          <p14:tracePt t="82077" x="3133725" y="977900"/>
          <p14:tracePt t="82092" x="3124200" y="977900"/>
          <p14:tracePt t="82108" x="3117850" y="977900"/>
          <p14:tracePt t="82126" x="3114675" y="990600"/>
          <p14:tracePt t="82142" x="3114675" y="1006475"/>
          <p14:tracePt t="82160" x="3108325" y="1009650"/>
          <p14:tracePt t="82176" x="3095625" y="1025525"/>
          <p14:tracePt t="82193" x="3089275" y="1035050"/>
          <p14:tracePt t="82210" x="3073400" y="1044575"/>
          <p14:tracePt t="82226" x="3060700" y="1054100"/>
          <p14:tracePt t="82242" x="3051175" y="1060450"/>
          <p14:tracePt t="82258" x="3041650" y="1060450"/>
          <p14:tracePt t="82276" x="3003550" y="1060450"/>
          <p14:tracePt t="82292" x="2981325" y="1060450"/>
          <p14:tracePt t="82309" x="2949575" y="1060450"/>
          <p14:tracePt t="82327" x="2911475" y="1060450"/>
          <p14:tracePt t="82343" x="2889250" y="1060450"/>
          <p14:tracePt t="82359" x="2879725" y="1060450"/>
          <p14:tracePt t="82375" x="2857500" y="1057275"/>
          <p14:tracePt t="82392" x="2847975" y="1047750"/>
          <p14:tracePt t="82408" x="2838450" y="1038225"/>
          <p14:tracePt t="82426" x="2825750" y="1028700"/>
          <p14:tracePt t="82442" x="2809875" y="1028700"/>
          <p14:tracePt t="82459" x="2800350" y="1019175"/>
          <p14:tracePt t="82493" x="2800350" y="1012825"/>
          <p14:tracePt t="82509" x="2800350" y="1009650"/>
          <p14:tracePt t="83034" x="2835275" y="1012825"/>
          <p14:tracePt t="83041" x="2882900" y="1019175"/>
          <p14:tracePt t="83048" x="2930525" y="1028700"/>
          <p14:tracePt t="83058" x="2987675" y="1028700"/>
          <p14:tracePt t="83075" x="3098800" y="1044575"/>
          <p14:tracePt t="83092" x="3143250" y="1044575"/>
          <p14:tracePt t="83126" x="3194050" y="1044575"/>
          <p14:tracePt t="83159" x="3209925" y="1038225"/>
          <p14:tracePt t="83176" x="3209925" y="1022350"/>
          <p14:tracePt t="83193" x="3209925" y="1006475"/>
          <p14:tracePt t="83209" x="3206750" y="990600"/>
          <p14:tracePt t="83225" x="3190875" y="958850"/>
          <p14:tracePt t="83242" x="3181350" y="942975"/>
          <p14:tracePt t="83259" x="3162300" y="923925"/>
          <p14:tracePt t="83276" x="3146425" y="904875"/>
          <p14:tracePt t="83292" x="3146425" y="895350"/>
          <p14:tracePt t="83309" x="3143250" y="895350"/>
          <p14:tracePt t="83354" x="3143250" y="889000"/>
          <p14:tracePt t="84768" x="3146425" y="901700"/>
          <p14:tracePt t="84775" x="3152775" y="930275"/>
          <p14:tracePt t="84782" x="3152775" y="965200"/>
          <p14:tracePt t="84791" x="3152775" y="1000125"/>
          <p14:tracePt t="84808" x="3146425" y="1104900"/>
          <p14:tracePt t="84826" x="3124200" y="1250950"/>
          <p14:tracePt t="84843" x="3098800" y="1346200"/>
          <p14:tracePt t="84876" x="3038475" y="1644650"/>
          <p14:tracePt t="84908" x="3044825" y="1898650"/>
          <p14:tracePt t="84925" x="3108325" y="2124075"/>
          <p14:tracePt t="84942" x="3152775" y="2257425"/>
          <p14:tracePt t="84960" x="3260725" y="2454275"/>
          <p14:tracePt t="84976" x="3336925" y="2559050"/>
          <p14:tracePt t="84992" x="3416300" y="2673350"/>
          <p14:tracePt t="85010" x="3527425" y="2806700"/>
          <p14:tracePt t="85026" x="3590925" y="2892425"/>
          <p14:tracePt t="85043" x="3638550" y="2962275"/>
          <p14:tracePt t="85045" x="3667125" y="2984500"/>
          <p14:tracePt t="85058" x="3689350" y="3013075"/>
          <p14:tracePt t="85075" x="3743325" y="3070225"/>
          <p14:tracePt t="85092" x="3762375" y="3095625"/>
          <p14:tracePt t="85108" x="3775075" y="3127375"/>
          <p14:tracePt t="85126" x="3797300" y="3162300"/>
          <p14:tracePt t="85142" x="3810000" y="3190875"/>
          <p14:tracePt t="85160" x="3816350" y="3225800"/>
          <p14:tracePt t="85176" x="3822700" y="3257550"/>
          <p14:tracePt t="85192" x="3832225" y="3279775"/>
          <p14:tracePt t="85208" x="3851275" y="3311525"/>
          <p14:tracePt t="85225" x="3870325" y="3346450"/>
          <p14:tracePt t="85242" x="3876675" y="3375025"/>
          <p14:tracePt t="85260" x="3879850" y="3409950"/>
          <p14:tracePt t="85276" x="3886200" y="3438525"/>
          <p14:tracePt t="85293" x="3892550" y="3460750"/>
          <p14:tracePt t="85310" x="3905250" y="3502025"/>
          <p14:tracePt t="85326" x="3911600" y="3524250"/>
          <p14:tracePt t="85342" x="3914775" y="3549650"/>
          <p14:tracePt t="85360" x="3930650" y="3562350"/>
          <p14:tracePt t="85376" x="3940175" y="3571875"/>
          <p14:tracePt t="85392" x="3956050" y="3587750"/>
          <p14:tracePt t="85408" x="3978275" y="3587750"/>
          <p14:tracePt t="85425" x="4000500" y="3581400"/>
          <p14:tracePt t="85442" x="4022725" y="3568700"/>
          <p14:tracePt t="85459" x="4044950" y="3556000"/>
          <p14:tracePt t="85475" x="4054475" y="3546475"/>
          <p14:tracePt t="85492" x="4067175" y="3540125"/>
          <p14:tracePt t="85508" x="4076700" y="3540125"/>
          <p14:tracePt t="85541" x="4076700" y="3524250"/>
          <p14:tracePt t="85559" x="4076700" y="3511550"/>
          <p14:tracePt t="85575" x="4083050" y="3502025"/>
          <p14:tracePt t="85592" x="4083050" y="3473450"/>
          <p14:tracePt t="85609" x="4083050" y="3444875"/>
          <p14:tracePt t="85625" x="4083050" y="3425825"/>
          <p14:tracePt t="85642" x="4076700" y="3416300"/>
          <p14:tracePt t="85659" x="4054475" y="3400425"/>
          <p14:tracePt t="85675" x="4044950" y="3390900"/>
          <p14:tracePt t="85692" x="4032250" y="3384550"/>
          <p14:tracePt t="85709" x="4003675" y="3384550"/>
          <p14:tracePt t="85725" x="3987800" y="3384550"/>
          <p14:tracePt t="85742" x="3975100" y="3384550"/>
          <p14:tracePt t="85759" x="3940175" y="3384550"/>
          <p14:tracePt t="85775" x="3930650" y="3384550"/>
          <p14:tracePt t="85792" x="3914775" y="3390900"/>
          <p14:tracePt t="85809" x="3895725" y="3390900"/>
          <p14:tracePt t="85825" x="3886200" y="3397250"/>
          <p14:tracePt t="85842" x="3876675" y="3400425"/>
          <p14:tracePt t="85859" x="3876675" y="3406775"/>
          <p14:tracePt t="85893" x="3876675" y="3413125"/>
          <p14:tracePt t="85909" x="3892550" y="3416300"/>
          <p14:tracePt t="85925" x="3921125" y="3422650"/>
          <p14:tracePt t="85941" x="3943350" y="3422650"/>
          <p14:tracePt t="85958" x="3990975" y="3422650"/>
          <p14:tracePt t="85975" x="4013200" y="3422650"/>
          <p14:tracePt t="85991" x="4041775" y="3422650"/>
          <p14:tracePt t="86009" x="4067175" y="3422650"/>
          <p14:tracePt t="86025" x="4083050" y="3422650"/>
          <p14:tracePt t="86041" x="4092575" y="3422650"/>
          <p14:tracePt t="86058" x="4098925" y="3422650"/>
          <p14:tracePt t="86074" x="4098925" y="3419475"/>
          <p14:tracePt t="86092" x="4098925" y="3409950"/>
          <p14:tracePt t="86109" x="4086225" y="3406775"/>
          <p14:tracePt t="86125" x="4070350" y="3400425"/>
          <p14:tracePt t="86142" x="4060825" y="3397250"/>
          <p14:tracePt t="86159" x="4041775" y="3390900"/>
          <p14:tracePt t="86175" x="4019550" y="3375025"/>
          <p14:tracePt t="86192" x="4003675" y="3375025"/>
          <p14:tracePt t="86209" x="3984625" y="3375025"/>
          <p14:tracePt t="86225" x="3968750" y="3371850"/>
          <p14:tracePt t="86242" x="3959225" y="3359150"/>
          <p14:tracePt t="86259" x="3946525" y="3355975"/>
          <p14:tracePt t="86276" x="3933825" y="3349625"/>
          <p14:tracePt t="86292" x="3930650" y="3346450"/>
          <p14:tracePt t="86308" x="3930650" y="3340100"/>
          <p14:tracePt t="86325" x="3930650" y="3336925"/>
          <p14:tracePt t="86342" x="3930650" y="3327400"/>
          <p14:tracePt t="86375" x="3930650" y="3321050"/>
          <p14:tracePt t="86417" x="3937000" y="3321050"/>
          <p14:tracePt t="86423" x="3943350" y="3321050"/>
          <p14:tracePt t="86430" x="3946525" y="3321050"/>
          <p14:tracePt t="86441" x="3952875" y="3321050"/>
          <p14:tracePt t="86458" x="3956050" y="3321050"/>
          <p14:tracePt t="86567" x="3956050" y="3324225"/>
          <p14:tracePt t="86587" x="3952875" y="3333750"/>
          <p14:tracePt t="86594" x="3952875" y="3336925"/>
          <p14:tracePt t="86608" x="3949700" y="3343275"/>
          <p14:tracePt t="86625" x="3949700" y="3349625"/>
          <p14:tracePt t="86938" x="3943350" y="3349625"/>
          <p14:tracePt t="86945" x="3940175" y="3349625"/>
          <p14:tracePt t="86966" x="3933825" y="3349625"/>
          <p14:tracePt t="86975" x="3933825" y="3352800"/>
          <p14:tracePt t="86992" x="3933825" y="3359150"/>
          <p14:tracePt t="87008" x="3930650" y="3371850"/>
          <p14:tracePt t="87024" x="3930650" y="3387725"/>
          <p14:tracePt t="87041" x="3930650" y="3397250"/>
          <p14:tracePt t="87058" x="3930650" y="3403600"/>
          <p14:tracePt t="87074" x="3924300" y="3403600"/>
          <p14:tracePt t="87130" x="3921125" y="3403600"/>
          <p14:tracePt t="87145" x="3914775" y="3403600"/>
          <p14:tracePt t="87151" x="3911600" y="3403600"/>
          <p14:tracePt t="87158" x="3898900" y="3403600"/>
          <p14:tracePt t="87174" x="3889375" y="3400425"/>
          <p14:tracePt t="87192" x="3886200" y="3390900"/>
          <p14:tracePt t="87209" x="3879850" y="3371850"/>
          <p14:tracePt t="87225" x="3870325" y="3362325"/>
          <p14:tracePt t="87242" x="3860800" y="3352800"/>
          <p14:tracePt t="87259" x="3844925" y="3336925"/>
          <p14:tracePt t="87275" x="3841750" y="3321050"/>
          <p14:tracePt t="87292" x="3832225" y="3311525"/>
          <p14:tracePt t="87309" x="3825875" y="3295650"/>
          <p14:tracePt t="87325" x="3819525" y="3286125"/>
          <p14:tracePt t="87342" x="3816350" y="3270250"/>
          <p14:tracePt t="87358" x="3810000" y="3257550"/>
          <p14:tracePt t="87375" x="3810000" y="3248025"/>
          <p14:tracePt t="87391" x="3810000" y="3238500"/>
          <p14:tracePt t="87408" x="3810000" y="3216275"/>
          <p14:tracePt t="87425" x="3810000" y="3206750"/>
          <p14:tracePt t="87442" x="3810000" y="3197225"/>
          <p14:tracePt t="87458" x="3810000" y="3178175"/>
          <p14:tracePt t="87474" x="3810000" y="3162300"/>
          <p14:tracePt t="87491" x="3810000" y="3146425"/>
          <p14:tracePt t="87508" x="3810000" y="3121025"/>
          <p14:tracePt t="87525" x="3810000" y="3111500"/>
          <p14:tracePt t="87541" x="3810000" y="3101975"/>
          <p14:tracePt t="87558" x="3810000" y="3086100"/>
          <p14:tracePt t="87588" x="3810000" y="3076575"/>
          <p14:tracePt t="87602" x="3810000" y="3070225"/>
          <p14:tracePt t="87610" x="3813175" y="3070225"/>
          <p14:tracePt t="87625" x="3813175" y="3060700"/>
          <p14:tracePt t="87642" x="3822700" y="3057525"/>
          <p14:tracePt t="87659" x="3825875" y="3044825"/>
          <p14:tracePt t="87675" x="3835400" y="3041650"/>
          <p14:tracePt t="87691" x="3848100" y="3025775"/>
          <p14:tracePt t="87708" x="3867150" y="3019425"/>
          <p14:tracePt t="87725" x="3876675" y="3019425"/>
          <p14:tracePt t="87742" x="3883025" y="3016250"/>
          <p14:tracePt t="87759" x="3892550" y="3016250"/>
          <p14:tracePt t="87775" x="3908425" y="3016250"/>
          <p14:tracePt t="87808" x="3917950" y="3016250"/>
          <p14:tracePt t="87825" x="3921125" y="3016250"/>
          <p14:tracePt t="87841" x="3927475" y="3016250"/>
          <p14:tracePt t="87858" x="3940175" y="3016250"/>
          <p14:tracePt t="87875" x="3946525" y="3016250"/>
          <p14:tracePt t="87891" x="3962400" y="3016250"/>
          <p14:tracePt t="87908" x="3975100" y="3016250"/>
          <p14:tracePt t="87925" x="3984625" y="3016250"/>
          <p14:tracePt t="87941" x="3997325" y="3016250"/>
          <p14:tracePt t="87958" x="4006850" y="3019425"/>
          <p14:tracePt t="87974" x="4010025" y="3019425"/>
          <p14:tracePt t="88258" x="4016375" y="3019425"/>
          <p14:tracePt t="88265" x="4025900" y="3019425"/>
          <p14:tracePt t="88274" x="4038600" y="3019425"/>
          <p14:tracePt t="88292" x="4083050" y="3019425"/>
          <p14:tracePt t="88308" x="4159250" y="3019425"/>
          <p14:tracePt t="88324" x="4257675" y="3019425"/>
          <p14:tracePt t="88341" x="4397375" y="3019425"/>
          <p14:tracePt t="88358" x="4537075" y="3025775"/>
          <p14:tracePt t="88375" x="4622800" y="3051175"/>
          <p14:tracePt t="88392" x="4708525" y="3063875"/>
          <p14:tracePt t="88408" x="4822825" y="3086100"/>
          <p14:tracePt t="88424" x="4883150" y="3095625"/>
          <p14:tracePt t="88441" x="4927600" y="3101975"/>
          <p14:tracePt t="88458" x="4968875" y="3101975"/>
          <p14:tracePt t="88474" x="4991100" y="3114675"/>
          <p14:tracePt t="88492" x="5029200" y="3124200"/>
          <p14:tracePt t="88508" x="5064125" y="3130550"/>
          <p14:tracePt t="88525" x="5092700" y="3136900"/>
          <p14:tracePt t="88542" x="5102225" y="3136900"/>
          <p14:tracePt t="88558" x="5118100" y="3143250"/>
          <p14:tracePt t="88575" x="5127625" y="3143250"/>
          <p14:tracePt t="88591" x="5137150" y="3143250"/>
          <p14:tracePt t="88664" x="5137150" y="3140075"/>
          <p14:tracePt t="88671" x="5137150" y="3136900"/>
          <p14:tracePt t="88678" x="5130800" y="3130550"/>
          <p14:tracePt t="88691" x="5124450" y="3117850"/>
          <p14:tracePt t="88708" x="5105400" y="3076575"/>
          <p14:tracePt t="88725" x="5095875" y="3060700"/>
          <p14:tracePt t="88741" x="5083175" y="3038475"/>
          <p14:tracePt t="88758" x="5067300" y="3016250"/>
          <p14:tracePt t="88775" x="5057775" y="2994025"/>
          <p14:tracePt t="88791" x="5048250" y="2978150"/>
          <p14:tracePt t="88808" x="5032375" y="2955925"/>
          <p14:tracePt t="88824" x="5016500" y="2940050"/>
          <p14:tracePt t="88841" x="5006975" y="2930525"/>
          <p14:tracePt t="88858" x="4991100" y="2911475"/>
          <p14:tracePt t="88874" x="4981575" y="2898775"/>
          <p14:tracePt t="88891" x="4965700" y="2882900"/>
          <p14:tracePt t="88907" x="4949825" y="2870200"/>
          <p14:tracePt t="88924" x="4940300" y="2860675"/>
          <p14:tracePt t="88941" x="4930775" y="2851150"/>
          <p14:tracePt t="88958" x="4902200" y="2835275"/>
          <p14:tracePt t="88975" x="4892675" y="2835275"/>
          <p14:tracePt t="88992" x="4879975" y="2835275"/>
          <p14:tracePt t="89008" x="4864100" y="2835275"/>
          <p14:tracePt t="89024" x="4854575" y="2835275"/>
          <p14:tracePt t="89041" x="4845050" y="2835275"/>
          <p14:tracePt t="89058" x="4829175" y="2835275"/>
          <p14:tracePt t="89074" x="4813300" y="2835275"/>
          <p14:tracePt t="89092" x="4800600" y="2835275"/>
          <p14:tracePt t="89108" x="4791075" y="2835275"/>
          <p14:tracePt t="89125" x="4781550" y="2835275"/>
          <p14:tracePt t="89142" x="4765675" y="2835275"/>
          <p14:tracePt t="89158" x="4749800" y="2851150"/>
          <p14:tracePt t="89174" x="4740275" y="2860675"/>
          <p14:tracePt t="89192" x="4724400" y="2876550"/>
          <p14:tracePt t="89208" x="4708525" y="2886075"/>
          <p14:tracePt t="89225" x="4699000" y="2901950"/>
          <p14:tracePt t="89242" x="4686300" y="2917825"/>
          <p14:tracePt t="89258" x="4673600" y="2917825"/>
          <p14:tracePt t="89275" x="4664075" y="2921000"/>
          <p14:tracePt t="89308" x="4673600" y="2921000"/>
          <p14:tracePt t="89324" x="4683125" y="2921000"/>
          <p14:tracePt t="89342" x="4695825" y="2921000"/>
          <p14:tracePt t="89358" x="4711700" y="2921000"/>
          <p14:tracePt t="89374" x="4740275" y="2921000"/>
          <p14:tracePt t="89392" x="4768850" y="2927350"/>
          <p14:tracePt t="89408" x="4797425" y="2940050"/>
          <p14:tracePt t="89425" x="4822825" y="2959100"/>
          <p14:tracePt t="89442" x="4870450" y="2974975"/>
          <p14:tracePt t="89458" x="4895850" y="2987675"/>
          <p14:tracePt t="89474" x="4911725" y="3000375"/>
          <p14:tracePt t="89491" x="4927600" y="3019425"/>
          <p14:tracePt t="89508" x="4937125" y="3028950"/>
          <p14:tracePt t="89526" x="4940300" y="3044825"/>
          <p14:tracePt t="89542" x="4940300" y="3086100"/>
          <p14:tracePt t="89559" x="4940300" y="3101975"/>
          <p14:tracePt t="89576" x="4940300" y="3127375"/>
          <p14:tracePt t="89592" x="4940300" y="3143250"/>
          <p14:tracePt t="89608" x="4940300" y="3159125"/>
          <p14:tracePt t="89624" x="4940300" y="3171825"/>
          <p14:tracePt t="89642" x="4924425" y="3187700"/>
          <p14:tracePt t="89658" x="4914900" y="3197225"/>
          <p14:tracePt t="89675" x="4899025" y="3206750"/>
          <p14:tracePt t="89693" x="4886325" y="3206750"/>
          <p14:tracePt t="89709" x="4873625" y="3206750"/>
          <p14:tracePt t="89725" x="4864100" y="3206750"/>
          <p14:tracePt t="89741" x="4845050" y="3197225"/>
          <p14:tracePt t="89758" x="4838700" y="3181350"/>
          <p14:tracePt t="89774" x="4838700" y="3149600"/>
          <p14:tracePt t="89792" x="4838700" y="3095625"/>
          <p14:tracePt t="89809" x="4848225" y="3073400"/>
          <p14:tracePt t="89825" x="4867275" y="3048000"/>
          <p14:tracePt t="89843" x="4867275" y="3028950"/>
          <p14:tracePt t="89859" x="4867275" y="3019425"/>
          <p14:tracePt t="89875" x="4867275" y="3009900"/>
          <p14:tracePt t="89928" x="4867275" y="3003550"/>
          <p14:tracePt t="89935" x="4867275" y="3000375"/>
          <p14:tracePt t="89943" x="4867275" y="2987675"/>
          <p14:tracePt t="89958" x="4854575" y="2984500"/>
          <p14:tracePt t="89975" x="4845050" y="2974975"/>
          <p14:tracePt t="89992" x="4829175" y="2959100"/>
          <p14:tracePt t="90008" x="4819650" y="2952750"/>
          <p14:tracePt t="90025" x="4810125" y="2936875"/>
          <p14:tracePt t="90042" x="4787900" y="2933700"/>
          <p14:tracePt t="90058" x="4778375" y="2927350"/>
          <p14:tracePt t="90075" x="4768850" y="2927350"/>
          <p14:tracePt t="90092" x="4749800" y="2927350"/>
          <p14:tracePt t="90108" x="4740275" y="2927350"/>
          <p14:tracePt t="90125" x="4730750" y="2927350"/>
          <p14:tracePt t="90128" x="4724400" y="2927350"/>
          <p14:tracePt t="90142" x="4714875" y="2927350"/>
          <p14:tracePt t="90158" x="4699000" y="2927350"/>
          <p14:tracePt t="90175" x="4695825" y="2927350"/>
          <p14:tracePt t="90229" x="4689475" y="2927350"/>
          <p14:tracePt t="90235" x="4686300" y="2927350"/>
          <p14:tracePt t="90243" x="4679950" y="2927350"/>
          <p14:tracePt t="90258" x="4670425" y="2927350"/>
          <p14:tracePt t="90275" x="4660900" y="2927350"/>
          <p14:tracePt t="90291" x="4641850" y="2927350"/>
          <p14:tracePt t="90308" x="4632325" y="2927350"/>
          <p14:tracePt t="90325" x="4622800" y="2930525"/>
          <p14:tracePt t="90341" x="4600575" y="2933700"/>
          <p14:tracePt t="90358" x="4594225" y="2946400"/>
          <p14:tracePt t="90375" x="4584700" y="2952750"/>
          <p14:tracePt t="90392" x="4575175" y="2962275"/>
          <p14:tracePt t="90408" x="4572000" y="2971800"/>
          <p14:tracePt t="90425" x="4572000" y="2974975"/>
          <p14:tracePt t="90441" x="4565650" y="2981325"/>
          <p14:tracePt t="90457" x="4562475" y="2981325"/>
          <p14:tracePt t="90499" x="4562475" y="2984500"/>
          <p14:tracePt t="90514" x="4549775" y="2984500"/>
          <p14:tracePt t="90528" x="4546600" y="2997200"/>
          <p14:tracePt t="90542" x="4540250" y="3003550"/>
          <p14:tracePt t="90558" x="4540250" y="3006725"/>
          <p14:tracePt t="90575" x="4533900" y="3006725"/>
          <p14:tracePt t="90949" x="4562475" y="3013075"/>
          <p14:tracePt t="90956" x="4581525" y="3019425"/>
          <p14:tracePt t="90964" x="4606925" y="3025775"/>
          <p14:tracePt t="90975" x="4625975" y="3032125"/>
          <p14:tracePt t="90992" x="4689475" y="3051175"/>
          <p14:tracePt t="91024" x="4752975" y="3082925"/>
          <p14:tracePt t="91058" x="4772025" y="3092450"/>
          <p14:tracePt t="91322" x="4772025" y="3089275"/>
          <p14:tracePt t="91328" x="4781550" y="3086100"/>
          <p14:tracePt t="91342" x="4787900" y="3079750"/>
          <p14:tracePt t="91358" x="4791075" y="3070225"/>
          <p14:tracePt t="91375" x="4791075" y="3060700"/>
          <p14:tracePt t="91392" x="4791075" y="3044825"/>
          <p14:tracePt t="91599" x="4791075" y="3041650"/>
          <p14:tracePt t="91606" x="4784725" y="3041650"/>
          <p14:tracePt t="91613" x="4781550" y="3035300"/>
          <p14:tracePt t="91625" x="4775200" y="3032125"/>
          <p14:tracePt t="91642" x="4765675" y="3025775"/>
          <p14:tracePt t="91658" x="4762500" y="3025775"/>
          <p14:tracePt t="91720" x="4756150" y="3025775"/>
          <p14:tracePt t="91727" x="4752975" y="3025775"/>
          <p14:tracePt t="91742" x="4737100" y="3025775"/>
          <p14:tracePt t="91758" x="4727575" y="3025775"/>
          <p14:tracePt t="91775" x="4718050" y="3025775"/>
          <p14:tracePt t="91792" x="4702175" y="3022600"/>
          <p14:tracePt t="91808" x="4686300" y="3022600"/>
          <p14:tracePt t="91824" x="4676775" y="3022600"/>
          <p14:tracePt t="91841" x="4664075" y="3022600"/>
          <p14:tracePt t="91857" x="4651375" y="3022600"/>
          <p14:tracePt t="91876" x="4641850" y="3022600"/>
          <p14:tracePt t="91955" x="4638675" y="3022600"/>
          <p14:tracePt t="91976" x="4632325" y="3022600"/>
          <p14:tracePt t="91983" x="4629150" y="3022600"/>
          <p14:tracePt t="91991" x="4622800" y="3022600"/>
          <p14:tracePt t="92008" x="4613275" y="3022600"/>
          <p14:tracePt t="92026" x="4594225" y="3022600"/>
          <p14:tracePt t="92042" x="4584700" y="3022600"/>
          <p14:tracePt t="92059" x="4575175" y="3022600"/>
          <p14:tracePt t="92074" x="4562475" y="3022600"/>
          <p14:tracePt t="92091" x="4543425" y="3022600"/>
          <p14:tracePt t="92107" x="4540250" y="3022600"/>
          <p14:tracePt t="92198" x="4540250" y="3028950"/>
          <p14:tracePt t="92205" x="4540250" y="3032125"/>
          <p14:tracePt t="96174" x="4572000" y="3032125"/>
          <p14:tracePt t="96181" x="4632325" y="3032125"/>
          <p14:tracePt t="96191" x="4689475" y="3032125"/>
          <p14:tracePt t="96207" x="4794250" y="3032125"/>
          <p14:tracePt t="96224" x="4899025" y="3032125"/>
          <p14:tracePt t="96241" x="4953000" y="3028950"/>
          <p14:tracePt t="96245" x="4965700" y="3028950"/>
          <p14:tracePt t="96274" x="4997450" y="3028950"/>
          <p14:tracePt t="96307" x="5003800" y="3028950"/>
          <p14:tracePt t="96375" x="5003800" y="3025775"/>
          <p14:tracePt t="96381" x="5003800" y="3019425"/>
          <p14:tracePt t="96391" x="5003800" y="3016250"/>
          <p14:tracePt t="96409" x="5003800" y="3006725"/>
          <p14:tracePt t="96424" x="5003800" y="3000375"/>
          <p14:tracePt t="96440" x="5003800" y="2994025"/>
          <p14:tracePt t="96457" x="5003800" y="2981325"/>
          <p14:tracePt t="96474" x="5000625" y="2965450"/>
          <p14:tracePt t="96490" x="4991100" y="2955925"/>
          <p14:tracePt t="96508" x="4968875" y="2933700"/>
          <p14:tracePt t="96524" x="4959350" y="2924175"/>
          <p14:tracePt t="96541" x="4956175" y="2914650"/>
          <p14:tracePt t="96557" x="4946650" y="2905125"/>
          <p14:tracePt t="96573" x="4930775" y="2886075"/>
          <p14:tracePt t="96590" x="4899025" y="2873375"/>
          <p14:tracePt t="96607" x="4876800" y="2860675"/>
          <p14:tracePt t="96624" x="4835525" y="2854325"/>
          <p14:tracePt t="96642" x="4826000" y="2854325"/>
          <p14:tracePt t="96659" x="4806950" y="2854325"/>
          <p14:tracePt t="96674" x="4797425" y="2854325"/>
          <p14:tracePt t="96691" x="4787900" y="2854325"/>
          <p14:tracePt t="96708" x="4775200" y="2854325"/>
          <p14:tracePt t="96724" x="4772025" y="2854325"/>
          <p14:tracePt t="96740" x="4765675" y="2854325"/>
          <p14:tracePt t="96802" x="4765675" y="2857500"/>
          <p14:tracePt t="96809" x="4765675" y="2860675"/>
          <p14:tracePt t="96830" x="4765675" y="2867025"/>
          <p14:tracePt t="96852" x="4765675" y="2870200"/>
          <p14:tracePt t="96874" x="4765675" y="2876550"/>
          <p14:tracePt t="96889" x="4765675" y="2886075"/>
          <p14:tracePt t="96895" x="4765675" y="2892425"/>
          <p14:tracePt t="96910" x="4765675" y="2895600"/>
          <p14:tracePt t="96924" x="4765675" y="2905125"/>
          <p14:tracePt t="96941" x="4765675" y="2914650"/>
          <p14:tracePt t="96958" x="4756150" y="2936875"/>
          <p14:tracePt t="96973" x="4749800" y="2952750"/>
          <p14:tracePt t="96990" x="4743450" y="3022600"/>
          <p14:tracePt t="97008" x="4743450" y="3184525"/>
          <p14:tracePt t="97024" x="4749800" y="3333750"/>
          <p14:tracePt t="97041" x="4775200" y="3463925"/>
          <p14:tracePt t="97058" x="4791075" y="3584575"/>
          <p14:tracePt t="97074" x="4797425" y="3622675"/>
          <p14:tracePt t="97090" x="4797425" y="3651250"/>
          <p14:tracePt t="97108" x="4797425" y="3667125"/>
          <p14:tracePt t="97124" x="4797425" y="3676650"/>
          <p14:tracePt t="97140" x="4797425" y="3692525"/>
          <p14:tracePt t="97530" x="4791075" y="3689350"/>
          <p14:tracePt t="97537" x="4781550" y="3683000"/>
          <p14:tracePt t="97544" x="4775200" y="3673475"/>
          <p14:tracePt t="97574" x="4749800" y="3619500"/>
          <p14:tracePt t="97608" x="4740275" y="3556000"/>
          <p14:tracePt t="97624" x="4727575" y="3546475"/>
          <p14:tracePt t="97640" x="4718050" y="3536950"/>
          <p14:tracePt t="97657" x="4705350" y="3514725"/>
          <p14:tracePt t="97673" x="4699000" y="3505200"/>
          <p14:tracePt t="97691" x="4699000" y="3502025"/>
          <p14:tracePt t="97708" x="4695825" y="3495675"/>
          <p14:tracePt t="97741" x="4695825" y="3486150"/>
          <p14:tracePt t="97758" x="4683125" y="3479800"/>
          <p14:tracePt t="97774" x="4673600" y="3470275"/>
          <p14:tracePt t="97791" x="4664075" y="3460750"/>
          <p14:tracePt t="97807" x="4657725" y="3444875"/>
          <p14:tracePt t="97823" x="4657725" y="3435350"/>
          <p14:tracePt t="97840" x="4657725" y="3419475"/>
          <p14:tracePt t="97858" x="4657725" y="3387725"/>
          <p14:tracePt t="97874" x="4657725" y="3355975"/>
          <p14:tracePt t="97891" x="4657725" y="3336925"/>
          <p14:tracePt t="97908" x="4657725" y="3295650"/>
          <p14:tracePt t="97924" x="4657725" y="3279775"/>
          <p14:tracePt t="97940" x="4657725" y="3257550"/>
          <p14:tracePt t="97958" x="4657725" y="3238500"/>
          <p14:tracePt t="97973" x="4657725" y="3228975"/>
          <p14:tracePt t="97990" x="4657725" y="3219450"/>
          <p14:tracePt t="98008" x="4657725" y="3197225"/>
          <p14:tracePt t="98024" x="4657725" y="3187700"/>
          <p14:tracePt t="98041" x="4657725" y="3178175"/>
          <p14:tracePt t="98058" x="4657725" y="3175000"/>
          <p14:tracePt t="98074" x="4657725" y="3168650"/>
          <p14:tracePt t="98107" x="4657725" y="3159125"/>
          <p14:tracePt t="98123" x="4657725" y="3152775"/>
          <p14:tracePt t="98141" x="4657725" y="3149600"/>
          <p14:tracePt t="98158" x="4657725" y="3143250"/>
          <p14:tracePt t="98174" x="4660900" y="3143250"/>
          <p14:tracePt t="98191" x="4660900" y="3133725"/>
          <p14:tracePt t="98208" x="4660900" y="3130550"/>
          <p14:tracePt t="98224" x="4664075" y="3121025"/>
          <p14:tracePt t="98240" x="4670425" y="3105150"/>
          <p14:tracePt t="98257" x="4670425" y="3089275"/>
          <p14:tracePt t="98273" x="4670425" y="3079750"/>
          <p14:tracePt t="98290" x="4670425" y="3070225"/>
          <p14:tracePt t="98307" x="4670425" y="3051175"/>
          <p14:tracePt t="98324" x="4670425" y="3044825"/>
          <p14:tracePt t="98341" x="4670425" y="3041650"/>
          <p14:tracePt t="98358" x="4670425" y="3028950"/>
          <p14:tracePt t="98374" x="4670425" y="3025775"/>
          <p14:tracePt t="98390" x="4670425" y="3019425"/>
          <p14:tracePt t="98407" x="4670425" y="3006725"/>
          <p14:tracePt t="98423" x="4670425" y="2994025"/>
          <p14:tracePt t="98440" x="4670425" y="2990850"/>
          <p14:tracePt t="98457" x="4670425" y="2981325"/>
          <p14:tracePt t="98473" x="4670425" y="2971800"/>
          <p14:tracePt t="98490" x="4670425" y="2962275"/>
          <p14:tracePt t="98507" x="4670425" y="2955925"/>
          <p14:tracePt t="98544" x="4670425" y="2949575"/>
          <p14:tracePt t="99001" x="4670425" y="2940050"/>
          <p14:tracePt t="99008" x="4670425" y="2914650"/>
          <p14:tracePt t="99024" x="4670425" y="2879725"/>
          <p14:tracePt t="99041" x="4670425" y="2841625"/>
          <p14:tracePt t="99057" x="4670425" y="2809875"/>
          <p14:tracePt t="99073" x="4670425" y="2794000"/>
          <p14:tracePt t="99090" x="4670425" y="2784475"/>
          <p14:tracePt t="99124" x="4670425" y="2752725"/>
          <p14:tracePt t="99158" x="4689475" y="2727325"/>
          <p14:tracePt t="99174" x="4689475" y="2705100"/>
          <p14:tracePt t="99191" x="4695825" y="2695575"/>
          <p14:tracePt t="99207" x="4695825" y="2682875"/>
          <p14:tracePt t="99223" x="4695825" y="2673350"/>
          <p14:tracePt t="99240" x="4695825" y="2657475"/>
          <p14:tracePt t="99258" x="4695825" y="2641600"/>
          <p14:tracePt t="99274" x="4695825" y="2632075"/>
          <p14:tracePt t="99290" x="4695825" y="2622550"/>
          <p14:tracePt t="99515" x="4689475" y="2616200"/>
          <p14:tracePt t="99522" x="4676775" y="2613025"/>
          <p14:tracePt t="99529" x="4657725" y="2606675"/>
          <p14:tracePt t="99540" x="4651375" y="2600325"/>
          <p14:tracePt t="99558" x="4638675" y="2600325"/>
          <p14:tracePt t="99574" x="4629150" y="2600325"/>
          <p14:tracePt t="99592" x="4619625" y="2600325"/>
          <p14:tracePt t="99608" x="4597400" y="2600325"/>
          <p14:tracePt t="99624" x="4587875" y="2600325"/>
          <p14:tracePt t="99640" x="4578350" y="2600325"/>
          <p14:tracePt t="99657" x="4559300" y="2600325"/>
          <p14:tracePt t="99674" x="4549775" y="2600325"/>
          <p14:tracePt t="99691" x="4540250" y="2600325"/>
          <p14:tracePt t="99737" x="4533900" y="2600325"/>
          <p14:tracePt t="99743" x="4530725" y="2600325"/>
          <p14:tracePt t="99757" x="4521200" y="2600325"/>
          <p14:tracePt t="99774" x="4505325" y="2600325"/>
          <p14:tracePt t="99792" x="4489450" y="2600325"/>
          <p14:tracePt t="99807" x="4479925" y="2600325"/>
          <p14:tracePt t="99824" x="4476750" y="2600325"/>
          <p14:tracePt t="100129" x="4451350" y="2600325"/>
          <p14:tracePt t="100135" x="4419600" y="2600325"/>
          <p14:tracePt t="100142" x="4400550" y="2600325"/>
          <p14:tracePt t="100157" x="4356100" y="2600325"/>
          <p14:tracePt t="100173" x="4327525" y="2600325"/>
          <p14:tracePt t="100190" x="4295775" y="2593975"/>
          <p14:tracePt t="100207" x="4264025" y="2593975"/>
          <p14:tracePt t="100223" x="4235450" y="2593975"/>
          <p14:tracePt t="100239" x="4225925" y="2593975"/>
          <p14:tracePt t="100256" x="4210050" y="2593975"/>
          <p14:tracePt t="100273" x="4200525" y="2590800"/>
          <p14:tracePt t="100289" x="4184650" y="2584450"/>
          <p14:tracePt t="100306" x="4168775" y="2584450"/>
          <p14:tracePt t="100323" x="4159250" y="2581275"/>
          <p14:tracePt t="100339" x="4149725" y="2581275"/>
          <p14:tracePt t="100356" x="4137025" y="2581275"/>
          <p14:tracePt t="100412" x="4130675" y="2581275"/>
          <p14:tracePt t="100419" x="4124325" y="2574925"/>
          <p14:tracePt t="100426" x="4121150" y="2574925"/>
          <p14:tracePt t="100439" x="4114800" y="2574925"/>
          <p14:tracePt t="100456" x="4102100" y="2574925"/>
          <p14:tracePt t="100473" x="4079875" y="2574925"/>
          <p14:tracePt t="100490" x="4070350" y="2568575"/>
          <p14:tracePt t="100506" x="4054475" y="2568575"/>
          <p14:tracePt t="100523" x="4044950" y="2568575"/>
          <p14:tracePt t="100540" x="4025900" y="2568575"/>
          <p14:tracePt t="100557" x="4019550" y="2568575"/>
          <p14:tracePt t="100592" x="4016375" y="2568575"/>
          <p14:tracePt t="100621" x="4010025" y="2568575"/>
          <p14:tracePt t="100678" x="4010025" y="2571750"/>
          <p14:tracePt t="100685" x="4010025" y="2578100"/>
          <p14:tracePt t="100691" x="4006850" y="2581275"/>
          <p14:tracePt t="100707" x="4000500" y="2590800"/>
          <p14:tracePt t="100723" x="3994150" y="2619375"/>
          <p14:tracePt t="100741" x="3994150" y="2651125"/>
          <p14:tracePt t="100757" x="3994150" y="2682875"/>
          <p14:tracePt t="100774" x="3994150" y="2692400"/>
          <p14:tracePt t="100791" x="3994150" y="2705100"/>
          <p14:tracePt t="100808" x="3994150" y="2720975"/>
          <p14:tracePt t="100824" x="3994150" y="2730500"/>
          <p14:tracePt t="100841" x="3994150" y="2746375"/>
          <p14:tracePt t="100857" x="3994150" y="2755900"/>
          <p14:tracePt t="100873" x="3994150" y="2771775"/>
          <p14:tracePt t="100891" x="3994150" y="2784475"/>
          <p14:tracePt t="100907" x="3994150" y="2794000"/>
          <p14:tracePt t="100924" x="3994150" y="2803525"/>
          <p14:tracePt t="100941" x="3994150" y="2825750"/>
          <p14:tracePt t="100957" x="3994150" y="2835275"/>
          <p14:tracePt t="100974" x="3994150" y="2844800"/>
          <p14:tracePt t="100991" x="3994150" y="2854325"/>
          <p14:tracePt t="101007" x="3994150" y="2870200"/>
          <p14:tracePt t="101024" x="3994150" y="2873375"/>
          <p14:tracePt t="101092" x="3994150" y="2879725"/>
          <p14:tracePt t="101127" x="3994150" y="2882900"/>
          <p14:tracePt t="101134" x="3994150" y="2889250"/>
          <p14:tracePt t="101141" x="3994150" y="2892425"/>
          <p14:tracePt t="101157" x="3994150" y="2898775"/>
          <p14:tracePt t="101174" x="3994150" y="2908300"/>
          <p14:tracePt t="101191" x="3994150" y="2924175"/>
          <p14:tracePt t="101207" x="3994150" y="2927350"/>
          <p14:tracePt t="101224" x="3994150" y="2933700"/>
          <p14:tracePt t="101241" x="3994150" y="2936875"/>
          <p14:tracePt t="101257" x="3994150" y="2943225"/>
          <p14:tracePt t="101273" x="3997325" y="2949575"/>
          <p14:tracePt t="101291" x="4006850" y="2949575"/>
          <p14:tracePt t="101307" x="4016375" y="2949575"/>
          <p14:tracePt t="101323" x="4022725" y="2949575"/>
          <p14:tracePt t="101340" x="4025900" y="2949575"/>
          <p14:tracePt t="101420" x="4032250" y="2949575"/>
          <p14:tracePt t="101427" x="4041775" y="2946400"/>
          <p14:tracePt t="101440" x="4048125" y="2936875"/>
          <p14:tracePt t="101457" x="4051300" y="2927350"/>
          <p14:tracePt t="101474" x="4051300" y="2911475"/>
          <p14:tracePt t="101491" x="4057650" y="2892425"/>
          <p14:tracePt t="101507" x="4057650" y="2876550"/>
          <p14:tracePt t="101524" x="4057650" y="2851150"/>
          <p14:tracePt t="101540" x="4057650" y="2838450"/>
          <p14:tracePt t="101556" x="4057650" y="2828925"/>
          <p14:tracePt t="101607" x="4057650" y="2822575"/>
          <p14:tracePt t="101634" x="4057650" y="2819400"/>
          <p14:tracePt t="102790" x="4067175" y="2819400"/>
          <p14:tracePt t="102797" x="4079875" y="2825750"/>
          <p14:tracePt t="102807" x="4092575" y="2832100"/>
          <p14:tracePt t="102824" x="4111625" y="2841625"/>
          <p14:tracePt t="102827" x="4124325" y="2847975"/>
          <p14:tracePt t="102840" x="4140200" y="2860675"/>
          <p14:tracePt t="102857" x="4159250" y="2876550"/>
          <p14:tracePt t="102891" x="4187825" y="2901950"/>
          <p14:tracePt t="102923" x="4210050" y="2927350"/>
          <p14:tracePt t="102940" x="4229100" y="2943225"/>
          <p14:tracePt t="102956" x="4238625" y="2952750"/>
          <p14:tracePt t="102974" x="4248150" y="2962275"/>
          <p14:tracePt t="102990" x="4270375" y="2981325"/>
          <p14:tracePt t="103007" x="4279900" y="2987675"/>
          <p14:tracePt t="103025" x="4289425" y="2994025"/>
          <p14:tracePt t="103040" x="4295775" y="2997200"/>
          <p14:tracePt t="103057" x="4305300" y="3003550"/>
          <p14:tracePt t="103074" x="4311650" y="3003550"/>
          <p14:tracePt t="103090" x="4321175" y="3003550"/>
          <p14:tracePt t="103106" x="4324350" y="3003550"/>
          <p14:tracePt t="103123" x="4324350" y="3006725"/>
          <p14:tracePt t="103140" x="4330700" y="3013075"/>
          <p14:tracePt t="103174" x="4333875" y="3016250"/>
          <p14:tracePt t="103190" x="4343400" y="3016250"/>
          <p14:tracePt t="103206" x="4349750" y="3028950"/>
          <p14:tracePt t="103224" x="4356100" y="3028950"/>
          <p14:tracePt t="103241" x="4359275" y="3028950"/>
          <p14:tracePt t="103257" x="4368800" y="3028950"/>
          <p14:tracePt t="103275" x="4375150" y="3028950"/>
          <p14:tracePt t="103291" x="4381500" y="3028950"/>
          <p14:tracePt t="103318" x="4384675" y="3028950"/>
          <p14:tracePt t="103705" x="4378325" y="3028950"/>
          <p14:tracePt t="103711" x="4368800" y="3028950"/>
          <p14:tracePt t="103724" x="4359275" y="3028950"/>
          <p14:tracePt t="103740" x="4349750" y="3028950"/>
          <p14:tracePt t="103756" x="4340225" y="3028950"/>
          <p14:tracePt t="103774" x="4327525" y="3028950"/>
          <p14:tracePt t="103806" x="4298950" y="3028950"/>
          <p14:tracePt t="103840" x="4295775" y="3028950"/>
          <p14:tracePt t="104111" x="4302125" y="3028950"/>
          <p14:tracePt t="104119" x="4305300" y="3028950"/>
          <p14:tracePt t="104125" x="4314825" y="3028950"/>
          <p14:tracePt t="104140" x="4324350" y="3028950"/>
          <p14:tracePt t="104156" x="4337050" y="3022600"/>
          <p14:tracePt t="104174" x="4349750" y="3006725"/>
          <p14:tracePt t="104190" x="4365625" y="3000375"/>
          <p14:tracePt t="104206" x="4368800" y="3000375"/>
          <p14:tracePt t="104411" x="4362450" y="3000375"/>
          <p14:tracePt t="104418" x="4359275" y="3000375"/>
          <p14:tracePt t="104426" x="4352925" y="3000375"/>
          <p14:tracePt t="104460" x="4349750" y="3000375"/>
          <p14:tracePt t="104467" x="4343400" y="3000375"/>
          <p14:tracePt t="104474" x="4340225" y="3000375"/>
          <p14:tracePt t="104489" x="4324350" y="3000375"/>
          <p14:tracePt t="104506" x="4314825" y="3000375"/>
          <p14:tracePt t="104525" x="4298950" y="3000375"/>
          <p14:tracePt t="104540" x="4289425" y="3000375"/>
          <p14:tracePt t="104557" x="4273550" y="3000375"/>
          <p14:tracePt t="104574" x="4260850" y="3000375"/>
          <p14:tracePt t="104590" x="4254500" y="3000375"/>
          <p14:tracePt t="104661" x="4251325" y="3000375"/>
          <p14:tracePt t="104989" x="4302125" y="2981325"/>
          <p14:tracePt t="104996" x="4352925" y="2955925"/>
          <p14:tracePt t="105006" x="4403725" y="2930525"/>
          <p14:tracePt t="105023" x="4502150" y="2860675"/>
          <p14:tracePt t="105040" x="4578350" y="2784475"/>
          <p14:tracePt t="105057" x="4686300" y="2657475"/>
          <p14:tracePt t="105090" x="5102225" y="2270125"/>
          <p14:tracePt t="105124" x="5356225" y="1974850"/>
          <p14:tracePt t="105143" x="5400675" y="1905000"/>
          <p14:tracePt t="105158" x="5422900" y="1841500"/>
          <p14:tracePt t="105174" x="5422900" y="1768475"/>
          <p14:tracePt t="105190" x="5419725" y="1724025"/>
          <p14:tracePt t="105207" x="5410200" y="1701800"/>
          <p14:tracePt t="105224" x="5403850" y="1679575"/>
          <p14:tracePt t="105240" x="5397500" y="1670050"/>
          <p14:tracePt t="105257" x="5394325" y="1660525"/>
          <p14:tracePt t="105274" x="5378450" y="1644650"/>
          <p14:tracePt t="105290" x="5372100" y="1628775"/>
          <p14:tracePt t="105306" x="5368925" y="1606550"/>
          <p14:tracePt t="105323" x="5368925" y="1546225"/>
          <p14:tracePt t="105340" x="5368925" y="1492250"/>
          <p14:tracePt t="105357" x="5368925" y="1457325"/>
          <p14:tracePt t="105361" x="5368925" y="1428750"/>
          <p14:tracePt t="105374" x="5356225" y="1406525"/>
          <p14:tracePt t="105390" x="5349875" y="1377950"/>
          <p14:tracePt t="105406" x="5340350" y="1368425"/>
          <p14:tracePt t="105423" x="5318125" y="1346200"/>
          <p14:tracePt t="105440" x="5305425" y="1314450"/>
          <p14:tracePt t="105456" x="5295900" y="1292225"/>
          <p14:tracePt t="105473" x="5295900" y="1250950"/>
          <p14:tracePt t="105490" x="5289550" y="1212850"/>
          <p14:tracePt t="105507" x="5289550" y="1171575"/>
          <p14:tracePt t="105524" x="5289550" y="1114425"/>
          <p14:tracePt t="105540" x="5289550" y="1092200"/>
          <p14:tracePt t="105557" x="5289550" y="1076325"/>
          <p14:tracePt t="105573" x="5289550" y="1063625"/>
          <p14:tracePt t="105589" x="5289550" y="1054100"/>
          <p14:tracePt t="105606" x="5289550" y="1047750"/>
          <p14:tracePt t="105623" x="5283200" y="1044575"/>
          <p14:tracePt t="105640" x="5283200" y="1031875"/>
          <p14:tracePt t="105674" x="5280025" y="1022350"/>
          <p14:tracePt t="105788" x="5267325" y="1022350"/>
          <p14:tracePt t="105846" x="5267325" y="1025525"/>
          <p14:tracePt t="105852" x="5267325" y="1028700"/>
          <p14:tracePt t="105859" x="5267325" y="1041400"/>
          <p14:tracePt t="105873" x="5267325" y="1050925"/>
          <p14:tracePt t="105890" x="5267325" y="1060450"/>
          <p14:tracePt t="105907" x="5276850" y="1076325"/>
          <p14:tracePt t="105923" x="5305425" y="1117600"/>
          <p14:tracePt t="105940" x="5353050" y="1146175"/>
          <p14:tracePt t="105957" x="5391150" y="1171575"/>
          <p14:tracePt t="105973" x="5432425" y="1184275"/>
          <p14:tracePt t="105989" x="5441950" y="1184275"/>
          <p14:tracePt t="106006" x="5457825" y="1184275"/>
          <p14:tracePt t="106023" x="5480050" y="1181100"/>
          <p14:tracePt t="106040" x="5495925" y="1174750"/>
          <p14:tracePt t="106057" x="5514975" y="1171575"/>
          <p14:tracePt t="106073" x="5559425" y="1146175"/>
          <p14:tracePt t="106090" x="5588000" y="1133475"/>
          <p14:tracePt t="106106" x="5607050" y="1123950"/>
          <p14:tracePt t="106123" x="5619750" y="1114425"/>
          <p14:tracePt t="106139" x="5635625" y="1108075"/>
          <p14:tracePt t="106173" x="5635625" y="1098550"/>
          <p14:tracePt t="106274" x="5635625" y="1092200"/>
          <p14:tracePt t="106281" x="5622925" y="1092200"/>
          <p14:tracePt t="106290" x="5619750" y="1089025"/>
          <p14:tracePt t="106307" x="5619750" y="1082675"/>
          <p14:tracePt t="106416" x="5613400" y="1082675"/>
          <p14:tracePt t="106431" x="5610225" y="1082675"/>
          <p14:tracePt t="106438" x="5603875" y="1082675"/>
          <p14:tracePt t="106445" x="5600700" y="1082675"/>
          <p14:tracePt t="106457" x="5594350" y="1082675"/>
          <p14:tracePt t="106473" x="5575300" y="1082675"/>
          <p14:tracePt t="106490" x="5565775" y="1082675"/>
          <p14:tracePt t="106507" x="5556250" y="1082675"/>
          <p14:tracePt t="106523" x="5540375" y="1082675"/>
          <p14:tracePt t="106617" x="5537200" y="1082675"/>
          <p14:tracePt t="106695" x="5537200" y="1079500"/>
          <p14:tracePt t="106781" x="5537200" y="1073150"/>
          <p14:tracePt t="107143" x="5518150" y="1073150"/>
          <p14:tracePt t="107150" x="5502275" y="1073150"/>
          <p14:tracePt t="107158" x="5483225" y="1073150"/>
          <p14:tracePt t="107173" x="5461000" y="1073150"/>
          <p14:tracePt t="107189" x="5451475" y="1073150"/>
          <p14:tracePt t="107208" x="5432425" y="1073150"/>
          <p14:tracePt t="107224" x="5419725" y="1073150"/>
          <p14:tracePt t="107257" x="5397500" y="1073150"/>
          <p14:tracePt t="107290" x="5372100" y="1073150"/>
          <p14:tracePt t="107307" x="5356225" y="1073150"/>
          <p14:tracePt t="107323" x="5353050" y="1073150"/>
          <p14:tracePt t="107366" x="5346700" y="1073150"/>
          <p14:tracePt t="107374" x="5343525" y="1073150"/>
          <p14:tracePt t="107401" x="5330825" y="1073150"/>
          <p14:tracePt t="107458" x="5327650" y="1073150"/>
          <p14:tracePt t="107473" x="5321300" y="1073150"/>
          <p14:tracePt t="107480" x="5318125" y="1073150"/>
          <p14:tracePt t="107490" x="5311775" y="1073150"/>
          <p14:tracePt t="107507" x="5302250" y="1073150"/>
          <p14:tracePt t="107786" x="5314950" y="1073150"/>
          <p14:tracePt t="107793" x="5334000" y="1073150"/>
          <p14:tracePt t="107807" x="5343525" y="1073150"/>
          <p14:tracePt t="107823" x="5353050" y="1073150"/>
          <p14:tracePt t="107839" x="5362575" y="1073150"/>
          <p14:tracePt t="107857" x="5384800" y="1073150"/>
          <p14:tracePt t="107873" x="5394325" y="1073150"/>
          <p14:tracePt t="107907" x="5403850" y="1073150"/>
          <p14:tracePt t="107972" x="5407025" y="1073150"/>
          <p14:tracePt t="107978" x="5413375" y="1073150"/>
          <p14:tracePt t="107989" x="5416550" y="1073150"/>
          <p14:tracePt t="108006" x="5451475" y="1066800"/>
          <p14:tracePt t="108022" x="5461000" y="1066800"/>
          <p14:tracePt t="108040" x="5470525" y="1066800"/>
          <p14:tracePt t="108057" x="5486400" y="1066800"/>
          <p14:tracePt t="108089" x="5489575" y="1066800"/>
          <p14:tracePt t="108115" x="5495925" y="1066800"/>
          <p14:tracePt t="108123" x="5499100" y="1066800"/>
          <p14:tracePt t="108140" x="5508625" y="1066800"/>
          <p14:tracePt t="108157" x="5524500" y="1066800"/>
          <p14:tracePt t="108400" x="5508625" y="1089025"/>
          <p14:tracePt t="108408" x="5483225" y="1130300"/>
          <p14:tracePt t="108424" x="5429250" y="1212850"/>
          <p14:tracePt t="108440" x="5368925" y="1301750"/>
          <p14:tracePt t="108457" x="5286375" y="1457325"/>
          <p14:tracePt t="108489" x="5118100" y="1781175"/>
          <p14:tracePt t="108523" x="4921250" y="2222500"/>
          <p14:tracePt t="108540" x="4876800" y="2355850"/>
          <p14:tracePt t="108558" x="4819650" y="2505075"/>
          <p14:tracePt t="108573" x="4797425" y="2581275"/>
          <p14:tracePt t="108590" x="4768850" y="2647950"/>
          <p14:tracePt t="108607" x="4733925" y="2720975"/>
          <p14:tracePt t="108623" x="4721225" y="2759075"/>
          <p14:tracePt t="108639" x="4702175" y="2790825"/>
          <p14:tracePt t="108656" x="4686300" y="2832100"/>
          <p14:tracePt t="108673" x="4673600" y="2854325"/>
          <p14:tracePt t="108689" x="4654550" y="2895600"/>
          <p14:tracePt t="108707" x="4610100" y="2946400"/>
          <p14:tracePt t="108723" x="4559300" y="2987675"/>
          <p14:tracePt t="108740" x="4524375" y="3035300"/>
          <p14:tracePt t="108756" x="4479925" y="3079750"/>
          <p14:tracePt t="108772" x="4454525" y="3105150"/>
          <p14:tracePt t="108789" x="4432300" y="3117850"/>
          <p14:tracePt t="108807" x="4416425" y="3136900"/>
          <p14:tracePt t="108823" x="4406900" y="3143250"/>
          <p14:tracePt t="108840" x="4391025" y="3143250"/>
          <p14:tracePt t="108857" x="4378325" y="3143250"/>
          <p14:tracePt t="108873" x="4365625" y="3140075"/>
          <p14:tracePt t="108889" x="4356100" y="3124200"/>
          <p14:tracePt t="108906" x="4337050" y="3124200"/>
          <p14:tracePt t="108922" x="4327525" y="3121025"/>
          <p14:tracePt t="108940" x="4305300" y="3121025"/>
          <p14:tracePt t="108957" x="4276725" y="3114675"/>
          <p14:tracePt t="108973" x="4267200" y="3108325"/>
          <p14:tracePt t="108990" x="4257675" y="3108325"/>
          <p14:tracePt t="109006" x="4238625" y="3108325"/>
          <p14:tracePt t="109023" x="4229100" y="3108325"/>
          <p14:tracePt t="109086" x="4229100" y="3105150"/>
          <p14:tracePt t="109093" x="4229100" y="3098800"/>
          <p14:tracePt t="109107" x="4229100" y="3089275"/>
          <p14:tracePt t="109123" x="4229100" y="3079750"/>
          <p14:tracePt t="109140" x="4229100" y="3063875"/>
          <p14:tracePt t="109157" x="4229100" y="3038475"/>
          <p14:tracePt t="109172" x="4229100" y="3028950"/>
          <p14:tracePt t="109189" x="4248150" y="3006725"/>
          <p14:tracePt t="109206" x="4260850" y="2990850"/>
          <p14:tracePt t="109223" x="4270375" y="2981325"/>
          <p14:tracePt t="109239" x="4276725" y="2971800"/>
          <p14:tracePt t="109257" x="4279900" y="2962275"/>
          <p14:tracePt t="109928" x="4273550" y="2962275"/>
          <p14:tracePt t="109935" x="4270375" y="2962275"/>
          <p14:tracePt t="109942" x="4260850" y="2962275"/>
          <p14:tracePt t="109957" x="4248150" y="2962275"/>
          <p14:tracePt t="109973" x="4238625" y="2962275"/>
          <p14:tracePt t="109990" x="4235450" y="2962275"/>
          <p14:tracePt t="110006" x="4219575" y="2962275"/>
          <p14:tracePt t="110039" x="4203700" y="2962275"/>
          <p14:tracePt t="110073" x="4203700" y="2968625"/>
          <p14:tracePt t="110263" x="4206875" y="2971800"/>
          <p14:tracePt t="110270" x="4216400" y="2978150"/>
          <p14:tracePt t="110277" x="4229100" y="2978150"/>
          <p14:tracePt t="110290" x="4232275" y="2978150"/>
          <p14:tracePt t="110306" x="4254500" y="2978150"/>
          <p14:tracePt t="110323" x="4279900" y="2978150"/>
          <p14:tracePt t="110339" x="4292600" y="2990850"/>
          <p14:tracePt t="110356" x="4305300" y="2990850"/>
          <p14:tracePt t="110373" x="4321175" y="2990850"/>
          <p14:tracePt t="110570" x="4318000" y="2990850"/>
          <p14:tracePt t="110576" x="4314825" y="2990850"/>
          <p14:tracePt t="110589" x="4308475" y="2990850"/>
          <p14:tracePt t="110606" x="4295775" y="2990850"/>
          <p14:tracePt t="110622" x="4286250" y="2990850"/>
          <p14:tracePt t="110639" x="4270375" y="2990850"/>
          <p14:tracePt t="110656" x="4254500" y="2990850"/>
          <p14:tracePt t="110673" x="4244975" y="2990850"/>
          <p14:tracePt t="110691" x="4225925" y="2990850"/>
          <p14:tracePt t="112177" x="4225925" y="2994025"/>
          <p14:tracePt t="112184" x="4225925" y="3000375"/>
          <p14:tracePt t="112191" x="4232275" y="3003550"/>
          <p14:tracePt t="112207" x="4232275" y="3013075"/>
          <p14:tracePt t="112222" x="4232275" y="3022600"/>
          <p14:tracePt t="112239" x="4235450" y="3044825"/>
          <p14:tracePt t="112273" x="4248150" y="3063875"/>
          <p14:tracePt t="112306" x="4267200" y="3067050"/>
          <p14:tracePt t="112433" x="4267200" y="3060700"/>
          <p14:tracePt t="112448" x="4267200" y="3057525"/>
          <p14:tracePt t="112456" x="4267200" y="3051175"/>
          <p14:tracePt t="112473" x="4267200" y="3041650"/>
          <p14:tracePt t="112489" x="4267200" y="3022600"/>
          <p14:tracePt t="112506" x="4267200" y="3013075"/>
          <p14:tracePt t="112523" x="4267200" y="3003550"/>
          <p14:tracePt t="112539" x="4267200" y="2987675"/>
          <p14:tracePt t="112556" x="4267200" y="2971800"/>
          <p14:tracePt t="112573" x="4267200" y="2968625"/>
          <p14:tracePt t="112783" x="4330700" y="2940050"/>
          <p14:tracePt t="112790" x="4394200" y="2895600"/>
          <p14:tracePt t="112806" x="4498975" y="2816225"/>
          <p14:tracePt t="112822" x="4540250" y="2765425"/>
          <p14:tracePt t="112839" x="4606925" y="2686050"/>
          <p14:tracePt t="112855" x="4641850" y="2628900"/>
          <p14:tracePt t="112872" x="4683125" y="2540000"/>
          <p14:tracePt t="112889" x="4768850" y="2387600"/>
          <p14:tracePt t="112905" x="4822825" y="2305050"/>
          <p14:tracePt t="112923" x="4860925" y="2238375"/>
          <p14:tracePt t="112939" x="4911725" y="2152650"/>
          <p14:tracePt t="112955" x="4924425" y="2098675"/>
          <p14:tracePt t="112972" x="4937125" y="2054225"/>
          <p14:tracePt t="112974" x="4953000" y="2035175"/>
          <p14:tracePt t="112988" x="4965700" y="1987550"/>
          <p14:tracePt t="113006" x="4978400" y="1952625"/>
          <p14:tracePt t="113023" x="4981575" y="1920875"/>
          <p14:tracePt t="113039" x="4987925" y="1889125"/>
          <p14:tracePt t="113056" x="4987925" y="1857375"/>
          <p14:tracePt t="113073" x="4987925" y="1841500"/>
          <p14:tracePt t="113089" x="4987925" y="1803400"/>
          <p14:tracePt t="113105" x="5000625" y="1765300"/>
          <p14:tracePt t="113122" x="5019675" y="1717675"/>
          <p14:tracePt t="113139" x="5038725" y="1654175"/>
          <p14:tracePt t="113156" x="5060950" y="1609725"/>
          <p14:tracePt t="113172" x="5092700" y="1568450"/>
          <p14:tracePt t="113190" x="5153025" y="1501775"/>
          <p14:tracePt t="113206" x="5181600" y="1454150"/>
          <p14:tracePt t="113222" x="5216525" y="1397000"/>
          <p14:tracePt t="113239" x="5245100" y="1323975"/>
          <p14:tracePt t="113255" x="5257800" y="1279525"/>
          <p14:tracePt t="113272" x="5267325" y="1247775"/>
          <p14:tracePt t="113290" x="5305425" y="1209675"/>
          <p14:tracePt t="113306" x="5343525" y="1190625"/>
          <p14:tracePt t="113323" x="5381625" y="1177925"/>
          <p14:tracePt t="113340" x="5438775" y="1165225"/>
          <p14:tracePt t="113356" x="5454650" y="1165225"/>
          <p14:tracePt t="113372" x="5470525" y="1165225"/>
          <p14:tracePt t="113388" x="5483225" y="1165225"/>
          <p14:tracePt t="113423" x="5489575" y="1165225"/>
          <p14:tracePt t="113439" x="5499100" y="1155700"/>
          <p14:tracePt t="113456" x="5508625" y="1146175"/>
          <p14:tracePt t="113473" x="5524500" y="1133475"/>
          <p14:tracePt t="113489" x="5540375" y="1120775"/>
          <p14:tracePt t="113506" x="5543550" y="1098550"/>
          <p14:tracePt t="113523" x="5543550" y="1089025"/>
          <p14:tracePt t="113538" x="5543550" y="1073150"/>
          <p14:tracePt t="113555" x="5543550" y="1063625"/>
          <p14:tracePt t="113572" x="5543550" y="1050925"/>
          <p14:tracePt t="113589" x="5543550" y="1035050"/>
          <p14:tracePt t="113605" x="5543550" y="1025525"/>
          <p14:tracePt t="113623" x="5543550" y="1016000"/>
          <p14:tracePt t="113639" x="5527675" y="993775"/>
          <p14:tracePt t="113656" x="5511800" y="984250"/>
          <p14:tracePt t="113673" x="5502275" y="974725"/>
          <p14:tracePt t="113689" x="5486400" y="955675"/>
          <p14:tracePt t="113705" x="5476875" y="949325"/>
          <p14:tracePt t="113723" x="5461000" y="939800"/>
          <p14:tracePt t="113739" x="5448300" y="933450"/>
          <p14:tracePt t="113756" x="5438775" y="933450"/>
          <p14:tracePt t="113773" x="5429250" y="923925"/>
          <p14:tracePt t="113789" x="5407025" y="923925"/>
          <p14:tracePt t="113805" x="5397500" y="923925"/>
          <p14:tracePt t="113823" x="5394325" y="923925"/>
          <p14:tracePt t="113839" x="5387975" y="923925"/>
          <p14:tracePt t="113855" x="5378450" y="923925"/>
          <p14:tracePt t="113874" x="5368925" y="923925"/>
          <p14:tracePt t="113890" x="5349875" y="923925"/>
          <p14:tracePt t="113906" x="5343525" y="923925"/>
          <p14:tracePt t="113989" x="5340350" y="923925"/>
          <p14:tracePt t="113996" x="5334000" y="923925"/>
          <p14:tracePt t="114006" x="5327650" y="923925"/>
          <p14:tracePt t="114024" x="5308600" y="923925"/>
          <p14:tracePt t="114088" x="5318125" y="923925"/>
          <p14:tracePt t="114096" x="5321300" y="923925"/>
          <p14:tracePt t="114105" x="5330825" y="923925"/>
          <p14:tracePt t="114122" x="5353050" y="923925"/>
          <p14:tracePt t="114140" x="5381625" y="923925"/>
          <p14:tracePt t="114156" x="5391150" y="927100"/>
          <p14:tracePt t="114173" x="5391150" y="939800"/>
          <p14:tracePt t="114189" x="5391150" y="968375"/>
          <p14:tracePt t="114205" x="5391150" y="1000125"/>
          <p14:tracePt t="114222" x="5381625" y="1044575"/>
          <p14:tracePt t="114238" x="5356225" y="1085850"/>
          <p14:tracePt t="114256" x="5349875" y="1108075"/>
          <p14:tracePt t="114272" x="5343525" y="1127125"/>
          <p14:tracePt t="114289" x="5343525" y="1146175"/>
          <p14:tracePt t="114305" x="5343525" y="1155700"/>
          <p14:tracePt t="114323" x="5340350" y="1171575"/>
          <p14:tracePt t="114339" x="5334000" y="1171575"/>
          <p14:tracePt t="114355" x="5330825" y="1171575"/>
          <p14:tracePt t="114390" x="5330825" y="1165225"/>
          <p14:tracePt t="114406" x="5330825" y="1152525"/>
          <p14:tracePt t="114423" x="5349875" y="1111250"/>
          <p14:tracePt t="114439" x="5353050" y="1089025"/>
          <p14:tracePt t="114456" x="5365750" y="1060450"/>
          <p14:tracePt t="114473" x="5365750" y="1025525"/>
          <p14:tracePt t="114489" x="5365750" y="996950"/>
          <p14:tracePt t="114505" x="5365750" y="987425"/>
          <p14:tracePt t="114523" x="5365750" y="974725"/>
          <p14:tracePt t="114539" x="5365750" y="958850"/>
          <p14:tracePt t="114556" x="5365750" y="952500"/>
          <p14:tracePt t="114573" x="5356225" y="936625"/>
          <p14:tracePt t="114589" x="5346700" y="933450"/>
          <p14:tracePt t="114606" x="5334000" y="933450"/>
          <p14:tracePt t="114623" x="5321300" y="927100"/>
          <p14:tracePt t="114639" x="5305425" y="923925"/>
          <p14:tracePt t="114655" x="5295900" y="923925"/>
          <p14:tracePt t="114673" x="5289550" y="914400"/>
          <p14:tracePt t="114689" x="5280025" y="908050"/>
          <p14:tracePt t="114706" x="5270500" y="901700"/>
          <p14:tracePt t="114723" x="5251450" y="898525"/>
          <p14:tracePt t="114739" x="5241925" y="892175"/>
          <p14:tracePt t="114755" x="5232400" y="889000"/>
          <p14:tracePt t="114831" x="5226050" y="889000"/>
          <p14:tracePt t="114838" x="5222875" y="889000"/>
          <p14:tracePt t="114846" x="5210175" y="889000"/>
          <p14:tracePt t="114856" x="5207000" y="889000"/>
          <p14:tracePt t="114873" x="5191125" y="882650"/>
          <p14:tracePt t="114889" x="5181600" y="882650"/>
          <p14:tracePt t="114906" x="5181600" y="873125"/>
          <p14:tracePt t="114923" x="5178425" y="873125"/>
          <p14:tracePt t="114938" x="5162550" y="863600"/>
          <p14:tracePt t="114956" x="5153025" y="857250"/>
          <p14:tracePt t="114973" x="5137150" y="854075"/>
          <p14:tracePt t="114989" x="5127625" y="854075"/>
          <p14:tracePt t="115006" x="5111750" y="854075"/>
          <p14:tracePt t="115023" x="5102225" y="854075"/>
          <p14:tracePt t="115117" x="5105400" y="860425"/>
          <p14:tracePt t="115125" x="5108575" y="869950"/>
          <p14:tracePt t="115139" x="5146675" y="876300"/>
          <p14:tracePt t="115156" x="5191125" y="882650"/>
          <p14:tracePt t="115173" x="5260975" y="889000"/>
          <p14:tracePt t="115189" x="5276850" y="889000"/>
          <p14:tracePt t="115205" x="5286375" y="889000"/>
          <p14:tracePt t="115222" x="5302250" y="889000"/>
          <p14:tracePt t="115324" x="5292725" y="889000"/>
          <p14:tracePt t="115330" x="5289550" y="889000"/>
          <p14:tracePt t="115339" x="5283200" y="889000"/>
          <p14:tracePt t="115355" x="5273675" y="889000"/>
          <p14:tracePt t="115373" x="5260975" y="879475"/>
          <p14:tracePt t="115389" x="5241925" y="860425"/>
          <p14:tracePt t="115406" x="5232400" y="850900"/>
          <p14:tracePt t="115423" x="5219700" y="838200"/>
          <p14:tracePt t="115439" x="5213350" y="828675"/>
          <p14:tracePt t="115456" x="5203825" y="812800"/>
          <p14:tracePt t="115472" x="5181600" y="796925"/>
          <p14:tracePt t="115488" x="5172075" y="781050"/>
          <p14:tracePt t="115506" x="5162550" y="765175"/>
          <p14:tracePt t="115523" x="5143500" y="755650"/>
          <p14:tracePt t="115556" x="5143500" y="749300"/>
          <p14:tracePt t="115574" x="5137150" y="749300"/>
          <p14:tracePt t="115589" x="5127625" y="749300"/>
          <p14:tracePt t="115605" x="5118100" y="749300"/>
          <p14:tracePt t="115622" x="5102225" y="749300"/>
          <p14:tracePt t="115639" x="5089525" y="749300"/>
          <p14:tracePt t="115656" x="5076825" y="749300"/>
          <p14:tracePt t="115673" x="5067300" y="749300"/>
          <p14:tracePt t="115689" x="5067300" y="758825"/>
          <p14:tracePt t="115706" x="5067300" y="771525"/>
          <p14:tracePt t="115723" x="5067300" y="793750"/>
          <p14:tracePt t="115739" x="5067300" y="815975"/>
          <p14:tracePt t="115755" x="5067300" y="844550"/>
          <p14:tracePt t="115772" x="5067300" y="882650"/>
          <p14:tracePt t="115789" x="5067300" y="904875"/>
          <p14:tracePt t="115806" x="5067300" y="914400"/>
          <p14:tracePt t="115823" x="5076825" y="936625"/>
          <p14:tracePt t="115839" x="5086350" y="939800"/>
          <p14:tracePt t="115855" x="5102225" y="939800"/>
          <p14:tracePt t="115872" x="5114925" y="939800"/>
          <p14:tracePt t="115888" x="5124450" y="939800"/>
          <p14:tracePt t="115906" x="5133975" y="939800"/>
          <p14:tracePt t="115922" x="5156200" y="939800"/>
          <p14:tracePt t="115939" x="5159375" y="939800"/>
          <p14:tracePt t="115956" x="5165725" y="923925"/>
          <p14:tracePt t="115972" x="5165725" y="908050"/>
          <p14:tracePt t="115989" x="5165725" y="898525"/>
          <p14:tracePt t="116006" x="5165725" y="879475"/>
          <p14:tracePt t="116022" x="5165725" y="850900"/>
          <p14:tracePt t="116038" x="5165725" y="841375"/>
          <p14:tracePt t="116056" x="5165725" y="825500"/>
          <p14:tracePt t="118678" x="5153025" y="869950"/>
          <p14:tracePt t="118685" x="5133975" y="962025"/>
          <p14:tracePt t="118692" x="5102225" y="1111250"/>
          <p14:tracePt t="118706" x="5051425" y="1371600"/>
          <p14:tracePt t="118722" x="5038725" y="1844675"/>
          <p14:tracePt t="118744" x="5133975" y="2622550"/>
          <p14:tracePt t="118758" x="5216525" y="3140075"/>
          <p14:tracePt t="118791" x="5508625" y="4210050"/>
          <p14:tracePt t="118823" x="5635625" y="4733925"/>
          <p14:tracePt t="118842" x="5673725" y="4987925"/>
          <p14:tracePt t="118857" x="5689600" y="5038725"/>
          <p14:tracePt t="119136" x="5762625" y="5076825"/>
          <p14:tracePt t="119143" x="5857875" y="5133975"/>
          <p14:tracePt t="119156" x="6038850" y="5257800"/>
          <p14:tracePt t="119172" x="6178550" y="5356225"/>
          <p14:tracePt t="119189" x="6276975" y="5473700"/>
          <p14:tracePt t="119205" x="6413500" y="5673725"/>
          <p14:tracePt t="119222" x="6499225" y="5788025"/>
          <p14:tracePt t="119239" x="6623050" y="5937250"/>
          <p14:tracePt t="119256" x="6800850" y="6194425"/>
          <p14:tracePt t="119272" x="6924675" y="6365875"/>
          <p14:tracePt t="119291" x="7064375" y="6616700"/>
          <p14:tracePt t="119306" x="7127875" y="6753225"/>
          <p14:tracePt t="119321" x="7162800" y="6854825"/>
          <p14:tracePt t="119338" x="7188200" y="6854825"/>
          <p14:tracePt t="119355" x="7200900" y="6854825"/>
          <p14:tracePt t="119398" x="7207250" y="6854825"/>
          <p14:tracePt t="119436" x="7213600" y="6854825"/>
          <p14:tracePt t="119509" x="7213600" y="6851650"/>
          <p14:tracePt t="119513" x="7210425" y="6848475"/>
          <p14:tracePt t="119521" x="7194550" y="6829425"/>
          <p14:tracePt t="119539" x="7105650" y="6715125"/>
          <p14:tracePt t="119556" x="6918325" y="6489700"/>
          <p14:tracePt t="119573" x="6778625" y="6283325"/>
          <p14:tracePt t="119591" x="6559550" y="5899150"/>
          <p14:tracePt t="119606" x="6394450" y="5524500"/>
          <p14:tracePt t="119623" x="6216650" y="5168900"/>
          <p14:tracePt t="119640" x="5911850" y="4645025"/>
          <p14:tracePt t="119658" x="5702300" y="4283075"/>
          <p14:tracePt t="119674" x="5572125" y="4070350"/>
          <p14:tracePt t="119691" x="5419725" y="3803650"/>
          <p14:tracePt t="119707" x="5375275" y="3660775"/>
          <p14:tracePt t="119723" x="5353050" y="3587750"/>
          <p14:tracePt t="119738" x="5353050" y="3556000"/>
          <p14:tracePt t="119755" x="5353050" y="3527425"/>
          <p14:tracePt t="119977" x="5422900" y="3575050"/>
          <p14:tracePt t="119985" x="5568950" y="3667125"/>
          <p14:tracePt t="119991" x="5813425" y="3781425"/>
          <p14:tracePt t="120007" x="6330950" y="3952875"/>
          <p14:tracePt t="120023" x="6953250" y="4105275"/>
          <p14:tracePt t="120041" x="7607300" y="4200525"/>
          <p14:tracePt t="120057" x="7759700" y="4216400"/>
          <p14:tracePt t="120073" x="7810500" y="4216400"/>
          <p14:tracePt t="120089" x="7826375" y="4216400"/>
          <p14:tracePt t="120106" x="7810500" y="4114800"/>
          <p14:tracePt t="120122" x="7715250" y="3924300"/>
          <p14:tracePt t="120138" x="7521575" y="3651250"/>
          <p14:tracePt t="120155" x="7283450" y="3305175"/>
          <p14:tracePt t="120173" x="7159625" y="3133725"/>
          <p14:tracePt t="120191" x="7016750" y="2943225"/>
          <p14:tracePt t="120206" x="6953250" y="2879725"/>
          <p14:tracePt t="120222" x="6921500" y="2847975"/>
          <p14:tracePt t="120239" x="6889750" y="2822575"/>
          <p14:tracePt t="120255" x="6829425" y="2790825"/>
          <p14:tracePt t="120272" x="6721475" y="2746375"/>
          <p14:tracePt t="120288" x="6565900" y="2711450"/>
          <p14:tracePt t="120304" x="6369050" y="2686050"/>
          <p14:tracePt t="120322" x="6296025" y="2657475"/>
          <p14:tracePt t="120591" x="6461125" y="2787650"/>
          <p14:tracePt t="120598" x="6696075" y="2965450"/>
          <p14:tracePt t="120606" x="6953250" y="3146425"/>
          <p14:tracePt t="120623" x="7470775" y="3508375"/>
          <p14:tracePt t="120641" x="8099425" y="4022725"/>
          <p14:tracePt t="120658" x="8362950" y="4289425"/>
          <p14:tracePt t="120674" x="8601075" y="4514850"/>
          <p14:tracePt t="120690" x="8864600" y="4841875"/>
          <p14:tracePt t="120707" x="9026525" y="5045075"/>
          <p14:tracePt t="121647" x="9118600" y="5381625"/>
          <p14:tracePt t="121654" x="8975725" y="5289550"/>
          <p14:tracePt t="121661" x="8861425" y="5213350"/>
          <p14:tracePt t="121671" x="8734425" y="5162550"/>
          <p14:tracePt t="121689" x="8391525" y="4975225"/>
          <p14:tracePt t="121714" x="8118475" y="4851400"/>
          <p14:tracePt t="121740" x="7854950" y="4762500"/>
          <p14:tracePt t="121772" x="7639050" y="4730750"/>
          <p14:tracePt t="121789" x="7531100" y="4740275"/>
          <p14:tracePt t="121805" x="7483475" y="4762500"/>
          <p14:tracePt t="121821" x="7458075" y="4772025"/>
          <p14:tracePt t="121838" x="7429500" y="4784725"/>
          <p14:tracePt t="121855" x="7413625" y="4800600"/>
          <p14:tracePt t="121871" x="7404100" y="4800600"/>
          <p14:tracePt t="121889" x="7385050" y="4810125"/>
          <p14:tracePt t="121905" x="7378700" y="4819650"/>
          <p14:tracePt t="121921" x="7388225" y="4835525"/>
          <p14:tracePt t="121938" x="7473950" y="4886325"/>
          <p14:tracePt t="121955" x="7693025" y="4975225"/>
          <p14:tracePt t="121971" x="7823200" y="5029200"/>
          <p14:tracePt t="121989" x="7962900" y="5086350"/>
          <p14:tracePt t="122005" x="8020050" y="5114925"/>
          <p14:tracePt t="122022" x="8058150" y="5146675"/>
          <p14:tracePt t="122039" x="8185150" y="5200650"/>
          <p14:tracePt t="122055" x="8350250" y="5248275"/>
          <p14:tracePt t="122071" x="8524875" y="5302250"/>
          <p14:tracePt t="122088" x="8766175" y="5372100"/>
          <p14:tracePt t="122105" x="9013825" y="5438775"/>
          <p14:tracePt t="122122" x="9090025" y="5461000"/>
          <p14:tracePt t="122139" x="9115425" y="5461000"/>
          <p14:tracePt t="122155" x="9121775" y="5461000"/>
          <p14:tracePt t="122172" x="9121775" y="5454650"/>
          <p14:tracePt t="122188" x="9121775" y="5441950"/>
          <p14:tracePt t="122205" x="9121775" y="5429250"/>
          <p14:tracePt t="122222" x="9121775" y="5419725"/>
          <p14:tracePt t="122239" x="9121775" y="5397500"/>
          <p14:tracePt t="122255" x="9121775" y="5387975"/>
          <p14:tracePt t="122272" x="9121775" y="5378450"/>
          <p14:tracePt t="122289" x="9118600" y="5359400"/>
          <p14:tracePt t="122305" x="9099550" y="5327650"/>
          <p14:tracePt t="122321" x="9058275" y="5286375"/>
          <p14:tracePt t="122338" x="8982075" y="5245100"/>
          <p14:tracePt t="122355" x="8950325" y="5213350"/>
          <p14:tracePt t="122371" x="8918575" y="5194300"/>
          <p14:tracePt t="122388" x="8905875" y="5175250"/>
          <p14:tracePt t="122405" x="8896350" y="5165725"/>
          <p14:tracePt t="122422" x="8883650" y="5159375"/>
          <p14:tracePt t="122439" x="8880475" y="5149850"/>
          <p14:tracePt t="122455" x="8870950" y="5140325"/>
          <p14:tracePt t="122471" x="8858250" y="5124450"/>
          <p14:tracePt t="122489" x="8845550" y="5105400"/>
          <p14:tracePt t="122504" x="8829675" y="5092700"/>
          <p14:tracePt t="122521" x="8820150" y="5083175"/>
          <p14:tracePt t="122539" x="8804275" y="5067300"/>
          <p14:tracePt t="122555" x="8794750" y="5067300"/>
          <p14:tracePt t="122572" x="8778875" y="5067300"/>
          <p14:tracePt t="122588" x="8763000" y="5067300"/>
          <p14:tracePt t="122604" x="8753475" y="5067300"/>
          <p14:tracePt t="122622" x="8743950" y="5067300"/>
          <p14:tracePt t="122638" x="8724900" y="5070475"/>
          <p14:tracePt t="122654" x="8715375" y="5086350"/>
          <p14:tracePt t="122671" x="8705850" y="5095875"/>
          <p14:tracePt t="122688" x="8689975" y="5111750"/>
          <p14:tracePt t="122705" x="8674100" y="5121275"/>
          <p14:tracePt t="122721" x="8651875" y="5137150"/>
          <p14:tracePt t="122738" x="8610600" y="5156200"/>
          <p14:tracePt t="122754" x="8585200" y="5165725"/>
          <p14:tracePt t="122772" x="8575675" y="5178425"/>
          <p14:tracePt t="122789" x="8556625" y="5197475"/>
          <p14:tracePt t="122805" x="8547100" y="5207000"/>
          <p14:tracePt t="122838" x="8547100" y="5213350"/>
          <p14:tracePt t="122940" x="8547100" y="5210175"/>
          <p14:tracePt t="122946" x="8553450" y="5207000"/>
          <p14:tracePt t="122955" x="8556625" y="5200650"/>
          <p14:tracePt t="122972" x="8594725" y="5168900"/>
          <p14:tracePt t="122988" x="8661400" y="5130800"/>
          <p14:tracePt t="123004" x="8715375" y="5095875"/>
          <p14:tracePt t="123021" x="8747125" y="5070475"/>
          <p14:tracePt t="123038" x="8775700" y="5048250"/>
          <p14:tracePt t="123054" x="8788400" y="5035550"/>
          <p14:tracePt t="123072" x="8788400" y="5026025"/>
          <p14:tracePt t="123088" x="8788400" y="5013325"/>
          <p14:tracePt t="123105" x="8788400" y="4991100"/>
          <p14:tracePt t="123121" x="8788400" y="4975225"/>
          <p14:tracePt t="123138" x="8772525" y="4933950"/>
          <p14:tracePt t="123154" x="8756650" y="4924425"/>
          <p14:tracePt t="123172" x="8747125" y="4914900"/>
          <p14:tracePt t="123189" x="8718550" y="4895850"/>
          <p14:tracePt t="123205" x="8680450" y="4876800"/>
          <p14:tracePt t="123222" x="8636000" y="4870450"/>
          <p14:tracePt t="123239" x="8594725" y="4870450"/>
          <p14:tracePt t="123255" x="8566150" y="4870450"/>
          <p14:tracePt t="123271" x="8556625" y="4870450"/>
          <p14:tracePt t="123288" x="8540750" y="4873625"/>
          <p14:tracePt t="123304" x="8524875" y="4889500"/>
          <p14:tracePt t="123321" x="8515350" y="4899025"/>
          <p14:tracePt t="123338" x="8496300" y="4949825"/>
          <p14:tracePt t="123354" x="8489950" y="5000625"/>
          <p14:tracePt t="123371" x="8489950" y="5054600"/>
          <p14:tracePt t="123388" x="8493125" y="5130800"/>
          <p14:tracePt t="123405" x="8509000" y="5194300"/>
          <p14:tracePt t="123421" x="8521700" y="5238750"/>
          <p14:tracePt t="123438" x="8534400" y="5302250"/>
          <p14:tracePt t="123455" x="8534400" y="5324475"/>
          <p14:tracePt t="123472" x="8534400" y="5356225"/>
          <p14:tracePt t="123488" x="8534400" y="5368925"/>
          <p14:tracePt t="123505" x="8534400" y="5378450"/>
          <p14:tracePt t="123522" x="8534400" y="5387975"/>
          <p14:tracePt t="123538" x="8534400" y="5394325"/>
          <p14:tracePt t="123560" x="8543925" y="5394325"/>
          <p14:tracePt t="124802" x="8562975" y="5391150"/>
          <p14:tracePt t="124809" x="8582025" y="5384800"/>
          <p14:tracePt t="124821" x="8616950" y="5368925"/>
          <p14:tracePt t="124838" x="8705850" y="5318125"/>
          <p14:tracePt t="124855" x="8763000" y="5292725"/>
          <p14:tracePt t="124871" x="8801100" y="5257800"/>
          <p14:tracePt t="124905" x="8896350" y="5207000"/>
          <p14:tracePt t="124937" x="8921750" y="5175250"/>
          <p14:tracePt t="124954" x="8940800" y="5153025"/>
          <p14:tracePt t="124972" x="8953500" y="5108575"/>
          <p14:tracePt t="124988" x="8959850" y="5035550"/>
          <p14:tracePt t="125005" x="8959850" y="4984750"/>
          <p14:tracePt t="125022" x="8912225" y="4826000"/>
          <p14:tracePt t="125038" x="8877300" y="4705350"/>
          <p14:tracePt t="125054" x="8816975" y="4591050"/>
          <p14:tracePt t="125071" x="8731250" y="4422775"/>
          <p14:tracePt t="125087" x="8569325" y="4127500"/>
          <p14:tracePt t="125105" x="8318500" y="3797300"/>
          <p14:tracePt t="125122" x="7845425" y="3311525"/>
          <p14:tracePt t="125140" x="7400925" y="2895600"/>
          <p14:tracePt t="125156" x="6902450" y="2517775"/>
          <p14:tracePt t="125173" x="6350000" y="2085975"/>
          <p14:tracePt t="125190" x="6092825" y="1930400"/>
          <p14:tracePt t="125206" x="5943600" y="1819275"/>
          <p14:tracePt t="125222" x="5730875" y="1670050"/>
          <p14:tracePt t="125238" x="5648325" y="1606550"/>
          <p14:tracePt t="125255" x="5610225" y="1571625"/>
          <p14:tracePt t="125272" x="5568950" y="1539875"/>
          <p14:tracePt t="125288" x="5534025" y="1520825"/>
          <p14:tracePt t="125305" x="5518150" y="1511300"/>
          <p14:tracePt t="125322" x="5502275" y="1489075"/>
          <p14:tracePt t="125338" x="5492750" y="1479550"/>
          <p14:tracePt t="125354" x="5483225" y="1470025"/>
          <p14:tracePt t="125372" x="5467350" y="1450975"/>
          <p14:tracePt t="125388" x="5464175" y="1441450"/>
          <p14:tracePt t="125404" x="5457825" y="1431925"/>
          <p14:tracePt t="125421" x="5454650" y="1419225"/>
          <p14:tracePt t="126344" x="5419725" y="1419225"/>
          <p14:tracePt t="126350" x="5349875" y="1419225"/>
          <p14:tracePt t="126357" x="5248275" y="1409700"/>
          <p14:tracePt t="126371" x="4978400" y="1349375"/>
          <p14:tracePt t="126388" x="4686300" y="1247775"/>
          <p14:tracePt t="126412" x="4292600" y="1085850"/>
          <p14:tracePt t="126438" x="3879850" y="923925"/>
          <p14:tracePt t="126473" x="3397250" y="714375"/>
          <p14:tracePt t="126489" x="3254375" y="679450"/>
          <p14:tracePt t="126506" x="3136900" y="660400"/>
          <p14:tracePt t="126522" x="3016250" y="644525"/>
          <p14:tracePt t="126538" x="2971800" y="644525"/>
          <p14:tracePt t="126555" x="2933700" y="644525"/>
          <p14:tracePt t="126571" x="2895600" y="644525"/>
          <p14:tracePt t="126588" x="2873375" y="644525"/>
          <p14:tracePt t="126605" x="2857500" y="644525"/>
          <p14:tracePt t="126608" x="2841625" y="644525"/>
          <p14:tracePt t="126621" x="2832100" y="644525"/>
          <p14:tracePt t="126638" x="2822575" y="644525"/>
          <p14:tracePt t="126654" x="2813050" y="644525"/>
          <p14:tracePt t="126671" x="2790825" y="644525"/>
          <p14:tracePt t="126688" x="2787650" y="650875"/>
          <p14:tracePt t="126705" x="2787650" y="660400"/>
          <p14:tracePt t="126721" x="2787650" y="682625"/>
          <p14:tracePt t="126737" x="2787650" y="717550"/>
          <p14:tracePt t="126754" x="2790825" y="762000"/>
          <p14:tracePt t="126772" x="2819400" y="854075"/>
          <p14:tracePt t="126788" x="2832100" y="939800"/>
          <p14:tracePt t="126805" x="2847975" y="1025525"/>
          <p14:tracePt t="126821" x="2879725" y="1139825"/>
          <p14:tracePt t="126838" x="2892425" y="1190625"/>
          <p14:tracePt t="126854" x="2905125" y="1254125"/>
          <p14:tracePt t="126871" x="2911475" y="1333500"/>
          <p14:tracePt t="126887" x="2911475" y="1362075"/>
          <p14:tracePt t="126905" x="2911475" y="1390650"/>
          <p14:tracePt t="126922" x="2911475" y="1406525"/>
          <p14:tracePt t="126938" x="2911475" y="1412875"/>
          <p14:tracePt t="126971" x="2917825" y="1406525"/>
          <p14:tracePt t="126988" x="2917825" y="1393825"/>
          <p14:tracePt t="127004" x="2917825" y="1384300"/>
          <p14:tracePt t="128186" x="2911475" y="1381125"/>
          <p14:tracePt t="128193" x="2898775" y="1374775"/>
          <p14:tracePt t="128204" x="2886075" y="1368425"/>
          <p14:tracePt t="128221" x="2844800" y="1349375"/>
          <p14:tracePt t="128254" x="2790825" y="1320800"/>
          <p14:tracePt t="128287" x="2765425" y="1314450"/>
          <p14:tracePt t="128305" x="2749550" y="1311275"/>
          <p14:tracePt t="128322" x="2736850" y="1311275"/>
          <p14:tracePt t="128620" x="2743200" y="1311275"/>
          <p14:tracePt t="128627" x="2746375" y="1311275"/>
          <p14:tracePt t="128637" x="2752725" y="1311275"/>
          <p14:tracePt t="128654" x="2762250" y="1311275"/>
          <p14:tracePt t="128656" x="2771775" y="1311275"/>
          <p14:tracePt t="128671" x="2781300" y="1311275"/>
          <p14:tracePt t="128688" x="2803525" y="1311275"/>
          <p14:tracePt t="128706" x="2844800" y="1311275"/>
          <p14:tracePt t="128721" x="2867025" y="1311275"/>
          <p14:tracePt t="128738" x="2889250" y="1311275"/>
          <p14:tracePt t="128755" x="2905125" y="1311275"/>
          <p14:tracePt t="128771" x="2914650" y="1311275"/>
          <p14:tracePt t="128787" x="2924175" y="1311275"/>
          <p14:tracePt t="128805" x="2936875" y="1311275"/>
          <p14:tracePt t="128821" x="2946400" y="1311275"/>
          <p14:tracePt t="128838" x="2955925" y="1311275"/>
          <p14:tracePt t="128855" x="2978150" y="1311275"/>
          <p14:tracePt t="128871" x="2987675" y="1311275"/>
          <p14:tracePt t="128904" x="2990850" y="1311275"/>
          <p14:tracePt t="128921" x="3006725" y="1311275"/>
          <p14:tracePt t="128938" x="3028950" y="1311275"/>
          <p14:tracePt t="128956" x="3098800" y="1311275"/>
          <p14:tracePt t="128971" x="3136900" y="1314450"/>
          <p14:tracePt t="128988" x="3171825" y="1317625"/>
          <p14:tracePt t="129006" x="3187700" y="1317625"/>
          <p14:tracePt t="129021" x="3197225" y="1317625"/>
          <p14:tracePt t="129055" x="3206750" y="1317625"/>
          <p14:tracePt t="129085" x="3213100" y="1323975"/>
          <p14:tracePt t="129092" x="3216275" y="1323975"/>
          <p14:tracePt t="129185" x="3209925" y="1323975"/>
          <p14:tracePt t="129192" x="3200400" y="1323975"/>
          <p14:tracePt t="129204" x="3197225" y="1323975"/>
          <p14:tracePt t="129221" x="3168650" y="1323975"/>
          <p14:tracePt t="129237" x="3133725" y="1323975"/>
          <p14:tracePt t="129255" x="3060700" y="1314450"/>
          <p14:tracePt t="129272" x="3000375" y="1308100"/>
          <p14:tracePt t="129288" x="2914650" y="1301750"/>
          <p14:tracePt t="129305" x="2828925" y="1301750"/>
          <p14:tracePt t="129321" x="2784475" y="1301750"/>
          <p14:tracePt t="129337" x="2762250" y="1301750"/>
          <p14:tracePt t="129354" x="2733675" y="1301750"/>
          <p14:tracePt t="129370" x="2714625" y="1301750"/>
          <p14:tracePt t="129387" x="2698750" y="1301750"/>
          <p14:tracePt t="129405" x="2682875" y="1301750"/>
          <p14:tracePt t="129421" x="2673350" y="1301750"/>
          <p14:tracePt t="129437" x="2663825" y="1301750"/>
          <p14:tracePt t="129455" x="2644775" y="1301750"/>
          <p14:tracePt t="129471" x="2635250" y="1301750"/>
          <p14:tracePt t="129487" x="2625725" y="1301750"/>
          <p14:tracePt t="129535" x="2619375" y="1301750"/>
          <p14:tracePt t="129734" x="2638425" y="1301750"/>
          <p14:tracePt t="129740" x="2657475" y="1301750"/>
          <p14:tracePt t="129754" x="2692400" y="1301750"/>
          <p14:tracePt t="129771" x="2714625" y="1301750"/>
          <p14:tracePt t="129787" x="2724150" y="1301750"/>
          <p14:tracePt t="129805" x="2746375" y="1301750"/>
          <p14:tracePt t="129821" x="2755900" y="1301750"/>
          <p14:tracePt t="129838" x="2765425" y="1301750"/>
          <p14:tracePt t="129855" x="2778125" y="1301750"/>
          <p14:tracePt t="129871" x="2790825" y="1301750"/>
          <p14:tracePt t="129887" x="2800350" y="1301750"/>
          <p14:tracePt t="129904" x="2809875" y="1301750"/>
          <p14:tracePt t="129920" x="2813050" y="1301750"/>
          <p14:tracePt t="129937" x="2828925" y="1301750"/>
          <p14:tracePt t="129955" x="2844800" y="1301750"/>
          <p14:tracePt t="129970" x="2873375" y="1301750"/>
          <p14:tracePt t="129987" x="2914650" y="1301750"/>
          <p14:tracePt t="130004" x="2962275" y="1301750"/>
          <p14:tracePt t="130021" x="2974975" y="1301750"/>
          <p14:tracePt t="130037" x="2984500" y="1301750"/>
          <p14:tracePt t="130054" x="2994025" y="1301750"/>
          <p14:tracePt t="130071" x="3006725" y="1301750"/>
          <p14:tracePt t="130087" x="3022600" y="1301750"/>
          <p14:tracePt t="130105" x="3073400" y="1314450"/>
          <p14:tracePt t="130121" x="3111500" y="1320800"/>
          <p14:tracePt t="130138" x="3149600" y="1333500"/>
          <p14:tracePt t="130154" x="3168650" y="1333500"/>
          <p14:tracePt t="130170" x="3184525" y="1333500"/>
          <p14:tracePt t="130227" x="3187700" y="1339850"/>
          <p14:tracePt t="130349" x="3181350" y="1339850"/>
          <p14:tracePt t="130363" x="3171825" y="1339850"/>
          <p14:tracePt t="130371" x="3168650" y="1339850"/>
          <p14:tracePt t="130387" x="3155950" y="1339850"/>
          <p14:tracePt t="130404" x="3143250" y="1339850"/>
          <p14:tracePt t="130420" x="3133725" y="1339850"/>
          <p14:tracePt t="130437" x="3117850" y="1339850"/>
          <p14:tracePt t="130454" x="3092450" y="1339850"/>
          <p14:tracePt t="130471" x="3063875" y="1339850"/>
          <p14:tracePt t="130487" x="3041650" y="1339850"/>
          <p14:tracePt t="130505" x="3000375" y="1339850"/>
          <p14:tracePt t="130521" x="2971800" y="1339850"/>
          <p14:tracePt t="130538" x="2940050" y="1339850"/>
          <p14:tracePt t="130554" x="2908300" y="1346200"/>
          <p14:tracePt t="130570" x="2870200" y="1352550"/>
          <p14:tracePt t="130587" x="2847975" y="1362075"/>
          <p14:tracePt t="130604" x="2813050" y="1368425"/>
          <p14:tracePt t="130621" x="2803525" y="1368425"/>
          <p14:tracePt t="130637" x="2794000" y="1368425"/>
          <p14:tracePt t="130655" x="2778125" y="1368425"/>
          <p14:tracePt t="130687" x="2774950" y="1368425"/>
          <p14:tracePt t="130704" x="2762250" y="1368425"/>
          <p14:tracePt t="130720" x="2759075" y="1368425"/>
          <p14:tracePt t="130961" x="2784475" y="1368425"/>
          <p14:tracePt t="130968" x="2809875" y="1368425"/>
          <p14:tracePt t="130975" x="2838450" y="1374775"/>
          <p14:tracePt t="130987" x="2854325" y="1374775"/>
          <p14:tracePt t="131004" x="2901950" y="1374775"/>
          <p14:tracePt t="131021" x="2924175" y="1374775"/>
          <p14:tracePt t="131038" x="2955925" y="1374775"/>
          <p14:tracePt t="131054" x="2987675" y="1374775"/>
          <p14:tracePt t="131071" x="3016250" y="1374775"/>
          <p14:tracePt t="131088" x="3025775" y="1374775"/>
          <p14:tracePt t="131104" x="3035300" y="1374775"/>
          <p14:tracePt t="131190" x="3041650" y="1374775"/>
          <p14:tracePt t="131197" x="3044825" y="1374775"/>
        </p14:tracePtLst>
      </p14:laserTraceLst>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http://www.lenaturaliste.net/forum/files/267_c5af190092fcd7211149c4c244bd8ecd.jpg"/>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476250" y="0"/>
            <a:ext cx="8572500" cy="6429375"/>
          </a:xfrm>
          <a:prstGeom prst="rect">
            <a:avLst/>
          </a:prstGeom>
          <a:solidFill>
            <a:srgbClr val="002060"/>
          </a:solidFill>
          <a:ln>
            <a:noFill/>
          </a:ln>
          <a:extLst>
            <a:ext uri="{91240B29-F687-4F45-9708-019B960494DF}">
              <a14:hiddenLine xmlns:a14="http://schemas.microsoft.com/office/drawing/2010/main" xmlns="" w="9525">
                <a:solidFill>
                  <a:srgbClr val="000000"/>
                </a:solidFill>
                <a:miter lim="800000"/>
                <a:headEnd/>
                <a:tailEnd/>
              </a14:hiddenLine>
            </a:ext>
          </a:extLst>
        </p:spPr>
      </p:pic>
      <p:cxnSp>
        <p:nvCxnSpPr>
          <p:cNvPr id="4" name="Connecteur droit 3"/>
          <p:cNvCxnSpPr/>
          <p:nvPr/>
        </p:nvCxnSpPr>
        <p:spPr>
          <a:xfrm>
            <a:off x="7715250" y="2571750"/>
            <a:ext cx="857250" cy="158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2" name="Audio 1">
            <a:hlinkClick r:id="" action="ppaction://media"/>
          </p:cNvPr>
          <p:cNvPicPr>
            <a:picLocks noChangeAspect="1"/>
          </p:cNvPicPr>
          <p:nvPr>
            <a:videoFile r:link="rId1"/>
            <p:extLst>
              <p:ext uri="{DAA4B4D4-6D71-4841-9C94-3DE7FCFB9230}">
                <p14:media xmlns:p14="http://schemas.microsoft.com/office/powerpoint/2010/main" xmlns="" r:embed="rId4"/>
              </p:ext>
            </p:extLst>
          </p:nvPr>
        </p:nvPicPr>
        <p:blipFill>
          <a:blip r:embed="rId5" cstate="print"/>
          <a:stretch>
            <a:fillRect/>
          </a:stretch>
        </p:blipFill>
        <p:spPr>
          <a:xfrm>
            <a:off x="8724900" y="6438900"/>
            <a:ext cx="203200" cy="203200"/>
          </a:xfrm>
          <a:prstGeom prst="rect">
            <a:avLst/>
          </a:prstGeom>
        </p:spPr>
      </p:pic>
    </p:spTree>
  </p:cSld>
  <p:clrMapOvr>
    <a:masterClrMapping/>
  </p:clrMapOvr>
  <mc:AlternateContent xmlns:mc="http://schemas.openxmlformats.org/markup-compatibility/2006">
    <mc:Choice xmlns:p14="http://schemas.microsoft.com/office/powerpoint/2010/main" xmlns="" Requires="p14">
      <p:transition spd="slow" p14:dur="2000" advTm="62814"/>
    </mc:Choice>
    <mc:Fallback>
      <p:transition spd="slow" advTm="628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showWhenStopped="0">
                <p:cTn id="7" fill="hold" display="0">
                  <p:stCondLst>
                    <p:cond delay="indefinite"/>
                  </p:stCondLst>
                  <p:endCondLst>
                    <p:cond evt="onStopAudio" delay="0">
                      <p:tgtEl>
                        <p:sldTgt/>
                      </p:tgtEl>
                    </p:cond>
                  </p:endCondLst>
                </p:cTn>
                <p:tgtEl>
                  <p:spTgt spid="2"/>
                </p:tgtEl>
              </p:cMediaNode>
            </p:video>
          </p:childTnLst>
        </p:cTn>
      </p:par>
    </p:tnLst>
  </p:timing>
  <p:extLst>
    <p:ext uri="{3A86A75C-4F4B-4683-9AE1-C65F6400EC91}">
      <p14:laserTraceLst xmlns:p14="http://schemas.microsoft.com/office/powerpoint/2010/main" xmlns="">
        <p14:tracePtLst>
          <p14:tracePt t="7559" x="3086100" y="1365250"/>
          <p14:tracePt t="7566" x="3178175" y="1336675"/>
          <p14:tracePt t="7573" x="3305175" y="1276350"/>
          <p14:tracePt t="7584" x="3473450" y="1216025"/>
          <p14:tracePt t="7600" x="3940175" y="977900"/>
          <p14:tracePt t="7622" x="4292600" y="831850"/>
          <p14:tracePt t="7641" x="4489450" y="774700"/>
          <p14:tracePt t="7667" x="4752975" y="695325"/>
          <p14:tracePt t="7701" x="4981575" y="606425"/>
          <p14:tracePt t="7717" x="5048250" y="568325"/>
          <p14:tracePt t="7734" x="5118100" y="539750"/>
          <p14:tracePt t="7750" x="5184775" y="492125"/>
          <p14:tracePt t="7767" x="5222875" y="466725"/>
          <p14:tracePt t="7784" x="5260975" y="434975"/>
          <p14:tracePt t="7801" x="5292725" y="384175"/>
          <p14:tracePt t="7817" x="5299075" y="339725"/>
          <p14:tracePt t="7834" x="5295900" y="295275"/>
          <p14:tracePt t="7850" x="5235575" y="234950"/>
          <p14:tracePt t="8258" x="5346700" y="250825"/>
          <p14:tracePt t="8265" x="5448300" y="269875"/>
          <p14:tracePt t="8274" x="5553075" y="298450"/>
          <p14:tracePt t="8300" x="6048375" y="447675"/>
          <p14:tracePt t="8335" x="6502400" y="669925"/>
          <p14:tracePt t="8337" x="6584950" y="704850"/>
          <p14:tracePt t="8351" x="6784975" y="803275"/>
          <p14:tracePt t="8371" x="7058025" y="923925"/>
          <p14:tracePt t="8386" x="7226300" y="981075"/>
          <p14:tracePt t="8402" x="7346950" y="1041400"/>
          <p14:tracePt t="8417" x="7461250" y="1101725"/>
          <p14:tracePt t="8434" x="7521575" y="1146175"/>
          <p14:tracePt t="8451" x="7585075" y="1216025"/>
          <p14:tracePt t="8466" x="7610475" y="1247775"/>
          <p14:tracePt t="8483" x="7623175" y="1279525"/>
          <p14:tracePt t="8500" x="7642225" y="1336675"/>
          <p14:tracePt t="8516" x="7645400" y="1381125"/>
          <p14:tracePt t="8534" x="7645400" y="1441450"/>
          <p14:tracePt t="8551" x="7635875" y="1504950"/>
          <p14:tracePt t="8567" x="7623175" y="1539875"/>
          <p14:tracePt t="8584" x="7591425" y="1587500"/>
          <p14:tracePt t="8600" x="7550150" y="1663700"/>
          <p14:tracePt t="8617" x="7508875" y="1720850"/>
          <p14:tracePt t="8634" x="7464425" y="1781175"/>
          <p14:tracePt t="8650" x="7397750" y="1860550"/>
          <p14:tracePt t="8667" x="7356475" y="1901825"/>
          <p14:tracePt t="8684" x="7327900" y="1939925"/>
          <p14:tracePt t="8701" x="7283450" y="2000250"/>
          <p14:tracePt t="8718" x="7264400" y="2022475"/>
          <p14:tracePt t="8733" x="7254875" y="2054225"/>
          <p14:tracePt t="9757" x="7248525" y="2066925"/>
          <p14:tracePt t="9764" x="7235825" y="2079625"/>
          <p14:tracePt t="9772" x="7223125" y="2089150"/>
          <p14:tracePt t="9784" x="7204075" y="2101850"/>
          <p14:tracePt t="9800" x="7099300" y="2155825"/>
          <p14:tracePt t="9817" x="7013575" y="2171700"/>
          <p14:tracePt t="9834" x="6924675" y="2193925"/>
          <p14:tracePt t="9837" x="6889750" y="2203450"/>
          <p14:tracePt t="9866" x="6718300" y="2232025"/>
          <p14:tracePt t="9900" x="6457950" y="2257425"/>
          <p14:tracePt t="9916" x="6384925" y="2273300"/>
          <p14:tracePt t="9934" x="6324600" y="2273300"/>
          <p14:tracePt t="9950" x="6254750" y="2273300"/>
          <p14:tracePt t="9967" x="6226175" y="2273300"/>
          <p14:tracePt t="9984" x="6188075" y="2273300"/>
          <p14:tracePt t="10000" x="6127750" y="2273300"/>
          <p14:tracePt t="10016" x="6089650" y="2263775"/>
          <p14:tracePt t="10035" x="6032500" y="2244725"/>
          <p14:tracePt t="10050" x="6000750" y="2232025"/>
          <p14:tracePt t="10067" x="5978525" y="2212975"/>
          <p14:tracePt t="10085" x="5940425" y="2162175"/>
          <p14:tracePt t="10100" x="5927725" y="2133600"/>
          <p14:tracePt t="10117" x="5921375" y="2101850"/>
          <p14:tracePt t="10133" x="5921375" y="2079625"/>
          <p14:tracePt t="10150" x="5921375" y="2032000"/>
          <p14:tracePt t="10166" x="5921375" y="2003425"/>
          <p14:tracePt t="10184" x="5924550" y="1974850"/>
          <p14:tracePt t="10201" x="5930900" y="1939925"/>
          <p14:tracePt t="10217" x="5937250" y="1917700"/>
          <p14:tracePt t="10235" x="5940425" y="1898650"/>
          <p14:tracePt t="10251" x="5940425" y="1885950"/>
          <p14:tracePt t="10267" x="5940425" y="1876425"/>
          <p14:tracePt t="10283" x="5940425" y="1873250"/>
          <p14:tracePt t="10300" x="5946775" y="1873250"/>
          <p14:tracePt t="10317" x="5956300" y="1873250"/>
          <p14:tracePt t="10333" x="5965825" y="1873250"/>
          <p14:tracePt t="10350" x="5965825" y="1879600"/>
          <p14:tracePt t="10367" x="5965825" y="1889125"/>
          <p14:tracePt t="10384" x="5965825" y="1898650"/>
          <p14:tracePt t="10400" x="5965825" y="1914525"/>
          <p14:tracePt t="10417" x="5965825" y="1927225"/>
          <p14:tracePt t="10433" x="5965825" y="1939925"/>
          <p14:tracePt t="10449" x="5965825" y="1952625"/>
          <p14:tracePt t="10466" x="5949950" y="1962150"/>
          <p14:tracePt t="10483" x="5937250" y="1981200"/>
          <p14:tracePt t="10500" x="5924550" y="1993900"/>
          <p14:tracePt t="10517" x="5915025" y="2003425"/>
          <p14:tracePt t="10534" x="5880100" y="2025650"/>
          <p14:tracePt t="10550" x="5857875" y="2038350"/>
          <p14:tracePt t="10566" x="5826125" y="2051050"/>
          <p14:tracePt t="10583" x="5810250" y="2060575"/>
          <p14:tracePt t="10600" x="5775325" y="2076450"/>
          <p14:tracePt t="10616" x="5765800" y="2089150"/>
          <p14:tracePt t="10635" x="5749925" y="2101850"/>
          <p14:tracePt t="10651" x="5740400" y="2111375"/>
          <p14:tracePt t="10667" x="5724525" y="2127250"/>
          <p14:tracePt t="10683" x="5715000" y="2136775"/>
          <p14:tracePt t="10700" x="5715000" y="2152650"/>
          <p14:tracePt t="10716" x="5715000" y="2162175"/>
          <p14:tracePt t="10735" x="5715000" y="2181225"/>
          <p14:tracePt t="10751" x="5715000" y="2197100"/>
          <p14:tracePt t="10767" x="5715000" y="2212975"/>
          <p14:tracePt t="10785" x="5715000" y="2244725"/>
          <p14:tracePt t="10800" x="5715000" y="2254250"/>
          <p14:tracePt t="10817" x="5718175" y="2286000"/>
          <p14:tracePt t="10834" x="5743575" y="2320925"/>
          <p14:tracePt t="10849" x="5753100" y="2349500"/>
          <p14:tracePt t="10866" x="5772150" y="2374900"/>
          <p14:tracePt t="10884" x="5816600" y="2419350"/>
          <p14:tracePt t="10900" x="5848350" y="2444750"/>
          <p14:tracePt t="10917" x="5895975" y="2476500"/>
          <p14:tracePt t="10934" x="5946775" y="2508250"/>
          <p14:tracePt t="10950" x="5962650" y="2527300"/>
          <p14:tracePt t="10967" x="5972175" y="2536825"/>
          <p14:tracePt t="10984" x="5994400" y="2552700"/>
          <p14:tracePt t="11000" x="6003925" y="2562225"/>
          <p14:tracePt t="11016" x="6013450" y="2578100"/>
          <p14:tracePt t="11034" x="6029325" y="2587625"/>
          <p14:tracePt t="11051" x="6057900" y="2597150"/>
          <p14:tracePt t="11067" x="6080125" y="2609850"/>
          <p14:tracePt t="11084" x="6121400" y="2616200"/>
          <p14:tracePt t="11100" x="6130925" y="2616200"/>
          <p14:tracePt t="11117" x="6140450" y="2616200"/>
          <p14:tracePt t="11133" x="6149975" y="2616200"/>
          <p14:tracePt t="11149" x="6159500" y="2616200"/>
          <p14:tracePt t="11167" x="6169025" y="2616200"/>
          <p14:tracePt t="11184" x="6184900" y="2616200"/>
          <p14:tracePt t="11200" x="6200775" y="2616200"/>
          <p14:tracePt t="11217" x="6210300" y="2619375"/>
          <p14:tracePt t="11234" x="6213475" y="2619375"/>
          <p14:tracePt t="11250" x="6219825" y="2619375"/>
          <p14:tracePt t="11283" x="6229350" y="2619375"/>
          <p14:tracePt t="11299" x="6235700" y="2619375"/>
          <p14:tracePt t="11316" x="6248400" y="2619375"/>
          <p14:tracePt t="11333" x="6264275" y="2619375"/>
          <p14:tracePt t="11349" x="6273800" y="2619375"/>
          <p14:tracePt t="11366" x="6283325" y="2619375"/>
          <p14:tracePt t="11383" x="6302375" y="2619375"/>
          <p14:tracePt t="11399" x="6308725" y="2619375"/>
          <p14:tracePt t="11416" x="6318250" y="2613025"/>
          <p14:tracePt t="11434" x="6327775" y="2603500"/>
          <p14:tracePt t="11450" x="6350000" y="2593975"/>
          <p14:tracePt t="11467" x="6372225" y="2581275"/>
          <p14:tracePt t="11484" x="6410325" y="2559050"/>
          <p14:tracePt t="11501" x="6419850" y="2549525"/>
          <p14:tracePt t="11517" x="6429375" y="2540000"/>
          <p14:tracePt t="11533" x="6432550" y="2517775"/>
          <p14:tracePt t="11550" x="6432550" y="2508250"/>
          <p14:tracePt t="11566" x="6432550" y="2498725"/>
          <p14:tracePt t="11584" x="6432550" y="2482850"/>
          <p14:tracePt t="11600" x="6432550" y="2470150"/>
          <p14:tracePt t="11616" x="6432550" y="2460625"/>
          <p14:tracePt t="11634" x="6432550" y="2438400"/>
          <p14:tracePt t="11650" x="6432550" y="2428875"/>
          <p14:tracePt t="11667" x="6432550" y="2413000"/>
          <p14:tracePt t="11684" x="6432550" y="2400300"/>
          <p14:tracePt t="11700" x="6432550" y="2390775"/>
          <p14:tracePt t="11716" x="6432550" y="2381250"/>
          <p14:tracePt t="11734" x="6432550" y="2359025"/>
          <p14:tracePt t="11750" x="6432550" y="2355850"/>
          <p14:tracePt t="11766" x="6432550" y="2346325"/>
          <p14:tracePt t="11784" x="6426200" y="2330450"/>
          <p14:tracePt t="11800" x="6416675" y="2314575"/>
          <p14:tracePt t="11816" x="6400800" y="2305050"/>
          <p14:tracePt t="11833" x="6384925" y="2276475"/>
          <p14:tracePt t="11850" x="6372225" y="2247900"/>
          <p14:tracePt t="11867" x="6362700" y="2232025"/>
          <p14:tracePt t="11884" x="6340475" y="2203450"/>
          <p14:tracePt t="11900" x="6330950" y="2193925"/>
          <p14:tracePt t="11917" x="6321425" y="2184400"/>
          <p14:tracePt t="11934" x="6305550" y="2168525"/>
          <p14:tracePt t="11950" x="6289675" y="2152650"/>
          <p14:tracePt t="11966" x="6280150" y="2143125"/>
          <p14:tracePt t="11983" x="6267450" y="2133600"/>
          <p14:tracePt t="11999" x="6257925" y="2130425"/>
          <p14:tracePt t="12017" x="6242050" y="2130425"/>
          <p14:tracePt t="12034" x="6223000" y="2124075"/>
          <p14:tracePt t="12050" x="6191250" y="2111375"/>
          <p14:tracePt t="12067" x="6169025" y="2105025"/>
          <p14:tracePt t="12084" x="6134100" y="2101850"/>
          <p14:tracePt t="12100" x="6124575" y="2101850"/>
          <p14:tracePt t="12116" x="6115050" y="2101850"/>
          <p14:tracePt t="12133" x="6099175" y="2095500"/>
          <p14:tracePt t="12150" x="6086475" y="2095500"/>
          <p14:tracePt t="12168" x="6067425" y="2085975"/>
          <p14:tracePt t="12184" x="6029325" y="2073275"/>
          <p14:tracePt t="12200" x="6010275" y="2060575"/>
          <p14:tracePt t="12217" x="5994400" y="2057400"/>
          <p14:tracePt t="12234" x="5975350" y="2057400"/>
          <p14:tracePt t="12250" x="5965825" y="2057400"/>
          <p14:tracePt t="12267" x="5949950" y="2051050"/>
          <p14:tracePt t="12283" x="5908675" y="2038350"/>
          <p14:tracePt t="12299" x="5880100" y="2038350"/>
          <p14:tracePt t="12316" x="5842000" y="2032000"/>
          <p14:tracePt t="12333" x="5800725" y="2032000"/>
          <p14:tracePt t="12349" x="5791200" y="2032000"/>
          <p14:tracePt t="12367" x="5781675" y="2032000"/>
          <p14:tracePt t="12384" x="5765800" y="2032000"/>
          <p14:tracePt t="12400" x="5753100" y="2032000"/>
          <p14:tracePt t="12416" x="5743575" y="2032000"/>
          <p14:tracePt t="12433" x="5727700" y="2038350"/>
          <p14:tracePt t="12450" x="5718175" y="2044700"/>
          <p14:tracePt t="12467" x="5702300" y="2054225"/>
          <p14:tracePt t="12484" x="5686425" y="2063750"/>
          <p14:tracePt t="12500" x="5683250" y="2070100"/>
          <p14:tracePt t="12517" x="5676900" y="2073275"/>
          <p14:tracePt t="12533" x="5673725" y="2089150"/>
          <p14:tracePt t="12549" x="5667375" y="2098675"/>
          <p14:tracePt t="12566" x="5651500" y="2108200"/>
          <p14:tracePt t="12583" x="5651500" y="2124075"/>
          <p14:tracePt t="12600" x="5651500" y="2133600"/>
          <p14:tracePt t="12617" x="5651500" y="2143125"/>
          <p14:tracePt t="12634" x="5651500" y="2162175"/>
          <p14:tracePt t="12650" x="5651500" y="2174875"/>
          <p14:tracePt t="12666" x="5651500" y="2184400"/>
          <p14:tracePt t="12683" x="5651500" y="2203450"/>
          <p14:tracePt t="12699" x="5651500" y="2212975"/>
          <p14:tracePt t="12717" x="5651500" y="2235200"/>
          <p14:tracePt t="12733" x="5651500" y="2273300"/>
          <p14:tracePt t="12750" x="5651500" y="2289175"/>
          <p14:tracePt t="12767" x="5651500" y="2311400"/>
          <p14:tracePt t="12783" x="5661025" y="2346325"/>
          <p14:tracePt t="12800" x="5661025" y="2374900"/>
          <p14:tracePt t="12816" x="5667375" y="2397125"/>
          <p14:tracePt t="12833" x="5673725" y="2425700"/>
          <p14:tracePt t="12850" x="5683250" y="2447925"/>
          <p14:tracePt t="12867" x="5689600" y="2470150"/>
          <p14:tracePt t="12870" x="5695950" y="2489200"/>
          <p14:tracePt t="12883" x="5708650" y="2511425"/>
          <p14:tracePt t="12900" x="5727700" y="2543175"/>
          <p14:tracePt t="12917" x="5737225" y="2568575"/>
          <p14:tracePt t="12933" x="5756275" y="2603500"/>
          <p14:tracePt t="12950" x="5765800" y="2613025"/>
          <p14:tracePt t="12966" x="5781675" y="2622550"/>
          <p14:tracePt t="12983" x="5794375" y="2638425"/>
          <p14:tracePt t="13000" x="5807075" y="2651125"/>
          <p14:tracePt t="13017" x="5835650" y="2663825"/>
          <p14:tracePt t="13033" x="5902325" y="2698750"/>
          <p14:tracePt t="13050" x="5972175" y="2727325"/>
          <p14:tracePt t="13067" x="6010275" y="2746375"/>
          <p14:tracePt t="13083" x="6073775" y="2771775"/>
          <p14:tracePt t="13100" x="6105525" y="2790825"/>
          <p14:tracePt t="13116" x="6115050" y="2800350"/>
          <p14:tracePt t="13133" x="6127750" y="2809875"/>
          <p14:tracePt t="13150" x="6140450" y="2816225"/>
          <p14:tracePt t="13167" x="6165850" y="2816225"/>
          <p14:tracePt t="13183" x="6235700" y="2816225"/>
          <p14:tracePt t="13200" x="6280150" y="2816225"/>
          <p14:tracePt t="13217" x="6308725" y="2816225"/>
          <p14:tracePt t="13234" x="6343650" y="2816225"/>
          <p14:tracePt t="13250" x="6353175" y="2816225"/>
          <p14:tracePt t="13266" x="6362700" y="2816225"/>
          <p14:tracePt t="13283" x="6372225" y="2809875"/>
          <p14:tracePt t="13299" x="6384925" y="2800350"/>
          <p14:tracePt t="13316" x="6394450" y="2778125"/>
          <p14:tracePt t="13333" x="6410325" y="2755900"/>
          <p14:tracePt t="13350" x="6419850" y="2740025"/>
          <p14:tracePt t="13367" x="6435725" y="2724150"/>
          <p14:tracePt t="13369" x="6448425" y="2714625"/>
          <p14:tracePt t="13383" x="6457950" y="2701925"/>
          <p14:tracePt t="13399" x="6467475" y="2692400"/>
          <p14:tracePt t="13416" x="6477000" y="2670175"/>
          <p14:tracePt t="13433" x="6496050" y="2635250"/>
          <p14:tracePt t="13450" x="6502400" y="2606675"/>
          <p14:tracePt t="13467" x="6502400" y="2584450"/>
          <p14:tracePt t="13483" x="6502400" y="2536825"/>
          <p14:tracePt t="13500" x="6502400" y="2492375"/>
          <p14:tracePt t="13517" x="6499225" y="2470150"/>
          <p14:tracePt t="13533" x="6473825" y="2419350"/>
          <p14:tracePt t="13549" x="6464300" y="2397125"/>
          <p14:tracePt t="13566" x="6451600" y="2365375"/>
          <p14:tracePt t="13583" x="6432550" y="2330450"/>
          <p14:tracePt t="13600" x="6416675" y="2308225"/>
          <p14:tracePt t="13617" x="6416675" y="2298700"/>
          <p14:tracePt t="13633" x="6410325" y="2282825"/>
          <p14:tracePt t="13650" x="6400800" y="2273300"/>
          <p14:tracePt t="13666" x="6391275" y="2257425"/>
          <p14:tracePt t="13683" x="6369050" y="2241550"/>
          <p14:tracePt t="13700" x="6359525" y="2225675"/>
          <p14:tracePt t="13717" x="6346825" y="2197100"/>
          <p14:tracePt t="13733" x="6334125" y="2184400"/>
          <p14:tracePt t="13750" x="6318250" y="2171700"/>
          <p14:tracePt t="13767" x="6308725" y="2155825"/>
          <p14:tracePt t="13783" x="6292850" y="2143125"/>
          <p14:tracePt t="13800" x="6264275" y="2130425"/>
          <p14:tracePt t="13816" x="6238875" y="2117725"/>
          <p14:tracePt t="13833" x="6197600" y="2108200"/>
          <p14:tracePt t="13849" x="6188075" y="2108200"/>
          <p14:tracePt t="13867" x="6178550" y="2108200"/>
          <p14:tracePt t="13870" x="6175375" y="2108200"/>
          <p14:tracePt t="13883" x="6165850" y="2108200"/>
          <p14:tracePt t="13900" x="6149975" y="2101850"/>
          <p14:tracePt t="13917" x="6127750" y="2095500"/>
          <p14:tracePt t="13933" x="6083300" y="2079625"/>
          <p14:tracePt t="13950" x="6061075" y="2066925"/>
          <p14:tracePt t="13966" x="6029325" y="2047875"/>
          <p14:tracePt t="13983" x="6003925" y="2041525"/>
          <p14:tracePt t="14000" x="5994400" y="2041525"/>
          <p14:tracePt t="14016" x="5978525" y="2041525"/>
          <p14:tracePt t="14033" x="5953125" y="2041525"/>
          <p14:tracePt t="14050" x="5921375" y="2041525"/>
          <p14:tracePt t="14068" x="5895975" y="2041525"/>
          <p14:tracePt t="14083" x="5886450" y="2041525"/>
          <p14:tracePt t="14100" x="5870575" y="2041525"/>
          <p14:tracePt t="14116" x="5861050" y="2041525"/>
          <p14:tracePt t="14133" x="5845175" y="2041525"/>
          <p14:tracePt t="14149" x="5835650" y="2041525"/>
          <p14:tracePt t="14167" x="5816600" y="2041525"/>
          <p14:tracePt t="14183" x="5807075" y="2041525"/>
          <p14:tracePt t="14200" x="5797550" y="2047875"/>
          <p14:tracePt t="14218" x="5788025" y="2070100"/>
          <p14:tracePt t="14233" x="5788025" y="2079625"/>
          <p14:tracePt t="14249" x="5788025" y="2089150"/>
          <p14:tracePt t="14283" x="5788025" y="2092325"/>
          <p14:tracePt t="14300" x="5788025" y="2098675"/>
          <p14:tracePt t="14317" x="5788025" y="2101850"/>
          <p14:tracePt t="14333" x="5788025" y="2108200"/>
          <p14:tracePt t="14350" x="5788025" y="2114550"/>
          <p14:tracePt t="14366" x="5788025" y="2117725"/>
          <p14:tracePt t="14383" x="5788025" y="2124075"/>
          <p14:tracePt t="14418" x="5788025" y="2127250"/>
          <p14:tracePt t="14490" x="5788025" y="2133600"/>
          <p14:tracePt t="14511" x="5788025" y="2136775"/>
          <p14:tracePt t="14532" x="5788025" y="2146300"/>
          <p14:tracePt t="14598" x="5788025" y="2152650"/>
          <p14:tracePt t="14605" x="5788025" y="2159000"/>
          <p14:tracePt t="14621" x="5788025" y="2162175"/>
          <p14:tracePt t="14634" x="5788025" y="2171700"/>
          <p14:tracePt t="14650" x="5788025" y="2181225"/>
          <p14:tracePt t="14667" x="5788025" y="2203450"/>
          <p14:tracePt t="14683" x="5788025" y="2212975"/>
          <p14:tracePt t="14699" x="5788025" y="2222500"/>
          <p14:tracePt t="14717" x="5788025" y="2235200"/>
          <p14:tracePt t="14733" x="5788025" y="2251075"/>
          <p14:tracePt t="14750" x="5788025" y="2260600"/>
          <p14:tracePt t="14767" x="5788025" y="2276475"/>
          <p14:tracePt t="14783" x="5788025" y="2286000"/>
          <p14:tracePt t="14799" x="5788025" y="2301875"/>
          <p14:tracePt t="14817" x="5788025" y="2314575"/>
          <p14:tracePt t="14833" x="5788025" y="2324100"/>
          <p14:tracePt t="14849" x="5788025" y="2333625"/>
          <p14:tracePt t="14866" x="5788025" y="2355850"/>
          <p14:tracePt t="14925" x="5788025" y="2359025"/>
          <p14:tracePt t="14932" x="5788025" y="2365375"/>
          <p14:tracePt t="14946" x="5794375" y="2368550"/>
          <p14:tracePt t="15367" x="5775325" y="2425700"/>
          <p14:tracePt t="15375" x="5749925" y="2508250"/>
          <p14:tracePt t="15383" x="5730875" y="2578100"/>
          <p14:tracePt t="15399" x="5695950" y="2730500"/>
          <p14:tracePt t="15417" x="5686425" y="2949575"/>
          <p14:tracePt t="15434" x="5686425" y="3044825"/>
          <p14:tracePt t="15450" x="5686425" y="3124200"/>
          <p14:tracePt t="15483" x="5699125" y="3327400"/>
          <p14:tracePt t="15517" x="5788025" y="3543300"/>
          <p14:tracePt t="15533" x="5854700" y="3635375"/>
          <p14:tracePt t="15550" x="5937250" y="3711575"/>
          <p14:tracePt t="15567" x="6061075" y="3800475"/>
          <p14:tracePt t="15583" x="6127750" y="3838575"/>
          <p14:tracePt t="15599" x="6159500" y="3863975"/>
          <p14:tracePt t="15617" x="6200775" y="3883025"/>
          <p14:tracePt t="15633" x="6219825" y="3889375"/>
          <p14:tracePt t="15649" x="6248400" y="3889375"/>
          <p14:tracePt t="15667" x="6283325" y="3879850"/>
          <p14:tracePt t="15683" x="6302375" y="3863975"/>
          <p14:tracePt t="15700" x="6330950" y="3816350"/>
          <p14:tracePt t="15717" x="6365875" y="3724275"/>
          <p14:tracePt t="15733" x="6372225" y="3619500"/>
          <p14:tracePt t="15749" x="6372225" y="3514725"/>
          <p14:tracePt t="15766" x="6353175" y="3381375"/>
          <p14:tracePt t="15782" x="6334125" y="3336925"/>
          <p14:tracePt t="15799" x="6308725" y="3295650"/>
          <p14:tracePt t="15817" x="6248400" y="3244850"/>
          <p14:tracePt t="15833" x="6200775" y="3200400"/>
          <p14:tracePt t="15850" x="6156325" y="3152775"/>
          <p14:tracePt t="15866" x="6080125" y="3051175"/>
          <p14:tracePt t="15883" x="6026150" y="2981325"/>
          <p14:tracePt t="15899" x="5969000" y="2908300"/>
          <p14:tracePt t="15916" x="5873750" y="2797175"/>
          <p14:tracePt t="15932" x="5807075" y="2724150"/>
          <p14:tracePt t="15949" x="5765800" y="2679700"/>
          <p14:tracePt t="15966" x="5699125" y="2641600"/>
          <p14:tracePt t="15983" x="5661025" y="2622550"/>
          <p14:tracePt t="16000" x="5616575" y="2609850"/>
          <p14:tracePt t="16016" x="5553075" y="2590800"/>
          <p14:tracePt t="16032" x="5486400" y="2559050"/>
          <p14:tracePt t="16050" x="5422900" y="2546350"/>
          <p14:tracePt t="16067" x="5334000" y="2527300"/>
          <p14:tracePt t="16083" x="5257800" y="2511425"/>
          <p14:tracePt t="16100" x="5172075" y="2495550"/>
          <p14:tracePt t="16117" x="5041900" y="2479675"/>
          <p14:tracePt t="16133" x="4981575" y="2473325"/>
          <p14:tracePt t="16149" x="4921250" y="2473325"/>
          <p14:tracePt t="16166" x="4835525" y="2473325"/>
          <p14:tracePt t="16183" x="4752975" y="2473325"/>
          <p14:tracePt t="16199" x="4670425" y="2473325"/>
          <p14:tracePt t="16217" x="4581525" y="2489200"/>
          <p14:tracePt t="16233" x="4505325" y="2520950"/>
          <p14:tracePt t="16250" x="4425950" y="2559050"/>
          <p14:tracePt t="16266" x="4318000" y="2622550"/>
          <p14:tracePt t="16282" x="4276725" y="2654300"/>
          <p14:tracePt t="16299" x="4229100" y="2682875"/>
          <p14:tracePt t="16316" x="4171950" y="2708275"/>
          <p14:tracePt t="16333" x="4149725" y="2730500"/>
          <p14:tracePt t="16350" x="4108450" y="2749550"/>
          <p14:tracePt t="16367" x="4064000" y="2794000"/>
          <p14:tracePt t="16382" x="4041775" y="2819400"/>
          <p14:tracePt t="16399" x="4013200" y="2860675"/>
          <p14:tracePt t="16416" x="3968750" y="2924175"/>
          <p14:tracePt t="16432" x="3943350" y="2965450"/>
          <p14:tracePt t="16449" x="3914775" y="3009900"/>
          <p14:tracePt t="16466" x="3895725" y="3067050"/>
          <p14:tracePt t="16482" x="3889375" y="3098800"/>
          <p14:tracePt t="16499" x="3889375" y="3149600"/>
          <p14:tracePt t="16516" x="3889375" y="3263900"/>
          <p14:tracePt t="16533" x="3895725" y="3349625"/>
          <p14:tracePt t="16549" x="3902075" y="3432175"/>
          <p14:tracePt t="16566" x="3917950" y="3562350"/>
          <p14:tracePt t="16583" x="3933825" y="3648075"/>
          <p14:tracePt t="16599" x="3959225" y="3736975"/>
          <p14:tracePt t="16616" x="3978275" y="3825875"/>
          <p14:tracePt t="16632" x="4000500" y="3902075"/>
          <p14:tracePt t="16650" x="4032250" y="3990975"/>
          <p14:tracePt t="16666" x="4064000" y="4102100"/>
          <p14:tracePt t="16682" x="4076700" y="4165600"/>
          <p14:tracePt t="16700" x="4092575" y="4229100"/>
          <p14:tracePt t="16716" x="4117975" y="4302125"/>
          <p14:tracePt t="16733" x="4146550" y="4349750"/>
          <p14:tracePt t="16750" x="4171950" y="4397375"/>
          <p14:tracePt t="16767" x="4200525" y="4473575"/>
          <p14:tracePt t="16783" x="4219575" y="4518025"/>
          <p14:tracePt t="16800" x="4244975" y="4556125"/>
          <p14:tracePt t="16816" x="4270375" y="4613275"/>
          <p14:tracePt t="16833" x="4305300" y="4660900"/>
          <p14:tracePt t="16849" x="4330700" y="4708525"/>
          <p14:tracePt t="16867" x="4375150" y="4746625"/>
          <p14:tracePt t="16883" x="4397375" y="4775200"/>
          <p14:tracePt t="16900" x="4429125" y="4800600"/>
          <p14:tracePt t="16917" x="4460875" y="4845050"/>
          <p14:tracePt t="16933" x="4486275" y="4870450"/>
          <p14:tracePt t="16950" x="4524375" y="4902200"/>
          <p14:tracePt t="16966" x="4597400" y="4927600"/>
          <p14:tracePt t="16982" x="4651375" y="4940300"/>
          <p14:tracePt t="17000" x="4699000" y="4962525"/>
          <p14:tracePt t="17017" x="4740275" y="4978400"/>
          <p14:tracePt t="17033" x="4765675" y="4984750"/>
          <p14:tracePt t="17050" x="4781550" y="4991100"/>
          <p14:tracePt t="17066" x="4819650" y="4991100"/>
          <p14:tracePt t="17083" x="4857750" y="4991100"/>
          <p14:tracePt t="17099" x="4908550" y="4991100"/>
          <p14:tracePt t="17116" x="4987925" y="4975225"/>
          <p14:tracePt t="17132" x="5026025" y="4968875"/>
          <p14:tracePt t="17149" x="5048250" y="4968875"/>
          <p14:tracePt t="17167" x="5067300" y="4968875"/>
          <p14:tracePt t="17183" x="5076825" y="4968875"/>
          <p14:tracePt t="17200" x="5086350" y="4962525"/>
          <p14:tracePt t="17217" x="5130800" y="4933950"/>
          <p14:tracePt t="17233" x="5168900" y="4905375"/>
          <p14:tracePt t="17249" x="5226050" y="4870450"/>
          <p14:tracePt t="17266" x="5276850" y="4845050"/>
          <p14:tracePt t="17283" x="5299075" y="4835525"/>
          <p14:tracePt t="17299" x="5318125" y="4829175"/>
          <p14:tracePt t="17316" x="5327650" y="4829175"/>
          <p14:tracePt t="17333" x="5330825" y="4819650"/>
          <p14:tracePt t="17350" x="5340350" y="4810125"/>
          <p14:tracePt t="17366" x="5368925" y="4787900"/>
          <p14:tracePt t="17383" x="5391150" y="4775200"/>
          <p14:tracePt t="17387" x="5397500" y="4765675"/>
          <p14:tracePt t="17399" x="5400675" y="4759325"/>
          <p14:tracePt t="17416" x="5422900" y="4743450"/>
          <p14:tracePt t="17432" x="5432425" y="4733925"/>
          <p14:tracePt t="17449" x="5438775" y="4724400"/>
          <p14:tracePt t="17466" x="5448300" y="4705350"/>
          <p14:tracePt t="17483" x="5451475" y="4689475"/>
          <p14:tracePt t="17500" x="5470525" y="4657725"/>
          <p14:tracePt t="17516" x="5489575" y="4622800"/>
          <p14:tracePt t="17533" x="5502275" y="4578350"/>
          <p14:tracePt t="17550" x="5511800" y="4556125"/>
          <p14:tracePt t="17566" x="5537200" y="4511675"/>
          <p14:tracePt t="17583" x="5543550" y="4489450"/>
          <p14:tracePt t="17600" x="5549900" y="4460875"/>
          <p14:tracePt t="17617" x="5556250" y="4432300"/>
          <p14:tracePt t="17633" x="5565775" y="4403725"/>
          <p14:tracePt t="17650" x="5572125" y="4381500"/>
          <p14:tracePt t="17666" x="5584825" y="4337050"/>
          <p14:tracePt t="17682" x="5591175" y="4314825"/>
          <p14:tracePt t="17700" x="5591175" y="4279900"/>
          <p14:tracePt t="17716" x="5591175" y="4238625"/>
          <p14:tracePt t="17733" x="5591175" y="4222750"/>
          <p14:tracePt t="17750" x="5591175" y="4206875"/>
          <p14:tracePt t="17767" x="5600700" y="4181475"/>
          <p14:tracePt t="17783" x="5607050" y="4159250"/>
          <p14:tracePt t="17800" x="5616575" y="4143375"/>
          <p14:tracePt t="17816" x="5622925" y="4102100"/>
          <p14:tracePt t="17832" x="5641975" y="4064000"/>
          <p14:tracePt t="17849" x="5641975" y="4035425"/>
          <p14:tracePt t="17866" x="5641975" y="3981450"/>
          <p14:tracePt t="17883" x="5641975" y="3937000"/>
          <p14:tracePt t="17887" x="5641975" y="3917950"/>
          <p14:tracePt t="17900" x="5641975" y="3908425"/>
          <p14:tracePt t="17917" x="5641975" y="3860800"/>
          <p14:tracePt t="17933" x="5641975" y="3832225"/>
          <p14:tracePt t="17951" x="5641975" y="3797300"/>
          <p14:tracePt t="17966" x="5638800" y="3775075"/>
          <p14:tracePt t="17982" x="5622925" y="3765550"/>
          <p14:tracePt t="17999" x="5613400" y="3756025"/>
          <p14:tracePt t="18016" x="5597525" y="3740150"/>
          <p14:tracePt t="18033" x="5588000" y="3724275"/>
          <p14:tracePt t="18051" x="5575300" y="3708400"/>
          <p14:tracePt t="18066" x="5562600" y="3705225"/>
          <p14:tracePt t="18083" x="5553075" y="3705225"/>
          <p14:tracePt t="18100" x="5540375" y="3705225"/>
          <p14:tracePt t="18366" x="5540375" y="3711575"/>
          <p14:tracePt t="18373" x="5540375" y="3717925"/>
          <p14:tracePt t="18383" x="5540375" y="3721100"/>
          <p14:tracePt t="18399" x="5540375" y="3730625"/>
          <p14:tracePt t="18416" x="5540375" y="3771900"/>
          <p14:tracePt t="18432" x="5553075" y="3803650"/>
          <p14:tracePt t="18449" x="5581650" y="3857625"/>
          <p14:tracePt t="18466" x="5695950" y="3965575"/>
          <p14:tracePt t="18483" x="5791200" y="4041775"/>
          <p14:tracePt t="18500" x="5978525" y="4175125"/>
          <p14:tracePt t="18516" x="6127750" y="4267200"/>
          <p14:tracePt t="18533" x="6273800" y="4349750"/>
          <p14:tracePt t="18549" x="6384925" y="4410075"/>
          <p14:tracePt t="18566" x="6473825" y="4470400"/>
          <p14:tracePt t="18583" x="6505575" y="4483100"/>
          <p14:tracePt t="18600" x="6521450" y="4498975"/>
          <p14:tracePt t="18616" x="6550025" y="4498975"/>
          <p14:tracePt t="18633" x="6572250" y="4483100"/>
          <p14:tracePt t="18650" x="6629400" y="4445000"/>
          <p14:tracePt t="18666" x="6657975" y="4406900"/>
          <p14:tracePt t="18682" x="6689725" y="4375150"/>
          <p14:tracePt t="18699" x="6708775" y="4337050"/>
          <p14:tracePt t="18716" x="6734175" y="4286250"/>
          <p14:tracePt t="18732" x="6746875" y="4232275"/>
          <p14:tracePt t="18749" x="6759575" y="4178300"/>
          <p14:tracePt t="18767" x="6765925" y="4070350"/>
          <p14:tracePt t="18783" x="6765925" y="4025900"/>
          <p14:tracePt t="18800" x="6765925" y="3984625"/>
          <p14:tracePt t="18816" x="6765925" y="3956050"/>
          <p14:tracePt t="18832" x="6759575" y="3933825"/>
          <p14:tracePt t="18849" x="6746875" y="3902075"/>
          <p14:tracePt t="18866" x="6721475" y="3867150"/>
          <p14:tracePt t="18882" x="6711950" y="3844925"/>
          <p14:tracePt t="18900" x="6696075" y="3832225"/>
          <p14:tracePt t="18916" x="6692900" y="3822700"/>
          <p14:tracePt t="18933" x="6686550" y="3810000"/>
          <p14:tracePt t="18949" x="6667500" y="3800475"/>
          <p14:tracePt t="18966" x="6657975" y="3800475"/>
          <p14:tracePt t="19301" x="6645275" y="3752850"/>
          <p14:tracePt t="19308" x="6635750" y="3673475"/>
          <p14:tracePt t="19316" x="6626225" y="3590925"/>
          <p14:tracePt t="19333" x="6626225" y="3463925"/>
          <p14:tracePt t="19349" x="6610350" y="3289300"/>
          <p14:tracePt t="19365" x="6594475" y="3216275"/>
          <p14:tracePt t="19382" x="6565900" y="3149600"/>
          <p14:tracePt t="19399" x="6540500" y="3105150"/>
          <p14:tracePt t="19415" x="6527800" y="3082925"/>
          <p14:tracePt t="19432" x="6511925" y="3070225"/>
          <p14:tracePt t="19450" x="6499225" y="3057525"/>
          <p14:tracePt t="19466" x="6499225" y="3035300"/>
          <p14:tracePt t="19482" x="6486525" y="3019425"/>
          <p14:tracePt t="19499" x="6477000" y="2971800"/>
          <p14:tracePt t="19515" x="6457950" y="2933700"/>
          <p14:tracePt t="19533" x="6442075" y="2886075"/>
          <p14:tracePt t="19550" x="6419850" y="2828925"/>
          <p14:tracePt t="19566" x="6400800" y="2806700"/>
          <p14:tracePt t="19582" x="6388100" y="2774950"/>
          <p14:tracePt t="19600" x="6388100" y="2762250"/>
          <p14:tracePt t="19616" x="6381750" y="2752725"/>
          <p14:tracePt t="19632" x="6372225" y="2740025"/>
          <p14:tracePt t="19649" x="6359525" y="2720975"/>
          <p14:tracePt t="19666" x="6334125" y="2701925"/>
          <p14:tracePt t="19683" x="6311900" y="2673350"/>
          <p14:tracePt t="19700" x="6267450" y="2635250"/>
          <p14:tracePt t="19716" x="6242050" y="2603500"/>
          <p14:tracePt t="19733" x="6210300" y="2578100"/>
          <p14:tracePt t="19749" x="6194425" y="2562225"/>
          <p14:tracePt t="19765" x="6184900" y="2549525"/>
          <p14:tracePt t="19783" x="6169025" y="2536825"/>
          <p14:tracePt t="19800" x="6143625" y="2514600"/>
          <p14:tracePt t="19816" x="6130925" y="2505075"/>
          <p14:tracePt t="19833" x="6115050" y="2482850"/>
          <p14:tracePt t="19850" x="6099175" y="2470150"/>
          <p14:tracePt t="19866" x="6089650" y="2460625"/>
          <p14:tracePt t="19883" x="6086475" y="2444750"/>
          <p14:tracePt t="19899" x="6076950" y="2435225"/>
          <p14:tracePt t="19915" x="6061075" y="2428875"/>
          <p14:tracePt t="19932" x="6051550" y="2422525"/>
          <p14:tracePt t="19950" x="6035675" y="2409825"/>
          <p14:tracePt t="19966" x="6026150" y="2393950"/>
          <p14:tracePt t="19983" x="6010275" y="2381250"/>
          <p14:tracePt t="20000" x="5994400" y="2368550"/>
          <p14:tracePt t="20016" x="5984875" y="2359025"/>
          <p14:tracePt t="20032" x="5962650" y="2336800"/>
          <p14:tracePt t="20049" x="5934075" y="2320925"/>
          <p14:tracePt t="20065" x="5924550" y="2311400"/>
          <p14:tracePt t="20082" x="5908675" y="2298700"/>
          <p14:tracePt t="20099" x="5892800" y="2282825"/>
          <p14:tracePt t="20143" x="5892800" y="2279650"/>
          <p14:tracePt t="20392" x="5911850" y="2279650"/>
          <p14:tracePt t="20400" x="5924550" y="2286000"/>
          <p14:tracePt t="20408" x="5930900" y="2292350"/>
          <p14:tracePt t="20416" x="5934075" y="2295525"/>
          <p14:tracePt t="20448" x="5949950" y="2301875"/>
          <p14:tracePt t="20498" x="5969000" y="2305050"/>
          <p14:tracePt t="20515" x="5978525" y="2311400"/>
          <p14:tracePt t="20531" x="5988050" y="2311400"/>
          <p14:tracePt t="20548" x="6003925" y="2311400"/>
          <p14:tracePt t="20655" x="6000750" y="2311400"/>
          <p14:tracePt t="20662" x="5997575" y="2311400"/>
          <p14:tracePt t="20669" x="5991225" y="2311400"/>
          <p14:tracePt t="20681" x="5988050" y="2311400"/>
          <p14:tracePt t="20699" x="5972175" y="2298700"/>
          <p14:tracePt t="20715" x="5949950" y="2289175"/>
          <p14:tracePt t="20731" x="5927725" y="2276475"/>
          <p14:tracePt t="20748" x="5911850" y="2257425"/>
          <p14:tracePt t="20765" x="5895975" y="2257425"/>
          <p14:tracePt t="20781" x="5886450" y="2257425"/>
          <p14:tracePt t="20798" x="5876925" y="2257425"/>
          <p14:tracePt t="20832" x="5873750" y="2257425"/>
          <p14:tracePt t="20848" x="5864225" y="2251075"/>
          <p14:tracePt t="20934" x="5864225" y="2247900"/>
          <p14:tracePt t="21856" x="5857875" y="2247900"/>
          <p14:tracePt t="21863" x="5851525" y="2247900"/>
          <p14:tracePt t="21871" x="5848350" y="2247900"/>
          <p14:tracePt t="21882" x="5842000" y="2247900"/>
          <p14:tracePt t="21898" x="5829300" y="2247900"/>
          <p14:tracePt t="21949" x="5803900" y="2270125"/>
          <p14:tracePt t="21983" x="5759450" y="2295525"/>
          <p14:tracePt t="21999" x="5749925" y="2305050"/>
          <p14:tracePt t="22016" x="5737225" y="2320925"/>
          <p14:tracePt t="22033" x="5724525" y="2327275"/>
          <p14:tracePt t="22049" x="5708650" y="2327275"/>
          <p14:tracePt t="22084" x="5721350" y="2327275"/>
          <p14:tracePt t="22099" x="5730875" y="2330450"/>
          <p14:tracePt t="22116" x="5746750" y="2336800"/>
          <p14:tracePt t="22133" x="5784850" y="2349500"/>
          <p14:tracePt t="22149" x="5857875" y="2368550"/>
          <p14:tracePt t="22165" x="5921375" y="2390775"/>
          <p14:tracePt t="22182" x="5975350" y="2403475"/>
          <p14:tracePt t="22198" x="6022975" y="2416175"/>
          <p14:tracePt t="22216" x="6054725" y="2416175"/>
          <p14:tracePt t="22233" x="6073775" y="2416175"/>
          <p14:tracePt t="22249" x="6089650" y="2416175"/>
          <p14:tracePt t="22266" x="6096000" y="2416175"/>
          <p14:tracePt t="22284" x="6108700" y="2416175"/>
          <p14:tracePt t="22299" x="6130925" y="2400300"/>
          <p14:tracePt t="22315" x="6188075" y="2365375"/>
          <p14:tracePt t="22332" x="6248400" y="2336800"/>
          <p14:tracePt t="22348" x="6299200" y="2292350"/>
          <p14:tracePt t="22366" x="6315075" y="2276475"/>
          <p14:tracePt t="22383" x="6324600" y="2263775"/>
          <p14:tracePt t="22448" x="6318250" y="2260600"/>
          <p14:tracePt t="22455" x="6315075" y="2260600"/>
          <p14:tracePt t="22465" x="6308725" y="2251075"/>
          <p14:tracePt t="22483" x="6292850" y="2238375"/>
          <p14:tracePt t="22499" x="6276975" y="2235200"/>
          <p14:tracePt t="22516" x="6267450" y="2228850"/>
          <p14:tracePt t="22533" x="6254750" y="2228850"/>
          <p14:tracePt t="22549" x="6226175" y="2222500"/>
          <p14:tracePt t="22565" x="6203950" y="2222500"/>
          <p14:tracePt t="22582" x="6140450" y="2222500"/>
          <p14:tracePt t="22598" x="6096000" y="2222500"/>
          <p14:tracePt t="22615" x="6073775" y="2222500"/>
          <p14:tracePt t="22633" x="6032500" y="2225675"/>
          <p14:tracePt t="22649" x="6010275" y="2232025"/>
          <p14:tracePt t="22666" x="5981700" y="2244725"/>
          <p14:tracePt t="22683" x="5959475" y="2266950"/>
          <p14:tracePt t="22699" x="5937250" y="2279650"/>
          <p14:tracePt t="22715" x="5924550" y="2289175"/>
          <p14:tracePt t="22732" x="5911850" y="2292350"/>
          <p14:tracePt t="22749" x="5902325" y="2292350"/>
          <p14:tracePt t="22765" x="5895975" y="2292350"/>
          <p14:tracePt t="23362" x="5927725" y="2270125"/>
          <p14:tracePt t="23368" x="5946775" y="2257425"/>
          <p14:tracePt t="23383" x="5991225" y="2232025"/>
          <p14:tracePt t="23400" x="6022975" y="2197100"/>
          <p14:tracePt t="23415" x="6054725" y="2187575"/>
          <p14:tracePt t="23432" x="6099175" y="2155825"/>
          <p14:tracePt t="23448" x="6127750" y="2130425"/>
          <p14:tracePt t="23483" x="6254750" y="2054225"/>
          <p14:tracePt t="23516" x="6343650" y="1993900"/>
          <p14:tracePt t="23532" x="6378575" y="1971675"/>
          <p14:tracePt t="23549" x="6388100" y="1955800"/>
          <p14:tracePt t="23565" x="6397625" y="1939925"/>
          <p14:tracePt t="23582" x="6419850" y="1917700"/>
          <p14:tracePt t="23599" x="6426200" y="1889125"/>
          <p14:tracePt t="23616" x="6432550" y="1866900"/>
          <p14:tracePt t="23633" x="6448425" y="1831975"/>
          <p14:tracePt t="23649" x="6457950" y="1822450"/>
          <p14:tracePt t="23666" x="6473825" y="1812925"/>
          <p14:tracePt t="23682" x="6489700" y="1784350"/>
          <p14:tracePt t="23698" x="6502400" y="1768475"/>
          <p14:tracePt t="23716" x="6508750" y="1739900"/>
          <p14:tracePt t="23732" x="6530975" y="1701800"/>
          <p14:tracePt t="23749" x="6543675" y="1673225"/>
          <p14:tracePt t="23766" x="6556375" y="1647825"/>
          <p14:tracePt t="23782" x="6572250" y="1606550"/>
          <p14:tracePt t="23799" x="6578600" y="1590675"/>
          <p14:tracePt t="23816" x="6591300" y="1581150"/>
          <p14:tracePt t="23832" x="6600825" y="1558925"/>
          <p14:tracePt t="23848" x="6604000" y="1549400"/>
          <p14:tracePt t="23865" x="6604000" y="1539875"/>
          <p14:tracePt t="23882" x="6604000" y="1524000"/>
          <p14:tracePt t="23916" x="6604000" y="1514475"/>
          <p14:tracePt t="23940" x="6604000" y="1511300"/>
          <p14:tracePt t="23953" x="6604000" y="1504950"/>
          <p14:tracePt t="24361" x="6572250" y="1558925"/>
          <p14:tracePt t="24367" x="6534150" y="1654175"/>
          <p14:tracePt t="24382" x="6432550" y="1898650"/>
          <p14:tracePt t="24398" x="6330950" y="2209800"/>
          <p14:tracePt t="24420" x="6191250" y="2784475"/>
          <p14:tracePt t="24439" x="6096000" y="3346450"/>
          <p14:tracePt t="24467" x="6007100" y="3813175"/>
          <p14:tracePt t="24500" x="5972175" y="4070350"/>
          <p14:tracePt t="24502" x="5972175" y="4105275"/>
          <p14:tracePt t="24516" x="5972175" y="4124325"/>
          <p14:tracePt t="24532" x="5972175" y="4171950"/>
          <p14:tracePt t="24548" x="5972175" y="4181475"/>
          <p14:tracePt t="24565" x="5978525" y="4191000"/>
          <p14:tracePt t="24582" x="5994400" y="4200525"/>
          <p14:tracePt t="24598" x="6013450" y="4187825"/>
          <p14:tracePt t="24615" x="6026150" y="4149725"/>
          <p14:tracePt t="24632" x="6038850" y="4032250"/>
          <p14:tracePt t="24648" x="6038850" y="3914775"/>
          <p14:tracePt t="24666" x="6022975" y="3787775"/>
          <p14:tracePt t="24682" x="5969000" y="3657600"/>
          <p14:tracePt t="24698" x="5895975" y="3533775"/>
          <p14:tracePt t="24715" x="5788025" y="3416300"/>
          <p14:tracePt t="24732" x="5588000" y="3260725"/>
          <p14:tracePt t="24748" x="5407025" y="3159125"/>
          <p14:tracePt t="24767" x="5130800" y="3006725"/>
          <p14:tracePt t="24782" x="4962525" y="2882900"/>
          <p14:tracePt t="24799" x="4791075" y="2749550"/>
          <p14:tracePt t="24815" x="4641850" y="2628900"/>
          <p14:tracePt t="24832" x="4435475" y="2403475"/>
          <p14:tracePt t="24848" x="4327525" y="2305050"/>
          <p14:tracePt t="24868" x="4206875" y="2216150"/>
          <p14:tracePt t="24882" x="4149725" y="2187575"/>
          <p14:tracePt t="24899" x="4111625" y="2168525"/>
          <p14:tracePt t="24915" x="4079875" y="2155825"/>
          <p14:tracePt t="24932" x="4044950" y="2146300"/>
          <p14:tracePt t="24948" x="4016375" y="2146300"/>
          <p14:tracePt t="24966" x="3994150" y="2146300"/>
          <p14:tracePt t="24982" x="3952875" y="2146300"/>
          <p14:tracePt t="24999" x="3933825" y="2146300"/>
          <p14:tracePt t="25016" x="3908425" y="2152650"/>
          <p14:tracePt t="25032" x="3873500" y="2178050"/>
          <p14:tracePt t="25049" x="3844925" y="2187575"/>
          <p14:tracePt t="25065" x="3825875" y="2200275"/>
          <p14:tracePt t="25082" x="3781425" y="2266950"/>
          <p14:tracePt t="25099" x="3756025" y="2343150"/>
          <p14:tracePt t="25116" x="3740150" y="2438400"/>
          <p14:tracePt t="25132" x="3711575" y="2759075"/>
          <p14:tracePt t="25149" x="3711575" y="2952750"/>
          <p14:tracePt t="25166" x="3736975" y="3171825"/>
          <p14:tracePt t="25184" x="3765550" y="3425825"/>
          <p14:tracePt t="25198" x="3794125" y="3597275"/>
          <p14:tracePt t="25215" x="3838575" y="3743325"/>
          <p14:tracePt t="25232" x="3892550" y="3965575"/>
          <p14:tracePt t="25249" x="3937000" y="4108450"/>
          <p14:tracePt t="25266" x="3978275" y="4289425"/>
          <p14:tracePt t="25282" x="4003675" y="4406900"/>
          <p14:tracePt t="25299" x="4029075" y="4527550"/>
          <p14:tracePt t="25315" x="4048125" y="4632325"/>
          <p14:tracePt t="25331" x="4076700" y="4768850"/>
          <p14:tracePt t="25348" x="4092575" y="4832350"/>
          <p14:tracePt t="25365" x="4105275" y="4886325"/>
          <p14:tracePt t="25382" x="4124325" y="4949825"/>
          <p14:tracePt t="25399" x="4143375" y="4994275"/>
          <p14:tracePt t="25417" x="4175125" y="5045075"/>
          <p14:tracePt t="25433" x="4206875" y="5076825"/>
          <p14:tracePt t="25449" x="4232275" y="5102225"/>
          <p14:tracePt t="25465" x="4257675" y="5133975"/>
          <p14:tracePt t="25481" x="4302125" y="5172075"/>
          <p14:tracePt t="25498" x="4349750" y="5203825"/>
          <p14:tracePt t="25516" x="4441825" y="5232400"/>
          <p14:tracePt t="25532" x="4514850" y="5238750"/>
          <p14:tracePt t="25549" x="4575175" y="5238750"/>
          <p14:tracePt t="25567" x="4657725" y="5238750"/>
          <p14:tracePt t="25583" x="4711700" y="5229225"/>
          <p14:tracePt t="25599" x="4768850" y="5210175"/>
          <p14:tracePt t="25615" x="4857750" y="5159375"/>
          <p14:tracePt t="25632" x="5121275" y="5029200"/>
          <p14:tracePt t="25648" x="5280025" y="4924425"/>
          <p14:tracePt t="25666" x="5489575" y="4816475"/>
          <p14:tracePt t="25683" x="5568950" y="4768850"/>
          <p14:tracePt t="25698" x="5607050" y="4743450"/>
          <p14:tracePt t="25717" x="5676900" y="4679950"/>
          <p14:tracePt t="25732" x="5730875" y="4610100"/>
          <p14:tracePt t="25749" x="5791200" y="4495800"/>
          <p14:tracePt t="25765" x="5835650" y="4435475"/>
          <p14:tracePt t="25782" x="5969000" y="4279900"/>
          <p14:tracePt t="25798" x="6048375" y="4152900"/>
          <p14:tracePt t="25816" x="6134100" y="4010025"/>
          <p14:tracePt t="25832" x="6175375" y="3879850"/>
          <p14:tracePt t="25849" x="6223000" y="3714750"/>
          <p14:tracePt t="25867" x="6257925" y="3482975"/>
          <p14:tracePt t="25882" x="6257925" y="3298825"/>
          <p14:tracePt t="25899" x="6257925" y="3140075"/>
          <p14:tracePt t="25916" x="6254750" y="3019425"/>
          <p14:tracePt t="25932" x="6254750" y="2984500"/>
          <p14:tracePt t="25948" x="6251575" y="2974975"/>
          <p14:tracePt t="25966" x="6251575" y="2962275"/>
          <p14:tracePt t="25983" x="6245225" y="2962275"/>
          <p14:tracePt t="25998" x="6238875" y="2962275"/>
          <p14:tracePt t="26016" x="6219825" y="2962275"/>
          <p14:tracePt t="26049" x="6216650" y="2962275"/>
          <p14:tracePt t="26081" x="6216650" y="2965450"/>
          <p14:tracePt t="26088" x="6216650" y="2971800"/>
          <p14:tracePt t="26098" x="6216650" y="2974975"/>
          <p14:tracePt t="26116" x="6216650" y="2990850"/>
          <p14:tracePt t="26132" x="6210300" y="3000375"/>
          <p14:tracePt t="26149" x="6210300" y="3016250"/>
          <p14:tracePt t="26166" x="6210300" y="3028950"/>
          <p14:tracePt t="26182" x="6210300" y="3051175"/>
          <p14:tracePt t="26198" x="6210300" y="3079750"/>
          <p14:tracePt t="26216" x="6210300" y="3111500"/>
          <p14:tracePt t="26231" x="6210300" y="3149600"/>
          <p14:tracePt t="26248" x="6210300" y="3194050"/>
          <p14:tracePt t="26266" x="6210300" y="3279775"/>
          <p14:tracePt t="26282" x="6210300" y="3362325"/>
          <p14:tracePt t="26299" x="6210300" y="3444875"/>
          <p14:tracePt t="26316" x="6194425" y="3562350"/>
          <p14:tracePt t="26332" x="6162675" y="3651250"/>
          <p14:tracePt t="26348" x="6118225" y="3762375"/>
          <p14:tracePt t="26364" x="6042025" y="3863975"/>
          <p14:tracePt t="26381" x="5889625" y="4016375"/>
          <p14:tracePt t="26399" x="5734050" y="4108450"/>
          <p14:tracePt t="26416" x="5495925" y="4171950"/>
          <p14:tracePt t="26432" x="5394325" y="4171950"/>
          <p14:tracePt t="26449" x="5273675" y="4140200"/>
          <p14:tracePt t="26465" x="5156200" y="4095750"/>
          <p14:tracePt t="26482" x="5108575" y="4051300"/>
          <p14:tracePt t="26498" x="5073650" y="4003675"/>
          <p14:tracePt t="26515" x="5041900" y="3975100"/>
          <p14:tracePt t="26531" x="5032375" y="3965575"/>
          <p14:tracePt t="26548" x="5022850" y="3949700"/>
          <p14:tracePt t="26566" x="5003800" y="3933825"/>
          <p14:tracePt t="26582" x="4991100" y="3911600"/>
          <p14:tracePt t="26598" x="4965700" y="3879850"/>
          <p14:tracePt t="26616" x="4921250" y="3819525"/>
          <p14:tracePt t="26631" x="4889500" y="3752850"/>
          <p14:tracePt t="26649" x="4867275" y="3676650"/>
          <p14:tracePt t="26666" x="4867275" y="3581400"/>
          <p14:tracePt t="26682" x="4867275" y="3527425"/>
          <p14:tracePt t="26699" x="4867275" y="3498850"/>
          <p14:tracePt t="26716" x="4867275" y="3460750"/>
          <p14:tracePt t="26732" x="4867275" y="3444875"/>
          <p14:tracePt t="26748" x="4860925" y="3435350"/>
          <p14:tracePt t="26765" x="4860925" y="3413125"/>
          <p14:tracePt t="26781" x="4860925" y="3403600"/>
          <p14:tracePt t="26798" x="4860925" y="3387725"/>
          <p14:tracePt t="26816" x="4860925" y="3368675"/>
          <p14:tracePt t="26832" x="4860925" y="3359150"/>
          <p14:tracePt t="26849" x="4860925" y="3352800"/>
          <p14:tracePt t="27224" x="4857750" y="3352800"/>
          <p14:tracePt t="27231" x="4851400" y="3352800"/>
          <p14:tracePt t="27238" x="4841875" y="3352800"/>
          <p14:tracePt t="27249" x="4838700" y="3355975"/>
          <p14:tracePt t="27282" x="4784725" y="3387725"/>
          <p14:tracePt t="27315" x="4762500" y="3409950"/>
          <p14:tracePt t="27331" x="4752975" y="3409950"/>
          <p14:tracePt t="27348" x="4737100" y="3413125"/>
          <p14:tracePt t="27365" x="4727575" y="3419475"/>
          <p14:tracePt t="27382" x="4727575" y="3435350"/>
          <p14:tracePt t="27399" x="4727575" y="3444875"/>
          <p14:tracePt t="27416" x="4727575" y="3463925"/>
          <p14:tracePt t="27432" x="4727575" y="3492500"/>
          <p14:tracePt t="27448" x="4733925" y="3517900"/>
          <p14:tracePt t="27465" x="4791075" y="3578225"/>
          <p14:tracePt t="27482" x="4883150" y="3635375"/>
          <p14:tracePt t="27498" x="4949825" y="3673475"/>
          <p14:tracePt t="27516" x="5003800" y="3708400"/>
          <p14:tracePt t="27532" x="5019675" y="3717925"/>
          <p14:tracePt t="27549" x="5035550" y="3727450"/>
          <p14:tracePt t="27566" x="5045075" y="3743325"/>
          <p14:tracePt t="27598" x="5045075" y="3746500"/>
          <p14:tracePt t="27788" x="5067300" y="3746500"/>
          <p14:tracePt t="27795" x="5086350" y="3746500"/>
          <p14:tracePt t="27802" x="5095875" y="3746500"/>
          <p14:tracePt t="27816" x="5140325" y="3746500"/>
          <p14:tracePt t="27832" x="5210175" y="3746500"/>
          <p14:tracePt t="27849" x="5318125" y="3762375"/>
          <p14:tracePt t="27865" x="5448300" y="3771900"/>
          <p14:tracePt t="27882" x="5476875" y="3771900"/>
          <p14:tracePt t="27898" x="5499100" y="3771900"/>
          <p14:tracePt t="27915" x="5514975" y="3775075"/>
          <p14:tracePt t="27932" x="5518150" y="3775075"/>
          <p14:tracePt t="27965" x="5518150" y="3784600"/>
          <p14:tracePt t="27982" x="5518150" y="3794125"/>
          <p14:tracePt t="27999" x="5518150" y="3800475"/>
          <p14:tracePt t="28002" x="5518150" y="3806825"/>
          <p14:tracePt t="28015" x="5518150" y="3819525"/>
          <p14:tracePt t="28031" x="5508625" y="3825875"/>
          <p14:tracePt t="28048" x="5499100" y="3829050"/>
          <p14:tracePt t="28065" x="5461000" y="3829050"/>
          <p14:tracePt t="28082" x="5448300" y="3829050"/>
          <p14:tracePt t="28099" x="5438775" y="3829050"/>
          <p14:tracePt t="28115" x="5419725" y="3829050"/>
          <p14:tracePt t="28132" x="5410200" y="3829050"/>
          <p14:tracePt t="28148" x="5403850" y="3829050"/>
          <p14:tracePt t="28164" x="5400675" y="3829050"/>
          <p14:tracePt t="28181" x="5400675" y="3819525"/>
          <p14:tracePt t="28198" x="5400675" y="3803650"/>
          <p14:tracePt t="28215" x="5419725" y="3775075"/>
          <p14:tracePt t="28231" x="5461000" y="3743325"/>
          <p14:tracePt t="28248" x="5527675" y="3711575"/>
          <p14:tracePt t="28265" x="5613400" y="3660775"/>
          <p14:tracePt t="28281" x="5645150" y="3651250"/>
          <p14:tracePt t="28298" x="5667375" y="3644900"/>
          <p14:tracePt t="28314" x="5683250" y="3644900"/>
          <p14:tracePt t="28331" x="5689600" y="3644900"/>
          <p14:tracePt t="28394" x="5686425" y="3644900"/>
          <p14:tracePt t="28401" x="5683250" y="3644900"/>
          <p14:tracePt t="28415" x="5670550" y="3644900"/>
          <p14:tracePt t="28432" x="5651500" y="3654425"/>
          <p14:tracePt t="28448" x="5626100" y="3667125"/>
          <p14:tracePt t="28464" x="5578475" y="3692525"/>
          <p14:tracePt t="28481" x="5553075" y="3698875"/>
          <p14:tracePt t="28498" x="5543550" y="3698875"/>
          <p14:tracePt t="28515" x="5524500" y="3698875"/>
          <p14:tracePt t="28531" x="5514975" y="3698875"/>
          <p14:tracePt t="28548" x="5505450" y="3698875"/>
          <p14:tracePt t="28565" x="5486400" y="3698875"/>
          <p14:tracePt t="28581" x="5476875" y="3698875"/>
          <p14:tracePt t="28598" x="5464175" y="3698875"/>
          <p14:tracePt t="28616" x="5451475" y="3698875"/>
          <p14:tracePt t="28632" x="5435600" y="3695700"/>
          <p14:tracePt t="28649" x="5435600" y="3673475"/>
          <p14:tracePt t="28666" x="5435600" y="3641725"/>
          <p14:tracePt t="28682" x="5435600" y="3613150"/>
          <p14:tracePt t="28698" x="5435600" y="3597275"/>
          <p14:tracePt t="28715" x="5435600" y="3571875"/>
          <p14:tracePt t="28731" x="5435600" y="3549650"/>
          <p14:tracePt t="28748" x="5435600" y="3540125"/>
          <p14:tracePt t="28765" x="5435600" y="3524250"/>
          <p14:tracePt t="28781" x="5435600" y="3508375"/>
          <p14:tracePt t="28798" x="5435600" y="3498850"/>
          <p14:tracePt t="32477" x="5441950" y="3498850"/>
          <p14:tracePt t="32484" x="5451475" y="3498850"/>
          <p14:tracePt t="32498" x="5480050" y="3498850"/>
          <p14:tracePt t="32515" x="5505450" y="3508375"/>
          <p14:tracePt t="32531" x="5527675" y="3527425"/>
          <p14:tracePt t="32549" x="5534025" y="3527425"/>
          <p14:tracePt t="32570" x="5530850" y="3527425"/>
          <p14:tracePt t="32597" x="5505450" y="3502025"/>
          <p14:tracePt t="32631" x="5486400" y="3492500"/>
          <p14:tracePt t="32635" x="5480050" y="3492500"/>
          <p14:tracePt t="32648" x="5470525" y="3492500"/>
          <p14:tracePt t="32733" x="5470525" y="3489325"/>
          <p14:tracePt t="34510" x="5524500" y="3527425"/>
          <p14:tracePt t="34517" x="5622925" y="3606800"/>
          <p14:tracePt t="34531" x="5784850" y="3768725"/>
          <p14:tracePt t="34547" x="5953125" y="3956050"/>
          <p14:tracePt t="34564" x="6156325" y="4241800"/>
          <p14:tracePt t="34586" x="6372225" y="4524375"/>
          <p14:tracePt t="34607" x="6581775" y="4848225"/>
          <p14:tracePt t="34634" x="6905625" y="5273675"/>
          <p14:tracePt t="34666" x="7229475" y="5711825"/>
          <p14:tracePt t="34682" x="7318375" y="5848350"/>
          <p14:tracePt t="34699" x="7397750" y="5943600"/>
          <p14:tracePt t="34715" x="7451725" y="6026150"/>
          <p14:tracePt t="34731" x="7496175" y="6111875"/>
          <p14:tracePt t="34748" x="7527925" y="6159500"/>
          <p14:tracePt t="34765" x="7556500" y="6203950"/>
          <p14:tracePt t="34781" x="7600950" y="6273800"/>
          <p14:tracePt t="34797" x="7613650" y="6302375"/>
          <p14:tracePt t="34814" x="7626350" y="6334125"/>
          <p14:tracePt t="34831" x="7632700" y="6381750"/>
          <p14:tracePt t="34848" x="7629525" y="6403975"/>
          <p14:tracePt t="34864" x="7620000" y="6413500"/>
          <p14:tracePt t="34882" x="7578725" y="6438900"/>
          <p14:tracePt t="34898" x="7540625" y="6451600"/>
          <p14:tracePt t="34914" x="7486650" y="6464300"/>
          <p14:tracePt t="34930" x="7350125" y="6511925"/>
          <p14:tracePt t="34947" x="7261225" y="6562725"/>
          <p14:tracePt t="34964" x="7169150" y="6619875"/>
          <p14:tracePt t="34981" x="7048500" y="6692900"/>
          <p14:tracePt t="34998" x="6981825" y="6724650"/>
          <p14:tracePt t="35015" x="6911975" y="6759575"/>
          <p14:tracePt t="35032" x="6816725" y="6804025"/>
          <p14:tracePt t="35048" x="6746875" y="6851650"/>
          <p14:tracePt t="35064" x="6680200" y="6854825"/>
          <p14:tracePt t="35080" x="6638925" y="6854825"/>
          <p14:tracePt t="35482" x="6670675" y="6794500"/>
          <p14:tracePt t="35488" x="6727825" y="6721475"/>
          <p14:tracePt t="35497" x="6772275" y="6645275"/>
          <p14:tracePt t="35515" x="6940550" y="6480175"/>
          <p14:tracePt t="35530" x="7312025" y="6188075"/>
          <p14:tracePt t="35555" x="7639050" y="6016625"/>
          <p14:tracePt t="35581" x="7889875" y="5946775"/>
          <p14:tracePt t="35616" x="8083550" y="5924550"/>
          <p14:tracePt t="35631" x="8134350" y="5924550"/>
          <p14:tracePt t="35647" x="8172450" y="5918200"/>
          <p14:tracePt t="35664" x="8207375" y="5918200"/>
          <p14:tracePt t="35666" x="8220075" y="5918200"/>
          <p14:tracePt t="35681" x="8235950" y="5918200"/>
          <p14:tracePt t="35698" x="8251825" y="5918200"/>
          <p14:tracePt t="35715" x="8261350" y="5918200"/>
          <p14:tracePt t="35748" x="8261350" y="5921375"/>
          <p14:tracePt t="35764" x="8261350" y="5930900"/>
          <p14:tracePt t="35781" x="8261350" y="5956300"/>
          <p14:tracePt t="35797" x="8251825" y="5981700"/>
          <p14:tracePt t="35814" x="8245475" y="6016625"/>
          <p14:tracePt t="35831" x="8220075" y="6061075"/>
          <p14:tracePt t="35847" x="8207375" y="6089650"/>
          <p14:tracePt t="35864" x="8197850" y="6115050"/>
          <p14:tracePt t="35881" x="8172450" y="6156325"/>
          <p14:tracePt t="35897" x="8159750" y="6181725"/>
          <p14:tracePt t="35914" x="8134350" y="6210300"/>
          <p14:tracePt t="35931" x="8089900" y="6254750"/>
          <p14:tracePt t="35947" x="8080375" y="6280150"/>
          <p14:tracePt t="35965" x="8070850" y="6289675"/>
          <p14:tracePt t="35981" x="8048625" y="6311900"/>
          <p14:tracePt t="35998" x="8042275" y="6321425"/>
          <p14:tracePt t="36015" x="8042275" y="6330950"/>
          <p14:tracePt t="36031" x="8042275" y="6346825"/>
          <p14:tracePt t="36047" x="8061325" y="6362700"/>
          <p14:tracePt t="36064" x="8086725" y="6372225"/>
          <p14:tracePt t="36080" x="8134350" y="6384925"/>
          <p14:tracePt t="36097" x="8162925" y="6384925"/>
          <p14:tracePt t="36115" x="8201025" y="6384925"/>
          <p14:tracePt t="36131" x="8264525" y="6362700"/>
          <p14:tracePt t="36148" x="8331200" y="6327775"/>
          <p14:tracePt t="36166" x="8432800" y="6248400"/>
          <p14:tracePt t="36181" x="8483600" y="6197600"/>
          <p14:tracePt t="36198" x="8515350" y="6165850"/>
          <p14:tracePt t="36214" x="8540750" y="6146800"/>
          <p14:tracePt t="36230" x="8556625" y="6127750"/>
          <p14:tracePt t="37030" x="8366125" y="6118225"/>
          <p14:tracePt t="37037" x="8010525" y="6086475"/>
          <p14:tracePt t="37047" x="7699375" y="6054725"/>
          <p14:tracePt t="37065" x="6562725" y="5962650"/>
          <p14:tracePt t="37086" x="5638800" y="5902325"/>
          <p14:tracePt t="37105" x="5200650" y="5864225"/>
          <p14:tracePt t="37133" x="4645025" y="5737225"/>
          <p14:tracePt t="37166" x="4349750" y="5597525"/>
          <p14:tracePt t="37181" x="4289425" y="5562600"/>
          <p14:tracePt t="37197" x="4254500" y="5549900"/>
          <p14:tracePt t="37215" x="4203700" y="5518150"/>
          <p14:tracePt t="37231" x="4146550" y="5483225"/>
          <p14:tracePt t="37247" x="4076700" y="5438775"/>
          <p14:tracePt t="37264" x="3968750" y="5330825"/>
          <p14:tracePt t="37281" x="3784600" y="5137150"/>
          <p14:tracePt t="37297" x="3657600" y="5038725"/>
          <p14:tracePt t="37316" x="3444875" y="4860925"/>
          <p14:tracePt t="37331" x="3330575" y="4772025"/>
          <p14:tracePt t="37350" x="3184525" y="4699000"/>
          <p14:tracePt t="37365" x="2987675" y="4591050"/>
          <p14:tracePt t="37381" x="2889250" y="4559300"/>
          <p14:tracePt t="37398" x="2822575" y="4530725"/>
          <p14:tracePt t="37414" x="2759075" y="4476750"/>
          <p14:tracePt t="37430" x="2736850" y="4381500"/>
          <p14:tracePt t="37447" x="2740025" y="4276725"/>
          <p14:tracePt t="37465" x="2790825" y="4187825"/>
          <p14:tracePt t="37480" x="2822575" y="4156075"/>
          <p14:tracePt t="37497" x="2841625" y="4133850"/>
          <p14:tracePt t="37514" x="2851150" y="4124325"/>
          <p14:tracePt t="37530" x="2860675" y="4108450"/>
          <p14:tracePt t="37547" x="2860675" y="4102100"/>
          <p14:tracePt t="37564" x="2860675" y="4089400"/>
          <p14:tracePt t="37597" x="2860675" y="4083050"/>
          <p14:tracePt t="37615" x="2854325" y="4067175"/>
          <p14:tracePt t="37631" x="2844800" y="4057650"/>
          <p14:tracePt t="37647" x="2825750" y="4029075"/>
          <p14:tracePt t="37665" x="2762250" y="3965575"/>
          <p14:tracePt t="37681" x="2714625" y="3924300"/>
          <p14:tracePt t="37697" x="2673350" y="3892550"/>
          <p14:tracePt t="37715" x="2632075" y="3860800"/>
          <p14:tracePt t="37731" x="2606675" y="3841750"/>
          <p14:tracePt t="37747" x="2578100" y="3829050"/>
          <p14:tracePt t="37765" x="2543175" y="3813175"/>
          <p14:tracePt t="37781" x="2505075" y="3800475"/>
          <p14:tracePt t="37797" x="2466975" y="3781425"/>
          <p14:tracePt t="37815" x="2432050" y="3762375"/>
          <p14:tracePt t="37831" x="2422525" y="3752850"/>
          <p14:tracePt t="37847" x="2406650" y="3749675"/>
          <p14:tracePt t="37864" x="2390775" y="3749675"/>
          <p14:tracePt t="37880" x="2387600" y="3749675"/>
          <p14:tracePt t="38166" x="2381250" y="3749675"/>
          <p14:tracePt t="38173" x="2378075" y="3743325"/>
          <p14:tracePt t="38181" x="2365375" y="3733800"/>
          <p14:tracePt t="38198" x="2346325" y="3695700"/>
          <p14:tracePt t="38215" x="2292350" y="3581400"/>
          <p14:tracePt t="38231" x="2263775" y="3524250"/>
          <p14:tracePt t="38247" x="2232025" y="3413125"/>
          <p14:tracePt t="38264" x="2159000" y="3219450"/>
          <p14:tracePt t="38280" x="2111375" y="3130550"/>
          <p14:tracePt t="38297" x="2044700" y="3057525"/>
          <p14:tracePt t="38315" x="1905000" y="2889250"/>
          <p14:tracePt t="38331" x="1803400" y="2752725"/>
          <p14:tracePt t="38348" x="1724025" y="2625725"/>
          <p14:tracePt t="38365" x="1625600" y="2451100"/>
          <p14:tracePt t="38381" x="1593850" y="2352675"/>
          <p14:tracePt t="38397" x="1603375" y="2298700"/>
          <p14:tracePt t="38413" x="1622425" y="2276475"/>
          <p14:tracePt t="38737" x="1587500" y="2238375"/>
          <p14:tracePt t="38743" x="1533525" y="2193925"/>
          <p14:tracePt t="38750" x="1504950" y="2162175"/>
          <p14:tracePt t="38764" x="1431925" y="2098675"/>
          <p14:tracePt t="38781" x="1384300" y="2063750"/>
          <p14:tracePt t="38798" x="1352550" y="2032000"/>
          <p14:tracePt t="38814" x="1314450" y="2009775"/>
          <p14:tracePt t="38830" x="1304925" y="2000250"/>
          <p14:tracePt t="38847" x="1295400" y="2000250"/>
          <p14:tracePt t="38864" x="1285875" y="2000250"/>
          <p14:tracePt t="39079" x="1289050" y="1987550"/>
          <p14:tracePt t="39086" x="1295400" y="1978025"/>
          <p14:tracePt t="39097" x="1301750" y="1958975"/>
          <p14:tracePt t="39114" x="1317625" y="1924050"/>
          <p14:tracePt t="39130" x="1323975" y="1901825"/>
          <p14:tracePt t="39148" x="1330325" y="1892300"/>
          <p14:tracePt t="39164" x="1330325" y="1876425"/>
          <p14:tracePt t="39180" x="1339850" y="1870075"/>
          <p14:tracePt t="39197" x="1349375" y="1866900"/>
          <p14:tracePt t="39214" x="1365250" y="1866900"/>
          <p14:tracePt t="39231" x="1368425" y="1866900"/>
          <p14:tracePt t="41886" x="1374775" y="1860550"/>
          <p14:tracePt t="41892" x="1377950" y="1857375"/>
          <p14:tracePt t="41899" x="1384300" y="1844675"/>
          <p14:tracePt t="41914" x="1390650" y="1800225"/>
          <p14:tracePt t="41931" x="1390650" y="1758950"/>
          <p14:tracePt t="41947" x="1374775" y="1708150"/>
          <p14:tracePt t="41963" x="1365250" y="1692275"/>
          <p14:tracePt t="41998" x="1349375" y="1666875"/>
          <p14:tracePt t="42030" x="1349375" y="1660525"/>
          <p14:tracePt t="42098" x="1355725" y="1660525"/>
          <p14:tracePt t="42106" x="1362075" y="1660525"/>
          <p14:tracePt t="42113" x="1371600" y="1657350"/>
          <p14:tracePt t="42130" x="1406525" y="1657350"/>
          <p14:tracePt t="42148" x="1454150" y="1657350"/>
          <p14:tracePt t="42163" x="1485900" y="1657350"/>
          <p14:tracePt t="42181" x="1501775" y="1670050"/>
          <p14:tracePt t="42198" x="1514475" y="1689100"/>
          <p14:tracePt t="42214" x="1527175" y="1714500"/>
          <p14:tracePt t="42230" x="1546225" y="1736725"/>
          <p14:tracePt t="42247" x="1565275" y="1778000"/>
          <p14:tracePt t="42263" x="1568450" y="1797050"/>
          <p14:tracePt t="42280" x="1568450" y="1809750"/>
          <p14:tracePt t="42298" x="1568450" y="1825625"/>
          <p14:tracePt t="42314" x="1568450" y="1835150"/>
          <p14:tracePt t="42331" x="1562100" y="1835150"/>
          <p14:tracePt t="42347" x="1549400" y="1835150"/>
          <p14:tracePt t="42363" x="1533525" y="1835150"/>
          <p14:tracePt t="42380" x="1524000" y="1835150"/>
          <p14:tracePt t="42398" x="1482725" y="1825625"/>
          <p14:tracePt t="42414" x="1460500" y="1816100"/>
          <p14:tracePt t="42431" x="1435100" y="1784350"/>
          <p14:tracePt t="42448" x="1390650" y="1746250"/>
          <p14:tracePt t="42464" x="1365250" y="1714500"/>
          <p14:tracePt t="42481" x="1339850" y="1689100"/>
          <p14:tracePt t="42497" x="1314450" y="1670050"/>
          <p14:tracePt t="42513" x="1298575" y="1657350"/>
          <p14:tracePt t="42530" x="1282700" y="1647825"/>
          <p14:tracePt t="42547" x="1260475" y="1631950"/>
          <p14:tracePt t="42563" x="1250950" y="1631950"/>
          <p14:tracePt t="42580" x="1241425" y="1631950"/>
          <p14:tracePt t="42597" x="1225550" y="1631950"/>
          <p14:tracePt t="42812" x="1228725" y="1631950"/>
          <p14:tracePt t="42819" x="1231900" y="1631950"/>
          <p14:tracePt t="42829" x="1238250" y="1631950"/>
          <p14:tracePt t="42847" x="1254125" y="1638300"/>
          <p14:tracePt t="42863" x="1266825" y="1644650"/>
          <p14:tracePt t="42880" x="1279525" y="1660525"/>
          <p14:tracePt t="42897" x="1292225" y="1660525"/>
          <p14:tracePt t="42978" x="1292225" y="1663700"/>
          <p14:tracePt t="42991" x="1292225" y="1670050"/>
          <p14:tracePt t="42999" x="1292225" y="1673225"/>
          <p14:tracePt t="43014" x="1298575" y="1673225"/>
          <p14:tracePt t="43030" x="1298575" y="1679575"/>
          <p14:tracePt t="43047" x="1298575" y="1685925"/>
          <p14:tracePt t="43119" x="1301750" y="1685925"/>
          <p14:tracePt t="43127" x="1301750" y="1689100"/>
          <p14:tracePt t="43134" x="1314450" y="1689100"/>
          <p14:tracePt t="43455" x="1317625" y="1701800"/>
          <p14:tracePt t="43463" x="1323975" y="1711325"/>
          <p14:tracePt t="43468" x="1330325" y="1724025"/>
          <p14:tracePt t="43480" x="1336675" y="1736725"/>
          <p14:tracePt t="43497" x="1362075" y="1771650"/>
          <p14:tracePt t="43513" x="1393825" y="1803400"/>
          <p14:tracePt t="43547" x="1419225" y="1835150"/>
          <p14:tracePt t="43581" x="1422400" y="1851025"/>
          <p14:tracePt t="43655" x="1422400" y="1847850"/>
          <p14:tracePt t="43663" x="1422400" y="1838325"/>
          <p14:tracePt t="43669" x="1422400" y="1831975"/>
          <p14:tracePt t="43680" x="1416050" y="1828800"/>
          <p14:tracePt t="43697" x="1403350" y="1812925"/>
          <p14:tracePt t="43714" x="1393825" y="1803400"/>
          <p14:tracePt t="43730" x="1377950" y="1787525"/>
          <p14:tracePt t="43746" x="1358900" y="1758950"/>
          <p14:tracePt t="43763" x="1349375" y="1743075"/>
          <p14:tracePt t="43781" x="1339850" y="1733550"/>
          <p14:tracePt t="43798" x="1323975" y="1720850"/>
          <p14:tracePt t="43814" x="1314450" y="1711325"/>
          <p14:tracePt t="43830" x="1304925" y="1695450"/>
          <p14:tracePt t="43847" x="1285875" y="1685925"/>
          <p14:tracePt t="43864" x="1276350" y="1685925"/>
          <p14:tracePt t="43880" x="1266825" y="1685925"/>
          <p14:tracePt t="43897" x="1260475" y="1685925"/>
          <p14:tracePt t="43913" x="1250950" y="1685925"/>
          <p14:tracePt t="43930" x="1235075" y="1679575"/>
          <p14:tracePt t="43947" x="1219200" y="1673225"/>
          <p14:tracePt t="43963" x="1209675" y="1663700"/>
          <p14:tracePt t="43980" x="1200150" y="1660525"/>
          <p14:tracePt t="43997" x="1181100" y="1638300"/>
          <p14:tracePt t="44014" x="1171575" y="1638300"/>
          <p14:tracePt t="44030" x="1158875" y="1628775"/>
          <p14:tracePt t="44047" x="1158875" y="1619250"/>
          <p14:tracePt t="44063" x="1158875" y="1609725"/>
          <p14:tracePt t="44097" x="1158875" y="1603375"/>
          <p14:tracePt t="44114" x="1158875" y="1600200"/>
          <p14:tracePt t="44133" x="1158875" y="1587500"/>
          <p14:tracePt t="44147" x="1158875" y="1584325"/>
          <p14:tracePt t="44163" x="1158875" y="1577975"/>
          <p14:tracePt t="44180" x="1162050" y="1574800"/>
          <p14:tracePt t="44197" x="1171575" y="1568450"/>
          <p14:tracePt t="44214" x="1177925" y="1565275"/>
          <p14:tracePt t="44254" x="1181100" y="1565275"/>
          <p14:tracePt t="44269" x="1190625" y="1565275"/>
          <p14:tracePt t="44280" x="1196975" y="1558925"/>
          <p14:tracePt t="44297" x="1212850" y="1558925"/>
          <p14:tracePt t="44313" x="1222375" y="1558925"/>
          <p14:tracePt t="44348" x="1225550" y="1558925"/>
          <p14:tracePt t="44364" x="1231900" y="1558925"/>
          <p14:tracePt t="44380" x="1244600" y="1558925"/>
          <p14:tracePt t="44397" x="1260475" y="1558925"/>
          <p14:tracePt t="44414" x="1270000" y="1555750"/>
          <p14:tracePt t="44430" x="1279525" y="1555750"/>
          <p14:tracePt t="44447" x="1301750" y="1555750"/>
          <p14:tracePt t="44463" x="1311275" y="1555750"/>
          <p14:tracePt t="44480" x="1320800" y="1555750"/>
          <p14:tracePt t="44497" x="1333500" y="1555750"/>
          <p14:tracePt t="44514" x="1343025" y="1555750"/>
          <p14:tracePt t="44530" x="1352550" y="1549400"/>
          <p14:tracePt t="44547" x="1393825" y="1549400"/>
          <p14:tracePt t="44563" x="1403350" y="1549400"/>
          <p14:tracePt t="44580" x="1412875" y="1549400"/>
          <p14:tracePt t="44597" x="1422400" y="1549400"/>
          <p14:tracePt t="44662" x="1431925" y="1549400"/>
          <p14:tracePt t="44668" x="1438275" y="1549400"/>
          <p14:tracePt t="44680" x="1441450" y="1549400"/>
          <p14:tracePt t="44697" x="1447800" y="1549400"/>
          <p14:tracePt t="44713" x="1454150" y="1549400"/>
          <p14:tracePt t="44747" x="1457325" y="1549400"/>
          <p14:tracePt t="44776" x="1463675" y="1549400"/>
          <p14:tracePt t="44783" x="1466850" y="1549400"/>
          <p14:tracePt t="44797" x="1482725" y="1555750"/>
          <p14:tracePt t="44814" x="1492250" y="1565275"/>
          <p14:tracePt t="44830" x="1498600" y="1574800"/>
          <p14:tracePt t="44847" x="1508125" y="1587500"/>
          <p14:tracePt t="44863" x="1511300" y="1600200"/>
          <p14:tracePt t="44880" x="1517650" y="1606550"/>
          <p14:tracePt t="44897" x="1536700" y="1622425"/>
          <p14:tracePt t="44914" x="1546225" y="1631950"/>
          <p14:tracePt t="44930" x="1558925" y="1647825"/>
          <p14:tracePt t="44947" x="1571625" y="1660525"/>
          <p14:tracePt t="44963" x="1584325" y="1670050"/>
          <p14:tracePt t="44980" x="1584325" y="1682750"/>
          <p14:tracePt t="44996" x="1584325" y="1701800"/>
          <p14:tracePt t="45013" x="1584325" y="1704975"/>
          <p14:tracePt t="45030" x="1584325" y="1717675"/>
          <p14:tracePt t="45047" x="1587500" y="1727200"/>
          <p14:tracePt t="45064" x="1587500" y="1736725"/>
          <p14:tracePt t="45082" x="1587500" y="1749425"/>
          <p14:tracePt t="45097" x="1587500" y="1755775"/>
          <p14:tracePt t="45113" x="1587500" y="1758950"/>
          <p14:tracePt t="45147" x="1587500" y="1765300"/>
          <p14:tracePt t="45205" x="1587500" y="1768475"/>
          <p14:tracePt t="45217" x="1587500" y="1774825"/>
          <p14:tracePt t="45224" x="1587500" y="1778000"/>
          <p14:tracePt t="45247" x="1587500" y="1790700"/>
          <p14:tracePt t="45263" x="1587500" y="1793875"/>
          <p14:tracePt t="45279" x="1571625" y="1793875"/>
          <p14:tracePt t="45297" x="1555750" y="1803400"/>
          <p14:tracePt t="45314" x="1546225" y="1803400"/>
          <p14:tracePt t="45331" x="1536700" y="1812925"/>
          <p14:tracePt t="45347" x="1517650" y="1819275"/>
          <p14:tracePt t="45363" x="1508125" y="1822450"/>
          <p14:tracePt t="45367" x="1501775" y="1822450"/>
          <p14:tracePt t="45380" x="1492250" y="1828800"/>
          <p14:tracePt t="45396" x="1476375" y="1828800"/>
          <p14:tracePt t="45413" x="1466850" y="1828800"/>
          <p14:tracePt t="45429" x="1457325" y="1838325"/>
          <p14:tracePt t="45447" x="1441450" y="1844675"/>
          <p14:tracePt t="45464" x="1425575" y="1854200"/>
          <p14:tracePt t="45481" x="1406525" y="1863725"/>
          <p14:tracePt t="45497" x="1390650" y="1863725"/>
          <p14:tracePt t="45513" x="1374775" y="1870075"/>
          <p14:tracePt t="45530" x="1365250" y="1870075"/>
          <p14:tracePt t="45546" x="1352550" y="1870075"/>
          <p14:tracePt t="45563" x="1343025" y="1870075"/>
          <p14:tracePt t="45581" x="1333500" y="1870075"/>
          <p14:tracePt t="45597" x="1323975" y="1870075"/>
          <p14:tracePt t="45613" x="1317625" y="1870075"/>
          <p14:tracePt t="45631" x="1301750" y="1870075"/>
          <p14:tracePt t="45647" x="1298575" y="1870075"/>
          <p14:tracePt t="45663" x="1289050" y="1870075"/>
          <p14:tracePt t="45680" x="1273175" y="1870075"/>
          <p14:tracePt t="45697" x="1263650" y="1870075"/>
          <p14:tracePt t="45714" x="1254125" y="1866900"/>
          <p14:tracePt t="45731" x="1231900" y="1851025"/>
          <p14:tracePt t="45747" x="1209675" y="1841500"/>
          <p14:tracePt t="45763" x="1200150" y="1841500"/>
          <p14:tracePt t="45780" x="1181100" y="1828800"/>
          <p14:tracePt t="45796" x="1171575" y="1825625"/>
          <p14:tracePt t="45813" x="1162050" y="1819275"/>
          <p14:tracePt t="45831" x="1146175" y="1809750"/>
          <p14:tracePt t="45847" x="1130300" y="1800225"/>
          <p14:tracePt t="45864" x="1130300" y="1790700"/>
          <p14:tracePt t="45881" x="1127125" y="1781175"/>
          <p14:tracePt t="45897" x="1127125" y="1774825"/>
          <p14:tracePt t="45913" x="1127125" y="1771650"/>
          <p14:tracePt t="45930" x="1127125" y="1762125"/>
          <p14:tracePt t="45947" x="1127125" y="1752600"/>
          <p14:tracePt t="45963" x="1127125" y="1739900"/>
          <p14:tracePt t="45981" x="1127125" y="1727200"/>
          <p14:tracePt t="45997" x="1120775" y="1711325"/>
          <p14:tracePt t="46013" x="1114425" y="1689100"/>
          <p14:tracePt t="46031" x="1111250" y="1670050"/>
          <p14:tracePt t="46046" x="1111250" y="1660525"/>
          <p14:tracePt t="46063" x="1111250" y="1651000"/>
          <p14:tracePt t="46080" x="1111250" y="1628775"/>
          <p14:tracePt t="46096" x="1111250" y="1619250"/>
          <p14:tracePt t="46114" x="1111250" y="1609725"/>
          <p14:tracePt t="46130" x="1111250" y="1606550"/>
          <p14:tracePt t="46147" x="1111250" y="1600200"/>
          <p14:tracePt t="46163" x="1120775" y="1597025"/>
          <p14:tracePt t="46180" x="1143000" y="1574800"/>
          <p14:tracePt t="46196" x="1165225" y="1562100"/>
          <p14:tracePt t="46213" x="1190625" y="1552575"/>
          <p14:tracePt t="46231" x="1212850" y="1530350"/>
          <p14:tracePt t="46247" x="1222375" y="1530350"/>
          <p14:tracePt t="46264" x="1231900" y="1530350"/>
          <p14:tracePt t="46297" x="1235075" y="1530350"/>
          <p14:tracePt t="46316" x="1241425" y="1530350"/>
          <p14:tracePt t="46330" x="1250950" y="1530350"/>
          <p14:tracePt t="46347" x="1257300" y="1530350"/>
          <p14:tracePt t="46363" x="1260475" y="1530350"/>
          <p14:tracePt t="46381" x="1270000" y="1530350"/>
          <p14:tracePt t="46397" x="1279525" y="1530350"/>
          <p14:tracePt t="46413" x="1285875" y="1530350"/>
          <p14:tracePt t="46430" x="1304925" y="1530350"/>
          <p14:tracePt t="46446" x="1314450" y="1530350"/>
          <p14:tracePt t="46463" x="1323975" y="1530350"/>
          <p14:tracePt t="46480" x="1333500" y="1530350"/>
          <p14:tracePt t="46497" x="1339850" y="1530350"/>
          <p14:tracePt t="46514" x="1346200" y="1530350"/>
          <p14:tracePt t="46531" x="1355725" y="1530350"/>
          <p14:tracePt t="46547" x="1365250" y="1530350"/>
          <p14:tracePt t="46563" x="1374775" y="1530350"/>
          <p14:tracePt t="46580" x="1393825" y="1539875"/>
          <p14:tracePt t="46596" x="1403350" y="1543050"/>
          <p14:tracePt t="46613" x="1416050" y="1543050"/>
          <p14:tracePt t="46630" x="1428750" y="1552575"/>
          <p14:tracePt t="46647" x="1444625" y="1558925"/>
          <p14:tracePt t="46663" x="1454150" y="1558925"/>
          <p14:tracePt t="46680" x="1470025" y="1568450"/>
          <p14:tracePt t="46697" x="1479550" y="1568450"/>
          <p14:tracePt t="46713" x="1495425" y="1574800"/>
          <p14:tracePt t="46730" x="1508125" y="1577975"/>
          <p14:tracePt t="46763" x="1514475" y="1577975"/>
          <p14:tracePt t="46802" x="1514475" y="1587500"/>
          <p14:tracePt t="46809" x="1514475" y="1593850"/>
          <p14:tracePt t="46824" x="1514475" y="1597025"/>
          <p14:tracePt t="46831" x="1514475" y="1603375"/>
          <p14:tracePt t="46847" x="1514475" y="1612900"/>
          <p14:tracePt t="46863" x="1514475" y="1622425"/>
          <p14:tracePt t="46880" x="1514475" y="1641475"/>
          <p14:tracePt t="46909" x="1514475" y="1647825"/>
          <p14:tracePt t="46916" x="1514475" y="1651000"/>
          <p14:tracePt t="46938" x="1514475" y="1657350"/>
          <p14:tracePt t="46953" x="1514475" y="1663700"/>
          <p14:tracePt t="47059" x="1514475" y="1666875"/>
          <p14:tracePt t="47067" x="1514475" y="1673225"/>
          <p14:tracePt t="47080" x="1514475" y="1676400"/>
          <p14:tracePt t="47097" x="1514475" y="1682750"/>
          <p14:tracePt t="47113" x="1514475" y="1692275"/>
          <p14:tracePt t="47130" x="1514475" y="1701800"/>
          <p14:tracePt t="47163" x="1514475" y="1708150"/>
          <p14:tracePt t="47179" x="1514475" y="1711325"/>
          <p14:tracePt t="47196" x="1514475" y="1720850"/>
          <p14:tracePt t="47214" x="1514475" y="1730375"/>
          <p14:tracePt t="47230" x="1514475" y="1746250"/>
          <p14:tracePt t="47246" x="1514475" y="1755775"/>
          <p14:tracePt t="47263" x="1514475" y="1765300"/>
          <p14:tracePt t="47280" x="1514475" y="1784350"/>
          <p14:tracePt t="47296" x="1514475" y="1793875"/>
          <p14:tracePt t="47313" x="1508125" y="1803400"/>
          <p14:tracePt t="47330" x="1492250" y="1819275"/>
          <p14:tracePt t="47346" x="1482725" y="1819275"/>
          <p14:tracePt t="47363" x="1476375" y="1819275"/>
          <p14:tracePt t="47379" x="1473200" y="1819275"/>
          <p14:tracePt t="47396" x="1463675" y="1819275"/>
          <p14:tracePt t="47413" x="1454150" y="1819275"/>
          <p14:tracePt t="47430" x="1431925" y="1816100"/>
          <p14:tracePt t="47446" x="1422400" y="1806575"/>
          <p14:tracePt t="47464" x="1412875" y="1797050"/>
          <p14:tracePt t="47480" x="1412875" y="1765300"/>
          <p14:tracePt t="47497" x="1412875" y="1743075"/>
          <p14:tracePt t="47513" x="1412875" y="1714500"/>
          <p14:tracePt t="47530" x="1412875" y="1666875"/>
          <p14:tracePt t="47546" x="1412875" y="1635125"/>
          <p14:tracePt t="47563" x="1412875" y="1612900"/>
          <p14:tracePt t="47579" x="1412875" y="1587500"/>
          <p14:tracePt t="47596" x="1412875" y="1577975"/>
          <p14:tracePt t="47613" x="1412875" y="1568450"/>
          <p14:tracePt t="48066" x="1406525" y="1568450"/>
          <p14:tracePt t="48073" x="1397000" y="1568450"/>
          <p14:tracePt t="48081" x="1393825" y="1568450"/>
          <p14:tracePt t="48096" x="1387475" y="1568450"/>
          <p14:tracePt t="48201" x="1387475" y="1558925"/>
          <p14:tracePt t="48208" x="1384300" y="1552575"/>
          <p14:tracePt t="48222" x="1384300" y="1549400"/>
          <p14:tracePt t="48246" x="1371600" y="1543050"/>
          <p14:tracePt t="48480" x="1374775" y="1546225"/>
          <p14:tracePt t="48487" x="1381125" y="1549400"/>
          <p14:tracePt t="48496" x="1384300" y="1555750"/>
          <p14:tracePt t="48513" x="1406525" y="1571625"/>
          <p14:tracePt t="48529" x="1425575" y="1612900"/>
          <p14:tracePt t="48546" x="1435100" y="1635125"/>
          <p14:tracePt t="48563" x="1444625" y="1644650"/>
          <p14:tracePt t="48580" x="1466850" y="1666875"/>
          <p14:tracePt t="48597" x="1476375" y="1676400"/>
          <p14:tracePt t="48613" x="1485900" y="1685925"/>
          <p14:tracePt t="48630" x="1508125" y="1701800"/>
          <p14:tracePt t="48646" x="1511300" y="1711325"/>
          <p14:tracePt t="48662" x="1511300" y="1720850"/>
          <p14:tracePt t="48780" x="1511300" y="1727200"/>
          <p14:tracePt t="48786" x="1517650" y="1727200"/>
          <p14:tracePt t="48845" x="1517650" y="1730375"/>
          <p14:tracePt t="48859" x="1517650" y="1736725"/>
          <p14:tracePt t="48880" x="1517650" y="1746250"/>
          <p14:tracePt t="48887" x="1517650" y="1749425"/>
          <p14:tracePt t="48908" x="1517650" y="1755775"/>
          <p14:tracePt t="48921" x="1517650" y="1758950"/>
          <p14:tracePt t="48929" x="1517650" y="1765300"/>
          <p14:tracePt t="48946" x="1517650" y="1774825"/>
          <p14:tracePt t="48964" x="1517650" y="1784350"/>
          <p14:tracePt t="48980" x="1517650" y="1800225"/>
          <p14:tracePt t="48996" x="1517650" y="1809750"/>
          <p14:tracePt t="49014" x="1517650" y="1825625"/>
          <p14:tracePt t="49030" x="1517650" y="1828800"/>
          <p14:tracePt t="49047" x="1517650" y="1835150"/>
          <p14:tracePt t="49063" x="1517650" y="1844675"/>
          <p14:tracePt t="49079" x="1514475" y="1851025"/>
          <p14:tracePt t="49096" x="1498600" y="1854200"/>
          <p14:tracePt t="49114" x="1485900" y="1860550"/>
          <p14:tracePt t="49237" x="1479550" y="1860550"/>
          <p14:tracePt t="49243" x="1476375" y="1860550"/>
          <p14:tracePt t="49250" x="1470025" y="1860550"/>
          <p14:tracePt t="49265" x="1466850" y="1860550"/>
          <p14:tracePt t="49280" x="1460500" y="1860550"/>
          <p14:tracePt t="49314" x="1450975" y="1860550"/>
          <p14:tracePt t="50292" x="1444625" y="1860550"/>
          <p14:tracePt t="50299" x="1441450" y="1860550"/>
          <p14:tracePt t="50313" x="1435100" y="1860550"/>
          <p14:tracePt t="51578" x="1466850" y="1930400"/>
          <p14:tracePt t="51584" x="1527175" y="2041525"/>
          <p14:tracePt t="51596" x="1574800" y="2136775"/>
          <p14:tracePt t="51612" x="1708150" y="2441575"/>
          <p14:tracePt t="51629" x="1784350" y="2641600"/>
          <p14:tracePt t="51655" x="1936750" y="2997200"/>
          <p14:tracePt t="51679" x="2032000" y="3184525"/>
          <p14:tracePt t="51714" x="2174875" y="3429000"/>
          <p14:tracePt t="51729" x="2203450" y="3476625"/>
          <p14:tracePt t="51746" x="2228850" y="3514725"/>
          <p14:tracePt t="51762" x="2241550" y="3543300"/>
          <p14:tracePt t="51779" x="2244725" y="3559175"/>
          <p14:tracePt t="51796" x="2244725" y="3568700"/>
          <p14:tracePt t="51813" x="2244725" y="3584575"/>
          <p14:tracePt t="51899" x="2244725" y="3581400"/>
          <p14:tracePt t="51914" x="2238375" y="3575050"/>
          <p14:tracePt t="51921" x="2238375" y="3571875"/>
          <p14:tracePt t="51935" x="2238375" y="3565525"/>
          <p14:tracePt t="51946" x="2238375" y="3562350"/>
          <p14:tracePt t="51963" x="2238375" y="3556000"/>
          <p14:tracePt t="52220" x="2238375" y="3546475"/>
          <p14:tracePt t="52256" x="2238375" y="3543300"/>
          <p14:tracePt t="52306" x="2238375" y="3536950"/>
          <p14:tracePt t="52398" x="2241550" y="3536950"/>
          <p14:tracePt t="52405" x="2244725" y="3530600"/>
          <p14:tracePt t="52413" x="2257425" y="3530600"/>
          <p14:tracePt t="53212" x="2263775" y="3546475"/>
          <p14:tracePt t="53219" x="2270125" y="3565525"/>
          <p14:tracePt t="53229" x="2273300" y="3578225"/>
          <p14:tracePt t="53247" x="2273300" y="3619500"/>
          <p14:tracePt t="53263" x="2273300" y="3629025"/>
          <p14:tracePt t="53280" x="2273300" y="3638550"/>
          <p14:tracePt t="53297" x="2273300" y="3657600"/>
          <p14:tracePt t="53328" x="2273300" y="3676650"/>
          <p14:tracePt t="53433" x="2273300" y="3670300"/>
          <p14:tracePt t="53440" x="2273300" y="3667125"/>
          <p14:tracePt t="53447" x="2273300" y="3660775"/>
          <p14:tracePt t="53462" x="2273300" y="3651250"/>
          <p14:tracePt t="53478" x="2273300" y="3635375"/>
          <p14:tracePt t="53496" x="2273300" y="3619500"/>
          <p14:tracePt t="53513" x="2273300" y="3594100"/>
          <p14:tracePt t="53530" x="2273300" y="3578225"/>
          <p14:tracePt t="53547" x="2273300" y="3565525"/>
          <p14:tracePt t="53563" x="2273300" y="3556000"/>
          <p14:tracePt t="53579" x="2273300" y="3543300"/>
          <p14:tracePt t="53597" x="2273300" y="3533775"/>
          <p14:tracePt t="53663" x="2273300" y="3530600"/>
          <p14:tracePt t="53669" x="2273300" y="3524250"/>
          <p14:tracePt t="53684" x="2273300" y="3521075"/>
          <p14:tracePt t="53704" x="2273300" y="3514725"/>
          <p14:tracePt t="53942" x="2273300" y="3524250"/>
          <p14:tracePt t="53948" x="2273300" y="3540125"/>
          <p14:tracePt t="53962" x="2273300" y="3562350"/>
          <p14:tracePt t="53978" x="2273300" y="3575050"/>
          <p14:tracePt t="53996" x="2273300" y="3587750"/>
          <p14:tracePt t="54012" x="2273300" y="3603625"/>
          <p14:tracePt t="54028" x="2273300" y="3613150"/>
          <p14:tracePt t="54046" x="2273300" y="3622675"/>
          <p14:tracePt t="54134" x="2273300" y="3616325"/>
          <p14:tracePt t="54141" x="2273300" y="3609975"/>
          <p14:tracePt t="54148" x="2279650" y="3600450"/>
          <p14:tracePt t="54163" x="2292350" y="3568700"/>
          <p14:tracePt t="54179" x="2292350" y="3559175"/>
          <p14:tracePt t="54197" x="2292350" y="3546475"/>
          <p14:tracePt t="54213" x="2292350" y="3530600"/>
          <p14:tracePt t="54229" x="2292350" y="3524250"/>
          <p14:tracePt t="54276" x="2292350" y="3521075"/>
          <p14:tracePt t="54282" x="2292350" y="3514725"/>
          <p14:tracePt t="54296" x="2292350" y="3505200"/>
          <p14:tracePt t="54312" x="2292350" y="3502025"/>
          <p14:tracePt t="54329" x="2292350" y="3492500"/>
          <p14:tracePt t="54346" x="2292350" y="3482975"/>
          <p14:tracePt t="54605" x="2292350" y="3489325"/>
          <p14:tracePt t="54612" x="2292350" y="3498850"/>
          <p14:tracePt t="54629" x="2292350" y="3508375"/>
          <p14:tracePt t="54647" x="2292350" y="3524250"/>
          <p14:tracePt t="54662" x="2292350" y="3533775"/>
          <p14:tracePt t="54696" x="2292350" y="3562350"/>
          <p14:tracePt t="54729" x="2292350" y="3571875"/>
          <p14:tracePt t="55048" x="2292350" y="3565525"/>
          <p14:tracePt t="55054" x="2292350" y="3562350"/>
          <p14:tracePt t="55267" x="2295525" y="3571875"/>
          <p14:tracePt t="55276" x="2301875" y="3584575"/>
          <p14:tracePt t="55283" x="2301875" y="3590925"/>
          <p14:tracePt t="55296" x="2311400" y="3600450"/>
          <p14:tracePt t="55313" x="2311400" y="3609975"/>
          <p14:tracePt t="55329" x="2311400" y="3619500"/>
          <p14:tracePt t="55346" x="2311400" y="3638550"/>
          <p14:tracePt t="55379" x="2311400" y="3657600"/>
          <p14:tracePt t="55412" x="2311400" y="3667125"/>
          <p14:tracePt t="55511" x="2305050" y="3660775"/>
          <p14:tracePt t="55517" x="2301875" y="3651250"/>
          <p14:tracePt t="55528" x="2295525" y="3638550"/>
          <p14:tracePt t="55545" x="2289175" y="3568700"/>
          <p14:tracePt t="55562" x="2289175" y="3517900"/>
          <p14:tracePt t="55579" x="2289175" y="3473450"/>
          <p14:tracePt t="55596" x="2289175" y="3441700"/>
          <p14:tracePt t="55613" x="2289175" y="3425825"/>
          <p14:tracePt t="55629" x="2289175" y="3416300"/>
          <p14:tracePt t="55646" x="2289175" y="3400425"/>
          <p14:tracePt t="55662" x="2289175" y="3390900"/>
          <p14:tracePt t="55938" x="2292350" y="3406775"/>
          <p14:tracePt t="55946" x="2292350" y="3416300"/>
          <p14:tracePt t="55953" x="2292350" y="3429000"/>
          <p14:tracePt t="55961" x="2292350" y="3438525"/>
          <p14:tracePt t="55978" x="2292350" y="3467100"/>
          <p14:tracePt t="55995" x="2292350" y="3482975"/>
          <p14:tracePt t="56012" x="2292350" y="3492500"/>
          <p14:tracePt t="56029" x="2292350" y="3502025"/>
          <p14:tracePt t="56046" x="2292350" y="3524250"/>
          <p14:tracePt t="56062" x="2292350" y="3533775"/>
          <p14:tracePt t="56079" x="2295525" y="3536950"/>
          <p14:tracePt t="59887" x="2336800" y="3578225"/>
          <p14:tracePt t="59895" x="2413000" y="3644900"/>
          <p14:tracePt t="59901" x="2498725" y="3721100"/>
          <p14:tracePt t="59912" x="2584450" y="3787775"/>
          <p14:tracePt t="59929" x="2794000" y="4044950"/>
          <p14:tracePt t="59945" x="2892425" y="4171950"/>
          <p14:tracePt t="59979" x="3181350" y="4524375"/>
          <p14:tracePt t="60013" x="3349625" y="4752975"/>
          <p14:tracePt t="60031" x="3422650" y="4892675"/>
          <p14:tracePt t="60047" x="3448050" y="4968875"/>
          <p14:tracePt t="60062" x="3454400" y="5013325"/>
          <p14:tracePt t="60079" x="3451225" y="5064125"/>
          <p14:tracePt t="60095" x="3438525" y="5086350"/>
          <p14:tracePt t="60112" x="3429000" y="5108575"/>
          <p14:tracePt t="60128" x="3400425" y="5124450"/>
          <p14:tracePt t="60144" x="3378200" y="5137150"/>
          <p14:tracePt t="60162" x="3346450" y="5137150"/>
          <p14:tracePt t="60179" x="3308350" y="5137150"/>
          <p14:tracePt t="60195" x="3254375" y="5133975"/>
          <p14:tracePt t="60212" x="3190875" y="5111750"/>
          <p14:tracePt t="60229" x="3006725" y="5035550"/>
          <p14:tracePt t="60245" x="2838450" y="4968875"/>
          <p14:tracePt t="60262" x="2705100" y="4914900"/>
          <p14:tracePt t="60278" x="2479675" y="4826000"/>
          <p14:tracePt t="60294" x="2390775" y="4784725"/>
          <p14:tracePt t="60312" x="2314575" y="4762500"/>
          <p14:tracePt t="60329" x="2238375" y="4733925"/>
          <p14:tracePt t="60345" x="2200275" y="4721225"/>
          <p14:tracePt t="60362" x="2184400" y="4714875"/>
          <p14:tracePt t="60379" x="2168525" y="4714875"/>
          <p14:tracePt t="60412" x="2181225" y="4714875"/>
          <p14:tracePt t="60428" x="2387600" y="4730750"/>
          <p14:tracePt t="60445" x="2587625" y="4778375"/>
          <p14:tracePt t="60462" x="2828925" y="4816475"/>
          <p14:tracePt t="60479" x="3155950" y="4902200"/>
          <p14:tracePt t="60496" x="3381375" y="4962525"/>
          <p14:tracePt t="60514" x="3581400" y="5006975"/>
          <p14:tracePt t="60529" x="3667125" y="5022850"/>
          <p14:tracePt t="60545" x="3752850" y="5045075"/>
          <p14:tracePt t="60561" x="3816350" y="5051425"/>
          <p14:tracePt t="60578" x="3902075" y="5051425"/>
          <p14:tracePt t="60595" x="3962400" y="5051425"/>
          <p14:tracePt t="60612" x="4041775" y="5041900"/>
          <p14:tracePt t="60629" x="4165600" y="5010150"/>
          <p14:tracePt t="60645" x="4213225" y="4991100"/>
          <p14:tracePt t="60662" x="4235450" y="4978400"/>
          <p14:tracePt t="60678" x="4273550" y="4946650"/>
          <p14:tracePt t="60694" x="4283075" y="4937125"/>
          <p14:tracePt t="60712" x="4292600" y="4927600"/>
          <p14:tracePt t="60728" x="4337050" y="4895850"/>
          <p14:tracePt t="60745" x="4381500" y="4883150"/>
          <p14:tracePt t="60762" x="4489450" y="4867275"/>
          <p14:tracePt t="60778" x="4660900" y="4867275"/>
          <p14:tracePt t="60795" x="4800600" y="4867275"/>
          <p14:tracePt t="60812" x="4972050" y="4883150"/>
          <p14:tracePt t="60828" x="5219700" y="4937125"/>
          <p14:tracePt t="60845" x="5426075" y="4975225"/>
          <p14:tracePt t="60862" x="5603875" y="5032375"/>
          <p14:tracePt t="60879" x="5838825" y="5086350"/>
          <p14:tracePt t="60895" x="5937250" y="5127625"/>
          <p14:tracePt t="60912" x="5991225" y="5140325"/>
          <p14:tracePt t="60929" x="6032500" y="5153025"/>
          <p14:tracePt t="60945" x="6048375" y="5153025"/>
          <p14:tracePt t="60961" x="6057900" y="5162550"/>
          <p14:tracePt t="60978" x="6073775" y="5178425"/>
          <p14:tracePt t="60995" x="6083300" y="5181600"/>
          <p14:tracePt t="61012" x="6086475" y="5187950"/>
          <p14:tracePt t="61029" x="6086475" y="5191125"/>
          <p14:tracePt t="61062" x="6076950" y="5191125"/>
          <p14:tracePt t="61078" x="6048375" y="5191125"/>
          <p14:tracePt t="61094" x="6019800" y="5191125"/>
          <p14:tracePt t="61111" x="5997575" y="5191125"/>
          <p14:tracePt t="61114" x="5994400" y="5191125"/>
          <p14:tracePt t="61128" x="5988050" y="5191125"/>
        </p14:tracePtLst>
      </p14:laserTraceLst>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https://encrypted-tbn1.gstatic.com/images?q=tbn:ANd9GcTy3wn7-HHDXpsxTi5048m3fJwDzfwjI_gRrVNRztsIvBegb66a"/>
          <p:cNvPicPr>
            <a:picLocks noChangeAspect="1" noChangeArrowheads="1"/>
          </p:cNvPicPr>
          <p:nvPr/>
        </p:nvPicPr>
        <p:blipFill>
          <a:blip r:embed="rId3">
            <a:extLst>
              <a:ext uri="{28A0092B-C50C-407E-A947-70E740481C1C}">
                <a14:useLocalDpi xmlns:a14="http://schemas.microsoft.com/office/drawing/2010/main" xmlns="" val="0"/>
              </a:ext>
            </a:extLst>
          </a:blip>
          <a:srcRect l="18102" t="11276" r="19148"/>
          <a:stretch>
            <a:fillRect/>
          </a:stretch>
        </p:blipFill>
        <p:spPr bwMode="auto">
          <a:xfrm>
            <a:off x="357188" y="500063"/>
            <a:ext cx="3714750" cy="3933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195" name="Picture 4" descr="http://jardin-secrets.com/articles/galeries/2102/photos-de-berce-commune-heracleum-sphondylium20.jpg"/>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4143375" y="2143125"/>
            <a:ext cx="4714875" cy="41259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 name="Audio 1">
            <a:hlinkClick r:id="" action="ppaction://media"/>
          </p:cNvPr>
          <p:cNvPicPr>
            <a:picLocks noChangeAspect="1"/>
          </p:cNvPicPr>
          <p:nvPr>
            <a:videoFile r:link="rId1"/>
            <p:extLst>
              <p:ext uri="{DAA4B4D4-6D71-4841-9C94-3DE7FCFB9230}">
                <p14:media xmlns:p14="http://schemas.microsoft.com/office/powerpoint/2010/main" xmlns="" r:embed="rId5"/>
              </p:ext>
            </p:extLst>
          </p:nvPr>
        </p:nvPicPr>
        <p:blipFill>
          <a:blip r:embed="rId6" cstate="print"/>
          <a:stretch>
            <a:fillRect/>
          </a:stretch>
        </p:blipFill>
        <p:spPr>
          <a:xfrm>
            <a:off x="8724900" y="6438900"/>
            <a:ext cx="203200" cy="203200"/>
          </a:xfrm>
          <a:prstGeom prst="rect">
            <a:avLst/>
          </a:prstGeom>
        </p:spPr>
      </p:pic>
    </p:spTree>
  </p:cSld>
  <p:clrMapOvr>
    <a:masterClrMapping/>
  </p:clrMapOvr>
  <mc:AlternateContent xmlns:mc="http://schemas.openxmlformats.org/markup-compatibility/2006">
    <mc:Choice xmlns:p14="http://schemas.microsoft.com/office/powerpoint/2010/main" xmlns="" Requires="p14">
      <p:transition spd="slow" p14:dur="2000" advTm="25630"/>
    </mc:Choice>
    <mc:Fallback>
      <p:transition spd="slow" advTm="256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showWhenStopped="0">
                <p:cTn id="7" fill="hold" display="0">
                  <p:stCondLst>
                    <p:cond delay="indefinite"/>
                  </p:stCondLst>
                  <p:endCondLst>
                    <p:cond evt="onStopAudio" delay="0">
                      <p:tgtEl>
                        <p:sldTgt/>
                      </p:tgtEl>
                    </p:cond>
                  </p:endCondLst>
                </p:cTn>
                <p:tgtEl>
                  <p:spTgt spid="2"/>
                </p:tgtEl>
              </p:cMediaNode>
            </p:video>
          </p:childTnLst>
        </p:cTn>
      </p:par>
    </p:tnLst>
  </p:timing>
  <p:extLst>
    <p:ext uri="{3A86A75C-4F4B-4683-9AE1-C65F6400EC91}">
      <p14:laserTraceLst xmlns:p14="http://schemas.microsoft.com/office/powerpoint/2010/main" xmlns="">
        <p14:tracePtLst>
          <p14:tracePt t="3676" x="5994400" y="5191125"/>
          <p14:tracePt t="3683" x="6000750" y="5184775"/>
          <p14:tracePt t="3697" x="6019800" y="5114925"/>
          <p14:tracePt t="3714" x="6003925" y="4908550"/>
          <p14:tracePt t="3730" x="5921375" y="4667250"/>
          <p14:tracePt t="3747" x="5641975" y="4127500"/>
          <p14:tracePt t="3773" x="5232400" y="3597275"/>
          <p14:tracePt t="3799" x="4908550" y="3238500"/>
          <p14:tracePt t="3833" x="4673600" y="2990850"/>
          <p14:tracePt t="3850" x="4635500" y="2971800"/>
          <p14:tracePt t="3865" x="4610100" y="2959100"/>
          <p14:tracePt t="3881" x="4587875" y="2959100"/>
          <p14:tracePt t="3898" x="4575175" y="2959100"/>
          <p14:tracePt t="3914" x="4568825" y="2959100"/>
          <p14:tracePt t="3940" x="4572000" y="2959100"/>
          <p14:tracePt t="3948" x="4581525" y="2959100"/>
          <p14:tracePt t="3964" x="4632325" y="2959100"/>
          <p14:tracePt t="3980" x="4743450" y="2959100"/>
          <p14:tracePt t="3997" x="4908550" y="2990850"/>
          <p14:tracePt t="4014" x="4987925" y="3019425"/>
          <p14:tracePt t="4030" x="5045075" y="3051175"/>
          <p14:tracePt t="4048" x="5095875" y="3070225"/>
          <p14:tracePt t="4064" x="5105400" y="3073400"/>
          <p14:tracePt t="4081" x="5114925" y="3073400"/>
          <p14:tracePt t="4097" x="5130800" y="3073400"/>
          <p14:tracePt t="4113" x="5130800" y="3067050"/>
          <p14:tracePt t="4130" x="5130800" y="3044825"/>
          <p14:tracePt t="4147" x="5089525" y="2987675"/>
          <p14:tracePt t="4164" x="5016500" y="2933700"/>
          <p14:tracePt t="4180" x="4835525" y="2828925"/>
          <p14:tracePt t="4197" x="4572000" y="2667000"/>
          <p14:tracePt t="4215" x="4403725" y="2574925"/>
          <p14:tracePt t="4232" x="4171950" y="2463800"/>
          <p14:tracePt t="4248" x="4070350" y="2403475"/>
          <p14:tracePt t="4263" x="3971925" y="2362200"/>
          <p14:tracePt t="4280" x="3902075" y="2324100"/>
          <p14:tracePt t="4297" x="3883025" y="2317750"/>
          <p14:tracePt t="4632" x="3803650" y="2311400"/>
          <p14:tracePt t="4639" x="3733800" y="2301875"/>
          <p14:tracePt t="4648" x="3660775" y="2286000"/>
          <p14:tracePt t="4663" x="3495675" y="2228850"/>
          <p14:tracePt t="4681" x="3340100" y="2174875"/>
          <p14:tracePt t="4698" x="3200400" y="2108200"/>
          <p14:tracePt t="4731" x="3048000" y="2044700"/>
          <p14:tracePt t="4764" x="2917825" y="2019300"/>
          <p14:tracePt t="4780" x="2876550" y="2019300"/>
          <p14:tracePt t="4797" x="2832100" y="2028825"/>
          <p14:tracePt t="4813" x="2809875" y="2041525"/>
          <p14:tracePt t="4831" x="2800350" y="2060575"/>
          <p14:tracePt t="4848" x="2774950" y="2105025"/>
          <p14:tracePt t="4864" x="2768600" y="2149475"/>
          <p14:tracePt t="4881" x="2768600" y="2209800"/>
          <p14:tracePt t="4897" x="2797175" y="2333625"/>
          <p14:tracePt t="4914" x="2825750" y="2400300"/>
          <p14:tracePt t="4930" x="2873375" y="2457450"/>
          <p14:tracePt t="4947" x="3019425" y="2578100"/>
          <p14:tracePt t="4963" x="3162300" y="2632075"/>
          <p14:tracePt t="4980" x="3362325" y="2689225"/>
          <p14:tracePt t="4998" x="3743325" y="2762250"/>
          <p14:tracePt t="5161" x="3698875" y="2670175"/>
          <p14:tracePt t="5168" x="3625850" y="2559050"/>
          <p14:tracePt t="5180" x="3578225" y="2454275"/>
          <p14:tracePt t="5196" x="3438525" y="2098675"/>
          <p14:tracePt t="5214" x="3394075" y="1835150"/>
          <p14:tracePt t="5232" x="3394075" y="1485900"/>
          <p14:tracePt t="5248" x="3394075" y="1314450"/>
          <p14:tracePt t="5264" x="3394075" y="1177925"/>
          <p14:tracePt t="5280" x="3394075" y="1050925"/>
          <p14:tracePt t="5297" x="3371850" y="939800"/>
          <p14:tracePt t="5313" x="3352800" y="901700"/>
          <p14:tracePt t="5330" x="3340100" y="869950"/>
          <p14:tracePt t="5347" x="3324225" y="828675"/>
          <p14:tracePt t="5364" x="3311525" y="796925"/>
          <p14:tracePt t="5382" x="3270250" y="720725"/>
          <p14:tracePt t="5398" x="3225800" y="663575"/>
          <p14:tracePt t="5414" x="3184525" y="612775"/>
          <p14:tracePt t="5431" x="3130550" y="568325"/>
          <p14:tracePt t="5447" x="3105150" y="536575"/>
          <p14:tracePt t="5463" x="3073400" y="517525"/>
          <p14:tracePt t="5480" x="3048000" y="485775"/>
          <p14:tracePt t="5497" x="3022600" y="469900"/>
          <p14:tracePt t="5514" x="3000375" y="460375"/>
          <p14:tracePt t="5532" x="2949575" y="434975"/>
          <p14:tracePt t="5548" x="2898775" y="434975"/>
          <p14:tracePt t="5564" x="2835275" y="444500"/>
          <p14:tracePt t="5580" x="2771775" y="460375"/>
          <p14:tracePt t="5596" x="2663825" y="523875"/>
          <p14:tracePt t="5613" x="2574925" y="571500"/>
          <p14:tracePt t="5630" x="2482850" y="628650"/>
          <p14:tracePt t="5647" x="2362200" y="692150"/>
          <p14:tracePt t="5664" x="2273300" y="727075"/>
          <p14:tracePt t="5682" x="2184400" y="746125"/>
          <p14:tracePt t="5697" x="2117725" y="768350"/>
          <p14:tracePt t="5713" x="2066925" y="781050"/>
          <p14:tracePt t="5730" x="2028825" y="793750"/>
          <p14:tracePt t="5746" x="1971675" y="812800"/>
          <p14:tracePt t="5763" x="1939925" y="831850"/>
          <p14:tracePt t="5780" x="1917700" y="841375"/>
          <p14:tracePt t="5797" x="1863725" y="841375"/>
          <p14:tracePt t="5813" x="1825625" y="841375"/>
          <p14:tracePt t="5831" x="1778000" y="847725"/>
          <p14:tracePt t="5847" x="1746250" y="854075"/>
          <p14:tracePt t="5863" x="1724025" y="860425"/>
          <p14:tracePt t="5881" x="1682750" y="873125"/>
          <p14:tracePt t="5897" x="1660525" y="892175"/>
          <p14:tracePt t="5913" x="1628775" y="901700"/>
          <p14:tracePt t="5931" x="1593850" y="920750"/>
          <p14:tracePt t="5947" x="1562100" y="933450"/>
          <p14:tracePt t="5964" x="1552575" y="949325"/>
          <p14:tracePt t="5981" x="1536700" y="965200"/>
          <p14:tracePt t="5997" x="1520825" y="981075"/>
          <p14:tracePt t="6013" x="1508125" y="1019175"/>
          <p14:tracePt t="6031" x="1501775" y="1073150"/>
          <p14:tracePt t="6047" x="1501775" y="1127125"/>
          <p14:tracePt t="6064" x="1504950" y="1177925"/>
          <p14:tracePt t="6081" x="1530350" y="1311275"/>
          <p14:tracePt t="6097" x="1552575" y="1377950"/>
          <p14:tracePt t="6114" x="1565275" y="1428750"/>
          <p14:tracePt t="6131" x="1600200" y="1514475"/>
          <p14:tracePt t="6147" x="1666875" y="1606550"/>
          <p14:tracePt t="6163" x="1746250" y="1720850"/>
          <p14:tracePt t="6180" x="1812925" y="1803400"/>
          <p14:tracePt t="6197" x="1882775" y="1914525"/>
          <p14:tracePt t="6214" x="1920875" y="1981200"/>
          <p14:tracePt t="6231" x="1981200" y="2079625"/>
          <p14:tracePt t="6247" x="2028825" y="2149475"/>
          <p14:tracePt t="6263" x="2079625" y="2190750"/>
          <p14:tracePt t="6280" x="2190750" y="2270125"/>
          <p14:tracePt t="6296" x="2232025" y="2314575"/>
          <p14:tracePt t="6313" x="2276475" y="2339975"/>
          <p14:tracePt t="6331" x="2336800" y="2384425"/>
          <p14:tracePt t="6346" x="2384425" y="2413000"/>
          <p14:tracePt t="6363" x="2432050" y="2438400"/>
          <p14:tracePt t="6380" x="2568575" y="2486025"/>
          <p14:tracePt t="6396" x="2654300" y="2501900"/>
          <p14:tracePt t="6413" x="2727325" y="2501900"/>
          <p14:tracePt t="6431" x="2813050" y="2501900"/>
          <p14:tracePt t="6446" x="2873375" y="2498725"/>
          <p14:tracePt t="6463" x="2968625" y="2473325"/>
          <p14:tracePt t="6481" x="3159125" y="2432050"/>
          <p14:tracePt t="6497" x="3346450" y="2384425"/>
          <p14:tracePt t="6514" x="3502025" y="2339975"/>
          <p14:tracePt t="6530" x="3619500" y="2282825"/>
          <p14:tracePt t="6546" x="3648075" y="2266950"/>
          <p14:tracePt t="6564" x="3679825" y="2232025"/>
          <p14:tracePt t="6581" x="3708400" y="2168525"/>
          <p14:tracePt t="6597" x="3721100" y="2124075"/>
          <p14:tracePt t="6614" x="3740150" y="2076450"/>
          <p14:tracePt t="6631" x="3759200" y="2012950"/>
          <p14:tracePt t="6647" x="3778250" y="1968500"/>
          <p14:tracePt t="6663" x="3797300" y="1930400"/>
          <p14:tracePt t="6680" x="3816350" y="1885950"/>
          <p14:tracePt t="6696" x="3816350" y="1876425"/>
          <p14:tracePt t="6713" x="3816350" y="1863725"/>
          <p14:tracePt t="6731" x="3816350" y="1857375"/>
          <p14:tracePt t="7139" x="3905250" y="1882775"/>
          <p14:tracePt t="7146" x="4010025" y="1924050"/>
          <p14:tracePt t="7153" x="4121150" y="1981200"/>
          <p14:tracePt t="7163" x="4251325" y="2047875"/>
          <p14:tracePt t="7181" x="4540250" y="2190750"/>
          <p14:tracePt t="7198" x="4673600" y="2273300"/>
          <p14:tracePt t="7231" x="5003800" y="2546350"/>
          <p14:tracePt t="7264" x="5334000" y="2752725"/>
          <p14:tracePt t="7283" x="5521325" y="2870200"/>
          <p14:tracePt t="7298" x="5594350" y="2943225"/>
          <p14:tracePt t="7313" x="5648325" y="3013075"/>
          <p14:tracePt t="7330" x="5718175" y="3114675"/>
          <p14:tracePt t="7346" x="5756275" y="3181350"/>
          <p14:tracePt t="7363" x="5791200" y="3241675"/>
          <p14:tracePt t="7380" x="5848350" y="3311525"/>
          <p14:tracePt t="7396" x="5867400" y="3343275"/>
          <p14:tracePt t="7413" x="5883275" y="3352800"/>
          <p14:tracePt t="7430" x="5883275" y="3365500"/>
          <p14:tracePt t="7467" x="5876925" y="3365500"/>
          <p14:tracePt t="7480" x="5870575" y="3365500"/>
          <p14:tracePt t="7497" x="5867400" y="3365500"/>
          <p14:tracePt t="7524" x="5861050" y="3365500"/>
          <p14:tracePt t="7531" x="5854700" y="3365500"/>
          <p14:tracePt t="7546" x="5842000" y="3371850"/>
          <p14:tracePt t="7564" x="5803900" y="3384550"/>
          <p14:tracePt t="7581" x="5699125" y="3419475"/>
          <p14:tracePt t="7597" x="5613400" y="3444875"/>
          <p14:tracePt t="7614" x="5546725" y="3457575"/>
          <p14:tracePt t="7631" x="5505450" y="3470275"/>
          <p14:tracePt t="7647" x="5495925" y="3470275"/>
          <p14:tracePt t="7663" x="5486400" y="3470275"/>
          <p14:tracePt t="7679" x="5476875" y="3470275"/>
          <p14:tracePt t="7717" x="5476875" y="3476625"/>
          <p14:tracePt t="7752" x="5483225" y="3482975"/>
          <p14:tracePt t="7760" x="5489575" y="3482975"/>
          <p14:tracePt t="7767" x="5492750" y="3482975"/>
          <p14:tracePt t="7780" x="5502275" y="3482975"/>
          <p14:tracePt t="7797" x="5518150" y="3479800"/>
          <p14:tracePt t="7814" x="5546725" y="3463925"/>
          <p14:tracePt t="7830" x="5584825" y="3419475"/>
          <p14:tracePt t="7846" x="5619750" y="3352800"/>
          <p14:tracePt t="7863" x="5651500" y="3286125"/>
          <p14:tracePt t="7880" x="5734050" y="3143250"/>
          <p14:tracePt t="7896" x="5781675" y="3063875"/>
          <p14:tracePt t="7913" x="5800725" y="3032125"/>
          <p14:tracePt t="7930" x="5826125" y="2997200"/>
          <p14:tracePt t="7946" x="5835650" y="2987675"/>
          <p14:tracePt t="7963" x="5845175" y="2978150"/>
          <p14:tracePt t="7979" x="5848350" y="2955925"/>
          <p14:tracePt t="7996" x="5854700" y="2946400"/>
          <p14:tracePt t="8013" x="5861050" y="2930525"/>
          <p14:tracePt t="8030" x="5861050" y="2917825"/>
          <p14:tracePt t="8046" x="5861050" y="2901950"/>
          <p14:tracePt t="8063" x="5861050" y="2892425"/>
          <p14:tracePt t="8080" x="5864225" y="2867025"/>
          <p14:tracePt t="8096" x="5876925" y="2841625"/>
          <p14:tracePt t="8113" x="5883275" y="2832100"/>
          <p14:tracePt t="8130" x="5883275" y="2819400"/>
          <p14:tracePt t="8147" x="5892800" y="2803525"/>
          <p14:tracePt t="8164" x="5902325" y="2797175"/>
          <p14:tracePt t="8180" x="5943600" y="2787650"/>
          <p14:tracePt t="8197" x="6013450" y="2787650"/>
          <p14:tracePt t="8213" x="6127750" y="2787650"/>
          <p14:tracePt t="8229" x="6340475" y="2828925"/>
          <p14:tracePt t="8246" x="6483350" y="2863850"/>
          <p14:tracePt t="8263" x="6610350" y="2879725"/>
          <p14:tracePt t="8280" x="6715125" y="2908300"/>
          <p14:tracePt t="8297" x="6759575" y="2914650"/>
          <p14:tracePt t="8313" x="6794500" y="2914650"/>
          <p14:tracePt t="8330" x="6842125" y="2914650"/>
          <p14:tracePt t="8346" x="6873875" y="2911475"/>
          <p14:tracePt t="8363" x="6889750" y="2895600"/>
          <p14:tracePt t="8380" x="6924675" y="2879725"/>
          <p14:tracePt t="8396" x="6940550" y="2867025"/>
          <p14:tracePt t="8413" x="6950075" y="2863850"/>
          <p14:tracePt t="8429" x="6991350" y="2838450"/>
          <p14:tracePt t="8446" x="7013575" y="2828925"/>
          <p14:tracePt t="8463" x="7045325" y="2822575"/>
          <p14:tracePt t="8479" x="7077075" y="2816225"/>
          <p14:tracePt t="8496" x="7108825" y="2816225"/>
          <p14:tracePt t="8513" x="7137400" y="2816225"/>
          <p14:tracePt t="8530" x="7191375" y="2825750"/>
          <p14:tracePt t="8547" x="7229475" y="2838450"/>
          <p14:tracePt t="8564" x="7261225" y="2863850"/>
          <p14:tracePt t="8581" x="7315200" y="2901950"/>
          <p14:tracePt t="8597" x="7337425" y="2933700"/>
          <p14:tracePt t="8613" x="7372350" y="2965450"/>
          <p14:tracePt t="8630" x="7419975" y="3038475"/>
          <p14:tracePt t="8646" x="7448550" y="3117850"/>
          <p14:tracePt t="8663" x="7480300" y="3184525"/>
          <p14:tracePt t="8680" x="7537450" y="3333750"/>
          <p14:tracePt t="8697" x="7578725" y="3454400"/>
          <p14:tracePt t="8713" x="7613650" y="3552825"/>
          <p14:tracePt t="8730" x="7664450" y="3651250"/>
          <p14:tracePt t="8747" x="7693025" y="3698875"/>
          <p14:tracePt t="8763" x="7724775" y="3736975"/>
          <p14:tracePt t="8779" x="7766050" y="3810000"/>
          <p14:tracePt t="8796" x="7800975" y="3870325"/>
          <p14:tracePt t="8814" x="7823200" y="3927475"/>
          <p14:tracePt t="8830" x="7848600" y="3990975"/>
          <p14:tracePt t="8847" x="7880350" y="4016375"/>
          <p14:tracePt t="8864" x="7905750" y="4048125"/>
          <p14:tracePt t="8880" x="7950200" y="4086225"/>
          <p14:tracePt t="8896" x="7959725" y="4108450"/>
          <p14:tracePt t="8913" x="7975600" y="4130675"/>
          <p14:tracePt t="8929" x="8013700" y="4175125"/>
          <p14:tracePt t="8946" x="8032750" y="4206875"/>
          <p14:tracePt t="8964" x="8067675" y="4254500"/>
          <p14:tracePt t="8980" x="8093075" y="4318000"/>
          <p14:tracePt t="8997" x="8105775" y="4349750"/>
          <p14:tracePt t="9013" x="8118475" y="4371975"/>
          <p14:tracePt t="9029" x="8118475" y="4413250"/>
          <p14:tracePt t="9046" x="8118475" y="4435475"/>
          <p14:tracePt t="9063" x="8102600" y="4464050"/>
          <p14:tracePt t="9080" x="8067675" y="4530725"/>
          <p14:tracePt t="9097" x="8032750" y="4591050"/>
          <p14:tracePt t="9114" x="8001000" y="4657725"/>
          <p14:tracePt t="9130" x="7940675" y="4765675"/>
          <p14:tracePt t="9146" x="7905750" y="4822825"/>
          <p14:tracePt t="9163" x="7867650" y="4883150"/>
          <p14:tracePt t="9179" x="7797800" y="4930775"/>
          <p14:tracePt t="9196" x="7740650" y="4949825"/>
          <p14:tracePt t="9213" x="7705725" y="4962525"/>
          <p14:tracePt t="9229" x="7654925" y="4987925"/>
          <p14:tracePt t="9246" x="7629525" y="5000625"/>
          <p14:tracePt t="9263" x="7600950" y="5010150"/>
          <p14:tracePt t="9279" x="7572375" y="5026025"/>
          <p14:tracePt t="9296" x="7540625" y="5045075"/>
          <p14:tracePt t="9313" x="7486650" y="5060950"/>
          <p14:tracePt t="9330" x="7378700" y="5073650"/>
          <p14:tracePt t="9346" x="7315200" y="5083175"/>
          <p14:tracePt t="9363" x="7277100" y="5083175"/>
          <p14:tracePt t="9380" x="7258050" y="5083175"/>
          <p14:tracePt t="9397" x="7248525" y="5086350"/>
          <p14:tracePt t="9413" x="7232650" y="5092700"/>
          <p14:tracePt t="9430" x="7216775" y="5092700"/>
          <p14:tracePt t="9446" x="7207250" y="5102225"/>
          <p14:tracePt t="9463" x="7204075" y="5102225"/>
          <p14:tracePt t="9501" x="7197725" y="5102225"/>
          <p14:tracePt t="9516" x="7197725" y="5108575"/>
          <p14:tracePt t="9531" x="7194550" y="5111750"/>
          <p14:tracePt t="9547" x="7188200" y="5121275"/>
          <p14:tracePt t="9563" x="7178675" y="5127625"/>
          <p14:tracePt t="9580" x="7172325" y="5137150"/>
          <p14:tracePt t="9597" x="7165975" y="5153025"/>
          <p14:tracePt t="9613" x="7162800" y="5156200"/>
          <p14:tracePt t="9630" x="7156450" y="5172075"/>
          <p14:tracePt t="9647" x="7153275" y="5181600"/>
          <p14:tracePt t="9665" x="7137400" y="5203825"/>
          <p14:tracePt t="9680" x="7121525" y="5213350"/>
          <p14:tracePt t="9697" x="7112000" y="5222875"/>
          <p14:tracePt t="9713" x="7089775" y="5235575"/>
          <p14:tracePt t="9729" x="7023100" y="5260975"/>
          <p14:tracePt t="9746" x="6962775" y="5260975"/>
          <p14:tracePt t="9764" x="6867525" y="5248275"/>
          <p14:tracePt t="9780" x="6781800" y="5232400"/>
          <p14:tracePt t="9797" x="6686550" y="5216525"/>
          <p14:tracePt t="9814" x="6518275" y="5194300"/>
          <p14:tracePt t="9830" x="6388100" y="5165725"/>
          <p14:tracePt t="9846" x="6261100" y="5149850"/>
          <p14:tracePt t="9863" x="6162675" y="5133975"/>
          <p14:tracePt t="9880" x="6054725" y="5121275"/>
          <p14:tracePt t="9896" x="6016625" y="5108575"/>
          <p14:tracePt t="9914" x="5972175" y="5083175"/>
          <p14:tracePt t="9930" x="5962650" y="5067300"/>
          <p14:tracePt t="9947" x="5962650" y="5051425"/>
          <p14:tracePt t="9964" x="5969000" y="5032375"/>
          <p14:tracePt t="9980" x="6032500" y="5003800"/>
          <p14:tracePt t="9996" x="6175375" y="4949825"/>
          <p14:tracePt t="10013" x="6308725" y="4899025"/>
          <p14:tracePt t="10029" x="6537325" y="4806950"/>
          <p14:tracePt t="10046" x="6680200" y="4743450"/>
          <p14:tracePt t="10064" x="6832600" y="4676775"/>
          <p14:tracePt t="10080" x="6940550" y="4641850"/>
          <p14:tracePt t="10097" x="7064375" y="4600575"/>
          <p14:tracePt t="10114" x="7219950" y="4556125"/>
          <p14:tracePt t="10130" x="7296150" y="4543425"/>
          <p14:tracePt t="10146" x="7350125" y="4521200"/>
          <p14:tracePt t="10163" x="7407275" y="4502150"/>
          <p14:tracePt t="10179" x="7432675" y="4479925"/>
          <p14:tracePt t="10197" x="7458075" y="4441825"/>
          <p14:tracePt t="10214" x="7502525" y="4375150"/>
          <p14:tracePt t="10230" x="7534275" y="4305300"/>
          <p14:tracePt t="10247" x="7569200" y="4251325"/>
          <p14:tracePt t="10264" x="7607300" y="4184650"/>
          <p14:tracePt t="10280" x="7639050" y="4146550"/>
          <p14:tracePt t="10296" x="7661275" y="4098925"/>
          <p14:tracePt t="10312" x="7670800" y="4076700"/>
          <p14:tracePt t="10329" x="7670800" y="4029075"/>
          <p14:tracePt t="10346" x="7670800" y="3997325"/>
          <p14:tracePt t="10363" x="7670800" y="3971925"/>
          <p14:tracePt t="10380" x="7670800" y="3962400"/>
          <p14:tracePt t="10397" x="7670800" y="3946525"/>
          <p14:tracePt t="10414" x="7670800" y="3933825"/>
          <p14:tracePt t="10429" x="7670800" y="3917950"/>
          <p14:tracePt t="10446" x="7670800" y="3889375"/>
          <p14:tracePt t="10463" x="7658100" y="3832225"/>
          <p14:tracePt t="10480" x="7658100" y="3803650"/>
          <p14:tracePt t="10496" x="7658100" y="3794125"/>
          <p14:tracePt t="10512" x="7658100" y="3778250"/>
          <p14:tracePt t="10529" x="7658100" y="3768725"/>
          <p14:tracePt t="10563" x="7648575" y="3759200"/>
          <p14:tracePt t="10579" x="7632700" y="3746500"/>
          <p14:tracePt t="10596" x="7623175" y="3736975"/>
          <p14:tracePt t="10613" x="7616825" y="3711575"/>
          <p14:tracePt t="10630" x="7616825" y="3702050"/>
          <p14:tracePt t="10647" x="7616825" y="3692525"/>
          <p14:tracePt t="10664" x="7616825" y="3686175"/>
          <p14:tracePt t="10696" x="7616825" y="3676650"/>
          <p14:tracePt t="10713" x="7600950" y="3676650"/>
          <p14:tracePt t="10729" x="7591425" y="3673475"/>
          <p14:tracePt t="10746" x="7581900" y="3673475"/>
          <p14:tracePt t="10764" x="7575550" y="3673475"/>
          <p14:tracePt t="10797" x="7575550" y="3667125"/>
          <p14:tracePt t="10814" x="7575550" y="3663950"/>
          <p14:tracePt t="10857" x="7575550" y="3657600"/>
          <p14:tracePt t="10864" x="7575550" y="3651250"/>
          <p14:tracePt t="10871" x="7575550" y="3648075"/>
          <p14:tracePt t="10880" x="7575550" y="3641725"/>
          <p14:tracePt t="10896" x="7575550" y="3629025"/>
          <p14:tracePt t="10913" x="7591425" y="3584575"/>
          <p14:tracePt t="10929" x="7604125" y="3540125"/>
          <p14:tracePt t="10946" x="7604125" y="3495675"/>
          <p14:tracePt t="10963" x="7604125" y="3463925"/>
          <p14:tracePt t="10979" x="7604125" y="3441700"/>
          <p14:tracePt t="10996" x="7604125" y="3425825"/>
          <p14:tracePt t="11014" x="7581900" y="3403600"/>
          <p14:tracePt t="11030" x="7562850" y="3371850"/>
          <p14:tracePt t="11047" x="7537450" y="3340100"/>
          <p14:tracePt t="11064" x="7489825" y="3273425"/>
          <p14:tracePt t="11080" x="7458075" y="3232150"/>
          <p14:tracePt t="11097" x="7445375" y="3197225"/>
          <p14:tracePt t="11113" x="7429500" y="3175000"/>
          <p14:tracePt t="11129" x="7426325" y="3165475"/>
          <p14:tracePt t="11146" x="7416800" y="3149600"/>
          <p14:tracePt t="11163" x="7378700" y="3111500"/>
          <p14:tracePt t="11180" x="7331075" y="3086100"/>
          <p14:tracePt t="11197" x="7299325" y="3060700"/>
          <p14:tracePt t="11214" x="7264400" y="3041650"/>
          <p14:tracePt t="11230" x="7254875" y="3032125"/>
          <p14:tracePt t="11247" x="7245350" y="3028950"/>
          <p14:tracePt t="11263" x="7229475" y="3028950"/>
          <p14:tracePt t="11279" x="7213600" y="3028950"/>
          <p14:tracePt t="11296" x="7200900" y="3028950"/>
          <p14:tracePt t="11313" x="7058025" y="3028950"/>
          <p14:tracePt t="11329" x="6842125" y="3028950"/>
          <p14:tracePt t="11346" x="6626225" y="3044825"/>
          <p14:tracePt t="11365" x="6292850" y="3054350"/>
          <p14:tracePt t="11380" x="6118225" y="3070225"/>
          <p14:tracePt t="11397" x="5949950" y="3070225"/>
          <p14:tracePt t="11413" x="5718175" y="3079750"/>
          <p14:tracePt t="11431" x="5537200" y="3089275"/>
          <p14:tracePt t="11446" x="5384800" y="3098800"/>
          <p14:tracePt t="11464" x="5267325" y="3098800"/>
          <p14:tracePt t="11480" x="5238750" y="3098800"/>
          <p14:tracePt t="11497" x="5222875" y="3098800"/>
          <p14:tracePt t="11501" x="5213350" y="3098800"/>
          <p14:tracePt t="11513" x="5203825" y="3098800"/>
          <p14:tracePt t="11530" x="5187950" y="3098800"/>
          <p14:tracePt t="11547" x="5159375" y="3098800"/>
          <p14:tracePt t="11563" x="5086350" y="3098800"/>
          <p14:tracePt t="11579" x="5051425" y="3098800"/>
          <p14:tracePt t="11596" x="5006975" y="3098800"/>
          <p14:tracePt t="11613" x="4959350" y="3098800"/>
          <p14:tracePt t="11630" x="4927600" y="3117850"/>
          <p14:tracePt t="11647" x="4876800" y="3130550"/>
          <p14:tracePt t="11664" x="4733925" y="3146425"/>
          <p14:tracePt t="11680" x="4625975" y="3171825"/>
          <p14:tracePt t="11696" x="4492625" y="3216275"/>
          <p14:tracePt t="11712" x="4311650" y="3267075"/>
          <p14:tracePt t="11729" x="4222750" y="3298825"/>
          <p14:tracePt t="11746" x="4159250" y="3311525"/>
          <p14:tracePt t="11763" x="4064000" y="3308350"/>
          <p14:tracePt t="11780" x="3971925" y="3260725"/>
          <p14:tracePt t="11797" x="3848100" y="3197225"/>
          <p14:tracePt t="11815" x="3717925" y="3105150"/>
          <p14:tracePt t="11830" x="3622675" y="3028950"/>
          <p14:tracePt t="11846" x="3540125" y="2955925"/>
          <p14:tracePt t="11863" x="3432175" y="2838450"/>
          <p14:tracePt t="11879" x="3400425" y="2806700"/>
          <p14:tracePt t="11896" x="3368675" y="2784475"/>
          <p14:tracePt t="11913" x="3352800" y="2762250"/>
          <p14:tracePt t="11930" x="3343275" y="2752725"/>
          <p14:tracePt t="11946" x="3333750" y="2736850"/>
          <p14:tracePt t="11963" x="3302000" y="2692400"/>
          <p14:tracePt t="11979" x="3276600" y="2644775"/>
          <p14:tracePt t="11996" x="3238500" y="2578100"/>
          <p14:tracePt t="11998" x="3225800" y="2549525"/>
          <p14:tracePt t="12013" x="3194050" y="2460625"/>
          <p14:tracePt t="12029" x="3171825" y="2403475"/>
          <p14:tracePt t="12047" x="3165475" y="2359025"/>
          <p14:tracePt t="12063" x="3152775" y="2324100"/>
          <p14:tracePt t="12080" x="3149600" y="2314575"/>
          <p14:tracePt t="12097" x="3143250" y="2305050"/>
          <p14:tracePt t="12113" x="3143250" y="2292350"/>
          <p14:tracePt t="12129" x="3143250" y="2279650"/>
          <p14:tracePt t="12146" x="3143250" y="2266950"/>
          <p14:tracePt t="12162" x="3143250" y="2244725"/>
          <p14:tracePt t="12180" x="3143250" y="2235200"/>
          <p14:tracePt t="12197" x="3146425" y="2225675"/>
          <p14:tracePt t="12214" x="3146425" y="2206625"/>
          <p14:tracePt t="12230" x="3146425" y="2200275"/>
          <p14:tracePt t="12246" x="3149600" y="2200275"/>
          <p14:tracePt t="12263" x="3165475" y="2200275"/>
          <p14:tracePt t="12279" x="3187700" y="2209800"/>
          <p14:tracePt t="12296" x="3216275" y="2225675"/>
          <p14:tracePt t="12313" x="3267075" y="2244725"/>
          <p14:tracePt t="12330" x="3276600" y="2254250"/>
          <p14:tracePt t="12347" x="3286125" y="2254250"/>
          <p14:tracePt t="12364" x="3305175" y="2254250"/>
          <p14:tracePt t="12380" x="3317875" y="2254250"/>
          <p14:tracePt t="12396" x="3330575" y="2254250"/>
          <p14:tracePt t="12412" x="3375025" y="2235200"/>
          <p14:tracePt t="12429" x="3397250" y="2216150"/>
          <p14:tracePt t="12446" x="3422650" y="2200275"/>
          <p14:tracePt t="12464" x="3444875" y="2171700"/>
          <p14:tracePt t="12480" x="3454400" y="2149475"/>
          <p14:tracePt t="12497" x="3470275" y="2139950"/>
          <p14:tracePt t="12501" x="3476625" y="2133600"/>
          <p14:tracePt t="12513" x="3486150" y="2124075"/>
          <p14:tracePt t="12529" x="3502025" y="2108200"/>
          <p14:tracePt t="12546" x="3527425" y="2089150"/>
          <p14:tracePt t="12562" x="3546475" y="2076450"/>
          <p14:tracePt t="12579" x="3556000" y="2066925"/>
          <p14:tracePt t="12597" x="3575050" y="2047875"/>
          <p14:tracePt t="12613" x="3600450" y="2032000"/>
          <p14:tracePt t="12630" x="3632200" y="2019300"/>
          <p14:tracePt t="12646" x="3654425" y="1997075"/>
          <p14:tracePt t="12663" x="3676650" y="1981200"/>
          <p14:tracePt t="12679" x="3702050" y="1962150"/>
          <p14:tracePt t="12696" x="3724275" y="1939925"/>
          <p14:tracePt t="12713" x="3768725" y="1908175"/>
          <p14:tracePt t="12729" x="3800475" y="1876425"/>
          <p14:tracePt t="12746" x="3848100" y="1847850"/>
          <p14:tracePt t="12763" x="3895725" y="1825625"/>
          <p14:tracePt t="12780" x="3937000" y="1803400"/>
          <p14:tracePt t="12796" x="3959225" y="1793875"/>
          <p14:tracePt t="12813" x="3994150" y="1774825"/>
          <p14:tracePt t="12829" x="4003675" y="1765300"/>
          <p14:tracePt t="12846" x="4013200" y="1762125"/>
          <p14:tracePt t="13149" x="3990975" y="1743075"/>
          <p14:tracePt t="13156" x="3962400" y="1711325"/>
          <p14:tracePt t="13164" x="3917950" y="1670050"/>
          <p14:tracePt t="13180" x="3848100" y="1622425"/>
          <p14:tracePt t="13196" x="3756025" y="1565275"/>
          <p14:tracePt t="13213" x="3616325" y="1479550"/>
          <p14:tracePt t="13230" x="3527425" y="1441450"/>
          <p14:tracePt t="13262" x="3387725" y="1390650"/>
          <p14:tracePt t="13297" x="3324225" y="1358900"/>
          <p14:tracePt t="13313" x="3289300" y="1343025"/>
          <p14:tracePt t="13330" x="3260725" y="1330325"/>
          <p14:tracePt t="13346" x="3235325" y="1311275"/>
          <p14:tracePt t="13362" x="3187700" y="1295400"/>
          <p14:tracePt t="13379" x="3146425" y="1273175"/>
          <p14:tracePt t="13396" x="3111500" y="1263650"/>
          <p14:tracePt t="13412" x="3067050" y="1238250"/>
          <p14:tracePt t="13429" x="3044825" y="1225550"/>
          <p14:tracePt t="13446" x="3013075" y="1219200"/>
          <p14:tracePt t="13463" x="2965450" y="1206500"/>
          <p14:tracePt t="13479" x="2927350" y="1193800"/>
          <p14:tracePt t="13496" x="2873375" y="1174750"/>
          <p14:tracePt t="13499" x="2844800" y="1168400"/>
          <p14:tracePt t="13513" x="2794000" y="1152525"/>
          <p14:tracePt t="13530" x="2746375" y="1139825"/>
          <p14:tracePt t="13546" x="2717800" y="1130300"/>
          <p14:tracePt t="13563" x="2673350" y="1104900"/>
          <p14:tracePt t="13580" x="2644775" y="1098550"/>
          <p14:tracePt t="13598" x="2603500" y="1085850"/>
          <p14:tracePt t="13613" x="2559050" y="1073150"/>
          <p14:tracePt t="13629" x="2501900" y="1044575"/>
          <p14:tracePt t="13646" x="2463800" y="1031875"/>
          <p14:tracePt t="13663" x="2406650" y="1012825"/>
          <p14:tracePt t="13680" x="2378075" y="1003300"/>
          <p14:tracePt t="13697" x="2352675" y="984250"/>
          <p14:tracePt t="13713" x="2311400" y="965200"/>
          <p14:tracePt t="13730" x="2289175" y="952500"/>
          <p14:tracePt t="13747" x="2225675" y="946150"/>
          <p14:tracePt t="13763" x="2181225" y="946150"/>
          <p14:tracePt t="13780" x="2152650" y="946150"/>
          <p14:tracePt t="13797" x="2120900" y="946150"/>
          <p14:tracePt t="13813" x="2082800" y="946150"/>
          <p14:tracePt t="13830" x="2060575" y="946150"/>
          <p14:tracePt t="13846" x="2038350" y="946150"/>
          <p14:tracePt t="13863" x="1997075" y="955675"/>
          <p14:tracePt t="13880" x="1952625" y="968375"/>
          <p14:tracePt t="13896" x="1914525" y="981075"/>
          <p14:tracePt t="13912" x="1870075" y="1019175"/>
          <p14:tracePt t="13929" x="1844675" y="1038225"/>
          <p14:tracePt t="13946" x="1816100" y="1047750"/>
          <p14:tracePt t="13962" x="1797050" y="1092200"/>
          <p14:tracePt t="13979" x="1784350" y="1120775"/>
          <p14:tracePt t="13997" x="1752600" y="1171575"/>
          <p14:tracePt t="14013" x="1733550" y="1225550"/>
          <p14:tracePt t="14029" x="1704975" y="1292225"/>
          <p14:tracePt t="14046" x="1689100" y="1355725"/>
          <p14:tracePt t="14062" x="1670050" y="1428750"/>
          <p14:tracePt t="14079" x="1663700" y="1473200"/>
          <p14:tracePt t="14098" x="1663700" y="1536700"/>
          <p14:tracePt t="14113" x="1663700" y="1565275"/>
          <p14:tracePt t="14129" x="1663700" y="1593850"/>
          <p14:tracePt t="14147" x="1666875" y="1651000"/>
          <p14:tracePt t="14163" x="1679575" y="1695450"/>
          <p14:tracePt t="14179" x="1698625" y="1743075"/>
          <p14:tracePt t="14196" x="1774825" y="1882775"/>
          <p14:tracePt t="14212" x="1835150" y="1984375"/>
          <p14:tracePt t="14229" x="1863725" y="2054225"/>
          <p14:tracePt t="14248" x="1889125" y="2105025"/>
          <p14:tracePt t="14263" x="1889125" y="2114550"/>
          <p14:tracePt t="14280" x="1889125" y="2124075"/>
          <p14:tracePt t="14297" x="1889125" y="2143125"/>
          <p14:tracePt t="14313" x="1898650" y="2152650"/>
          <p14:tracePt t="14329" x="1908175" y="2159000"/>
          <p14:tracePt t="14346" x="1949450" y="2162175"/>
          <p14:tracePt t="14362" x="1971675" y="2168525"/>
          <p14:tracePt t="14379" x="2000250" y="2168525"/>
          <p14:tracePt t="14396" x="2025650" y="2168525"/>
          <p14:tracePt t="14413" x="2054225" y="2168525"/>
          <p14:tracePt t="14429" x="2092325" y="2168525"/>
          <p14:tracePt t="14446" x="2155825" y="2168525"/>
          <p14:tracePt t="14462" x="2200275" y="2174875"/>
          <p14:tracePt t="14479" x="2244725" y="2181225"/>
          <p14:tracePt t="14497" x="2298700" y="2200275"/>
          <p14:tracePt t="14513" x="2336800" y="2206625"/>
          <p14:tracePt t="14530" x="2387600" y="2212975"/>
          <p14:tracePt t="14547" x="2473325" y="2212975"/>
          <p14:tracePt t="14563" x="2533650" y="2212975"/>
          <p14:tracePt t="14580" x="2603500" y="2212975"/>
          <p14:tracePt t="14597" x="2711450" y="2212975"/>
          <p14:tracePt t="14612" x="2778125" y="2212975"/>
          <p14:tracePt t="14629" x="2832100" y="2212975"/>
          <p14:tracePt t="14647" x="2908300" y="2212975"/>
          <p14:tracePt t="14663" x="2952750" y="2212975"/>
          <p14:tracePt t="14679" x="3022600" y="2219325"/>
          <p14:tracePt t="14696" x="3184525" y="2219325"/>
          <p14:tracePt t="14713" x="3257550" y="2219325"/>
          <p14:tracePt t="14730" x="3308350" y="2219325"/>
          <p14:tracePt t="14746" x="3365500" y="2225675"/>
          <p14:tracePt t="14762" x="3387725" y="2225675"/>
          <p14:tracePt t="14779" x="3416300" y="2232025"/>
          <p14:tracePt t="14797" x="3457575" y="2232025"/>
          <p14:tracePt t="14813" x="3486150" y="2232025"/>
          <p14:tracePt t="14830" x="3530600" y="2232025"/>
          <p14:tracePt t="14847" x="3600450" y="2232025"/>
          <p14:tracePt t="14863" x="3629025" y="2232025"/>
          <p14:tracePt t="14879" x="3657600" y="2232025"/>
          <p14:tracePt t="14896" x="3686175" y="2232025"/>
          <p14:tracePt t="14912" x="3705225" y="2232025"/>
          <p14:tracePt t="14929" x="3721100" y="2232025"/>
          <p14:tracePt t="14947" x="3756025" y="2216150"/>
          <p14:tracePt t="14963" x="3787775" y="2197100"/>
          <p14:tracePt t="14980" x="3832225" y="2178050"/>
          <p14:tracePt t="14997" x="3886200" y="2124075"/>
          <p14:tracePt t="15013" x="3911600" y="2076450"/>
          <p14:tracePt t="15029" x="3924300" y="2032000"/>
          <p14:tracePt t="15046" x="3930650" y="1968500"/>
          <p14:tracePt t="15062" x="3927475" y="1924050"/>
          <p14:tracePt t="15079" x="3914775" y="1895475"/>
          <p14:tracePt t="15097" x="3908425" y="1831975"/>
          <p14:tracePt t="15113" x="3908425" y="1771650"/>
          <p14:tracePt t="15130" x="3908425" y="1733550"/>
          <p14:tracePt t="15147" x="3908425" y="1673225"/>
          <p14:tracePt t="15163" x="3908425" y="1635125"/>
          <p14:tracePt t="15179" x="3895725" y="1606550"/>
          <p14:tracePt t="15196" x="3863975" y="1546225"/>
          <p14:tracePt t="15212" x="3844925" y="1524000"/>
          <p14:tracePt t="15229" x="3832225" y="1492250"/>
          <p14:tracePt t="15247" x="3810000" y="1463675"/>
          <p14:tracePt t="15263" x="3790950" y="1438275"/>
          <p14:tracePt t="15280" x="3768725" y="1412875"/>
          <p14:tracePt t="15297" x="3714750" y="1368425"/>
          <p14:tracePt t="15313" x="3651250" y="1339850"/>
          <p14:tracePt t="15329" x="3562350" y="1301750"/>
          <p14:tracePt t="15346" x="3416300" y="1260475"/>
          <p14:tracePt t="15362" x="3330575" y="1244600"/>
          <p14:tracePt t="15379" x="3232150" y="1219200"/>
          <p14:tracePt t="15396" x="3054350" y="1184275"/>
          <p14:tracePt t="15412" x="2968625" y="1168400"/>
          <p14:tracePt t="15429" x="2870200" y="1146175"/>
          <p14:tracePt t="15447" x="2759075" y="1123950"/>
          <p14:tracePt t="15463" x="2695575" y="1108075"/>
          <p14:tracePt t="15479" x="2644775" y="1095375"/>
          <p14:tracePt t="15496" x="2578100" y="1069975"/>
          <p14:tracePt t="15512" x="2549525" y="1057275"/>
          <p14:tracePt t="15530" x="2511425" y="1044575"/>
          <p14:tracePt t="15547" x="2454275" y="1025525"/>
          <p14:tracePt t="15563" x="2416175" y="1012825"/>
          <p14:tracePt t="15580" x="2371725" y="1006475"/>
          <p14:tracePt t="15596" x="2317750" y="1006475"/>
          <p14:tracePt t="15612" x="2273300" y="1006475"/>
          <p14:tracePt t="15629" x="2244725" y="1006475"/>
          <p14:tracePt t="15646" x="2181225" y="1006475"/>
          <p14:tracePt t="15662" x="2120900" y="1006475"/>
          <p14:tracePt t="15680" x="2060575" y="1012825"/>
          <p14:tracePt t="15697" x="1997075" y="1038225"/>
          <p14:tracePt t="15713" x="1952625" y="1044575"/>
          <p14:tracePt t="15730" x="1914525" y="1057275"/>
          <p14:tracePt t="15746" x="1851025" y="1076325"/>
          <p14:tracePt t="15762" x="1803400" y="1095375"/>
          <p14:tracePt t="15779" x="1765300" y="1108075"/>
          <p14:tracePt t="15796" x="1701800" y="1120775"/>
          <p14:tracePt t="15813" x="1673225" y="1127125"/>
          <p14:tracePt t="15830" x="1651000" y="1139825"/>
          <p14:tracePt t="15846" x="1606550" y="1162050"/>
          <p14:tracePt t="15863" x="1597025" y="1174750"/>
          <p14:tracePt t="15879" x="1587500" y="1184275"/>
          <p14:tracePt t="15896" x="1565275" y="1203325"/>
          <p14:tracePt t="15912" x="1555750" y="1228725"/>
          <p14:tracePt t="15929" x="1543050" y="1266825"/>
          <p14:tracePt t="15946" x="1517650" y="1323975"/>
          <p14:tracePt t="15963" x="1504950" y="1368425"/>
          <p14:tracePt t="15980" x="1492250" y="1397000"/>
          <p14:tracePt t="15996" x="1479550" y="1431925"/>
          <p14:tracePt t="16013" x="1479550" y="1454150"/>
          <p14:tracePt t="16029" x="1479550" y="1463675"/>
          <p14:tracePt t="16046" x="1479550" y="1495425"/>
          <p14:tracePt t="16062" x="1479550" y="1524000"/>
          <p14:tracePt t="16079" x="1479550" y="1546225"/>
          <p14:tracePt t="16095" x="1479550" y="1593850"/>
          <p14:tracePt t="16113" x="1482725" y="1625600"/>
          <p14:tracePt t="16129" x="1489075" y="1647825"/>
          <p14:tracePt t="16146" x="1504950" y="1682750"/>
          <p14:tracePt t="16163" x="1530350" y="1708150"/>
          <p14:tracePt t="16179" x="1558925" y="1746250"/>
          <p14:tracePt t="16195" x="1628775" y="1819275"/>
          <p14:tracePt t="16213" x="1682750" y="1879600"/>
          <p14:tracePt t="16230" x="1717675" y="1936750"/>
          <p14:tracePt t="16246" x="1768475" y="2006600"/>
          <p14:tracePt t="16263" x="1790700" y="2038350"/>
          <p14:tracePt t="16280" x="1822450" y="2060575"/>
          <p14:tracePt t="16296" x="1860550" y="2098675"/>
          <p14:tracePt t="16312" x="1905000" y="2111375"/>
          <p14:tracePt t="16329" x="1949450" y="2124075"/>
          <p14:tracePt t="16345" x="2000250" y="2162175"/>
          <p14:tracePt t="16362" x="2032000" y="2181225"/>
          <p14:tracePt t="16379" x="2063750" y="2193925"/>
          <p14:tracePt t="16395" x="2098675" y="2225675"/>
          <p14:tracePt t="16413" x="2136775" y="2241550"/>
          <p14:tracePt t="16429" x="2193925" y="2270125"/>
          <p14:tracePt t="16445" x="2317750" y="2308225"/>
          <p14:tracePt t="16462" x="2403475" y="2324100"/>
          <p14:tracePt t="16480" x="2466975" y="2339975"/>
          <p14:tracePt t="16496" x="2540000" y="2365375"/>
          <p14:tracePt t="16513" x="2603500" y="2378075"/>
          <p14:tracePt t="16530" x="2667000" y="2384425"/>
          <p14:tracePt t="16546" x="2835275" y="2393950"/>
          <p14:tracePt t="16562" x="2971800" y="2403475"/>
          <p14:tracePt t="16579" x="3092450" y="2428875"/>
          <p14:tracePt t="16595" x="3203575" y="2451100"/>
          <p14:tracePt t="16612" x="3241675" y="2463800"/>
          <p14:tracePt t="16629" x="3286125" y="2470150"/>
          <p14:tracePt t="16645" x="3327400" y="2470150"/>
          <p14:tracePt t="16662" x="3371850" y="2470150"/>
          <p14:tracePt t="16679" x="3441700" y="2470150"/>
          <p14:tracePt t="16696" x="3549650" y="2457450"/>
          <p14:tracePt t="16712" x="3581400" y="2451100"/>
          <p14:tracePt t="16729" x="3594100" y="2451100"/>
          <p14:tracePt t="16745" x="3609975" y="2451100"/>
          <p14:tracePt t="16762" x="3613150" y="2451100"/>
          <p14:tracePt t="16803" x="3619500" y="2451100"/>
          <p14:tracePt t="16813" x="3625850" y="2451100"/>
          <p14:tracePt t="16829" x="3635375" y="2444750"/>
          <p14:tracePt t="16846" x="3654425" y="2425700"/>
          <p14:tracePt t="16863" x="3663950" y="2416175"/>
          <p14:tracePt t="16879" x="3676650" y="2393950"/>
          <p14:tracePt t="16895" x="3708400" y="2333625"/>
          <p14:tracePt t="16912" x="3727450" y="2295525"/>
          <p14:tracePt t="16929" x="3768725" y="2254250"/>
          <p14:tracePt t="16945" x="3867150" y="2133600"/>
          <p14:tracePt t="16962" x="3952875" y="2038350"/>
          <p14:tracePt t="16979" x="4019550" y="1955800"/>
          <p14:tracePt t="16996" x="4064000" y="1879600"/>
          <p14:tracePt t="17012" x="4076700" y="1831975"/>
          <p14:tracePt t="17029" x="4083050" y="1809750"/>
          <p14:tracePt t="17046" x="4083050" y="1771650"/>
          <p14:tracePt t="17062" x="4083050" y="1755775"/>
          <p14:tracePt t="17079" x="4083050" y="1743075"/>
          <p14:tracePt t="17096" x="4083050" y="1724025"/>
          <p14:tracePt t="17112" x="4083050" y="1714500"/>
          <p14:tracePt t="17129" x="4083050" y="1692275"/>
          <p14:tracePt t="17145" x="4083050" y="1660525"/>
          <p14:tracePt t="17162" x="4083050" y="1638300"/>
          <p14:tracePt t="17181" x="4083050" y="1619250"/>
          <p14:tracePt t="17196" x="4083050" y="1606550"/>
          <p14:tracePt t="17213" x="4083050" y="1597025"/>
          <p14:tracePt t="17229" x="4083050" y="1587500"/>
          <p14:tracePt t="17246" x="4083050" y="1574800"/>
          <p14:tracePt t="17262" x="4083050" y="1562100"/>
          <p14:tracePt t="17279" x="4073525" y="1552575"/>
          <p14:tracePt t="17296" x="4060825" y="1539875"/>
          <p14:tracePt t="17313" x="4051300" y="1524000"/>
          <p14:tracePt t="17329" x="4029075" y="1514475"/>
          <p14:tracePt t="17346" x="4013200" y="1498600"/>
          <p14:tracePt t="17363" x="3997325" y="1489075"/>
          <p14:tracePt t="17379" x="3968750" y="1470025"/>
          <p14:tracePt t="17395" x="3924300" y="1450975"/>
          <p14:tracePt t="17412" x="3879850" y="1431925"/>
          <p14:tracePt t="17429" x="3819525" y="1397000"/>
          <p14:tracePt t="17445" x="3705225" y="1349375"/>
          <p14:tracePt t="17462" x="3635375" y="1311275"/>
          <p14:tracePt t="17479" x="3571875" y="1289050"/>
          <p14:tracePt t="17496" x="3489325" y="1270000"/>
          <p14:tracePt t="17512" x="3422650" y="1247775"/>
          <p14:tracePt t="17529" x="3336925" y="1225550"/>
          <p14:tracePt t="17545" x="3203575" y="1200150"/>
          <p14:tracePt t="17563" x="3136900" y="1177925"/>
          <p14:tracePt t="17580" x="3067050" y="1158875"/>
          <p14:tracePt t="17596" x="3022600" y="1146175"/>
          <p14:tracePt t="17613" x="2968625" y="1139825"/>
          <p14:tracePt t="17630" x="2876550" y="1111250"/>
          <p14:tracePt t="17645" x="2800350" y="1095375"/>
          <p14:tracePt t="17662" x="2727325" y="1082675"/>
          <p14:tracePt t="17679" x="2641600" y="1066800"/>
          <p14:tracePt t="17696" x="2508250" y="1035050"/>
          <p14:tracePt t="17713" x="2432050" y="1019175"/>
          <p14:tracePt t="17730" x="2355850" y="1012825"/>
          <p14:tracePt t="17746" x="2327275" y="1012825"/>
          <p14:tracePt t="17763" x="2282825" y="1012825"/>
          <p14:tracePt t="17779" x="2238375" y="1012825"/>
          <p14:tracePt t="17795" x="2152650" y="1012825"/>
          <p14:tracePt t="17812" x="2108200" y="1012825"/>
          <p14:tracePt t="17829" x="2079625" y="1022350"/>
          <p14:tracePt t="17845" x="2028825" y="1028700"/>
          <p14:tracePt t="17862" x="2006600" y="1041400"/>
          <p14:tracePt t="17880" x="1965325" y="1050925"/>
          <p14:tracePt t="17896" x="1927225" y="1063625"/>
          <p14:tracePt t="17913" x="1895475" y="1076325"/>
          <p14:tracePt t="17930" x="1838325" y="1101725"/>
          <p14:tracePt t="17945" x="1816100" y="1114425"/>
          <p14:tracePt t="17962" x="1784350" y="1127125"/>
          <p14:tracePt t="17980" x="1755775" y="1149350"/>
          <p14:tracePt t="17996" x="1736725" y="1187450"/>
          <p14:tracePt t="18013" x="1730375" y="1247775"/>
          <p14:tracePt t="18030" x="1730375" y="1317625"/>
          <p14:tracePt t="18045" x="1730375" y="1362075"/>
          <p14:tracePt t="18062" x="1730375" y="1400175"/>
          <p14:tracePt t="18079" x="1755775" y="1501775"/>
          <p14:tracePt t="18095" x="1771650" y="1587500"/>
          <p14:tracePt t="18112" x="1787525" y="1682750"/>
          <p14:tracePt t="18129" x="1809750" y="1803400"/>
          <p14:tracePt t="18145" x="1841500" y="1892300"/>
          <p14:tracePt t="18161" x="1863725" y="1958975"/>
          <p14:tracePt t="18178" x="1876425" y="1997075"/>
          <p14:tracePt t="18195" x="1882775" y="2038350"/>
          <p14:tracePt t="18211" x="1882775" y="2047875"/>
          <p14:tracePt t="18229" x="1889125" y="2057400"/>
          <p14:tracePt t="18245" x="1911350" y="2082800"/>
          <p14:tracePt t="18262" x="1920875" y="2092325"/>
          <p14:tracePt t="18278" x="1930400" y="2120900"/>
          <p14:tracePt t="18295" x="1946275" y="2143125"/>
          <p14:tracePt t="18311" x="1962150" y="2152650"/>
          <p14:tracePt t="18328" x="1971675" y="2162175"/>
          <p14:tracePt t="18345" x="1971675" y="2178050"/>
          <p14:tracePt t="18361" x="1978025" y="2178050"/>
          <p14:tracePt t="18379" x="2019300" y="2184400"/>
          <p14:tracePt t="18395" x="2079625" y="2190750"/>
          <p14:tracePt t="18411" x="2130425" y="2197100"/>
          <p14:tracePt t="18428" x="2193925" y="2212975"/>
          <p14:tracePt t="18445" x="2247900" y="2212975"/>
          <p14:tracePt t="18462" x="2276475" y="2212975"/>
          <p14:tracePt t="18479" x="2305050" y="2212975"/>
          <p14:tracePt t="18495" x="2339975" y="2212975"/>
          <p14:tracePt t="18513" x="2393950" y="2212975"/>
          <p14:tracePt t="18529" x="2524125" y="2228850"/>
          <p14:tracePt t="18545" x="2654300" y="2254250"/>
          <p14:tracePt t="18562" x="2749550" y="2270125"/>
          <p14:tracePt t="18579" x="2851150" y="2292350"/>
          <p14:tracePt t="18595" x="2895600" y="2305050"/>
          <p14:tracePt t="18613" x="2921000" y="2320925"/>
          <p14:tracePt t="18630" x="2968625" y="2339975"/>
          <p14:tracePt t="18646" x="3013075" y="2346325"/>
          <p14:tracePt t="18663" x="3086100" y="2352675"/>
          <p14:tracePt t="18679" x="3228975" y="2362200"/>
          <p14:tracePt t="18695" x="3273425" y="2362200"/>
          <p14:tracePt t="18712" x="3308350" y="2362200"/>
          <p14:tracePt t="18730" x="3324225" y="2362200"/>
          <p14:tracePt t="18746" x="3340100" y="2362200"/>
          <p14:tracePt t="18762" x="3343275" y="2362200"/>
          <p14:tracePt t="18780" x="3352800" y="2362200"/>
          <p14:tracePt t="18796" x="3362325" y="2362200"/>
          <p14:tracePt t="18812" x="3400425" y="2362200"/>
          <p14:tracePt t="18829" x="3454400" y="2359025"/>
          <p14:tracePt t="18845" x="3470275" y="2359025"/>
          <p14:tracePt t="18862" x="3479800" y="2359025"/>
          <p14:tracePt t="18880" x="3486150" y="2359025"/>
          <p14:tracePt t="18923" x="3489325" y="2359025"/>
          <p14:tracePt t="18931" x="3495675" y="2352675"/>
          <p14:tracePt t="18945" x="3517900" y="2343150"/>
          <p14:tracePt t="18962" x="3540125" y="2324100"/>
          <p14:tracePt t="18979" x="3584575" y="2286000"/>
          <p14:tracePt t="18995" x="3594100" y="2276475"/>
          <p14:tracePt t="19012" x="3613150" y="2254250"/>
          <p14:tracePt t="19029" x="3632200" y="2232025"/>
          <p14:tracePt t="19045" x="3644900" y="2222500"/>
          <p14:tracePt t="19062" x="3654425" y="2200275"/>
          <p14:tracePt t="19079" x="3698875" y="2165350"/>
          <p14:tracePt t="19095" x="3721100" y="2133600"/>
          <p14:tracePt t="19112" x="3752850" y="2108200"/>
          <p14:tracePt t="19129" x="3790950" y="2063750"/>
          <p14:tracePt t="19145" x="3810000" y="2041525"/>
          <p14:tracePt t="19163" x="3822700" y="2009775"/>
          <p14:tracePt t="19180" x="3838575" y="1981200"/>
          <p14:tracePt t="19196" x="3848100" y="1971675"/>
          <p14:tracePt t="19213" x="3863975" y="1949450"/>
          <p14:tracePt t="19229" x="3879850" y="1920875"/>
          <p14:tracePt t="19245" x="3892550" y="1892300"/>
          <p14:tracePt t="19262" x="3902075" y="1876425"/>
          <p14:tracePt t="19279" x="3927475" y="1819275"/>
          <p14:tracePt t="19296" x="3927475" y="1784350"/>
          <p14:tracePt t="19313" x="3924300" y="1752600"/>
          <p14:tracePt t="19329" x="3898900" y="1701800"/>
          <p14:tracePt t="19346" x="3889375" y="1685925"/>
          <p14:tracePt t="19362" x="3879850" y="1670050"/>
          <p14:tracePt t="19379" x="3870325" y="1657350"/>
          <p14:tracePt t="19395" x="3854450" y="1647825"/>
          <p14:tracePt t="19412" x="3841750" y="1625600"/>
          <p14:tracePt t="19429" x="3819525" y="1587500"/>
          <p14:tracePt t="19446" x="3787775" y="1555750"/>
          <p14:tracePt t="19462" x="3762375" y="1533525"/>
          <p14:tracePt t="19479" x="3702050" y="1485900"/>
          <p14:tracePt t="19495" x="3657600" y="1460500"/>
          <p14:tracePt t="19512" x="3587750" y="1412875"/>
          <p14:tracePt t="19529" x="3460750" y="1365250"/>
          <p14:tracePt t="19545" x="3371850" y="1323975"/>
          <p14:tracePt t="19562" x="3292475" y="1292225"/>
          <p14:tracePt t="19579" x="3159125" y="1260475"/>
          <p14:tracePt t="19596" x="3073400" y="1247775"/>
          <p14:tracePt t="19613" x="3009900" y="1231900"/>
          <p14:tracePt t="19630" x="2946400" y="1212850"/>
          <p14:tracePt t="19645" x="2898775" y="1193800"/>
          <p14:tracePt t="19662" x="2835275" y="1177925"/>
          <p14:tracePt t="19679" x="2762250" y="1165225"/>
          <p14:tracePt t="19695" x="2727325" y="1158875"/>
          <p14:tracePt t="19712" x="2682875" y="1158875"/>
          <p14:tracePt t="19729" x="2619375" y="1146175"/>
          <p14:tracePt t="19746" x="2581275" y="1139825"/>
          <p14:tracePt t="19762" x="2549525" y="1123950"/>
          <p14:tracePt t="19779" x="2495550" y="1117600"/>
          <p14:tracePt t="19795" x="2451100" y="1117600"/>
          <p14:tracePt t="19812" x="2413000" y="1111250"/>
          <p14:tracePt t="19829" x="2352675" y="1111250"/>
          <p14:tracePt t="19845" x="2314575" y="1111250"/>
          <p14:tracePt t="19862" x="2292350" y="1111250"/>
          <p14:tracePt t="19880" x="2251075" y="1136650"/>
          <p14:tracePt t="19896" x="2225675" y="1149350"/>
          <p14:tracePt t="19912" x="2197100" y="1162050"/>
          <p14:tracePt t="19929" x="2162175" y="1177925"/>
          <p14:tracePt t="19945" x="2130425" y="1209675"/>
          <p14:tracePt t="19962" x="2105025" y="1235075"/>
          <p14:tracePt t="19979" x="2054225" y="1320800"/>
          <p14:tracePt t="19996" x="2032000" y="1397000"/>
          <p14:tracePt t="20012" x="2025650" y="1470025"/>
          <p14:tracePt t="20029" x="2028825" y="1597025"/>
          <p14:tracePt t="20046" x="2044700" y="1701800"/>
          <p14:tracePt t="20062" x="2060575" y="1809750"/>
          <p14:tracePt t="20078" x="2111375" y="1936750"/>
          <p14:tracePt t="20096" x="2143125" y="2057400"/>
          <p14:tracePt t="20112" x="2168525" y="2143125"/>
          <p14:tracePt t="20130" x="2197100" y="2247900"/>
          <p14:tracePt t="20146" x="2212975" y="2311400"/>
          <p14:tracePt t="20163" x="2225675" y="2362200"/>
          <p14:tracePt t="20179" x="2251075" y="2444750"/>
          <p14:tracePt t="20195" x="2263775" y="2492375"/>
          <p14:tracePt t="20212" x="2276475" y="2520950"/>
          <p14:tracePt t="20228" x="2289175" y="2562225"/>
          <p14:tracePt t="20246" x="2289175" y="2571750"/>
          <p14:tracePt t="20262" x="2289175" y="2581275"/>
          <p14:tracePt t="20279" x="2289175" y="2603500"/>
          <p14:tracePt t="20296" x="2289175" y="2613025"/>
          <p14:tracePt t="20312" x="2289175" y="2616200"/>
          <p14:tracePt t="20345" x="2292350" y="2622550"/>
          <p14:tracePt t="20401" x="2292350" y="2625725"/>
          <p14:tracePt t="20672" x="2298700" y="2625725"/>
          <p14:tracePt t="20701" x="2308225" y="2638425"/>
          <p14:tracePt t="20708" x="2308225" y="2641600"/>
          <p14:tracePt t="20714" x="2314575" y="2647950"/>
          <p14:tracePt t="20729" x="2324100" y="2654300"/>
          <p14:tracePt t="20745" x="2333625" y="2663825"/>
          <p14:tracePt t="20762" x="2343150" y="2667000"/>
          <p14:tracePt t="20829" x="2349500" y="2673350"/>
          <p14:tracePt t="20846" x="2365375" y="2689225"/>
          <p14:tracePt t="20862" x="2374900" y="2698750"/>
          <p14:tracePt t="20879" x="2441575" y="2752725"/>
          <p14:tracePt t="20895" x="2524125" y="2800350"/>
          <p14:tracePt t="20911" x="2660650" y="2892425"/>
          <p14:tracePt t="20929" x="2901950" y="3013075"/>
          <p14:tracePt t="20946" x="3070225" y="3095625"/>
          <p14:tracePt t="20964" x="3444875" y="3298825"/>
          <p14:tracePt t="20980" x="3822700" y="3482975"/>
          <p14:tracePt t="20998" x="4168775" y="3629025"/>
          <p14:tracePt t="21001" x="4359275" y="3692525"/>
          <p14:tracePt t="21014" x="4730750" y="3860800"/>
          <p14:tracePt t="21030" x="5092700" y="3984625"/>
          <p14:tracePt t="21046" x="5359400" y="4070350"/>
          <p14:tracePt t="21063" x="5692775" y="4197350"/>
          <p14:tracePt t="21080" x="5870575" y="4251325"/>
          <p14:tracePt t="21097" x="6035675" y="4318000"/>
          <p14:tracePt t="21113" x="6264275" y="4406900"/>
          <p14:tracePt t="21130" x="6388100" y="4479925"/>
          <p14:tracePt t="21146" x="6457950" y="4524375"/>
          <p14:tracePt t="21162" x="6499225" y="4575175"/>
          <p14:tracePt t="21179" x="6556375" y="4629150"/>
          <p14:tracePt t="21195" x="6565900" y="4651375"/>
          <p14:tracePt t="21212" x="6572250" y="4670425"/>
          <p14:tracePt t="21492" x="6521450" y="4679950"/>
          <p14:tracePt t="21499" x="6461125" y="4695825"/>
          <p14:tracePt t="21512" x="6413500" y="4711700"/>
          <p14:tracePt t="21529" x="6305550" y="4765675"/>
          <p14:tracePt t="21546" x="6235700" y="4813300"/>
          <p14:tracePt t="21563" x="6130925" y="4918075"/>
          <p14:tracePt t="21579" x="6057900" y="4991100"/>
          <p14:tracePt t="21595" x="5984875" y="5054600"/>
          <p14:tracePt t="21612" x="5934075" y="5108575"/>
          <p14:tracePt t="21628" x="5886450" y="5159375"/>
          <p14:tracePt t="21646" x="5864225" y="5184775"/>
          <p14:tracePt t="21663" x="5848350" y="5203825"/>
          <p14:tracePt t="21679" x="5838825" y="5213350"/>
          <p14:tracePt t="21696" x="5807075" y="5238750"/>
          <p14:tracePt t="21713" x="5778500" y="5273675"/>
          <p14:tracePt t="21728" x="5768975" y="5283200"/>
          <p14:tracePt t="21745" x="5753100" y="5292725"/>
          <p14:tracePt t="21762" x="5737225" y="5314950"/>
          <p14:tracePt t="21779" x="5727700" y="5324475"/>
          <p14:tracePt t="21796" x="5718175" y="5334000"/>
          <p14:tracePt t="21813" x="5708650" y="5334000"/>
          <p14:tracePt t="21829" x="5699125" y="5343525"/>
          <p14:tracePt t="21846" x="5692775" y="5346700"/>
          <p14:tracePt t="21862" x="5686425" y="5346700"/>
          <p14:tracePt t="21878" x="5686425" y="5353050"/>
          <p14:tracePt t="21921" x="5683250" y="5353050"/>
          <p14:tracePt t="22136" x="5676900" y="5349875"/>
          <p14:tracePt t="22142" x="5673725" y="5334000"/>
          <p14:tracePt t="22149" x="5661025" y="5327650"/>
          <p14:tracePt t="22163" x="5629275" y="5311775"/>
          <p14:tracePt t="22178" x="5603875" y="5280025"/>
          <p14:tracePt t="22195" x="5572125" y="5248275"/>
          <p14:tracePt t="22212" x="5499100" y="5165725"/>
          <p14:tracePt t="22229" x="5454650" y="5105400"/>
          <p14:tracePt t="22246" x="5403850" y="5054600"/>
          <p14:tracePt t="22263" x="5353050" y="5029200"/>
          <p14:tracePt t="22279" x="5337175" y="5019675"/>
          <p14:tracePt t="22296" x="5327650" y="5013325"/>
          <p14:tracePt t="22312" x="5308600" y="5010150"/>
          <p14:tracePt t="22328" x="5299075" y="5010150"/>
          <p14:tracePt t="22345" x="5289550" y="5010150"/>
          <p14:tracePt t="22362" x="5273675" y="5010150"/>
          <p14:tracePt t="22379" x="5257800" y="5010150"/>
          <p14:tracePt t="22442" x="5254625" y="5010150"/>
          <p14:tracePt t="22448" x="5248275" y="5016500"/>
          <p14:tracePt t="22462" x="5238750" y="5026025"/>
          <p14:tracePt t="22478" x="5222875" y="5041900"/>
          <p14:tracePt t="22495" x="5175250" y="5073650"/>
          <p14:tracePt t="22512" x="5006975" y="5114925"/>
          <p14:tracePt t="22528" x="4899025" y="5111750"/>
          <p14:tracePt t="22545" x="4746625" y="5057775"/>
          <p14:tracePt t="22562" x="4470400" y="4924425"/>
          <p14:tracePt t="22580" x="4292600" y="4819650"/>
          <p14:tracePt t="22596" x="4083050" y="4683125"/>
          <p14:tracePt t="22612" x="3829050" y="4511675"/>
          <p14:tracePt t="22629" x="3679825" y="4419600"/>
          <p14:tracePt t="22647" x="3536950" y="4356100"/>
          <p14:tracePt t="22663" x="3416300" y="4292600"/>
          <p14:tracePt t="22678" x="3368675" y="4264025"/>
          <p14:tracePt t="22695" x="3321050" y="4232275"/>
          <p14:tracePt t="22712" x="3263900" y="4184650"/>
          <p14:tracePt t="22728" x="3238500" y="4156075"/>
          <p14:tracePt t="22745" x="3222625" y="4130675"/>
          <p14:tracePt t="22762" x="3197225" y="4095750"/>
          <p14:tracePt t="22778" x="3187700" y="4079875"/>
          <p14:tracePt t="22796" x="3181350" y="4057650"/>
          <p14:tracePt t="22812" x="3181350" y="4010025"/>
          <p14:tracePt t="22828" x="3181350" y="3959225"/>
          <p14:tracePt t="22845" x="3194050" y="3895725"/>
          <p14:tracePt t="22862" x="3222625" y="3806825"/>
          <p14:tracePt t="22878" x="3235325" y="3749675"/>
          <p14:tracePt t="22896" x="3241675" y="3689350"/>
          <p14:tracePt t="22912" x="3263900" y="3565525"/>
          <p14:tracePt t="22929" x="3279775" y="3492500"/>
          <p14:tracePt t="22945" x="3279775" y="3441700"/>
          <p14:tracePt t="22962" x="3279775" y="3378200"/>
          <p14:tracePt t="22979" x="3279775" y="3346450"/>
          <p14:tracePt t="22995" x="3279775" y="3324225"/>
          <p14:tracePt t="23012" x="3270250" y="3282950"/>
          <p14:tracePt t="23028" x="3270250" y="3260725"/>
          <p14:tracePt t="23045" x="3263900" y="3216275"/>
          <p14:tracePt t="23062" x="3251200" y="3162300"/>
          <p14:tracePt t="23078" x="3238500" y="3130550"/>
          <p14:tracePt t="23095" x="3235325" y="3101975"/>
          <p14:tracePt t="23112" x="3209925" y="3073400"/>
          <p14:tracePt t="23129" x="3209925" y="3057525"/>
          <p14:tracePt t="23145" x="3206750" y="3057525"/>
          <p14:tracePt t="23162" x="3190875" y="3057525"/>
          <p14:tracePt t="23178" x="3181350" y="3057525"/>
          <p14:tracePt t="23195" x="3165475" y="3057525"/>
          <p14:tracePt t="23212" x="3152775" y="3057525"/>
          <p14:tracePt t="23229" x="3140075" y="3070225"/>
          <p14:tracePt t="23246" x="3130550" y="3079750"/>
          <p14:tracePt t="23262" x="3111500" y="3095625"/>
          <p14:tracePt t="23279" x="3089275" y="3105150"/>
          <p14:tracePt t="23295" x="3057525" y="3124200"/>
          <p14:tracePt t="23312" x="3022600" y="3146425"/>
          <p14:tracePt t="23328" x="2990850" y="3171825"/>
          <p14:tracePt t="23345" x="2965450" y="3203575"/>
          <p14:tracePt t="23362" x="2921000" y="3248025"/>
          <p14:tracePt t="23379" x="2895600" y="3286125"/>
          <p14:tracePt t="23396" x="2863850" y="3333750"/>
          <p14:tracePt t="23412" x="2822575" y="3400425"/>
          <p14:tracePt t="23429" x="2797175" y="3444875"/>
          <p14:tracePt t="23446" x="2784475" y="3482975"/>
          <p14:tracePt t="23462" x="2765425" y="3533775"/>
          <p14:tracePt t="23479" x="2752725" y="3556000"/>
          <p14:tracePt t="23495" x="2736850" y="3587750"/>
          <p14:tracePt t="23512" x="2730500" y="3622675"/>
          <p14:tracePt t="23528" x="2730500" y="3638550"/>
          <p14:tracePt t="23545" x="2730500" y="3648075"/>
          <p14:tracePt t="23562" x="2730500" y="3660775"/>
          <p14:tracePt t="23578" x="2730500" y="3670300"/>
          <p14:tracePt t="23595" x="2717800" y="3686175"/>
          <p14:tracePt t="23612" x="2705100" y="3702050"/>
          <p14:tracePt t="23628" x="2676525" y="3717925"/>
          <p14:tracePt t="23646" x="2638425" y="3752850"/>
          <p14:tracePt t="23662" x="2549525" y="3816350"/>
          <p14:tracePt t="23679" x="2511425" y="3841750"/>
          <p14:tracePt t="23695" x="2479675" y="3867150"/>
          <p14:tracePt t="23712" x="2444750" y="3898900"/>
          <p14:tracePt t="23729" x="2419350" y="3908425"/>
          <p14:tracePt t="23745" x="2409825" y="3917950"/>
          <p14:tracePt t="23762" x="2397125" y="3940175"/>
          <p14:tracePt t="23778" x="2387600" y="3943350"/>
          <p14:tracePt t="23796" x="2371725" y="3943350"/>
          <p14:tracePt t="23812" x="2355850" y="3949700"/>
          <p14:tracePt t="23829" x="2346325" y="3949700"/>
          <p14:tracePt t="23846" x="2336800" y="3949700"/>
          <p14:tracePt t="23883" x="2330450" y="3949700"/>
          <p14:tracePt t="23895" x="2320925" y="3949700"/>
          <p14:tracePt t="23911" x="2311400" y="3949700"/>
          <p14:tracePt t="23928" x="2301875" y="3937000"/>
          <p14:tracePt t="23946" x="2289175" y="3883025"/>
          <p14:tracePt t="23962" x="2238375" y="3736975"/>
          <p14:tracePt t="23979" x="2209800" y="3670300"/>
          <p14:tracePt t="23995" x="2152650" y="3597275"/>
          <p14:tracePt t="24012" x="2079625" y="3467100"/>
          <p14:tracePt t="24028" x="2047875" y="3378200"/>
          <p14:tracePt t="24044" x="2032000" y="3295650"/>
          <p14:tracePt t="24062" x="2003425" y="3225800"/>
          <p14:tracePt t="24078" x="2003425" y="3187700"/>
          <p14:tracePt t="24096" x="1993900" y="3165475"/>
          <p14:tracePt t="24112" x="1974850" y="3130550"/>
          <p14:tracePt t="24128" x="1971675" y="3121025"/>
          <p14:tracePt t="24145" x="1971675" y="3111500"/>
          <p14:tracePt t="24162" x="1971675" y="3089275"/>
          <p14:tracePt t="24178" x="1971675" y="3086100"/>
          <p14:tracePt t="24195" x="1971675" y="3079750"/>
          <p14:tracePt t="24262" x="1971675" y="3082925"/>
          <p14:tracePt t="24269" x="1958975" y="3086100"/>
          <p14:tracePt t="24279" x="1958975" y="3092450"/>
          <p14:tracePt t="24295" x="1955800" y="3108325"/>
          <p14:tracePt t="24311" x="1955800" y="3124200"/>
          <p14:tracePt t="24328" x="1955800" y="3133725"/>
          <p14:tracePt t="24377" x="1955800" y="3136900"/>
          <p14:tracePt t="24398" x="1955800" y="3143250"/>
          <p14:tracePt t="24405" x="1955800" y="3146425"/>
        </p14:tracePtLst>
      </p14:laserTraceLst>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5" descr="slide054"/>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684213" y="0"/>
            <a:ext cx="7272337"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 name="Audio 1">
            <a:hlinkClick r:id="" action="ppaction://media"/>
          </p:cNvPr>
          <p:cNvPicPr>
            <a:picLocks noChangeAspect="1"/>
          </p:cNvPicPr>
          <p:nvPr>
            <a:videoFile r:link="rId1"/>
            <p:extLst>
              <p:ext uri="{DAA4B4D4-6D71-4841-9C94-3DE7FCFB9230}">
                <p14:media xmlns:p14="http://schemas.microsoft.com/office/powerpoint/2010/main" xmlns="" r:embed="rId4"/>
              </p:ext>
            </p:extLst>
          </p:nvPr>
        </p:nvPicPr>
        <p:blipFill>
          <a:blip r:embed="rId5" cstate="print"/>
          <a:stretch>
            <a:fillRect/>
          </a:stretch>
        </p:blipFill>
        <p:spPr>
          <a:xfrm>
            <a:off x="8724900" y="6438900"/>
            <a:ext cx="203200" cy="203200"/>
          </a:xfrm>
          <a:prstGeom prst="rect">
            <a:avLst/>
          </a:prstGeom>
        </p:spPr>
      </p:pic>
    </p:spTree>
  </p:cSld>
  <p:clrMapOvr>
    <a:masterClrMapping/>
  </p:clrMapOvr>
  <mc:AlternateContent xmlns:mc="http://schemas.openxmlformats.org/markup-compatibility/2006">
    <mc:Choice xmlns:p14="http://schemas.microsoft.com/office/powerpoint/2010/main" xmlns="" Requires="p14">
      <p:transition spd="slow" p14:dur="2000" advTm="21175"/>
    </mc:Choice>
    <mc:Fallback>
      <p:transition spd="slow" advTm="211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showWhenStopped="0">
                <p:cTn id="7" fill="hold" display="0">
                  <p:stCondLst>
                    <p:cond delay="indefinite"/>
                  </p:stCondLst>
                  <p:endCondLst>
                    <p:cond evt="onStopAudio" delay="0">
                      <p:tgtEl>
                        <p:sldTgt/>
                      </p:tgtEl>
                    </p:cond>
                  </p:endCondLst>
                </p:cTn>
                <p:tgtEl>
                  <p:spTgt spid="2"/>
                </p:tgtEl>
              </p:cMediaNode>
            </p:video>
          </p:childTnLst>
        </p:cTn>
      </p:par>
    </p:tnLst>
  </p:timing>
  <p:extLst>
    <p:ext uri="{3A86A75C-4F4B-4683-9AE1-C65F6400EC91}">
      <p14:laserTraceLst xmlns:p14="http://schemas.microsoft.com/office/powerpoint/2010/main" xmlns="">
        <p14:tracePtLst>
          <p14:tracePt t="7506" x="2070100" y="3248025"/>
          <p14:tracePt t="7513" x="2244725" y="3409950"/>
          <p14:tracePt t="7520" x="2444750" y="3594100"/>
          <p14:tracePt t="7536" x="2844800" y="4054475"/>
          <p14:tracePt t="7552" x="3241675" y="4657725"/>
          <p14:tracePt t="7572" x="3498850" y="5207000"/>
          <p14:tracePt t="7599" x="3600450" y="5514975"/>
          <p14:tracePt t="7633" x="3606800" y="5594350"/>
          <p14:tracePt t="7648" x="3606800" y="5603875"/>
          <p14:tracePt t="7665" x="3606800" y="5613400"/>
          <p14:tracePt t="7681" x="3606800" y="5629275"/>
          <p14:tracePt t="7697" x="3606800" y="5645150"/>
          <p14:tracePt t="7714" x="3606800" y="5648325"/>
          <p14:tracePt t="7747" x="3609975" y="5648325"/>
          <p14:tracePt t="7765" x="3616325" y="5648325"/>
          <p14:tracePt t="7782" x="3622675" y="5610225"/>
          <p14:tracePt t="7798" x="3616325" y="5397500"/>
          <p14:tracePt t="7814" x="3578225" y="5219700"/>
          <p14:tracePt t="7831" x="3530600" y="5022850"/>
          <p14:tracePt t="7847" x="3498850" y="4867275"/>
          <p14:tracePt t="7863" x="3498850" y="4829175"/>
          <p14:tracePt t="7880" x="3517900" y="4813300"/>
          <p14:tracePt t="7897" x="3689350" y="4813300"/>
          <p14:tracePt t="7913" x="3902075" y="4870450"/>
          <p14:tracePt t="7931" x="4111625" y="4937125"/>
          <p14:tracePt t="7947" x="4403725" y="5032375"/>
          <p14:tracePt t="7964" x="4600575" y="5080000"/>
          <p14:tracePt t="7981" x="4718050" y="5095875"/>
          <p14:tracePt t="7997" x="4895850" y="5121275"/>
          <p14:tracePt t="8013" x="4968875" y="5127625"/>
          <p14:tracePt t="8030" x="5022850" y="5140325"/>
          <p14:tracePt t="8047" x="5067300" y="5153025"/>
          <p14:tracePt t="8063" x="5076825" y="5153025"/>
          <p14:tracePt t="8080" x="5080000" y="5153025"/>
          <p14:tracePt t="8097" x="5080000" y="5156200"/>
          <p14:tracePt t="8113" x="5080000" y="5162550"/>
          <p14:tracePt t="8491" x="5073650" y="5127625"/>
          <p14:tracePt t="8498" x="5064125" y="5080000"/>
          <p14:tracePt t="8514" x="5048250" y="4994275"/>
          <p14:tracePt t="8531" x="5032375" y="4908550"/>
          <p14:tracePt t="8547" x="5026025" y="4756150"/>
          <p14:tracePt t="8581" x="5026025" y="4641850"/>
          <p14:tracePt t="8613" x="5026025" y="4597400"/>
          <p14:tracePt t="8630" x="5026025" y="4587875"/>
          <p14:tracePt t="8647" x="5026025" y="4568825"/>
          <p14:tracePt t="8664" x="5026025" y="4552950"/>
          <p14:tracePt t="8681" x="5026025" y="4543425"/>
          <p14:tracePt t="8698" x="5032375" y="4521200"/>
          <p14:tracePt t="8714" x="5032375" y="4511675"/>
          <p14:tracePt t="8730" x="5035550" y="4502150"/>
          <p14:tracePt t="8747" x="5041900" y="4492625"/>
          <p14:tracePt t="8763" x="5048250" y="4476750"/>
          <p14:tracePt t="8781" x="5051425" y="4473575"/>
          <p14:tracePt t="8798" x="5067300" y="4451350"/>
          <p14:tracePt t="8814" x="5080000" y="4422775"/>
          <p14:tracePt t="8831" x="5092700" y="4384675"/>
          <p14:tracePt t="8848" x="5114925" y="4340225"/>
          <p14:tracePt t="8864" x="5124450" y="4330700"/>
          <p14:tracePt t="8880" x="5124450" y="4321175"/>
          <p14:tracePt t="8897" x="5124450" y="4302125"/>
          <p14:tracePt t="8914" x="5124450" y="4292600"/>
          <p14:tracePt t="8932" x="5124450" y="4283075"/>
          <p14:tracePt t="8948" x="5105400" y="4254500"/>
          <p14:tracePt t="8964" x="5099050" y="4232275"/>
          <p14:tracePt t="8981" x="5099050" y="4216400"/>
          <p14:tracePt t="8997" x="5099050" y="4184650"/>
          <p14:tracePt t="9013" x="5102225" y="4162425"/>
          <p14:tracePt t="9030" x="5121275" y="4130675"/>
          <p14:tracePt t="9048" x="5140325" y="4079875"/>
          <p14:tracePt t="9063" x="5153025" y="4057650"/>
          <p14:tracePt t="9081" x="5162550" y="4035425"/>
          <p14:tracePt t="9098" x="5184775" y="4006850"/>
          <p14:tracePt t="9114" x="5184775" y="3997325"/>
          <p14:tracePt t="9130" x="5184775" y="3987800"/>
          <p14:tracePt t="9147" x="5184775" y="3971925"/>
          <p14:tracePt t="9254" x="5178425" y="3971925"/>
          <p14:tracePt t="9262" x="5168900" y="3971925"/>
          <p14:tracePt t="9268" x="5165725" y="3971925"/>
          <p14:tracePt t="9280" x="5159375" y="3971925"/>
          <p14:tracePt t="9297" x="5143500" y="3971925"/>
          <p14:tracePt t="9313" x="5133975" y="3978275"/>
          <p14:tracePt t="9330" x="5118100" y="3990975"/>
          <p14:tracePt t="9347" x="5105400" y="4003675"/>
          <p14:tracePt t="9363" x="5095875" y="4013200"/>
          <p14:tracePt t="9380" x="5083175" y="4029075"/>
          <p14:tracePt t="9397" x="5070475" y="4044950"/>
          <p14:tracePt t="9413" x="5060950" y="4054475"/>
          <p14:tracePt t="9431" x="5051425" y="4064000"/>
          <p14:tracePt t="9448" x="5029200" y="4086225"/>
          <p14:tracePt t="9464" x="5019675" y="4095750"/>
          <p14:tracePt t="9481" x="5003800" y="4108450"/>
          <p14:tracePt t="9497" x="4991100" y="4140200"/>
          <p14:tracePt t="9514" x="4975225" y="4149725"/>
          <p14:tracePt t="9531" x="4962525" y="4165600"/>
          <p14:tracePt t="9547" x="4953000" y="4175125"/>
          <p14:tracePt t="9563" x="4940300" y="4191000"/>
          <p14:tracePt t="9581" x="4927600" y="4200525"/>
          <p14:tracePt t="9598" x="4921250" y="4213225"/>
          <p14:tracePt t="9613" x="4921250" y="4222750"/>
          <p14:tracePt t="9631" x="4921250" y="4244975"/>
          <p14:tracePt t="9647" x="4921250" y="4248150"/>
          <p14:tracePt t="9681" x="4918075" y="4257675"/>
          <p14:tracePt t="9697" x="4911725" y="4257675"/>
          <p14:tracePt t="9714" x="4905375" y="4264025"/>
          <p14:tracePt t="9732" x="4895850" y="4283075"/>
          <p14:tracePt t="9748" x="4892675" y="4292600"/>
          <p14:tracePt t="9764" x="4892675" y="4302125"/>
          <p14:tracePt t="9781" x="4892675" y="4318000"/>
          <p14:tracePt t="9797" x="4892675" y="4333875"/>
          <p14:tracePt t="9813" x="4892675" y="4343400"/>
          <p14:tracePt t="9830" x="4886325" y="4352925"/>
          <p14:tracePt t="9848" x="4886325" y="4362450"/>
          <p14:tracePt t="9864" x="4886325" y="4371975"/>
          <p14:tracePt t="9882" x="4886325" y="4391025"/>
          <p14:tracePt t="9898" x="4886325" y="4403725"/>
          <p14:tracePt t="9914" x="4886325" y="4413250"/>
          <p14:tracePt t="9931" x="4886325" y="4432300"/>
          <p14:tracePt t="9947" x="4886325" y="4441825"/>
          <p14:tracePt t="9963" x="4886325" y="4451350"/>
          <p14:tracePt t="9981" x="4886325" y="4460875"/>
          <p14:tracePt t="9997" x="4886325" y="4467225"/>
          <p14:tracePt t="10014" x="4886325" y="4470400"/>
          <p14:tracePt t="10031" x="4886325" y="4486275"/>
          <p14:tracePt t="10048" x="4886325" y="4492625"/>
          <p14:tracePt t="11025" x="4879975" y="4454525"/>
          <p14:tracePt t="11032" x="4864100" y="4416425"/>
          <p14:tracePt t="11048" x="4864100" y="4356100"/>
          <p14:tracePt t="11064" x="4864100" y="4295775"/>
          <p14:tracePt t="11081" x="4864100" y="4241800"/>
          <p14:tracePt t="11097" x="4864100" y="4203700"/>
          <p14:tracePt t="11113" x="4864100" y="4175125"/>
          <p14:tracePt t="11147" x="4876800" y="4057650"/>
          <p14:tracePt t="11181" x="4911725" y="3911600"/>
          <p14:tracePt t="11198" x="4924425" y="3873500"/>
          <p14:tracePt t="11214" x="4940300" y="3851275"/>
          <p14:tracePt t="11230" x="4959350" y="3816350"/>
          <p14:tracePt t="11246" x="4962525" y="3803650"/>
          <p14:tracePt t="11264" x="4962525" y="3781425"/>
          <p14:tracePt t="11281" x="4962525" y="3740150"/>
          <p14:tracePt t="11297" x="4968875" y="3702050"/>
          <p14:tracePt t="11314" x="4981575" y="3673475"/>
          <p14:tracePt t="11331" x="5006975" y="3606800"/>
          <p14:tracePt t="11347" x="5019675" y="3562350"/>
          <p14:tracePt t="11364" x="5032375" y="3530600"/>
          <p14:tracePt t="11380" x="5032375" y="3476625"/>
          <p14:tracePt t="11397" x="5032375" y="3432175"/>
          <p14:tracePt t="11414" x="5029200" y="3394075"/>
          <p14:tracePt t="11431" x="5022850" y="3308350"/>
          <p14:tracePt t="11448" x="5022850" y="3273425"/>
          <p14:tracePt t="11464" x="5022850" y="3244850"/>
          <p14:tracePt t="11481" x="5022850" y="3209925"/>
          <p14:tracePt t="11497" x="5022850" y="3194050"/>
          <p14:tracePt t="11513" x="5022850" y="3178175"/>
          <p14:tracePt t="11531" x="5022850" y="3165475"/>
          <p14:tracePt t="11548" x="5022850" y="3155950"/>
          <p14:tracePt t="11564" x="5022850" y="3140075"/>
          <p14:tracePt t="11581" x="5022850" y="3130550"/>
          <p14:tracePt t="11597" x="5022850" y="3124200"/>
          <p14:tracePt t="12531" x="5045075" y="3086100"/>
          <p14:tracePt t="12539" x="5102225" y="3019425"/>
          <p14:tracePt t="12547" x="5146675" y="2959100"/>
          <p14:tracePt t="12564" x="5241925" y="2851150"/>
          <p14:tracePt t="12580" x="5441950" y="2727325"/>
          <p14:tracePt t="12597" x="5622925" y="2632075"/>
          <p14:tracePt t="12621" x="5873750" y="2501900"/>
          <p14:tracePt t="12624" x="5969000" y="2463800"/>
          <p14:tracePt t="12652" x="6267450" y="2336800"/>
          <p14:tracePt t="12682" x="6543675" y="2238375"/>
          <p14:tracePt t="12699" x="6667500" y="2193925"/>
          <p14:tracePt t="12714" x="6775450" y="2159000"/>
          <p14:tracePt t="12730" x="6972300" y="2070100"/>
          <p14:tracePt t="12746" x="7073900" y="2012950"/>
          <p14:tracePt t="12763" x="7165975" y="1943100"/>
          <p14:tracePt t="12780" x="7267575" y="1866900"/>
          <p14:tracePt t="12797" x="7305675" y="1825625"/>
          <p14:tracePt t="12814" x="7340600" y="1778000"/>
          <p14:tracePt t="12831" x="7381875" y="1720850"/>
          <p14:tracePt t="12847" x="7404100" y="1695450"/>
          <p14:tracePt t="12863" x="7416800" y="1666875"/>
          <p14:tracePt t="12880" x="7435850" y="1628775"/>
          <p14:tracePt t="12897" x="7454900" y="1606550"/>
          <p14:tracePt t="12914" x="7464425" y="1584325"/>
          <p14:tracePt t="12931" x="7464425" y="1549400"/>
          <p14:tracePt t="12947" x="7461250" y="1527175"/>
          <p14:tracePt t="12963" x="7439025" y="1504950"/>
          <p14:tracePt t="12981" x="7340600" y="1428750"/>
          <p14:tracePt t="12997" x="7226300" y="1358900"/>
          <p14:tracePt t="13014" x="7077075" y="1247775"/>
          <p14:tracePt t="13030" x="6902450" y="1130300"/>
          <p14:tracePt t="13047" x="6775450" y="1050925"/>
          <p14:tracePt t="13064" x="6629400" y="968375"/>
          <p14:tracePt t="13081" x="6442075" y="863600"/>
          <p14:tracePt t="13097" x="6283325" y="768350"/>
          <p14:tracePt t="13115" x="6064250" y="650875"/>
          <p14:tracePt t="13131" x="5953125" y="590550"/>
          <p14:tracePt t="13146" x="5864225" y="558800"/>
          <p14:tracePt t="13164" x="5765800" y="523875"/>
          <p14:tracePt t="13180" x="5664200" y="501650"/>
          <p14:tracePt t="13196" x="5603875" y="501650"/>
          <p14:tracePt t="13214" x="5534025" y="495300"/>
          <p14:tracePt t="13231" x="5324475" y="469900"/>
          <p14:tracePt t="13247" x="5172075" y="441325"/>
          <p14:tracePt t="13264" x="5041900" y="415925"/>
          <p14:tracePt t="13280" x="4841875" y="381000"/>
          <p14:tracePt t="13297" x="4756150" y="358775"/>
          <p14:tracePt t="13313" x="4692650" y="342900"/>
          <p14:tracePt t="13330" x="4540250" y="336550"/>
          <p14:tracePt t="13347" x="4403725" y="336550"/>
          <p14:tracePt t="13363" x="4254500" y="336550"/>
          <p14:tracePt t="13380" x="3959225" y="342900"/>
          <p14:tracePt t="13398" x="3784600" y="352425"/>
          <p14:tracePt t="13413" x="3613150" y="358775"/>
          <p14:tracePt t="13430" x="3413125" y="384175"/>
          <p14:tracePt t="13446" x="3286125" y="393700"/>
          <p14:tracePt t="13463" x="3146425" y="403225"/>
          <p14:tracePt t="13479" x="2930525" y="403225"/>
          <p14:tracePt t="13496" x="2749550" y="403225"/>
          <p14:tracePt t="13513" x="2543175" y="403225"/>
          <p14:tracePt t="13530" x="2238375" y="403225"/>
          <p14:tracePt t="13547" x="2044700" y="403225"/>
          <p14:tracePt t="13563" x="1873250" y="403225"/>
          <p14:tracePt t="13580" x="1609725" y="403225"/>
          <p14:tracePt t="13597" x="1495425" y="403225"/>
          <p14:tracePt t="13613" x="1390650" y="403225"/>
          <p14:tracePt t="13630" x="1219200" y="403225"/>
          <p14:tracePt t="13647" x="1123950" y="403225"/>
          <p14:tracePt t="13665" x="993775" y="419100"/>
          <p14:tracePt t="13680" x="908050" y="434975"/>
          <p14:tracePt t="13697" x="825500" y="441325"/>
          <p14:tracePt t="13715" x="730250" y="469900"/>
          <p14:tracePt t="13731" x="692150" y="482600"/>
          <p14:tracePt t="13747" x="666750" y="495300"/>
          <p14:tracePt t="13765" x="631825" y="511175"/>
          <p14:tracePt t="13780" x="615950" y="527050"/>
          <p14:tracePt t="13797" x="584200" y="552450"/>
          <p14:tracePt t="13814" x="549275" y="628650"/>
          <p14:tracePt t="13830" x="523875" y="682625"/>
          <p14:tracePt t="13847" x="511175" y="727075"/>
          <p14:tracePt t="13865" x="488950" y="838200"/>
          <p14:tracePt t="13880" x="488950" y="955675"/>
          <p14:tracePt t="13897" x="501650" y="1060450"/>
          <p14:tracePt t="13914" x="523875" y="1171575"/>
          <p14:tracePt t="13930" x="565150" y="1282700"/>
          <p14:tracePt t="13947" x="600075" y="1403350"/>
          <p14:tracePt t="13963" x="641350" y="1492250"/>
          <p14:tracePt t="13980" x="698500" y="1631950"/>
          <p14:tracePt t="13997" x="765175" y="1736725"/>
          <p14:tracePt t="14014" x="889000" y="1892300"/>
          <p14:tracePt t="14030" x="952500" y="1974850"/>
          <p14:tracePt t="14047" x="1079500" y="2054225"/>
          <p14:tracePt t="14065" x="1254125" y="2152650"/>
          <p14:tracePt t="14080" x="1330325" y="2181225"/>
          <p14:tracePt t="14096" x="1397000" y="2212975"/>
          <p14:tracePt t="14114" x="1489075" y="2232025"/>
          <p14:tracePt t="14130" x="1558925" y="2232025"/>
          <p14:tracePt t="14147" x="1625600" y="2232025"/>
          <p14:tracePt t="14165" x="1720850" y="2232025"/>
          <p14:tracePt t="14180" x="1825625" y="2232025"/>
          <p14:tracePt t="14197" x="1917700" y="2232025"/>
          <p14:tracePt t="14214" x="2060575" y="2228850"/>
          <p14:tracePt t="14230" x="2120900" y="2228850"/>
          <p14:tracePt t="14246" x="2171700" y="2222500"/>
          <p14:tracePt t="14264" x="2311400" y="2222500"/>
          <p14:tracePt t="14280" x="2416175" y="2222500"/>
          <p14:tracePt t="14297" x="2530475" y="2222500"/>
          <p14:tracePt t="14314" x="2762250" y="2193925"/>
          <p14:tracePt t="14330" x="2911475" y="2184400"/>
          <p14:tracePt t="14347" x="3051175" y="2184400"/>
          <p14:tracePt t="14364" x="3248025" y="2168525"/>
          <p14:tracePt t="14380" x="3365500" y="2159000"/>
          <p14:tracePt t="14396" x="3467100" y="2159000"/>
          <p14:tracePt t="14413" x="3597275" y="2149475"/>
          <p14:tracePt t="14430" x="3790950" y="2149475"/>
          <p14:tracePt t="14447" x="3905250" y="2149475"/>
          <p14:tracePt t="14464" x="4114800" y="2155825"/>
          <p14:tracePt t="14480" x="4206875" y="2155825"/>
          <p14:tracePt t="14496" x="4279900" y="2155825"/>
          <p14:tracePt t="14514" x="4371975" y="2155825"/>
          <p14:tracePt t="14530" x="4432300" y="2155825"/>
          <p14:tracePt t="14546" x="4492625" y="2155825"/>
          <p14:tracePt t="14564" x="4581525" y="2168525"/>
          <p14:tracePt t="14579" x="4625975" y="2184400"/>
          <p14:tracePt t="14597" x="4664075" y="2203450"/>
          <p14:tracePt t="14613" x="4721225" y="2219325"/>
          <p14:tracePt t="14630" x="4749800" y="2225675"/>
          <p14:tracePt t="14647" x="4787900" y="2238375"/>
          <p14:tracePt t="14664" x="4851400" y="2263775"/>
          <p14:tracePt t="14680" x="4899025" y="2286000"/>
          <p14:tracePt t="14696" x="4953000" y="2311400"/>
          <p14:tracePt t="14714" x="5051425" y="2365375"/>
          <p14:tracePt t="14730" x="5114925" y="2387600"/>
          <p14:tracePt t="14747" x="5168900" y="2406650"/>
          <p14:tracePt t="14764" x="5235575" y="2425700"/>
          <p14:tracePt t="14780" x="5270500" y="2432050"/>
          <p14:tracePt t="14796" x="5314950" y="2432050"/>
          <p14:tracePt t="14814" x="5384800" y="2432050"/>
          <p14:tracePt t="14830" x="5445125" y="2438400"/>
          <p14:tracePt t="14847" x="5514975" y="2438400"/>
          <p14:tracePt t="14864" x="5610225" y="2438400"/>
          <p14:tracePt t="14880" x="5654675" y="2435225"/>
          <p14:tracePt t="14896" x="5699125" y="2416175"/>
          <p14:tracePt t="14914" x="5762625" y="2346325"/>
          <p14:tracePt t="14930" x="5810250" y="2276475"/>
          <p14:tracePt t="14947" x="5864225" y="2216150"/>
          <p14:tracePt t="14964" x="5924550" y="2146300"/>
          <p14:tracePt t="14980" x="5972175" y="2111375"/>
          <p14:tracePt t="14997" x="6013450" y="2070100"/>
          <p14:tracePt t="15013" x="6073775" y="2009775"/>
          <p14:tracePt t="15029" x="6124575" y="1974850"/>
          <p14:tracePt t="15046" x="6165850" y="1927225"/>
          <p14:tracePt t="15064" x="6226175" y="1879600"/>
          <p14:tracePt t="15080" x="6264275" y="1854200"/>
          <p14:tracePt t="15097" x="6289675" y="1841500"/>
          <p14:tracePt t="15114" x="6324600" y="1819275"/>
          <p14:tracePt t="15130" x="6334125" y="1809750"/>
          <p14:tracePt t="15146" x="6343650" y="1800225"/>
          <p14:tracePt t="15163" x="6365875" y="1784350"/>
          <p14:tracePt t="15179" x="6365875" y="1768475"/>
          <p14:tracePt t="15197" x="6369050" y="1758950"/>
          <p14:tracePt t="15213" x="6369050" y="1739900"/>
          <p14:tracePt t="15230" x="6365875" y="1701800"/>
          <p14:tracePt t="15247" x="6346825" y="1654175"/>
          <p14:tracePt t="15264" x="6308725" y="1612900"/>
          <p14:tracePt t="15280" x="6270625" y="1577975"/>
          <p14:tracePt t="15296" x="6229350" y="1546225"/>
          <p14:tracePt t="15313" x="6134100" y="1495425"/>
          <p14:tracePt t="15330" x="6032500" y="1435100"/>
          <p14:tracePt t="15347" x="5899150" y="1381125"/>
          <p14:tracePt t="15364" x="5724525" y="1295400"/>
          <p14:tracePt t="15380" x="5568950" y="1231900"/>
          <p14:tracePt t="15397" x="5426075" y="1196975"/>
          <p14:tracePt t="15414" x="5245100" y="1127125"/>
          <p14:tracePt t="15430" x="5102225" y="1082675"/>
          <p14:tracePt t="15447" x="4937125" y="1044575"/>
          <p14:tracePt t="15463" x="4670425" y="981075"/>
          <p14:tracePt t="15479" x="4483100" y="952500"/>
          <p14:tracePt t="15496" x="4321175" y="933450"/>
          <p14:tracePt t="15513" x="4111625" y="898525"/>
          <p14:tracePt t="15529" x="3971925" y="882650"/>
          <p14:tracePt t="15547" x="3841750" y="863600"/>
          <p14:tracePt t="15563" x="3584575" y="809625"/>
          <p14:tracePt t="15579" x="3409950" y="771525"/>
          <p14:tracePt t="15596" x="3200400" y="704850"/>
          <p14:tracePt t="15613" x="2908300" y="612775"/>
          <p14:tracePt t="15631" x="2720975" y="574675"/>
          <p14:tracePt t="15647" x="2555875" y="530225"/>
          <p14:tracePt t="15652" x="2498725" y="520700"/>
          <p14:tracePt t="15664" x="2368550" y="495300"/>
          <p14:tracePt t="15680" x="2203450" y="447675"/>
          <p14:tracePt t="15697" x="2060575" y="412750"/>
          <p14:tracePt t="15713" x="1847850" y="358775"/>
          <p14:tracePt t="15729" x="1708150" y="333375"/>
          <p14:tracePt t="15747" x="1609725" y="317500"/>
          <p14:tracePt t="15764" x="1489075" y="292100"/>
          <p14:tracePt t="15780" x="1390650" y="269875"/>
          <p14:tracePt t="15797" x="1308100" y="269875"/>
          <p14:tracePt t="15814" x="1200150" y="269875"/>
          <p14:tracePt t="15830" x="1139825" y="273050"/>
          <p14:tracePt t="15846" x="1054100" y="295275"/>
          <p14:tracePt t="15863" x="920750" y="327025"/>
          <p14:tracePt t="15879" x="854075" y="349250"/>
          <p14:tracePt t="15897" x="815975" y="374650"/>
          <p14:tracePt t="15913" x="765175" y="406400"/>
          <p14:tracePt t="15930" x="733425" y="438150"/>
          <p14:tracePt t="15947" x="704850" y="479425"/>
          <p14:tracePt t="15963" x="644525" y="584200"/>
          <p14:tracePt t="15979" x="606425" y="654050"/>
          <p14:tracePt t="15997" x="574675" y="701675"/>
          <p14:tracePt t="16013" x="520700" y="806450"/>
          <p14:tracePt t="16030" x="488950" y="876300"/>
          <p14:tracePt t="16047" x="476250" y="911225"/>
          <p14:tracePt t="16064" x="450850" y="977900"/>
          <p14:tracePt t="16080" x="441325" y="1006475"/>
          <p14:tracePt t="16097" x="428625" y="1031875"/>
          <p14:tracePt t="16113" x="415925" y="1073150"/>
          <p14:tracePt t="16129" x="415925" y="1095375"/>
          <p14:tracePt t="16146" x="415925" y="1123950"/>
          <p14:tracePt t="16149" x="415925" y="1133475"/>
          <p14:tracePt t="16163" x="415925" y="1155700"/>
          <p14:tracePt t="16180" x="425450" y="1200150"/>
          <p14:tracePt t="16197" x="466725" y="1250950"/>
          <p14:tracePt t="16213" x="574675" y="1355725"/>
          <p14:tracePt t="16230" x="676275" y="1422400"/>
          <p14:tracePt t="16246" x="831850" y="1489075"/>
          <p14:tracePt t="16263" x="1028700" y="1577975"/>
          <p14:tracePt t="16280" x="1171575" y="1622425"/>
          <p14:tracePt t="16296" x="1327150" y="1685925"/>
          <p14:tracePt t="16314" x="1552575" y="1739900"/>
          <p14:tracePt t="16331" x="1727200" y="1793875"/>
          <p14:tracePt t="16346" x="1914525" y="1831975"/>
          <p14:tracePt t="16363" x="2139950" y="1895475"/>
          <p14:tracePt t="16380" x="2314575" y="1920875"/>
          <p14:tracePt t="16396" x="2454275" y="1949450"/>
          <p14:tracePt t="16413" x="2686050" y="1965325"/>
          <p14:tracePt t="16429" x="2857500" y="1984375"/>
          <p14:tracePt t="16446" x="3006725" y="1993900"/>
          <p14:tracePt t="16463" x="3241675" y="2019300"/>
          <p14:tracePt t="16479" x="3368675" y="2047875"/>
          <p14:tracePt t="16497" x="3476625" y="2063750"/>
          <p14:tracePt t="16513" x="3673475" y="2079625"/>
          <p14:tracePt t="16530" x="3778250" y="2079625"/>
          <p14:tracePt t="16547" x="3873500" y="2079625"/>
          <p14:tracePt t="16564" x="4057650" y="2079625"/>
          <p14:tracePt t="16580" x="4206875" y="2089150"/>
          <p14:tracePt t="16596" x="4333875" y="2089150"/>
          <p14:tracePt t="16614" x="4533900" y="2124075"/>
          <p14:tracePt t="16630" x="4638675" y="2133600"/>
          <p14:tracePt t="16646" x="4711700" y="2139950"/>
          <p14:tracePt t="16649" x="4759325" y="2146300"/>
          <p14:tracePt t="16663" x="4854575" y="2155825"/>
          <p14:tracePt t="16680" x="4949825" y="2171700"/>
          <p14:tracePt t="16697" x="5035550" y="2187575"/>
          <p14:tracePt t="16714" x="5130800" y="2232025"/>
          <p14:tracePt t="16730" x="5197475" y="2260600"/>
          <p14:tracePt t="16747" x="5276850" y="2301875"/>
          <p14:tracePt t="16763" x="5387975" y="2324100"/>
          <p14:tracePt t="16779" x="5451475" y="2336800"/>
          <p14:tracePt t="16796" x="5495925" y="2355850"/>
          <p14:tracePt t="16814" x="5616575" y="2378075"/>
          <p14:tracePt t="16830" x="5743575" y="2387600"/>
          <p14:tracePt t="16846" x="5861050" y="2387600"/>
          <p14:tracePt t="16863" x="6013450" y="2374900"/>
          <p14:tracePt t="16880" x="6102350" y="2343150"/>
          <p14:tracePt t="16897" x="6169025" y="2305050"/>
          <p14:tracePt t="16913" x="6261100" y="2228850"/>
          <p14:tracePt t="16929" x="6315075" y="2168525"/>
          <p14:tracePt t="16947" x="6359525" y="2098675"/>
          <p14:tracePt t="16964" x="6442075" y="1974850"/>
          <p14:tracePt t="16980" x="6480175" y="1908175"/>
          <p14:tracePt t="16997" x="6508750" y="1841500"/>
          <p14:tracePt t="17014" x="6527800" y="1784350"/>
          <p14:tracePt t="17030" x="6543675" y="1758950"/>
          <p14:tracePt t="17046" x="6543675" y="1739900"/>
          <p14:tracePt t="17063" x="6543675" y="1724025"/>
          <p14:tracePt t="17079" x="6530975" y="1701800"/>
          <p14:tracePt t="17097" x="6511925" y="1670050"/>
          <p14:tracePt t="17114" x="6448425" y="1600200"/>
          <p14:tracePt t="17130" x="6378575" y="1552575"/>
          <p14:tracePt t="17146" x="6286500" y="1495425"/>
          <p14:tracePt t="17150" x="6248400" y="1470025"/>
          <p14:tracePt t="17163" x="6156325" y="1412875"/>
          <p14:tracePt t="17180" x="6042025" y="1352550"/>
          <p14:tracePt t="17196" x="5899150" y="1298575"/>
          <p14:tracePt t="17213" x="5673725" y="1225550"/>
          <p14:tracePt t="17230" x="5495925" y="1162050"/>
          <p14:tracePt t="17247" x="5318125" y="1095375"/>
          <p14:tracePt t="17264" x="5111750" y="1006475"/>
          <p14:tracePt t="17281" x="4968875" y="952500"/>
          <p14:tracePt t="17297" x="4835525" y="908050"/>
          <p14:tracePt t="17313" x="4667250" y="857250"/>
          <p14:tracePt t="17329" x="4511675" y="812800"/>
          <p14:tracePt t="17346" x="4368800" y="774700"/>
          <p14:tracePt t="17363" x="4133850" y="701675"/>
          <p14:tracePt t="17379" x="3933825" y="638175"/>
          <p14:tracePt t="17397" x="3756025" y="581025"/>
          <p14:tracePt t="17413" x="3454400" y="504825"/>
          <p14:tracePt t="17431" x="3279775" y="460375"/>
          <p14:tracePt t="17446" x="3095625" y="441325"/>
          <p14:tracePt t="17463" x="2851150" y="412750"/>
          <p14:tracePt t="17479" x="2714625" y="412750"/>
          <p14:tracePt t="17497" x="2552700" y="396875"/>
          <p14:tracePt t="17514" x="2333625" y="396875"/>
          <p14:tracePt t="17530" x="2209800" y="396875"/>
          <p14:tracePt t="17548" x="2066925" y="400050"/>
          <p14:tracePt t="17564" x="2012950" y="412750"/>
          <p14:tracePt t="17580" x="1990725" y="425450"/>
          <p14:tracePt t="17596" x="1968500" y="438150"/>
          <p14:tracePt t="17612" x="1924050" y="460375"/>
          <p14:tracePt t="17629" x="1885950" y="473075"/>
          <p14:tracePt t="17647" x="1800225" y="523875"/>
          <p14:tracePt t="17664" x="1733550" y="555625"/>
          <p14:tracePt t="17680" x="1679575" y="574675"/>
          <p14:tracePt t="17696" x="1647825" y="593725"/>
          <p14:tracePt t="17714" x="1606550" y="612775"/>
          <p14:tracePt t="17730" x="1597025" y="622300"/>
          <p14:tracePt t="17746" x="1584325" y="631825"/>
          <p14:tracePt t="17763" x="1571625" y="650875"/>
          <p14:tracePt t="17780" x="1555750" y="660400"/>
          <p14:tracePt t="17797" x="1539875" y="666750"/>
          <p14:tracePt t="17814" x="1530350" y="673100"/>
          <p14:tracePt t="17830" x="1520825" y="673100"/>
          <p14:tracePt t="17847" x="1504950" y="673100"/>
          <p14:tracePt t="18342" x="1501775" y="682625"/>
          <p14:tracePt t="18363" x="1504950" y="673100"/>
        </p14:tracePtLst>
      </p14:laserTraceLst>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http://www.jardinbrico.com/jb_images/fiches/Botanica/318_fenouil/Fenouil_Flor_450.jpg"/>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1185863" y="428625"/>
            <a:ext cx="6673850" cy="6215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 name="Audio 1">
            <a:hlinkClick r:id="" action="ppaction://media"/>
          </p:cNvPr>
          <p:cNvPicPr>
            <a:picLocks noChangeAspect="1"/>
          </p:cNvPicPr>
          <p:nvPr>
            <a:videoFile r:link="rId1"/>
            <p:extLst>
              <p:ext uri="{DAA4B4D4-6D71-4841-9C94-3DE7FCFB9230}">
                <p14:media xmlns:p14="http://schemas.microsoft.com/office/powerpoint/2010/main" xmlns="" r:embed="rId4"/>
              </p:ext>
            </p:extLst>
          </p:nvPr>
        </p:nvPicPr>
        <p:blipFill>
          <a:blip r:embed="rId5" cstate="print"/>
          <a:stretch>
            <a:fillRect/>
          </a:stretch>
        </p:blipFill>
        <p:spPr>
          <a:xfrm>
            <a:off x="8724900" y="6438900"/>
            <a:ext cx="203200" cy="203200"/>
          </a:xfrm>
          <a:prstGeom prst="rect">
            <a:avLst/>
          </a:prstGeom>
        </p:spPr>
      </p:pic>
    </p:spTree>
  </p:cSld>
  <p:clrMapOvr>
    <a:masterClrMapping/>
  </p:clrMapOvr>
  <mc:AlternateContent xmlns:mc="http://schemas.openxmlformats.org/markup-compatibility/2006">
    <mc:Choice xmlns:p14="http://schemas.microsoft.com/office/powerpoint/2010/main" xmlns="" Requires="p14">
      <p:transition spd="slow" p14:dur="2000" advTm="31531"/>
    </mc:Choice>
    <mc:Fallback>
      <p:transition spd="slow" advTm="315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showWhenStopped="0">
                <p:cTn id="7" fill="hold" display="0">
                  <p:stCondLst>
                    <p:cond delay="indefinite"/>
                  </p:stCondLst>
                  <p:endCondLst>
                    <p:cond evt="onStopAudio" delay="0">
                      <p:tgtEl>
                        <p:sldTgt/>
                      </p:tgtEl>
                    </p:cond>
                  </p:endCondLst>
                </p:cTn>
                <p:tgtEl>
                  <p:spTgt spid="2"/>
                </p:tgtEl>
              </p:cMediaNode>
            </p:video>
          </p:childTnLst>
        </p:cTn>
      </p:par>
    </p:tnLst>
  </p:timing>
  <p:extLst>
    <p:ext uri="{3A86A75C-4F4B-4683-9AE1-C65F6400EC91}">
      <p14:laserTraceLst xmlns:p14="http://schemas.microsoft.com/office/powerpoint/2010/main" xmlns="">
        <p14:tracePtLst>
          <p14:tracePt t="3283" x="1609725" y="673100"/>
          <p14:tracePt t="3292" x="1724025" y="682625"/>
          <p14:tracePt t="3305" x="2085975" y="755650"/>
          <p14:tracePt t="3326" x="2695575" y="1006475"/>
          <p14:tracePt t="3342" x="3101975" y="1222375"/>
          <p14:tracePt t="3359" x="3590925" y="1546225"/>
          <p14:tracePt t="3379" x="4117975" y="1943100"/>
          <p14:tracePt t="3405" x="4600575" y="2359025"/>
          <p14:tracePt t="3440" x="4956175" y="2663825"/>
          <p14:tracePt t="3456" x="5032375" y="2755900"/>
          <p14:tracePt t="3472" x="5095875" y="2819400"/>
          <p14:tracePt t="3487" x="5133975" y="2886075"/>
          <p14:tracePt t="3504" x="5184775" y="2984500"/>
          <p14:tracePt t="3520" x="5200650" y="3048000"/>
          <p14:tracePt t="3537" x="5213350" y="3111500"/>
          <p14:tracePt t="3554" x="5238750" y="3184525"/>
          <p14:tracePt t="3570" x="5251450" y="3238500"/>
          <p14:tracePt t="3587" x="5260975" y="3276600"/>
          <p14:tracePt t="3941" x="5318125" y="3371850"/>
          <p14:tracePt t="3948" x="5372100" y="3444875"/>
          <p14:tracePt t="3955" x="5419725" y="3530600"/>
          <p14:tracePt t="3971" x="5527675" y="3730625"/>
          <p14:tracePt t="3988" x="5661025" y="3968750"/>
          <p14:tracePt t="4004" x="5816600" y="4279900"/>
          <p14:tracePt t="4039" x="5988050" y="4654550"/>
          <p14:tracePt t="4071" x="6064250" y="4873625"/>
          <p14:tracePt t="4089" x="6086475" y="4984750"/>
          <p14:tracePt t="4104" x="6092825" y="5029200"/>
          <p14:tracePt t="4121" x="6111875" y="5054600"/>
          <p14:tracePt t="4137" x="6124575" y="5076825"/>
          <p14:tracePt t="4153" x="6140450" y="5121275"/>
          <p14:tracePt t="4170" x="6159500" y="5159375"/>
          <p14:tracePt t="4188" x="6194425" y="5191125"/>
          <p14:tracePt t="4205" x="6248400" y="5257800"/>
          <p14:tracePt t="4221" x="6289675" y="5308600"/>
          <p14:tracePt t="4238" x="6327775" y="5340350"/>
          <p14:tracePt t="4254" x="6442075" y="5419725"/>
          <p14:tracePt t="4270" x="6588125" y="5483225"/>
          <p14:tracePt t="4287" x="6721475" y="5537200"/>
          <p14:tracePt t="4304" x="6848475" y="5584825"/>
          <p14:tracePt t="4320" x="6908800" y="5591175"/>
          <p14:tracePt t="4337" x="6959600" y="5591175"/>
          <p14:tracePt t="4354" x="7023100" y="5575300"/>
          <p14:tracePt t="4371" x="7061200" y="5549900"/>
          <p14:tracePt t="4388" x="7115175" y="5480050"/>
          <p14:tracePt t="4404" x="7223125" y="5283200"/>
          <p14:tracePt t="4420" x="7286625" y="5149850"/>
          <p14:tracePt t="4437" x="7321550" y="4997450"/>
          <p14:tracePt t="4454" x="7362825" y="4848225"/>
          <p14:tracePt t="4471" x="7375525" y="4794250"/>
          <p14:tracePt t="4488" x="7375525" y="4749800"/>
          <p14:tracePt t="4505" x="7375525" y="4708525"/>
          <p14:tracePt t="4521" x="7375525" y="4673600"/>
          <p14:tracePt t="4538" x="7359650" y="4610100"/>
          <p14:tracePt t="4554" x="7273925" y="4467225"/>
          <p14:tracePt t="4571" x="7219950" y="4394200"/>
          <p14:tracePt t="4588" x="7181850" y="4356100"/>
          <p14:tracePt t="4604" x="7143750" y="4311650"/>
          <p14:tracePt t="4621" x="7112000" y="4279900"/>
          <p14:tracePt t="4638" x="7092950" y="4248150"/>
          <p14:tracePt t="4655" x="7067550" y="4184650"/>
          <p14:tracePt t="4671" x="7023100" y="4124325"/>
          <p14:tracePt t="4688" x="6969125" y="4064000"/>
          <p14:tracePt t="4704" x="6892925" y="3962400"/>
          <p14:tracePt t="4720" x="6851650" y="3914775"/>
          <p14:tracePt t="4737" x="6800850" y="3863975"/>
          <p14:tracePt t="4753" x="6753225" y="3810000"/>
          <p14:tracePt t="4770" x="6727825" y="3778250"/>
          <p14:tracePt t="4787" x="6686550" y="3730625"/>
          <p14:tracePt t="4804" x="6613525" y="3648075"/>
          <p14:tracePt t="4820" x="6565900" y="3578225"/>
          <p14:tracePt t="4838" x="6515100" y="3533775"/>
          <p14:tracePt t="4854" x="6470650" y="3482975"/>
          <p14:tracePt t="4870" x="6448425" y="3467100"/>
          <p14:tracePt t="4887" x="6416675" y="3454400"/>
          <p14:tracePt t="4903" x="6381750" y="3429000"/>
          <p14:tracePt t="4921" x="6324600" y="3403600"/>
          <p14:tracePt t="4938" x="6257925" y="3371850"/>
          <p14:tracePt t="4954" x="6149975" y="3302000"/>
          <p14:tracePt t="4970" x="6057900" y="3254375"/>
          <p14:tracePt t="4988" x="5991225" y="3222625"/>
          <p14:tracePt t="5004" x="5911850" y="3181350"/>
          <p14:tracePt t="5020" x="5861050" y="3165475"/>
          <p14:tracePt t="5037" x="5807075" y="3152775"/>
          <p14:tracePt t="5054" x="5648325" y="3121025"/>
          <p14:tracePt t="5071" x="5534025" y="3111500"/>
          <p14:tracePt t="5089" x="5403850" y="3101975"/>
          <p14:tracePt t="5104" x="5321300" y="3101975"/>
          <p14:tracePt t="5121" x="5238750" y="3101975"/>
          <p14:tracePt t="5138" x="5111750" y="3101975"/>
          <p14:tracePt t="5154" x="4997450" y="3101975"/>
          <p14:tracePt t="5170" x="4845050" y="3117850"/>
          <p14:tracePt t="5187" x="4670425" y="3146425"/>
          <p14:tracePt t="5204" x="4451350" y="3171825"/>
          <p14:tracePt t="5221" x="4330700" y="3197225"/>
          <p14:tracePt t="5238" x="4225925" y="3241675"/>
          <p14:tracePt t="5254" x="4178300" y="3270250"/>
          <p14:tracePt t="5270" x="4152900" y="3302000"/>
          <p14:tracePt t="5287" x="4105275" y="3343275"/>
          <p14:tracePt t="5303" x="4000500" y="3448050"/>
          <p14:tracePt t="5320" x="3905250" y="3514725"/>
          <p14:tracePt t="5338" x="3765550" y="3663950"/>
          <p14:tracePt t="5354" x="3689350" y="3756025"/>
          <p14:tracePt t="5370" x="3632200" y="3838575"/>
          <p14:tracePt t="5387" x="3575050" y="3927475"/>
          <p14:tracePt t="5404" x="3530600" y="3978275"/>
          <p14:tracePt t="5420" x="3495675" y="4041775"/>
          <p14:tracePt t="5437" x="3432175" y="4149725"/>
          <p14:tracePt t="5454" x="3400425" y="4197350"/>
          <p14:tracePt t="5470" x="3387725" y="4244975"/>
          <p14:tracePt t="5488" x="3371850" y="4308475"/>
          <p14:tracePt t="5504" x="3371850" y="4330700"/>
          <p14:tracePt t="5520" x="3371850" y="4359275"/>
          <p14:tracePt t="5537" x="3368675" y="4391025"/>
          <p14:tracePt t="5554" x="3355975" y="4438650"/>
          <p14:tracePt t="5570" x="3333750" y="4483100"/>
          <p14:tracePt t="5588" x="3314700" y="4556125"/>
          <p14:tracePt t="5605" x="3302000" y="4619625"/>
          <p14:tracePt t="5621" x="3286125" y="4683125"/>
          <p14:tracePt t="5625" x="3273425" y="4702175"/>
          <p14:tracePt t="5638" x="3260725" y="4746625"/>
          <p14:tracePt t="5654" x="3248025" y="4784725"/>
          <p14:tracePt t="5670" x="3241675" y="4829175"/>
          <p14:tracePt t="5687" x="3228975" y="4886325"/>
          <p14:tracePt t="5704" x="3209925" y="4924425"/>
          <p14:tracePt t="5720" x="3203575" y="4975225"/>
          <p14:tracePt t="5737" x="3197225" y="5070475"/>
          <p14:tracePt t="5754" x="3190875" y="5121275"/>
          <p14:tracePt t="5770" x="3190875" y="5181600"/>
          <p14:tracePt t="5787" x="3190875" y="5251450"/>
          <p14:tracePt t="5804" x="3190875" y="5295900"/>
          <p14:tracePt t="5821" x="3194050" y="5356225"/>
          <p14:tracePt t="5838" x="3222625" y="5438775"/>
          <p14:tracePt t="5853" x="3235325" y="5492750"/>
          <p14:tracePt t="5870" x="3248025" y="5543550"/>
          <p14:tracePt t="5887" x="3260725" y="5607050"/>
          <p14:tracePt t="5903" x="3273425" y="5645150"/>
          <p14:tracePt t="5920" x="3298825" y="5692775"/>
          <p14:tracePt t="5937" x="3355975" y="5759450"/>
          <p14:tracePt t="5954" x="3409950" y="5822950"/>
          <p14:tracePt t="5970" x="3460750" y="5873750"/>
          <p14:tracePt t="5987" x="3530600" y="5937250"/>
          <p14:tracePt t="6003" x="3584575" y="5988050"/>
          <p14:tracePt t="6020" x="3644900" y="6042025"/>
          <p14:tracePt t="6038" x="3806825" y="6137275"/>
          <p14:tracePt t="6054" x="3921125" y="6197600"/>
          <p14:tracePt t="6071" x="3978275" y="6226175"/>
          <p14:tracePt t="6087" x="4083050" y="6280150"/>
          <p14:tracePt t="6103" x="4140200" y="6305550"/>
          <p14:tracePt t="6120" x="4187825" y="6334125"/>
          <p14:tracePt t="6138" x="4260850" y="6375400"/>
          <p14:tracePt t="6153" x="4324350" y="6388100"/>
          <p14:tracePt t="6170" x="4410075" y="6403975"/>
          <p14:tracePt t="6187" x="4622800" y="6438900"/>
          <p14:tracePt t="6204" x="4740275" y="6457950"/>
          <p14:tracePt t="6220" x="4835525" y="6473825"/>
          <p14:tracePt t="6237" x="4937125" y="6502400"/>
          <p14:tracePt t="6254" x="5000625" y="6508750"/>
          <p14:tracePt t="6270" x="5057775" y="6508750"/>
          <p14:tracePt t="6288" x="5143500" y="6508750"/>
          <p14:tracePt t="6304" x="5238750" y="6508750"/>
          <p14:tracePt t="6321" x="5387975" y="6508750"/>
          <p14:tracePt t="6337" x="5537200" y="6508750"/>
          <p14:tracePt t="6354" x="5610225" y="6515100"/>
          <p14:tracePt t="6370" x="5670550" y="6515100"/>
          <p14:tracePt t="6387" x="5730875" y="6515100"/>
          <p14:tracePt t="6404" x="5775325" y="6515100"/>
          <p14:tracePt t="6420" x="5835650" y="6515100"/>
          <p14:tracePt t="6438" x="5937250" y="6489700"/>
          <p14:tracePt t="6454" x="6035675" y="6448425"/>
          <p14:tracePt t="6471" x="6149975" y="6378575"/>
          <p14:tracePt t="6487" x="6296025" y="6267450"/>
          <p14:tracePt t="6504" x="6359525" y="6194425"/>
          <p14:tracePt t="6520" x="6403975" y="6124575"/>
          <p14:tracePt t="6538" x="6457950" y="6029325"/>
          <p14:tracePt t="6554" x="6489700" y="5953125"/>
          <p14:tracePt t="6570" x="6524625" y="5892800"/>
          <p14:tracePt t="6588" x="6565900" y="5826125"/>
          <p14:tracePt t="6604" x="6594475" y="5800725"/>
          <p14:tracePt t="6621" x="6613525" y="5762625"/>
          <p14:tracePt t="6623" x="6619875" y="5743575"/>
          <p14:tracePt t="6637" x="6642100" y="5680075"/>
          <p14:tracePt t="6653" x="6642100" y="5619750"/>
          <p14:tracePt t="6670" x="6632575" y="5559425"/>
          <p14:tracePt t="6688" x="6613525" y="5502275"/>
          <p14:tracePt t="6704" x="6600825" y="5486400"/>
          <p14:tracePt t="6721" x="6597650" y="5473700"/>
          <p14:tracePt t="6738" x="6597650" y="5461000"/>
          <p14:tracePt t="6754" x="6591300" y="5461000"/>
          <p14:tracePt t="6787" x="6572250" y="5461000"/>
          <p14:tracePt t="6803" x="6562725" y="5461000"/>
          <p14:tracePt t="6820" x="6540500" y="5461000"/>
          <p14:tracePt t="6838" x="6499225" y="5461000"/>
          <p14:tracePt t="6854" x="6489700" y="5461000"/>
          <p14:tracePt t="6871" x="6480175" y="5461000"/>
          <p14:tracePt t="6888" x="6461125" y="5461000"/>
          <p14:tracePt t="6904" x="6451600" y="5461000"/>
          <p14:tracePt t="6920" x="6445250" y="5461000"/>
          <p14:tracePt t="6937" x="6442075" y="5451475"/>
          <p14:tracePt t="6953" x="6442075" y="5435600"/>
          <p14:tracePt t="6971" x="6442075" y="5407025"/>
          <p14:tracePt t="6988" x="6445250" y="5334000"/>
          <p14:tracePt t="7004" x="6451600" y="5289550"/>
          <p14:tracePt t="7021" x="6451600" y="5245100"/>
          <p14:tracePt t="7038" x="6451600" y="5210175"/>
          <p14:tracePt t="7054" x="6451600" y="5200650"/>
          <p14:tracePt t="7070" x="6451600" y="5191125"/>
          <p14:tracePt t="7087" x="6451600" y="5181600"/>
          <p14:tracePt t="7104" x="6451600" y="5165725"/>
          <p14:tracePt t="7120" x="6451600" y="5162550"/>
          <p14:tracePt t="7137" x="6451600" y="5153025"/>
          <p14:tracePt t="7154" x="6451600" y="5140325"/>
          <p14:tracePt t="7171" x="6442075" y="5130800"/>
          <p14:tracePt t="7187" x="6419850" y="5111750"/>
          <p14:tracePt t="7204" x="6410325" y="5102225"/>
          <p14:tracePt t="7220" x="6410325" y="5092700"/>
          <p14:tracePt t="7237" x="6410325" y="5076825"/>
          <p14:tracePt t="7271" x="6403975" y="5060950"/>
          <p14:tracePt t="7288" x="6391275" y="5048250"/>
          <p14:tracePt t="7304" x="6375400" y="5038725"/>
          <p14:tracePt t="7321" x="6375400" y="5026025"/>
          <p14:tracePt t="7337" x="6375400" y="5006975"/>
          <p14:tracePt t="7353" x="6375400" y="4997450"/>
          <p14:tracePt t="7417" x="6369050" y="4997450"/>
          <p14:tracePt t="7424" x="6365875" y="4997450"/>
          <p14:tracePt t="7438" x="6356350" y="4997450"/>
          <p14:tracePt t="7454" x="6350000" y="4997450"/>
          <p14:tracePt t="7523" x="6346825" y="4997450"/>
          <p14:tracePt t="8081" x="6334125" y="4991100"/>
          <p14:tracePt t="8087" x="6315075" y="4978400"/>
          <p14:tracePt t="8104" x="6270625" y="4959350"/>
          <p14:tracePt t="8120" x="6223000" y="4933950"/>
          <p14:tracePt t="8138" x="6159500" y="4914900"/>
          <p14:tracePt t="8153" x="6121400" y="4902200"/>
          <p14:tracePt t="8170" x="6092825" y="4895850"/>
          <p14:tracePt t="8203" x="6054725" y="4895850"/>
          <p14:tracePt t="8237" x="6026150" y="4895850"/>
          <p14:tracePt t="8254" x="6016625" y="4889500"/>
          <p14:tracePt t="8271" x="6003925" y="4879975"/>
          <p14:tracePt t="8287" x="5984875" y="4873625"/>
          <p14:tracePt t="8303" x="5969000" y="4873625"/>
          <p14:tracePt t="8320" x="5959475" y="4873625"/>
          <p14:tracePt t="8337" x="5940425" y="4873625"/>
          <p14:tracePt t="8354" x="5930900" y="4870450"/>
          <p14:tracePt t="8371" x="5908675" y="4864100"/>
          <p14:tracePt t="8387" x="5864225" y="4845050"/>
          <p14:tracePt t="8403" x="5842000" y="4835525"/>
          <p14:tracePt t="8420" x="5816600" y="4816475"/>
          <p14:tracePt t="8437" x="5803900" y="4800600"/>
          <p14:tracePt t="8453" x="5794375" y="4791075"/>
          <p14:tracePt t="8470" x="5778500" y="4791075"/>
          <p14:tracePt t="8486" x="5768975" y="4791075"/>
          <p14:tracePt t="8708" x="5749925" y="4775200"/>
          <p14:tracePt t="8715" x="5730875" y="4756150"/>
          <p14:tracePt t="8722" x="5718175" y="4737100"/>
          <p14:tracePt t="8736" x="5686425" y="4711700"/>
          <p14:tracePt t="8754" x="5654675" y="4679950"/>
          <p14:tracePt t="8772" x="5584825" y="4606925"/>
          <p14:tracePt t="8787" x="5530850" y="4546600"/>
          <p14:tracePt t="8804" x="5486400" y="4486275"/>
          <p14:tracePt t="8821" x="5438775" y="4419600"/>
          <p14:tracePt t="8836" x="5407025" y="4387850"/>
          <p14:tracePt t="8853" x="5394325" y="4378325"/>
          <p14:tracePt t="8871" x="5381625" y="4362450"/>
          <p14:tracePt t="8887" x="5372100" y="4356100"/>
          <p14:tracePt t="8904" x="5365750" y="4356100"/>
          <p14:tracePt t="8921" x="5346700" y="4346575"/>
          <p14:tracePt t="8937" x="5337175" y="4330700"/>
          <p14:tracePt t="8954" x="5327650" y="4321175"/>
          <p14:tracePt t="8970" x="5314950" y="4311650"/>
          <p14:tracePt t="8986" x="5295900" y="4295775"/>
          <p14:tracePt t="9003" x="5286375" y="4279900"/>
          <p14:tracePt t="9059" x="5280025" y="4279900"/>
          <p14:tracePt t="9081" x="5280025" y="4276725"/>
          <p14:tracePt t="9159" x="5280025" y="4270375"/>
          <p14:tracePt t="9187" x="5280025" y="4267200"/>
          <p14:tracePt t="9194" x="5276850" y="4260850"/>
          <p14:tracePt t="9204" x="5270500" y="4257675"/>
          <p14:tracePt t="9221" x="5245100" y="4206875"/>
          <p14:tracePt t="9237" x="5219700" y="4162425"/>
          <p14:tracePt t="9253" x="5187950" y="4121150"/>
          <p14:tracePt t="9270" x="5159375" y="4057650"/>
          <p14:tracePt t="9287" x="5149850" y="4025900"/>
          <p14:tracePt t="9303" x="5124450" y="4000500"/>
          <p14:tracePt t="9321" x="5092700" y="3965575"/>
          <p14:tracePt t="9337" x="5060950" y="3940175"/>
          <p14:tracePt t="9354" x="5029200" y="3902075"/>
          <p14:tracePt t="9371" x="4984750" y="3841750"/>
          <p14:tracePt t="9387" x="4959350" y="3813175"/>
          <p14:tracePt t="9403" x="4946650" y="3775075"/>
          <p14:tracePt t="9420" x="4927600" y="3730625"/>
          <p14:tracePt t="9436" x="4924425" y="3721100"/>
          <p14:tracePt t="9453" x="4918075" y="3708400"/>
          <p14:tracePt t="9470" x="4902200" y="3686175"/>
          <p14:tracePt t="9486" x="4899025" y="3676650"/>
          <p14:tracePt t="9503" x="4892675" y="3667125"/>
          <p14:tracePt t="9521" x="4892675" y="3651250"/>
          <p14:tracePt t="9537" x="4892675" y="3648075"/>
          <p14:tracePt t="9553" x="4892675" y="3638550"/>
          <p14:tracePt t="9571" x="4876800" y="3622675"/>
          <p14:tracePt t="9586" x="4876800" y="3616325"/>
          <p14:tracePt t="9603" x="4873625" y="3606800"/>
          <p14:tracePt t="9621" x="4873625" y="3603625"/>
          <p14:tracePt t="9678" x="4873625" y="3597275"/>
          <p14:tracePt t="10657" x="4848225" y="3578225"/>
          <p14:tracePt t="10664" x="4797425" y="3543300"/>
          <p14:tracePt t="10671" x="4756150" y="3502025"/>
          <p14:tracePt t="10686" x="4635500" y="3375025"/>
          <p14:tracePt t="10703" x="4511675" y="3213100"/>
          <p14:tracePt t="10720" x="4416425" y="3048000"/>
          <p14:tracePt t="10736" x="4394200" y="2940050"/>
          <p14:tracePt t="10771" x="4375150" y="2727325"/>
          <p14:tracePt t="10804" x="4375150" y="2647950"/>
          <p14:tracePt t="10820" x="4378325" y="2590800"/>
          <p14:tracePt t="10836" x="4378325" y="2546350"/>
          <p14:tracePt t="10854" x="4378325" y="2511425"/>
          <p14:tracePt t="10870" x="4378325" y="2470150"/>
          <p14:tracePt t="10887" x="4378325" y="2447925"/>
          <p14:tracePt t="10904" x="4378325" y="2419350"/>
          <p14:tracePt t="10921" x="4371975" y="2397125"/>
          <p14:tracePt t="10937" x="4356100" y="2387600"/>
          <p14:tracePt t="10953" x="4352925" y="2371725"/>
          <p14:tracePt t="10970" x="4346575" y="2359025"/>
          <p14:tracePt t="10986" x="4337050" y="2349500"/>
          <p14:tracePt t="11003" x="4327525" y="2339975"/>
          <p14:tracePt t="11020" x="4305300" y="2305050"/>
          <p14:tracePt t="11036" x="4289425" y="2295525"/>
          <p14:tracePt t="11053" x="4267200" y="2282825"/>
          <p14:tracePt t="11070" x="4203700" y="2257425"/>
          <p14:tracePt t="11087" x="4156075" y="2251075"/>
          <p14:tracePt t="11103" x="4114800" y="2251075"/>
          <p14:tracePt t="11119" x="4032250" y="2260600"/>
          <p14:tracePt t="11136" x="3965575" y="2282825"/>
          <p14:tracePt t="11153" x="3879850" y="2298700"/>
          <p14:tracePt t="11170" x="3778250" y="2336800"/>
          <p14:tracePt t="11186" x="3721100" y="2365375"/>
          <p14:tracePt t="11203" x="3673475" y="2390775"/>
          <p14:tracePt t="11220" x="3635375" y="2441575"/>
          <p14:tracePt t="11237" x="3603625" y="2473325"/>
          <p14:tracePt t="11253" x="3578225" y="2511425"/>
          <p14:tracePt t="11270" x="3524250" y="2571750"/>
          <p14:tracePt t="11287" x="3473450" y="2616200"/>
          <p14:tracePt t="11304" x="3432175" y="2663825"/>
          <p14:tracePt t="11321" x="3362325" y="2765425"/>
          <p14:tracePt t="11337" x="3324225" y="2832100"/>
          <p14:tracePt t="11353" x="3305175" y="2889250"/>
          <p14:tracePt t="11370" x="3286125" y="2952750"/>
          <p14:tracePt t="11387" x="3251200" y="3000375"/>
          <p14:tracePt t="11403" x="3225800" y="3048000"/>
          <p14:tracePt t="11419" x="3146425" y="3159125"/>
          <p14:tracePt t="11436" x="3098800" y="3219450"/>
          <p14:tracePt t="11453" x="3073400" y="3257550"/>
          <p14:tracePt t="11470" x="3028950" y="3302000"/>
          <p14:tracePt t="11487" x="3019425" y="3324225"/>
          <p14:tracePt t="11503" x="3006725" y="3355975"/>
          <p14:tracePt t="11519" x="2981325" y="3390900"/>
          <p14:tracePt t="11536" x="2955925" y="3438525"/>
          <p14:tracePt t="11553" x="2943225" y="3498850"/>
          <p14:tracePt t="11570" x="2917825" y="3562350"/>
          <p14:tracePt t="11587" x="2905125" y="3609975"/>
          <p14:tracePt t="11603" x="2905125" y="3654425"/>
          <p14:tracePt t="11620" x="2905125" y="3714750"/>
          <p14:tracePt t="11637" x="2905125" y="3752850"/>
          <p14:tracePt t="11653" x="2895600" y="3803650"/>
          <p14:tracePt t="11671" x="2889250" y="3889375"/>
          <p14:tracePt t="11687" x="2889250" y="3940175"/>
          <p14:tracePt t="11691" x="2889250" y="3965575"/>
          <p14:tracePt t="11704" x="2889250" y="4000500"/>
          <p14:tracePt t="11721" x="2889250" y="4086225"/>
          <p14:tracePt t="11736" x="2889250" y="4146550"/>
          <p14:tracePt t="11754" x="2889250" y="4206875"/>
          <p14:tracePt t="11770" x="2889250" y="4267200"/>
          <p14:tracePt t="11787" x="2889250" y="4298950"/>
          <p14:tracePt t="11803" x="2892425" y="4343400"/>
          <p14:tracePt t="11820" x="2905125" y="4406900"/>
          <p14:tracePt t="11837" x="2921000" y="4460875"/>
          <p14:tracePt t="11853" x="2921000" y="4511675"/>
          <p14:tracePt t="11870" x="2933700" y="4575175"/>
          <p14:tracePt t="11887" x="2933700" y="4613275"/>
          <p14:tracePt t="11903" x="2933700" y="4654550"/>
          <p14:tracePt t="11920" x="2933700" y="4718050"/>
          <p14:tracePt t="11936" x="2940050" y="4762500"/>
          <p14:tracePt t="11953" x="2952750" y="4826000"/>
          <p14:tracePt t="11971" x="2974975" y="4918075"/>
          <p14:tracePt t="11987" x="2987675" y="4968875"/>
          <p14:tracePt t="12003" x="3006725" y="5006975"/>
          <p14:tracePt t="12020" x="3044825" y="5080000"/>
          <p14:tracePt t="12037" x="3076575" y="5140325"/>
          <p14:tracePt t="12053" x="3101975" y="5187950"/>
          <p14:tracePt t="12070" x="3149600" y="5260975"/>
          <p14:tracePt t="12087" x="3171825" y="5308600"/>
          <p14:tracePt t="12104" x="3203575" y="5346700"/>
          <p14:tracePt t="12121" x="3241675" y="5413375"/>
          <p14:tracePt t="12137" x="3273425" y="5445125"/>
          <p14:tracePt t="12154" x="3298825" y="5470525"/>
          <p14:tracePt t="12455" x="3327400" y="5499100"/>
          <p14:tracePt t="12461" x="3362325" y="5549900"/>
          <p14:tracePt t="12469" x="3403600" y="5594350"/>
          <p14:tracePt t="12486" x="3479800" y="5686425"/>
          <p14:tracePt t="12503" x="3559175" y="5781675"/>
          <p14:tracePt t="12520" x="3663950" y="5895975"/>
          <p14:tracePt t="12536" x="3727450" y="5949950"/>
          <p14:tracePt t="12570" x="3835400" y="6045200"/>
          <p14:tracePt t="12604" x="3930650" y="6118225"/>
          <p14:tracePt t="12620" x="3968750" y="6143625"/>
          <p14:tracePt t="12637" x="4016375" y="6175375"/>
          <p14:tracePt t="12654" x="4079875" y="6216650"/>
          <p14:tracePt t="12670" x="4127500" y="6248400"/>
          <p14:tracePt t="12687" x="4165600" y="6273800"/>
          <p14:tracePt t="12690" x="4194175" y="6283325"/>
          <p14:tracePt t="12704" x="4222750" y="6292850"/>
          <p14:tracePt t="12720" x="4270375" y="6321425"/>
          <p14:tracePt t="12737" x="4318000" y="6340475"/>
          <p14:tracePt t="12753" x="4368800" y="6353175"/>
          <p14:tracePt t="12770" x="4476750" y="6407150"/>
          <p14:tracePt t="12787" x="4556125" y="6438900"/>
          <p14:tracePt t="12804" x="4683125" y="6496050"/>
          <p14:tracePt t="12820" x="4762500" y="6534150"/>
          <p14:tracePt t="12837" x="4829175" y="6562725"/>
          <p14:tracePt t="12854" x="4905375" y="6610350"/>
          <p14:tracePt t="12870" x="4975225" y="6642100"/>
          <p14:tracePt t="12886" x="5041900" y="6680200"/>
          <p14:tracePt t="12904" x="5133975" y="6708775"/>
          <p14:tracePt t="12920" x="5197475" y="6721475"/>
          <p14:tracePt t="12937" x="5260975" y="6727825"/>
          <p14:tracePt t="12954" x="5337175" y="6727825"/>
          <p14:tracePt t="12970" x="5397500" y="6727825"/>
          <p14:tracePt t="12987" x="5457825" y="6727825"/>
          <p14:tracePt t="13004" x="5549900" y="6727825"/>
          <p14:tracePt t="13019" x="5603875" y="6727825"/>
          <p14:tracePt t="13036" x="5692775" y="6727825"/>
          <p14:tracePt t="13054" x="5822950" y="6715125"/>
          <p14:tracePt t="13071" x="5886450" y="6708775"/>
          <p14:tracePt t="13087" x="5940425" y="6696075"/>
          <p14:tracePt t="13104" x="6026150" y="6661150"/>
          <p14:tracePt t="13120" x="6080125" y="6632575"/>
          <p14:tracePt t="13136" x="6149975" y="6594475"/>
          <p14:tracePt t="13154" x="6245225" y="6550025"/>
          <p14:tracePt t="13170" x="6302375" y="6515100"/>
          <p14:tracePt t="13187" x="6372225" y="6483350"/>
          <p14:tracePt t="13191" x="6397625" y="6470650"/>
          <p14:tracePt t="13204" x="6467475" y="6432550"/>
          <p14:tracePt t="13220" x="6537325" y="6384925"/>
          <p14:tracePt t="13237" x="6610350" y="6321425"/>
          <p14:tracePt t="13254" x="6715125" y="6207125"/>
          <p14:tracePt t="13270" x="6772275" y="6137275"/>
          <p14:tracePt t="13286" x="6829425" y="6054725"/>
          <p14:tracePt t="13303" x="6899275" y="5829300"/>
          <p14:tracePt t="13320" x="6937375" y="5686425"/>
          <p14:tracePt t="13337" x="6956425" y="5514975"/>
          <p14:tracePt t="13354" x="6981825" y="5270500"/>
          <p14:tracePt t="13370" x="7007225" y="5140325"/>
          <p14:tracePt t="13387" x="7026275" y="5010150"/>
          <p14:tracePt t="13403" x="7042150" y="4845050"/>
          <p14:tracePt t="13419" x="7042150" y="4775200"/>
          <p14:tracePt t="13436" x="7035800" y="4683125"/>
          <p14:tracePt t="13453" x="6994525" y="4514850"/>
          <p14:tracePt t="13470" x="6959600" y="4384675"/>
          <p14:tracePt t="13486" x="6927850" y="4295775"/>
          <p14:tracePt t="13504" x="6851650" y="4133850"/>
          <p14:tracePt t="13520" x="6810375" y="4041775"/>
          <p14:tracePt t="13537" x="6769100" y="3952875"/>
          <p14:tracePt t="13553" x="6699250" y="3854450"/>
          <p14:tracePt t="13570" x="6626225" y="3771900"/>
          <p14:tracePt t="13586" x="6540500" y="3686175"/>
          <p14:tracePt t="13604" x="6381750" y="3546475"/>
          <p14:tracePt t="13620" x="6276975" y="3457575"/>
          <p14:tracePt t="13637" x="6181725" y="3381375"/>
          <p14:tracePt t="13654" x="6057900" y="3282950"/>
          <p14:tracePt t="13670" x="6019800" y="3248025"/>
          <p14:tracePt t="13686" x="5988050" y="3216275"/>
          <p14:tracePt t="13703" x="5927725" y="3184525"/>
          <p14:tracePt t="13720" x="5870575" y="3146425"/>
          <p14:tracePt t="13737" x="5768975" y="3089275"/>
          <p14:tracePt t="13753" x="5648325" y="3025775"/>
          <p14:tracePt t="13770" x="5581650" y="2987675"/>
          <p14:tracePt t="13787" x="5514975" y="2955925"/>
          <p14:tracePt t="13803" x="5416550" y="2895600"/>
          <p14:tracePt t="13819" x="5346700" y="2857500"/>
          <p14:tracePt t="13836" x="5280025" y="2828925"/>
          <p14:tracePt t="13853" x="5153025" y="2771775"/>
          <p14:tracePt t="13870" x="5064125" y="2749550"/>
          <p14:tracePt t="13887" x="5000625" y="2736850"/>
          <p14:tracePt t="13904" x="4940300" y="2727325"/>
          <p14:tracePt t="13920" x="4918075" y="2727325"/>
          <p14:tracePt t="13937" x="4895850" y="2727325"/>
          <p14:tracePt t="13953" x="4816475" y="2727325"/>
          <p14:tracePt t="13969" x="4733925" y="2727325"/>
          <p14:tracePt t="13986" x="4654550" y="2727325"/>
          <p14:tracePt t="14003" x="4537075" y="2727325"/>
          <p14:tracePt t="14020" x="4473575" y="2740025"/>
          <p14:tracePt t="14037" x="4410075" y="2752725"/>
          <p14:tracePt t="14053" x="4295775" y="2774950"/>
          <p14:tracePt t="14070" x="4219575" y="2806700"/>
          <p14:tracePt t="14087" x="4133850" y="2822575"/>
          <p14:tracePt t="14103" x="3968750" y="2847975"/>
          <p14:tracePt t="14119" x="3870325" y="2870200"/>
          <p14:tracePt t="14136" x="3794125" y="2886075"/>
          <p14:tracePt t="14153" x="3724275" y="2905125"/>
          <p14:tracePt t="14169" x="3679825" y="2917825"/>
          <p14:tracePt t="14187" x="3648075" y="2936875"/>
          <p14:tracePt t="14204" x="3590925" y="2968625"/>
          <p14:tracePt t="14220" x="3543300" y="3003550"/>
          <p14:tracePt t="14236" x="3502025" y="3028950"/>
          <p14:tracePt t="14253" x="3429000" y="3076575"/>
          <p14:tracePt t="14269" x="3368675" y="3114675"/>
          <p14:tracePt t="14286" x="3321050" y="3146425"/>
          <p14:tracePt t="14303" x="3270250" y="3184525"/>
          <p14:tracePt t="14320" x="3244850" y="3216275"/>
          <p14:tracePt t="14337" x="3235325" y="3238500"/>
          <p14:tracePt t="14353" x="3216275" y="3282950"/>
          <p14:tracePt t="14370" x="3197225" y="3311525"/>
          <p14:tracePt t="14386" x="3178175" y="3359150"/>
          <p14:tracePt t="14402" x="3143250" y="3441700"/>
          <p14:tracePt t="14419" x="3130550" y="3486150"/>
          <p14:tracePt t="14437" x="3117850" y="3533775"/>
          <p14:tracePt t="14454" x="3095625" y="3622675"/>
          <p14:tracePt t="14470" x="3089275" y="3683000"/>
          <p14:tracePt t="14487" x="3082925" y="3736975"/>
          <p14:tracePt t="14503" x="3070225" y="3800475"/>
          <p14:tracePt t="14519" x="3057525" y="3832225"/>
          <p14:tracePt t="14536" x="3057525" y="3860800"/>
          <p14:tracePt t="14553" x="3057525" y="3908425"/>
          <p14:tracePt t="14569" x="3057525" y="3952875"/>
          <p14:tracePt t="14587" x="3057525" y="4013200"/>
          <p14:tracePt t="14604" x="3057525" y="4089400"/>
          <p14:tracePt t="14620" x="3057525" y="4133850"/>
          <p14:tracePt t="14637" x="3057525" y="4162425"/>
          <p14:tracePt t="14653" x="3057525" y="4210050"/>
          <p14:tracePt t="14669" x="3057525" y="4264025"/>
          <p14:tracePt t="14686" x="3057525" y="4333875"/>
          <p14:tracePt t="14703" x="3057525" y="4460875"/>
          <p14:tracePt t="14719" x="3057525" y="4530725"/>
          <p14:tracePt t="14736" x="3067050" y="4606925"/>
          <p14:tracePt t="14739" x="3076575" y="4645025"/>
          <p14:tracePt t="14753" x="3076575" y="4714875"/>
          <p14:tracePt t="14770" x="3082925" y="4778375"/>
          <p14:tracePt t="14787" x="3089275" y="4838700"/>
          <p14:tracePt t="14803" x="3089275" y="4914900"/>
          <p14:tracePt t="14819" x="3111500" y="4968875"/>
          <p14:tracePt t="14836" x="3124200" y="5045075"/>
          <p14:tracePt t="14853" x="3149600" y="5178425"/>
          <p14:tracePt t="14869" x="3165475" y="5251450"/>
          <p14:tracePt t="14887" x="3187700" y="5318125"/>
          <p14:tracePt t="14903" x="3206750" y="5407025"/>
          <p14:tracePt t="14920" x="3219450" y="5451475"/>
          <p14:tracePt t="14937" x="3232150" y="5483225"/>
          <p14:tracePt t="14953" x="3251200" y="5530850"/>
          <p14:tracePt t="14969" x="3263900" y="5562600"/>
          <p14:tracePt t="14986" x="3282950" y="5607050"/>
          <p14:tracePt t="15002" x="3333750" y="5667375"/>
          <p14:tracePt t="15020" x="3375025" y="5702300"/>
          <p14:tracePt t="15037" x="3397250" y="5730875"/>
          <p14:tracePt t="15053" x="3435350" y="5775325"/>
          <p14:tracePt t="15070" x="3454400" y="5800725"/>
          <p14:tracePt t="15086" x="3463925" y="5810250"/>
          <p14:tracePt t="15103" x="3492500" y="5845175"/>
          <p14:tracePt t="15119" x="3517900" y="5867400"/>
          <p14:tracePt t="15136" x="3559175" y="5902325"/>
          <p14:tracePt t="15152" x="3616325" y="5940425"/>
          <p14:tracePt t="15169" x="3657600" y="5972175"/>
          <p14:tracePt t="15187" x="3711575" y="6000750"/>
          <p14:tracePt t="15203" x="3784600" y="6032500"/>
          <p14:tracePt t="15220" x="3829050" y="6045200"/>
          <p14:tracePt t="15236" x="3867150" y="6057900"/>
          <p14:tracePt t="15239" x="3902075" y="6067425"/>
          <p14:tracePt t="15252" x="3965575" y="6080125"/>
          <p14:tracePt t="15269" x="4044950" y="6118225"/>
          <p14:tracePt t="15286" x="4156075" y="6153150"/>
          <p14:tracePt t="15303" x="4292600" y="6200775"/>
          <p14:tracePt t="15319" x="4346575" y="6223000"/>
          <p14:tracePt t="15337" x="4413250" y="6251575"/>
          <p14:tracePt t="15353" x="4521200" y="6296025"/>
          <p14:tracePt t="15369" x="4587875" y="6334125"/>
          <p14:tracePt t="15386" x="4645025" y="6362700"/>
          <p14:tracePt t="15402" x="4762500" y="6410325"/>
          <p14:tracePt t="15419" x="4848225" y="6426200"/>
          <p14:tracePt t="15436" x="4943475" y="6442075"/>
          <p14:tracePt t="15453" x="5045075" y="6461125"/>
          <p14:tracePt t="15470" x="5080000" y="6461125"/>
          <p14:tracePt t="15486" x="5111750" y="6473825"/>
          <p14:tracePt t="15503" x="5153025" y="6473825"/>
          <p14:tracePt t="15519" x="5194300" y="6473825"/>
          <p14:tracePt t="15536" x="5254625" y="6473825"/>
          <p14:tracePt t="15553" x="5353050" y="6464300"/>
          <p14:tracePt t="15569" x="5413375" y="6457950"/>
          <p14:tracePt t="15587" x="5470525" y="6442075"/>
          <p14:tracePt t="15603" x="5527675" y="6432550"/>
          <p14:tracePt t="15620" x="5572125" y="6419850"/>
          <p14:tracePt t="15636" x="5610225" y="6397625"/>
          <p14:tracePt t="15652" x="5699125" y="6378575"/>
          <p14:tracePt t="15669" x="5753100" y="6365875"/>
          <p14:tracePt t="15686" x="5816600" y="6356350"/>
          <p14:tracePt t="15703" x="5915025" y="6327775"/>
          <p14:tracePt t="15719" x="5959475" y="6315075"/>
          <p14:tracePt t="15736" x="6026150" y="6286500"/>
          <p14:tracePt t="15753" x="6102350" y="6238875"/>
          <p14:tracePt t="15769" x="6159500" y="6203950"/>
          <p14:tracePt t="15786" x="6226175" y="6169025"/>
          <p14:tracePt t="15802" x="6356350" y="6086475"/>
          <p14:tracePt t="15819" x="6454775" y="6051550"/>
          <p14:tracePt t="15837" x="6524625" y="6007100"/>
          <p14:tracePt t="15853" x="6613525" y="5956300"/>
          <p14:tracePt t="15869" x="6661150" y="5915025"/>
          <p14:tracePt t="15887" x="6702425" y="5864225"/>
          <p14:tracePt t="15903" x="6784975" y="5791200"/>
          <p14:tracePt t="15920" x="6838950" y="5740400"/>
          <p14:tracePt t="15936" x="6889750" y="5689600"/>
          <p14:tracePt t="15952" x="6972300" y="5546725"/>
          <p14:tracePt t="15969" x="7000875" y="5480050"/>
          <p14:tracePt t="15986" x="7035800" y="5438775"/>
          <p14:tracePt t="16003" x="7073900" y="5372100"/>
          <p14:tracePt t="16020" x="7102475" y="5308600"/>
          <p14:tracePt t="16037" x="7112000" y="5245100"/>
          <p14:tracePt t="16960" x="7140575" y="5207000"/>
          <p14:tracePt t="16967" x="7178675" y="5124450"/>
          <p14:tracePt t="16974" x="7226300" y="5029200"/>
          <p14:tracePt t="16987" x="7289800" y="4851400"/>
          <p14:tracePt t="17004" x="7327900" y="4654550"/>
          <p14:tracePt t="17020" x="7346950" y="4438650"/>
          <p14:tracePt t="17052" x="7296150" y="4076700"/>
          <p14:tracePt t="17086" x="7185025" y="3863975"/>
          <p14:tracePt t="17103" x="7159625" y="3819525"/>
          <p14:tracePt t="17119" x="7140575" y="3781425"/>
          <p14:tracePt t="17137" x="7102475" y="3667125"/>
          <p14:tracePt t="17153" x="7061200" y="3565525"/>
          <p14:tracePt t="17169" x="7029450" y="3489325"/>
          <p14:tracePt t="17186" x="6975475" y="3394075"/>
          <p14:tracePt t="17202" x="6950075" y="3346450"/>
          <p14:tracePt t="17219" x="6918325" y="3308350"/>
          <p14:tracePt t="17236" x="6886575" y="3263900"/>
          <p14:tracePt t="17253" x="6854825" y="3232150"/>
          <p14:tracePt t="17270" x="6829425" y="3206750"/>
          <p14:tracePt t="17287" x="6762750" y="3146425"/>
          <p14:tracePt t="17302" x="6715125" y="3121025"/>
          <p14:tracePt t="17319" x="6677025" y="3086100"/>
          <p14:tracePt t="17336" x="6600825" y="3048000"/>
          <p14:tracePt t="17353" x="6553200" y="3019425"/>
          <p14:tracePt t="17369" x="6508750" y="3006725"/>
          <p14:tracePt t="17387" x="6419850" y="2984500"/>
          <p14:tracePt t="17403" x="6346825" y="2978150"/>
          <p14:tracePt t="17420" x="6238875" y="2962275"/>
          <p14:tracePt t="17437" x="6108700" y="2962275"/>
          <p14:tracePt t="17453" x="6064250" y="2962275"/>
          <p14:tracePt t="17470" x="6045200" y="2962275"/>
          <p14:tracePt t="17487" x="6029325" y="2962275"/>
          <p14:tracePt t="17503" x="6007100" y="2962275"/>
          <p14:tracePt t="17520" x="5984875" y="2949575"/>
          <p14:tracePt t="17537" x="5857875" y="2886075"/>
          <p14:tracePt t="17553" x="5746750" y="2832100"/>
          <p14:tracePt t="17569" x="5657850" y="2794000"/>
          <p14:tracePt t="17586" x="5530850" y="2746375"/>
          <p14:tracePt t="17602" x="5438775" y="2705100"/>
          <p14:tracePt t="17619" x="5343525" y="2682875"/>
          <p14:tracePt t="17636" x="5187950" y="2657475"/>
          <p14:tracePt t="17652" x="5067300" y="2632075"/>
          <p14:tracePt t="17669" x="4953000" y="2632075"/>
          <p14:tracePt t="17686" x="4832350" y="2632075"/>
          <p14:tracePt t="17702" x="4781550" y="2635250"/>
          <p14:tracePt t="17719" x="4733925" y="2654300"/>
          <p14:tracePt t="17736" x="4676775" y="2673350"/>
          <p14:tracePt t="17753" x="4638675" y="2686050"/>
          <p14:tracePt t="17769" x="4575175" y="2724150"/>
          <p14:tracePt t="17786" x="4467225" y="2768600"/>
          <p14:tracePt t="17803" x="4419600" y="2803525"/>
          <p14:tracePt t="17820" x="4371975" y="2828925"/>
          <p14:tracePt t="17836" x="4330700" y="2867025"/>
          <p14:tracePt t="17852" x="4305300" y="2879725"/>
          <p14:tracePt t="17869" x="4276725" y="2892425"/>
          <p14:tracePt t="17886" x="4238625" y="2927350"/>
          <p14:tracePt t="17902" x="4191000" y="2955925"/>
          <p14:tracePt t="17920" x="4143375" y="2987675"/>
          <p14:tracePt t="17937" x="4079875" y="3028950"/>
          <p14:tracePt t="17953" x="4054475" y="3060700"/>
          <p14:tracePt t="17970" x="4022725" y="3086100"/>
          <p14:tracePt t="17986" x="3984625" y="3127375"/>
          <p14:tracePt t="18002" x="3952875" y="3152775"/>
          <p14:tracePt t="18019" x="3927475" y="3184525"/>
          <p14:tracePt t="18036" x="3886200" y="3222625"/>
          <p14:tracePt t="18053" x="3860800" y="3260725"/>
          <p14:tracePt t="18070" x="3825875" y="3308350"/>
          <p14:tracePt t="18086" x="3778250" y="3375025"/>
          <p14:tracePt t="18103" x="3746500" y="3413125"/>
          <p14:tracePt t="18119" x="3721100" y="3460750"/>
          <p14:tracePt t="18136" x="3686175" y="3511550"/>
          <p14:tracePt t="18152" x="3673475" y="3543300"/>
          <p14:tracePt t="18170" x="3660775" y="3587750"/>
          <p14:tracePt t="18186" x="3616325" y="3692525"/>
          <p14:tracePt t="18203" x="3600450" y="3778250"/>
          <p14:tracePt t="18219" x="3587750" y="3841750"/>
          <p14:tracePt t="18236" x="3575050" y="3914775"/>
          <p14:tracePt t="18253" x="3575050" y="3959225"/>
          <p14:tracePt t="18269" x="3575050" y="4003675"/>
          <p14:tracePt t="18286" x="3575050" y="4064000"/>
          <p14:tracePt t="18302" x="3575050" y="4102100"/>
          <p14:tracePt t="18320" x="3578225" y="4152900"/>
          <p14:tracePt t="18336" x="3590925" y="4235450"/>
          <p14:tracePt t="18353" x="3603625" y="4298950"/>
          <p14:tracePt t="18370" x="3616325" y="4352925"/>
          <p14:tracePt t="18386" x="3641725" y="4419600"/>
          <p14:tracePt t="18402" x="3641725" y="4454525"/>
          <p14:tracePt t="18419" x="3654425" y="4479925"/>
          <p14:tracePt t="18435" x="3673475" y="4521200"/>
          <p14:tracePt t="18452" x="3679825" y="4549775"/>
          <p14:tracePt t="18470" x="3698875" y="4597400"/>
          <p14:tracePt t="18486" x="3717925" y="4660900"/>
          <p14:tracePt t="18503" x="3730625" y="4714875"/>
          <p14:tracePt t="18520" x="3743325" y="4752975"/>
          <p14:tracePt t="18536" x="3768725" y="4794250"/>
          <p14:tracePt t="18552" x="3768725" y="4822825"/>
          <p14:tracePt t="18569" x="3768725" y="4845050"/>
          <p14:tracePt t="18585" x="3768725" y="4879975"/>
          <p14:tracePt t="18602" x="3775075" y="4902200"/>
          <p14:tracePt t="18620" x="3784600" y="4924425"/>
          <p14:tracePt t="18636" x="3803650" y="4975225"/>
          <p14:tracePt t="18653" x="3825875" y="5022850"/>
          <p14:tracePt t="18669" x="3835400" y="5045075"/>
          <p14:tracePt t="18686" x="3835400" y="5080000"/>
          <p14:tracePt t="18702" x="3835400" y="5089525"/>
          <p14:tracePt t="18719" x="3835400" y="5099050"/>
          <p14:tracePt t="18735" x="3835400" y="5118100"/>
          <p14:tracePt t="18753" x="3841750" y="5127625"/>
          <p14:tracePt t="18757" x="3841750" y="5133975"/>
          <p14:tracePt t="18770" x="3844925" y="5137150"/>
          <p14:tracePt t="18786" x="3854450" y="5153025"/>
          <p14:tracePt t="18802" x="3854450" y="5168900"/>
          <p14:tracePt t="18819" x="3854450" y="5178425"/>
          <p14:tracePt t="18835" x="3860800" y="5191125"/>
          <p14:tracePt t="18852" x="3870325" y="5191125"/>
          <p14:tracePt t="19780" x="3854450" y="5213350"/>
          <p14:tracePt t="19786" x="3835400" y="5232400"/>
          <p14:tracePt t="19803" x="3781425" y="5283200"/>
          <p14:tracePt t="19820" x="3692525" y="5359400"/>
          <p14:tracePt t="19835" x="3641725" y="5400675"/>
          <p14:tracePt t="19869" x="3571875" y="5445125"/>
          <p14:tracePt t="19903" x="3508375" y="5464175"/>
          <p14:tracePt t="19921" x="3476625" y="5464175"/>
          <p14:tracePt t="19936" x="3463925" y="5464175"/>
          <p14:tracePt t="19953" x="3454400" y="5464175"/>
          <p14:tracePt t="19969" x="3444875" y="5464175"/>
          <p14:tracePt t="19985" x="3425825" y="5464175"/>
          <p14:tracePt t="20002" x="3425825" y="5461000"/>
          <p14:tracePt t="20020" x="3419475" y="5457825"/>
          <p14:tracePt t="20036" x="3416300" y="5448300"/>
          <p14:tracePt t="20053" x="3406775" y="5448300"/>
          <p14:tracePt t="20179" x="3413125" y="5448300"/>
          <p14:tracePt t="20186" x="3416300" y="5448300"/>
          <p14:tracePt t="20202" x="3438525" y="5448300"/>
          <p14:tracePt t="20219" x="3460750" y="5448300"/>
          <p14:tracePt t="20236" x="3495675" y="5448300"/>
          <p14:tracePt t="20252" x="3530600" y="5451475"/>
          <p14:tracePt t="20269" x="3578225" y="5464175"/>
          <p14:tracePt t="20271" x="3594100" y="5470525"/>
          <p14:tracePt t="20286" x="3641725" y="5495925"/>
          <p14:tracePt t="20302" x="3698875" y="5524500"/>
          <p14:tracePt t="20320" x="3765550" y="5568950"/>
          <p14:tracePt t="20336" x="3803650" y="5603875"/>
          <p14:tracePt t="20352" x="3851275" y="5635625"/>
          <p14:tracePt t="20370" x="3895725" y="5673725"/>
          <p14:tracePt t="20386" x="3940175" y="5699125"/>
          <p14:tracePt t="20402" x="3978275" y="5718175"/>
          <p14:tracePt t="20419" x="4073525" y="5756275"/>
          <p14:tracePt t="20436" x="4127500" y="5778500"/>
          <p14:tracePt t="20453" x="4225925" y="5810250"/>
          <p14:tracePt t="20470" x="4321175" y="5864225"/>
          <p14:tracePt t="20486" x="4368800" y="5889625"/>
          <p14:tracePt t="20503" x="4394200" y="5921375"/>
          <p14:tracePt t="20520" x="4416425" y="5937250"/>
          <p14:tracePt t="20535" x="4432300" y="5946775"/>
          <p14:tracePt t="20552" x="4441825" y="5962650"/>
          <p14:tracePt t="20569" x="4457700" y="5978525"/>
          <p14:tracePt t="20585" x="4467225" y="5988050"/>
          <p14:tracePt t="20603" x="4483100" y="5997575"/>
          <p14:tracePt t="20620" x="4498975" y="6019800"/>
          <p14:tracePt t="20636" x="4508500" y="6029325"/>
          <p14:tracePt t="20653" x="4524375" y="6038850"/>
          <p14:tracePt t="20670" x="4562475" y="6064250"/>
          <p14:tracePt t="20686" x="4594225" y="6073775"/>
          <p14:tracePt t="20702" x="4625975" y="6086475"/>
          <p14:tracePt t="20720" x="4667250" y="6099175"/>
          <p14:tracePt t="20735" x="4683125" y="6099175"/>
          <p14:tracePt t="20752" x="4692650" y="6099175"/>
          <p14:tracePt t="20770" x="4695825" y="6099175"/>
          <p14:tracePt t="20786" x="4708525" y="6099175"/>
          <p14:tracePt t="21200" x="4629150" y="6067425"/>
          <p14:tracePt t="21206" x="4533900" y="6032500"/>
          <p14:tracePt t="21219" x="4378325" y="5965825"/>
          <p14:tracePt t="21235" x="4213225" y="5921375"/>
          <p14:tracePt t="21252" x="4051300" y="5902325"/>
          <p14:tracePt t="21270" x="3848100" y="5851525"/>
          <p14:tracePt t="21303" x="3571875" y="5753100"/>
          <p14:tracePt t="21305" x="3498850" y="5705475"/>
          <p14:tracePt t="21336" x="3213100" y="5511800"/>
          <p14:tracePt t="21355" x="3000375" y="5327650"/>
          <p14:tracePt t="21370" x="2886075" y="5248275"/>
          <p14:tracePt t="21387" x="2784475" y="5197475"/>
          <p14:tracePt t="21402" x="2686050" y="5156200"/>
          <p14:tracePt t="21419" x="2581275" y="5127625"/>
          <p14:tracePt t="21435" x="2527300" y="5105400"/>
          <p14:tracePt t="21453" x="2479675" y="5092700"/>
          <p14:tracePt t="21470" x="2416175" y="5073650"/>
          <p14:tracePt t="21486" x="2352675" y="5060950"/>
          <p14:tracePt t="21502" x="2289175" y="5038725"/>
          <p14:tracePt t="21520" x="2225675" y="5032375"/>
          <p14:tracePt t="21535" x="2187575" y="5026025"/>
          <p14:tracePt t="21552" x="2152650" y="5026025"/>
          <p14:tracePt t="21569" x="2111375" y="5013325"/>
          <p14:tracePt t="21585" x="2085975" y="5000625"/>
          <p14:tracePt t="21603" x="2063750" y="4991100"/>
          <p14:tracePt t="21620" x="2006600" y="4965700"/>
          <p14:tracePt t="21636" x="1974850" y="4953000"/>
          <p14:tracePt t="21652" x="1952625" y="4940300"/>
          <p14:tracePt t="21669" x="1914525" y="4918075"/>
          <p14:tracePt t="21685" x="1905000" y="4905375"/>
          <p14:tracePt t="21702" x="1895475" y="4895850"/>
          <p14:tracePt t="21720" x="1885950" y="4886325"/>
          <p14:tracePt t="21753" x="1876425" y="4886325"/>
          <p14:tracePt t="21770" x="1860550" y="4886325"/>
          <p14:tracePt t="21786" x="1857375" y="4886325"/>
          <p14:tracePt t="22554" x="1924050" y="4879975"/>
          <p14:tracePt t="22561" x="1993900" y="4860925"/>
          <p14:tracePt t="22570" x="2066925" y="4845050"/>
          <p14:tracePt t="22586" x="2222500" y="4781550"/>
          <p14:tracePt t="22602" x="2409825" y="4695825"/>
          <p14:tracePt t="22618" x="2708275" y="4543425"/>
          <p14:tracePt t="22643" x="3254375" y="4305300"/>
          <p14:tracePt t="22670" x="4238625" y="4083050"/>
          <p14:tracePt t="22704" x="5194300" y="3933825"/>
          <p14:tracePt t="22720" x="5524500" y="3838575"/>
          <p14:tracePt t="22737" x="5772150" y="3756025"/>
          <p14:tracePt t="22754" x="6054725" y="3625850"/>
          <p14:tracePt t="22771" x="6223000" y="3540125"/>
          <p14:tracePt t="22787" x="6327775" y="3463925"/>
          <p14:tracePt t="22803" x="6445250" y="3365500"/>
          <p14:tracePt t="22807" x="6486525" y="3321050"/>
          <p14:tracePt t="22819" x="6581775" y="3225800"/>
          <p14:tracePt t="22836" x="6654800" y="3152775"/>
          <p14:tracePt t="22852" x="6731000" y="3070225"/>
          <p14:tracePt t="22869" x="6842125" y="2924175"/>
          <p14:tracePt t="22886" x="6899275" y="2844800"/>
          <p14:tracePt t="22903" x="6962775" y="2771775"/>
          <p14:tracePt t="22920" x="7045325" y="2698750"/>
          <p14:tracePt t="22936" x="7096125" y="2635250"/>
          <p14:tracePt t="22952" x="7124700" y="2581275"/>
          <p14:tracePt t="22968" x="7153275" y="2489200"/>
          <p14:tracePt t="22986" x="7165975" y="2451100"/>
          <p14:tracePt t="23002" x="7165975" y="2422525"/>
          <p14:tracePt t="23019" x="7165975" y="2406650"/>
          <p14:tracePt t="23036" x="7165975" y="2397125"/>
          <p14:tracePt t="23069" x="7165975" y="2387600"/>
          <p14:tracePt t="23086" x="7153275" y="2371725"/>
          <p14:tracePt t="23102" x="7124700" y="2352675"/>
          <p14:tracePt t="23118" x="7054850" y="2289175"/>
          <p14:tracePt t="23135" x="7004050" y="2254250"/>
          <p14:tracePt t="23153" x="6981825" y="2228850"/>
          <p14:tracePt t="23169" x="6959600" y="2212975"/>
          <p14:tracePt t="23186" x="6950075" y="2203450"/>
          <p14:tracePt t="23203" x="6940550" y="2203450"/>
          <p14:tracePt t="23219" x="6931025" y="2203450"/>
          <p14:tracePt t="23235" x="6924675" y="2190750"/>
          <p14:tracePt t="23251" x="6908800" y="2178050"/>
          <p14:tracePt t="23268" x="6896100" y="2165350"/>
          <p14:tracePt t="23312" x="6889750" y="2165350"/>
          <p14:tracePt t="23326" x="6886575" y="2165350"/>
          <p14:tracePt t="23340" x="6880225" y="2165350"/>
          <p14:tracePt t="23352" x="6877050" y="2165350"/>
          <p14:tracePt t="23369" x="6854825" y="2165350"/>
          <p14:tracePt t="23385" x="6845300" y="2174875"/>
          <p14:tracePt t="23402" x="6835775" y="2184400"/>
          <p14:tracePt t="23419" x="6804025" y="2197100"/>
          <p14:tracePt t="23435" x="6765925" y="2197100"/>
          <p14:tracePt t="23452" x="6721475" y="2203450"/>
          <p14:tracePt t="23469" x="6661150" y="2203450"/>
          <p14:tracePt t="23485" x="6623050" y="2209800"/>
          <p14:tracePt t="23502" x="6584950" y="2209800"/>
          <p14:tracePt t="23519" x="6499225" y="2209800"/>
          <p14:tracePt t="23535" x="6454775" y="2209800"/>
          <p14:tracePt t="23552" x="6410325" y="2206625"/>
          <p14:tracePt t="23569" x="6378575" y="2206625"/>
          <p14:tracePt t="23585" x="6369050" y="2206625"/>
          <p14:tracePt t="23602" x="6359525" y="2190750"/>
          <p14:tracePt t="23619" x="6343650" y="2174875"/>
          <p14:tracePt t="23635" x="6340475" y="2165350"/>
          <p14:tracePt t="23652" x="6340475" y="2159000"/>
          <p14:tracePt t="23669" x="6340475" y="2155825"/>
          <p14:tracePt t="23726" x="6346825" y="2155825"/>
          <p14:tracePt t="23733" x="6356350" y="2155825"/>
          <p14:tracePt t="23740" x="6375400" y="2155825"/>
          <p14:tracePt t="23752" x="6410325" y="2155825"/>
          <p14:tracePt t="23769" x="6496050" y="2165350"/>
          <p14:tracePt t="23785" x="6562725" y="2187575"/>
          <p14:tracePt t="23802" x="6610350" y="2222500"/>
          <p14:tracePt t="23819" x="6673850" y="2260600"/>
          <p14:tracePt t="23836" x="6715125" y="2292350"/>
          <p14:tracePt t="23853" x="6759575" y="2311400"/>
          <p14:tracePt t="23870" x="6810375" y="2352675"/>
          <p14:tracePt t="23886" x="6835775" y="2378075"/>
          <p14:tracePt t="23902" x="6867525" y="2409825"/>
          <p14:tracePt t="23918" x="6899275" y="2444750"/>
          <p14:tracePt t="23935" x="6908800" y="2476500"/>
          <p14:tracePt t="23952" x="6931025" y="2514600"/>
          <p14:tracePt t="23969" x="6946900" y="2555875"/>
          <p14:tracePt t="23986" x="6959600" y="2578100"/>
          <p14:tracePt t="24002" x="6972300" y="2616200"/>
          <p14:tracePt t="24019" x="6997700" y="2673350"/>
          <p14:tracePt t="24036" x="7010400" y="2711450"/>
          <p14:tracePt t="24052" x="7023100" y="2743200"/>
          <p14:tracePt t="24068" x="7045325" y="2790825"/>
          <p14:tracePt t="24085" x="7051675" y="2816225"/>
          <p14:tracePt t="24102" x="7051675" y="2844800"/>
          <p14:tracePt t="24119" x="7051675" y="2870200"/>
          <p14:tracePt t="24136" x="7051675" y="2879725"/>
          <p14:tracePt t="24153" x="7051675" y="2895600"/>
          <p14:tracePt t="24169" x="7051675" y="2911475"/>
          <p14:tracePt t="24203" x="7038975" y="2911475"/>
          <p14:tracePt t="24218" x="7023100" y="2886075"/>
          <p14:tracePt t="24235" x="6972300" y="2835275"/>
          <p14:tracePt t="24252" x="6924675" y="2765425"/>
          <p14:tracePt t="24269" x="6854825" y="2692400"/>
          <p14:tracePt t="24285" x="6804025" y="2641600"/>
          <p14:tracePt t="24302" x="6753225" y="2581275"/>
          <p14:tracePt t="24319" x="6699250" y="2514600"/>
          <p14:tracePt t="24335" x="6664325" y="2482850"/>
          <p14:tracePt t="24353" x="6648450" y="2444750"/>
          <p14:tracePt t="24369" x="6638925" y="2435225"/>
          <p14:tracePt t="24385" x="6629400" y="2425700"/>
          <p14:tracePt t="24403" x="6623050" y="2406650"/>
          <p14:tracePt t="24419" x="6616700" y="2390775"/>
          <p14:tracePt t="24435" x="6613525" y="2374900"/>
          <p14:tracePt t="24453" x="6607175" y="2349500"/>
          <p14:tracePt t="24469" x="6607175" y="2339975"/>
          <p14:tracePt t="24485" x="6607175" y="2330450"/>
          <p14:tracePt t="24503" x="6607175" y="2314575"/>
          <p14:tracePt t="24518" x="6607175" y="2298700"/>
          <p14:tracePt t="24626" x="6610350" y="2298700"/>
          <p14:tracePt t="24632" x="6613525" y="2308225"/>
          <p14:tracePt t="24640" x="6619875" y="2311400"/>
          <p14:tracePt t="24653" x="6648450" y="2324100"/>
          <p14:tracePt t="24669" x="6670675" y="2333625"/>
          <p14:tracePt t="24686" x="6696075" y="2365375"/>
          <p14:tracePt t="24703" x="6715125" y="2400300"/>
          <p14:tracePt t="24719" x="6727825" y="2432050"/>
          <p14:tracePt t="24735" x="6737350" y="2454275"/>
          <p14:tracePt t="24753" x="6762750" y="2498725"/>
          <p14:tracePt t="24768" x="6775450" y="2520950"/>
          <p14:tracePt t="24785" x="6784975" y="2552700"/>
          <p14:tracePt t="24803" x="6804025" y="2587625"/>
          <p14:tracePt t="24819" x="6823075" y="2619375"/>
          <p14:tracePt t="24836" x="6832600" y="2635250"/>
          <p14:tracePt t="24853" x="6832600" y="2654300"/>
          <p14:tracePt t="24869" x="6832600" y="2676525"/>
          <p14:tracePt t="24885" x="6838950" y="2686050"/>
          <p14:tracePt t="24901" x="6842125" y="2708275"/>
          <p14:tracePt t="24918" x="6854825" y="2749550"/>
          <p14:tracePt t="24936" x="6861175" y="2759075"/>
          <p14:tracePt t="24953" x="6877050" y="2781300"/>
          <p14:tracePt t="24969" x="6880225" y="2790825"/>
          <p14:tracePt t="24986" x="6880225" y="2800350"/>
          <p14:tracePt t="25005" x="6886575" y="2816225"/>
          <p14:tracePt t="25019" x="6896100" y="2832100"/>
          <p14:tracePt t="25035" x="6905625" y="2841625"/>
          <p14:tracePt t="25052" x="6924675" y="2854325"/>
          <p14:tracePt t="25069" x="6937375" y="2886075"/>
          <p14:tracePt t="25085" x="6950075" y="2901950"/>
          <p14:tracePt t="25102" x="6965950" y="2943225"/>
          <p14:tracePt t="25119" x="6985000" y="2965450"/>
          <p14:tracePt t="25135" x="6997700" y="2997200"/>
          <p14:tracePt t="25152" x="7013575" y="3038475"/>
          <p14:tracePt t="25168" x="7038975" y="3079750"/>
          <p14:tracePt t="25186" x="7058025" y="3108325"/>
          <p14:tracePt t="25202" x="7108825" y="3194050"/>
          <p14:tracePt t="25218" x="7134225" y="3238500"/>
          <p14:tracePt t="25236" x="7146925" y="3282950"/>
          <p14:tracePt t="25253" x="7172325" y="3349625"/>
          <p14:tracePt t="25269" x="7178675" y="3371850"/>
          <p14:tracePt t="25286" x="7178675" y="3400425"/>
          <p14:tracePt t="25302" x="7178675" y="3422650"/>
          <p14:tracePt t="25318" x="7178675" y="3435350"/>
          <p14:tracePt t="25335" x="7178675" y="3448050"/>
          <p14:tracePt t="25352" x="7178675" y="3460750"/>
          <p14:tracePt t="25368" x="7178675" y="3470275"/>
          <p14:tracePt t="25386" x="7178675" y="3476625"/>
          <p14:tracePt t="25403" x="7165975" y="3476625"/>
          <p14:tracePt t="25419" x="7134225" y="3454400"/>
          <p14:tracePt t="25436" x="7070725" y="3381375"/>
          <p14:tracePt t="25452" x="6997700" y="3302000"/>
          <p14:tracePt t="25468" x="6972300" y="3276600"/>
          <p14:tracePt t="25485" x="6956425" y="3257550"/>
          <p14:tracePt t="25502" x="6940550" y="3244850"/>
          <p14:tracePt t="25519" x="6931025" y="3235325"/>
          <p14:tracePt t="25536" x="6902450" y="3222625"/>
          <p14:tracePt t="25553" x="6804025" y="3181350"/>
          <p14:tracePt t="25569" x="6705600" y="3146425"/>
          <p14:tracePt t="25585" x="6597650" y="3121025"/>
          <p14:tracePt t="25602" x="6378575" y="3114675"/>
          <p14:tracePt t="25618" x="6264275" y="3114675"/>
          <p14:tracePt t="25635" x="6146800" y="3117850"/>
          <p14:tracePt t="25652" x="5994400" y="3143250"/>
          <p14:tracePt t="25668" x="5895975" y="3168650"/>
          <p14:tracePt t="25686" x="5807075" y="3200400"/>
          <p14:tracePt t="25702" x="5613400" y="3270250"/>
          <p14:tracePt t="25719" x="5467350" y="3333750"/>
          <p14:tracePt t="25735" x="5346700" y="3387725"/>
          <p14:tracePt t="25751" x="5194300" y="3463925"/>
          <p14:tracePt t="25768" x="5114925" y="3502025"/>
          <p14:tracePt t="25786" x="5076825" y="3514725"/>
          <p14:tracePt t="25802" x="5022850" y="3533775"/>
          <p14:tracePt t="25819" x="4984750" y="3533775"/>
          <p14:tracePt t="25836" x="4940300" y="3533775"/>
          <p14:tracePt t="25852" x="4892675" y="3524250"/>
          <p14:tracePt t="25869" x="4860925" y="3511550"/>
          <p14:tracePt t="25885" x="4838700" y="3495675"/>
          <p14:tracePt t="25901" x="4810125" y="3429000"/>
          <p14:tracePt t="25918" x="4810125" y="3384550"/>
          <p14:tracePt t="25935" x="4819650" y="3355975"/>
          <p14:tracePt t="25953" x="4819650" y="3340100"/>
          <p14:tracePt t="25968" x="4819650" y="3330575"/>
          <p14:tracePt t="25985" x="4819650" y="3321050"/>
          <p14:tracePt t="26002" x="4819650" y="3302000"/>
          <p14:tracePt t="26018" x="4819650" y="3286125"/>
          <p14:tracePt t="26035" x="4819650" y="3263900"/>
          <p14:tracePt t="26051" x="4845050" y="3206750"/>
          <p14:tracePt t="26068" x="4857750" y="3175000"/>
          <p14:tracePt t="26086" x="4867275" y="3159125"/>
          <p14:tracePt t="26102" x="4873625" y="3143250"/>
          <p14:tracePt t="26119" x="4883150" y="3143250"/>
          <p14:tracePt t="26181" x="4883150" y="3146425"/>
          <p14:tracePt t="26189" x="4883150" y="3149600"/>
          <p14:tracePt t="26202" x="4883150" y="3159125"/>
          <p14:tracePt t="26219" x="4883150" y="3171825"/>
          <p14:tracePt t="26236" x="4883150" y="3181350"/>
          <p14:tracePt t="26252" x="4883150" y="3194050"/>
          <p14:tracePt t="26268" x="4883150" y="3203575"/>
          <p14:tracePt t="26285" x="4889500" y="3209925"/>
          <p14:tracePt t="26302" x="4902200" y="3225800"/>
          <p14:tracePt t="26318" x="4918075" y="3241675"/>
          <p14:tracePt t="26335" x="4949825" y="3267075"/>
          <p14:tracePt t="26351" x="4987925" y="3308350"/>
          <p14:tracePt t="26368" x="5006975" y="3333750"/>
          <p14:tracePt t="26386" x="5016500" y="3343275"/>
          <p14:tracePt t="26390" x="5019675" y="3346450"/>
          <p14:tracePt t="26402" x="5029200" y="3362325"/>
          <p14:tracePt t="26419" x="5038725" y="3371850"/>
          <p14:tracePt t="26435" x="5060950" y="3387725"/>
          <p14:tracePt t="26451" x="5095875" y="3425825"/>
          <p14:tracePt t="26468" x="5127625" y="3451225"/>
          <p14:tracePt t="26485" x="5175250" y="3482975"/>
          <p14:tracePt t="26502" x="5210175" y="3502025"/>
          <p14:tracePt t="26519" x="5241925" y="3514725"/>
          <p14:tracePt t="26536" x="5257800" y="3524250"/>
          <p14:tracePt t="26552" x="5299075" y="3549650"/>
          <p14:tracePt t="26568" x="5324475" y="3559175"/>
          <p14:tracePt t="26585" x="5368925" y="3571875"/>
          <p14:tracePt t="26601" x="5435600" y="3619500"/>
          <p14:tracePt t="26618" x="5473700" y="3644900"/>
          <p14:tracePt t="26635" x="5521325" y="3679825"/>
          <p14:tracePt t="26651" x="5559425" y="3714750"/>
          <p14:tracePt t="26668" x="5572125" y="3746500"/>
          <p14:tracePt t="26685" x="5581650" y="3768725"/>
          <p14:tracePt t="26702" x="5591175" y="3790950"/>
          <p14:tracePt t="26718" x="5591175" y="3800475"/>
          <p14:tracePt t="26735" x="5597525" y="3810000"/>
          <p14:tracePt t="26751" x="5616575" y="3825875"/>
          <p14:tracePt t="26768" x="5629275" y="3829050"/>
          <p14:tracePt t="26837" x="5632450" y="3829050"/>
          <p14:tracePt t="26873" x="5638800" y="3822700"/>
          <p14:tracePt t="26881" x="5641975" y="3813175"/>
          <p14:tracePt t="26888" x="5657850" y="3784600"/>
          <p14:tracePt t="26902" x="5689600" y="3686175"/>
          <p14:tracePt t="26918" x="5705475" y="3622675"/>
          <p14:tracePt t="26936" x="5721350" y="3505200"/>
          <p14:tracePt t="26952" x="5756275" y="3251200"/>
          <p14:tracePt t="26969" x="5775325" y="3089275"/>
          <p14:tracePt t="26985" x="5775325" y="2835275"/>
          <p14:tracePt t="27001" x="5775325" y="2552700"/>
          <p14:tracePt t="27018" x="5775325" y="2314575"/>
          <p14:tracePt t="27036" x="5775325" y="2174875"/>
          <p14:tracePt t="27052" x="5775325" y="1990725"/>
          <p14:tracePt t="27069" x="5791200" y="1873250"/>
          <p14:tracePt t="27085" x="5807075" y="1800225"/>
          <p14:tracePt t="27102" x="5832475" y="1717675"/>
          <p14:tracePt t="27119" x="5864225" y="1651000"/>
          <p14:tracePt t="27135" x="5892800" y="1584325"/>
          <p14:tracePt t="27151" x="5921375" y="1498600"/>
          <p14:tracePt t="27168" x="5934075" y="1470025"/>
          <p14:tracePt t="27185" x="5943600" y="1444625"/>
          <p14:tracePt t="27202" x="5953125" y="1428750"/>
          <p14:tracePt t="27219" x="5962650" y="1428750"/>
          <p14:tracePt t="27235" x="5978525" y="1428750"/>
          <p14:tracePt t="27252" x="6019800" y="1438275"/>
          <p14:tracePt t="27268" x="6045200" y="1470025"/>
          <p14:tracePt t="27285" x="6057900" y="1495425"/>
          <p14:tracePt t="27301" x="6083300" y="1536700"/>
          <p14:tracePt t="27318" x="6092825" y="1558925"/>
          <p14:tracePt t="27335" x="6121400" y="1606550"/>
          <p14:tracePt t="27352" x="6181725" y="1704975"/>
          <p14:tracePt t="27368" x="6245225" y="1778000"/>
          <p14:tracePt t="27372" x="6276975" y="1809750"/>
          <p14:tracePt t="27385" x="6318250" y="1851025"/>
          <p14:tracePt t="27402" x="6400800" y="1933575"/>
          <p14:tracePt t="27418" x="6438900" y="1958975"/>
          <p14:tracePt t="27435" x="6486525" y="1993900"/>
          <p14:tracePt t="27451" x="6575425" y="2012950"/>
          <p14:tracePt t="27468" x="6619875" y="2012950"/>
          <p14:tracePt t="27485" x="6673850" y="2012950"/>
          <p14:tracePt t="27502" x="6727825" y="2012950"/>
          <p14:tracePt t="27519" x="6750050" y="2012950"/>
          <p14:tracePt t="27536" x="6778625" y="2012950"/>
          <p14:tracePt t="27551" x="6813550" y="2000250"/>
          <p14:tracePt t="27568" x="6851650" y="1993900"/>
          <p14:tracePt t="27585" x="6896100" y="1993900"/>
          <p14:tracePt t="27601" x="6956425" y="1997075"/>
          <p14:tracePt t="27618" x="6988175" y="2009775"/>
          <p14:tracePt t="27635" x="7019925" y="2022475"/>
          <p14:tracePt t="27652" x="7054850" y="2063750"/>
          <p14:tracePt t="27668" x="7086600" y="2089150"/>
          <p14:tracePt t="27685" x="7099300" y="2120900"/>
          <p14:tracePt t="27701" x="7118350" y="2155825"/>
          <p14:tracePt t="27718" x="7127875" y="2184400"/>
          <p14:tracePt t="27735" x="7146925" y="2209800"/>
          <p14:tracePt t="27752" x="7165975" y="2251075"/>
          <p14:tracePt t="27769" x="7175500" y="2260600"/>
          <p14:tracePt t="27785" x="7185025" y="2270125"/>
          <p14:tracePt t="27802" x="7185025" y="2292350"/>
          <p14:tracePt t="27818" x="7185025" y="2295525"/>
        </p14:tracePtLst>
      </p14:laserTraceLst>
    </p:ext>
  </p:extLst>
</p:sld>
</file>

<file path=ppt/theme/theme1.xml><?xml version="1.0" encoding="utf-8"?>
<a:theme xmlns:a="http://schemas.openxmlformats.org/drawingml/2006/main" name="Modèle par défaut">
  <a:themeElements>
    <a:clrScheme name="Modèle par défau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Modèle par défau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Modèle par défau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Modèle par défaut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Modèle par défaut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Modèle par défaut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Modèle par défau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Modèle par défaut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Modèle par défau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Modèle par défaut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Modèle par défaut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Modèle par défaut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Modèle par défaut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Modèle par défaut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hème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3512</TotalTime>
  <Words>359</Words>
  <Application>Microsoft Office PowerPoint</Application>
  <PresentationFormat>Affichage à l'écran (4:3)</PresentationFormat>
  <Paragraphs>44</Paragraphs>
  <Slides>35</Slides>
  <Notes>0</Notes>
  <HiddenSlides>0</HiddenSlides>
  <MMClips>35</MMClips>
  <ScaleCrop>false</ScaleCrop>
  <HeadingPairs>
    <vt:vector size="4" baseType="variant">
      <vt:variant>
        <vt:lpstr>Thème</vt:lpstr>
      </vt:variant>
      <vt:variant>
        <vt:i4>1</vt:i4>
      </vt:variant>
      <vt:variant>
        <vt:lpstr>Titres des diapositives</vt:lpstr>
      </vt:variant>
      <vt:variant>
        <vt:i4>35</vt:i4>
      </vt:variant>
    </vt:vector>
  </HeadingPairs>
  <TitlesOfParts>
    <vt:vector size="36" baseType="lpstr">
      <vt:lpstr>Modèle par défaut</vt:lpstr>
      <vt:lpstr> Apiaceae    = Umbelliferae  ou Ombellifères</vt:lpstr>
      <vt:lpstr>Diapositive 2</vt:lpstr>
      <vt:lpstr>Diapositive 3</vt:lpstr>
      <vt:lpstr>Diapositive 4</vt:lpstr>
      <vt:lpstr>Diapositive 5</vt:lpstr>
      <vt:lpstr>Diapositive 6</vt:lpstr>
      <vt:lpstr>Diapositive 7</vt:lpstr>
      <vt:lpstr>Diapositive 8</vt:lpstr>
      <vt:lpstr>Diapositive 9</vt:lpstr>
      <vt:lpstr>Diapositive 10</vt:lpstr>
      <vt:lpstr>Diapositive 11</vt:lpstr>
      <vt:lpstr>Diapositive 12</vt:lpstr>
      <vt:lpstr>Diapositive 13</vt:lpstr>
      <vt:lpstr>Diapositive 14</vt:lpstr>
      <vt:lpstr>Diapositive 15</vt:lpstr>
      <vt:lpstr>Diapositive 16</vt:lpstr>
      <vt:lpstr>Diapositive 17</vt:lpstr>
      <vt:lpstr>Diapositive 18</vt:lpstr>
      <vt:lpstr>Diapositive 19</vt:lpstr>
      <vt:lpstr>Diapositive 20</vt:lpstr>
      <vt:lpstr>Diapositive 21</vt:lpstr>
      <vt:lpstr>Diapositive 22</vt:lpstr>
      <vt:lpstr>Diapositive 23</vt:lpstr>
      <vt:lpstr>Diapositive 24</vt:lpstr>
      <vt:lpstr>Diapositive 25</vt:lpstr>
      <vt:lpstr>Diapositive 26</vt:lpstr>
      <vt:lpstr>Diapositive 27</vt:lpstr>
      <vt:lpstr>Diapositive 28</vt:lpstr>
      <vt:lpstr>Diapositive 29</vt:lpstr>
      <vt:lpstr>Diapositive 30</vt:lpstr>
      <vt:lpstr>Diapositive 31</vt:lpstr>
      <vt:lpstr>Diapositive 32</vt:lpstr>
      <vt:lpstr>Diapositive 33</vt:lpstr>
      <vt:lpstr>Diapositive 34</vt:lpstr>
      <vt:lpstr>Diapositive 35</vt:lpstr>
    </vt:vector>
  </TitlesOfParts>
  <Company>fsr</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Diapositive 1</dc:title>
  <dc:creator>fsr</dc:creator>
  <cp:lastModifiedBy>fz</cp:lastModifiedBy>
  <cp:revision>108</cp:revision>
  <dcterms:created xsi:type="dcterms:W3CDTF">2006-11-27T15:14:19Z</dcterms:created>
  <dcterms:modified xsi:type="dcterms:W3CDTF">2020-05-18T17:03:54Z</dcterms:modified>
</cp:coreProperties>
</file>