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455" r:id="rId2"/>
    <p:sldId id="691" r:id="rId3"/>
    <p:sldId id="692" r:id="rId4"/>
    <p:sldId id="693" r:id="rId5"/>
    <p:sldId id="698" r:id="rId6"/>
    <p:sldId id="694" r:id="rId7"/>
    <p:sldId id="696" r:id="rId8"/>
    <p:sldId id="700" r:id="rId9"/>
    <p:sldId id="737" r:id="rId10"/>
    <p:sldId id="697" r:id="rId11"/>
    <p:sldId id="699" r:id="rId12"/>
    <p:sldId id="661" r:id="rId13"/>
    <p:sldId id="728" r:id="rId14"/>
    <p:sldId id="740" r:id="rId15"/>
    <p:sldId id="669" r:id="rId16"/>
    <p:sldId id="703" r:id="rId17"/>
    <p:sldId id="704" r:id="rId18"/>
    <p:sldId id="706" r:id="rId19"/>
    <p:sldId id="710" r:id="rId20"/>
    <p:sldId id="736" r:id="rId21"/>
    <p:sldId id="705" r:id="rId22"/>
    <p:sldId id="671" r:id="rId23"/>
    <p:sldId id="707" r:id="rId24"/>
    <p:sldId id="708" r:id="rId25"/>
    <p:sldId id="709" r:id="rId26"/>
    <p:sldId id="513" r:id="rId27"/>
    <p:sldId id="515" r:id="rId28"/>
    <p:sldId id="739" r:id="rId29"/>
    <p:sldId id="518" r:id="rId30"/>
    <p:sldId id="409" r:id="rId31"/>
    <p:sldId id="467" r:id="rId32"/>
    <p:sldId id="719" r:id="rId33"/>
    <p:sldId id="411" r:id="rId34"/>
    <p:sldId id="468" r:id="rId35"/>
    <p:sldId id="412" r:id="rId36"/>
    <p:sldId id="555" r:id="rId37"/>
    <p:sldId id="526" r:id="rId38"/>
    <p:sldId id="527" r:id="rId39"/>
    <p:sldId id="476" r:id="rId40"/>
    <p:sldId id="478" r:id="rId41"/>
    <p:sldId id="483" r:id="rId42"/>
    <p:sldId id="557" r:id="rId43"/>
    <p:sldId id="559" r:id="rId44"/>
    <p:sldId id="560" r:id="rId45"/>
    <p:sldId id="450" r:id="rId46"/>
    <p:sldId id="744" r:id="rId47"/>
  </p:sldIdLst>
  <p:sldSz cx="9144000" cy="6858000" type="screen4x3"/>
  <p:notesSz cx="6858000" cy="972343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62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008000"/>
    <a:srgbClr val="990099"/>
    <a:srgbClr val="FF0000"/>
    <a:srgbClr val="0033CC"/>
    <a:srgbClr val="003300"/>
    <a:srgbClr val="FF66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46" autoAdjust="0"/>
    <p:restoredTop sz="94719" autoAdjust="0"/>
  </p:normalViewPr>
  <p:slideViewPr>
    <p:cSldViewPr>
      <p:cViewPr varScale="1">
        <p:scale>
          <a:sx n="62" d="100"/>
          <a:sy n="62" d="100"/>
        </p:scale>
        <p:origin x="1300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730"/>
    </p:cViewPr>
  </p:sorterViewPr>
  <p:notesViewPr>
    <p:cSldViewPr>
      <p:cViewPr varScale="1">
        <p:scale>
          <a:sx n="54" d="100"/>
          <a:sy n="54" d="100"/>
        </p:scale>
        <p:origin x="-2622" y="-84"/>
      </p:cViewPr>
      <p:guideLst>
        <p:guide orient="horz" pos="3062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37663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37663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/>
            </a:lvl1pPr>
          </a:lstStyle>
          <a:p>
            <a:pPr>
              <a:defRPr/>
            </a:pPr>
            <a:fld id="{C925D6EB-3821-4687-975F-A70DC7F5442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F2BA695-167B-41DC-AB7F-16352B7F05D5}" type="datetimeFigureOut">
              <a:rPr lang="fr-FR"/>
              <a:pPr>
                <a:defRPr/>
              </a:pPr>
              <a:t>14/05/2020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8538" y="728663"/>
            <a:ext cx="4860925" cy="3646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618038"/>
            <a:ext cx="5486400" cy="4376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236075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9236075"/>
            <a:ext cx="2971800" cy="4857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6D1DA69-3EA6-4628-89DF-61C7CB1DAF9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21508" name="Espace réservé du numéro de diapositive 3"/>
          <p:cNvSpPr txBox="1">
            <a:spLocks noGrp="1"/>
          </p:cNvSpPr>
          <p:nvPr/>
        </p:nvSpPr>
        <p:spPr bwMode="auto">
          <a:xfrm>
            <a:off x="3884613" y="9236075"/>
            <a:ext cx="29718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D924AD0-5A7C-4AFA-AB6D-BFD80D5096C1}" type="slidenum">
              <a:rPr lang="fr-FR" altLang="fr-FR"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</a:pPr>
              <a:t>17</a:t>
            </a:fld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31C90-4EAB-4985-B6E8-0523F7FD9E1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22028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25DA1-AF5F-40C1-B791-F1815256476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44456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5F667-2E19-4EF0-B236-16D1678093A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75248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39119-BCB6-4940-A6DA-EE9829C0656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83455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799BE-BB43-4B34-9870-5A2265AF917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27758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B2ACE-2BA3-4248-8026-F930527E11E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94806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2FD28-7C05-4D1D-BF57-FC03866BBAF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89887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48CC0-ADB5-44F3-8E9F-4C3358E6A84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70860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DFA27-C0FD-4FC7-AFC8-9A99A0616FA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9316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7E8CA-BEED-4D7D-AD56-F336571D2D4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43270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CF0B1-3445-476A-89FF-B4255122FBD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6867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4E2C1-D18C-43AA-8F2E-865BA362A5B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27637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DD5D9-9FD3-4789-9CC5-82A96118F25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43015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1D5EB-FD96-483B-B7AD-B06EB0B2968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4065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/>
            </a:lvl1pPr>
          </a:lstStyle>
          <a:p>
            <a:pPr>
              <a:defRPr/>
            </a:pPr>
            <a:fld id="{F7988406-B60D-4256-8536-7C21D684918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3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1.png"/><Relationship Id="rId4" Type="http://schemas.openxmlformats.org/officeDocument/2006/relationships/hyperlink" Target="http://fr.wikipedia.org/wiki/Fichier:Psilotum.jpg" TargetMode="External"/><Relationship Id="rId9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3.jpeg"/><Relationship Id="rId5" Type="http://schemas.openxmlformats.org/officeDocument/2006/relationships/hyperlink" Target="http://fr.wikipedia.org/wiki/Fichier:Pteridium_aquilinum_nf.jpg" TargetMode="External"/><Relationship Id="rId4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google.fr/imgres?q=sporange+des+mousses&amp;um=1&amp;hl=fr&amp;sa=N&amp;biw=1280&amp;bih=688&amp;tbm=isch&amp;tbnid=23_Igb4nx5trQM:&amp;imgrefurl=http://c.coupin.free.fr/cartable/didapage/six/fleuraufruit/index.html&amp;docid=bNESlKP3t51rLM&amp;imgurl=http://c.coupin.free.fr/cartable/didapage/six/fleuraufruit/sporange.jpg&amp;w=366&amp;h=391&amp;ei=yvdPT6Iri7uEB-_V1fUL&amp;zoom=1" TargetMode="Externa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Relationship Id="rId9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jpe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wmf"/><Relationship Id="rId9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jpe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hyperlink" Target="http://www.acguanacaste.ac.cr/bosque_seco_virtual/bosque_seco_images/images_de_especies/selaginella/selaginella3.jpg" TargetMode="External"/><Relationship Id="rId9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wm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5.jpe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jpe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2.jpeg"/><Relationship Id="rId9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2.jpe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7" Type="http://schemas.openxmlformats.org/officeDocument/2006/relationships/image" Target="../media/image1.png"/><Relationship Id="rId2" Type="http://schemas.microsoft.com/office/2007/relationships/media" Target="../media/media34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63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7.jpe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71.jpe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75.jpe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1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1.png"/><Relationship Id="rId4" Type="http://schemas.openxmlformats.org/officeDocument/2006/relationships/image" Target="../media/image8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1.png"/><Relationship Id="rId5" Type="http://schemas.openxmlformats.org/officeDocument/2006/relationships/image" Target="../media/image82.jpeg"/><Relationship Id="rId4" Type="http://schemas.openxmlformats.org/officeDocument/2006/relationships/hyperlink" Target="http://herbarivirtual.uib.es/eng-med/imatges_especie/4637_80278.html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1.png"/><Relationship Id="rId4" Type="http://schemas.openxmlformats.org/officeDocument/2006/relationships/image" Target="../media/image8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1.png"/><Relationship Id="rId4" Type="http://schemas.openxmlformats.org/officeDocument/2006/relationships/image" Target="../media/image8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1.png"/><Relationship Id="rId4" Type="http://schemas.openxmlformats.org/officeDocument/2006/relationships/image" Target="../media/image8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jpeg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12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698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FF0000"/>
                </a:solidFill>
              </a:rPr>
              <a:t>Chapitre II.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FF0000"/>
                </a:solidFill>
              </a:rPr>
              <a:t>EVOLUTION ET CLASSIFICATION DES PLANTES VASCULAIRES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FF0000"/>
                </a:solidFill>
              </a:rPr>
              <a:t>		</a:t>
            </a:r>
            <a:r>
              <a:rPr lang="fr-FR" altLang="fr-FR" sz="1800">
                <a:solidFill>
                  <a:srgbClr val="008000"/>
                </a:solidFill>
              </a:rPr>
              <a:t>1 – Notion d’évolution du monde végétal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8000"/>
                </a:solidFill>
              </a:rPr>
              <a:t>2- Systématique des grands groupes de végétaux vasculaires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99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1- Trach</a:t>
            </a:r>
            <a:r>
              <a:rPr lang="fr-FR" altLang="fr-FR" sz="1800">
                <a:solidFill>
                  <a:srgbClr val="9900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 sz="1800">
                <a:solidFill>
                  <a:srgbClr val="99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ophytes </a:t>
            </a:r>
            <a:r>
              <a:rPr lang="fr-FR" altLang="fr-FR" sz="1800">
                <a:solidFill>
                  <a:srgbClr val="9900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fr-FR" altLang="fr-FR" sz="1800">
                <a:solidFill>
                  <a:srgbClr val="99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spores ou pt</a:t>
            </a:r>
            <a:r>
              <a:rPr lang="fr-FR" altLang="fr-FR" sz="1800">
                <a:solidFill>
                  <a:srgbClr val="9900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altLang="fr-FR" sz="1800">
                <a:solidFill>
                  <a:srgbClr val="9900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ridophytes</a:t>
            </a:r>
            <a:endParaRPr lang="fr-FR" altLang="fr-FR" sz="1800">
              <a:solidFill>
                <a:srgbClr val="990099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990099"/>
                </a:solidFill>
                <a:cs typeface="Calibri" panose="020F0502020204030204" pitchFamily="34" charset="0"/>
              </a:rPr>
              <a:t>		</a:t>
            </a:r>
            <a:r>
              <a:rPr lang="fr-FR" altLang="fr-FR" sz="1800">
                <a:solidFill>
                  <a:srgbClr val="C00000"/>
                </a:solidFill>
                <a:cs typeface="Calibri" panose="020F0502020204030204" pitchFamily="34" charset="0"/>
              </a:rPr>
              <a:t>a. Psilophytes</a:t>
            </a:r>
            <a:endParaRPr lang="fr-FR" altLang="fr-FR" sz="1800">
              <a:solidFill>
                <a:srgbClr val="C0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C00000"/>
                </a:solidFill>
                <a:cs typeface="Calibri" panose="020F0502020204030204" pitchFamily="34" charset="0"/>
              </a:rPr>
              <a:t>		b. Lycopodiophytes</a:t>
            </a:r>
            <a:endParaRPr lang="fr-FR" altLang="fr-FR" sz="1800">
              <a:solidFill>
                <a:srgbClr val="C0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C00000"/>
                </a:solidFill>
                <a:cs typeface="Calibri" panose="020F0502020204030204" pitchFamily="34" charset="0"/>
              </a:rPr>
              <a:t>		c. Equisetophytes</a:t>
            </a:r>
            <a:endParaRPr lang="fr-FR" altLang="fr-FR" sz="1800">
              <a:solidFill>
                <a:srgbClr val="C0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C00000"/>
                </a:solidFill>
                <a:cs typeface="Calibri" panose="020F0502020204030204" pitchFamily="34" charset="0"/>
              </a:rPr>
              <a:t>		d. Filicophytes</a:t>
            </a:r>
            <a:r>
              <a:rPr lang="fr-FR" altLang="fr-FR" sz="1800">
                <a:cs typeface="Calibri" panose="020F0502020204030204" pitchFamily="34" charset="0"/>
              </a:rPr>
              <a:t>	</a:t>
            </a:r>
            <a:endParaRPr lang="fr-FR" altLang="fr-FR" sz="1800"/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990099"/>
                </a:solidFill>
                <a:cs typeface="Calibri" panose="020F0502020204030204" pitchFamily="34" charset="0"/>
              </a:rPr>
              <a:t>2 - Trach</a:t>
            </a:r>
            <a:r>
              <a:rPr lang="fr-FR" altLang="fr-FR" sz="1800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fr-FR" altLang="fr-FR" sz="1800">
                <a:solidFill>
                  <a:srgbClr val="990099"/>
                </a:solidFill>
                <a:cs typeface="Calibri" panose="020F0502020204030204" pitchFamily="34" charset="0"/>
              </a:rPr>
              <a:t>ophytes </a:t>
            </a:r>
            <a:r>
              <a:rPr lang="fr-FR" altLang="fr-FR" sz="1800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fr-FR" altLang="fr-FR" sz="1800">
                <a:solidFill>
                  <a:srgbClr val="990099"/>
                </a:solidFill>
                <a:cs typeface="Calibri" panose="020F0502020204030204" pitchFamily="34" charset="0"/>
              </a:rPr>
              <a:t> graines ou spermaphytes </a:t>
            </a:r>
            <a:endParaRPr lang="fr-FR" altLang="fr-FR" sz="1800">
              <a:solidFill>
                <a:srgbClr val="990099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1800">
                <a:cs typeface="Calibri" panose="020F0502020204030204" pitchFamily="34" charset="0"/>
              </a:rPr>
              <a:t>		</a:t>
            </a:r>
            <a:r>
              <a:rPr lang="fr-FR" altLang="fr-FR" sz="1800">
                <a:solidFill>
                  <a:srgbClr val="C00000"/>
                </a:solidFill>
                <a:cs typeface="Calibri" panose="020F0502020204030204" pitchFamily="34" charset="0"/>
              </a:rPr>
              <a:t>a. Prespermaphytes</a:t>
            </a:r>
            <a:r>
              <a:rPr lang="fr-FR" altLang="fr-FR" sz="180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fr-FR" altLang="fr-FR" sz="1800">
                <a:cs typeface="Calibri" panose="020F0502020204030204" pitchFamily="34" charset="0"/>
              </a:rPr>
              <a:t>:</a:t>
            </a:r>
            <a:endParaRPr lang="fr-FR" altLang="fr-FR" sz="1800"/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1800">
                <a:cs typeface="Calibri" panose="020F0502020204030204" pitchFamily="34" charset="0"/>
              </a:rPr>
              <a:t>             			</a:t>
            </a:r>
            <a:r>
              <a:rPr lang="fr-FR" altLang="fr-FR" sz="1800">
                <a:solidFill>
                  <a:srgbClr val="0033CC"/>
                </a:solidFill>
                <a:cs typeface="Calibri" panose="020F0502020204030204" pitchFamily="34" charset="0"/>
              </a:rPr>
              <a:t>  a. 1 - Cycad</a:t>
            </a:r>
            <a:r>
              <a:rPr lang="fr-FR" altLang="fr-FR" sz="180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fr-FR" altLang="fr-FR" sz="1800">
                <a:solidFill>
                  <a:srgbClr val="0033CC"/>
                </a:solidFill>
                <a:cs typeface="Calibri" panose="020F0502020204030204" pitchFamily="34" charset="0"/>
              </a:rPr>
              <a:t>es</a:t>
            </a:r>
            <a:r>
              <a:rPr lang="fr-FR" altLang="fr-FR" sz="180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fr-FR" altLang="fr-FR" sz="1800">
                <a:solidFill>
                  <a:srgbClr val="0033CC"/>
                </a:solidFill>
                <a:cs typeface="Calibri" panose="020F0502020204030204" pitchFamily="34" charset="0"/>
              </a:rPr>
              <a:t> </a:t>
            </a:r>
            <a:endParaRPr lang="fr-FR" altLang="fr-FR" sz="1800">
              <a:solidFill>
                <a:srgbClr val="0033CC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33CC"/>
                </a:solidFill>
                <a:cs typeface="Calibri" panose="020F0502020204030204" pitchFamily="34" charset="0"/>
              </a:rPr>
              <a:t>	                   	  a. 2 - Ginkgos</a:t>
            </a:r>
            <a:r>
              <a:rPr lang="fr-FR" altLang="fr-FR" sz="180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fr-FR" altLang="fr-FR" sz="1800">
                <a:cs typeface="Calibri" panose="020F0502020204030204" pitchFamily="34" charset="0"/>
              </a:rPr>
              <a:t> </a:t>
            </a:r>
            <a:endParaRPr lang="fr-FR" altLang="fr-FR" sz="1800"/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1800">
                <a:cs typeface="Calibri" panose="020F0502020204030204" pitchFamily="34" charset="0"/>
              </a:rPr>
              <a:t>		</a:t>
            </a:r>
            <a:r>
              <a:rPr lang="fr-FR" altLang="fr-FR" sz="1800">
                <a:solidFill>
                  <a:srgbClr val="C00000"/>
                </a:solidFill>
                <a:cs typeface="Calibri" panose="020F0502020204030204" pitchFamily="34" charset="0"/>
              </a:rPr>
              <a:t>b. Spermaphytes</a:t>
            </a:r>
            <a:r>
              <a:rPr lang="fr-FR" altLang="fr-FR" sz="180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fr-FR" altLang="fr-FR" sz="1800">
                <a:cs typeface="Calibri" panose="020F0502020204030204" pitchFamily="34" charset="0"/>
              </a:rPr>
              <a:t>:</a:t>
            </a:r>
            <a:endParaRPr lang="fr-FR" altLang="fr-FR" sz="1800"/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1800">
                <a:cs typeface="Calibri" panose="020F0502020204030204" pitchFamily="34" charset="0"/>
              </a:rPr>
              <a:t>                                 	</a:t>
            </a:r>
            <a:r>
              <a:rPr lang="fr-FR" altLang="fr-FR" sz="1800">
                <a:solidFill>
                  <a:srgbClr val="002060"/>
                </a:solidFill>
                <a:cs typeface="Calibri" panose="020F0502020204030204" pitchFamily="34" charset="0"/>
              </a:rPr>
              <a:t>b. 1 - Conif</a:t>
            </a:r>
            <a:r>
              <a:rPr lang="fr-FR" altLang="fr-FR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è</a:t>
            </a:r>
            <a:r>
              <a:rPr lang="fr-FR" altLang="fr-FR" sz="1800">
                <a:solidFill>
                  <a:srgbClr val="002060"/>
                </a:solidFill>
                <a:cs typeface="Calibri" panose="020F0502020204030204" pitchFamily="34" charset="0"/>
              </a:rPr>
              <a:t>res </a:t>
            </a:r>
            <a:r>
              <a:rPr lang="fr-FR" altLang="fr-FR" sz="1800">
                <a:cs typeface="Calibri" panose="020F0502020204030204" pitchFamily="34" charset="0"/>
              </a:rPr>
              <a:t>:</a:t>
            </a:r>
            <a:r>
              <a:rPr lang="fr-FR" altLang="fr-FR" sz="1800" i="1">
                <a:cs typeface="Calibri" panose="020F0502020204030204" pitchFamily="34" charset="0"/>
              </a:rPr>
              <a:t> </a:t>
            </a:r>
            <a:endParaRPr lang="fr-FR" altLang="fr-FR" sz="1800"/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1800">
                <a:cs typeface="Calibri" panose="020F0502020204030204" pitchFamily="34" charset="0"/>
              </a:rPr>
              <a:t>				</a:t>
            </a:r>
            <a:r>
              <a:rPr lang="en-US" altLang="fr-FR" sz="1800">
                <a:solidFill>
                  <a:srgbClr val="669900"/>
                </a:solidFill>
                <a:cs typeface="Calibri" panose="020F0502020204030204" pitchFamily="34" charset="0"/>
              </a:rPr>
              <a:t>b. 1. 1 - </a:t>
            </a:r>
            <a:r>
              <a:rPr lang="en-US" altLang="fr-FR" sz="1800" i="1">
                <a:solidFill>
                  <a:srgbClr val="669900"/>
                </a:solidFill>
                <a:cs typeface="Calibri" panose="020F0502020204030204" pitchFamily="34" charset="0"/>
              </a:rPr>
              <a:t>Pinaceae</a:t>
            </a:r>
            <a:r>
              <a:rPr lang="en-US" altLang="fr-FR" sz="1800">
                <a:solidFill>
                  <a:srgbClr val="669900"/>
                </a:solidFill>
                <a:cs typeface="Calibri" panose="020F0502020204030204" pitchFamily="34" charset="0"/>
              </a:rPr>
              <a:t> </a:t>
            </a:r>
            <a:endParaRPr lang="fr-FR" altLang="fr-FR" sz="1800">
              <a:solidFill>
                <a:srgbClr val="6699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fr-FR" sz="1800">
                <a:solidFill>
                  <a:srgbClr val="669900"/>
                </a:solidFill>
                <a:cs typeface="Calibri" panose="020F0502020204030204" pitchFamily="34" charset="0"/>
              </a:rPr>
              <a:t>				b. 1. 2 - </a:t>
            </a:r>
            <a:r>
              <a:rPr lang="en-US" altLang="fr-FR" sz="1800" i="1">
                <a:solidFill>
                  <a:srgbClr val="669900"/>
                </a:solidFill>
                <a:cs typeface="Calibri" panose="020F0502020204030204" pitchFamily="34" charset="0"/>
              </a:rPr>
              <a:t>Cupressaceae</a:t>
            </a:r>
            <a:r>
              <a:rPr lang="en-US" altLang="fr-FR" sz="1800">
                <a:solidFill>
                  <a:srgbClr val="669900"/>
                </a:solidFill>
                <a:cs typeface="Calibri" panose="020F0502020204030204" pitchFamily="34" charset="0"/>
              </a:rPr>
              <a:t> </a:t>
            </a:r>
            <a:endParaRPr lang="fr-FR" altLang="fr-FR" sz="1800">
              <a:solidFill>
                <a:srgbClr val="6699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fr-FR" sz="1800">
                <a:solidFill>
                  <a:srgbClr val="669900"/>
                </a:solidFill>
                <a:cs typeface="Calibri" panose="020F0502020204030204" pitchFamily="34" charset="0"/>
              </a:rPr>
              <a:t>				b. 1. 3 - </a:t>
            </a:r>
            <a:r>
              <a:rPr lang="en-US" altLang="fr-FR" sz="1800" i="1">
                <a:solidFill>
                  <a:srgbClr val="669900"/>
                </a:solidFill>
                <a:cs typeface="Calibri" panose="020F0502020204030204" pitchFamily="34" charset="0"/>
              </a:rPr>
              <a:t>Taxaceae</a:t>
            </a:r>
            <a:r>
              <a:rPr lang="en-US" altLang="fr-FR" sz="1800">
                <a:solidFill>
                  <a:srgbClr val="669900"/>
                </a:solidFill>
                <a:cs typeface="Calibri" panose="020F0502020204030204" pitchFamily="34" charset="0"/>
              </a:rPr>
              <a:t> </a:t>
            </a:r>
            <a:endParaRPr lang="fr-FR" altLang="fr-FR" sz="1800">
              <a:solidFill>
                <a:srgbClr val="6699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fr-FR" sz="1800">
                <a:cs typeface="Calibri" panose="020F0502020204030204" pitchFamily="34" charset="0"/>
              </a:rPr>
              <a:t>	</a:t>
            </a:r>
            <a:r>
              <a:rPr lang="fr-FR" altLang="fr-FR" sz="1800">
                <a:cs typeface="Calibri" panose="020F0502020204030204" pitchFamily="34" charset="0"/>
              </a:rPr>
              <a:t>                     	</a:t>
            </a:r>
            <a:r>
              <a:rPr lang="fr-FR" altLang="fr-FR" sz="1800">
                <a:solidFill>
                  <a:srgbClr val="002060"/>
                </a:solidFill>
                <a:cs typeface="Calibri" panose="020F0502020204030204" pitchFamily="34" charset="0"/>
              </a:rPr>
              <a:t> b. 2 - Gn</a:t>
            </a:r>
            <a:r>
              <a:rPr lang="fr-FR" altLang="fr-FR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fr-FR" altLang="fr-FR" sz="1800">
                <a:solidFill>
                  <a:srgbClr val="002060"/>
                </a:solidFill>
                <a:cs typeface="Calibri" panose="020F0502020204030204" pitchFamily="34" charset="0"/>
              </a:rPr>
              <a:t>topsides</a:t>
            </a:r>
            <a:r>
              <a:rPr lang="fr-FR" altLang="fr-FR" sz="1800" i="1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endParaRPr lang="fr-FR" altLang="fr-FR" sz="1800">
              <a:solidFill>
                <a:srgbClr val="00206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1800">
                <a:cs typeface="Calibri" panose="020F0502020204030204" pitchFamily="34" charset="0"/>
              </a:rPr>
              <a:t>				</a:t>
            </a:r>
            <a:r>
              <a:rPr lang="fr-FR" altLang="fr-FR" sz="1800">
                <a:solidFill>
                  <a:srgbClr val="00B050"/>
                </a:solidFill>
                <a:cs typeface="Calibri" panose="020F0502020204030204" pitchFamily="34" charset="0"/>
              </a:rPr>
              <a:t>b. 2. 1 - </a:t>
            </a:r>
            <a:r>
              <a:rPr lang="fr-FR" altLang="fr-FR" sz="1800" i="1">
                <a:solidFill>
                  <a:srgbClr val="00B050"/>
                </a:solidFill>
                <a:cs typeface="Calibri" panose="020F0502020204030204" pitchFamily="34" charset="0"/>
              </a:rPr>
              <a:t>Ephedraceae</a:t>
            </a:r>
            <a:r>
              <a:rPr lang="fr-FR" altLang="fr-FR" sz="180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endParaRPr lang="fr-FR" altLang="fr-FR" sz="1800">
              <a:solidFill>
                <a:srgbClr val="00B05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B050"/>
                </a:solidFill>
                <a:cs typeface="Calibri" panose="020F0502020204030204" pitchFamily="34" charset="0"/>
              </a:rPr>
              <a:t>				b. 2. 2 - </a:t>
            </a:r>
            <a:r>
              <a:rPr lang="fr-FR" altLang="fr-FR" sz="1800" i="1">
                <a:solidFill>
                  <a:srgbClr val="00B050"/>
                </a:solidFill>
                <a:cs typeface="Calibri" panose="020F0502020204030204" pitchFamily="34" charset="0"/>
              </a:rPr>
              <a:t>Gnetaceae</a:t>
            </a:r>
            <a:r>
              <a:rPr lang="fr-FR" altLang="fr-FR" sz="180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endParaRPr lang="fr-FR" altLang="fr-FR" sz="1800">
              <a:solidFill>
                <a:srgbClr val="00B05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B050"/>
                </a:solidFill>
                <a:cs typeface="Calibri" panose="020F0502020204030204" pitchFamily="34" charset="0"/>
              </a:rPr>
              <a:t>				b. 2. 3 - </a:t>
            </a:r>
            <a:r>
              <a:rPr lang="fr-FR" altLang="fr-FR" sz="1800" i="1">
                <a:solidFill>
                  <a:srgbClr val="00B050"/>
                </a:solidFill>
                <a:cs typeface="Calibri" panose="020F0502020204030204" pitchFamily="34" charset="0"/>
              </a:rPr>
              <a:t>Welwitchiaceae </a:t>
            </a:r>
            <a:endParaRPr lang="fr-FR" altLang="fr-FR" sz="1800">
              <a:solidFill>
                <a:srgbClr val="00B05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1800">
                <a:cs typeface="Calibri" panose="020F0502020204030204" pitchFamily="34" charset="0"/>
              </a:rPr>
              <a:t>	                   	</a:t>
            </a:r>
            <a:r>
              <a:rPr lang="fr-FR" altLang="fr-FR" sz="1800">
                <a:solidFill>
                  <a:srgbClr val="002060"/>
                </a:solidFill>
                <a:cs typeface="Calibri" panose="020F0502020204030204" pitchFamily="34" charset="0"/>
              </a:rPr>
              <a:t>  b. 3 - Angiospermes</a:t>
            </a:r>
            <a:r>
              <a:rPr lang="fr-FR" altLang="fr-FR" sz="1800" i="1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endParaRPr lang="fr-FR" altLang="fr-FR" sz="1800">
              <a:solidFill>
                <a:srgbClr val="00206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1800" i="1">
                <a:cs typeface="Calibri" panose="020F0502020204030204" pitchFamily="34" charset="0"/>
              </a:rPr>
              <a:t>	</a:t>
            </a:r>
            <a:r>
              <a:rPr lang="fr-FR" altLang="fr-FR" sz="1800">
                <a:cs typeface="Calibri" panose="020F0502020204030204" pitchFamily="34" charset="0"/>
              </a:rPr>
              <a:t>			</a:t>
            </a:r>
            <a:r>
              <a:rPr lang="fr-FR" altLang="fr-FR" sz="1800">
                <a:solidFill>
                  <a:srgbClr val="0070C0"/>
                </a:solidFill>
                <a:cs typeface="Calibri" panose="020F0502020204030204" pitchFamily="34" charset="0"/>
              </a:rPr>
              <a:t>b. 3. 1 - Monosulqu</a:t>
            </a:r>
            <a:r>
              <a:rPr lang="fr-FR" altLang="fr-FR" sz="1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fr-FR" altLang="fr-FR" sz="1800">
                <a:solidFill>
                  <a:srgbClr val="0070C0"/>
                </a:solidFill>
                <a:cs typeface="Calibri" panose="020F0502020204030204" pitchFamily="34" charset="0"/>
              </a:rPr>
              <a:t>s = Magnoliid</a:t>
            </a:r>
            <a:r>
              <a:rPr lang="fr-FR" altLang="fr-FR" sz="1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fr-FR" altLang="fr-FR" sz="1800">
                <a:solidFill>
                  <a:srgbClr val="0070C0"/>
                </a:solidFill>
                <a:cs typeface="Calibri" panose="020F0502020204030204" pitchFamily="34" charset="0"/>
              </a:rPr>
              <a:t>es + Monoc</a:t>
            </a:r>
            <a:r>
              <a:rPr lang="fr-FR" altLang="fr-FR" sz="1600">
                <a:solidFill>
                  <a:srgbClr val="0070C0"/>
                </a:solidFill>
                <a:cs typeface="Calibri" panose="020F0502020204030204" pitchFamily="34" charset="0"/>
              </a:rPr>
              <a:t>ots</a:t>
            </a:r>
            <a:endParaRPr lang="fr-FR" altLang="fr-FR" sz="1600">
              <a:solidFill>
                <a:srgbClr val="0070C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70C0"/>
                </a:solidFill>
                <a:cs typeface="Calibri" panose="020F0502020204030204" pitchFamily="34" charset="0"/>
              </a:rPr>
              <a:t>				b. 3. 2 </a:t>
            </a:r>
            <a:r>
              <a:rPr lang="fr-FR" altLang="fr-FR" sz="1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fr-FR" altLang="fr-FR" sz="1600">
                <a:solidFill>
                  <a:srgbClr val="0070C0"/>
                </a:solidFill>
                <a:cs typeface="Calibri" panose="020F0502020204030204" pitchFamily="34" charset="0"/>
              </a:rPr>
              <a:t> Tricolp</a:t>
            </a:r>
            <a:r>
              <a:rPr lang="fr-FR" altLang="fr-FR" sz="1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fr-FR" altLang="fr-FR" sz="1600">
                <a:solidFill>
                  <a:srgbClr val="0070C0"/>
                </a:solidFill>
                <a:cs typeface="Calibri" panose="020F0502020204030204" pitchFamily="34" charset="0"/>
              </a:rPr>
              <a:t>s ou Eudicots </a:t>
            </a:r>
            <a:endParaRPr lang="fr-FR" altLang="fr-FR" sz="2000">
              <a:solidFill>
                <a:srgbClr val="0070C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109"/>
    </mc:Choice>
    <mc:Fallback xmlns="">
      <p:transition spd="slow" advTm="128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94" x="384175" y="5191125"/>
          <p14:tracePt t="5608" x="406400" y="5181600"/>
          <p14:tracePt t="5615" x="454025" y="5162550"/>
          <p14:tracePt t="5622" x="504825" y="5140325"/>
          <p14:tracePt t="5636" x="660400" y="5073650"/>
          <p14:tracePt t="5653" x="873125" y="4987925"/>
          <p14:tracePt t="5669" x="1266825" y="4860925"/>
          <p14:tracePt t="5672" x="1524000" y="4787900"/>
          <p14:tracePt t="5687" x="2108200" y="4610100"/>
          <p14:tracePt t="5721" x="3216275" y="4318000"/>
          <p14:tracePt t="5754" x="4486275" y="4079875"/>
          <p14:tracePt t="5771" x="4959350" y="3997325"/>
          <p14:tracePt t="5788" x="5626100" y="3905250"/>
          <p14:tracePt t="5804" x="6026150" y="3841750"/>
          <p14:tracePt t="5822" x="6607175" y="3743325"/>
          <p14:tracePt t="5837" x="6946900" y="3673475"/>
          <p14:tracePt t="5853" x="7162800" y="3603625"/>
          <p14:tracePt t="5870" x="7337425" y="3549650"/>
          <p14:tracePt t="5886" x="7562850" y="3486150"/>
          <p14:tracePt t="5903" x="7654925" y="3425825"/>
          <p14:tracePt t="5919" x="7759700" y="3349625"/>
          <p14:tracePt t="5936" x="7889875" y="3190875"/>
          <p14:tracePt t="5952" x="7966075" y="3108325"/>
          <p14:tracePt t="5969" x="8042275" y="3013075"/>
          <p14:tracePt t="5986" x="8156575" y="2857500"/>
          <p14:tracePt t="6003" x="8210550" y="2778125"/>
          <p14:tracePt t="6019" x="8248650" y="2727325"/>
          <p14:tracePt t="6036" x="8299450" y="2676525"/>
          <p14:tracePt t="6052" x="8331200" y="2644775"/>
          <p14:tracePt t="6069" x="8343900" y="2613025"/>
          <p14:tracePt t="6086" x="8350250" y="2555875"/>
          <p14:tracePt t="6103" x="8340725" y="2511425"/>
          <p14:tracePt t="6122" x="8283575" y="2435225"/>
          <p14:tracePt t="6136" x="8235950" y="2393950"/>
          <p14:tracePt t="6153" x="8166100" y="2355850"/>
          <p14:tracePt t="6169" x="8077200" y="2314575"/>
          <p14:tracePt t="6186" x="7950200" y="2257425"/>
          <p14:tracePt t="6203" x="7858125" y="2219325"/>
          <p14:tracePt t="6219" x="7715250" y="2165350"/>
          <p14:tracePt t="6236" x="7518400" y="2076450"/>
          <p14:tracePt t="6253" x="7375525" y="2022475"/>
          <p14:tracePt t="6269" x="7242175" y="1978025"/>
          <p14:tracePt t="6286" x="7073900" y="1917700"/>
          <p14:tracePt t="6302" x="6975475" y="1892300"/>
          <p14:tracePt t="6319" x="6832600" y="1857375"/>
          <p14:tracePt t="6336" x="6645275" y="1831975"/>
          <p14:tracePt t="6352" x="6527800" y="1812925"/>
          <p14:tracePt t="6370" x="6410325" y="1812925"/>
          <p14:tracePt t="6386" x="6261100" y="1812925"/>
          <p14:tracePt t="6402" x="6178550" y="1812925"/>
          <p14:tracePt t="6419" x="6096000" y="1812925"/>
          <p14:tracePt t="6436" x="5924550" y="1812925"/>
          <p14:tracePt t="6452" x="5867400" y="1812925"/>
          <p14:tracePt t="7506" x="5870575" y="1755775"/>
          <p14:tracePt t="7513" x="5889625" y="1673225"/>
          <p14:tracePt t="7520" x="5899150" y="1558925"/>
          <p14:tracePt t="7536" x="5918200" y="1314450"/>
          <p14:tracePt t="7553" x="5927725" y="1120775"/>
          <p14:tracePt t="7569" x="5911850" y="835025"/>
          <p14:tracePt t="7589" x="5895975" y="736600"/>
          <p14:tracePt t="7619" x="5829300" y="546100"/>
          <p14:tracePt t="7653" x="5753100" y="447675"/>
          <p14:tracePt t="7669" x="5673725" y="390525"/>
          <p14:tracePt t="7686" x="5607050" y="352425"/>
          <p14:tracePt t="7703" x="5546725" y="314325"/>
          <p14:tracePt t="7719" x="5464175" y="260350"/>
          <p14:tracePt t="7736" x="5403850" y="222250"/>
          <p14:tracePt t="7753" x="5337175" y="187325"/>
          <p14:tracePt t="7769" x="5241925" y="142875"/>
          <p14:tracePt t="7786" x="5184775" y="111125"/>
          <p14:tracePt t="7803" x="5121275" y="92075"/>
          <p14:tracePt t="7819" x="5029200" y="63500"/>
          <p14:tracePt t="7836" x="4972050" y="41275"/>
          <p14:tracePt t="7853" x="4927600" y="28575"/>
          <p14:tracePt t="7869" x="4864100" y="9525"/>
          <p14:tracePt t="7886" x="4826000" y="0"/>
          <p14:tracePt t="7902" x="4781550" y="0"/>
          <p14:tracePt t="7919" x="4699000" y="0"/>
          <p14:tracePt t="7936" x="4629150" y="0"/>
          <p14:tracePt t="7953" x="4568825" y="0"/>
          <p14:tracePt t="7969" x="4489450" y="0"/>
          <p14:tracePt t="7986" x="4445000" y="0"/>
          <p14:tracePt t="8003" x="4400550" y="0"/>
          <p14:tracePt t="8019" x="4330700" y="0"/>
          <p14:tracePt t="8036" x="4295775" y="0"/>
          <p14:tracePt t="8053" x="4257675" y="0"/>
          <p14:tracePt t="8070" x="4216400" y="0"/>
          <p14:tracePt t="8086" x="4197350" y="0"/>
          <p14:tracePt t="8103" x="4175125" y="0"/>
          <p14:tracePt t="8119" x="4133850" y="0"/>
          <p14:tracePt t="8136" x="4105275" y="0"/>
          <p14:tracePt t="8153" x="4083050" y="0"/>
          <p14:tracePt t="8169" x="4041775" y="3175"/>
          <p14:tracePt t="8186" x="4019550" y="9525"/>
          <p14:tracePt t="8202" x="4010025" y="19050"/>
          <p14:tracePt t="8219" x="3981450" y="41275"/>
          <p14:tracePt t="8236" x="3965575" y="50800"/>
          <p14:tracePt t="8252" x="3946525" y="60325"/>
          <p14:tracePt t="8269" x="3914775" y="85725"/>
          <p14:tracePt t="8286" x="3902075" y="95250"/>
          <p14:tracePt t="8303" x="3883025" y="98425"/>
          <p14:tracePt t="8319" x="3867150" y="104775"/>
          <p14:tracePt t="8336" x="3857625" y="111125"/>
          <p14:tracePt t="8352" x="3848100" y="114300"/>
          <p14:tracePt t="8369" x="3825875" y="130175"/>
          <p14:tracePt t="8386" x="3816350" y="139700"/>
          <p14:tracePt t="8402" x="3806825" y="149225"/>
          <p14:tracePt t="8419" x="3790950" y="165100"/>
          <p14:tracePt t="8436" x="3778250" y="174625"/>
          <p14:tracePt t="8452" x="3765550" y="190500"/>
          <p14:tracePt t="8469" x="3762375" y="206375"/>
          <p14:tracePt t="8486" x="3762375" y="215900"/>
          <p14:tracePt t="8503" x="3762375" y="228600"/>
          <p14:tracePt t="8519" x="3762375" y="244475"/>
          <p14:tracePt t="8536" x="3765550" y="266700"/>
          <p14:tracePt t="8552" x="3775075" y="298450"/>
          <p14:tracePt t="8569" x="3797300" y="317500"/>
          <p14:tracePt t="8586" x="3806825" y="327025"/>
          <p14:tracePt t="8603" x="3822700" y="349250"/>
          <p14:tracePt t="8619" x="3844925" y="358775"/>
          <p14:tracePt t="8636" x="3860800" y="371475"/>
          <p14:tracePt t="8653" x="3883025" y="371475"/>
          <p14:tracePt t="8670" x="3898900" y="371475"/>
          <p14:tracePt t="8686" x="3908425" y="371475"/>
          <p14:tracePt t="8703" x="3921125" y="371475"/>
          <p14:tracePt t="8719" x="3930650" y="371475"/>
          <p14:tracePt t="8736" x="3946525" y="371475"/>
          <p14:tracePt t="8753" x="3965575" y="371475"/>
          <p14:tracePt t="8769" x="4003675" y="384175"/>
          <p14:tracePt t="8786" x="4057650" y="396875"/>
          <p14:tracePt t="8803" x="4194175" y="438150"/>
          <p14:tracePt t="8819" x="4292600" y="460375"/>
          <p14:tracePt t="8836" x="4356100" y="476250"/>
          <p14:tracePt t="8853" x="4429125" y="495300"/>
          <p14:tracePt t="8869" x="4473575" y="495300"/>
          <p14:tracePt t="8886" x="4518025" y="501650"/>
          <p14:tracePt t="8903" x="4613275" y="511175"/>
          <p14:tracePt t="8919" x="4721225" y="527050"/>
          <p14:tracePt t="8936" x="4851400" y="561975"/>
          <p14:tracePt t="8953" x="5045075" y="622300"/>
          <p14:tracePt t="8969" x="5146675" y="673100"/>
          <p14:tracePt t="8986" x="5232400" y="704850"/>
          <p14:tracePt t="9003" x="5353050" y="777875"/>
          <p14:tracePt t="9019" x="5432425" y="809625"/>
          <p14:tracePt t="9036" x="5511800" y="857250"/>
          <p14:tracePt t="9053" x="5676900" y="942975"/>
          <p14:tracePt t="9069" x="5797550" y="1003300"/>
          <p14:tracePt t="9086" x="5965825" y="1057275"/>
          <p14:tracePt t="9103" x="6172200" y="1149350"/>
          <p14:tracePt t="9119" x="6283325" y="1209675"/>
          <p14:tracePt t="9136" x="6372225" y="1241425"/>
          <p14:tracePt t="9153" x="6457950" y="1276350"/>
          <p14:tracePt t="9169" x="6502400" y="1289050"/>
          <p14:tracePt t="9185" x="6540500" y="1308100"/>
          <p14:tracePt t="9203" x="6626225" y="1358900"/>
          <p14:tracePt t="9219" x="6692900" y="1397000"/>
          <p14:tracePt t="9236" x="6804025" y="1428750"/>
          <p14:tracePt t="9252" x="6943725" y="1485900"/>
          <p14:tracePt t="9269" x="7061200" y="1504950"/>
          <p14:tracePt t="9286" x="7178675" y="1520825"/>
          <p14:tracePt t="9303" x="7318375" y="1520825"/>
          <p14:tracePt t="9319" x="7423150" y="1530350"/>
          <p14:tracePt t="9336" x="7508875" y="1543050"/>
          <p14:tracePt t="9353" x="7645400" y="1584325"/>
          <p14:tracePt t="9369" x="7721600" y="1616075"/>
          <p14:tracePt t="9386" x="7788275" y="1638300"/>
          <p14:tracePt t="9402" x="7870825" y="1651000"/>
          <p14:tracePt t="9419" x="7899400" y="1651000"/>
          <p14:tracePt t="9436" x="7915275" y="1651000"/>
          <p14:tracePt t="9452" x="7931150" y="1651000"/>
          <p14:tracePt t="9469" x="7934325" y="1651000"/>
          <p14:tracePt t="12734" x="7889875" y="1635125"/>
          <p14:tracePt t="12741" x="7816850" y="1606550"/>
          <p14:tracePt t="12752" x="7743825" y="1571625"/>
          <p14:tracePt t="12769" x="7527925" y="1479550"/>
          <p14:tracePt t="12785" x="7362825" y="1425575"/>
          <p14:tracePt t="12803" x="7153275" y="1358900"/>
          <p14:tracePt t="12835" x="6394450" y="1168400"/>
          <p14:tracePt t="12869" x="5781675" y="1050925"/>
          <p14:tracePt t="12886" x="5572125" y="1012825"/>
          <p14:tracePt t="12903" x="5365750" y="965200"/>
          <p14:tracePt t="12919" x="5130800" y="920750"/>
          <p14:tracePt t="12935" x="4978400" y="901700"/>
          <p14:tracePt t="12952" x="4870450" y="876300"/>
          <p14:tracePt t="12968" x="4730750" y="869950"/>
          <p14:tracePt t="12985" x="4648200" y="869950"/>
          <p14:tracePt t="13002" x="4578350" y="869950"/>
          <p14:tracePt t="13018" x="4451350" y="869950"/>
          <p14:tracePt t="13036" x="4368800" y="869950"/>
          <p14:tracePt t="13052" x="4286250" y="869950"/>
          <p14:tracePt t="13068" x="4133850" y="882650"/>
          <p14:tracePt t="13085" x="4048125" y="898525"/>
          <p14:tracePt t="13102" x="3968750" y="898525"/>
          <p14:tracePt t="13118" x="3816350" y="898525"/>
          <p14:tracePt t="13136" x="3724275" y="898525"/>
          <p14:tracePt t="13152" x="3619500" y="898525"/>
          <p14:tracePt t="13168" x="3467100" y="914400"/>
          <p14:tracePt t="13185" x="3381375" y="923925"/>
          <p14:tracePt t="13202" x="3321050" y="923925"/>
          <p14:tracePt t="13218" x="3251200" y="923925"/>
          <p14:tracePt t="13576" x="3203575" y="911225"/>
          <p14:tracePt t="13590" x="3063875" y="876300"/>
          <p14:tracePt t="13603" x="2990850" y="857250"/>
          <p14:tracePt t="13618" x="2743200" y="784225"/>
          <p14:tracePt t="13635" x="2559050" y="736600"/>
          <p14:tracePt t="13668" x="2079625" y="635000"/>
          <p14:tracePt t="13703" x="1670050" y="533400"/>
          <p14:tracePt t="13721" x="1539875" y="498475"/>
          <p14:tracePt t="13736" x="1406525" y="463550"/>
          <p14:tracePt t="13752" x="1323975" y="447675"/>
          <p14:tracePt t="13769" x="1200150" y="425450"/>
          <p14:tracePt t="13785" x="1136650" y="412750"/>
          <p14:tracePt t="13802" x="1076325" y="412750"/>
          <p14:tracePt t="13818" x="1012825" y="412750"/>
          <p14:tracePt t="13835" x="984250" y="412750"/>
          <p14:tracePt t="13852" x="962025" y="412750"/>
          <p14:tracePt t="13868" x="920750" y="412750"/>
          <p14:tracePt t="13885" x="898525" y="412750"/>
          <p14:tracePt t="13902" x="869950" y="415925"/>
          <p14:tracePt t="13918" x="835025" y="422275"/>
          <p14:tracePt t="13935" x="822325" y="422275"/>
          <p14:tracePt t="13952" x="809625" y="425450"/>
          <p14:tracePt t="13968" x="796925" y="434975"/>
          <p14:tracePt t="14002" x="796925" y="441325"/>
          <p14:tracePt t="14032" x="796925" y="444500"/>
          <p14:tracePt t="14067" x="796925" y="454025"/>
          <p14:tracePt t="14089" x="796925" y="460375"/>
          <p14:tracePt t="14146" x="796925" y="466725"/>
          <p14:tracePt t="14167" x="796925" y="469900"/>
          <p14:tracePt t="14182" x="796925" y="476250"/>
          <p14:tracePt t="14189" x="796925" y="479425"/>
          <p14:tracePt t="14202" x="796925" y="488950"/>
          <p14:tracePt t="14218" x="796925" y="495300"/>
          <p14:tracePt t="14235" x="796925" y="511175"/>
          <p14:tracePt t="14253" x="796925" y="523875"/>
          <p14:tracePt t="14268" x="796925" y="533400"/>
          <p14:tracePt t="14285" x="796925" y="542925"/>
          <p14:tracePt t="14302" x="796925" y="555625"/>
          <p14:tracePt t="14335" x="796925" y="558800"/>
          <p14:tracePt t="14353" x="796925" y="565150"/>
          <p14:tracePt t="14368" x="803275" y="565150"/>
          <p14:tracePt t="14432" x="806450" y="565150"/>
          <p14:tracePt t="14460" x="812800" y="565150"/>
          <p14:tracePt t="14482" x="819150" y="565150"/>
          <p14:tracePt t="14503" x="828675" y="565150"/>
          <p14:tracePt t="14867" x="828675" y="561975"/>
          <p14:tracePt t="14895" x="828675" y="552450"/>
          <p14:tracePt t="14909" x="828675" y="546100"/>
          <p14:tracePt t="14924" x="828675" y="542925"/>
          <p14:tracePt t="14930" x="828675" y="536575"/>
          <p14:tracePt t="14937" x="828675" y="533400"/>
          <p14:tracePt t="14959" x="828675" y="527050"/>
          <p14:tracePt t="14985" x="828675" y="523875"/>
          <p14:tracePt t="15018" x="828675" y="517525"/>
          <p14:tracePt t="15073" x="828675" y="514350"/>
          <p14:tracePt t="15095" x="828675" y="501650"/>
          <p14:tracePt t="15130" x="828675" y="498475"/>
          <p14:tracePt t="15145" x="828675" y="492125"/>
          <p14:tracePt t="15415" x="831850" y="492125"/>
          <p14:tracePt t="15422" x="838200" y="492125"/>
          <p14:tracePt t="15435" x="828675" y="492125"/>
          <p14:tracePt t="17920" x="838200" y="492125"/>
          <p14:tracePt t="17927" x="850900" y="492125"/>
          <p14:tracePt t="17935" x="866775" y="492125"/>
          <p14:tracePt t="17953" x="911225" y="492125"/>
          <p14:tracePt t="17969" x="974725" y="485775"/>
          <p14:tracePt t="17985" x="1006475" y="473075"/>
          <p14:tracePt t="18002" x="1035050" y="463550"/>
          <p14:tracePt t="18035" x="1079500" y="450850"/>
          <p14:tracePt t="18068" x="1092200" y="434975"/>
          <p14:tracePt t="18227" x="1120775" y="438150"/>
          <p14:tracePt t="18233" x="1146175" y="444500"/>
          <p14:tracePt t="18240" x="1184275" y="454025"/>
          <p14:tracePt t="18252" x="1209675" y="460375"/>
          <p14:tracePt t="18268" x="1308100" y="466725"/>
          <p14:tracePt t="18285" x="1352550" y="466725"/>
          <p14:tracePt t="18301" x="1403350" y="466725"/>
          <p14:tracePt t="18318" x="1473200" y="466725"/>
          <p14:tracePt t="18335" x="1517650" y="463550"/>
          <p14:tracePt t="18352" x="1562100" y="463550"/>
          <p14:tracePt t="18368" x="1597025" y="463550"/>
          <p14:tracePt t="18385" x="1625600" y="463550"/>
          <p14:tracePt t="18402" x="1641475" y="463550"/>
          <p14:tracePt t="18418" x="1660525" y="463550"/>
          <p14:tracePt t="18435" x="1682750" y="463550"/>
          <p14:tracePt t="18452" x="1704975" y="463550"/>
          <p14:tracePt t="18468" x="1746250" y="466725"/>
          <p14:tracePt t="18484" x="1784350" y="479425"/>
          <p14:tracePt t="18501" x="1838325" y="501650"/>
          <p14:tracePt t="18518" x="1939925" y="530225"/>
          <p14:tracePt t="18535" x="2025650" y="555625"/>
          <p14:tracePt t="18551" x="2114550" y="577850"/>
          <p14:tracePt t="18568" x="2225675" y="600075"/>
          <p14:tracePt t="18585" x="2298700" y="609600"/>
          <p14:tracePt t="18602" x="2378075" y="609600"/>
          <p14:tracePt t="18618" x="2508250" y="615950"/>
          <p14:tracePt t="18634" x="2600325" y="625475"/>
          <p14:tracePt t="18651" x="2708275" y="631825"/>
          <p14:tracePt t="18668" x="2873375" y="657225"/>
          <p14:tracePt t="18685" x="2955925" y="666750"/>
          <p14:tracePt t="18702" x="3041650" y="682625"/>
          <p14:tracePt t="18718" x="3130550" y="695325"/>
          <p14:tracePt t="18734" x="3190875" y="701675"/>
          <p14:tracePt t="18751" x="3254375" y="708025"/>
          <p14:tracePt t="18768" x="3397250" y="733425"/>
          <p14:tracePt t="18785" x="3505200" y="749300"/>
          <p14:tracePt t="18802" x="3600450" y="765175"/>
          <p14:tracePt t="18818" x="3778250" y="790575"/>
          <p14:tracePt t="18835" x="3863975" y="815975"/>
          <p14:tracePt t="18851" x="3959225" y="831850"/>
          <p14:tracePt t="18868" x="4102100" y="847725"/>
          <p14:tracePt t="18885" x="4229100" y="847725"/>
          <p14:tracePt t="18902" x="4346575" y="857250"/>
          <p14:tracePt t="18918" x="4587875" y="863600"/>
          <p14:tracePt t="18935" x="4737100" y="863600"/>
          <p14:tracePt t="18952" x="4854575" y="850900"/>
          <p14:tracePt t="18968" x="5010150" y="825500"/>
          <p14:tracePt t="18985" x="5095875" y="803275"/>
          <p14:tracePt t="19002" x="5159375" y="787400"/>
          <p14:tracePt t="19018" x="5222875" y="768350"/>
          <p14:tracePt t="19035" x="5260975" y="762000"/>
          <p14:tracePt t="19674" x="5280025" y="762000"/>
          <p14:tracePt t="19680" x="5305425" y="762000"/>
          <p14:tracePt t="19688" x="5337175" y="762000"/>
          <p14:tracePt t="19702" x="5407025" y="762000"/>
          <p14:tracePt t="19718" x="5499100" y="762000"/>
          <p14:tracePt t="19735" x="5603875" y="762000"/>
          <p14:tracePt t="19768" x="5883275" y="755650"/>
          <p14:tracePt t="19802" x="6159500" y="755650"/>
          <p14:tracePt t="19818" x="6251575" y="755650"/>
          <p14:tracePt t="19835" x="6346825" y="746125"/>
          <p14:tracePt t="19851" x="6543675" y="736600"/>
          <p14:tracePt t="19868" x="6657975" y="736600"/>
          <p14:tracePt t="19885" x="6775450" y="736600"/>
          <p14:tracePt t="19902" x="6937375" y="736600"/>
          <p14:tracePt t="19917" x="7029450" y="736600"/>
          <p14:tracePt t="19935" x="7112000" y="742950"/>
          <p14:tracePt t="19951" x="7242175" y="749300"/>
          <p14:tracePt t="19967" x="7350125" y="758825"/>
          <p14:tracePt t="19985" x="7432675" y="765175"/>
          <p14:tracePt t="20001" x="7537450" y="765175"/>
          <p14:tracePt t="20018" x="7610475" y="762000"/>
          <p14:tracePt t="20035" x="7673975" y="746125"/>
          <p14:tracePt t="20051" x="7772400" y="733425"/>
          <p14:tracePt t="20068" x="7810500" y="727075"/>
          <p14:tracePt t="20084" x="7854950" y="720725"/>
          <p14:tracePt t="20102" x="7902575" y="720725"/>
          <p14:tracePt t="20118" x="7924800" y="720725"/>
          <p14:tracePt t="20135" x="7934325" y="720725"/>
          <p14:tracePt t="20151" x="7953375" y="720725"/>
          <p14:tracePt t="20167" x="7959725" y="720725"/>
          <p14:tracePt t="20202" x="7962900" y="720725"/>
          <p14:tracePt t="20218" x="7969250" y="720725"/>
          <p14:tracePt t="20235" x="7978775" y="720725"/>
          <p14:tracePt t="20268" x="7981950" y="720725"/>
          <p14:tracePt t="20323" x="7981950" y="727075"/>
          <p14:tracePt t="20337" x="7981950" y="733425"/>
          <p14:tracePt t="20345" x="7981950" y="736600"/>
          <p14:tracePt t="20352" x="7981950" y="742950"/>
          <p14:tracePt t="20367" x="7988300" y="752475"/>
          <p14:tracePt t="20385" x="7988300" y="762000"/>
          <p14:tracePt t="20401" x="7988300" y="774700"/>
          <p14:tracePt t="20418" x="7988300" y="784225"/>
          <p14:tracePt t="20434" x="7988300" y="796925"/>
          <p14:tracePt t="20451" x="7988300" y="809625"/>
          <p14:tracePt t="20468" x="7988300" y="819150"/>
          <p14:tracePt t="20485" x="7988300" y="828675"/>
          <p14:tracePt t="20501" x="7988300" y="850900"/>
          <p14:tracePt t="20518" x="7988300" y="860425"/>
          <p14:tracePt t="20534" x="7988300" y="869950"/>
          <p14:tracePt t="20551" x="7988300" y="885825"/>
          <p14:tracePt t="20567" x="7988300" y="898525"/>
          <p14:tracePt t="20585" x="7988300" y="908050"/>
          <p14:tracePt t="20602" x="7988300" y="923925"/>
          <p14:tracePt t="20617" x="7997825" y="933450"/>
          <p14:tracePt t="20634" x="8007350" y="949325"/>
          <p14:tracePt t="20651" x="8016875" y="965200"/>
          <p14:tracePt t="20668" x="8029575" y="974725"/>
          <p14:tracePt t="20684" x="8032750" y="984250"/>
          <p14:tracePt t="20701" x="8039100" y="1000125"/>
          <p14:tracePt t="20718" x="8048625" y="1000125"/>
          <p14:tracePt t="20734" x="8051800" y="1009650"/>
          <p14:tracePt t="20751" x="8061325" y="1022350"/>
          <p14:tracePt t="20767" x="8074025" y="1031875"/>
          <p14:tracePt t="20785" x="8083550" y="1047750"/>
          <p14:tracePt t="20801" x="8102600" y="1063625"/>
          <p14:tracePt t="20818" x="8108950" y="1073150"/>
          <p14:tracePt t="20835" x="8108950" y="1082675"/>
          <p14:tracePt t="20851" x="8112125" y="1104900"/>
          <p14:tracePt t="20868" x="8112125" y="1114425"/>
          <p14:tracePt t="20885" x="8112125" y="1123950"/>
          <p14:tracePt t="20901" x="8118475" y="1143000"/>
          <p14:tracePt t="20918" x="8128000" y="1152525"/>
          <p14:tracePt t="20935" x="8134350" y="1181100"/>
          <p14:tracePt t="20951" x="8134350" y="1200150"/>
          <p14:tracePt t="20968" x="8134350" y="1209675"/>
          <p14:tracePt t="20986" x="8134350" y="1225550"/>
          <p14:tracePt t="21001" x="8134350" y="1235075"/>
          <p14:tracePt t="21018" x="8134350" y="1250950"/>
          <p14:tracePt t="21035" x="8134350" y="1260475"/>
          <p14:tracePt t="21051" x="8134350" y="1273175"/>
          <p14:tracePt t="21068" x="8134350" y="1285875"/>
          <p14:tracePt t="21086" x="8134350" y="1304925"/>
          <p14:tracePt t="21101" x="8134350" y="1314450"/>
          <p14:tracePt t="21118" x="8134350" y="1323975"/>
          <p14:tracePt t="21135" x="8134350" y="1339850"/>
          <p14:tracePt t="21186" x="8134350" y="1349375"/>
          <p14:tracePt t="21193" x="8134350" y="1352550"/>
          <p14:tracePt t="21207" x="8134350" y="1358900"/>
          <p14:tracePt t="21222" x="8134350" y="1365250"/>
          <p14:tracePt t="21244" x="8134350" y="1368425"/>
          <p14:tracePt t="21315" x="8134350" y="1374775"/>
          <p14:tracePt t="21336" x="8134350" y="1377950"/>
          <p14:tracePt t="21343" x="8134350" y="1384300"/>
          <p14:tracePt t="21357" x="8134350" y="1387475"/>
          <p14:tracePt t="21371" x="8134350" y="1397000"/>
          <p14:tracePt t="21386" x="8134350" y="1403350"/>
          <p14:tracePt t="21487" x="8134350" y="1409700"/>
          <p14:tracePt t="21521" x="8134350" y="1412875"/>
          <p14:tracePt t="22043" x="8131175" y="1412875"/>
          <p14:tracePt t="22055" x="8128000" y="1412875"/>
          <p14:tracePt t="22063" x="8121650" y="1412875"/>
          <p14:tracePt t="22070" x="8115300" y="1419225"/>
          <p14:tracePt t="22084" x="8105775" y="1422400"/>
          <p14:tracePt t="22101" x="8102600" y="1428750"/>
          <p14:tracePt t="22134" x="8080375" y="1438275"/>
          <p14:tracePt t="22168" x="8058150" y="1438275"/>
          <p14:tracePt t="22185" x="8035925" y="1438275"/>
          <p14:tracePt t="22202" x="8013700" y="1438275"/>
          <p14:tracePt t="22218" x="7978775" y="1438275"/>
          <p14:tracePt t="22234" x="7921625" y="1438275"/>
          <p14:tracePt t="22251" x="7893050" y="1450975"/>
          <p14:tracePt t="22268" x="7854950" y="1463675"/>
          <p14:tracePt t="22284" x="7797800" y="1482725"/>
          <p14:tracePt t="22301" x="7753350" y="1495425"/>
          <p14:tracePt t="22317" x="7715250" y="1508125"/>
          <p14:tracePt t="22334" x="7616825" y="1520825"/>
          <p14:tracePt t="22351" x="7546975" y="1530350"/>
          <p14:tracePt t="22368" x="7461250" y="1543050"/>
          <p14:tracePt t="22384" x="7331075" y="1552575"/>
          <p14:tracePt t="22401" x="7204075" y="1552575"/>
          <p14:tracePt t="22418" x="7035800" y="1552575"/>
          <p14:tracePt t="22434" x="6781800" y="1552575"/>
          <p14:tracePt t="22451" x="6623050" y="1552575"/>
          <p14:tracePt t="22468" x="6486525" y="1552575"/>
          <p14:tracePt t="22484" x="6346825" y="1552575"/>
          <p14:tracePt t="22501" x="6276975" y="1552575"/>
          <p14:tracePt t="22518" x="6245225" y="1552575"/>
          <p14:tracePt t="22534" x="6229350" y="1552575"/>
          <p14:tracePt t="22855" x="6162675" y="1524000"/>
          <p14:tracePt t="22862" x="6080125" y="1495425"/>
          <p14:tracePt t="22869" x="5997575" y="1457325"/>
          <p14:tracePt t="22884" x="5819775" y="1403350"/>
          <p14:tracePt t="22901" x="5632450" y="1346200"/>
          <p14:tracePt t="22918" x="5400675" y="1301750"/>
          <p14:tracePt t="22934" x="5245100" y="1263650"/>
          <p14:tracePt t="22951" x="5083175" y="1247775"/>
          <p14:tracePt t="22967" x="4911725" y="1238250"/>
          <p14:tracePt t="22984" x="4638675" y="1228725"/>
          <p14:tracePt t="23001" x="4454525" y="1219200"/>
          <p14:tracePt t="23018" x="4178300" y="1190625"/>
          <p14:tracePt t="23034" x="4016375" y="1174750"/>
          <p14:tracePt t="23051" x="3844925" y="1155700"/>
          <p14:tracePt t="23068" x="3622675" y="1136650"/>
          <p14:tracePt t="23085" x="3486150" y="1130300"/>
          <p14:tracePt t="23101" x="3368675" y="1120775"/>
          <p14:tracePt t="23118" x="3184525" y="1120775"/>
          <p14:tracePt t="23134" x="3048000" y="1120775"/>
          <p14:tracePt t="23151" x="2927350" y="1104900"/>
          <p14:tracePt t="23168" x="2774950" y="1079500"/>
          <p14:tracePt t="23184" x="2689225" y="1063625"/>
          <p14:tracePt t="23201" x="2613025" y="1047750"/>
          <p14:tracePt t="23218" x="2511425" y="1019175"/>
          <p14:tracePt t="23234" x="2447925" y="1006475"/>
          <p14:tracePt t="23251" x="2393950" y="993775"/>
          <p14:tracePt t="23268" x="2308225" y="993775"/>
          <p14:tracePt t="23284" x="2270125" y="993775"/>
          <p14:tracePt t="23301" x="2241550" y="987425"/>
          <p14:tracePt t="23318" x="2206625" y="974725"/>
          <p14:tracePt t="23334" x="2174875" y="955675"/>
          <p14:tracePt t="23351" x="2152650" y="946150"/>
          <p14:tracePt t="23367" x="2111375" y="927100"/>
          <p14:tracePt t="23384" x="2085975" y="914400"/>
          <p14:tracePt t="23401" x="2054225" y="895350"/>
          <p14:tracePt t="23418" x="2041525" y="882650"/>
          <p14:tracePt t="23434" x="2032000" y="873125"/>
          <p14:tracePt t="23451" x="2016125" y="866775"/>
          <p14:tracePt t="23468" x="2000250" y="850900"/>
          <p14:tracePt t="23484" x="1990725" y="841375"/>
          <p14:tracePt t="23501" x="1981200" y="838200"/>
          <p14:tracePt t="23518" x="1962150" y="838200"/>
          <p14:tracePt t="23534" x="1952625" y="838200"/>
          <p14:tracePt t="23551" x="1943100" y="838200"/>
          <p14:tracePt t="23825" x="1952625" y="838200"/>
          <p14:tracePt t="23832" x="1958975" y="838200"/>
          <p14:tracePt t="23846" x="1965325" y="838200"/>
          <p14:tracePt t="23853" x="1968500" y="838200"/>
          <p14:tracePt t="23868" x="1974850" y="838200"/>
          <p14:tracePt t="23884" x="1984375" y="838200"/>
          <p14:tracePt t="23902" x="1987550" y="838200"/>
          <p14:tracePt t="23918" x="1993900" y="838200"/>
          <p14:tracePt t="23935" x="2009775" y="838200"/>
          <p14:tracePt t="23951" x="2019300" y="838200"/>
          <p14:tracePt t="23968" x="2032000" y="838200"/>
          <p14:tracePt t="23984" x="2038350" y="838200"/>
          <p14:tracePt t="24001" x="2054225" y="838200"/>
          <p14:tracePt t="24017" x="2057400" y="838200"/>
          <p14:tracePt t="24035" x="2063750" y="838200"/>
          <p14:tracePt t="24068" x="2073275" y="838200"/>
          <p14:tracePt t="24084" x="2076450" y="838200"/>
          <p14:tracePt t="24101" x="2082800" y="838200"/>
          <p14:tracePt t="24117" x="2085975" y="838200"/>
          <p14:tracePt t="24210" x="2092325" y="838200"/>
          <p14:tracePt t="24232" x="2101850" y="838200"/>
          <p14:tracePt t="24239" x="2108200" y="838200"/>
          <p14:tracePt t="24260" x="2111375" y="838200"/>
          <p14:tracePt t="24509" x="2117725" y="838200"/>
          <p14:tracePt t="24531" x="2120900" y="838200"/>
          <p14:tracePt t="24559" x="2127250" y="838200"/>
          <p14:tracePt t="24588" x="2127250" y="831850"/>
          <p14:tracePt t="24602" x="2130425" y="831850"/>
          <p14:tracePt t="24638" x="2136775" y="831850"/>
          <p14:tracePt t="24738" x="2146300" y="831850"/>
          <p14:tracePt t="24745" x="2146300" y="828675"/>
          <p14:tracePt t="24773" x="2152650" y="828675"/>
          <p14:tracePt t="24780" x="2152650" y="822325"/>
          <p14:tracePt t="24795" x="2155825" y="822325"/>
          <p14:tracePt t="24809" x="2162175" y="822325"/>
          <p14:tracePt t="24823" x="2165350" y="822325"/>
          <p14:tracePt t="24837" x="2171700" y="822325"/>
          <p14:tracePt t="24852" x="2171700" y="815975"/>
          <p14:tracePt t="24974" x="2174875" y="815975"/>
          <p14:tracePt t="26899" x="2193925" y="819150"/>
          <p14:tracePt t="26906" x="2203450" y="825500"/>
          <p14:tracePt t="26917" x="2216150" y="825500"/>
          <p14:tracePt t="26935" x="2254250" y="825500"/>
          <p14:tracePt t="26951" x="2276475" y="825500"/>
          <p14:tracePt t="26968" x="2308225" y="825500"/>
          <p14:tracePt t="26970" x="2324100" y="831850"/>
          <p14:tracePt t="27000" x="2435225" y="854075"/>
          <p14:tracePt t="27034" x="2663825" y="901700"/>
          <p14:tracePt t="27050" x="2740025" y="914400"/>
          <p14:tracePt t="27067" x="2803525" y="930275"/>
          <p14:tracePt t="27084" x="2882900" y="949325"/>
          <p14:tracePt t="27100" x="2968625" y="971550"/>
          <p14:tracePt t="27118" x="3089275" y="990600"/>
          <p14:tracePt t="27134" x="3308350" y="1016000"/>
          <p14:tracePt t="27150" x="3482975" y="1035050"/>
          <p14:tracePt t="27167" x="3635375" y="1060450"/>
          <p14:tracePt t="27184" x="3819525" y="1069975"/>
          <p14:tracePt t="27200" x="3946525" y="1069975"/>
          <p14:tracePt t="27217" x="4060825" y="1069975"/>
          <p14:tracePt t="27234" x="4257675" y="1063625"/>
          <p14:tracePt t="27250" x="4406900" y="1054100"/>
          <p14:tracePt t="27267" x="4556125" y="1054100"/>
          <p14:tracePt t="27284" x="4740275" y="1054100"/>
          <p14:tracePt t="27301" x="4867275" y="1054100"/>
          <p14:tracePt t="27317" x="4949825" y="1054100"/>
          <p14:tracePt t="27334" x="5105400" y="1022350"/>
          <p14:tracePt t="27351" x="5210175" y="1016000"/>
          <p14:tracePt t="27367" x="5314950" y="1016000"/>
          <p14:tracePt t="27383" x="5454650" y="1016000"/>
          <p14:tracePt t="27401" x="5546725" y="1016000"/>
          <p14:tracePt t="27418" x="5654675" y="1019175"/>
          <p14:tracePt t="27433" x="5749925" y="1019175"/>
          <p14:tracePt t="27450" x="5810250" y="1019175"/>
          <p14:tracePt t="27467" x="5870575" y="1019175"/>
          <p14:tracePt t="27469" x="5905500" y="1019175"/>
          <p14:tracePt t="27484" x="5991225" y="1006475"/>
          <p14:tracePt t="27500" x="6086475" y="990600"/>
          <p14:tracePt t="27517" x="6159500" y="984250"/>
          <p14:tracePt t="27534" x="6245225" y="977900"/>
          <p14:tracePt t="27550" x="6283325" y="958850"/>
          <p14:tracePt t="27567" x="6321425" y="958850"/>
          <p14:tracePt t="27584" x="6353175" y="958850"/>
          <p14:tracePt t="27601" x="6362700" y="958850"/>
          <p14:tracePt t="29496" x="6286500" y="933450"/>
          <p14:tracePt t="29502" x="6191250" y="904875"/>
          <p14:tracePt t="29517" x="5956300" y="838200"/>
          <p14:tracePt t="29537" x="5457825" y="720725"/>
          <p14:tracePt t="29555" x="5080000" y="660400"/>
          <p14:tracePt t="29568" x="4641850" y="622300"/>
          <p14:tracePt t="29601" x="3790950" y="609600"/>
          <p14:tracePt t="29635" x="3232150" y="657225"/>
          <p14:tracePt t="29652" x="2857500" y="717550"/>
          <p14:tracePt t="29668" x="2613025" y="765175"/>
          <p14:tracePt t="29685" x="2336800" y="806450"/>
          <p14:tracePt t="29700" x="2127250" y="863600"/>
          <p14:tracePt t="29717" x="1847850" y="930275"/>
          <p14:tracePt t="29733" x="1727200" y="965200"/>
          <p14:tracePt t="29751" x="1574800" y="1022350"/>
          <p14:tracePt t="29767" x="1511300" y="1035050"/>
          <p14:tracePt t="29784" x="1476375" y="1047750"/>
          <p14:tracePt t="29800" x="1428750" y="1060450"/>
          <p14:tracePt t="29817" x="1365250" y="1085850"/>
          <p14:tracePt t="29834" x="1320800" y="1098550"/>
          <p14:tracePt t="29850" x="1282700" y="1111250"/>
          <p14:tracePt t="29867" x="1219200" y="1136650"/>
          <p14:tracePt t="29884" x="1187450" y="1149350"/>
          <p14:tracePt t="29901" x="1165225" y="1155700"/>
          <p14:tracePt t="29917" x="1155700" y="1158875"/>
          <p14:tracePt t="29934" x="1139825" y="1165225"/>
          <p14:tracePt t="29951" x="1136650" y="1165225"/>
          <p14:tracePt t="30001" x="1136650" y="1171575"/>
          <p14:tracePt t="30095" x="1136650" y="1174750"/>
          <p14:tracePt t="30137" x="1143000" y="1174750"/>
          <p14:tracePt t="30144" x="1152525" y="1174750"/>
          <p14:tracePt t="30151" x="1158875" y="1174750"/>
          <p14:tracePt t="30167" x="1174750" y="1174750"/>
          <p14:tracePt t="30184" x="1196975" y="1174750"/>
          <p14:tracePt t="30201" x="1263650" y="1174750"/>
          <p14:tracePt t="30217" x="1323975" y="1174750"/>
          <p14:tracePt t="30234" x="1384300" y="1174750"/>
          <p14:tracePt t="30251" x="1498600" y="1174750"/>
          <p14:tracePt t="30267" x="1562100" y="1171575"/>
          <p14:tracePt t="30284" x="1622425" y="1165225"/>
          <p14:tracePt t="30300" x="1692275" y="1158875"/>
          <p14:tracePt t="30316" x="1720850" y="1158875"/>
          <p14:tracePt t="30334" x="1752600" y="1158875"/>
          <p14:tracePt t="30351" x="1771650" y="1158875"/>
          <p14:tracePt t="30367" x="1781175" y="1158875"/>
          <p14:tracePt t="30384" x="1790700" y="1158875"/>
          <p14:tracePt t="30400" x="1803400" y="1158875"/>
          <p14:tracePt t="30416" x="1806575" y="1158875"/>
          <p14:tracePt t="30433" x="1812925" y="1158875"/>
          <p14:tracePt t="30450" x="1816100" y="1152525"/>
          <p14:tracePt t="30466" x="1822450" y="1152525"/>
          <p14:tracePt t="30483" x="1831975" y="1152525"/>
          <p14:tracePt t="30500" x="1841500" y="1152525"/>
          <p14:tracePt t="30517" x="1851025" y="1152525"/>
          <p14:tracePt t="30533" x="1860550" y="1152525"/>
          <p14:tracePt t="30550" x="1876425" y="1149350"/>
          <p14:tracePt t="30566" x="1885950" y="1149350"/>
          <p14:tracePt t="30583" x="1901825" y="1149350"/>
          <p14:tracePt t="30600" x="1914525" y="1149350"/>
          <p14:tracePt t="30616" x="1924050" y="1149350"/>
          <p14:tracePt t="30633" x="1933575" y="1149350"/>
          <p14:tracePt t="30650" x="1955800" y="1149350"/>
          <p14:tracePt t="30666" x="1965325" y="1149350"/>
          <p14:tracePt t="30684" x="1968500" y="1143000"/>
          <p14:tracePt t="30700" x="1984375" y="1139825"/>
          <p14:tracePt t="30717" x="2000250" y="1139825"/>
          <p14:tracePt t="30734" x="2009775" y="1139825"/>
          <p14:tracePt t="30750" x="2022475" y="1139825"/>
          <p14:tracePt t="30767" x="2028825" y="1139825"/>
          <p14:tracePt t="30784" x="2032000" y="1139825"/>
          <p14:tracePt t="30817" x="2047875" y="1139825"/>
          <p14:tracePt t="33567" x="2155825" y="1143000"/>
          <p14:tracePt t="33575" x="2298700" y="1155700"/>
          <p14:tracePt t="33584" x="2463800" y="1155700"/>
          <p14:tracePt t="33604" x="3016250" y="1177925"/>
          <p14:tracePt t="33617" x="3549650" y="1177925"/>
          <p14:tracePt t="33635" x="4117975" y="1206500"/>
          <p14:tracePt t="33652" x="4740275" y="1266825"/>
          <p14:tracePt t="33685" x="6467475" y="1482725"/>
          <p14:tracePt t="33718" x="7356475" y="1638300"/>
          <p14:tracePt t="33735" x="7508875" y="1676400"/>
          <p14:tracePt t="33750" x="7626350" y="1682750"/>
          <p14:tracePt t="33767" x="7734300" y="1692275"/>
          <p14:tracePt t="33784" x="7778750" y="1692275"/>
          <p14:tracePt t="33800" x="7823200" y="1692275"/>
          <p14:tracePt t="33817" x="7864475" y="1704975"/>
          <p14:tracePt t="33833" x="7880350" y="1708150"/>
          <p14:tracePt t="33850" x="7889875" y="1714500"/>
          <p14:tracePt t="33867" x="7899400" y="1717675"/>
          <p14:tracePt t="33883" x="7899400" y="1724025"/>
          <p14:tracePt t="34517" x="7902575" y="1724025"/>
          <p14:tracePt t="34538" x="7908925" y="1724025"/>
          <p14:tracePt t="34559" x="7912100" y="1724025"/>
          <p14:tracePt t="34573" x="7918450" y="1724025"/>
          <p14:tracePt t="34587" x="7921625" y="1724025"/>
          <p14:tracePt t="34595" x="7921625" y="1720850"/>
          <p14:tracePt t="34616" x="7937500" y="1711325"/>
          <p14:tracePt t="34649" x="7959725" y="1695450"/>
          <p14:tracePt t="34666" x="7969250" y="1676400"/>
          <p14:tracePt t="34683" x="7972425" y="1670050"/>
          <p14:tracePt t="34700" x="7978775" y="1660525"/>
          <p14:tracePt t="34716" x="7981950" y="1647825"/>
          <p14:tracePt t="34733" x="7981950" y="1641475"/>
          <p14:tracePt t="34750" x="7981950" y="1638300"/>
          <p14:tracePt t="34767" x="7988300" y="1625600"/>
          <p14:tracePt t="34860" x="7988300" y="1622425"/>
          <p14:tracePt t="35145" x="7985125" y="1622425"/>
          <p14:tracePt t="35151" x="7981950" y="1622425"/>
          <p14:tracePt t="35166" x="7975600" y="1622425"/>
          <p14:tracePt t="35173" x="7966075" y="1622425"/>
          <p14:tracePt t="35183" x="7962900" y="1622425"/>
          <p14:tracePt t="35200" x="7956550" y="1622425"/>
          <p14:tracePt t="35217" x="7953375" y="1622425"/>
          <p14:tracePt t="35233" x="7947025" y="1622425"/>
          <p14:tracePt t="35249" x="7940675" y="1622425"/>
          <p14:tracePt t="35295" x="7937500" y="1622425"/>
          <p14:tracePt t="35601" x="7931150" y="1622425"/>
          <p14:tracePt t="35608" x="7927975" y="1628775"/>
          <p14:tracePt t="35616" x="7921625" y="1631950"/>
          <p14:tracePt t="35633" x="7912100" y="1647825"/>
          <p14:tracePt t="35650" x="7889875" y="1663700"/>
          <p14:tracePt t="35666" x="7880350" y="1673225"/>
          <p14:tracePt t="35683" x="7870825" y="1679575"/>
          <p14:tracePt t="35700" x="7835900" y="1689100"/>
          <p14:tracePt t="35716" x="7807325" y="1701800"/>
          <p14:tracePt t="35733" x="7747000" y="1708150"/>
          <p14:tracePt t="35750" x="7569200" y="1727200"/>
          <p14:tracePt t="35766" x="7432675" y="1733550"/>
          <p14:tracePt t="35783" x="7258050" y="1752600"/>
          <p14:tracePt t="35799" x="6823075" y="1774825"/>
          <p14:tracePt t="35816" x="6378575" y="1774825"/>
          <p14:tracePt t="35833" x="5870575" y="1828800"/>
          <p14:tracePt t="35851" x="5187950" y="1895475"/>
          <p14:tracePt t="35867" x="4813300" y="1939925"/>
          <p14:tracePt t="35884" x="4489450" y="1974850"/>
          <p14:tracePt t="35900" x="4111625" y="2022475"/>
          <p14:tracePt t="35917" x="3854450" y="2063750"/>
          <p14:tracePt t="35934" x="3581400" y="2092325"/>
          <p14:tracePt t="35950" x="3197225" y="2165350"/>
          <p14:tracePt t="35967" x="3022600" y="2190750"/>
          <p14:tracePt t="35984" x="2882900" y="2209800"/>
          <p14:tracePt t="36000" x="2749550" y="2241550"/>
          <p14:tracePt t="36016" x="2673350" y="2257425"/>
          <p14:tracePt t="36033" x="2609850" y="2270125"/>
          <p14:tracePt t="36035" x="2574925" y="2270125"/>
          <p14:tracePt t="36050" x="2511425" y="2282825"/>
          <p14:tracePt t="36066" x="2460625" y="2289175"/>
          <p14:tracePt t="36083" x="2406650" y="2301875"/>
          <p14:tracePt t="36100" x="2349500" y="2314575"/>
          <p14:tracePt t="36116" x="2311400" y="2327275"/>
          <p14:tracePt t="36133" x="2273300" y="2333625"/>
          <p14:tracePt t="36150" x="2225675" y="2339975"/>
          <p14:tracePt t="36166" x="2197100" y="2339975"/>
          <p14:tracePt t="36183" x="2174875" y="2339975"/>
          <p14:tracePt t="36200" x="2143125" y="2339975"/>
          <p14:tracePt t="36528" x="2114550" y="2324100"/>
          <p14:tracePt t="36535" x="2082800" y="2301875"/>
          <p14:tracePt t="36550" x="2003425" y="2244725"/>
          <p14:tracePt t="36566" x="1920875" y="2187575"/>
          <p14:tracePt t="36584" x="1800225" y="2105025"/>
          <p14:tracePt t="36600" x="1717675" y="2038350"/>
          <p14:tracePt t="36633" x="1587500" y="1895475"/>
          <p14:tracePt t="36666" x="1492250" y="1793875"/>
          <p14:tracePt t="36683" x="1470025" y="1774825"/>
          <p14:tracePt t="36700" x="1425575" y="1749425"/>
          <p14:tracePt t="36716" x="1393825" y="1724025"/>
          <p14:tracePt t="36733" x="1349375" y="1698625"/>
          <p14:tracePt t="36750" x="1304925" y="1660525"/>
          <p14:tracePt t="36766" x="1279525" y="1647825"/>
          <p14:tracePt t="36784" x="1266825" y="1635125"/>
          <p14:tracePt t="36800" x="1250950" y="1616075"/>
          <p14:tracePt t="36816" x="1241425" y="1606550"/>
          <p14:tracePt t="36833" x="1225550" y="1593850"/>
          <p14:tracePt t="36849" x="1203325" y="1581150"/>
          <p14:tracePt t="36866" x="1181100" y="1565275"/>
          <p14:tracePt t="36883" x="1158875" y="1549400"/>
          <p14:tracePt t="36899" x="1143000" y="1536700"/>
          <p14:tracePt t="36916" x="1133475" y="1527175"/>
          <p14:tracePt t="36933" x="1117600" y="1524000"/>
          <p14:tracePt t="36949" x="1108075" y="1508125"/>
          <p14:tracePt t="36966" x="1085850" y="1495425"/>
          <p14:tracePt t="36983" x="1035050" y="1470025"/>
          <p14:tracePt t="37000" x="993775" y="1438275"/>
          <p14:tracePt t="37016" x="946150" y="1412875"/>
          <p14:tracePt t="37034" x="904875" y="1381125"/>
          <p14:tracePt t="37049" x="879475" y="1362075"/>
          <p14:tracePt t="37066" x="857250" y="1349375"/>
          <p14:tracePt t="37083" x="806450" y="1333500"/>
          <p14:tracePt t="37100" x="762000" y="1311275"/>
          <p14:tracePt t="37117" x="717550" y="1298575"/>
          <p14:tracePt t="37133" x="682625" y="1289050"/>
          <p14:tracePt t="37149" x="654050" y="1289050"/>
          <p14:tracePt t="37166" x="638175" y="1289050"/>
          <p14:tracePt t="37183" x="622300" y="1289050"/>
          <p14:tracePt t="37199" x="606425" y="1289050"/>
          <p14:tracePt t="37216" x="596900" y="1289050"/>
          <p14:tracePt t="37233" x="571500" y="1289050"/>
          <p14:tracePt t="37249" x="549275" y="1289050"/>
          <p14:tracePt t="37266" x="539750" y="1289050"/>
          <p14:tracePt t="37283" x="523875" y="1289050"/>
          <p14:tracePt t="37299" x="514350" y="1289050"/>
          <p14:tracePt t="37316" x="498475" y="1295400"/>
          <p14:tracePt t="37333" x="485775" y="1308100"/>
          <p14:tracePt t="37349" x="466725" y="1327150"/>
          <p14:tracePt t="37366" x="438150" y="1339850"/>
          <p14:tracePt t="37383" x="415925" y="1352550"/>
          <p14:tracePt t="37399" x="406400" y="1362075"/>
          <p14:tracePt t="37416" x="390525" y="1377950"/>
          <p14:tracePt t="37433" x="377825" y="1393825"/>
          <p14:tracePt t="37449" x="371475" y="1403350"/>
          <p14:tracePt t="37466" x="371475" y="1412875"/>
          <p14:tracePt t="37483" x="371475" y="1431925"/>
          <p14:tracePt t="37499" x="368300" y="1444625"/>
          <p14:tracePt t="37516" x="368300" y="1454150"/>
          <p14:tracePt t="37533" x="361950" y="1473200"/>
          <p14:tracePt t="37549" x="361950" y="1482725"/>
          <p14:tracePt t="37566" x="361950" y="1492250"/>
          <p14:tracePt t="37583" x="361950" y="1508125"/>
          <p14:tracePt t="37600" x="361950" y="1517650"/>
          <p14:tracePt t="37616" x="361950" y="1533525"/>
          <p14:tracePt t="37632" x="361950" y="1546225"/>
          <p14:tracePt t="37649" x="361950" y="1555750"/>
          <p14:tracePt t="37666" x="361950" y="1562100"/>
          <p14:tracePt t="37683" x="365125" y="1565275"/>
          <p14:tracePt t="37699" x="374650" y="1565275"/>
          <p14:tracePt t="37716" x="377825" y="1577975"/>
          <p14:tracePt t="37733" x="390525" y="1581150"/>
          <p14:tracePt t="37750" x="403225" y="1581150"/>
          <p14:tracePt t="37766" x="412750" y="1581150"/>
          <p14:tracePt t="37783" x="428625" y="1581150"/>
          <p14:tracePt t="37799" x="444500" y="1587500"/>
          <p14:tracePt t="37816" x="473075" y="1593850"/>
          <p14:tracePt t="37833" x="517525" y="1603375"/>
          <p14:tracePt t="37849" x="539750" y="1609725"/>
          <p14:tracePt t="37866" x="552450" y="1609725"/>
          <p14:tracePt t="37883" x="581025" y="1622425"/>
          <p14:tracePt t="37899" x="603250" y="1622425"/>
          <p14:tracePt t="37916" x="654050" y="1635125"/>
          <p14:tracePt t="37933" x="796925" y="1651000"/>
          <p14:tracePt t="37949" x="927100" y="1666875"/>
          <p14:tracePt t="37967" x="1092200" y="1701800"/>
          <p14:tracePt t="37983" x="1279525" y="1746250"/>
          <p14:tracePt t="37999" x="1358900" y="1778000"/>
          <p14:tracePt t="38016" x="1425575" y="1816100"/>
          <p14:tracePt t="38033" x="1539875" y="1838325"/>
          <p14:tracePt t="38049" x="1622425" y="1844675"/>
          <p14:tracePt t="38066" x="1714500" y="1844675"/>
          <p14:tracePt t="38067" x="1771650" y="1844675"/>
          <p14:tracePt t="38083" x="1898650" y="1844675"/>
          <p14:tracePt t="38099" x="2003425" y="1844675"/>
          <p14:tracePt t="38116" x="2076450" y="1844675"/>
          <p14:tracePt t="38133" x="2130425" y="1841500"/>
          <p14:tracePt t="38149" x="2162175" y="1835150"/>
          <p14:tracePt t="38166" x="2171700" y="1825625"/>
          <p14:tracePt t="38182" x="2184400" y="1822450"/>
          <p14:tracePt t="38199" x="2200275" y="1806575"/>
          <p14:tracePt t="38216" x="2209800" y="1797050"/>
          <p14:tracePt t="38233" x="2225675" y="1781175"/>
          <p14:tracePt t="38249" x="2235200" y="1771650"/>
          <p14:tracePt t="38266" x="2244725" y="1755775"/>
          <p14:tracePt t="38282" x="2266950" y="1733550"/>
          <p14:tracePt t="38299" x="2279650" y="1689100"/>
          <p14:tracePt t="38317" x="2286000" y="1619250"/>
          <p14:tracePt t="38333" x="2286000" y="1558925"/>
          <p14:tracePt t="38349" x="2276475" y="1520825"/>
          <p14:tracePt t="38366" x="2263775" y="1476375"/>
          <p14:tracePt t="38383" x="2241550" y="1435100"/>
          <p14:tracePt t="38399" x="2228850" y="1409700"/>
          <p14:tracePt t="38416" x="2216150" y="1371600"/>
          <p14:tracePt t="38433" x="2197100" y="1308100"/>
          <p14:tracePt t="38450" x="2178050" y="1270000"/>
          <p14:tracePt t="38467" x="2146300" y="1225550"/>
          <p14:tracePt t="38483" x="2130425" y="1203325"/>
          <p14:tracePt t="38499" x="2105025" y="1190625"/>
          <p14:tracePt t="38517" x="2070100" y="1162050"/>
          <p14:tracePt t="38533" x="2038350" y="1149350"/>
          <p14:tracePt t="38549" x="2006600" y="1130300"/>
          <p14:tracePt t="38566" x="1968500" y="1104900"/>
          <p14:tracePt t="38583" x="1905000" y="1085850"/>
          <p14:tracePt t="38600" x="1860550" y="1073150"/>
          <p14:tracePt t="38617" x="1765300" y="1028700"/>
          <p14:tracePt t="38633" x="1692275" y="1012825"/>
          <p14:tracePt t="38650" x="1625600" y="1000125"/>
          <p14:tracePt t="38667" x="1536700" y="971550"/>
          <p14:tracePt t="38682" x="1450975" y="955675"/>
          <p14:tracePt t="38699" x="1365250" y="939800"/>
          <p14:tracePt t="38716" x="1301750" y="933450"/>
          <p14:tracePt t="38733" x="1222375" y="933450"/>
          <p14:tracePt t="38749" x="1181100" y="933450"/>
          <p14:tracePt t="38767" x="1123950" y="933450"/>
          <p14:tracePt t="38783" x="1089025" y="933450"/>
          <p14:tracePt t="38799" x="1050925" y="933450"/>
          <p14:tracePt t="38816" x="1003300" y="933450"/>
          <p14:tracePt t="38833" x="968375" y="933450"/>
          <p14:tracePt t="38849" x="946150" y="933450"/>
          <p14:tracePt t="38867" x="904875" y="933450"/>
          <p14:tracePt t="38882" x="882650" y="933450"/>
          <p14:tracePt t="38899" x="854075" y="939800"/>
          <p14:tracePt t="38916" x="819150" y="958850"/>
          <p14:tracePt t="38933" x="787400" y="977900"/>
          <p14:tracePt t="38949" x="749300" y="990600"/>
          <p14:tracePt t="38966" x="698500" y="1009650"/>
          <p14:tracePt t="38982" x="669925" y="1019175"/>
          <p14:tracePt t="38999" x="644525" y="1038225"/>
          <p14:tracePt t="39016" x="603250" y="1057275"/>
          <p14:tracePt t="39032" x="593725" y="1066800"/>
          <p14:tracePt t="39049" x="581025" y="1095375"/>
          <p14:tracePt t="39066" x="552450" y="1133475"/>
          <p14:tracePt t="39083" x="539750" y="1162050"/>
          <p14:tracePt t="39099" x="527050" y="1187450"/>
          <p14:tracePt t="39116" x="501650" y="1228725"/>
          <p14:tracePt t="39132" x="485775" y="1254125"/>
          <p14:tracePt t="39149" x="473075" y="1282700"/>
          <p14:tracePt t="39166" x="454025" y="1317625"/>
          <p14:tracePt t="39183" x="444500" y="1339850"/>
          <p14:tracePt t="39199" x="428625" y="1355725"/>
          <p14:tracePt t="39216" x="422275" y="1384300"/>
          <p14:tracePt t="39233" x="422275" y="1400175"/>
          <p14:tracePt t="39249" x="419100" y="1409700"/>
          <p14:tracePt t="39266" x="412750" y="1422400"/>
          <p14:tracePt t="39283" x="409575" y="1444625"/>
          <p14:tracePt t="39299" x="409575" y="1454150"/>
          <p14:tracePt t="39317" x="403225" y="1470025"/>
          <p14:tracePt t="39333" x="403225" y="1479550"/>
          <p14:tracePt t="39349" x="403225" y="1489075"/>
          <p14:tracePt t="39366" x="403225" y="1514475"/>
          <p14:tracePt t="39382" x="403225" y="1530350"/>
          <p14:tracePt t="39400" x="406400" y="1539875"/>
          <p14:tracePt t="39416" x="419100" y="1565275"/>
          <p14:tracePt t="39433" x="431800" y="1581150"/>
          <p14:tracePt t="39449" x="454025" y="1593850"/>
          <p14:tracePt t="39466" x="504825" y="1631950"/>
          <p14:tracePt t="39483" x="552450" y="1657350"/>
          <p14:tracePt t="39500" x="628650" y="1695450"/>
          <p14:tracePt t="39516" x="730250" y="1717675"/>
          <p14:tracePt t="39533" x="774700" y="1730375"/>
          <p14:tracePt t="39549" x="822325" y="1752600"/>
          <p14:tracePt t="39566" x="901700" y="1771650"/>
          <p14:tracePt t="39583" x="977900" y="1787525"/>
          <p14:tracePt t="39599" x="1092200" y="1787525"/>
          <p14:tracePt t="39616" x="1244600" y="1787525"/>
          <p14:tracePt t="39633" x="1336675" y="1787525"/>
          <p14:tracePt t="39649" x="1406525" y="1787525"/>
          <p14:tracePt t="39666" x="1485900" y="1787525"/>
          <p14:tracePt t="39683" x="1530350" y="1787525"/>
          <p14:tracePt t="39699" x="1565275" y="1787525"/>
          <p14:tracePt t="39716" x="1666875" y="1768475"/>
          <p14:tracePt t="39733" x="1784350" y="1752600"/>
          <p14:tracePt t="39749" x="1889125" y="1752600"/>
          <p14:tracePt t="39766" x="2032000" y="1727200"/>
          <p14:tracePt t="39783" x="2095500" y="1711325"/>
          <p14:tracePt t="39799" x="2159000" y="1698625"/>
          <p14:tracePt t="39816" x="2222500" y="1679575"/>
          <p14:tracePt t="39833" x="2254250" y="1660525"/>
          <p14:tracePt t="39849" x="2292350" y="1647825"/>
          <p14:tracePt t="39866" x="2359025" y="1616075"/>
          <p14:tracePt t="39883" x="2416175" y="1581150"/>
          <p14:tracePt t="39900" x="2479675" y="1565275"/>
          <p14:tracePt t="39916" x="2543175" y="1539875"/>
          <p14:tracePt t="39933" x="2568575" y="1524000"/>
          <p14:tracePt t="39950" x="2590800" y="1508125"/>
          <p14:tracePt t="39966" x="2600325" y="1485900"/>
          <p14:tracePt t="39983" x="2606675" y="1454150"/>
          <p14:tracePt t="40000" x="2606675" y="1431925"/>
          <p14:tracePt t="40016" x="2606675" y="1412875"/>
          <p14:tracePt t="40032" x="2606675" y="1403350"/>
          <p14:tracePt t="40050" x="2606675" y="1397000"/>
          <p14:tracePt t="40067" x="2600325" y="1387475"/>
          <p14:tracePt t="40083" x="2590800" y="1384300"/>
          <p14:tracePt t="40101" x="2571750" y="1371600"/>
          <p14:tracePt t="40116" x="2540000" y="1358900"/>
          <p14:tracePt t="40133" x="2517775" y="1358900"/>
          <p14:tracePt t="40150" x="2479675" y="1358900"/>
          <p14:tracePt t="40166" x="2457450" y="1358900"/>
          <p14:tracePt t="40183" x="2413000" y="1358900"/>
          <p14:tracePt t="40199" x="2374900" y="1358900"/>
          <p14:tracePt t="40216" x="2305050" y="1358900"/>
          <p14:tracePt t="40233" x="2263775" y="1358900"/>
          <p14:tracePt t="40249" x="2216150" y="1368425"/>
          <p14:tracePt t="40266" x="2168525" y="1381125"/>
          <p14:tracePt t="40283" x="2146300" y="1387475"/>
          <p14:tracePt t="40300" x="2098675" y="1393825"/>
          <p14:tracePt t="40316" x="2060575" y="1400175"/>
          <p14:tracePt t="40333" x="2016125" y="1406525"/>
          <p14:tracePt t="40350" x="1952625" y="1412875"/>
          <p14:tracePt t="40365" x="1930400" y="1431925"/>
          <p14:tracePt t="40383" x="1898650" y="1431925"/>
          <p14:tracePt t="40400" x="1885950" y="1431925"/>
          <p14:tracePt t="40416" x="1876425" y="1431925"/>
          <p14:tracePt t="40433" x="1860550" y="1431925"/>
          <p14:tracePt t="40449" x="1844675" y="1431925"/>
          <p14:tracePt t="40465" x="1835150" y="1431925"/>
          <p14:tracePt t="40483" x="1825625" y="1431925"/>
          <p14:tracePt t="40499" x="1806575" y="1422400"/>
          <p14:tracePt t="40516" x="1800225" y="1422400"/>
          <p14:tracePt t="40550" x="1803400" y="1419225"/>
          <p14:tracePt t="40566" x="1812925" y="1412875"/>
          <p14:tracePt t="40582" x="1825625" y="1412875"/>
          <p14:tracePt t="40599" x="1838325" y="1412875"/>
          <p14:tracePt t="40615" x="1841500" y="1409700"/>
          <p14:tracePt t="40633" x="1851025" y="1403350"/>
          <p14:tracePt t="40650" x="1908175" y="1390650"/>
          <p14:tracePt t="40666" x="1965325" y="1390650"/>
          <p14:tracePt t="40683" x="2035175" y="1390650"/>
          <p14:tracePt t="40699" x="2187575" y="1397000"/>
          <p14:tracePt t="40716" x="2279650" y="1397000"/>
          <p14:tracePt t="40733" x="2374900" y="1397000"/>
          <p14:tracePt t="40749" x="2505075" y="1390650"/>
          <p14:tracePt t="40766" x="2619375" y="1384300"/>
          <p14:tracePt t="40783" x="2740025" y="1358900"/>
          <p14:tracePt t="40799" x="2835275" y="1358900"/>
          <p14:tracePt t="40816" x="2895600" y="1358900"/>
          <p14:tracePt t="40833" x="2955925" y="1358900"/>
          <p14:tracePt t="40849" x="3041650" y="1352550"/>
          <p14:tracePt t="40866" x="3101975" y="1352550"/>
          <p14:tracePt t="40883" x="3181350" y="1352550"/>
          <p14:tracePt t="40899" x="3330575" y="1352550"/>
          <p14:tracePt t="40916" x="3448050" y="1352550"/>
          <p14:tracePt t="40933" x="3540125" y="1352550"/>
          <p14:tracePt t="40949" x="3619500" y="1352550"/>
          <p14:tracePt t="40966" x="3663950" y="1352550"/>
          <p14:tracePt t="40982" x="3683000" y="1352550"/>
          <p14:tracePt t="40999" x="3724275" y="1352550"/>
          <p14:tracePt t="41016" x="3746500" y="1352550"/>
          <p14:tracePt t="41033" x="3778250" y="1365250"/>
          <p14:tracePt t="41049" x="3813175" y="1377950"/>
          <p14:tracePt t="41066" x="3835400" y="1390650"/>
          <p14:tracePt t="41082" x="3851275" y="1390650"/>
          <p14:tracePt t="41099" x="3867150" y="1393825"/>
          <p14:tracePt t="41116" x="3879850" y="1403350"/>
          <p14:tracePt t="41133" x="3889375" y="1403350"/>
          <p14:tracePt t="41135" x="3895725" y="1403350"/>
          <p14:tracePt t="41149" x="3905250" y="1409700"/>
          <p14:tracePt t="41166" x="3914775" y="1419225"/>
          <p14:tracePt t="41183" x="3930650" y="1419225"/>
          <p14:tracePt t="41199" x="3940175" y="1419225"/>
          <p14:tracePt t="41216" x="3949700" y="1419225"/>
          <p14:tracePt t="41232" x="3956050" y="1419225"/>
          <p14:tracePt t="41249" x="3968750" y="1419225"/>
          <p14:tracePt t="41266" x="3984625" y="1419225"/>
          <p14:tracePt t="41283" x="3990975" y="1419225"/>
          <p14:tracePt t="41299" x="4000500" y="1419225"/>
          <p14:tracePt t="41316" x="4003675" y="1419225"/>
          <p14:tracePt t="41349" x="4003675" y="1425575"/>
          <p14:tracePt t="41365" x="4010025" y="1425575"/>
          <p14:tracePt t="41382" x="4013200" y="1428750"/>
          <p14:tracePt t="41399" x="4035425" y="1435100"/>
          <p14:tracePt t="41415" x="4038600" y="1441450"/>
          <p14:tracePt t="41491" x="4038600" y="1444625"/>
          <p14:tracePt t="43089" x="4038600" y="1454150"/>
          <p14:tracePt t="43103" x="4038600" y="1460500"/>
          <p14:tracePt t="43110" x="4038600" y="1463675"/>
          <p14:tracePt t="43117" x="4038600" y="1470025"/>
          <p14:tracePt t="43132" x="4038600" y="1479550"/>
          <p14:tracePt t="43149" x="4038600" y="1489075"/>
          <p14:tracePt t="43166" x="4038600" y="1504950"/>
          <p14:tracePt t="43199" x="4006850" y="1530350"/>
          <p14:tracePt t="43232" x="3962400" y="1562100"/>
          <p14:tracePt t="43249" x="3940175" y="1574800"/>
          <p14:tracePt t="43266" x="3892550" y="1593850"/>
          <p14:tracePt t="43282" x="3857625" y="1638300"/>
          <p14:tracePt t="43299" x="3825875" y="1663700"/>
          <p14:tracePt t="43316" x="3781425" y="1704975"/>
          <p14:tracePt t="43332" x="3756025" y="1730375"/>
          <p14:tracePt t="43349" x="3730625" y="1749425"/>
          <p14:tracePt t="43366" x="3708400" y="1762125"/>
          <p14:tracePt t="43382" x="3683000" y="1778000"/>
          <p14:tracePt t="43399" x="3660775" y="1787525"/>
          <p14:tracePt t="43416" x="3629025" y="1809750"/>
          <p14:tracePt t="43432" x="3600450" y="1822450"/>
          <p14:tracePt t="43449" x="3575050" y="1835150"/>
          <p14:tracePt t="43466" x="3533775" y="1857375"/>
          <p14:tracePt t="43482" x="3505200" y="1857375"/>
          <p14:tracePt t="43499" x="3476625" y="1857375"/>
          <p14:tracePt t="43516" x="3441700" y="1863725"/>
          <p14:tracePt t="43532" x="3413125" y="1863725"/>
          <p14:tracePt t="43549" x="3384550" y="1863725"/>
          <p14:tracePt t="43566" x="3321050" y="1863725"/>
          <p14:tracePt t="43582" x="3276600" y="1863725"/>
          <p14:tracePt t="43598" x="3232150" y="1863725"/>
          <p14:tracePt t="43616" x="3184525" y="1863725"/>
          <p14:tracePt t="43632" x="3168650" y="1863725"/>
          <p14:tracePt t="43649" x="3159125" y="1863725"/>
          <p14:tracePt t="43666" x="3146425" y="1863725"/>
          <p14:tracePt t="43682" x="3130550" y="1863725"/>
          <p14:tracePt t="43699" x="3121025" y="1863725"/>
          <p14:tracePt t="43766" x="3121025" y="1851025"/>
          <p14:tracePt t="43773" x="3127375" y="1847850"/>
          <p14:tracePt t="43782" x="3130550" y="1847850"/>
          <p14:tracePt t="43799" x="3146425" y="1838325"/>
          <p14:tracePt t="43816" x="3162300" y="1838325"/>
          <p14:tracePt t="43832" x="3171825" y="1838325"/>
          <p14:tracePt t="43848" x="3181350" y="1838325"/>
          <p14:tracePt t="43866" x="3200400" y="1838325"/>
          <p14:tracePt t="43882" x="3213100" y="1838325"/>
          <p14:tracePt t="43899" x="3222625" y="1838325"/>
          <p14:tracePt t="43916" x="3241675" y="1844675"/>
          <p14:tracePt t="43932" x="3251200" y="1860550"/>
          <p14:tracePt t="43949" x="3260725" y="1870075"/>
          <p14:tracePt t="43966" x="3270250" y="1882775"/>
          <p14:tracePt t="43982" x="3270250" y="1898650"/>
          <p14:tracePt t="43999" x="3276600" y="1924050"/>
          <p14:tracePt t="44016" x="3295650" y="1955800"/>
          <p14:tracePt t="44032" x="3302000" y="1987550"/>
          <p14:tracePt t="44049" x="3314700" y="2016125"/>
          <p14:tracePt t="44066" x="3321050" y="2066925"/>
          <p14:tracePt t="44082" x="3324225" y="2095500"/>
          <p14:tracePt t="44099" x="3324225" y="2124075"/>
          <p14:tracePt t="44116" x="3324225" y="2171700"/>
          <p14:tracePt t="44132" x="3324225" y="2203450"/>
          <p14:tracePt t="44148" x="3324225" y="2222500"/>
          <p14:tracePt t="44166" x="3324225" y="2263775"/>
          <p14:tracePt t="44182" x="3324225" y="2286000"/>
          <p14:tracePt t="44199" x="3324225" y="2314575"/>
          <p14:tracePt t="44215" x="3324225" y="2343150"/>
          <p14:tracePt t="44232" x="3324225" y="2355850"/>
          <p14:tracePt t="44249" x="3324225" y="2378075"/>
          <p14:tracePt t="44266" x="3324225" y="2393950"/>
          <p14:tracePt t="44282" x="3324225" y="2403475"/>
          <p14:tracePt t="44299" x="3317875" y="2419350"/>
          <p14:tracePt t="44315" x="3302000" y="2438400"/>
          <p14:tracePt t="44332" x="3292475" y="2463800"/>
          <p14:tracePt t="44349" x="3279775" y="2492375"/>
          <p14:tracePt t="44366" x="3270250" y="2508250"/>
          <p14:tracePt t="44382" x="3260725" y="2517775"/>
          <p14:tracePt t="44398" x="3248025" y="2533650"/>
          <p14:tracePt t="44416" x="3228975" y="2533650"/>
          <p14:tracePt t="44432" x="3219450" y="2533650"/>
          <p14:tracePt t="44449" x="3209925" y="2520950"/>
          <p14:tracePt t="44466" x="3187700" y="2505075"/>
          <p14:tracePt t="44482" x="3187700" y="2495550"/>
          <p14:tracePt t="44498" x="3187700" y="2466975"/>
          <p14:tracePt t="44516" x="3178175" y="2451100"/>
          <p14:tracePt t="44532" x="3171825" y="2428875"/>
          <p14:tracePt t="44549" x="3168650" y="2400300"/>
          <p14:tracePt t="44566" x="3149600" y="2365375"/>
          <p14:tracePt t="44582" x="3143250" y="2327275"/>
          <p14:tracePt t="44598" x="3124200" y="2295525"/>
          <p14:tracePt t="44616" x="3111500" y="2247900"/>
          <p14:tracePt t="44632" x="3105150" y="2209800"/>
          <p14:tracePt t="44649" x="3098800" y="2181225"/>
          <p14:tracePt t="44666" x="3086100" y="2133600"/>
          <p14:tracePt t="44682" x="3079750" y="2089150"/>
          <p14:tracePt t="44698" x="3070225" y="2063750"/>
          <p14:tracePt t="44700" x="3070225" y="2044700"/>
          <p14:tracePt t="44716" x="3070225" y="2025650"/>
          <p14:tracePt t="44733" x="3070225" y="1981200"/>
          <p14:tracePt t="44751" x="3063875" y="1917700"/>
          <p14:tracePt t="44766" x="3054350" y="1863725"/>
          <p14:tracePt t="44783" x="3038475" y="1768475"/>
          <p14:tracePt t="44799" x="3022600" y="1660525"/>
          <p14:tracePt t="44816" x="3016250" y="1543050"/>
          <p14:tracePt t="44832" x="3016250" y="1504950"/>
          <p14:tracePt t="44849" x="3009900" y="1466850"/>
          <p14:tracePt t="44866" x="3009900" y="1447800"/>
          <p14:tracePt t="44882" x="3009900" y="1431925"/>
          <p14:tracePt t="44900" x="3000375" y="1425575"/>
          <p14:tracePt t="44979" x="2994025" y="1425575"/>
          <p14:tracePt t="45007" x="2987675" y="1425575"/>
          <p14:tracePt t="45014" x="2984500" y="1425575"/>
          <p14:tracePt t="45033" x="2978150" y="1425575"/>
          <p14:tracePt t="45049" x="2974975" y="1425575"/>
          <p14:tracePt t="45066" x="2965450" y="1425575"/>
          <p14:tracePt t="45082" x="2959100" y="1425575"/>
          <p14:tracePt t="45121" x="2959100" y="1428750"/>
          <p14:tracePt t="45133" x="2959100" y="1438275"/>
          <p14:tracePt t="45149" x="2949575" y="1454150"/>
          <p14:tracePt t="45166" x="2943225" y="1463675"/>
          <p14:tracePt t="45182" x="2936875" y="1473200"/>
          <p14:tracePt t="45199" x="2927350" y="1495425"/>
          <p14:tracePt t="45215" x="2924175" y="1504950"/>
          <p14:tracePt t="45232" x="2924175" y="1514475"/>
          <p14:tracePt t="45249" x="2924175" y="1539875"/>
          <p14:tracePt t="45266" x="2924175" y="1555750"/>
          <p14:tracePt t="45283" x="2924175" y="1565275"/>
          <p14:tracePt t="45300" x="2924175" y="1581150"/>
          <p14:tracePt t="45315" x="2924175" y="1593850"/>
          <p14:tracePt t="45332" x="2924175" y="1603375"/>
          <p14:tracePt t="45349" x="2924175" y="1619250"/>
          <p14:tracePt t="45366" x="2924175" y="1625600"/>
          <p14:tracePt t="45382" x="2924175" y="1638300"/>
          <p14:tracePt t="45399" x="2924175" y="1644650"/>
          <p14:tracePt t="45415" x="2924175" y="1647825"/>
          <p14:tracePt t="45464" x="2924175" y="1654175"/>
          <p14:tracePt t="45514" x="2924175" y="1660525"/>
          <p14:tracePt t="45528" x="2924175" y="1663700"/>
          <p14:tracePt t="45984" x="2924175" y="1670050"/>
          <p14:tracePt t="46000" x="2924175" y="1673225"/>
          <p14:tracePt t="46006" x="2924175" y="1679575"/>
          <p14:tracePt t="46015" x="2924175" y="1682750"/>
          <p14:tracePt t="46032" x="2924175" y="1692275"/>
          <p14:tracePt t="46048" x="2940050" y="1714500"/>
          <p14:tracePt t="46066" x="2955925" y="1724025"/>
          <p14:tracePt t="46098" x="2981325" y="1733550"/>
          <p14:tracePt t="46132" x="3003550" y="1733550"/>
          <p14:tracePt t="46148" x="3019425" y="1733550"/>
          <p14:tracePt t="46166" x="3028950" y="1733550"/>
          <p14:tracePt t="46182" x="3038475" y="1733550"/>
          <p14:tracePt t="46198" x="3044825" y="1733550"/>
          <p14:tracePt t="46598" x="3054350" y="1733550"/>
          <p14:tracePt t="46605" x="3063875" y="1733550"/>
          <p14:tracePt t="46616" x="3076575" y="1733550"/>
          <p14:tracePt t="46633" x="3117850" y="1733550"/>
          <p14:tracePt t="46649" x="3140075" y="1739900"/>
          <p14:tracePt t="46665" x="3162300" y="1743075"/>
          <p14:tracePt t="46683" x="3184525" y="1749425"/>
          <p14:tracePt t="46715" x="3241675" y="1762125"/>
          <p14:tracePt t="46749" x="3381375" y="1768475"/>
          <p14:tracePt t="46765" x="3425825" y="1774825"/>
          <p14:tracePt t="46782" x="3482975" y="1774825"/>
          <p14:tracePt t="46799" x="3505200" y="1774825"/>
          <p14:tracePt t="46815" x="3533775" y="1781175"/>
          <p14:tracePt t="46832" x="3568700" y="1800225"/>
          <p14:tracePt t="46848" x="3606800" y="1812925"/>
          <p14:tracePt t="47332" x="3590925" y="1825625"/>
          <p14:tracePt t="47339" x="3571875" y="1838325"/>
          <p14:tracePt t="47349" x="3543300" y="1851025"/>
          <p14:tracePt t="47365" x="3495675" y="1885950"/>
          <p14:tracePt t="47382" x="3419475" y="1927225"/>
          <p14:tracePt t="47399" x="3362325" y="1955800"/>
          <p14:tracePt t="47432" x="3267075" y="1984375"/>
          <p14:tracePt t="47466" x="3213100" y="2016125"/>
          <p14:tracePt t="47482" x="3181350" y="2016125"/>
          <p14:tracePt t="47498" x="3152775" y="2016125"/>
          <p14:tracePt t="47516" x="3136900" y="2016125"/>
          <p14:tracePt t="47532" x="3121025" y="2016125"/>
          <p14:tracePt t="47548" x="3105150" y="2016125"/>
          <p14:tracePt t="47565" x="3095625" y="2016125"/>
          <p14:tracePt t="47582" x="3082925" y="2016125"/>
          <p14:tracePt t="47598" x="3076575" y="2016125"/>
          <p14:tracePt t="47615" x="3070225" y="2016125"/>
          <p14:tracePt t="47710" x="3073400" y="2016125"/>
          <p14:tracePt t="47717" x="3079750" y="2016125"/>
          <p14:tracePt t="47732" x="3089275" y="2016125"/>
          <p14:tracePt t="47749" x="3098800" y="2012950"/>
          <p14:tracePt t="47765" x="3124200" y="2012950"/>
          <p14:tracePt t="47782" x="3175000" y="2003425"/>
          <p14:tracePt t="47798" x="3209925" y="1997075"/>
          <p14:tracePt t="47815" x="3254375" y="1997075"/>
          <p14:tracePt t="47832" x="3311525" y="1997075"/>
          <p14:tracePt t="47848" x="3330575" y="1997075"/>
          <p14:tracePt t="47866" x="3362325" y="1997075"/>
          <p14:tracePt t="47882" x="3400425" y="1997075"/>
          <p14:tracePt t="47898" x="3432175" y="1997075"/>
          <p14:tracePt t="47915" x="3473450" y="1997075"/>
          <p14:tracePt t="47932" x="3536950" y="1997075"/>
          <p14:tracePt t="47948" x="3587750" y="1997075"/>
          <p14:tracePt t="47965" x="3641725" y="2000250"/>
          <p14:tracePt t="47982" x="3702050" y="2012950"/>
          <p14:tracePt t="47998" x="3733800" y="2019300"/>
          <p14:tracePt t="48015" x="3756025" y="2019300"/>
          <p14:tracePt t="48032" x="3781425" y="2019300"/>
          <p14:tracePt t="48048" x="3797300" y="2022475"/>
          <p14:tracePt t="48065" x="3806825" y="2028825"/>
          <p14:tracePt t="48082" x="3832225" y="2038350"/>
          <p14:tracePt t="48098" x="3844925" y="2041525"/>
          <p14:tracePt t="48115" x="3854450" y="2047875"/>
          <p14:tracePt t="48132" x="3867150" y="2063750"/>
          <p14:tracePt t="48148" x="3883025" y="2073275"/>
          <p14:tracePt t="48166" x="3889375" y="2082800"/>
          <p14:tracePt t="48182" x="3892550" y="2089150"/>
          <p14:tracePt t="48198" x="3898900" y="2098675"/>
          <p14:tracePt t="48216" x="3914775" y="2117725"/>
          <p14:tracePt t="48232" x="3930650" y="2130425"/>
          <p14:tracePt t="48248" x="3940175" y="2139950"/>
          <p14:tracePt t="48265" x="3943350" y="2149475"/>
          <p14:tracePt t="48282" x="3943350" y="2168525"/>
          <p14:tracePt t="48298" x="3943350" y="2178050"/>
          <p14:tracePt t="48316" x="3943350" y="2193925"/>
          <p14:tracePt t="48332" x="3943350" y="2203450"/>
          <p14:tracePt t="48348" x="3943350" y="2206625"/>
          <p14:tracePt t="48366" x="3949700" y="2206625"/>
          <p14:tracePt t="48398" x="3949700" y="2219325"/>
          <p14:tracePt t="48430" x="3949700" y="2222500"/>
          <p14:tracePt t="48438" x="3949700" y="2228850"/>
          <p14:tracePt t="48452" x="3949700" y="2232025"/>
          <p14:tracePt t="48466" x="3949700" y="2238375"/>
          <p14:tracePt t="48481" x="3949700" y="2241550"/>
          <p14:tracePt t="48498" x="3949700" y="2251075"/>
          <p14:tracePt t="48515" x="3946525" y="2257425"/>
          <p14:tracePt t="48532" x="3937000" y="2273300"/>
          <p14:tracePt t="48548" x="3921125" y="2273300"/>
          <p14:tracePt t="48566" x="3908425" y="2276475"/>
          <p14:tracePt t="48581" x="3895725" y="2282825"/>
          <p14:tracePt t="48598" x="3886200" y="2282825"/>
          <p14:tracePt t="48615" x="3848100" y="2282825"/>
          <p14:tracePt t="48631" x="3803650" y="2282825"/>
          <p14:tracePt t="48648" x="3762375" y="2282825"/>
          <p14:tracePt t="48666" x="3667125" y="2282825"/>
          <p14:tracePt t="48681" x="3606800" y="2282825"/>
          <p14:tracePt t="48698" x="3562350" y="2282825"/>
          <p14:tracePt t="48715" x="3508375" y="2282825"/>
          <p14:tracePt t="48732" x="3463925" y="2282825"/>
          <p14:tracePt t="48749" x="3419475" y="2282825"/>
          <p14:tracePt t="48766" x="3349625" y="2282825"/>
          <p14:tracePt t="48783" x="3305175" y="2282825"/>
          <p14:tracePt t="48799" x="3270250" y="2282825"/>
          <p14:tracePt t="48816" x="3206750" y="2289175"/>
          <p14:tracePt t="48832" x="3162300" y="2295525"/>
          <p14:tracePt t="48848" x="3117850" y="2308225"/>
          <p14:tracePt t="48865" x="3076575" y="2314575"/>
          <p14:tracePt t="48882" x="3044825" y="2327275"/>
          <p14:tracePt t="48898" x="3022600" y="2327275"/>
          <p14:tracePt t="48915" x="2984500" y="2327275"/>
          <p14:tracePt t="48931" x="2962275" y="2327275"/>
          <p14:tracePt t="48948" x="2936875" y="2327275"/>
          <p14:tracePt t="48965" x="2924175" y="2327275"/>
          <p14:tracePt t="48982" x="2914650" y="2327275"/>
          <p14:tracePt t="48998" x="2905125" y="2327275"/>
          <p14:tracePt t="49015" x="2889250" y="2327275"/>
          <p14:tracePt t="49215" x="2895600" y="2327275"/>
          <p14:tracePt t="49223" x="2908300" y="2327275"/>
          <p14:tracePt t="49232" x="2924175" y="2327275"/>
          <p14:tracePt t="49249" x="2946400" y="2327275"/>
          <p14:tracePt t="49265" x="3009900" y="2327275"/>
          <p14:tracePt t="49282" x="3054350" y="2327275"/>
          <p14:tracePt t="49299" x="3089275" y="2327275"/>
          <p14:tracePt t="49315" x="3168650" y="2327275"/>
          <p14:tracePt t="49332" x="3203575" y="2327275"/>
          <p14:tracePt t="49348" x="3257550" y="2327275"/>
          <p14:tracePt t="49365" x="3346450" y="2308225"/>
          <p14:tracePt t="49382" x="3451225" y="2292350"/>
          <p14:tracePt t="49398" x="3559175" y="2286000"/>
          <p14:tracePt t="49415" x="3657600" y="2276475"/>
          <p14:tracePt t="49432" x="3695700" y="2276475"/>
          <p14:tracePt t="49448" x="3711575" y="2276475"/>
          <p14:tracePt t="49465" x="3730625" y="2276475"/>
          <p14:tracePt t="49482" x="3740150" y="2276475"/>
          <p14:tracePt t="49516" x="3756025" y="2276475"/>
          <p14:tracePt t="49532" x="3765550" y="2276475"/>
          <p14:tracePt t="49549" x="3778250" y="2276475"/>
          <p14:tracePt t="49643" x="3778250" y="2279650"/>
          <p14:tracePt t="49650" x="3778250" y="2282825"/>
          <p14:tracePt t="49657" x="3778250" y="2289175"/>
          <p14:tracePt t="49665" x="3778250" y="2292350"/>
          <p14:tracePt t="49681" x="3778250" y="2308225"/>
          <p14:tracePt t="49698" x="3778250" y="2317750"/>
          <p14:tracePt t="49714" x="3762375" y="2346325"/>
          <p14:tracePt t="49731" x="3749675" y="2378075"/>
          <p14:tracePt t="49748" x="3736975" y="2400300"/>
          <p14:tracePt t="49765" x="3717925" y="2441575"/>
          <p14:tracePt t="49782" x="3702050" y="2466975"/>
          <p14:tracePt t="49798" x="3689350" y="2495550"/>
          <p14:tracePt t="49815" x="3663950" y="2533650"/>
          <p14:tracePt t="49832" x="3632200" y="2565400"/>
          <p14:tracePt t="49848" x="3622675" y="2581275"/>
          <p14:tracePt t="49865" x="3594100" y="2597150"/>
          <p14:tracePt t="49881" x="3565525" y="2613025"/>
          <p14:tracePt t="49898" x="3549650" y="2625725"/>
          <p14:tracePt t="49914" x="3536950" y="2625725"/>
          <p14:tracePt t="49932" x="3527425" y="2625725"/>
          <p14:tracePt t="49948" x="3511550" y="2625725"/>
          <p14:tracePt t="49965" x="3470275" y="2625725"/>
          <p14:tracePt t="49982" x="3451225" y="2625725"/>
          <p14:tracePt t="49999" x="3409950" y="2625725"/>
          <p14:tracePt t="50015" x="3387725" y="2625725"/>
          <p14:tracePt t="50032" x="3362325" y="2622550"/>
          <p14:tracePt t="50049" x="3349625" y="2613025"/>
          <p14:tracePt t="50065" x="3340100" y="2600325"/>
          <p14:tracePt t="50082" x="3324225" y="2600325"/>
          <p14:tracePt t="50098" x="3308350" y="2600325"/>
          <p14:tracePt t="50114" x="3298825" y="2597150"/>
          <p14:tracePt t="50132" x="3289300" y="2590800"/>
          <p14:tracePt t="50149" x="3270250" y="2584450"/>
          <p14:tracePt t="50165" x="3260725" y="2581275"/>
          <p14:tracePt t="50182" x="3248025" y="2571750"/>
          <p14:tracePt t="50199" x="3235325" y="2571750"/>
          <p14:tracePt t="50214" x="3219450" y="2571750"/>
          <p14:tracePt t="50232" x="3209925" y="2571750"/>
          <p14:tracePt t="50248" x="3200400" y="2571750"/>
          <p14:tracePt t="50265" x="3200400" y="2565400"/>
          <p14:tracePt t="50282" x="3200400" y="2549525"/>
          <p14:tracePt t="50299" x="3200400" y="2536825"/>
          <p14:tracePt t="50315" x="3200400" y="2530475"/>
          <p14:tracePt t="50332" x="3200400" y="2520950"/>
          <p14:tracePt t="50349" x="3206750" y="2501900"/>
          <p14:tracePt t="50365" x="3222625" y="2492375"/>
          <p14:tracePt t="50382" x="3244850" y="2486025"/>
          <p14:tracePt t="50399" x="3267075" y="2479675"/>
          <p14:tracePt t="50415" x="3276600" y="2473325"/>
          <p14:tracePt t="50432" x="3295650" y="2473325"/>
          <p14:tracePt t="50448" x="3330575" y="2470150"/>
          <p14:tracePt t="50465" x="3368675" y="2463800"/>
          <p14:tracePt t="50482" x="3403600" y="2463800"/>
          <p14:tracePt t="50499" x="3451225" y="2457450"/>
          <p14:tracePt t="50515" x="3489325" y="2457450"/>
          <p14:tracePt t="50532" x="3524250" y="2457450"/>
          <p14:tracePt t="50548" x="3559175" y="2457450"/>
          <p14:tracePt t="50565" x="3581400" y="2451100"/>
          <p14:tracePt t="50581" x="3603625" y="2451100"/>
          <p14:tracePt t="50598" x="3644900" y="2451100"/>
          <p14:tracePt t="50615" x="3657600" y="2451100"/>
          <p14:tracePt t="50632" x="3673475" y="2451100"/>
          <p14:tracePt t="50648" x="3695700" y="2451100"/>
          <p14:tracePt t="50664" x="3705225" y="2451100"/>
          <p14:tracePt t="50682" x="3708400" y="2457450"/>
          <p14:tracePt t="52368" x="3641725" y="2457450"/>
          <p14:tracePt t="52375" x="3540125" y="2457450"/>
          <p14:tracePt t="52383" x="3438525" y="2457450"/>
          <p14:tracePt t="52415" x="2994025" y="2486025"/>
          <p14:tracePt t="52448" x="2441575" y="2552700"/>
          <p14:tracePt t="52466" x="2247900" y="2571750"/>
          <p14:tracePt t="52483" x="1911350" y="2619375"/>
          <p14:tracePt t="52499" x="1724025" y="2676525"/>
          <p14:tracePt t="52515" x="1568450" y="2740025"/>
          <p14:tracePt t="52533" x="1352550" y="2828925"/>
          <p14:tracePt t="52548" x="1241425" y="2879725"/>
          <p14:tracePt t="52565" x="1136650" y="2940050"/>
          <p14:tracePt t="52581" x="996950" y="3016250"/>
          <p14:tracePt t="52598" x="917575" y="3044825"/>
          <p14:tracePt t="52615" x="850900" y="3082925"/>
          <p14:tracePt t="52631" x="755650" y="3127375"/>
          <p14:tracePt t="52648" x="708025" y="3162300"/>
          <p14:tracePt t="52665" x="676275" y="3175000"/>
          <p14:tracePt t="52681" x="635000" y="3190875"/>
          <p14:tracePt t="52698" x="619125" y="3203575"/>
          <p14:tracePt t="52715" x="603250" y="3219450"/>
          <p14:tracePt t="52731" x="587375" y="3228975"/>
          <p14:tracePt t="52747" x="577850" y="3228975"/>
          <p14:tracePt t="52765" x="568325" y="3228975"/>
          <p14:tracePt t="52781" x="552450" y="3228975"/>
          <p14:tracePt t="52816" x="552450" y="3225800"/>
          <p14:tracePt t="52832" x="552450" y="3222625"/>
          <p14:tracePt t="52848" x="552450" y="3206750"/>
          <p14:tracePt t="52865" x="552450" y="3197225"/>
          <p14:tracePt t="52881" x="565150" y="3181350"/>
          <p14:tracePt t="52898" x="574675" y="3171825"/>
          <p14:tracePt t="52915" x="584200" y="3155950"/>
          <p14:tracePt t="52932" x="593725" y="3143250"/>
          <p14:tracePt t="52948" x="600075" y="3133725"/>
          <p14:tracePt t="52964" x="603250" y="3121025"/>
          <p14:tracePt t="52982" x="625475" y="3101975"/>
          <p14:tracePt t="52998" x="635000" y="3089275"/>
          <p14:tracePt t="53015" x="644525" y="3079750"/>
          <p14:tracePt t="53032" x="666750" y="3067050"/>
          <p14:tracePt t="53048" x="676275" y="3048000"/>
          <p14:tracePt t="53066" x="685800" y="3035300"/>
          <p14:tracePt t="53082" x="685800" y="3025775"/>
          <p14:tracePt t="53098" x="685800" y="3016250"/>
          <p14:tracePt t="53115" x="685800" y="3000375"/>
          <p14:tracePt t="53131" x="685800" y="2994025"/>
          <p14:tracePt t="53451" x="708025" y="2987675"/>
          <p14:tracePt t="53458" x="746125" y="2987675"/>
          <p14:tracePt t="53465" x="781050" y="2981325"/>
          <p14:tracePt t="53481" x="866775" y="2965450"/>
          <p14:tracePt t="53498" x="971550" y="2965450"/>
          <p14:tracePt t="53515" x="1155700" y="2959100"/>
          <p14:tracePt t="53531" x="1260475" y="2959100"/>
          <p14:tracePt t="53565" x="1504950" y="2959100"/>
          <p14:tracePt t="53598" x="1635125" y="2959100"/>
          <p14:tracePt t="53615" x="1698625" y="2959100"/>
          <p14:tracePt t="53631" x="1749425" y="2959100"/>
          <p14:tracePt t="53647" x="1809750" y="2959100"/>
          <p14:tracePt t="53664" x="1895475" y="2959100"/>
          <p14:tracePt t="53681" x="1955800" y="2959100"/>
          <p14:tracePt t="53698" x="2000250" y="2959100"/>
          <p14:tracePt t="53715" x="2060575" y="2959100"/>
          <p14:tracePt t="53731" x="2098675" y="2959100"/>
          <p14:tracePt t="53747" x="2143125" y="2959100"/>
          <p14:tracePt t="53765" x="2212975" y="2959100"/>
          <p14:tracePt t="53781" x="2257425" y="2959100"/>
          <p14:tracePt t="53798" x="2292350" y="2959100"/>
          <p14:tracePt t="53815" x="2339975" y="2959100"/>
          <p14:tracePt t="53831" x="2371725" y="2959100"/>
          <p14:tracePt t="53848" x="2393950" y="2952750"/>
          <p14:tracePt t="53864" x="2435225" y="2927350"/>
          <p14:tracePt t="53882" x="2460625" y="2914650"/>
          <p14:tracePt t="53898" x="2498725" y="2901950"/>
          <p14:tracePt t="53915" x="2530475" y="2898775"/>
          <p14:tracePt t="53931" x="2559050" y="2892425"/>
          <p14:tracePt t="53948" x="2571750" y="2892425"/>
          <p14:tracePt t="53964" x="2584450" y="2892425"/>
          <p14:tracePt t="53981" x="2600325" y="2892425"/>
          <p14:tracePt t="54015" x="2606675" y="2892425"/>
          <p14:tracePt t="54031" x="2609850" y="2892425"/>
          <p14:tracePt t="54107" x="2616200" y="2892425"/>
          <p14:tracePt t="54195" x="2613025" y="2892425"/>
          <p14:tracePt t="54204" x="2609850" y="2892425"/>
          <p14:tracePt t="54215" x="2597150" y="2892425"/>
          <p14:tracePt t="54232" x="2584450" y="2892425"/>
          <p14:tracePt t="54248" x="2574925" y="2892425"/>
          <p14:tracePt t="54264" x="2559050" y="2892425"/>
          <p14:tracePt t="54281" x="2549525" y="2892425"/>
          <p14:tracePt t="54298" x="2533650" y="2892425"/>
          <p14:tracePt t="54314" x="2517775" y="2892425"/>
          <p14:tracePt t="54332" x="2508250" y="2892425"/>
          <p14:tracePt t="54349" x="2489200" y="2892425"/>
          <p14:tracePt t="54365" x="2479675" y="2892425"/>
          <p14:tracePt t="54381" x="2470150" y="2892425"/>
          <p14:tracePt t="54398" x="2463800" y="2892425"/>
          <p14:tracePt t="55213" x="2492375" y="2895600"/>
          <p14:tracePt t="55220" x="2530475" y="2901950"/>
          <p14:tracePt t="55231" x="2565400" y="2901950"/>
          <p14:tracePt t="55248" x="2705100" y="2895600"/>
          <p14:tracePt t="55264" x="2813050" y="2879725"/>
          <p14:tracePt t="55282" x="2921000" y="2863850"/>
          <p14:tracePt t="55298" x="3054350" y="2838450"/>
          <p14:tracePt t="55331" x="3184525" y="2838450"/>
          <p14:tracePt t="55364" x="3298825" y="2838450"/>
          <p14:tracePt t="55381" x="3321050" y="2838450"/>
          <p14:tracePt t="55398" x="3362325" y="2838450"/>
          <p14:tracePt t="55414" x="3384550" y="2838450"/>
          <p14:tracePt t="55431" x="3413125" y="2838450"/>
          <p14:tracePt t="55448" x="3467100" y="2838450"/>
          <p14:tracePt t="55464" x="3505200" y="2838450"/>
          <p14:tracePt t="55481" x="3543300" y="2841625"/>
          <p14:tracePt t="55497" x="3568700" y="2847975"/>
          <p14:tracePt t="55515" x="3590925" y="2847975"/>
          <p14:tracePt t="55531" x="3600450" y="2847975"/>
          <p14:tracePt t="55548" x="3641725" y="2847975"/>
          <p14:tracePt t="55564" x="3663950" y="2847975"/>
          <p14:tracePt t="55581" x="3686175" y="2847975"/>
          <p14:tracePt t="55597" x="3740150" y="2847975"/>
          <p14:tracePt t="55615" x="3775075" y="2847975"/>
          <p14:tracePt t="55631" x="3806825" y="2847975"/>
          <p14:tracePt t="55648" x="3860800" y="2847975"/>
          <p14:tracePt t="55664" x="3895725" y="2847975"/>
          <p14:tracePt t="55681" x="3927475" y="2847975"/>
          <p14:tracePt t="55697" x="3981450" y="2847975"/>
          <p14:tracePt t="55714" x="4019550" y="2847975"/>
          <p14:tracePt t="55731" x="4060825" y="2847975"/>
          <p14:tracePt t="55747" x="4124325" y="2847975"/>
          <p14:tracePt t="55764" x="4159250" y="2847975"/>
          <p14:tracePt t="55781" x="4191000" y="2847975"/>
          <p14:tracePt t="55797" x="4210050" y="2847975"/>
          <p14:tracePt t="55814" x="4219575" y="2847975"/>
          <p14:tracePt t="55831" x="4235450" y="2847975"/>
          <p14:tracePt t="55848" x="4244975" y="2847975"/>
          <p14:tracePt t="55881" x="4251325" y="2847975"/>
          <p14:tracePt t="55983" x="4254500" y="2847975"/>
          <p14:tracePt t="56361" x="4254500" y="2854325"/>
          <p14:tracePt t="56389" x="4254500" y="2857500"/>
          <p14:tracePt t="56397" x="4254500" y="2863850"/>
          <p14:tracePt t="56411" x="4254500" y="2867025"/>
          <p14:tracePt t="56421" x="4254500" y="2873375"/>
          <p14:tracePt t="56448" x="4254500" y="2892425"/>
          <p14:tracePt t="56481" x="4254500" y="2921000"/>
          <p14:tracePt t="56498" x="4254500" y="2930525"/>
          <p14:tracePt t="56514" x="4244975" y="2943225"/>
          <p14:tracePt t="56531" x="4222750" y="2962275"/>
          <p14:tracePt t="56548" x="4213225" y="2971800"/>
          <p14:tracePt t="56564" x="4203700" y="2981325"/>
          <p14:tracePt t="56581" x="4197350" y="2997200"/>
          <p14:tracePt t="56598" x="4194175" y="3013075"/>
          <p14:tracePt t="56614" x="4187825" y="3022600"/>
          <p14:tracePt t="56631" x="4168775" y="3035300"/>
          <p14:tracePt t="56647" x="4162425" y="3048000"/>
          <p14:tracePt t="56664" x="4159250" y="3060700"/>
          <p14:tracePt t="56681" x="4149725" y="3073400"/>
          <p14:tracePt t="56697" x="4143375" y="3082925"/>
          <p14:tracePt t="56714" x="4133850" y="3086100"/>
          <p14:tracePt t="56732" x="4124325" y="3101975"/>
          <p14:tracePt t="56748" x="4114800" y="3101975"/>
          <p14:tracePt t="56764" x="4102100" y="3117850"/>
          <p14:tracePt t="56781" x="4089400" y="3130550"/>
          <p14:tracePt t="56797" x="4073525" y="3143250"/>
          <p14:tracePt t="56814" x="4064000" y="3152775"/>
          <p14:tracePt t="56831" x="4048125" y="3171825"/>
          <p14:tracePt t="56847" x="4038600" y="3181350"/>
          <p14:tracePt t="56864" x="4022725" y="3190875"/>
          <p14:tracePt t="56880" x="4006850" y="3213100"/>
          <p14:tracePt t="56898" x="3997325" y="3222625"/>
          <p14:tracePt t="56915" x="3981450" y="3232150"/>
          <p14:tracePt t="56931" x="3933825" y="3251200"/>
          <p14:tracePt t="56947" x="3886200" y="3263900"/>
          <p14:tracePt t="56965" x="3841750" y="3282950"/>
          <p14:tracePt t="56981" x="3778250" y="3302000"/>
          <p14:tracePt t="56998" x="3740150" y="3314700"/>
          <p14:tracePt t="57014" x="3695700" y="3321050"/>
          <p14:tracePt t="57031" x="3632200" y="3327400"/>
          <p14:tracePt t="57047" x="3587750" y="3327400"/>
          <p14:tracePt t="57064" x="3552825" y="3327400"/>
          <p14:tracePt t="57081" x="3482975" y="3327400"/>
          <p14:tracePt t="57097" x="3444875" y="3327400"/>
          <p14:tracePt t="57114" x="3425825" y="3327400"/>
          <p14:tracePt t="57131" x="3384550" y="3327400"/>
          <p14:tracePt t="57148" x="3368675" y="3327400"/>
          <p14:tracePt t="57164" x="3340100" y="3327400"/>
          <p14:tracePt t="57181" x="3308350" y="3327400"/>
          <p14:tracePt t="57198" x="3279775" y="3327400"/>
          <p14:tracePt t="57215" x="3257550" y="3327400"/>
          <p14:tracePt t="57231" x="3216275" y="3327400"/>
          <p14:tracePt t="57247" x="3200400" y="3327400"/>
          <p14:tracePt t="57264" x="3171825" y="3327400"/>
          <p14:tracePt t="57281" x="3140075" y="3327400"/>
          <p14:tracePt t="57298" x="3108325" y="3327400"/>
          <p14:tracePt t="57314" x="3073400" y="3327400"/>
          <p14:tracePt t="57331" x="2994025" y="3327400"/>
          <p14:tracePt t="57347" x="2959100" y="3327400"/>
          <p14:tracePt t="57365" x="2921000" y="3327400"/>
          <p14:tracePt t="57382" x="2889250" y="3327400"/>
          <p14:tracePt t="57398" x="2860675" y="3327400"/>
          <p14:tracePt t="57415" x="2838450" y="3324225"/>
          <p14:tracePt t="57431" x="2774950" y="3311525"/>
          <p14:tracePt t="57448" x="2730500" y="3311525"/>
          <p14:tracePt t="57465" x="2686050" y="3305175"/>
          <p14:tracePt t="57481" x="2644775" y="3305175"/>
          <p14:tracePt t="57498" x="2622550" y="3295650"/>
          <p14:tracePt t="57514" x="2597150" y="3289300"/>
          <p14:tracePt t="57531" x="2555875" y="3263900"/>
          <p14:tracePt t="57548" x="2533650" y="3251200"/>
          <p14:tracePt t="57564" x="2501900" y="3241675"/>
          <p14:tracePt t="57581" x="2460625" y="3222625"/>
          <p14:tracePt t="57597" x="2435225" y="3203575"/>
          <p14:tracePt t="57614" x="2419350" y="3194050"/>
          <p14:tracePt t="57631" x="2397125" y="3178175"/>
          <p14:tracePt t="57648" x="2387600" y="3168650"/>
          <p14:tracePt t="57665" x="2368550" y="3146425"/>
          <p14:tracePt t="57681" x="2352675" y="3136900"/>
          <p14:tracePt t="57698" x="2336800" y="3130550"/>
          <p14:tracePt t="57714" x="2327275" y="3127375"/>
          <p14:tracePt t="57731" x="2311400" y="3121025"/>
          <p14:tracePt t="57748" x="2295525" y="3121025"/>
          <p14:tracePt t="57764" x="2286000" y="3121025"/>
          <p14:tracePt t="57781" x="2282825" y="3121025"/>
          <p14:tracePt t="57808" x="2276475" y="3121025"/>
          <p14:tracePt t="58137" x="2282825" y="3121025"/>
          <p14:tracePt t="58144" x="2301875" y="3121025"/>
          <p14:tracePt t="58151" x="2320925" y="3121025"/>
          <p14:tracePt t="58165" x="2365375" y="3121025"/>
          <p14:tracePt t="58181" x="2400300" y="3121025"/>
          <p14:tracePt t="58198" x="2454275" y="3121025"/>
          <p14:tracePt t="58231" x="2530475" y="3121025"/>
          <p14:tracePt t="58265" x="2587625" y="3121025"/>
          <p14:tracePt t="58280" x="2606675" y="3121025"/>
          <p14:tracePt t="58297" x="2644775" y="3121025"/>
          <p14:tracePt t="58314" x="2698750" y="3121025"/>
          <p14:tracePt t="58331" x="2736850" y="3121025"/>
          <p14:tracePt t="58348" x="2759075" y="3121025"/>
          <p14:tracePt t="58365" x="2797175" y="3121025"/>
          <p14:tracePt t="58380" x="2828925" y="3121025"/>
          <p14:tracePt t="58397" x="2851150" y="3114675"/>
          <p14:tracePt t="58414" x="2908300" y="3095625"/>
          <p14:tracePt t="58430" x="2952750" y="3089275"/>
          <p14:tracePt t="58448" x="2987675" y="3089275"/>
          <p14:tracePt t="58465" x="3057525" y="3089275"/>
          <p14:tracePt t="58480" x="3095625" y="3089275"/>
          <p14:tracePt t="58498" x="3117850" y="3089275"/>
          <p14:tracePt t="58514" x="3165475" y="3079750"/>
          <p14:tracePt t="58530" x="3190875" y="3067050"/>
          <p14:tracePt t="58548" x="3228975" y="3054350"/>
          <p14:tracePt t="58565" x="3270250" y="3028950"/>
          <p14:tracePt t="58580" x="3295650" y="3019425"/>
          <p14:tracePt t="58598" x="3311525" y="3019425"/>
          <p14:tracePt t="58614" x="3330575" y="3019425"/>
          <p14:tracePt t="58630" x="3333750" y="3019425"/>
          <p14:tracePt t="58843" x="3327400" y="3019425"/>
          <p14:tracePt t="58850" x="3308350" y="3013075"/>
          <p14:tracePt t="58865" x="3286125" y="3000375"/>
          <p14:tracePt t="58881" x="3254375" y="2987675"/>
          <p14:tracePt t="58898" x="3225800" y="2981325"/>
          <p14:tracePt t="58914" x="3168650" y="2968625"/>
          <p14:tracePt t="58931" x="3146425" y="2968625"/>
          <p14:tracePt t="58947" x="3117850" y="2968625"/>
          <p14:tracePt t="58965" x="3086100" y="2968625"/>
          <p14:tracePt t="58981" x="3057525" y="2968625"/>
          <p14:tracePt t="58998" x="3035300" y="2968625"/>
          <p14:tracePt t="59014" x="2987675" y="2968625"/>
          <p14:tracePt t="59030" x="2949575" y="2968625"/>
          <p14:tracePt t="59047" x="2927350" y="2968625"/>
          <p14:tracePt t="59064" x="2889250" y="2968625"/>
          <p14:tracePt t="59081" x="2867025" y="2968625"/>
          <p14:tracePt t="59099" x="2838450" y="2968625"/>
          <p14:tracePt t="59115" x="2828925" y="2968625"/>
          <p14:tracePt t="59131" x="2819400" y="2971800"/>
          <p14:tracePt t="59147" x="2809875" y="2974975"/>
          <p14:tracePt t="59164" x="2784475" y="2981325"/>
          <p14:tracePt t="59181" x="2774950" y="2990850"/>
          <p14:tracePt t="59198" x="2762250" y="2990850"/>
          <p14:tracePt t="59214" x="2749550" y="2990850"/>
          <p14:tracePt t="59231" x="2733675" y="2990850"/>
          <p14:tracePt t="59248" x="2724150" y="3000375"/>
          <p14:tracePt t="59264" x="2724150" y="3006725"/>
          <p14:tracePt t="59285" x="2724150" y="3009900"/>
          <p14:tracePt t="59299" x="2717800" y="3009900"/>
          <p14:tracePt t="59314" x="2717800" y="3016250"/>
          <p14:tracePt t="59330" x="2714625" y="3019425"/>
          <p14:tracePt t="59347" x="2714625" y="3028950"/>
          <p14:tracePt t="59364" x="2714625" y="3041650"/>
          <p14:tracePt t="59381" x="2714625" y="3054350"/>
          <p14:tracePt t="59398" x="2714625" y="3063875"/>
          <p14:tracePt t="59414" x="2714625" y="3092450"/>
          <p14:tracePt t="59430" x="2714625" y="3133725"/>
          <p14:tracePt t="59448" x="2714625" y="3213100"/>
          <p14:tracePt t="59464" x="2714625" y="3257550"/>
          <p14:tracePt t="59481" x="2714625" y="3302000"/>
          <p14:tracePt t="59498" x="2714625" y="3362325"/>
          <p14:tracePt t="59514" x="2714625" y="3394075"/>
          <p14:tracePt t="59530" x="2714625" y="3429000"/>
          <p14:tracePt t="59548" x="2714625" y="3470275"/>
          <p14:tracePt t="59564" x="2714625" y="3505200"/>
          <p14:tracePt t="59581" x="2714625" y="3543300"/>
          <p14:tracePt t="59598" x="2714625" y="3575050"/>
          <p14:tracePt t="59615" x="2714625" y="3590925"/>
          <p14:tracePt t="59630" x="2714625" y="3606800"/>
          <p14:tracePt t="59648" x="2714625" y="3622675"/>
          <p14:tracePt t="59664" x="2708275" y="3632200"/>
          <p14:tracePt t="59681" x="2698750" y="3641725"/>
          <p14:tracePt t="59698" x="2695575" y="3660775"/>
          <p14:tracePt t="59714" x="2689225" y="3670300"/>
          <p14:tracePt t="59730" x="2686050" y="3679825"/>
          <p14:tracePt t="59748" x="2679700" y="3714750"/>
          <p14:tracePt t="59764" x="2673350" y="3724275"/>
          <p14:tracePt t="59781" x="2673350" y="3743325"/>
          <p14:tracePt t="59797" x="2663825" y="3771900"/>
          <p14:tracePt t="59813" x="2657475" y="3787775"/>
          <p14:tracePt t="59831" x="2647950" y="3800475"/>
          <p14:tracePt t="59848" x="2641600" y="3829050"/>
          <p14:tracePt t="59864" x="2635250" y="3838575"/>
          <p14:tracePt t="59881" x="2635250" y="3848100"/>
          <p14:tracePt t="59898" x="2632075" y="3867150"/>
          <p14:tracePt t="59914" x="2632075" y="3876675"/>
          <p14:tracePt t="59930" x="2632075" y="3883025"/>
          <p14:tracePt t="59991" x="2632075" y="3886200"/>
          <p14:tracePt t="62131" x="2632075" y="3851275"/>
          <p14:tracePt t="62138" x="2632075" y="3784600"/>
          <p14:tracePt t="62147" x="2632075" y="3702050"/>
          <p14:tracePt t="62165" x="2632075" y="3587750"/>
          <p14:tracePt t="62181" x="2632075" y="3492500"/>
          <p14:tracePt t="62197" x="2632075" y="3457575"/>
          <p14:tracePt t="62230" x="2606675" y="3368675"/>
          <p14:tracePt t="62265" x="2584450" y="3330575"/>
          <p14:tracePt t="62281" x="2543175" y="3298825"/>
          <p14:tracePt t="62297" x="2511425" y="3282950"/>
          <p14:tracePt t="62314" x="2486025" y="3257550"/>
          <p14:tracePt t="62330" x="2444750" y="3232150"/>
          <p14:tracePt t="62347" x="2422525" y="3222625"/>
          <p14:tracePt t="62364" x="2390775" y="3209925"/>
          <p14:tracePt t="62380" x="2355850" y="3184525"/>
          <p14:tracePt t="62397" x="2324100" y="3171825"/>
          <p14:tracePt t="62413" x="2301875" y="3162300"/>
          <p14:tracePt t="62415" x="2295525" y="3155950"/>
          <p14:tracePt t="62430" x="2273300" y="3146425"/>
          <p14:tracePt t="62447" x="2257425" y="3127375"/>
          <p14:tracePt t="62464" x="2232025" y="3114675"/>
          <p14:tracePt t="62480" x="2190750" y="3086100"/>
          <p14:tracePt t="62496" x="2178050" y="3060700"/>
          <p14:tracePt t="62513" x="2168525" y="3051175"/>
          <p14:tracePt t="62530" x="2149475" y="3038475"/>
          <p14:tracePt t="62547" x="2136775" y="3022600"/>
          <p14:tracePt t="62564" x="2127250" y="3022600"/>
          <p14:tracePt t="62615" x="2130425" y="3022600"/>
          <p14:tracePt t="62622" x="2133600" y="3022600"/>
          <p14:tracePt t="62631" x="2139950" y="3022600"/>
          <p14:tracePt t="62647" x="2149475" y="3028950"/>
          <p14:tracePt t="62664" x="2181225" y="3041650"/>
          <p14:tracePt t="62680" x="2228850" y="3060700"/>
          <p14:tracePt t="62697" x="2276475" y="3073400"/>
          <p14:tracePt t="62714" x="2400300" y="3101975"/>
          <p14:tracePt t="62731" x="2486025" y="3127375"/>
          <p14:tracePt t="62747" x="2562225" y="3140075"/>
          <p14:tracePt t="62764" x="2651125" y="3168650"/>
          <p14:tracePt t="62780" x="2724150" y="3178175"/>
          <p14:tracePt t="62797" x="2806700" y="3178175"/>
          <p14:tracePt t="62815" x="2901950" y="3178175"/>
          <p14:tracePt t="62830" x="2981325" y="3178175"/>
          <p14:tracePt t="62847" x="3054350" y="3171825"/>
          <p14:tracePt t="62864" x="3140075" y="3159125"/>
          <p14:tracePt t="62880" x="3203575" y="3152775"/>
          <p14:tracePt t="62897" x="3257550" y="3146425"/>
          <p14:tracePt t="62915" x="3311525" y="3140075"/>
          <p14:tracePt t="62930" x="3349625" y="3133725"/>
          <p14:tracePt t="62946" x="3387725" y="3121025"/>
          <p14:tracePt t="62965" x="3451225" y="3095625"/>
          <p14:tracePt t="62980" x="3489325" y="3089275"/>
          <p14:tracePt t="62997" x="3527425" y="3082925"/>
          <p14:tracePt t="63015" x="3581400" y="3082925"/>
          <p14:tracePt t="63030" x="3609975" y="3082925"/>
          <p14:tracePt t="63047" x="3632200" y="3082925"/>
          <p14:tracePt t="63065" x="3648075" y="3082925"/>
          <p14:tracePt t="63080" x="3663950" y="3070225"/>
          <p14:tracePt t="63097" x="3673475" y="3070225"/>
          <p14:tracePt t="63114" x="3692525" y="3067050"/>
          <p14:tracePt t="63130" x="3708400" y="3067050"/>
          <p14:tracePt t="63147" x="3717925" y="3067050"/>
          <p14:tracePt t="63164" x="3730625" y="3067050"/>
          <p14:tracePt t="63180" x="3736975" y="3067050"/>
          <p14:tracePt t="63197" x="3743325" y="3067050"/>
          <p14:tracePt t="63214" x="3746500" y="3067050"/>
          <p14:tracePt t="63230" x="3762375" y="3067050"/>
          <p14:tracePt t="63247" x="3771900" y="3067050"/>
          <p14:tracePt t="63264" x="3797300" y="3067050"/>
          <p14:tracePt t="63280" x="3829050" y="3070225"/>
          <p14:tracePt t="63297" x="3851275" y="3070225"/>
          <p14:tracePt t="63314" x="3879850" y="3076575"/>
          <p14:tracePt t="63330" x="3889375" y="3076575"/>
          <p14:tracePt t="63347" x="3902075" y="3076575"/>
          <p14:tracePt t="63364" x="3930650" y="3082925"/>
          <p14:tracePt t="63380" x="3949700" y="3082925"/>
          <p14:tracePt t="63397" x="3981450" y="3082925"/>
          <p14:tracePt t="63414" x="4013200" y="3082925"/>
          <p14:tracePt t="63430" x="4022725" y="3082925"/>
          <p14:tracePt t="63447" x="4038600" y="3082925"/>
          <p14:tracePt t="63463" x="4054475" y="3082925"/>
          <p14:tracePt t="63481" x="4064000" y="3082925"/>
          <p14:tracePt t="63497" x="4067175" y="3082925"/>
          <p14:tracePt t="63514" x="4083050" y="3086100"/>
          <p14:tracePt t="63530" x="4092575" y="3092450"/>
          <p14:tracePt t="63547" x="4098925" y="3092450"/>
          <p14:tracePt t="63563" x="4108450" y="3101975"/>
          <p14:tracePt t="63643" x="4108450" y="3108325"/>
          <p14:tracePt t="63664" x="4111625" y="3111500"/>
          <p14:tracePt t="63785" x="4111625" y="3117850"/>
          <p14:tracePt t="63791" x="4117975" y="3117850"/>
          <p14:tracePt t="63799" x="4117975" y="3121025"/>
          <p14:tracePt t="63828" x="4117975" y="3127375"/>
          <p14:tracePt t="63849" x="4121150" y="3127375"/>
          <p14:tracePt t="63907" x="4121150" y="3130550"/>
          <p14:tracePt t="63913" x="4133850" y="3136900"/>
          <p14:tracePt t="63927" x="4133850" y="3140075"/>
          <p14:tracePt t="63935" x="4137025" y="3152775"/>
          <p14:tracePt t="63947" x="4143375" y="3155950"/>
          <p14:tracePt t="63964" x="4143375" y="3171825"/>
          <p14:tracePt t="63980" x="4152900" y="3181350"/>
          <p14:tracePt t="63996" x="4152900" y="3190875"/>
          <p14:tracePt t="64014" x="4152900" y="3209925"/>
          <p14:tracePt t="64030" x="4152900" y="3219450"/>
          <p14:tracePt t="64047" x="4159250" y="3232150"/>
          <p14:tracePt t="64063" x="4159250" y="3244850"/>
          <p14:tracePt t="64080" x="4159250" y="3260725"/>
          <p14:tracePt t="64096" x="4162425" y="3270250"/>
          <p14:tracePt t="64113" x="4162425" y="3286125"/>
          <p14:tracePt t="64130" x="4168775" y="3295650"/>
          <p14:tracePt t="64147" x="4168775" y="3311525"/>
          <p14:tracePt t="64163" x="4168775" y="3324225"/>
          <p14:tracePt t="64206" x="4168775" y="3330575"/>
          <p14:tracePt t="64227" x="4168775" y="3333750"/>
          <p14:tracePt t="64271" x="4168775" y="3340100"/>
          <p14:tracePt t="64327" x="4165600" y="3340100"/>
          <p14:tracePt t="64334" x="4162425" y="3340100"/>
          <p14:tracePt t="64347" x="4156075" y="3336925"/>
          <p14:tracePt t="64364" x="4140200" y="3324225"/>
          <p14:tracePt t="64380" x="4127500" y="3324225"/>
          <p14:tracePt t="64397" x="4111625" y="3324225"/>
          <p14:tracePt t="64414" x="4102100" y="3324225"/>
          <p14:tracePt t="64430" x="4092575" y="3324225"/>
          <p14:tracePt t="64447" x="4076700" y="3324225"/>
          <p14:tracePt t="64449" x="4073525" y="3324225"/>
          <p14:tracePt t="64463" x="4060825" y="3324225"/>
          <p14:tracePt t="64481" x="4048125" y="3324225"/>
          <p14:tracePt t="64498" x="4019550" y="3324225"/>
          <p14:tracePt t="64514" x="4003675" y="3324225"/>
          <p14:tracePt t="64530" x="3994150" y="3324225"/>
          <p14:tracePt t="64548" x="3981450" y="3324225"/>
          <p14:tracePt t="64564" x="3959225" y="3324225"/>
          <p14:tracePt t="64580" x="3937000" y="3324225"/>
          <p14:tracePt t="64597" x="3895725" y="3324225"/>
          <p14:tracePt t="64614" x="3876675" y="3324225"/>
          <p14:tracePt t="64630" x="3854450" y="3324225"/>
          <p14:tracePt t="64647" x="3832225" y="3324225"/>
          <p14:tracePt t="64664" x="3822700" y="3324225"/>
          <p14:tracePt t="64680" x="3810000" y="3324225"/>
          <p14:tracePt t="64697" x="3794125" y="3324225"/>
          <p14:tracePt t="64713" x="3784600" y="3324225"/>
          <p14:tracePt t="64730" x="3775075" y="3324225"/>
          <p14:tracePt t="64747" x="3756025" y="3324225"/>
          <p14:tracePt t="64763" x="3743325" y="3324225"/>
          <p14:tracePt t="64780" x="3733800" y="3324225"/>
          <p14:tracePt t="64797" x="3730625" y="3324225"/>
          <p14:tracePt t="64830" x="3721100" y="3324225"/>
          <p14:tracePt t="64847" x="3711575" y="3324225"/>
          <p14:tracePt t="64863" x="3705225" y="3324225"/>
          <p14:tracePt t="64897" x="3698875" y="3324225"/>
          <p14:tracePt t="64992" x="3698875" y="3317875"/>
          <p14:tracePt t="65006" x="3702050" y="3317875"/>
          <p14:tracePt t="65017" x="3708400" y="3317875"/>
          <p14:tracePt t="65030" x="3717925" y="3308350"/>
          <p14:tracePt t="65047" x="3733800" y="3308350"/>
          <p14:tracePt t="65255" x="3743325" y="3308350"/>
          <p14:tracePt t="65261" x="3762375" y="3311525"/>
          <p14:tracePt t="65268" x="3781425" y="3317875"/>
          <p14:tracePt t="65280" x="3790950" y="3324225"/>
          <p14:tracePt t="65297" x="3854450" y="3343275"/>
          <p14:tracePt t="65313" x="3902075" y="3355975"/>
          <p14:tracePt t="65330" x="3940175" y="3375025"/>
          <p14:tracePt t="65347" x="4025900" y="3394075"/>
          <p14:tracePt t="65363" x="4064000" y="3406775"/>
          <p14:tracePt t="65381" x="4102100" y="3419475"/>
          <p14:tracePt t="65396" x="4137025" y="3444875"/>
          <p14:tracePt t="65413" x="4162425" y="3454400"/>
          <p14:tracePt t="65430" x="4178300" y="3476625"/>
          <p14:tracePt t="65447" x="4197350" y="3517900"/>
          <p14:tracePt t="65463" x="4213225" y="3536950"/>
          <p14:tracePt t="65480" x="4225925" y="3552825"/>
          <p14:tracePt t="65496" x="4229100" y="3565525"/>
          <p14:tracePt t="65514" x="4229100" y="3575050"/>
          <p14:tracePt t="65530" x="4229100" y="3587750"/>
          <p14:tracePt t="65547" x="4229100" y="3600450"/>
          <p14:tracePt t="65580" x="4229100" y="3609975"/>
          <p14:tracePt t="65597" x="4229100" y="3619500"/>
          <p14:tracePt t="65614" x="4229100" y="3625850"/>
          <p14:tracePt t="65683" x="4229100" y="3632200"/>
          <p14:tracePt t="65717" x="4229100" y="3635375"/>
          <p14:tracePt t="65782" x="4229100" y="3644900"/>
          <p14:tracePt t="65832" x="4235450" y="3644900"/>
          <p14:tracePt t="65838" x="4235450" y="3651250"/>
          <p14:tracePt t="65847" x="4238625" y="3654425"/>
          <p14:tracePt t="67387" x="4210050" y="3651250"/>
          <p14:tracePt t="67394" x="4152900" y="3644900"/>
          <p14:tracePt t="67401" x="4083050" y="3635375"/>
          <p14:tracePt t="67413" x="4013200" y="3625850"/>
          <p14:tracePt t="67430" x="3790950" y="3600450"/>
          <p14:tracePt t="67447" x="3641725" y="3590925"/>
          <p14:tracePt t="67480" x="3343275" y="3590925"/>
          <p14:tracePt t="67513" x="3108325" y="3613150"/>
          <p14:tracePt t="67514" x="3070225" y="3619500"/>
          <p14:tracePt t="67532" x="2994025" y="3635375"/>
          <p14:tracePt t="67547" x="2930525" y="3657600"/>
          <p14:tracePt t="67564" x="2828925" y="3679825"/>
          <p14:tracePt t="67580" x="2781300" y="3698875"/>
          <p14:tracePt t="67596" x="2736850" y="3717925"/>
          <p14:tracePt t="67613" x="2692400" y="3730625"/>
          <p14:tracePt t="67630" x="2657475" y="3749675"/>
          <p14:tracePt t="67646" x="2625725" y="3762375"/>
          <p14:tracePt t="67664" x="2584450" y="3784600"/>
          <p14:tracePt t="67679" x="2559050" y="3797300"/>
          <p14:tracePt t="67696" x="2536825" y="3810000"/>
          <p14:tracePt t="67713" x="2505075" y="3819525"/>
          <p14:tracePt t="67730" x="2476500" y="3844925"/>
          <p14:tracePt t="67746" x="2444750" y="3857625"/>
          <p14:tracePt t="67764" x="2419350" y="3873500"/>
          <p14:tracePt t="67780" x="2393950" y="3883025"/>
          <p14:tracePt t="67796" x="2378075" y="3898900"/>
          <p14:tracePt t="67813" x="2368550" y="3908425"/>
          <p14:tracePt t="67830" x="2349500" y="3924300"/>
          <p14:tracePt t="67846" x="2339975" y="3933825"/>
          <p14:tracePt t="67864" x="2324100" y="3943350"/>
          <p14:tracePt t="67880" x="2314575" y="3949700"/>
          <p14:tracePt t="67896" x="2298700" y="3956050"/>
          <p14:tracePt t="67913" x="2289175" y="3956050"/>
          <p14:tracePt t="67930" x="2273300" y="3959225"/>
          <p14:tracePt t="67946" x="2263775" y="3959225"/>
          <p14:tracePt t="69035" x="2266950" y="3965575"/>
          <p14:tracePt t="69048" x="2270125" y="3965575"/>
          <p14:tracePt t="69056" x="2270125" y="3968750"/>
          <p14:tracePt t="69069" x="2270125" y="3975100"/>
          <p14:tracePt t="69080" x="2276475" y="3975100"/>
          <p14:tracePt t="69096" x="2276475" y="3984625"/>
          <p14:tracePt t="69113" x="2286000" y="3987800"/>
          <p14:tracePt t="69146" x="2289175" y="3994150"/>
          <p14:tracePt t="69179" x="2311400" y="4000500"/>
          <p14:tracePt t="69197" x="2320925" y="4010025"/>
          <p14:tracePt t="69213" x="2336800" y="4019550"/>
          <p14:tracePt t="69230" x="2365375" y="4035425"/>
          <p14:tracePt t="69246" x="2387600" y="4048125"/>
          <p14:tracePt t="69263" x="2444750" y="4067175"/>
          <p14:tracePt t="69279" x="2470150" y="4079875"/>
          <p14:tracePt t="69296" x="2508250" y="4098925"/>
          <p14:tracePt t="69313" x="2571750" y="4117975"/>
          <p14:tracePt t="69329" x="2644775" y="4130675"/>
          <p14:tracePt t="69346" x="2736850" y="4130675"/>
          <p14:tracePt t="69363" x="2914650" y="4156075"/>
          <p14:tracePt t="69379" x="3057525" y="4184650"/>
          <p14:tracePt t="69396" x="3184525" y="4200525"/>
          <p14:tracePt t="69413" x="3314700" y="4210050"/>
          <p14:tracePt t="69429" x="3378200" y="4216400"/>
          <p14:tracePt t="69447" x="3454400" y="4222750"/>
          <p14:tracePt t="69463" x="3514725" y="4222750"/>
          <p14:tracePt t="69479" x="3575050" y="4222750"/>
          <p14:tracePt t="69496" x="3644900" y="4222750"/>
          <p14:tracePt t="69513" x="3765550" y="4235450"/>
          <p14:tracePt t="69530" x="3841750" y="4260850"/>
          <p14:tracePt t="69547" x="3930650" y="4273550"/>
          <p14:tracePt t="69563" x="3965575" y="4273550"/>
          <p14:tracePt t="69580" x="3997325" y="4273550"/>
          <p14:tracePt t="69596" x="4019550" y="4273550"/>
          <p14:tracePt t="69613" x="4067175" y="4273550"/>
          <p14:tracePt t="69630" x="4111625" y="4270375"/>
          <p14:tracePt t="69647" x="4187825" y="4264025"/>
          <p14:tracePt t="69663" x="4248150" y="4264025"/>
          <p14:tracePt t="69680" x="4295775" y="4244975"/>
          <p14:tracePt t="69696" x="4359275" y="4232275"/>
          <p14:tracePt t="69713" x="4387850" y="4219575"/>
          <p14:tracePt t="69729" x="4413250" y="4206875"/>
          <p14:tracePt t="69747" x="4435475" y="4184650"/>
          <p14:tracePt t="69763" x="4451350" y="4168775"/>
          <p14:tracePt t="69780" x="4467225" y="4146550"/>
          <p14:tracePt t="69797" x="4483100" y="4111625"/>
          <p14:tracePt t="69813" x="4495800" y="4089400"/>
          <p14:tracePt t="69830" x="4502150" y="4060825"/>
          <p14:tracePt t="69846" x="4498975" y="4003675"/>
          <p14:tracePt t="69863" x="4479925" y="3965575"/>
          <p14:tracePt t="69879" x="4448175" y="3927475"/>
          <p14:tracePt t="69897" x="4410075" y="3895725"/>
          <p14:tracePt t="69913" x="4381500" y="3876675"/>
          <p14:tracePt t="69930" x="4349750" y="3867150"/>
          <p14:tracePt t="69946" x="4308475" y="3860800"/>
          <p14:tracePt t="69963" x="4286250" y="3860800"/>
          <p14:tracePt t="69980" x="4251325" y="3860800"/>
          <p14:tracePt t="69996" x="4171950" y="3863975"/>
          <p14:tracePt t="70013" x="4095750" y="3876675"/>
          <p14:tracePt t="70030" x="3978275" y="3902075"/>
          <p14:tracePt t="70046" x="3822700" y="3937000"/>
          <p14:tracePt t="70063" x="3724275" y="3952875"/>
          <p14:tracePt t="70080" x="3629025" y="3968750"/>
          <p14:tracePt t="70096" x="3473450" y="3994150"/>
          <p14:tracePt t="70113" x="3394075" y="3994150"/>
          <p14:tracePt t="70130" x="3311525" y="3994150"/>
          <p14:tracePt t="70146" x="3178175" y="4010025"/>
          <p14:tracePt t="70163" x="3105150" y="4022725"/>
          <p14:tracePt t="70180" x="3051175" y="4038600"/>
          <p14:tracePt t="70196" x="3009900" y="4060825"/>
          <p14:tracePt t="70212" x="2978150" y="4073525"/>
          <p14:tracePt t="70230" x="2962275" y="4083050"/>
          <p14:tracePt t="70246" x="2946400" y="4098925"/>
          <p14:tracePt t="70263" x="2930525" y="4114800"/>
          <p14:tracePt t="70279" x="2921000" y="4124325"/>
          <p14:tracePt t="70296" x="2917825" y="4143375"/>
          <p14:tracePt t="70313" x="2917825" y="4175125"/>
          <p14:tracePt t="70330" x="2917825" y="4197350"/>
          <p14:tracePt t="70346" x="2971800" y="4257675"/>
          <p14:tracePt t="70363" x="3044825" y="4311650"/>
          <p14:tracePt t="70379" x="3101975" y="4349750"/>
          <p14:tracePt t="70396" x="3178175" y="4403725"/>
          <p14:tracePt t="70413" x="3225800" y="4438650"/>
          <p14:tracePt t="70429" x="3314700" y="4470400"/>
          <p14:tracePt t="70446" x="3514725" y="4505325"/>
          <p14:tracePt t="70463" x="3622675" y="4521200"/>
          <p14:tracePt t="70479" x="3759200" y="4521200"/>
          <p14:tracePt t="70496" x="3981450" y="4498975"/>
          <p14:tracePt t="70513" x="4121150" y="4479925"/>
          <p14:tracePt t="70529" x="4238625" y="4464050"/>
          <p14:tracePt t="70546" x="4384675" y="4422775"/>
          <p14:tracePt t="70563" x="4448175" y="4410075"/>
          <p14:tracePt t="70580" x="4514850" y="4387850"/>
          <p14:tracePt t="70597" x="4603750" y="4365625"/>
          <p14:tracePt t="70613" x="4670425" y="4337050"/>
          <p14:tracePt t="70630" x="4714875" y="4324350"/>
          <p14:tracePt t="70646" x="4775200" y="4283075"/>
          <p14:tracePt t="70663" x="4797425" y="4260850"/>
          <p14:tracePt t="70680" x="4829175" y="4235450"/>
          <p14:tracePt t="70696" x="4845050" y="4213225"/>
          <p14:tracePt t="70713" x="4854575" y="4197350"/>
          <p14:tracePt t="70729" x="4864100" y="4187825"/>
          <p14:tracePt t="70746" x="4864100" y="4168775"/>
          <p14:tracePt t="70763" x="4864100" y="4159250"/>
          <p14:tracePt t="70780" x="4864100" y="4149725"/>
          <p14:tracePt t="70796" x="4857750" y="4133850"/>
          <p14:tracePt t="70813" x="4841875" y="4111625"/>
          <p14:tracePt t="70829" x="4810125" y="4092575"/>
          <p14:tracePt t="70846" x="4775200" y="4060825"/>
          <p14:tracePt t="70862" x="4743450" y="4051300"/>
          <p14:tracePt t="70879" x="4721225" y="4038600"/>
          <p14:tracePt t="70896" x="4679950" y="4025900"/>
          <p14:tracePt t="70912" x="4657725" y="4019550"/>
          <p14:tracePt t="70929" x="4625975" y="4000500"/>
          <p14:tracePt t="70946" x="4591050" y="3997325"/>
          <p14:tracePt t="70963" x="4562475" y="3990975"/>
          <p14:tracePt t="70979" x="4546600" y="3990975"/>
          <p14:tracePt t="70996" x="4527550" y="3990975"/>
          <p14:tracePt t="71013" x="4518025" y="3990975"/>
          <p14:tracePt t="71030" x="4489450" y="3990975"/>
          <p14:tracePt t="71046" x="4464050" y="3984625"/>
          <p14:tracePt t="71063" x="4441825" y="3984625"/>
          <p14:tracePt t="71080" x="4413250" y="3984625"/>
          <p14:tracePt t="71096" x="4403725" y="3984625"/>
          <p14:tracePt t="71113" x="4394200" y="3984625"/>
          <p14:tracePt t="71130" x="4381500" y="3984625"/>
          <p14:tracePt t="71146" x="4371975" y="3984625"/>
          <p14:tracePt t="71163" x="4359275" y="3984625"/>
          <p14:tracePt t="71180" x="4346575" y="3978275"/>
          <p14:tracePt t="71196" x="4330700" y="3978275"/>
          <p14:tracePt t="71213" x="4314825" y="3978275"/>
          <p14:tracePt t="71230" x="4302125" y="3978275"/>
          <p14:tracePt t="71246" x="4292600" y="3975100"/>
          <p14:tracePt t="71263" x="4276725" y="3975100"/>
          <p14:tracePt t="71280" x="4248150" y="3959225"/>
          <p14:tracePt t="71296" x="4216400" y="3940175"/>
          <p14:tracePt t="71312" x="4181475" y="3927475"/>
          <p14:tracePt t="71330" x="4114800" y="3908425"/>
          <p14:tracePt t="71346" x="4076700" y="3895725"/>
          <p14:tracePt t="71363" x="4048125" y="3883025"/>
          <p14:tracePt t="71380" x="4000500" y="3883025"/>
          <p14:tracePt t="71396" x="3971925" y="3883025"/>
          <p14:tracePt t="71413" x="3949700" y="3883025"/>
          <p14:tracePt t="71430" x="3908425" y="3883025"/>
          <p14:tracePt t="71446" x="3886200" y="3898900"/>
          <p14:tracePt t="71463" x="3848100" y="3911600"/>
          <p14:tracePt t="71479" x="3790950" y="3927475"/>
          <p14:tracePt t="71496" x="3759200" y="3940175"/>
          <p14:tracePt t="71513" x="3727450" y="3959225"/>
          <p14:tracePt t="71529" x="3692525" y="3978275"/>
          <p14:tracePt t="71546" x="3676650" y="3987800"/>
          <p14:tracePt t="71563" x="3667125" y="3990975"/>
          <p14:tracePt t="71579" x="3654425" y="4006850"/>
          <p14:tracePt t="71596" x="3641725" y="4016375"/>
          <p14:tracePt t="71614" x="3629025" y="4022725"/>
          <p14:tracePt t="71629" x="3613150" y="4032250"/>
          <p14:tracePt t="71646" x="3603625" y="4038600"/>
          <p14:tracePt t="71663" x="3594100" y="4041775"/>
          <p14:tracePt t="71679" x="3571875" y="4048125"/>
          <p14:tracePt t="71696" x="3562350" y="4057650"/>
          <p14:tracePt t="71713" x="3552825" y="4064000"/>
          <p14:tracePt t="71729" x="3536950" y="4070350"/>
          <p14:tracePt t="71746" x="3524250" y="4073525"/>
          <p14:tracePt t="71763" x="3514725" y="4079875"/>
          <p14:tracePt t="71779" x="3498850" y="4083050"/>
          <p14:tracePt t="71796" x="3492500" y="4083050"/>
          <p14:tracePt t="71813" x="3489325" y="4089400"/>
          <p14:tracePt t="71829" x="3482975" y="4089400"/>
          <p14:tracePt t="71846" x="3482975" y="4092575"/>
          <p14:tracePt t="71915" x="3482975" y="4098925"/>
          <p14:tracePt t="71922" x="3482975" y="4108450"/>
          <p14:tracePt t="71936" x="3482975" y="4114800"/>
          <p14:tracePt t="71946" x="3482975" y="4117975"/>
          <p14:tracePt t="71963" x="3482975" y="4124325"/>
          <p14:tracePt t="71980" x="3495675" y="4133850"/>
          <p14:tracePt t="71996" x="3498850" y="4137025"/>
          <p14:tracePt t="72013" x="3511550" y="4143375"/>
          <p14:tracePt t="72029" x="3521075" y="4159250"/>
          <p14:tracePt t="72046" x="3530600" y="4162425"/>
          <p14:tracePt t="72063" x="3536950" y="4168775"/>
          <p14:tracePt t="72079" x="3546475" y="4178300"/>
          <p14:tracePt t="72096" x="3549650" y="4178300"/>
          <p14:tracePt t="72113" x="3556000" y="4181475"/>
          <p14:tracePt t="72129" x="3565525" y="4187825"/>
          <p14:tracePt t="72146" x="3565525" y="4194175"/>
          <p14:tracePt t="72163" x="3581400" y="4197350"/>
          <p14:tracePt t="72179" x="3594100" y="4213225"/>
          <p14:tracePt t="72196" x="3606800" y="4219575"/>
          <p14:tracePt t="72213" x="3625850" y="4219575"/>
          <p14:tracePt t="72229" x="3667125" y="4222750"/>
          <p14:tracePt t="72246" x="3695700" y="4222750"/>
          <p14:tracePt t="72264" x="3724275" y="4222750"/>
          <p14:tracePt t="72279" x="3733800" y="4222750"/>
          <p14:tracePt t="72296" x="3752850" y="4222750"/>
          <p14:tracePt t="72314" x="3787775" y="4222750"/>
          <p14:tracePt t="72329" x="3832225" y="4222750"/>
          <p14:tracePt t="72346" x="3873500" y="4222750"/>
          <p14:tracePt t="72364" x="3937000" y="4222750"/>
          <p14:tracePt t="72380" x="3975100" y="4219575"/>
          <p14:tracePt t="72396" x="4019550" y="4206875"/>
          <p14:tracePt t="72413" x="4083050" y="4181475"/>
          <p14:tracePt t="72429" x="4127500" y="4168775"/>
          <p14:tracePt t="72446" x="4165600" y="4156075"/>
          <p14:tracePt t="72462" x="4213225" y="4143375"/>
          <p14:tracePt t="72479" x="4254500" y="4124325"/>
          <p14:tracePt t="72496" x="4276725" y="4124325"/>
          <p14:tracePt t="72513" x="4314825" y="4124325"/>
          <p14:tracePt t="72529" x="4337050" y="4124325"/>
          <p14:tracePt t="72546" x="4365625" y="4124325"/>
          <p14:tracePt t="72563" x="4394200" y="4124325"/>
          <p14:tracePt t="72579" x="4416425" y="4124325"/>
          <p14:tracePt t="72596" x="4438650" y="4114800"/>
          <p14:tracePt t="72614" x="4486275" y="4114800"/>
          <p14:tracePt t="72630" x="4508500" y="4108450"/>
          <p14:tracePt t="72646" x="4537075" y="4108450"/>
          <p14:tracePt t="72663" x="4552950" y="4108450"/>
          <p14:tracePt t="72679" x="4562475" y="4108450"/>
          <p14:tracePt t="72696" x="4578350" y="4108450"/>
          <p14:tracePt t="72713" x="4581525" y="4108450"/>
          <p14:tracePt t="72729" x="4587875" y="4108450"/>
          <p14:tracePt t="72763" x="4597400" y="4108450"/>
          <p14:tracePt t="78398" x="4581525" y="4130675"/>
          <p14:tracePt t="78405" x="4556125" y="4181475"/>
          <p14:tracePt t="78413" x="4524375" y="4222750"/>
          <p14:tracePt t="78429" x="4473575" y="4311650"/>
          <p14:tracePt t="78445" x="4391025" y="4470400"/>
          <p14:tracePt t="78462" x="4289425" y="4699000"/>
          <p14:tracePt t="78496" x="4194175" y="4962525"/>
          <p14:tracePt t="78529" x="4137025" y="5184775"/>
          <p14:tracePt t="78547" x="4124325" y="5248275"/>
          <p14:tracePt t="78562" x="4108450" y="5337175"/>
          <p14:tracePt t="78578" x="4108450" y="5391150"/>
          <p14:tracePt t="78596" x="4108450" y="5432425"/>
          <p14:tracePt t="78613" x="4108450" y="5467350"/>
          <p14:tracePt t="78628" x="4108450" y="5489575"/>
          <p14:tracePt t="78646" x="4108450" y="5499100"/>
          <p14:tracePt t="78662" x="4108450" y="5514975"/>
          <p14:tracePt t="78679" x="4108450" y="5524500"/>
          <p14:tracePt t="78695" x="4108450" y="5540375"/>
          <p14:tracePt t="78712" x="4108450" y="5543550"/>
          <p14:tracePt t="78729" x="4108450" y="5553075"/>
          <p14:tracePt t="78746" x="4111625" y="5559425"/>
          <p14:tracePt t="78797" x="4111625" y="5556250"/>
          <p14:tracePt t="78804" x="4111625" y="5553075"/>
          <p14:tracePt t="78812" x="4111625" y="5540375"/>
          <p14:tracePt t="78829" x="4111625" y="5499100"/>
          <p14:tracePt t="78846" x="4111625" y="5461000"/>
          <p14:tracePt t="78863" x="4111625" y="5429250"/>
          <p14:tracePt t="78879" x="4095750" y="5397500"/>
          <p14:tracePt t="78896" x="4083050" y="5381625"/>
          <p14:tracePt t="78912" x="4070350" y="5365750"/>
          <p14:tracePt t="78928" x="4060825" y="5349875"/>
          <p14:tracePt t="78946" x="4044950" y="5340350"/>
          <p14:tracePt t="78962" x="4029075" y="5324475"/>
          <p14:tracePt t="78979" x="4019550" y="5314950"/>
          <p14:tracePt t="78995" x="4010025" y="5299075"/>
          <p14:tracePt t="79012" x="3987800" y="5286375"/>
          <p14:tracePt t="79028" x="3978275" y="5276850"/>
          <p14:tracePt t="79045" x="3968750" y="5276850"/>
          <p14:tracePt t="79062" x="3956050" y="5270500"/>
          <p14:tracePt t="79079" x="3940175" y="5270500"/>
          <p14:tracePt t="79096" x="3924300" y="5270500"/>
          <p14:tracePt t="79112" x="3914775" y="5270500"/>
          <p14:tracePt t="79129" x="3905250" y="5270500"/>
          <p14:tracePt t="79146" x="3886200" y="5264150"/>
          <p14:tracePt t="79162" x="3876675" y="5264150"/>
          <p14:tracePt t="79179" x="3867150" y="5260975"/>
          <p14:tracePt t="79196" x="3851275" y="5260975"/>
          <p14:tracePt t="79212" x="3835400" y="5260975"/>
          <p14:tracePt t="79229" x="3825875" y="5260975"/>
          <p14:tracePt t="79246" x="3822700" y="5260975"/>
          <p14:tracePt t="79354" x="3822700" y="5251450"/>
          <p14:tracePt t="79374" x="3822700" y="5245100"/>
          <p14:tracePt t="79382" x="3822700" y="5241925"/>
          <p14:tracePt t="79425" x="3822700" y="5235575"/>
          <p14:tracePt t="79447" x="3829050" y="5235575"/>
          <p14:tracePt t="79454" x="3832225" y="5235575"/>
          <p14:tracePt t="79462" x="3838575" y="5235575"/>
          <p14:tracePt t="79479" x="3854450" y="5232400"/>
          <p14:tracePt t="79496" x="3873500" y="5226050"/>
          <p14:tracePt t="79512" x="3883025" y="5226050"/>
          <p14:tracePt t="79528" x="3898900" y="5226050"/>
          <p14:tracePt t="79546" x="3911600" y="5226050"/>
          <p14:tracePt t="79562" x="3917950" y="5226050"/>
          <p14:tracePt t="79579" x="3921125" y="5226050"/>
          <p14:tracePt t="80274" x="3946525" y="5226050"/>
          <p14:tracePt t="80289" x="4035425" y="5226050"/>
          <p14:tracePt t="80300" x="4060825" y="5226050"/>
          <p14:tracePt t="80312" x="4121150" y="5226050"/>
          <p14:tracePt t="80328" x="4171950" y="5226050"/>
          <p14:tracePt t="80346" x="4235450" y="5229225"/>
          <p14:tracePt t="80378" x="4318000" y="5254625"/>
          <p14:tracePt t="80412" x="4381500" y="5280025"/>
          <p14:tracePt t="80428" x="4413250" y="5286375"/>
          <p14:tracePt t="80445" x="4445000" y="5292725"/>
          <p14:tracePt t="80462" x="4460875" y="5292725"/>
          <p14:tracePt t="80478" x="4476750" y="5295900"/>
          <p14:tracePt t="80495" x="4492625" y="5295900"/>
          <p14:tracePt t="80512" x="4505325" y="5295900"/>
          <p14:tracePt t="80528" x="4518025" y="5295900"/>
          <p14:tracePt t="80639" x="4521200" y="5295900"/>
          <p14:tracePt t="80694" x="4527550" y="5295900"/>
          <p14:tracePt t="81066" x="4537075" y="5295900"/>
          <p14:tracePt t="81079" x="4540250" y="5295900"/>
          <p14:tracePt t="81087" x="4540250" y="5289550"/>
          <p14:tracePt t="81095" x="4546600" y="5289550"/>
          <p14:tracePt t="81112" x="4549775" y="5286375"/>
          <p14:tracePt t="81129" x="4565650" y="5286375"/>
          <p14:tracePt t="81162" x="4597400" y="5264150"/>
          <p14:tracePt t="81195" x="4660900" y="5257800"/>
          <p14:tracePt t="81212" x="4683125" y="5257800"/>
          <p14:tracePt t="81228" x="4708525" y="5257800"/>
          <p14:tracePt t="81246" x="4714875" y="5257800"/>
          <p14:tracePt t="83041" x="4730750" y="5251450"/>
          <p14:tracePt t="83048" x="4743450" y="5245100"/>
          <p14:tracePt t="83062" x="4772025" y="5235575"/>
          <p14:tracePt t="83079" x="4781550" y="5222875"/>
          <p14:tracePt t="83095" x="4794250" y="5219700"/>
          <p14:tracePt t="83111" x="4797425" y="5219700"/>
          <p14:tracePt t="83128" x="4803775" y="5219700"/>
          <p14:tracePt t="83527" x="4806950" y="5219700"/>
          <p14:tracePt t="83533" x="4816475" y="5219700"/>
          <p14:tracePt t="83547" x="4822825" y="5219700"/>
          <p14:tracePt t="88711" x="4819650" y="5226050"/>
          <p14:tracePt t="88718" x="4813300" y="5238750"/>
          <p14:tracePt t="88727" x="4810125" y="5251450"/>
          <p14:tracePt t="88745" x="4797425" y="5280025"/>
          <p14:tracePt t="88761" x="4797425" y="5314950"/>
          <p14:tracePt t="88778" x="4797425" y="5343525"/>
          <p14:tracePt t="88812" x="4797425" y="5407025"/>
          <p14:tracePt t="88844" x="4797425" y="5441950"/>
          <p14:tracePt t="88846" x="4797425" y="5448300"/>
          <p14:tracePt t="88861" x="4797425" y="5457825"/>
          <p14:tracePt t="88877" x="4797425" y="5467350"/>
          <p14:tracePt t="88894" x="4797425" y="5476875"/>
          <p14:tracePt t="88912" x="4797425" y="5495925"/>
          <p14:tracePt t="88927" x="4797425" y="5505450"/>
          <p14:tracePt t="88944" x="4797425" y="5514975"/>
          <p14:tracePt t="88961" x="4797425" y="5530850"/>
          <p14:tracePt t="88978" x="4797425" y="5546725"/>
          <p14:tracePt t="88995" x="4797425" y="5556250"/>
          <p14:tracePt t="89011" x="4797425" y="5559425"/>
          <p14:tracePt t="89027" x="4791075" y="5559425"/>
          <p14:tracePt t="89045" x="4787900" y="5565775"/>
          <p14:tracePt t="89061" x="4772025" y="5565775"/>
          <p14:tracePt t="89095" x="4756150" y="5565775"/>
          <p14:tracePt t="89111" x="4752975" y="5565775"/>
          <p14:tracePt t="89127" x="4746625" y="5565775"/>
          <p14:tracePt t="89145" x="4733925" y="5565775"/>
          <p14:tracePt t="89161" x="4718050" y="5565775"/>
          <p14:tracePt t="89178" x="4708525" y="5565775"/>
          <p14:tracePt t="89195" x="4699000" y="5565775"/>
          <p14:tracePt t="89228" x="4692650" y="5565775"/>
          <p14:tracePt t="89290" x="4695825" y="5565775"/>
          <p14:tracePt t="89304" x="4705350" y="5565775"/>
          <p14:tracePt t="89311" x="4708525" y="5562600"/>
          <p14:tracePt t="89328" x="4737100" y="5562600"/>
          <p14:tracePt t="89345" x="4778375" y="5556250"/>
          <p14:tracePt t="89361" x="4822825" y="5556250"/>
          <p14:tracePt t="89378" x="4860925" y="5556250"/>
          <p14:tracePt t="89396" x="4921250" y="5556250"/>
          <p14:tracePt t="89412" x="4949825" y="5556250"/>
          <p14:tracePt t="89428" x="4981575" y="5556250"/>
          <p14:tracePt t="89445" x="5006975" y="5556250"/>
          <p14:tracePt t="89461" x="5022850" y="5556250"/>
          <p14:tracePt t="89478" x="5032375" y="5556250"/>
          <p14:tracePt t="89495" x="5051425" y="5556250"/>
          <p14:tracePt t="89511" x="5080000" y="5556250"/>
          <p14:tracePt t="89528" x="5105400" y="5553075"/>
          <p14:tracePt t="89544" x="5149850" y="5546725"/>
          <p14:tracePt t="89561" x="5210175" y="5540375"/>
          <p14:tracePt t="89578" x="5257800" y="5524500"/>
          <p14:tracePt t="89595" x="5305425" y="5518150"/>
          <p14:tracePt t="89611" x="5334000" y="5511800"/>
          <p14:tracePt t="89628" x="5356225" y="5511800"/>
          <p14:tracePt t="89644" x="5397500" y="5502275"/>
          <p14:tracePt t="89661" x="5419725" y="5495925"/>
          <p14:tracePt t="89678" x="5451475" y="5495925"/>
          <p14:tracePt t="89695" x="5492750" y="5489575"/>
          <p14:tracePt t="89711" x="5502275" y="5483225"/>
          <p14:tracePt t="89728" x="5511800" y="5480050"/>
          <p14:tracePt t="89745" x="5530850" y="5467350"/>
          <p14:tracePt t="89761" x="5546725" y="5467350"/>
          <p14:tracePt t="89778" x="5553075" y="5467350"/>
          <p14:tracePt t="89866" x="5556250" y="5467350"/>
          <p14:tracePt t="89989" x="5556250" y="5464175"/>
          <p14:tracePt t="89995" x="5549900" y="5464175"/>
          <p14:tracePt t="90002" x="5546725" y="5464175"/>
          <p14:tracePt t="90011" x="5534025" y="5464175"/>
          <p14:tracePt t="90028" x="5524500" y="5457825"/>
          <p14:tracePt t="90044" x="5511800" y="5457825"/>
          <p14:tracePt t="90061" x="5502275" y="5457825"/>
          <p14:tracePt t="90077" x="5480050" y="5457825"/>
          <p14:tracePt t="90094" x="5457825" y="5457825"/>
          <p14:tracePt t="90111" x="5445125" y="5457825"/>
          <p14:tracePt t="90127" x="5413375" y="5457825"/>
          <p14:tracePt t="90144" x="5375275" y="5457825"/>
          <p14:tracePt t="90161" x="5353050" y="5457825"/>
          <p14:tracePt t="90177" x="5330825" y="5457825"/>
          <p14:tracePt t="90195" x="5289550" y="5457825"/>
          <p14:tracePt t="90211" x="5260975" y="5457825"/>
          <p14:tracePt t="90227" x="5232400" y="5457825"/>
          <p14:tracePt t="90244" x="5191125" y="5457825"/>
          <p14:tracePt t="90261" x="5168900" y="5457825"/>
          <p14:tracePt t="90278" x="5140325" y="5457825"/>
          <p14:tracePt t="90294" x="5086350" y="5457825"/>
          <p14:tracePt t="90311" x="5060950" y="5467350"/>
          <p14:tracePt t="90328" x="5026025" y="5467350"/>
          <p14:tracePt t="90344" x="4991100" y="5480050"/>
          <p14:tracePt t="90361" x="4962525" y="5486400"/>
          <p14:tracePt t="90378" x="4946650" y="5489575"/>
          <p14:tracePt t="90394" x="4930775" y="5489575"/>
          <p14:tracePt t="90411" x="4914900" y="5489575"/>
          <p14:tracePt t="90428" x="4905375" y="5495925"/>
          <p14:tracePt t="90444" x="4892675" y="5495925"/>
          <p14:tracePt t="90461" x="4883150" y="5495925"/>
          <p14:tracePt t="90477" x="4870450" y="5495925"/>
          <p14:tracePt t="90494" x="4867275" y="5495925"/>
          <p14:tracePt t="90679" x="4879975" y="5495925"/>
          <p14:tracePt t="90687" x="4899025" y="5502275"/>
          <p14:tracePt t="90694" x="4924425" y="5502275"/>
          <p14:tracePt t="90711" x="4968875" y="5502275"/>
          <p14:tracePt t="90728" x="5019675" y="5502275"/>
          <p14:tracePt t="90745" x="5114925" y="5502275"/>
          <p14:tracePt t="90761" x="5165725" y="5502275"/>
          <p14:tracePt t="90777" x="5226050" y="5502275"/>
          <p14:tracePt t="90794" x="5295900" y="5502275"/>
          <p14:tracePt t="90811" x="5337175" y="5502275"/>
          <p14:tracePt t="90828" x="5381625" y="5502275"/>
          <p14:tracePt t="90844" x="5429250" y="5502275"/>
          <p14:tracePt t="90861" x="5461000" y="5502275"/>
          <p14:tracePt t="90878" x="5502275" y="5492750"/>
          <p14:tracePt t="90894" x="5521325" y="5492750"/>
          <p14:tracePt t="90911" x="5553075" y="5486400"/>
          <p14:tracePt t="90928" x="5572125" y="5480050"/>
          <p14:tracePt t="90944" x="5581650" y="5480050"/>
          <p14:tracePt t="90961" x="5597525" y="5480050"/>
          <p14:tracePt t="90978" x="5603875" y="5480050"/>
          <p14:tracePt t="91164" x="5588000" y="5489575"/>
          <p14:tracePt t="91172" x="5578475" y="5502275"/>
          <p14:tracePt t="91178" x="5565775" y="5521325"/>
          <p14:tracePt t="91194" x="5540375" y="5543550"/>
          <p14:tracePt t="91211" x="5521325" y="5562600"/>
          <p14:tracePt t="91228" x="5499100" y="5588000"/>
          <p14:tracePt t="91244" x="5486400" y="5600700"/>
          <p14:tracePt t="91261" x="5464175" y="5610225"/>
          <p14:tracePt t="91278" x="5435600" y="5632450"/>
          <p14:tracePt t="91295" x="5407025" y="5641975"/>
          <p14:tracePt t="91311" x="5381625" y="5654675"/>
          <p14:tracePt t="91328" x="5340350" y="5667375"/>
          <p14:tracePt t="91344" x="5318125" y="5673725"/>
          <p14:tracePt t="91361" x="5289550" y="5673725"/>
          <p14:tracePt t="91377" x="5257800" y="5673725"/>
          <p14:tracePt t="91394" x="5226050" y="5673725"/>
          <p14:tracePt t="91411" x="5203825" y="5680075"/>
          <p14:tracePt t="91428" x="5184775" y="5680075"/>
          <p14:tracePt t="91444" x="5175250" y="5680075"/>
          <p14:tracePt t="91461" x="5165725" y="5680075"/>
          <p14:tracePt t="91478" x="5149850" y="5680075"/>
          <p14:tracePt t="91494" x="5133975" y="5680075"/>
          <p14:tracePt t="91511" x="5130800" y="5680075"/>
          <p14:tracePt t="91607" x="5137150" y="5680075"/>
          <p14:tracePt t="91614" x="5146675" y="5680075"/>
          <p14:tracePt t="91628" x="5156200" y="5680075"/>
          <p14:tracePt t="91644" x="5165725" y="5680075"/>
          <p14:tracePt t="91661" x="5187950" y="5680075"/>
          <p14:tracePt t="91677" x="5235575" y="5680075"/>
          <p14:tracePt t="91694" x="5264150" y="5680075"/>
          <p14:tracePt t="91711" x="5292725" y="5680075"/>
          <p14:tracePt t="91727" x="5337175" y="5695950"/>
          <p14:tracePt t="91744" x="5353050" y="5702300"/>
          <p14:tracePt t="91761" x="5362575" y="5708650"/>
          <p14:tracePt t="91777" x="5403850" y="5724525"/>
          <p14:tracePt t="91794" x="5432425" y="5737225"/>
          <p14:tracePt t="91811" x="5457825" y="5756275"/>
          <p14:tracePt t="91827" x="5505450" y="5775325"/>
          <p14:tracePt t="91844" x="5530850" y="5784850"/>
          <p14:tracePt t="91861" x="5559425" y="5797550"/>
          <p14:tracePt t="91878" x="5581650" y="5819775"/>
          <p14:tracePt t="91895" x="5594350" y="5835650"/>
          <p14:tracePt t="91911" x="5607050" y="5851525"/>
          <p14:tracePt t="91927" x="5622925" y="5870575"/>
          <p14:tracePt t="91944" x="5632450" y="5880100"/>
          <p14:tracePt t="91961" x="5632450" y="5889625"/>
          <p14:tracePt t="91977" x="5632450" y="5905500"/>
          <p14:tracePt t="91995" x="5632450" y="5921375"/>
          <p14:tracePt t="92011" x="5632450" y="5930900"/>
          <p14:tracePt t="92027" x="5632450" y="5946775"/>
          <p14:tracePt t="92044" x="5632450" y="5956300"/>
          <p14:tracePt t="92061" x="5626100" y="5972175"/>
          <p14:tracePt t="92077" x="5610225" y="5984875"/>
          <p14:tracePt t="92094" x="5597525" y="5994400"/>
          <p14:tracePt t="92111" x="5588000" y="6003925"/>
          <p14:tracePt t="92128" x="5565775" y="6026150"/>
          <p14:tracePt t="92144" x="5537200" y="6032500"/>
          <p14:tracePt t="92161" x="5511800" y="6038850"/>
          <p14:tracePt t="92177" x="5470525" y="6045200"/>
          <p14:tracePt t="92194" x="5451475" y="6045200"/>
          <p14:tracePt t="92211" x="5426075" y="6048375"/>
          <p14:tracePt t="92227" x="5413375" y="6048375"/>
          <p14:tracePt t="92244" x="5403850" y="6048375"/>
          <p14:tracePt t="92262" x="5381625" y="6048375"/>
          <p14:tracePt t="92277" x="5372100" y="6048375"/>
          <p14:tracePt t="92294" x="5362575" y="6048375"/>
          <p14:tracePt t="92312" x="5346700" y="6048375"/>
          <p14:tracePt t="92327" x="5334000" y="6048375"/>
          <p14:tracePt t="92344" x="5327650" y="6048375"/>
          <p14:tracePt t="92361" x="5324475" y="6048375"/>
          <p14:tracePt t="92478" x="5330825" y="6048375"/>
          <p14:tracePt t="92485" x="5340350" y="6048375"/>
          <p14:tracePt t="92494" x="5349875" y="6048375"/>
          <p14:tracePt t="92512" x="5384800" y="6054725"/>
          <p14:tracePt t="92528" x="5413375" y="6061075"/>
          <p14:tracePt t="92544" x="5445125" y="6061075"/>
          <p14:tracePt t="92562" x="5499100" y="6073775"/>
          <p14:tracePt t="92578" x="5537200" y="6073775"/>
          <p14:tracePt t="92594" x="5565775" y="6080125"/>
          <p14:tracePt t="92611" x="5629275" y="6099175"/>
          <p14:tracePt t="92627" x="5667375" y="6111875"/>
          <p14:tracePt t="92644" x="5711825" y="6124575"/>
          <p14:tracePt t="92661" x="5778500" y="6143625"/>
          <p14:tracePt t="92677" x="5822950" y="6143625"/>
          <p14:tracePt t="92694" x="5864225" y="6143625"/>
          <p14:tracePt t="92711" x="5927725" y="6143625"/>
          <p14:tracePt t="92727" x="5972175" y="6143625"/>
          <p14:tracePt t="92744" x="6007100" y="6143625"/>
          <p14:tracePt t="92761" x="6054725" y="6143625"/>
          <p14:tracePt t="92777" x="6086475" y="6143625"/>
          <p14:tracePt t="92794" x="6115050" y="6143625"/>
          <p14:tracePt t="92811" x="6153150" y="6143625"/>
          <p14:tracePt t="92827" x="6165850" y="6143625"/>
          <p14:tracePt t="92844" x="6175375" y="6143625"/>
          <p14:tracePt t="92861" x="6200775" y="6143625"/>
          <p14:tracePt t="92877" x="6210300" y="6130925"/>
          <p14:tracePt t="92894" x="6219825" y="6127750"/>
          <p14:tracePt t="92911" x="6235700" y="6118225"/>
          <p14:tracePt t="92927" x="6251575" y="6111875"/>
          <p14:tracePt t="92944" x="6261100" y="6108700"/>
          <p14:tracePt t="92961" x="6273800" y="6108700"/>
          <p14:tracePt t="92977" x="6283325" y="6108700"/>
          <p14:tracePt t="92994" x="6299200" y="6102350"/>
          <p14:tracePt t="93011" x="6315075" y="6092825"/>
          <p14:tracePt t="93027" x="6324600" y="6076950"/>
          <p14:tracePt t="93044" x="6334125" y="6067425"/>
          <p14:tracePt t="93060" x="6343650" y="6051550"/>
          <p14:tracePt t="93078" x="6350000" y="6048375"/>
          <p14:tracePt t="93094" x="6356350" y="6032500"/>
          <p14:tracePt t="93111" x="6356350" y="6022975"/>
          <p14:tracePt t="93146" x="6359525" y="6022975"/>
          <p14:tracePt t="93176" x="6359525" y="6016625"/>
          <p14:tracePt t="93197" x="6365875" y="6016625"/>
          <p14:tracePt t="93297" x="6369050" y="6016625"/>
          <p14:tracePt t="93318" x="6375400" y="6016625"/>
          <p14:tracePt t="93347" x="6378575" y="6016625"/>
          <p14:tracePt t="94230" x="6350000" y="6010275"/>
          <p14:tracePt t="94238" x="6302375" y="5994400"/>
          <p14:tracePt t="94245" x="6264275" y="5988050"/>
          <p14:tracePt t="94260" x="6146800" y="5972175"/>
          <p14:tracePt t="94278" x="6064250" y="5972175"/>
          <p14:tracePt t="94295" x="5911850" y="5962650"/>
          <p14:tracePt t="94327" x="5692775" y="5962650"/>
          <p14:tracePt t="94361" x="5426075" y="5962650"/>
          <p14:tracePt t="94377" x="5324475" y="5962650"/>
          <p14:tracePt t="94394" x="5216525" y="5962650"/>
          <p14:tracePt t="94410" x="5156200" y="5962650"/>
          <p14:tracePt t="94427" x="5095875" y="5965825"/>
          <p14:tracePt t="94444" x="5013325" y="5984875"/>
          <p14:tracePt t="94460" x="4953000" y="6000750"/>
          <p14:tracePt t="94478" x="4908550" y="6007100"/>
          <p14:tracePt t="94494" x="4845050" y="6026150"/>
          <p14:tracePt t="94510" x="4806950" y="6032500"/>
          <p14:tracePt t="94527" x="4762500" y="6038850"/>
          <p14:tracePt t="94544" x="4708525" y="6045200"/>
          <p14:tracePt t="94560" x="4664075" y="6045200"/>
          <p14:tracePt t="94577" x="4625975" y="6051550"/>
          <p14:tracePt t="94594" x="4562475" y="6057900"/>
          <p14:tracePt t="94611" x="4524375" y="6070600"/>
          <p14:tracePt t="94627" x="4479925" y="6070600"/>
          <p14:tracePt t="94644" x="4441825" y="6076950"/>
          <p14:tracePt t="94660" x="4394200" y="6083300"/>
          <p14:tracePt t="94677" x="4359275" y="6083300"/>
          <p14:tracePt t="94693" x="4318000" y="6089650"/>
          <p14:tracePt t="94710" x="4283075" y="6089650"/>
          <p14:tracePt t="94727" x="4260850" y="6089650"/>
          <p14:tracePt t="94744" x="4219575" y="6089650"/>
          <p14:tracePt t="94760" x="4197350" y="6089650"/>
          <p14:tracePt t="94777" x="4168775" y="6089650"/>
          <p14:tracePt t="94794" x="4127500" y="6089650"/>
          <p14:tracePt t="94810" x="4092575" y="6089650"/>
          <p14:tracePt t="94827" x="4048125" y="6089650"/>
          <p14:tracePt t="94844" x="3984625" y="6089650"/>
          <p14:tracePt t="94861" x="3940175" y="6089650"/>
          <p14:tracePt t="94877" x="3917950" y="6089650"/>
          <p14:tracePt t="94894" x="3879850" y="6089650"/>
          <p14:tracePt t="94910" x="3857625" y="6089650"/>
          <p14:tracePt t="94927" x="3848100" y="6089650"/>
          <p14:tracePt t="94944" x="3816350" y="6089650"/>
          <p14:tracePt t="94960" x="3800475" y="6089650"/>
          <p14:tracePt t="94978" x="3771900" y="6089650"/>
          <p14:tracePt t="94994" x="3736975" y="6089650"/>
          <p14:tracePt t="95010" x="3708400" y="6089650"/>
          <p14:tracePt t="95027" x="3686175" y="6089650"/>
          <p14:tracePt t="95044" x="3660775" y="6089650"/>
          <p14:tracePt t="95060" x="3644900" y="6089650"/>
          <p14:tracePt t="95078" x="3629025" y="6089650"/>
          <p14:tracePt t="95094" x="3603625" y="6089650"/>
          <p14:tracePt t="95110" x="3587750" y="6089650"/>
          <p14:tracePt t="95127" x="3575050" y="6089650"/>
          <p14:tracePt t="95144" x="3552825" y="6092825"/>
          <p14:tracePt t="95161" x="3530600" y="6099175"/>
          <p14:tracePt t="95177" x="3521075" y="6105525"/>
          <p14:tracePt t="95194" x="3495675" y="6108700"/>
          <p14:tracePt t="95211" x="3486150" y="6118225"/>
          <p14:tracePt t="95227" x="3473450" y="6130925"/>
          <p14:tracePt t="95244" x="3454400" y="6140450"/>
          <p14:tracePt t="95261" x="3444875" y="6140450"/>
          <p14:tracePt t="95277" x="3435350" y="6143625"/>
          <p14:tracePt t="95294" x="3419475" y="6149975"/>
          <p14:tracePt t="95311" x="3403600" y="6156325"/>
          <p14:tracePt t="95327" x="3403600" y="6165850"/>
          <p14:tracePt t="95343" x="3403600" y="6178550"/>
          <p14:tracePt t="95361" x="3403600" y="6188075"/>
          <p14:tracePt t="95378" x="3403600" y="6203950"/>
          <p14:tracePt t="95394" x="3403600" y="6210300"/>
          <p14:tracePt t="95410" x="3403600" y="6219825"/>
          <p14:tracePt t="95427" x="3403600" y="6229350"/>
          <p14:tracePt t="95444" x="3403600" y="6235700"/>
          <p14:tracePt t="95460" x="3403600" y="6238875"/>
          <p14:tracePt t="95477" x="3403600" y="6245225"/>
          <p14:tracePt t="95494" x="3403600" y="6248400"/>
          <p14:tracePt t="95511" x="3403600" y="6254750"/>
          <p14:tracePt t="95531" x="3403600" y="6257925"/>
          <p14:tracePt t="95544" x="3403600" y="6264275"/>
          <p14:tracePt t="95560" x="3403600" y="6267450"/>
          <p14:tracePt t="95578" x="3403600" y="6283325"/>
          <p14:tracePt t="95594" x="3403600" y="6289675"/>
          <p14:tracePt t="95627" x="3403600" y="6299200"/>
          <p14:tracePt t="95660" x="3403600" y="6302375"/>
          <p14:tracePt t="95678" x="3403600" y="6308725"/>
          <p14:tracePt t="95694" x="3403600" y="6318250"/>
          <p14:tracePt t="95711" x="3406775" y="6318250"/>
          <p14:tracePt t="95728" x="3406775" y="6327775"/>
          <p14:tracePt t="95744" x="3416300" y="6327775"/>
          <p14:tracePt t="95760" x="3422650" y="6334125"/>
          <p14:tracePt t="95794" x="3425825" y="6337300"/>
          <p14:tracePt t="95811" x="3438525" y="6337300"/>
          <p14:tracePt t="95828" x="3441700" y="6343650"/>
          <p14:tracePt t="95844" x="3448050" y="6346825"/>
          <p14:tracePt t="95860" x="3451225" y="6346825"/>
          <p14:tracePt t="95877" x="3451225" y="6353175"/>
          <p14:tracePt t="95893" x="3457575" y="6353175"/>
          <p14:tracePt t="95927" x="3473450" y="6356350"/>
          <p14:tracePt t="95944" x="3482975" y="6362700"/>
          <p14:tracePt t="95961" x="3492500" y="6369050"/>
          <p14:tracePt t="95978" x="3508375" y="6381750"/>
          <p14:tracePt t="95994" x="3521075" y="6394450"/>
          <p14:tracePt t="96028" x="3521075" y="6397625"/>
          <p14:tracePt t="96035" x="3527425" y="6397625"/>
          <p14:tracePt t="96078" x="3533775" y="6397625"/>
          <p14:tracePt t="96106" x="3536950" y="6397625"/>
          <p14:tracePt t="96114" x="3536950" y="6403975"/>
          <p14:tracePt t="96149" x="3543300" y="6403975"/>
          <p14:tracePt t="96215" x="3546475" y="6403975"/>
          <p14:tracePt t="96235" x="3552825" y="6403975"/>
          <p14:tracePt t="96248" x="3556000" y="6403975"/>
          <p14:tracePt t="96263" x="3565525" y="6403975"/>
          <p14:tracePt t="96285" x="3571875" y="6403975"/>
          <p14:tracePt t="96298" x="3578225" y="6403975"/>
          <p14:tracePt t="96327" x="3581400" y="6403975"/>
          <p14:tracePt t="96342" x="3587750" y="6403975"/>
          <p14:tracePt t="96349" x="3590925" y="6403975"/>
          <p14:tracePt t="96360" x="3597275" y="6403975"/>
          <p14:tracePt t="96377" x="3616325" y="6403975"/>
          <p14:tracePt t="96394" x="3625850" y="6403975"/>
          <p14:tracePt t="96410" x="3648075" y="6403975"/>
          <p14:tracePt t="96427" x="3667125" y="6403975"/>
          <p14:tracePt t="96443" x="3676650" y="6403975"/>
          <p14:tracePt t="96460" x="3686175" y="6403975"/>
          <p14:tracePt t="96477" x="3702050" y="6403975"/>
          <p14:tracePt t="96494" x="3724275" y="6403975"/>
          <p14:tracePt t="96510" x="3743325" y="6403975"/>
          <p14:tracePt t="96527" x="3784600" y="6403975"/>
          <p14:tracePt t="96544" x="3806825" y="6403975"/>
          <p14:tracePt t="96560" x="3835400" y="6403975"/>
          <p14:tracePt t="96577" x="3863975" y="6403975"/>
          <p14:tracePt t="96594" x="3883025" y="6403975"/>
          <p14:tracePt t="96610" x="3898900" y="6403975"/>
          <p14:tracePt t="96627" x="3940175" y="6403975"/>
          <p14:tracePt t="96644" x="3962400" y="6403975"/>
          <p14:tracePt t="96661" x="3984625" y="6400800"/>
          <p14:tracePt t="96677" x="4025900" y="6394450"/>
          <p14:tracePt t="96694" x="4054475" y="6394450"/>
          <p14:tracePt t="96710" x="4076700" y="6381750"/>
          <p14:tracePt t="96727" x="4117975" y="6369050"/>
          <p14:tracePt t="96744" x="4137025" y="6362700"/>
          <p14:tracePt t="96761" x="4159250" y="6353175"/>
          <p14:tracePt t="96777" x="4184650" y="6353175"/>
          <p14:tracePt t="96794" x="4206875" y="6353175"/>
          <p14:tracePt t="96811" x="4229100" y="6353175"/>
          <p14:tracePt t="96827" x="4260850" y="6353175"/>
          <p14:tracePt t="96843" x="4276725" y="6353175"/>
          <p14:tracePt t="96860" x="4286250" y="6353175"/>
          <p14:tracePt t="96877" x="4298950" y="6353175"/>
          <p14:tracePt t="96894" x="4308475" y="6353175"/>
          <p14:tracePt t="96911" x="4324350" y="6353175"/>
          <p14:tracePt t="96927" x="4340225" y="6353175"/>
          <p14:tracePt t="96943" x="4349750" y="6353175"/>
          <p14:tracePt t="96961" x="4359275" y="6353175"/>
          <p14:tracePt t="96977" x="4378325" y="6353175"/>
          <p14:tracePt t="96994" x="4384675" y="6353175"/>
          <p14:tracePt t="97011" x="4394200" y="6353175"/>
          <p14:tracePt t="97027" x="4397375" y="6353175"/>
          <p14:tracePt t="97043" x="4410075" y="6353175"/>
          <p14:tracePt t="97061" x="4429125" y="6353175"/>
          <p14:tracePt t="97077" x="4438650" y="6353175"/>
          <p14:tracePt t="97094" x="4460875" y="6353175"/>
          <p14:tracePt t="97111" x="4498975" y="6353175"/>
          <p14:tracePt t="97127" x="4514850" y="6353175"/>
          <p14:tracePt t="97143" x="4543425" y="6353175"/>
          <p14:tracePt t="97162" x="4565650" y="6353175"/>
          <p14:tracePt t="97177" x="4594225" y="6346825"/>
          <p14:tracePt t="97194" x="4616450" y="6340475"/>
          <p14:tracePt t="97211" x="4657725" y="6327775"/>
          <p14:tracePt t="97226" x="4679950" y="6327775"/>
          <p14:tracePt t="97244" x="4711700" y="6324600"/>
          <p14:tracePt t="97260" x="4733925" y="6318250"/>
          <p14:tracePt t="97277" x="4775200" y="6318250"/>
          <p14:tracePt t="97294" x="4784725" y="6318250"/>
          <p14:tracePt t="97311" x="4797425" y="6318250"/>
          <p14:tracePt t="97326" x="4806950" y="6318250"/>
          <p14:tracePt t="97344" x="4819650" y="6318250"/>
          <p14:tracePt t="97361" x="4822825" y="6318250"/>
          <p14:tracePt t="97377" x="4829175" y="6318250"/>
          <p14:tracePt t="97394" x="4838700" y="6318250"/>
          <p14:tracePt t="97411" x="4851400" y="6318250"/>
          <p14:tracePt t="97426" x="4857750" y="6318250"/>
          <p14:tracePt t="97444" x="4873625" y="6318250"/>
          <p14:tracePt t="97461" x="4886325" y="6318250"/>
          <p14:tracePt t="97477" x="4895850" y="6318250"/>
          <p14:tracePt t="97493" x="4905375" y="6318250"/>
          <p14:tracePt t="97510" x="4927600" y="6305550"/>
          <p14:tracePt t="97526" x="4937125" y="6302375"/>
          <p14:tracePt t="97543" x="4946650" y="6296025"/>
          <p14:tracePt t="97561" x="4965700" y="6292850"/>
          <p14:tracePt t="97576" x="4975225" y="6286500"/>
          <p14:tracePt t="97593" x="4987925" y="6286500"/>
          <p14:tracePt t="97682" x="4987925" y="6283325"/>
          <p14:tracePt t="97696" x="4987925" y="6276975"/>
          <p14:tracePt t="97703" x="4987925" y="6273800"/>
          <p14:tracePt t="97718" x="4984750" y="6267450"/>
          <p14:tracePt t="97726" x="4978400" y="6267450"/>
          <p14:tracePt t="97782" x="4975225" y="6267450"/>
          <p14:tracePt t="97797" x="4968875" y="6267450"/>
          <p14:tracePt t="97818" x="4959350" y="6267450"/>
          <p14:tracePt t="97825" x="4959350" y="6257925"/>
          <p14:tracePt t="97839" x="4956175" y="6257925"/>
          <p14:tracePt t="97926" x="4949825" y="6257925"/>
          <p14:tracePt t="97939" x="4946650" y="6257925"/>
          <p14:tracePt t="97946" x="4940300" y="6257925"/>
          <p14:tracePt t="97961" x="4930775" y="6257925"/>
          <p14:tracePt t="97976" x="4921250" y="6257925"/>
          <p14:tracePt t="97995" x="4905375" y="6251575"/>
          <p14:tracePt t="97998" x="4899025" y="6251575"/>
          <p14:tracePt t="98011" x="4889500" y="6251575"/>
          <p14:tracePt t="98027" x="4879975" y="6251575"/>
          <p14:tracePt t="98043" x="4870450" y="6245225"/>
          <p14:tracePt t="98061" x="4851400" y="6242050"/>
          <p14:tracePt t="98077" x="4829175" y="6242050"/>
          <p14:tracePt t="98094" x="4800600" y="6235700"/>
          <p14:tracePt t="98110" x="4765675" y="6229350"/>
          <p14:tracePt t="98127" x="4727575" y="6223000"/>
          <p14:tracePt t="98143" x="4692650" y="6216650"/>
          <p14:tracePt t="98161" x="4629150" y="6210300"/>
          <p14:tracePt t="98176" x="4575175" y="6197600"/>
          <p14:tracePt t="98194" x="4530725" y="6191250"/>
          <p14:tracePt t="98210" x="4473575" y="6184900"/>
          <p14:tracePt t="98227" x="4445000" y="6172200"/>
          <p14:tracePt t="98243" x="4406900" y="6162675"/>
          <p14:tracePt t="98260" x="4343400" y="6146800"/>
          <p14:tracePt t="98277" x="4276725" y="6127750"/>
          <p14:tracePt t="98294" x="4241800" y="6115050"/>
          <p14:tracePt t="98310" x="4178300" y="6115050"/>
          <p14:tracePt t="98327" x="4140200" y="6115050"/>
          <p14:tracePt t="98343" x="4121150" y="6115050"/>
          <p14:tracePt t="98360" x="4079875" y="6115050"/>
          <p14:tracePt t="98377" x="4048125" y="6108700"/>
          <p14:tracePt t="98394" x="4006850" y="6096000"/>
          <p14:tracePt t="98410" x="3962400" y="6089650"/>
          <p14:tracePt t="98427" x="3927475" y="6083300"/>
          <p14:tracePt t="98443" x="3895725" y="6083300"/>
          <p14:tracePt t="98460" x="3857625" y="6083300"/>
          <p14:tracePt t="98477" x="3835400" y="6083300"/>
          <p14:tracePt t="98494" x="3794125" y="6083300"/>
          <p14:tracePt t="98510" x="3765550" y="6083300"/>
          <p14:tracePt t="98527" x="3736975" y="6083300"/>
          <p14:tracePt t="98544" x="3695700" y="6083300"/>
          <p14:tracePt t="98560" x="3673475" y="6083300"/>
          <p14:tracePt t="98577" x="3651250" y="6083300"/>
          <p14:tracePt t="98594" x="3622675" y="6083300"/>
          <p14:tracePt t="98610" x="3613150" y="6083300"/>
          <p14:tracePt t="98627" x="3603625" y="6086475"/>
          <p14:tracePt t="98644" x="3565525" y="6089650"/>
          <p14:tracePt t="98660" x="3543300" y="6096000"/>
          <p14:tracePt t="98677" x="3517900" y="6102350"/>
          <p14:tracePt t="98694" x="3498850" y="6115050"/>
          <p14:tracePt t="98710" x="3489325" y="6115050"/>
          <p14:tracePt t="98727" x="3473450" y="6118225"/>
          <p14:tracePt t="98744" x="3457575" y="6124575"/>
          <p14:tracePt t="98760" x="3448050" y="6134100"/>
          <p14:tracePt t="98777" x="3438525" y="6140450"/>
          <p14:tracePt t="98794" x="3419475" y="6143625"/>
          <p14:tracePt t="98811" x="3413125" y="6149975"/>
          <p14:tracePt t="98827" x="3409950" y="6153150"/>
          <p14:tracePt t="98844" x="3409950" y="6159500"/>
          <p14:tracePt t="98860" x="3403600" y="6169025"/>
          <p14:tracePt t="98877" x="3403600" y="6184900"/>
          <p14:tracePt t="98894" x="3403600" y="6197600"/>
          <p14:tracePt t="98910" x="3403600" y="6207125"/>
          <p14:tracePt t="98927" x="3403600" y="6216650"/>
          <p14:tracePt t="98944" x="3397250" y="6238875"/>
          <p14:tracePt t="98960" x="3397250" y="6248400"/>
          <p14:tracePt t="98977" x="3397250" y="6257925"/>
          <p14:tracePt t="98994" x="3397250" y="6273800"/>
          <p14:tracePt t="99010" x="3397250" y="6292850"/>
          <p14:tracePt t="99027" x="3397250" y="6302375"/>
          <p14:tracePt t="99029" x="3397250" y="6308725"/>
          <p14:tracePt t="99044" x="3397250" y="6324600"/>
          <p14:tracePt t="99060" x="3397250" y="6340475"/>
          <p14:tracePt t="99077" x="3397250" y="6350000"/>
          <p14:tracePt t="99094" x="3397250" y="6362700"/>
          <p14:tracePt t="99110" x="3400425" y="6372225"/>
          <p14:tracePt t="99126" x="3409950" y="6388100"/>
          <p14:tracePt t="99144" x="3425825" y="6403975"/>
          <p14:tracePt t="99160" x="3435350" y="6413500"/>
          <p14:tracePt t="99177" x="3435350" y="6423025"/>
          <p14:tracePt t="99258" x="3441700" y="6423025"/>
          <p14:tracePt t="99265" x="3441700" y="6429375"/>
          <p14:tracePt t="99277" x="3444875" y="6429375"/>
          <p14:tracePt t="99293" x="3451225" y="6429375"/>
          <p14:tracePt t="99395" x="3454400" y="6429375"/>
          <p14:tracePt t="99416" x="3460750" y="6429375"/>
          <p14:tracePt t="99437" x="3463925" y="6429375"/>
          <p14:tracePt t="99465" x="3470275" y="6429375"/>
          <p14:tracePt t="99472" x="3470275" y="6438900"/>
          <p14:tracePt t="99501" x="3473450" y="6438900"/>
          <p14:tracePt t="99507" x="3486150" y="6438900"/>
          <p14:tracePt t="99529" x="3489325" y="6438900"/>
          <p14:tracePt t="99536" x="3495675" y="6438900"/>
          <p14:tracePt t="99543" x="3498850" y="6438900"/>
          <p14:tracePt t="99560" x="3508375" y="6438900"/>
          <p14:tracePt t="99577" x="3517900" y="6442075"/>
          <p14:tracePt t="99593" x="3540125" y="6442075"/>
          <p14:tracePt t="99610" x="3549650" y="6442075"/>
          <p14:tracePt t="99626" x="3559175" y="6442075"/>
          <p14:tracePt t="99643" x="3575050" y="6442075"/>
          <p14:tracePt t="99660" x="3594100" y="6442075"/>
          <p14:tracePt t="99677" x="3616325" y="6442075"/>
          <p14:tracePt t="99693" x="3663950" y="6442075"/>
          <p14:tracePt t="99710" x="3708400" y="6442075"/>
          <p14:tracePt t="99727" x="3768725" y="6442075"/>
          <p14:tracePt t="99743" x="3838575" y="6438900"/>
          <p14:tracePt t="99760" x="3886200" y="6419850"/>
          <p14:tracePt t="99777" x="3937000" y="6407150"/>
          <p14:tracePt t="99794" x="4016375" y="6388100"/>
          <p14:tracePt t="99810" x="4083050" y="6372225"/>
          <p14:tracePt t="99827" x="4146550" y="6350000"/>
          <p14:tracePt t="99844" x="4244975" y="6343650"/>
          <p14:tracePt t="99860" x="4289425" y="6343650"/>
          <p14:tracePt t="99877" x="4330700" y="6343650"/>
          <p14:tracePt t="99894" x="4371975" y="6343650"/>
          <p14:tracePt t="99910" x="4387850" y="6343650"/>
          <p14:tracePt t="99927" x="4403725" y="6343650"/>
          <p14:tracePt t="99944" x="4435475" y="6343650"/>
          <p14:tracePt t="99960" x="4457700" y="6343650"/>
          <p14:tracePt t="99978" x="4505325" y="6343650"/>
          <p14:tracePt t="99994" x="4543425" y="6343650"/>
          <p14:tracePt t="100010" x="4565650" y="6343650"/>
          <p14:tracePt t="100027" x="4594225" y="6343650"/>
          <p14:tracePt t="100043" x="4625975" y="6343650"/>
          <p14:tracePt t="100059" x="4648200" y="6343650"/>
          <p14:tracePt t="100077" x="4679950" y="6343650"/>
          <p14:tracePt t="100093" x="4718050" y="6330950"/>
          <p14:tracePt t="100110" x="4756150" y="6318250"/>
          <p14:tracePt t="100127" x="4819650" y="6292850"/>
          <p14:tracePt t="100143" x="4867275" y="6280150"/>
          <p14:tracePt t="100160" x="4911725" y="6267450"/>
          <p14:tracePt t="100176" x="4933950" y="6254750"/>
          <p14:tracePt t="100193" x="4975225" y="6238875"/>
          <p14:tracePt t="100210" x="4987925" y="6219825"/>
          <p14:tracePt t="100227" x="5006975" y="6207125"/>
          <p14:tracePt t="100243" x="5022850" y="6194425"/>
          <p14:tracePt t="100260" x="5032375" y="6184900"/>
          <p14:tracePt t="100276" x="5041900" y="6175375"/>
          <p14:tracePt t="100293" x="5057775" y="6175375"/>
          <p14:tracePt t="100527" x="5051425" y="6175375"/>
          <p14:tracePt t="100535" x="5045075" y="6175375"/>
          <p14:tracePt t="100543" x="5041900" y="6175375"/>
          <p14:tracePt t="100560" x="5032375" y="6175375"/>
          <p14:tracePt t="100576" x="5013325" y="6175375"/>
          <p14:tracePt t="100593" x="4991100" y="6169025"/>
          <p14:tracePt t="100610" x="4959350" y="6162675"/>
          <p14:tracePt t="100626" x="4927600" y="6156325"/>
          <p14:tracePt t="100643" x="4895850" y="6156325"/>
          <p14:tracePt t="100660" x="4873625" y="6156325"/>
          <p14:tracePt t="100677" x="4819650" y="6156325"/>
          <p14:tracePt t="100693" x="4791075" y="6156325"/>
          <p14:tracePt t="100710" x="4746625" y="6156325"/>
          <p14:tracePt t="100726" x="4683125" y="6156325"/>
          <p14:tracePt t="100743" x="4641850" y="6156325"/>
          <p14:tracePt t="100760" x="4619625" y="6156325"/>
          <p14:tracePt t="100777" x="4578350" y="6156325"/>
          <p14:tracePt t="100793" x="4556125" y="6156325"/>
          <p14:tracePt t="100810" x="4527550" y="6156325"/>
          <p14:tracePt t="100827" x="4495800" y="6156325"/>
          <p14:tracePt t="100843" x="4464050" y="6156325"/>
          <p14:tracePt t="100860" x="4441825" y="6156325"/>
          <p14:tracePt t="100876" x="4403725" y="6156325"/>
          <p14:tracePt t="100893" x="4381500" y="6156325"/>
          <p14:tracePt t="100910" x="4352925" y="6156325"/>
          <p14:tracePt t="100927" x="4311650" y="6156325"/>
          <p14:tracePt t="100943" x="4289425" y="6156325"/>
          <p14:tracePt t="100960" x="4267200" y="6156325"/>
          <p14:tracePt t="100976" x="4225925" y="6156325"/>
          <p14:tracePt t="100993" x="4197350" y="6156325"/>
          <p14:tracePt t="101010" x="4175125" y="6156325"/>
          <p14:tracePt t="101026" x="4156075" y="6156325"/>
          <p14:tracePt t="101043" x="4133850" y="6156325"/>
          <p14:tracePt t="101060" x="4114800" y="6156325"/>
          <p14:tracePt t="101062" x="4102100" y="6156325"/>
          <p14:tracePt t="101077" x="4079875" y="6156325"/>
          <p14:tracePt t="101093" x="4057650" y="6156325"/>
          <p14:tracePt t="101110" x="4035425" y="6153150"/>
          <p14:tracePt t="101127" x="4000500" y="6146800"/>
          <p14:tracePt t="101143" x="3981450" y="6146800"/>
          <p14:tracePt t="101160" x="3965575" y="6146800"/>
          <p14:tracePt t="101176" x="3940175" y="6146800"/>
          <p14:tracePt t="101193" x="3917950" y="6146800"/>
          <p14:tracePt t="101210" x="3902075" y="6140450"/>
          <p14:tracePt t="101227" x="3870325" y="6140450"/>
          <p14:tracePt t="101244" x="3860800" y="6140450"/>
          <p14:tracePt t="101260" x="3844925" y="6140450"/>
          <p14:tracePt t="101277" x="3822700" y="6140450"/>
          <p14:tracePt t="101293" x="3813175" y="6140450"/>
          <p14:tracePt t="101310" x="3803650" y="6140450"/>
          <p14:tracePt t="101327" x="3790950" y="6140450"/>
          <p14:tracePt t="101344" x="3775075" y="6140450"/>
          <p14:tracePt t="101360" x="3765550" y="6140450"/>
          <p14:tracePt t="101376" x="3749675" y="6140450"/>
          <p14:tracePt t="101393" x="3740150" y="6140450"/>
          <p14:tracePt t="101410" x="3724275" y="6140450"/>
          <p14:tracePt t="101426" x="3714750" y="6140450"/>
          <p14:tracePt t="101443" x="3711575" y="6140450"/>
          <p14:tracePt t="101460" x="3705225" y="6140450"/>
          <p14:tracePt t="101505" x="3702050" y="6140450"/>
          <p14:tracePt t="101555" x="3695700" y="6140450"/>
          <p14:tracePt t="101568" x="3692525" y="6140450"/>
          <p14:tracePt t="101583" x="3686175" y="6140450"/>
          <p14:tracePt t="101593" x="3676650" y="6143625"/>
          <p14:tracePt t="101610" x="3670300" y="6146800"/>
          <p14:tracePt t="101626" x="3660775" y="6153150"/>
          <p14:tracePt t="101643" x="3657600" y="6162675"/>
          <p14:tracePt t="101659" x="3651250" y="6162675"/>
          <p14:tracePt t="101676" x="3644900" y="6178550"/>
          <p14:tracePt t="101693" x="3641725" y="6188075"/>
          <p14:tracePt t="101710" x="3619500" y="6203950"/>
          <p14:tracePt t="101726" x="3609975" y="6213475"/>
          <p14:tracePt t="101743" x="3600450" y="6229350"/>
          <p14:tracePt t="101759" x="3590925" y="6238875"/>
          <p14:tracePt t="101776" x="3575050" y="6254750"/>
          <p14:tracePt t="101793" x="3568700" y="6264275"/>
          <p14:tracePt t="101809" x="3568700" y="6273800"/>
          <p14:tracePt t="101924" x="3568700" y="6283325"/>
          <p14:tracePt t="102246" x="3571875" y="6283325"/>
          <p14:tracePt t="102258" x="3568700" y="6283325"/>
          <p14:tracePt t="102646" x="3565525" y="6286500"/>
          <p14:tracePt t="102653" x="3562350" y="6292850"/>
          <p14:tracePt t="102659" x="3562350" y="6299200"/>
          <p14:tracePt t="102676" x="3562350" y="6308725"/>
          <p14:tracePt t="102693" x="3562350" y="6337300"/>
          <p14:tracePt t="102710" x="3581400" y="6372225"/>
          <p14:tracePt t="102743" x="3638550" y="6407150"/>
          <p14:tracePt t="102776" x="3711575" y="6438900"/>
          <p14:tracePt t="102793" x="3740150" y="6451600"/>
          <p14:tracePt t="102809" x="3797300" y="6470650"/>
          <p14:tracePt t="102826" x="3829050" y="6477000"/>
          <p14:tracePt t="102843" x="3851275" y="6477000"/>
          <p14:tracePt t="102859" x="3870325" y="6480175"/>
          <p14:tracePt t="102876" x="3879850" y="6480175"/>
          <p14:tracePt t="102894" x="3886200" y="6480175"/>
          <p14:tracePt t="102958" x="3889375" y="6480175"/>
          <p14:tracePt t="102987" x="3895725" y="6480175"/>
          <p14:tracePt t="103002" x="3898900" y="6480175"/>
          <p14:tracePt t="103016" x="3905250" y="6480175"/>
          <p14:tracePt t="103026" x="3908425" y="6480175"/>
          <p14:tracePt t="103044" x="3930650" y="6480175"/>
          <p14:tracePt t="103060" x="3940175" y="6480175"/>
          <p14:tracePt t="103076" x="3949700" y="6480175"/>
          <p14:tracePt t="103093" x="3971925" y="6480175"/>
          <p14:tracePt t="103096" x="3981450" y="6480175"/>
          <p14:tracePt t="103109" x="3997325" y="6480175"/>
          <p14:tracePt t="103126" x="4013200" y="6480175"/>
          <p14:tracePt t="103144" x="4038600" y="6480175"/>
          <p14:tracePt t="103160" x="4048125" y="6480175"/>
          <p14:tracePt t="103176" x="4064000" y="6480175"/>
          <p14:tracePt t="103192" x="4092575" y="6480175"/>
          <p14:tracePt t="103210" x="4130675" y="6477000"/>
          <p14:tracePt t="103226" x="4162425" y="6477000"/>
          <p14:tracePt t="103244" x="4200525" y="6477000"/>
          <p14:tracePt t="103260" x="4222750" y="6477000"/>
          <p14:tracePt t="103276" x="4232275" y="6477000"/>
          <p14:tracePt t="103294" x="4254500" y="6477000"/>
          <p14:tracePt t="103310" x="4264025" y="6477000"/>
          <p14:tracePt t="103326" x="4273550" y="6477000"/>
          <p14:tracePt t="103344" x="4298950" y="6477000"/>
          <p14:tracePt t="103360" x="4314825" y="6477000"/>
          <p14:tracePt t="103376" x="4330700" y="6477000"/>
          <p14:tracePt t="103394" x="4356100" y="6480175"/>
          <p14:tracePt t="103409" x="4365625" y="6480175"/>
          <p14:tracePt t="103426" x="4375150" y="6480175"/>
          <p14:tracePt t="103444" x="4394200" y="6483350"/>
          <p14:tracePt t="103460" x="4403725" y="6489700"/>
          <p14:tracePt t="103476" x="4416425" y="6492875"/>
          <p14:tracePt t="103494" x="4429125" y="6499225"/>
          <p14:tracePt t="103510" x="4445000" y="6505575"/>
          <p14:tracePt t="103526" x="4454525" y="6515100"/>
          <p14:tracePt t="103543" x="4470400" y="6515100"/>
          <p14:tracePt t="103560" x="4479925" y="6515100"/>
          <p14:tracePt t="103576" x="4495800" y="6515100"/>
          <p14:tracePt t="103594" x="4508500" y="6524625"/>
          <p14:tracePt t="103610" x="4518025" y="6524625"/>
          <p14:tracePt t="103626" x="4533900" y="6530975"/>
          <p14:tracePt t="103644" x="4556125" y="6537325"/>
          <p14:tracePt t="103659" x="4565650" y="6537325"/>
          <p14:tracePt t="103676" x="4568825" y="6537325"/>
          <p14:tracePt t="103693" x="4575175" y="6540500"/>
          <p14:tracePt t="103709" x="4578350" y="6540500"/>
          <p14:tracePt t="103726" x="4584700" y="6540500"/>
          <p14:tracePt t="103743" x="4603750" y="6540500"/>
          <p14:tracePt t="103759" x="4613275" y="6540500"/>
          <p14:tracePt t="103776" x="4619625" y="6540500"/>
          <p14:tracePt t="103793" x="4622800" y="6540500"/>
          <p14:tracePt t="103809" x="4629150" y="6540500"/>
          <p14:tracePt t="103843" x="4645025" y="6540500"/>
          <p14:tracePt t="103860" x="4648200" y="6540500"/>
          <p14:tracePt t="103876" x="4654550" y="6540500"/>
          <p14:tracePt t="103893" x="4657725" y="6540500"/>
          <p14:tracePt t="106354" x="4670425" y="6540500"/>
          <p14:tracePt t="106361" x="4679950" y="6540500"/>
          <p14:tracePt t="106376" x="4702175" y="6540500"/>
          <p14:tracePt t="106393" x="4730750" y="6540500"/>
          <p14:tracePt t="106409" x="4740275" y="6540500"/>
          <p14:tracePt t="106426" x="4756150" y="6540500"/>
          <p14:tracePt t="106443" x="4772025" y="6540500"/>
          <p14:tracePt t="106476" x="4791075" y="6540500"/>
          <p14:tracePt t="106509" x="4794250" y="6540500"/>
          <p14:tracePt t="106589" x="4800600" y="6540500"/>
          <p14:tracePt t="106596" x="4806950" y="6540500"/>
          <p14:tracePt t="106610" x="4816475" y="6540500"/>
          <p14:tracePt t="106626" x="4826000" y="6540500"/>
          <p14:tracePt t="106643" x="4835525" y="6546850"/>
          <p14:tracePt t="106659" x="4854575" y="6550025"/>
          <p14:tracePt t="106676" x="4886325" y="6556375"/>
          <p14:tracePt t="106693" x="4908550" y="6562725"/>
          <p14:tracePt t="106709" x="4943475" y="6572250"/>
          <p14:tracePt t="106726" x="4959350" y="6572250"/>
          <p14:tracePt t="106743" x="4968875" y="6572250"/>
          <p14:tracePt t="106759" x="4987925" y="6572250"/>
          <p14:tracePt t="106776" x="4997450" y="6572250"/>
          <p14:tracePt t="106793" x="5006975" y="6572250"/>
          <p14:tracePt t="106809" x="5016500" y="6572250"/>
          <p14:tracePt t="106826" x="5022850" y="6578600"/>
          <p14:tracePt t="106843" x="5032375" y="6578600"/>
          <p14:tracePt t="106859" x="5041900" y="6578600"/>
          <p14:tracePt t="106876" x="5051425" y="6581775"/>
          <p14:tracePt t="106893" x="5060950" y="6581775"/>
          <p14:tracePt t="106909" x="5092700" y="6581775"/>
          <p14:tracePt t="106926" x="5130800" y="6581775"/>
          <p14:tracePt t="106943" x="5175250" y="6581775"/>
          <p14:tracePt t="106960" x="5251450" y="6581775"/>
          <p14:tracePt t="106976" x="5311775" y="6581775"/>
          <p14:tracePt t="106993" x="5365750" y="6581775"/>
          <p14:tracePt t="107009" x="5445125" y="6594475"/>
          <p14:tracePt t="107026" x="5495925" y="6600825"/>
          <p14:tracePt t="107043" x="5559425" y="6607175"/>
          <p14:tracePt t="107059" x="5622925" y="6607175"/>
          <p14:tracePt t="107076" x="5657850" y="6607175"/>
          <p14:tracePt t="107092" x="5686425" y="6607175"/>
          <p14:tracePt t="107109" x="5727700" y="6607175"/>
          <p14:tracePt t="107126" x="5749925" y="6607175"/>
          <p14:tracePt t="107143" x="5765800" y="6607175"/>
          <p14:tracePt t="107159" x="5791200" y="6607175"/>
          <p14:tracePt t="107176" x="5800725" y="6607175"/>
          <p14:tracePt t="107192" x="5810250" y="6607175"/>
          <p14:tracePt t="107213" x="5829300" y="6607175"/>
          <p14:tracePt t="107225" x="5842000" y="6607175"/>
          <p14:tracePt t="107359" x="5842000" y="6600825"/>
          <p14:tracePt t="107380" x="5842000" y="6591300"/>
          <p14:tracePt t="107401" x="5842000" y="6588125"/>
          <p14:tracePt t="107409" x="5842000" y="6581775"/>
          <p14:tracePt t="107426" x="5842000" y="6572250"/>
          <p14:tracePt t="107443" x="5842000" y="6562725"/>
          <p14:tracePt t="107459" x="5822950" y="6546850"/>
          <p14:tracePt t="107476" x="5813425" y="6537325"/>
          <p14:tracePt t="107493" x="5803900" y="6527800"/>
          <p14:tracePt t="107509" x="5788025" y="6511925"/>
          <p14:tracePt t="107526" x="5772150" y="6496050"/>
          <p14:tracePt t="107542" x="5762625" y="6486525"/>
          <p14:tracePt t="107559" x="5727700" y="6470650"/>
          <p14:tracePt t="107576" x="5695950" y="6457950"/>
          <p14:tracePt t="107593" x="5673725" y="6438900"/>
          <p14:tracePt t="107609" x="5632450" y="6432550"/>
          <p14:tracePt t="107626" x="5610225" y="6432550"/>
          <p14:tracePt t="107643" x="5581650" y="6432550"/>
          <p14:tracePt t="107659" x="5540375" y="6432550"/>
          <p14:tracePt t="107676" x="5518150" y="6432550"/>
          <p14:tracePt t="107693" x="5476875" y="6429375"/>
          <p14:tracePt t="107710" x="5457825" y="6429375"/>
          <p14:tracePt t="107726" x="5426075" y="6429375"/>
          <p14:tracePt t="107743" x="5394325" y="6429375"/>
          <p14:tracePt t="107759" x="5365750" y="6429375"/>
          <p14:tracePt t="107776" x="5343525" y="6423025"/>
          <p14:tracePt t="107793" x="5302250" y="6416675"/>
          <p14:tracePt t="107809" x="5280025" y="6416675"/>
          <p14:tracePt t="107826" x="5251450" y="6416675"/>
          <p14:tracePt t="107844" x="5222875" y="6416675"/>
          <p14:tracePt t="107859" x="5194300" y="6410325"/>
          <p14:tracePt t="107876" x="5172075" y="6397625"/>
          <p14:tracePt t="107893" x="5108575" y="6397625"/>
          <p14:tracePt t="107909" x="5064125" y="6397625"/>
          <p14:tracePt t="107926" x="5041900" y="6397625"/>
          <p14:tracePt t="107943" x="5003800" y="6397625"/>
          <p14:tracePt t="107959" x="4981575" y="6397625"/>
          <p14:tracePt t="107976" x="4949825" y="6397625"/>
          <p14:tracePt t="107993" x="4918075" y="6397625"/>
          <p14:tracePt t="108009" x="4879975" y="6397625"/>
          <p14:tracePt t="108027" x="4845050" y="6397625"/>
          <p14:tracePt t="108043" x="4803775" y="6397625"/>
          <p14:tracePt t="108060" x="4775200" y="6397625"/>
          <p14:tracePt t="108076" x="4752975" y="6397625"/>
          <p14:tracePt t="108093" x="4711700" y="6397625"/>
          <p14:tracePt t="108109" x="4699000" y="6400800"/>
          <p14:tracePt t="108126" x="4683125" y="6400800"/>
          <p14:tracePt t="108143" x="4660900" y="6403975"/>
          <p14:tracePt t="108159" x="4638675" y="6410325"/>
          <p14:tracePt t="108176" x="4625975" y="6410325"/>
          <p14:tracePt t="108193" x="4610100" y="6416675"/>
          <p14:tracePt t="108209" x="4600575" y="6419850"/>
          <p14:tracePt t="108226" x="4591050" y="6426200"/>
          <p14:tracePt t="108243" x="4568825" y="6429375"/>
          <p14:tracePt t="108259" x="4559300" y="6445250"/>
          <p14:tracePt t="108275" x="4549775" y="6445250"/>
          <p14:tracePt t="108293" x="4533900" y="6454775"/>
          <p14:tracePt t="108309" x="4521200" y="6461125"/>
          <p14:tracePt t="108326" x="4511675" y="6461125"/>
          <p14:tracePt t="108343" x="4511675" y="6470650"/>
          <p14:tracePt t="108359" x="4511675" y="6480175"/>
          <p14:tracePt t="108375" x="4511675" y="6483350"/>
          <p14:tracePt t="108393" x="4511675" y="6496050"/>
          <p14:tracePt t="108409" x="4511675" y="6499225"/>
          <p14:tracePt t="108426" x="4511675" y="6508750"/>
          <p14:tracePt t="108443" x="4511675" y="6515100"/>
          <p14:tracePt t="108459" x="4511675" y="6518275"/>
          <p14:tracePt t="108475" x="4511675" y="6524625"/>
          <p14:tracePt t="108493" x="4530725" y="6534150"/>
          <p14:tracePt t="108509" x="4543425" y="6534150"/>
          <p14:tracePt t="108526" x="4552950" y="6540500"/>
          <p14:tracePt t="108542" x="4565650" y="6543675"/>
          <p14:tracePt t="108559" x="4581525" y="6543675"/>
          <p14:tracePt t="108575" x="4591050" y="6543675"/>
          <p14:tracePt t="108593" x="4610100" y="6543675"/>
          <p14:tracePt t="108609" x="4632325" y="6543675"/>
          <p14:tracePt t="108626" x="4654550" y="6543675"/>
          <p14:tracePt t="108642" x="4679950" y="6543675"/>
          <p14:tracePt t="108659" x="4695825" y="6543675"/>
          <p14:tracePt t="108675" x="4711700" y="6543675"/>
          <p14:tracePt t="108692" x="4749800" y="6543675"/>
          <p14:tracePt t="108709" x="4772025" y="6543675"/>
          <p14:tracePt t="108726" x="4800600" y="6543675"/>
          <p14:tracePt t="108742" x="4848225" y="6543675"/>
          <p14:tracePt t="108759" x="4870450" y="6543675"/>
          <p14:tracePt t="108776" x="4899025" y="6543675"/>
          <p14:tracePt t="108792" x="4927600" y="6543675"/>
          <p14:tracePt t="108809" x="4943475" y="6543675"/>
          <p14:tracePt t="108826" x="4959350" y="6543675"/>
          <p14:tracePt t="108842" x="4984750" y="6543675"/>
          <p14:tracePt t="108859" x="5019675" y="6543675"/>
          <p14:tracePt t="108876" x="5064125" y="6543675"/>
          <p14:tracePt t="108892" x="5140325" y="6543675"/>
          <p14:tracePt t="108909" x="5178425" y="6543675"/>
          <p14:tracePt t="108926" x="5216525" y="6550025"/>
          <p14:tracePt t="108942" x="5248275" y="6550025"/>
          <p14:tracePt t="108959" x="5270500" y="6550025"/>
          <p14:tracePt t="108975" x="5292725" y="6550025"/>
          <p14:tracePt t="108993" x="5340350" y="6550025"/>
          <p14:tracePt t="109010" x="5384800" y="6550025"/>
          <p14:tracePt t="109026" x="5419725" y="6550025"/>
          <p14:tracePt t="109043" x="5483225" y="6550025"/>
          <p14:tracePt t="109059" x="5527675" y="6550025"/>
          <p14:tracePt t="109075" x="5556250" y="6550025"/>
          <p14:tracePt t="109092" x="5597525" y="6550025"/>
          <p14:tracePt t="109109" x="5626100" y="6550025"/>
          <p14:tracePt t="109125" x="5648325" y="6550025"/>
          <p14:tracePt t="109143" x="5702300" y="6550025"/>
          <p14:tracePt t="109159" x="5746750" y="6550025"/>
          <p14:tracePt t="109176" x="5775325" y="6540500"/>
          <p14:tracePt t="109192" x="5826125" y="6527800"/>
          <p14:tracePt t="109209" x="5842000" y="6518275"/>
          <p14:tracePt t="109226" x="5851525" y="6508750"/>
          <p14:tracePt t="109242" x="5873750" y="6499225"/>
          <p14:tracePt t="109259" x="5876925" y="6492875"/>
          <p14:tracePt t="109275" x="5876925" y="6483350"/>
          <p14:tracePt t="109320" x="5876925" y="6477000"/>
          <p14:tracePt t="109335" x="5876925" y="6473825"/>
          <p14:tracePt t="109342" x="5876925" y="6467475"/>
          <p14:tracePt t="109359" x="5876925" y="6457950"/>
          <p14:tracePt t="109377" x="5876925" y="6445250"/>
          <p14:tracePt t="109393" x="5876925" y="6429375"/>
          <p14:tracePt t="109409" x="5876925" y="6423025"/>
          <p14:tracePt t="109426" x="5854700" y="6413500"/>
          <p14:tracePt t="109442" x="5845175" y="6407150"/>
          <p14:tracePt t="109459" x="5835650" y="6403975"/>
          <p14:tracePt t="109476" x="5819775" y="6397625"/>
          <p14:tracePt t="109492" x="5800725" y="6394450"/>
          <p14:tracePt t="109509" x="5775325" y="6375400"/>
          <p14:tracePt t="109525" x="5737225" y="6369050"/>
          <p14:tracePt t="109542" x="5699125" y="6369050"/>
          <p14:tracePt t="109559" x="5667375" y="6369050"/>
          <p14:tracePt t="109576" x="5619750" y="6369050"/>
          <p14:tracePt t="109592" x="5584825" y="6369050"/>
          <p14:tracePt t="109609" x="5540375" y="6362700"/>
          <p14:tracePt t="109625" x="5486400" y="6356350"/>
          <p14:tracePt t="109642" x="5432425" y="6356350"/>
          <p14:tracePt t="109659" x="5410200" y="6356350"/>
          <p14:tracePt t="109676" x="5372100" y="6356350"/>
          <p14:tracePt t="109692" x="5356225" y="6356350"/>
          <p14:tracePt t="109709" x="5340350" y="6356350"/>
          <p14:tracePt t="109726" x="5299075" y="6356350"/>
          <p14:tracePt t="109742" x="5276850" y="6356350"/>
          <p14:tracePt t="109759" x="5248275" y="6356350"/>
          <p14:tracePt t="109776" x="5222875" y="6356350"/>
          <p14:tracePt t="109792" x="5207000" y="6356350"/>
          <p14:tracePt t="109809" x="5184775" y="6356350"/>
          <p14:tracePt t="109826" x="5143500" y="6343650"/>
          <p14:tracePt t="109842" x="5121275" y="6337300"/>
          <p14:tracePt t="109859" x="5089525" y="6334125"/>
          <p14:tracePt t="109876" x="5057775" y="6334125"/>
          <p14:tracePt t="109892" x="5029200" y="6334125"/>
          <p14:tracePt t="109909" x="5006975" y="6334125"/>
          <p14:tracePt t="109926" x="4965700" y="6334125"/>
          <p14:tracePt t="109942" x="4943475" y="6334125"/>
          <p14:tracePt t="109959" x="4908550" y="6334125"/>
          <p14:tracePt t="109976" x="4845050" y="6334125"/>
          <p14:tracePt t="109992" x="4810125" y="6334125"/>
          <p14:tracePt t="110009" x="4772025" y="6334125"/>
          <p14:tracePt t="110026" x="4733925" y="6334125"/>
          <p14:tracePt t="110042" x="4718050" y="6334125"/>
          <p14:tracePt t="110059" x="4702175" y="6334125"/>
          <p14:tracePt t="110076" x="4679950" y="6334125"/>
          <p14:tracePt t="110092" x="4660900" y="6334125"/>
          <p14:tracePt t="110109" x="4629150" y="6334125"/>
          <p14:tracePt t="110125" x="4610100" y="6334125"/>
          <p14:tracePt t="110142" x="4600575" y="6334125"/>
          <p14:tracePt t="110159" x="4584700" y="6334125"/>
          <p14:tracePt t="110175" x="4572000" y="6334125"/>
          <p14:tracePt t="110192" x="4562475" y="6334125"/>
          <p14:tracePt t="110209" x="4549775" y="6334125"/>
          <p14:tracePt t="110225" x="4530725" y="6340475"/>
          <p14:tracePt t="110242" x="4521200" y="6350000"/>
          <p14:tracePt t="110259" x="4511675" y="6350000"/>
          <p14:tracePt t="110275" x="4489450" y="6365875"/>
          <p14:tracePt t="110309" x="4489450" y="6369050"/>
          <p14:tracePt t="110326" x="4489450" y="6384925"/>
          <p14:tracePt t="110342" x="4489450" y="6394450"/>
          <p14:tracePt t="110359" x="4489450" y="6400800"/>
          <p14:tracePt t="110375" x="4489450" y="6413500"/>
          <p14:tracePt t="110392" x="4489450" y="6419850"/>
          <p14:tracePt t="110409" x="4489450" y="6429375"/>
          <p14:tracePt t="110425" x="4489450" y="6445250"/>
          <p14:tracePt t="110442" x="4489450" y="6448425"/>
          <p14:tracePt t="110459" x="4489450" y="6457950"/>
          <p14:tracePt t="110475" x="4508500" y="6480175"/>
          <p14:tracePt t="110492" x="4518025" y="6489700"/>
          <p14:tracePt t="110509" x="4527550" y="6499225"/>
          <p14:tracePt t="110526" x="4552950" y="6508750"/>
          <p14:tracePt t="110542" x="4578350" y="6521450"/>
          <p14:tracePt t="110559" x="4622800" y="6534150"/>
          <p14:tracePt t="110576" x="4686300" y="6553200"/>
          <p14:tracePt t="110592" x="4724400" y="6559550"/>
          <p14:tracePt t="110609" x="4752975" y="6565900"/>
          <p14:tracePt t="110626" x="4784725" y="6565900"/>
          <p14:tracePt t="110642" x="4800600" y="6565900"/>
          <p14:tracePt t="110659" x="4822825" y="6565900"/>
          <p14:tracePt t="110676" x="4902200" y="6565900"/>
          <p14:tracePt t="110692" x="4953000" y="6565900"/>
          <p14:tracePt t="110709" x="5041900" y="6565900"/>
          <p14:tracePt t="110711" x="5076825" y="6565900"/>
          <p14:tracePt t="110726" x="5153025" y="6572250"/>
          <p14:tracePt t="110742" x="5194300" y="6572250"/>
          <p14:tracePt t="110759" x="5213350" y="6584950"/>
          <p14:tracePt t="110775" x="5226050" y="6584950"/>
          <p14:tracePt t="110792" x="5241925" y="6584950"/>
          <p14:tracePt t="110809" x="5251450" y="6584950"/>
          <p14:tracePt t="110826" x="5267325" y="6584950"/>
          <p14:tracePt t="110842" x="5295900" y="6584950"/>
          <p14:tracePt t="110859" x="5318125" y="6575425"/>
          <p14:tracePt t="110876" x="5340350" y="6565900"/>
          <p14:tracePt t="110893" x="5356225" y="6559550"/>
          <p14:tracePt t="110909" x="5365750" y="6559550"/>
          <p14:tracePt t="110926" x="5378450" y="6559550"/>
          <p14:tracePt t="112315" x="5397500" y="6569075"/>
          <p14:tracePt t="112322" x="5416550" y="6581775"/>
          <p14:tracePt t="112329" x="5441950" y="6594475"/>
          <p14:tracePt t="112343" x="5480050" y="6607175"/>
          <p14:tracePt t="112375" x="5572125" y="6642100"/>
          <p14:tracePt t="112408" x="5657850" y="6654800"/>
          <p14:tracePt t="112426" x="5692775" y="6654800"/>
          <p14:tracePt t="112443" x="5743575" y="6657975"/>
          <p14:tracePt t="112458" x="5772150" y="6657975"/>
          <p14:tracePt t="112475" x="5794375" y="6657975"/>
          <p14:tracePt t="112492" x="5826125" y="6657975"/>
          <p14:tracePt t="112508" x="5842000" y="6657975"/>
          <p14:tracePt t="112525" x="5851525" y="6657975"/>
          <p14:tracePt t="112542" x="5876925" y="6657975"/>
          <p14:tracePt t="112559" x="5886450" y="6657975"/>
          <p14:tracePt t="112576" x="5902325" y="6657975"/>
          <p14:tracePt t="112593" x="5930900" y="6657975"/>
          <p14:tracePt t="112608" x="5940425" y="6657975"/>
          <p14:tracePt t="112626" x="5949950" y="6664325"/>
          <p14:tracePt t="112643" x="5969000" y="6664325"/>
          <p14:tracePt t="112658" x="5984875" y="6664325"/>
          <p14:tracePt t="112676" x="6007100" y="6664325"/>
          <p14:tracePt t="112693" x="6045200" y="6664325"/>
          <p14:tracePt t="112708" x="6073775" y="6664325"/>
          <p14:tracePt t="112726" x="6089650" y="6664325"/>
          <p14:tracePt t="112743" x="6105525" y="6664325"/>
          <p14:tracePt t="112758" x="6115050" y="6664325"/>
          <p14:tracePt t="113029" x="6178550" y="6664325"/>
          <p14:tracePt t="113035" x="6248400" y="6673850"/>
          <p14:tracePt t="113043" x="6327775" y="6683375"/>
          <p14:tracePt t="113058" x="6521450" y="6692900"/>
          <p14:tracePt t="113075" x="6705600" y="6699250"/>
          <p14:tracePt t="113092" x="6978650" y="6708775"/>
          <p14:tracePt t="113109" x="7140575" y="6708775"/>
          <p14:tracePt t="113126" x="7267575" y="6708775"/>
          <p14:tracePt t="113142" x="7451725" y="6708775"/>
          <p14:tracePt t="113158" x="7553325" y="6708775"/>
          <p14:tracePt t="113175" x="7616825" y="6708775"/>
          <p14:tracePt t="113192" x="7699375" y="6708775"/>
          <p14:tracePt t="113208" x="7743825" y="6708775"/>
          <p14:tracePt t="113225" x="7788275" y="6708775"/>
          <p14:tracePt t="113242" x="7851775" y="6705600"/>
          <p14:tracePt t="113258" x="7874000" y="6705600"/>
          <p14:tracePt t="113275" x="7902575" y="6705600"/>
          <p14:tracePt t="113292" x="7924800" y="6702425"/>
          <p14:tracePt t="113308" x="7934325" y="6702425"/>
          <p14:tracePt t="113325" x="7943850" y="6702425"/>
          <p14:tracePt t="113342" x="7969250" y="6696075"/>
          <p14:tracePt t="113358" x="7991475" y="6689725"/>
          <p14:tracePt t="113375" x="8020050" y="6689725"/>
          <p14:tracePt t="113392" x="8054975" y="6683375"/>
          <p14:tracePt t="113409" x="8086725" y="6667500"/>
          <p14:tracePt t="113426" x="8108950" y="6654800"/>
          <p14:tracePt t="113442" x="8150225" y="6635750"/>
          <p14:tracePt t="113458" x="8159750" y="6626225"/>
          <p14:tracePt t="113476" x="8169275" y="6623050"/>
          <p14:tracePt t="113492" x="8185150" y="6623050"/>
          <p14:tracePt t="113564" x="8172450" y="6610350"/>
          <p14:tracePt t="113571" x="8169275" y="6607175"/>
          <p14:tracePt t="113577" x="8162925" y="6600825"/>
          <p14:tracePt t="113592" x="8140700" y="6591300"/>
          <p14:tracePt t="113608" x="8112125" y="6578600"/>
          <p14:tracePt t="113625" x="8086725" y="6565900"/>
          <p14:tracePt t="113641" x="8032750" y="6559550"/>
          <p14:tracePt t="113658" x="7988300" y="6559550"/>
          <p14:tracePt t="113675" x="7950200" y="6559550"/>
          <p14:tracePt t="113692" x="7880350" y="6559550"/>
          <p14:tracePt t="113709" x="7820025" y="6559550"/>
          <p14:tracePt t="113726" x="7778750" y="6559550"/>
          <p14:tracePt t="113742" x="7715250" y="6562725"/>
          <p14:tracePt t="113758" x="7670800" y="6562725"/>
          <p14:tracePt t="113776" x="7607300" y="6569075"/>
          <p14:tracePt t="113792" x="7572375" y="6569075"/>
          <p14:tracePt t="113808" x="7534275" y="6569075"/>
          <p14:tracePt t="113827" x="7493000" y="6569075"/>
          <p14:tracePt t="113843" x="7477125" y="6569075"/>
          <p14:tracePt t="113859" x="7467600" y="6569075"/>
          <p14:tracePt t="113875" x="7458075" y="6569075"/>
          <p14:tracePt t="113892" x="7439025" y="6569075"/>
          <p14:tracePt t="113908" x="7429500" y="6569075"/>
          <p14:tracePt t="114034" x="7435850" y="6569075"/>
          <p14:tracePt t="114041" x="7439025" y="6569075"/>
          <p14:tracePt t="114048" x="7451725" y="6569075"/>
          <p14:tracePt t="114058" x="7454900" y="6569075"/>
          <p14:tracePt t="114075" x="7477125" y="6569075"/>
          <p14:tracePt t="114092" x="7518400" y="6569075"/>
          <p14:tracePt t="114109" x="7540625" y="6569075"/>
          <p14:tracePt t="114126" x="7578725" y="6569075"/>
          <p14:tracePt t="114142" x="7600950" y="6569075"/>
          <p14:tracePt t="114158" x="7629525" y="6569075"/>
          <p14:tracePt t="114176" x="7677150" y="6569075"/>
          <p14:tracePt t="114192" x="7699375" y="6569075"/>
          <p14:tracePt t="114208" x="7721600" y="6569075"/>
          <p14:tracePt t="114226" x="7766050" y="6556375"/>
          <p14:tracePt t="114242" x="7794625" y="6550025"/>
          <p14:tracePt t="114259" x="7816850" y="6543675"/>
          <p14:tracePt t="114276" x="7858125" y="6543675"/>
          <p14:tracePt t="114292" x="7867650" y="6540500"/>
          <p14:tracePt t="114308" x="7877175" y="6540500"/>
          <p14:tracePt t="114326" x="7893050" y="6540500"/>
          <p14:tracePt t="114342" x="7902575" y="6540500"/>
          <p14:tracePt t="114427" x="7905750" y="6540500"/>
          <p14:tracePt t="114441" x="7912100" y="6540500"/>
          <p14:tracePt t="114447" x="7915275" y="6540500"/>
          <p14:tracePt t="114458" x="7921625" y="6540500"/>
          <p14:tracePt t="114476" x="7937500" y="6540500"/>
          <p14:tracePt t="114492" x="7950200" y="6540500"/>
          <p14:tracePt t="114508" x="7959725" y="6540500"/>
          <p14:tracePt t="114526" x="7975600" y="6540500"/>
          <p14:tracePt t="114541" x="7991475" y="6540500"/>
          <p14:tracePt t="114558" x="8020050" y="6540500"/>
          <p14:tracePt t="114575" x="8061325" y="6540500"/>
          <p14:tracePt t="114592" x="8083550" y="6540500"/>
          <p14:tracePt t="114608" x="8096250" y="6540500"/>
          <p14:tracePt t="114625" x="8124825" y="6540500"/>
          <p14:tracePt t="114642" x="8134350" y="6540500"/>
          <p14:tracePt t="114658" x="8143875" y="6540500"/>
          <p14:tracePt t="114675" x="8166100" y="6540500"/>
          <p14:tracePt t="114692" x="8175625" y="6540500"/>
          <p14:tracePt t="114708" x="8185150" y="6540500"/>
          <p14:tracePt t="114725" x="8194675" y="6540500"/>
          <p14:tracePt t="114742" x="8204200" y="6540500"/>
          <p14:tracePt t="114758" x="8213725" y="6540500"/>
          <p14:tracePt t="114776" x="8220075" y="6540500"/>
          <p14:tracePt t="114811" x="8223250" y="6540500"/>
          <p14:tracePt t="115468" x="8216900" y="6546850"/>
          <p14:tracePt t="115474" x="8207375" y="6546850"/>
          <p14:tracePt t="115482" x="8204200" y="6546850"/>
          <p14:tracePt t="115492" x="8197850" y="6546850"/>
          <p14:tracePt t="115508" x="8188325" y="6550025"/>
          <p14:tracePt t="115525" x="8153400" y="6550025"/>
          <p14:tracePt t="115542" x="8131175" y="6556375"/>
          <p14:tracePt t="115575" x="8013700" y="6575425"/>
          <p14:tracePt t="115608" x="7880350" y="6597650"/>
          <p14:tracePt t="115625" x="7769225" y="6626225"/>
          <p14:tracePt t="115642" x="7705725" y="6642100"/>
          <p14:tracePt t="115659" x="7642225" y="6654800"/>
          <p14:tracePt t="115675" x="7550150" y="6677025"/>
          <p14:tracePt t="115692" x="7489825" y="6677025"/>
          <p14:tracePt t="115709" x="7410450" y="6696075"/>
          <p14:tracePt t="115725" x="7356475" y="6705600"/>
          <p14:tracePt t="115741" x="7302500" y="6711950"/>
          <p14:tracePt t="115759" x="7226300" y="6718300"/>
          <p14:tracePt t="115775" x="7162800" y="6718300"/>
          <p14:tracePt t="115792" x="7108825" y="6724650"/>
          <p14:tracePt t="115809" x="7054850" y="6731000"/>
          <p14:tracePt t="115825" x="7032625" y="6737350"/>
          <p14:tracePt t="115841" x="7000875" y="6743700"/>
          <p14:tracePt t="115859" x="6988175" y="6743700"/>
          <p14:tracePt t="115875" x="6965950" y="6743700"/>
          <p14:tracePt t="115892" x="6937375" y="6743700"/>
          <p14:tracePt t="115908" x="6896100" y="6743700"/>
          <p14:tracePt t="115925" x="6867525" y="6743700"/>
          <p14:tracePt t="115942" x="6835775" y="6734175"/>
          <p14:tracePt t="115958" x="6804025" y="6734175"/>
          <p14:tracePt t="115974" x="6775450" y="6734175"/>
          <p14:tracePt t="115991" x="6759575" y="6734175"/>
          <p14:tracePt t="116008" x="6718300" y="6721475"/>
          <p14:tracePt t="116025" x="6692900" y="6708775"/>
          <p14:tracePt t="116042" x="6648450" y="6696075"/>
          <p14:tracePt t="116058" x="6591300" y="6670675"/>
          <p14:tracePt t="116075" x="6569075" y="6661150"/>
          <p14:tracePt t="116092" x="6546850" y="6661150"/>
          <p14:tracePt t="116108" x="6524625" y="6661150"/>
          <p14:tracePt t="116125" x="6515100" y="6661150"/>
          <p14:tracePt t="116142" x="6505575" y="6661150"/>
          <p14:tracePt t="116158" x="6486525" y="6661150"/>
          <p14:tracePt t="116175" x="6470650" y="6648450"/>
          <p14:tracePt t="116192" x="6454775" y="6648450"/>
          <p14:tracePt t="116208" x="6435725" y="6645275"/>
          <p14:tracePt t="116225" x="6426200" y="6645275"/>
          <p14:tracePt t="116241" x="6413500" y="6645275"/>
          <p14:tracePt t="116258" x="6400800" y="6645275"/>
          <p14:tracePt t="116275" x="6394450" y="6645275"/>
          <p14:tracePt t="116473" x="6403975" y="6645275"/>
          <p14:tracePt t="116480" x="6429375" y="6645275"/>
          <p14:tracePt t="116492" x="6438900" y="6645275"/>
          <p14:tracePt t="116508" x="6496050" y="6638925"/>
          <p14:tracePt t="116525" x="6518275" y="6638925"/>
          <p14:tracePt t="116542" x="6546850" y="6632575"/>
          <p14:tracePt t="116558" x="6562725" y="6626225"/>
          <p14:tracePt t="116575" x="6578600" y="6619875"/>
          <p14:tracePt t="116591" x="6597650" y="6616700"/>
          <p14:tracePt t="116608" x="6619875" y="6616700"/>
          <p14:tracePt t="116625" x="6642100" y="6610350"/>
          <p14:tracePt t="116642" x="6664325" y="6610350"/>
          <p14:tracePt t="116658" x="6686550" y="6604000"/>
          <p14:tracePt t="116675" x="6705600" y="6604000"/>
          <p14:tracePt t="116692" x="6715125" y="6604000"/>
          <p14:tracePt t="116708" x="6731000" y="6604000"/>
          <p14:tracePt t="116725" x="6740525" y="6604000"/>
          <p14:tracePt t="116742" x="6756400" y="6604000"/>
          <p14:tracePt t="116758" x="6769100" y="6600825"/>
          <p14:tracePt t="116775" x="6794500" y="6588125"/>
          <p14:tracePt t="116792" x="6823075" y="6588125"/>
          <p14:tracePt t="116808" x="6858000" y="6572250"/>
          <p14:tracePt t="116825" x="6886575" y="6559550"/>
          <p14:tracePt t="116842" x="6902450" y="6559550"/>
          <p14:tracePt t="116843" x="6908800" y="6553200"/>
          <p14:tracePt t="116858" x="6924675" y="6546850"/>
          <p14:tracePt t="116875" x="6934200" y="6546850"/>
          <p14:tracePt t="116892" x="6950075" y="6546850"/>
          <p14:tracePt t="116908" x="6962775" y="6543675"/>
          <p14:tracePt t="116925" x="6978650" y="6543675"/>
          <p14:tracePt t="116942" x="6988175" y="6543675"/>
          <p14:tracePt t="116958" x="7004050" y="6543675"/>
          <p14:tracePt t="116975" x="7013575" y="6543675"/>
          <p14:tracePt t="116992" x="7023100" y="6543675"/>
          <p14:tracePt t="117050" x="7026275" y="6543675"/>
          <p14:tracePt t="117272" x="7019925" y="6543675"/>
          <p14:tracePt t="117278" x="7010400" y="6543675"/>
          <p14:tracePt t="117292" x="6981825" y="6543675"/>
          <p14:tracePt t="117308" x="6965950" y="6543675"/>
          <p14:tracePt t="117325" x="6956425" y="6543675"/>
          <p14:tracePt t="117342" x="6927850" y="6543675"/>
          <p14:tracePt t="117358" x="6918325" y="6543675"/>
          <p14:tracePt t="117375" x="6899275" y="6543675"/>
          <p14:tracePt t="117392" x="6858000" y="6543675"/>
          <p14:tracePt t="117409" x="6842125" y="6543675"/>
          <p14:tracePt t="117425" x="6832600" y="6543675"/>
          <p14:tracePt t="117442" x="6813550" y="6543675"/>
          <p14:tracePt t="117458" x="6800850" y="6543675"/>
          <p14:tracePt t="117475" x="6791325" y="6543675"/>
          <p14:tracePt t="117492" x="6772275" y="6543675"/>
          <p14:tracePt t="117508" x="6762750" y="6543675"/>
          <p14:tracePt t="117525" x="6746875" y="6543675"/>
          <p14:tracePt t="117541" x="6711950" y="6543675"/>
          <p14:tracePt t="117558" x="6702425" y="6543675"/>
          <p14:tracePt t="117575" x="6692900" y="6543675"/>
          <p14:tracePt t="117592" x="6680200" y="6543675"/>
          <p14:tracePt t="117608" x="6664325" y="6543675"/>
          <p14:tracePt t="117625" x="6654800" y="6543675"/>
          <p14:tracePt t="117642" x="6638925" y="6543675"/>
          <p14:tracePt t="117658" x="6629400" y="6543675"/>
          <p14:tracePt t="117675" x="6607175" y="6543675"/>
          <p14:tracePt t="117691" x="6575425" y="6543675"/>
          <p14:tracePt t="117708" x="6553200" y="6543675"/>
          <p14:tracePt t="117725" x="6543675" y="6543675"/>
          <p14:tracePt t="117742" x="6527800" y="6543675"/>
          <p14:tracePt t="117758" x="6518275" y="6543675"/>
          <p14:tracePt t="117774" x="6508750" y="6543675"/>
          <p14:tracePt t="117791" x="6502400" y="6543675"/>
          <p14:tracePt t="117808" x="6492875" y="6543675"/>
          <p14:tracePt t="117825" x="6489700" y="6543675"/>
          <p14:tracePt t="117841" x="6480175" y="6543675"/>
          <p14:tracePt t="117858" x="6473825" y="6543675"/>
          <p14:tracePt t="117875" x="6467475" y="6543675"/>
          <p14:tracePt t="117899" x="6457950" y="6543675"/>
          <p14:tracePt t="117913" x="6454775" y="6543675"/>
          <p14:tracePt t="117927" x="6448425" y="6543675"/>
          <p14:tracePt t="117941" x="6445250" y="6543675"/>
          <p14:tracePt t="117958" x="6438900" y="6543675"/>
          <p14:tracePt t="118006" x="6432550" y="6543675"/>
          <p14:tracePt t="118035" x="6429375" y="6543675"/>
          <p14:tracePt t="118277" x="6442075" y="6543675"/>
          <p14:tracePt t="118284" x="6461125" y="6543675"/>
          <p14:tracePt t="118292" x="6486525" y="6543675"/>
          <p14:tracePt t="118325" x="6553200" y="6543675"/>
          <p14:tracePt t="118358" x="6623050" y="6543675"/>
          <p14:tracePt t="118376" x="6670675" y="6543675"/>
          <p14:tracePt t="118392" x="6692900" y="6543675"/>
          <p14:tracePt t="118408" x="6711950" y="6543675"/>
          <p14:tracePt t="118425" x="6737350" y="6543675"/>
          <p14:tracePt t="118441" x="6750050" y="6543675"/>
          <p14:tracePt t="118458" x="6759575" y="6543675"/>
          <p14:tracePt t="118474" x="6775450" y="6543675"/>
          <p14:tracePt t="118491" x="6791325" y="6543675"/>
          <p14:tracePt t="118508" x="6807200" y="6543675"/>
          <p14:tracePt t="118525" x="6835775" y="6543675"/>
          <p14:tracePt t="118541" x="6861175" y="6543675"/>
          <p14:tracePt t="118558" x="6889750" y="6543675"/>
          <p14:tracePt t="118574" x="6905625" y="6543675"/>
          <p14:tracePt t="118591" x="6921500" y="6543675"/>
          <p14:tracePt t="118608" x="6937375" y="6543675"/>
          <p14:tracePt t="118625" x="6950075" y="6543675"/>
          <p14:tracePt t="118641" x="6956425" y="6543675"/>
          <p14:tracePt t="118890" x="6953250" y="6543675"/>
          <p14:tracePt t="118897" x="6950075" y="6543675"/>
          <p14:tracePt t="118908" x="6943725" y="6543675"/>
          <p14:tracePt t="118925" x="6924675" y="6543675"/>
          <p14:tracePt t="118941" x="6915150" y="6543675"/>
          <p14:tracePt t="118958" x="6905625" y="6543675"/>
          <p14:tracePt t="118975" x="6883400" y="6543675"/>
          <p14:tracePt t="118991" x="6873875" y="6543675"/>
          <p14:tracePt t="119008" x="6864350" y="6543675"/>
          <p14:tracePt t="119025" x="6851650" y="6543675"/>
          <p14:tracePt t="119041" x="6835775" y="6543675"/>
          <p14:tracePt t="119058" x="6826250" y="6543675"/>
          <p14:tracePt t="119075" x="6810375" y="6543675"/>
          <p14:tracePt t="119092" x="6794500" y="6543675"/>
          <p14:tracePt t="119108" x="6765925" y="6543675"/>
          <p14:tracePt t="119125" x="6740525" y="6543675"/>
          <p14:tracePt t="119141" x="6715125" y="6543675"/>
          <p14:tracePt t="119158" x="6702425" y="6543675"/>
          <p14:tracePt t="119174" x="6686550" y="6543675"/>
          <p14:tracePt t="119191" x="6670675" y="6543675"/>
          <p14:tracePt t="119208" x="6654800" y="6543675"/>
          <p14:tracePt t="119225" x="6623050" y="6543675"/>
          <p14:tracePt t="119241" x="6607175" y="6543675"/>
          <p14:tracePt t="119258" x="6584950" y="6543675"/>
          <p14:tracePt t="119274" x="6550025" y="6543675"/>
          <p14:tracePt t="119291" x="6537325" y="6543675"/>
          <p14:tracePt t="119307" x="6521450" y="6543675"/>
          <p14:tracePt t="119324" x="6492875" y="6543675"/>
          <p14:tracePt t="119341" x="6473825" y="6543675"/>
          <p14:tracePt t="119358" x="6451600" y="6543675"/>
          <p14:tracePt t="119375" x="6429375" y="6543675"/>
          <p14:tracePt t="119391" x="6419850" y="6543675"/>
          <p14:tracePt t="119408" x="6407150" y="6543675"/>
          <p14:tracePt t="119425" x="6391275" y="6543675"/>
          <p14:tracePt t="119442" x="6381750" y="6543675"/>
          <p14:tracePt t="119458" x="6372225" y="6543675"/>
          <p14:tracePt t="119475" x="6350000" y="6550025"/>
          <p14:tracePt t="119491" x="6340475" y="6550025"/>
          <p14:tracePt t="119508" x="6330950" y="6550025"/>
          <p14:tracePt t="119525" x="6318250" y="6556375"/>
          <p14:tracePt t="119542" x="6302375" y="6556375"/>
          <p14:tracePt t="119558" x="6296025" y="6556375"/>
          <p14:tracePt t="119591" x="6292850" y="6556375"/>
          <p14:tracePt t="119610" x="6292850" y="6559550"/>
          <p14:tracePt t="119931" x="6305550" y="6559550"/>
          <p14:tracePt t="119938" x="6308725" y="6559550"/>
          <p14:tracePt t="119945" x="6315075" y="6559550"/>
          <p14:tracePt t="119958" x="6330950" y="6559550"/>
          <p14:tracePt t="119975" x="6356350" y="6559550"/>
          <p14:tracePt t="119992" x="6384925" y="6559550"/>
          <p14:tracePt t="120025" x="6419850" y="6559550"/>
          <p14:tracePt t="120059" x="6451600" y="6559550"/>
          <p14:tracePt t="120075" x="6461125" y="6559550"/>
          <p14:tracePt t="120092" x="6470650" y="6559550"/>
          <p14:tracePt t="120108" x="6486525" y="6559550"/>
          <p14:tracePt t="120125" x="6505575" y="6559550"/>
          <p14:tracePt t="120141" x="6527800" y="6559550"/>
          <p14:tracePt t="120158" x="6550025" y="6559550"/>
          <p14:tracePt t="120175" x="6584950" y="6556375"/>
          <p14:tracePt t="120191" x="6607175" y="6550025"/>
          <p14:tracePt t="120208" x="6626225" y="6540500"/>
          <p14:tracePt t="120224" x="6635750" y="6540500"/>
          <p14:tracePt t="120241" x="6664325" y="6537325"/>
          <p14:tracePt t="120258" x="6689725" y="6530975"/>
          <p14:tracePt t="120275" x="6711950" y="6530975"/>
          <p14:tracePt t="120291" x="6727825" y="6530975"/>
          <p14:tracePt t="120307" x="6743700" y="6530975"/>
          <p14:tracePt t="120325" x="6762750" y="6530975"/>
          <p14:tracePt t="120341" x="6775450" y="6524625"/>
          <p14:tracePt t="120358" x="6794500" y="6515100"/>
          <p14:tracePt t="120374" x="6823075" y="6515100"/>
          <p14:tracePt t="120392" x="6838950" y="6508750"/>
          <p14:tracePt t="120409" x="6864350" y="6505575"/>
          <p14:tracePt t="120425" x="6873875" y="6505575"/>
          <p14:tracePt t="120441" x="6883400" y="6505575"/>
          <p14:tracePt t="120458" x="6899275" y="6505575"/>
          <p14:tracePt t="120491" x="6908800" y="6505575"/>
          <p14:tracePt t="120508" x="6918325" y="6505575"/>
          <p14:tracePt t="120524" x="6927850" y="6505575"/>
          <p14:tracePt t="120541" x="6937375" y="6505575"/>
          <p14:tracePt t="120558" x="6950075" y="6505575"/>
          <p14:tracePt t="120574" x="6962775" y="6505575"/>
          <p14:tracePt t="120591" x="6969125" y="6505575"/>
          <p14:tracePt t="120608" x="6978650" y="6505575"/>
          <p14:tracePt t="120624" x="6981825" y="6505575"/>
          <p14:tracePt t="120641" x="6994525" y="6505575"/>
          <p14:tracePt t="120658" x="7013575" y="6505575"/>
          <p14:tracePt t="120675" x="7023100" y="6505575"/>
          <p14:tracePt t="120691" x="7032625" y="6505575"/>
          <p14:tracePt t="120708" x="7048500" y="6511925"/>
          <p14:tracePt t="120724" x="7061200" y="6511925"/>
          <p14:tracePt t="120741" x="7067550" y="6511925"/>
          <p14:tracePt t="120758" x="7077075" y="6527800"/>
          <p14:tracePt t="120775" x="7083425" y="6530975"/>
          <p14:tracePt t="122113" x="7064375" y="6530975"/>
          <p14:tracePt t="122121" x="7035800" y="6537325"/>
          <p14:tracePt t="122128" x="7000875" y="6537325"/>
          <p14:tracePt t="122142" x="6931025" y="6537325"/>
          <p14:tracePt t="122158" x="6848475" y="6546850"/>
          <p14:tracePt t="122175" x="6753225" y="6553200"/>
          <p14:tracePt t="122207" x="6502400" y="6594475"/>
          <p14:tracePt t="122241" x="6283325" y="6642100"/>
          <p14:tracePt t="122257" x="6216650" y="6664325"/>
          <p14:tracePt t="122274" x="6137275" y="6702425"/>
          <p14:tracePt t="122291" x="6035675" y="6740525"/>
          <p14:tracePt t="122307" x="5956300" y="6772275"/>
          <p14:tracePt t="122325" x="5880100" y="6794500"/>
          <p14:tracePt t="122341" x="5759450" y="6816725"/>
          <p14:tracePt t="122357" x="5670550" y="6838950"/>
          <p14:tracePt t="122374" x="5607050" y="6854825"/>
          <p14:tracePt t="122391" x="5534025" y="6854825"/>
          <p14:tracePt t="122407" x="5489575" y="6854825"/>
          <p14:tracePt t="122424" x="5451475" y="6854825"/>
          <p14:tracePt t="122426" x="5426075" y="6854825"/>
          <p14:tracePt t="122441" x="5387975" y="6854825"/>
          <p14:tracePt t="122457" x="5343525" y="6854825"/>
          <p14:tracePt t="122474" x="5292725" y="6854825"/>
          <p14:tracePt t="122491" x="5229225" y="6854825"/>
          <p14:tracePt t="122507" x="5197475" y="6854825"/>
          <p14:tracePt t="122525" x="5159375" y="6854825"/>
          <p14:tracePt t="122542" x="5111750" y="6854825"/>
          <p14:tracePt t="122559" x="5076825" y="6854825"/>
          <p14:tracePt t="122575" x="5038725" y="6854825"/>
          <p14:tracePt t="122592" x="4991100" y="6854825"/>
          <p14:tracePt t="122607" x="4962525" y="6854825"/>
          <p14:tracePt t="122624" x="4933950" y="6854825"/>
          <p14:tracePt t="122641" x="4899025" y="6854825"/>
          <p14:tracePt t="122658" x="4870450" y="6854825"/>
          <p14:tracePt t="122675" x="4848225" y="6854825"/>
          <p14:tracePt t="122691" x="4806950" y="6854825"/>
          <p14:tracePt t="122707" x="4791075" y="6854825"/>
          <p14:tracePt t="122725" x="4781550" y="6854825"/>
          <p14:tracePt t="122741" x="4762500" y="6854825"/>
          <p14:tracePt t="122758" x="4752975" y="6854825"/>
          <p14:tracePt t="122774" x="4743450" y="6854825"/>
          <p14:tracePt t="122791" x="4727575" y="6854825"/>
          <p14:tracePt t="122807" x="4711700" y="6854825"/>
          <p14:tracePt t="122824" x="4702175" y="6854825"/>
          <p14:tracePt t="122841" x="4689475" y="6854825"/>
          <p14:tracePt t="122857" x="4679950" y="6854825"/>
          <p14:tracePt t="122874" x="4664075" y="6854825"/>
          <p14:tracePt t="122907" x="4657725" y="6854825"/>
          <p14:tracePt t="122940" x="4654550" y="6854825"/>
          <p14:tracePt t="122947" x="4648200" y="6854825"/>
          <p14:tracePt t="122968" x="4645025" y="6854825"/>
          <p14:tracePt t="123960" x="4651375" y="6854825"/>
          <p14:tracePt t="123967" x="4657725" y="6854825"/>
          <p14:tracePt t="123974" x="4660900" y="6854825"/>
          <p14:tracePt t="123991" x="4670425" y="6854825"/>
          <p14:tracePt t="124008" x="4679950" y="6854825"/>
          <p14:tracePt t="124024" x="4702175" y="6854825"/>
          <p14:tracePt t="124041" x="4711700" y="6854825"/>
          <p14:tracePt t="124074" x="4740275" y="6854825"/>
          <p14:tracePt t="124108" x="4813300" y="6854825"/>
          <p14:tracePt t="124124" x="4876800" y="6854825"/>
          <p14:tracePt t="124141" x="4911725" y="6854825"/>
          <p14:tracePt t="124158" x="4940300" y="6854825"/>
          <p14:tracePt t="124174" x="4962525" y="6854825"/>
          <p14:tracePt t="124191" x="4972050" y="6854825"/>
          <p14:tracePt t="124207" x="4987925" y="6854825"/>
          <p14:tracePt t="124224" x="5000625" y="6854825"/>
          <p14:tracePt t="124241" x="5013325" y="6854825"/>
          <p14:tracePt t="124258" x="5022850" y="6854825"/>
          <p14:tracePt t="124274" x="5041900" y="6854825"/>
          <p14:tracePt t="124291" x="5051425" y="6854825"/>
          <p14:tracePt t="124308" x="5057775" y="6854825"/>
          <p14:tracePt t="124352" x="5060950" y="6854825"/>
          <p14:tracePt t="124366" x="5067300" y="6854825"/>
          <p14:tracePt t="124374" x="5070475" y="6854825"/>
          <p14:tracePt t="124391" x="5076825" y="6854825"/>
          <p14:tracePt t="124407" x="5089525" y="6854825"/>
          <p14:tracePt t="124424" x="5095875" y="6854825"/>
          <p14:tracePt t="124440" x="5102225" y="6854825"/>
          <p14:tracePt t="124502" x="5105400" y="6854825"/>
          <p14:tracePt t="124523" x="5111750" y="6854825"/>
          <p14:tracePt t="124530" x="5114925" y="6854825"/>
          <p14:tracePt t="124545" x="5121275" y="6854825"/>
          <p14:tracePt t="124557" x="5124450" y="6854825"/>
          <p14:tracePt t="125279" x="5133975" y="6854825"/>
          <p14:tracePt t="125286" x="5146675" y="6854825"/>
          <p14:tracePt t="125293" x="5165725" y="6854825"/>
          <p14:tracePt t="125308" x="5200650" y="6854825"/>
          <p14:tracePt t="125324" x="5260975" y="6851650"/>
          <p14:tracePt t="125341" x="5353050" y="6845300"/>
          <p14:tracePt t="125374" x="5597525" y="6845300"/>
          <p14:tracePt t="125408" x="5788025" y="6845300"/>
          <p14:tracePt t="125424" x="5832475" y="6845300"/>
          <p14:tracePt t="125441" x="5861050" y="6845300"/>
          <p14:tracePt t="125457" x="5899150" y="6845300"/>
          <p14:tracePt t="125474" x="5921375" y="6845300"/>
          <p14:tracePt t="125491" x="5953125" y="6845300"/>
          <p14:tracePt t="125507" x="5991225" y="6845300"/>
          <p14:tracePt t="125524" x="6035675" y="6848475"/>
          <p14:tracePt t="125541" x="6080125" y="6848475"/>
          <p14:tracePt t="125557" x="6143625" y="6848475"/>
          <p14:tracePt t="125574" x="6165850" y="6851650"/>
          <p14:tracePt t="125591" x="6203950" y="6854825"/>
          <p14:tracePt t="125607" x="6238875" y="6854825"/>
          <p14:tracePt t="125624" x="6267450" y="6854825"/>
          <p14:tracePt t="125641" x="6283325" y="6854825"/>
          <p14:tracePt t="125657" x="6315075" y="6854825"/>
          <p14:tracePt t="125674" x="6330950" y="6854825"/>
          <p14:tracePt t="125691" x="6340475" y="6854825"/>
          <p14:tracePt t="125707" x="6362700" y="6854825"/>
          <p14:tracePt t="125724" x="6365875" y="6854825"/>
          <p14:tracePt t="125741" x="6372225" y="6854825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357188" y="428625"/>
            <a:ext cx="7940675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solidFill>
                  <a:srgbClr val="008000"/>
                </a:solidFill>
              </a:rPr>
              <a:t>En  conclusion: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>
              <a:solidFill>
                <a:srgbClr val="008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solidFill>
                  <a:srgbClr val="008000"/>
                </a:solidFill>
              </a:rPr>
              <a:t>	</a:t>
            </a:r>
            <a:r>
              <a:rPr lang="fr-FR" altLang="fr-FR">
                <a:solidFill>
                  <a:srgbClr val="FF0000"/>
                </a:solidFill>
              </a:rPr>
              <a:t>* Depuis près de 600 MA apparition de gps de vx. de plus en plus adaptés au milieu terrestre aérien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solidFill>
                  <a:srgbClr val="FF0000"/>
                </a:solidFill>
              </a:rPr>
              <a:t>	* Succession de flores de composition différentes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solidFill>
                  <a:srgbClr val="FF0000"/>
                </a:solidFill>
              </a:rPr>
              <a:t>	* Evolution polyphylétique et non pas monophylétique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01"/>
    </mc:Choice>
    <mc:Fallback xmlns="">
      <p:transition spd="slow" advTm="28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22" x="5146675" y="6480175"/>
          <p14:tracePt t="2629" x="5146675" y="6378575"/>
          <p14:tracePt t="2635" x="5146675" y="6254750"/>
          <p14:tracePt t="2647" x="5137150" y="6096000"/>
          <p14:tracePt t="2664" x="5051425" y="5664200"/>
          <p14:tracePt t="2681" x="4908550" y="5340350"/>
          <p14:tracePt t="2706" x="4651375" y="4791075"/>
          <p14:tracePt t="2731" x="4445000" y="4429125"/>
          <p14:tracePt t="2766" x="4241800" y="4133850"/>
          <p14:tracePt t="2783" x="4187825" y="4073525"/>
          <p14:tracePt t="2799" x="4089400" y="3949700"/>
          <p14:tracePt t="2814" x="4029075" y="3898900"/>
          <p14:tracePt t="2830" x="3959225" y="3851275"/>
          <p14:tracePt t="3270" x="3940175" y="3790950"/>
          <p14:tracePt t="3277" x="3933825" y="3721100"/>
          <p14:tracePt t="3283" x="3924300" y="3641725"/>
          <p14:tracePt t="3301" x="3924300" y="3479800"/>
          <p14:tracePt t="3318" x="3930650" y="3298825"/>
          <p14:tracePt t="3331" x="3946525" y="3124200"/>
          <p14:tracePt t="3364" x="3990975" y="2828925"/>
          <p14:tracePt t="3398" x="4013200" y="2660650"/>
          <p14:tracePt t="3413" x="4013200" y="2632075"/>
          <p14:tracePt t="3431" x="4013200" y="2616200"/>
          <p14:tracePt t="3447" x="4013200" y="2593975"/>
          <p14:tracePt t="3464" x="4013200" y="2584450"/>
          <p14:tracePt t="3481" x="4013200" y="2574925"/>
          <p14:tracePt t="3548" x="4013200" y="2571750"/>
          <p14:tracePt t="3555" x="4013200" y="2565400"/>
          <p14:tracePt t="3576" x="4013200" y="2562225"/>
          <p14:tracePt t="3583" x="4013200" y="2555875"/>
          <p14:tracePt t="3597" x="4013200" y="2540000"/>
          <p14:tracePt t="3613" x="4013200" y="2527300"/>
          <p14:tracePt t="3630" x="4013200" y="2505075"/>
          <p14:tracePt t="3647" x="4013200" y="2457450"/>
          <p14:tracePt t="3663" x="4019550" y="2413000"/>
          <p14:tracePt t="3681" x="4019550" y="2381250"/>
          <p14:tracePt t="3697" x="4044950" y="2333625"/>
          <p14:tracePt t="3714" x="4054475" y="2295525"/>
          <p14:tracePt t="3730" x="4067175" y="2257425"/>
          <p14:tracePt t="3747" x="4095750" y="2165350"/>
          <p14:tracePt t="3764" x="4111625" y="2120900"/>
          <p14:tracePt t="3780" x="4124325" y="2076450"/>
          <p14:tracePt t="3797" x="4140200" y="2038350"/>
          <p14:tracePt t="3813" x="4156075" y="2028825"/>
          <p14:tracePt t="3831" x="4178300" y="2019300"/>
          <p14:tracePt t="3847" x="4194175" y="2012950"/>
          <p14:tracePt t="3864" x="4210050" y="2012950"/>
          <p14:tracePt t="3881" x="4219575" y="2012950"/>
          <p14:tracePt t="3897" x="4222750" y="2016125"/>
          <p14:tracePt t="4453" x="4248150" y="2016125"/>
          <p14:tracePt t="4460" x="4273550" y="2016125"/>
          <p14:tracePt t="4466" x="4308475" y="2009775"/>
          <p14:tracePt t="4484" x="4381500" y="1997075"/>
          <p14:tracePt t="4500" x="4457700" y="1981200"/>
          <p14:tracePt t="4520" x="4540250" y="1962150"/>
          <p14:tracePt t="4547" x="4591050" y="1949450"/>
          <p14:tracePt t="4580" x="4635500" y="1949450"/>
          <p14:tracePt t="4597" x="4645025" y="1949450"/>
          <p14:tracePt t="4614" x="4654550" y="1949450"/>
          <p14:tracePt t="4630" x="4673600" y="1949450"/>
          <p14:tracePt t="4688" x="4673600" y="1955800"/>
          <p14:tracePt t="4710" x="4673600" y="1962150"/>
          <p14:tracePt t="4731" x="4673600" y="1965325"/>
          <p14:tracePt t="4752" x="4673600" y="1971675"/>
          <p14:tracePt t="4759" x="4679950" y="1974850"/>
          <p14:tracePt t="4766" x="4683125" y="1981200"/>
          <p14:tracePt t="4781" x="4692650" y="1984375"/>
          <p14:tracePt t="4797" x="4702175" y="1993900"/>
          <p14:tracePt t="4814" x="4711700" y="2006600"/>
          <p14:tracePt t="4830" x="4733925" y="2019300"/>
          <p14:tracePt t="4846" x="4756150" y="2025650"/>
          <p14:tracePt t="4864" x="4784725" y="2038350"/>
          <p14:tracePt t="4881" x="4819650" y="2051050"/>
          <p14:tracePt t="4897" x="4848225" y="2051050"/>
          <p14:tracePt t="4914" x="4864100" y="2057400"/>
          <p14:tracePt t="4930" x="4892675" y="2060575"/>
          <p14:tracePt t="4947" x="4911725" y="2060575"/>
          <p14:tracePt t="4964" x="4927600" y="2066925"/>
          <p14:tracePt t="4984" x="4972050" y="2082800"/>
          <p14:tracePt t="4997" x="4994275" y="2095500"/>
          <p14:tracePt t="5014" x="5022850" y="2108200"/>
          <p14:tracePt t="5030" x="5067300" y="2120900"/>
          <p14:tracePt t="5047" x="5095875" y="2127250"/>
          <p14:tracePt t="5063" x="5133975" y="2127250"/>
          <p14:tracePt t="5080" x="5175250" y="2139950"/>
          <p14:tracePt t="5097" x="5216525" y="2139950"/>
          <p14:tracePt t="5114" x="5299075" y="2159000"/>
          <p14:tracePt t="5130" x="5353050" y="2159000"/>
          <p14:tracePt t="5147" x="5397500" y="2159000"/>
          <p14:tracePt t="5165" x="5451475" y="2171700"/>
          <p14:tracePt t="5180" x="5483225" y="2178050"/>
          <p14:tracePt t="5197" x="5527675" y="2178050"/>
          <p14:tracePt t="5214" x="5581650" y="2190750"/>
          <p14:tracePt t="5230" x="5619750" y="2197100"/>
          <p14:tracePt t="5247" x="5664200" y="2209800"/>
          <p14:tracePt t="5264" x="5730875" y="2235200"/>
          <p14:tracePt t="5280" x="5775325" y="2241550"/>
          <p14:tracePt t="5296" x="5810250" y="2241550"/>
          <p14:tracePt t="5314" x="5873750" y="2241550"/>
          <p14:tracePt t="5330" x="5918200" y="2241550"/>
          <p14:tracePt t="5347" x="5969000" y="2241550"/>
          <p14:tracePt t="5364" x="6054725" y="2241550"/>
          <p14:tracePt t="5380" x="6115050" y="2247900"/>
          <p14:tracePt t="5396" x="6175375" y="2257425"/>
          <p14:tracePt t="5414" x="6264275" y="2263775"/>
          <p14:tracePt t="5430" x="6324600" y="2263775"/>
          <p14:tracePt t="5447" x="6375400" y="2263775"/>
          <p14:tracePt t="5464" x="6438900" y="2263775"/>
          <p14:tracePt t="5480" x="6467475" y="2263775"/>
          <p14:tracePt t="5496" x="6505575" y="2276475"/>
          <p14:tracePt t="5514" x="6569075" y="2295525"/>
          <p14:tracePt t="5530" x="6613525" y="2314575"/>
          <p14:tracePt t="5547" x="6651625" y="2327275"/>
          <p14:tracePt t="5564" x="6692900" y="2343150"/>
          <p14:tracePt t="5580" x="6718300" y="2349500"/>
          <p14:tracePt t="5597" x="6737350" y="2349500"/>
          <p14:tracePt t="5614" x="6753225" y="2349500"/>
          <p14:tracePt t="5630" x="6762750" y="2349500"/>
          <p14:tracePt t="5647" x="6772275" y="2349500"/>
          <p14:tracePt t="5664" x="6791325" y="2349500"/>
          <p14:tracePt t="5681" x="6800850" y="2349500"/>
          <p14:tracePt t="5698" x="6813550" y="2349500"/>
          <p14:tracePt t="5714" x="6813550" y="2365375"/>
          <p14:tracePt t="5747" x="6816725" y="2365375"/>
          <p14:tracePt t="5763" x="6823075" y="2371725"/>
          <p14:tracePt t="5780" x="6832600" y="2374900"/>
          <p14:tracePt t="5796" x="6838950" y="2381250"/>
          <p14:tracePt t="5813" x="6838950" y="2384425"/>
          <p14:tracePt t="5831" x="6838950" y="2390775"/>
          <p14:tracePt t="5847" x="6838950" y="2393950"/>
          <p14:tracePt t="5863" x="6838950" y="2400300"/>
          <p14:tracePt t="5896" x="6838950" y="2416175"/>
          <p14:tracePt t="5913" x="6838950" y="2425700"/>
          <p14:tracePt t="5930" x="6838950" y="2435225"/>
          <p14:tracePt t="5948" x="6835775" y="2438400"/>
          <p14:tracePt t="5964" x="6816725" y="2454275"/>
          <p14:tracePt t="5980" x="6797675" y="2470150"/>
          <p14:tracePt t="5997" x="6743700" y="2479675"/>
          <p14:tracePt t="6013" x="6657975" y="2492375"/>
          <p14:tracePt t="6030" x="6581775" y="2505075"/>
          <p14:tracePt t="6047" x="6496050" y="2520950"/>
          <p14:tracePt t="6064" x="6362700" y="2552700"/>
          <p14:tracePt t="6080" x="6276975" y="2568575"/>
          <p14:tracePt t="6097" x="6188075" y="2600325"/>
          <p14:tracePt t="6114" x="5997575" y="2654300"/>
          <p14:tracePt t="6130" x="5867400" y="2679700"/>
          <p14:tracePt t="6147" x="5657850" y="2714625"/>
          <p14:tracePt t="6163" x="5505450" y="2733675"/>
          <p14:tracePt t="6180" x="5378450" y="2733675"/>
          <p14:tracePt t="6197" x="5162550" y="2733675"/>
          <p14:tracePt t="6213" x="5000625" y="2733675"/>
          <p14:tracePt t="6230" x="4841875" y="2733675"/>
          <p14:tracePt t="6247" x="4537075" y="2733675"/>
          <p14:tracePt t="6263" x="4352925" y="2717800"/>
          <p14:tracePt t="6280" x="4156075" y="2689225"/>
          <p14:tracePt t="6297" x="3889375" y="2663825"/>
          <p14:tracePt t="6313" x="3695700" y="2644775"/>
          <p14:tracePt t="6330" x="3521075" y="2625725"/>
          <p14:tracePt t="6347" x="3298825" y="2590800"/>
          <p14:tracePt t="6363" x="3162300" y="2581275"/>
          <p14:tracePt t="6380" x="3057525" y="2581275"/>
          <p14:tracePt t="6397" x="2927350" y="2581275"/>
          <p14:tracePt t="6414" x="2870200" y="2581275"/>
          <p14:tracePt t="6429" x="2816225" y="2581275"/>
          <p14:tracePt t="6447" x="2768600" y="2568575"/>
          <p14:tracePt t="6463" x="2736850" y="2555875"/>
          <p14:tracePt t="6480" x="2714625" y="2549525"/>
          <p14:tracePt t="6804" x="2682875" y="2549525"/>
          <p14:tracePt t="6811" x="2622550" y="2549525"/>
          <p14:tracePt t="6818" x="2578100" y="2549525"/>
          <p14:tracePt t="6831" x="2520950" y="2549525"/>
          <p14:tracePt t="6846" x="2355850" y="2543175"/>
          <p14:tracePt t="6863" x="2273300" y="2533650"/>
          <p14:tracePt t="6880" x="2168525" y="2533650"/>
          <p14:tracePt t="6897" x="2041525" y="2533650"/>
          <p14:tracePt t="6913" x="1978025" y="2533650"/>
          <p14:tracePt t="6930" x="1936750" y="2533650"/>
          <p14:tracePt t="6946" x="1873250" y="2533650"/>
          <p14:tracePt t="6963" x="1835150" y="2533650"/>
          <p14:tracePt t="6981" x="1781175" y="2533650"/>
          <p14:tracePt t="6997" x="1746250" y="2533650"/>
          <p14:tracePt t="7014" x="1714500" y="2533650"/>
          <p14:tracePt t="7030" x="1685925" y="2533650"/>
          <p14:tracePt t="7047" x="1644650" y="2533650"/>
          <p14:tracePt t="7063" x="1609725" y="2533650"/>
          <p14:tracePt t="7081" x="1568450" y="2533650"/>
          <p14:tracePt t="7097" x="1546225" y="2533650"/>
          <p14:tracePt t="7113" x="1517650" y="2533650"/>
          <p14:tracePt t="7131" x="1485900" y="2533650"/>
          <p14:tracePt t="7147" x="1457325" y="2533650"/>
          <p14:tracePt t="7163" x="1441450" y="2533650"/>
          <p14:tracePt t="7180" x="1425575" y="2533650"/>
          <p14:tracePt t="7197" x="1409700" y="2533650"/>
          <p14:tracePt t="7213" x="1400175" y="2533650"/>
          <p14:tracePt t="7230" x="1387475" y="2533650"/>
          <p14:tracePt t="7246" x="1377950" y="2533650"/>
          <p14:tracePt t="7263" x="1371600" y="2533650"/>
          <p14:tracePt t="7297" x="1374775" y="2533650"/>
          <p14:tracePt t="7314" x="1387475" y="2533650"/>
          <p14:tracePt t="7331" x="1438275" y="2527300"/>
          <p14:tracePt t="7346" x="1473200" y="2527300"/>
          <p14:tracePt t="7363" x="1524000" y="2520950"/>
          <p14:tracePt t="7380" x="1597025" y="2508250"/>
          <p14:tracePt t="7396" x="1641475" y="2501900"/>
          <p14:tracePt t="7413" x="1685925" y="2495550"/>
          <p14:tracePt t="7430" x="1749425" y="2482850"/>
          <p14:tracePt t="7446" x="1784350" y="2476500"/>
          <p14:tracePt t="7463" x="1838325" y="2476500"/>
          <p14:tracePt t="7480" x="1898650" y="2470150"/>
          <p14:tracePt t="7497" x="1943100" y="2470150"/>
          <p14:tracePt t="7513" x="1965325" y="2470150"/>
          <p14:tracePt t="7530" x="2019300" y="2470150"/>
          <p14:tracePt t="7546" x="2057400" y="2470150"/>
          <p14:tracePt t="7563" x="2092325" y="2470150"/>
          <p14:tracePt t="7580" x="2133600" y="2470150"/>
          <p14:tracePt t="7597" x="2155825" y="2470150"/>
          <p14:tracePt t="7613" x="2184400" y="2470150"/>
          <p14:tracePt t="7630" x="2219325" y="2470150"/>
          <p14:tracePt t="7647" x="2247900" y="2470150"/>
          <p14:tracePt t="7663" x="2276475" y="2470150"/>
          <p14:tracePt t="7680" x="2324100" y="2470150"/>
          <p14:tracePt t="7697" x="2352675" y="2470150"/>
          <p14:tracePt t="7713" x="2368550" y="2470150"/>
          <p14:tracePt t="7730" x="2384425" y="2470150"/>
          <p14:tracePt t="7747" x="2393950" y="2470150"/>
          <p14:tracePt t="7986" x="2416175" y="2473325"/>
          <p14:tracePt t="7993" x="2451100" y="2473325"/>
          <p14:tracePt t="8001" x="2486025" y="2473325"/>
          <p14:tracePt t="8014" x="2540000" y="2479675"/>
          <p14:tracePt t="8031" x="2609850" y="2479675"/>
          <p14:tracePt t="8047" x="2746375" y="2489200"/>
          <p14:tracePt t="8064" x="3016250" y="2533650"/>
          <p14:tracePt t="8080" x="3200400" y="2562225"/>
          <p14:tracePt t="8097" x="3375025" y="2600325"/>
          <p14:tracePt t="8114" x="3543300" y="2632075"/>
          <p14:tracePt t="8130" x="3625850" y="2641600"/>
          <p14:tracePt t="8147" x="3686175" y="2641600"/>
          <p14:tracePt t="8164" x="3771900" y="2641600"/>
          <p14:tracePt t="8179" x="3832225" y="2641600"/>
          <p14:tracePt t="8197" x="3895725" y="2628900"/>
          <p14:tracePt t="8214" x="3981450" y="2616200"/>
          <p14:tracePt t="8230" x="4041775" y="2616200"/>
          <p14:tracePt t="8246" x="4105275" y="2600325"/>
          <p14:tracePt t="8264" x="4168775" y="2587625"/>
          <p14:tracePt t="8280" x="4213225" y="2581275"/>
          <p14:tracePt t="8297" x="4235450" y="2574925"/>
          <p14:tracePt t="8314" x="4292600" y="2555875"/>
          <p14:tracePt t="8330" x="4337050" y="2549525"/>
          <p14:tracePt t="8347" x="4371975" y="2549525"/>
          <p14:tracePt t="8364" x="4445000" y="2546350"/>
          <p14:tracePt t="8380" x="4489450" y="2536825"/>
          <p14:tracePt t="8397" x="4533900" y="2536825"/>
          <p14:tracePt t="8413" x="4565650" y="2536825"/>
          <p14:tracePt t="8430" x="4594225" y="2536825"/>
          <p14:tracePt t="8447" x="4616450" y="2536825"/>
          <p14:tracePt t="8463" x="4660900" y="2552700"/>
          <p14:tracePt t="8480" x="4670425" y="2559050"/>
          <p14:tracePt t="9184" x="4714875" y="2565400"/>
          <p14:tracePt t="9190" x="4775200" y="2574925"/>
          <p14:tracePt t="9198" x="4832350" y="2584450"/>
          <p14:tracePt t="9214" x="4927600" y="2584450"/>
          <p14:tracePt t="9230" x="5041900" y="2584450"/>
          <p14:tracePt t="9247" x="5260975" y="2584450"/>
          <p14:tracePt t="9280" x="5435600" y="2578100"/>
          <p14:tracePt t="9313" x="5715000" y="2568575"/>
          <p14:tracePt t="9329" x="5797550" y="2568575"/>
          <p14:tracePt t="9347" x="5924550" y="2568575"/>
          <p14:tracePt t="9363" x="6007100" y="2568575"/>
          <p14:tracePt t="9380" x="6080125" y="2568575"/>
          <p14:tracePt t="9397" x="6162675" y="2568575"/>
          <p14:tracePt t="9413" x="6226175" y="2555875"/>
          <p14:tracePt t="9429" x="6330950" y="2549525"/>
          <p14:tracePt t="9447" x="6461125" y="2549525"/>
          <p14:tracePt t="9463" x="6530975" y="2549525"/>
          <p14:tracePt t="9480" x="6591300" y="2549525"/>
          <p14:tracePt t="9496" x="6670675" y="2549525"/>
          <p14:tracePt t="9513" x="6715125" y="2549525"/>
          <p14:tracePt t="9529" x="6765925" y="2549525"/>
          <p14:tracePt t="9547" x="6829425" y="2549525"/>
          <p14:tracePt t="9563" x="6851650" y="2549525"/>
          <p14:tracePt t="9580" x="6880225" y="2549525"/>
          <p14:tracePt t="9597" x="6896100" y="2562225"/>
          <p14:tracePt t="9613" x="6905625" y="2571750"/>
          <p14:tracePt t="9629" x="6921500" y="2574925"/>
          <p14:tracePt t="9647" x="6921500" y="2584450"/>
          <p14:tracePt t="9663" x="6921500" y="2590800"/>
          <p14:tracePt t="9680" x="6908800" y="2593975"/>
          <p14:tracePt t="9696" x="6873875" y="2613025"/>
          <p14:tracePt t="9713" x="6800850" y="2619375"/>
          <p14:tracePt t="9730" x="6718300" y="2628900"/>
          <p14:tracePt t="9746" x="6521450" y="2635250"/>
          <p14:tracePt t="9763" x="6384925" y="2635250"/>
          <p14:tracePt t="9780" x="6270625" y="2635250"/>
          <p14:tracePt t="9796" x="6115050" y="2651125"/>
          <p14:tracePt t="9813" x="6000750" y="2651125"/>
          <p14:tracePt t="9830" x="5886450" y="2651125"/>
          <p14:tracePt t="9847" x="5667375" y="2651125"/>
          <p14:tracePt t="9863" x="5505450" y="2660650"/>
          <p14:tracePt t="9882" x="5308600" y="2670175"/>
          <p14:tracePt t="9897" x="5168900" y="2695575"/>
          <p14:tracePt t="9913" x="5029200" y="2714625"/>
          <p14:tracePt t="9931" x="4819650" y="2740025"/>
          <p14:tracePt t="9947" x="4657725" y="2759075"/>
          <p14:tracePt t="9963" x="4505325" y="2774950"/>
          <p14:tracePt t="9980" x="4321175" y="2774950"/>
          <p14:tracePt t="9996" x="4184650" y="2784475"/>
          <p14:tracePt t="10013" x="4089400" y="2784475"/>
          <p14:tracePt t="10031" x="3924300" y="2800350"/>
          <p14:tracePt t="10047" x="3822700" y="2800350"/>
          <p14:tracePt t="10063" x="3724275" y="2816225"/>
          <p14:tracePt t="10080" x="3625850" y="2832100"/>
          <p14:tracePt t="10096" x="3540125" y="2854325"/>
          <p14:tracePt t="10113" x="3467100" y="2863850"/>
          <p14:tracePt t="10130" x="3349625" y="2863850"/>
          <p14:tracePt t="10146" x="3298825" y="2863850"/>
          <p14:tracePt t="10163" x="3238500" y="2863850"/>
          <p14:tracePt t="10180" x="3152775" y="2863850"/>
          <p14:tracePt t="10197" x="3108325" y="2863850"/>
          <p14:tracePt t="10213" x="3057525" y="2863850"/>
          <p14:tracePt t="10230" x="2994025" y="2870200"/>
          <p14:tracePt t="10246" x="2949575" y="2870200"/>
          <p14:tracePt t="10263" x="2921000" y="2873375"/>
          <p14:tracePt t="10280" x="2863850" y="2882900"/>
          <p14:tracePt t="10296" x="2825750" y="2886075"/>
          <p14:tracePt t="10313" x="2806700" y="2886075"/>
          <p14:tracePt t="10330" x="2765425" y="2886075"/>
          <p14:tracePt t="10347" x="2743200" y="2886075"/>
          <p14:tracePt t="10363" x="2714625" y="2886075"/>
          <p14:tracePt t="10380" x="2679700" y="2886075"/>
          <p14:tracePt t="10396" x="2657475" y="2886075"/>
          <p14:tracePt t="10413" x="2647950" y="2886075"/>
          <p14:tracePt t="10430" x="2632075" y="2886075"/>
          <p14:tracePt t="10446" x="2622550" y="2886075"/>
          <p14:tracePt t="10463" x="2606675" y="2886075"/>
          <p14:tracePt t="10479" x="2593975" y="2886075"/>
          <p14:tracePt t="10514" x="2587625" y="2886075"/>
          <p14:tracePt t="10536" x="2584450" y="2886075"/>
          <p14:tracePt t="12411" x="2578100" y="2911475"/>
          <p14:tracePt t="12418" x="2568575" y="2959100"/>
          <p14:tracePt t="12433" x="2552700" y="3054350"/>
          <p14:tracePt t="12447" x="2536825" y="3149600"/>
          <p14:tracePt t="12463" x="2520950" y="3248025"/>
          <p14:tracePt t="12479" x="2498725" y="3333750"/>
          <p14:tracePt t="12497" x="2473325" y="3489325"/>
          <p14:tracePt t="12530" x="2444750" y="3638550"/>
          <p14:tracePt t="12563" x="2419350" y="3733800"/>
          <p14:tracePt t="12580" x="2413000" y="3756025"/>
          <p14:tracePt t="12582" x="2413000" y="3765550"/>
          <p14:tracePt t="12596" x="2400300" y="3797300"/>
          <p14:tracePt t="12612" x="2393950" y="3819525"/>
          <p14:tracePt t="12629" x="2387600" y="3851275"/>
          <p14:tracePt t="12646" x="2381250" y="3876675"/>
          <p14:tracePt t="12663" x="2381250" y="3886200"/>
          <p14:tracePt t="12680" x="2378075" y="3902075"/>
          <p14:tracePt t="12696" x="2378075" y="3917950"/>
          <p14:tracePt t="12713" x="2365375" y="3927475"/>
          <p14:tracePt t="12730" x="2365375" y="3930650"/>
          <p14:tracePt t="12746" x="2362200" y="3930650"/>
          <p14:tracePt t="12763" x="2362200" y="3943350"/>
          <p14:tracePt t="12797" x="2355850" y="3952875"/>
          <p14:tracePt t="12831" x="2352675" y="3952875"/>
          <p14:tracePt t="12845" x="2346325" y="3952875"/>
          <p14:tracePt t="12924" x="2339975" y="3952875"/>
          <p14:tracePt t="13488" x="2343150" y="3952875"/>
          <p14:tracePt t="13495" x="2349500" y="3952875"/>
          <p14:tracePt t="13502" x="2352675" y="3952875"/>
          <p14:tracePt t="13514" x="2359025" y="3952875"/>
          <p14:tracePt t="13530" x="2378075" y="3952875"/>
          <p14:tracePt t="13550" x="2387600" y="3952875"/>
          <p14:tracePt t="13563" x="2393950" y="3952875"/>
          <p14:tracePt t="13596" x="2422525" y="3952875"/>
          <p14:tracePt t="13630" x="2438400" y="3952875"/>
          <p14:tracePt t="13646" x="2441575" y="3952875"/>
          <p14:tracePt t="13663" x="2447925" y="3952875"/>
          <p14:tracePt t="13680" x="2460625" y="3952875"/>
          <p14:tracePt t="13696" x="2476500" y="3952875"/>
          <p14:tracePt t="13713" x="2501900" y="3937000"/>
          <p14:tracePt t="13729" x="2540000" y="3930650"/>
          <p14:tracePt t="13746" x="2555875" y="3927475"/>
          <p14:tracePt t="13764" x="2578100" y="3921125"/>
          <p14:tracePt t="13779" x="2587625" y="3911600"/>
          <p14:tracePt t="13796" x="2597150" y="3908425"/>
          <p14:tracePt t="13813" x="2625725" y="3902075"/>
          <p14:tracePt t="13829" x="2689225" y="3873500"/>
          <p14:tracePt t="13846" x="2733675" y="3873500"/>
          <p14:tracePt t="13863" x="2778125" y="3870325"/>
          <p14:tracePt t="13879" x="2825750" y="3870325"/>
          <p14:tracePt t="13896" x="2841625" y="3870325"/>
          <p14:tracePt t="13913" x="2863850" y="3870325"/>
          <p14:tracePt t="13929" x="2873375" y="3863975"/>
          <p14:tracePt t="13946" x="2895600" y="3857625"/>
          <p14:tracePt t="13963" x="2943225" y="3851275"/>
          <p14:tracePt t="13979" x="2987675" y="3851275"/>
          <p14:tracePt t="13996" x="3044825" y="3851275"/>
          <p14:tracePt t="14013" x="3108325" y="3851275"/>
          <p14:tracePt t="14029" x="3136900" y="3851275"/>
          <p14:tracePt t="14046" x="3165475" y="3851275"/>
          <p14:tracePt t="14063" x="3200400" y="3851275"/>
          <p14:tracePt t="14079" x="3244850" y="3851275"/>
          <p14:tracePt t="14096" x="3295650" y="3851275"/>
          <p14:tracePt t="14113" x="3390900" y="3851275"/>
          <p14:tracePt t="14130" x="3451225" y="3851275"/>
          <p14:tracePt t="14151" x="3514725" y="3851275"/>
          <p14:tracePt t="14163" x="3549650" y="3851275"/>
          <p14:tracePt t="14179" x="3571875" y="3851275"/>
          <p14:tracePt t="14196" x="3594100" y="3851275"/>
          <p14:tracePt t="14213" x="3657600" y="3851275"/>
          <p14:tracePt t="14229" x="3717925" y="3854450"/>
          <p14:tracePt t="14246" x="3778250" y="3854450"/>
          <p14:tracePt t="14263" x="3857625" y="3867150"/>
          <p14:tracePt t="14279" x="3917950" y="3867150"/>
          <p14:tracePt t="14296" x="3978275" y="3867150"/>
          <p14:tracePt t="14313" x="4083050" y="3867150"/>
          <p14:tracePt t="14329" x="4133850" y="3867150"/>
          <p14:tracePt t="14346" x="4203700" y="3863975"/>
          <p14:tracePt t="14362" x="4324350" y="3848100"/>
          <p14:tracePt t="14379" x="4406900" y="3848100"/>
          <p14:tracePt t="14396" x="4467225" y="3848100"/>
          <p14:tracePt t="14413" x="4537075" y="3848100"/>
          <p14:tracePt t="14429" x="4572000" y="3848100"/>
          <p14:tracePt t="14446" x="4600575" y="3848100"/>
          <p14:tracePt t="14463" x="4664075" y="3851275"/>
          <p14:tracePt t="14479" x="4708525" y="3863975"/>
          <p14:tracePt t="14496" x="4746625" y="3870325"/>
          <p14:tracePt t="14513" x="4810125" y="3895725"/>
          <p14:tracePt t="14529" x="4841875" y="3908425"/>
          <p14:tracePt t="14546" x="4873625" y="3921125"/>
          <p14:tracePt t="14562" x="4914900" y="3946525"/>
          <p14:tracePt t="14579" x="4927600" y="3956050"/>
          <p14:tracePt t="15874" x="4972050" y="3956050"/>
          <p14:tracePt t="15880" x="5029200" y="3956050"/>
          <p14:tracePt t="15888" x="5086350" y="3956050"/>
          <p14:tracePt t="15896" x="5133975" y="3956050"/>
          <p14:tracePt t="15916" x="5340350" y="3956050"/>
          <p14:tracePt t="15930" x="5432425" y="3952875"/>
          <p14:tracePt t="15946" x="5492750" y="3952875"/>
          <p14:tracePt t="15980" x="5683250" y="3952875"/>
          <p14:tracePt t="16013" x="5889625" y="3952875"/>
          <p14:tracePt t="16030" x="6042025" y="3952875"/>
          <p14:tracePt t="16046" x="6134100" y="3956050"/>
          <p14:tracePt t="16062" x="6219825" y="3965575"/>
          <p14:tracePt t="16080" x="6315075" y="3965575"/>
          <p14:tracePt t="16096" x="6407150" y="3965575"/>
          <p14:tracePt t="16112" x="6511925" y="3965575"/>
          <p14:tracePt t="16130" x="6638925" y="3965575"/>
          <p14:tracePt t="16146" x="6689725" y="3965575"/>
          <p14:tracePt t="16166" x="6784975" y="3965575"/>
          <p14:tracePt t="16180" x="6845300" y="3965575"/>
          <p14:tracePt t="16196" x="6896100" y="3965575"/>
          <p14:tracePt t="16212" x="6956425" y="3965575"/>
          <p14:tracePt t="16230" x="7029450" y="3956050"/>
          <p14:tracePt t="16246" x="7080250" y="3956050"/>
          <p14:tracePt t="16262" x="7131050" y="3956050"/>
          <p14:tracePt t="16279" x="7194550" y="3956050"/>
          <p14:tracePt t="16295" x="7229475" y="3956050"/>
          <p14:tracePt t="16312" x="7251700" y="3956050"/>
          <p14:tracePt t="16329" x="7267575" y="3956050"/>
          <p14:tracePt t="16346" x="7283450" y="3956050"/>
          <p14:tracePt t="16362" x="7292975" y="3956050"/>
          <p14:tracePt t="16379" x="7305675" y="3962400"/>
          <p14:tracePt t="16395" x="7315200" y="3965575"/>
          <p14:tracePt t="16412" x="7321550" y="3971925"/>
          <p14:tracePt t="16429" x="7321550" y="3975100"/>
          <p14:tracePt t="16501" x="7321550" y="3981450"/>
          <p14:tracePt t="16551" x="7331075" y="3987800"/>
          <p14:tracePt t="16574" x="7337425" y="3990975"/>
          <p14:tracePt t="16580" x="7340600" y="3990975"/>
          <p14:tracePt t="16596" x="7346950" y="3990975"/>
          <p14:tracePt t="16613" x="7350125" y="3990975"/>
          <p14:tracePt t="16629" x="7356475" y="3990975"/>
          <p14:tracePt t="16646" x="7366000" y="3990975"/>
          <p14:tracePt t="16662" x="7372350" y="3997325"/>
          <p14:tracePt t="16679" x="7391400" y="3997325"/>
          <p14:tracePt t="16695" x="7397750" y="4006850"/>
          <p14:tracePt t="16712" x="7407275" y="4016375"/>
          <p14:tracePt t="16729" x="7410450" y="4016375"/>
          <p14:tracePt t="16785" x="7416800" y="4022725"/>
          <p14:tracePt t="16800" x="7416800" y="4025900"/>
          <p14:tracePt t="16807" x="7416800" y="4032250"/>
          <p14:tracePt t="16828" x="7416800" y="4035425"/>
          <p14:tracePt t="16842" x="7416800" y="4041775"/>
          <p14:tracePt t="16957" x="7416800" y="4044950"/>
          <p14:tracePt t="16992" x="7416800" y="4057650"/>
          <p14:tracePt t="19215" x="7375525" y="4051300"/>
          <p14:tracePt t="19223" x="7305675" y="4051300"/>
          <p14:tracePt t="19230" x="7235825" y="4051300"/>
          <p14:tracePt t="19246" x="7121525" y="4051300"/>
          <p14:tracePt t="19262" x="6972300" y="4051300"/>
          <p14:tracePt t="19279" x="6721475" y="4067175"/>
          <p14:tracePt t="19297" x="6546850" y="4086225"/>
          <p14:tracePt t="19329" x="6105525" y="4149725"/>
          <p14:tracePt t="19364" x="5699125" y="4213225"/>
          <p14:tracePt t="19380" x="5556250" y="4257675"/>
          <p14:tracePt t="19396" x="5403850" y="4292600"/>
          <p14:tracePt t="19412" x="5283200" y="4318000"/>
          <p14:tracePt t="19429" x="5092700" y="4381500"/>
          <p14:tracePt t="19446" x="4972050" y="4422775"/>
          <p14:tracePt t="19462" x="4860925" y="4457700"/>
          <p14:tracePt t="19479" x="4702175" y="4514850"/>
          <p14:tracePt t="19495" x="4578350" y="4559300"/>
          <p14:tracePt t="19512" x="4454525" y="4622800"/>
          <p14:tracePt t="19529" x="4305300" y="4689475"/>
          <p14:tracePt t="19545" x="4194175" y="4721225"/>
          <p14:tracePt t="19562" x="4051300" y="4775200"/>
          <p14:tracePt t="19579" x="3860800" y="4829175"/>
          <p14:tracePt t="19595" x="3683000" y="4883150"/>
          <p14:tracePt t="19612" x="3508375" y="4921250"/>
          <p14:tracePt t="19629" x="3279775" y="5022850"/>
          <p14:tracePt t="19645" x="3111500" y="5105400"/>
          <p14:tracePt t="19662" x="3009900" y="5175250"/>
          <p14:tracePt t="19678" x="2886075" y="5264150"/>
          <p14:tracePt t="19696" x="2847975" y="5295900"/>
          <p14:tracePt t="19712" x="2828925" y="5302250"/>
          <p14:tracePt t="20270" x="2784475" y="5299075"/>
          <p14:tracePt t="20276" x="2736850" y="5289550"/>
          <p14:tracePt t="20285" x="2698750" y="5283200"/>
          <p14:tracePt t="20312" x="2565400" y="5267325"/>
          <p14:tracePt t="20346" x="2451100" y="5260975"/>
          <p14:tracePt t="20362" x="2387600" y="5260975"/>
          <p14:tracePt t="20379" x="2346325" y="5260975"/>
          <p14:tracePt t="20396" x="2308225" y="5260975"/>
          <p14:tracePt t="20412" x="2266950" y="5260975"/>
          <p14:tracePt t="20429" x="2244725" y="5260975"/>
          <p14:tracePt t="20445" x="2216150" y="5260975"/>
          <p14:tracePt t="20462" x="2184400" y="5260975"/>
          <p14:tracePt t="20479" x="2155825" y="5260975"/>
          <p14:tracePt t="20495" x="2133600" y="5260975"/>
          <p14:tracePt t="20513" x="2092325" y="5260975"/>
          <p14:tracePt t="20530" x="2070100" y="5260975"/>
          <p14:tracePt t="20546" x="2047875" y="5260975"/>
          <p14:tracePt t="20563" x="2022475" y="5260975"/>
          <p14:tracePt t="20579" x="1993900" y="5260975"/>
          <p14:tracePt t="20595" x="1971675" y="5260975"/>
          <p14:tracePt t="20612" x="1930400" y="5260975"/>
          <p14:tracePt t="20629" x="1908175" y="5260975"/>
          <p14:tracePt t="20645" x="1885950" y="5260975"/>
          <p14:tracePt t="20662" x="1866900" y="5260975"/>
          <p14:tracePt t="20679" x="1857375" y="5260975"/>
          <p14:tracePt t="20695" x="1847850" y="5260975"/>
          <p14:tracePt t="20697" x="1838325" y="5260975"/>
          <p14:tracePt t="20712" x="1825625" y="5260975"/>
          <p14:tracePt t="20728" x="1816100" y="5260975"/>
          <p14:tracePt t="20745" x="1806575" y="5260975"/>
          <p14:tracePt t="20762" x="1787525" y="5260975"/>
          <p14:tracePt t="20779" x="1781175" y="5260975"/>
          <p14:tracePt t="20846" x="1784350" y="5260975"/>
          <p14:tracePt t="20854" x="1793875" y="5260975"/>
          <p14:tracePt t="20862" x="1800225" y="5260975"/>
          <p14:tracePt t="20879" x="1809750" y="5260975"/>
          <p14:tracePt t="20895" x="1822450" y="5260975"/>
          <p14:tracePt t="20912" x="1844675" y="5260975"/>
          <p14:tracePt t="20929" x="1860550" y="5260975"/>
          <p14:tracePt t="20946" x="1876425" y="5260975"/>
          <p14:tracePt t="20962" x="1885950" y="5260975"/>
          <p14:tracePt t="20979" x="1898650" y="5260975"/>
          <p14:tracePt t="20996" x="1905000" y="5260975"/>
          <p14:tracePt t="21012" x="1911350" y="5260975"/>
          <p14:tracePt t="21118" x="1914525" y="5260975"/>
          <p14:tracePt t="21146" x="1920875" y="5260975"/>
          <p14:tracePt t="21152" x="1924050" y="5260975"/>
          <p14:tracePt t="21174" x="1930400" y="5260975"/>
          <p14:tracePt t="21196" x="1933575" y="5260975"/>
          <p14:tracePt t="21203" x="1943100" y="5260975"/>
          <p14:tracePt t="21217" x="1949450" y="5260975"/>
          <p14:tracePt t="21231" x="1955800" y="5260975"/>
          <p14:tracePt t="21245" x="1958975" y="5260975"/>
          <p14:tracePt t="21262" x="1968500" y="5260975"/>
          <p14:tracePt t="21279" x="1978025" y="5260975"/>
          <p14:tracePt t="21295" x="2006600" y="5254625"/>
          <p14:tracePt t="21312" x="2022475" y="5248275"/>
          <p14:tracePt t="21329" x="2038350" y="5248275"/>
          <p14:tracePt t="21346" x="2063750" y="5241925"/>
          <p14:tracePt t="21362" x="2073275" y="5241925"/>
          <p14:tracePt t="21378" x="2085975" y="5232400"/>
          <p14:tracePt t="21395" x="2105025" y="5226050"/>
          <p14:tracePt t="21412" x="2114550" y="5226050"/>
          <p14:tracePt t="21429" x="2124075" y="5226050"/>
          <p14:tracePt t="21445" x="2139950" y="5226050"/>
          <p14:tracePt t="21462" x="2155825" y="5226050"/>
          <p14:tracePt t="21479" x="2165350" y="5226050"/>
          <p14:tracePt t="21495" x="2168525" y="5226050"/>
          <p14:tracePt t="21512" x="2174875" y="5226050"/>
          <p14:tracePt t="21545" x="2184400" y="5226050"/>
          <p14:tracePt t="21959" x="2222500" y="5226050"/>
          <p14:tracePt t="21965" x="2266950" y="5226050"/>
          <p14:tracePt t="21979" x="2397125" y="5251450"/>
          <p14:tracePt t="21995" x="2514600" y="5251450"/>
          <p14:tracePt t="22019" x="2663825" y="5251450"/>
          <p14:tracePt t="22045" x="2898775" y="5235575"/>
          <p14:tracePt t="22079" x="3187700" y="5229225"/>
          <p14:tracePt t="22095" x="3282950" y="5232400"/>
          <p14:tracePt t="22112" x="3368675" y="5254625"/>
          <p14:tracePt t="22129" x="3438525" y="5270500"/>
          <p14:tracePt t="22145" x="3476625" y="5276850"/>
          <p14:tracePt t="22162" x="3498850" y="5280025"/>
          <p14:tracePt t="22179" x="3556000" y="5286375"/>
          <p14:tracePt t="22195" x="3590925" y="5286375"/>
          <p14:tracePt t="22212" x="3629025" y="5292725"/>
          <p14:tracePt t="22214" x="3648075" y="5299075"/>
          <p14:tracePt t="22228" x="3676650" y="5311775"/>
          <p14:tracePt t="22245" x="3708400" y="5318125"/>
          <p14:tracePt t="22262" x="3736975" y="5324475"/>
          <p14:tracePt t="22278" x="3778250" y="5337175"/>
          <p14:tracePt t="22295" x="3800475" y="5343525"/>
          <p14:tracePt t="22312" x="3825875" y="5353050"/>
          <p14:tracePt t="22328" x="3867150" y="5372100"/>
          <p14:tracePt t="22345" x="3911600" y="5384800"/>
          <p14:tracePt t="22362" x="3933825" y="5391150"/>
          <p14:tracePt t="22379" x="3975100" y="5397500"/>
          <p14:tracePt t="22395" x="3984625" y="5397500"/>
          <p14:tracePt t="22411" x="3994150" y="5397500"/>
          <p14:tracePt t="22428" x="4016375" y="5397500"/>
          <p14:tracePt t="22445" x="4025900" y="5397500"/>
          <p14:tracePt t="22462" x="4035425" y="5397500"/>
          <p14:tracePt t="22478" x="4044950" y="5397500"/>
          <p14:tracePt t="22585" x="4048125" y="5397500"/>
          <p14:tracePt t="22613" x="4054475" y="5397500"/>
          <p14:tracePt t="22635" x="4064000" y="5397500"/>
          <p14:tracePt t="25001" x="4032250" y="5403850"/>
          <p14:tracePt t="25008" x="3984625" y="5413375"/>
          <p14:tracePt t="25014" x="3946525" y="5419725"/>
          <p14:tracePt t="25032" x="3851275" y="5435600"/>
          <p14:tracePt t="25048" x="3733800" y="5454650"/>
          <p14:tracePt t="25062" x="3635375" y="5476875"/>
          <p14:tracePt t="25094" x="3438525" y="5514975"/>
          <p14:tracePt t="25128" x="3282950" y="5556250"/>
          <p14:tracePt t="25145" x="3219450" y="5572125"/>
          <p14:tracePt t="25161" x="3175000" y="5584825"/>
          <p14:tracePt t="25178" x="3095625" y="5603875"/>
          <p14:tracePt t="25195" x="3041650" y="5626100"/>
          <p14:tracePt t="25211" x="2984500" y="5638800"/>
          <p14:tracePt t="25228" x="2921000" y="5657850"/>
          <p14:tracePt t="25245" x="2882900" y="5670550"/>
          <p14:tracePt t="25262" x="2857500" y="5689600"/>
          <p14:tracePt t="25278" x="2816225" y="5705475"/>
          <p14:tracePt t="25295" x="2794000" y="5711825"/>
          <p14:tracePt t="25315" x="2743200" y="5730875"/>
          <p14:tracePt t="25328" x="2689225" y="5743575"/>
          <p14:tracePt t="25345" x="2628900" y="5753100"/>
          <p14:tracePt t="25362" x="2584450" y="5759450"/>
          <p14:tracePt t="25378" x="2527300" y="5772150"/>
          <p14:tracePt t="25394" x="2498725" y="5775325"/>
          <p14:tracePt t="25411" x="2476500" y="5775325"/>
          <p14:tracePt t="25428" x="2435225" y="5775325"/>
          <p14:tracePt t="25445" x="2413000" y="5775325"/>
          <p14:tracePt t="25462" x="2397125" y="5775325"/>
          <p14:tracePt t="25478" x="2384425" y="5775325"/>
          <p14:tracePt t="25495" x="2374900" y="5775325"/>
          <p14:tracePt t="25511" x="2368550" y="5775325"/>
          <p14:tracePt t="25528" x="2371725" y="5775325"/>
          <p14:tracePt t="25545" x="2387600" y="5775325"/>
          <p14:tracePt t="25562" x="2454275" y="5775325"/>
          <p14:tracePt t="25578" x="2514600" y="5775325"/>
          <p14:tracePt t="25595" x="2559050" y="5775325"/>
          <p14:tracePt t="25612" x="2603500" y="5775325"/>
          <p14:tracePt t="25628" x="2635250" y="5775325"/>
          <p14:tracePt t="25645" x="2673350" y="5775325"/>
          <p14:tracePt t="25661" x="2711450" y="5765800"/>
          <p14:tracePt t="25678" x="2819400" y="5753100"/>
          <p14:tracePt t="25694" x="2905125" y="5730875"/>
          <p14:tracePt t="25712" x="3013075" y="5721350"/>
          <p14:tracePt t="25728" x="3076575" y="5715000"/>
          <p14:tracePt t="25745" x="3133725" y="5715000"/>
          <p14:tracePt t="25762" x="3197225" y="5715000"/>
          <p14:tracePt t="25778" x="3225800" y="5715000"/>
          <p14:tracePt t="25795" x="3248025" y="5715000"/>
          <p14:tracePt t="25812" x="3282950" y="5708650"/>
          <p14:tracePt t="25831" x="3292475" y="5708650"/>
          <p14:tracePt t="25845" x="3305175" y="5708650"/>
          <p14:tracePt t="25863" x="3333750" y="5708650"/>
          <p14:tracePt t="25879" x="3343275" y="5708650"/>
          <p14:tracePt t="25896" x="3352800" y="5708650"/>
          <p14:tracePt t="25912" x="3365500" y="5708650"/>
          <p14:tracePt t="25991" x="3378200" y="5708650"/>
          <p14:tracePt t="26006" x="3381375" y="5708650"/>
          <p14:tracePt t="26019" x="3387725" y="5708650"/>
          <p14:tracePt t="26028" x="3390900" y="570865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8172450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25" name="AutoShape 5"/>
          <p:cNvSpPr>
            <a:spLocks noChangeArrowheads="1"/>
          </p:cNvSpPr>
          <p:nvPr/>
        </p:nvSpPr>
        <p:spPr bwMode="auto">
          <a:xfrm>
            <a:off x="3276600" y="3860800"/>
            <a:ext cx="531813" cy="431800"/>
          </a:xfrm>
          <a:prstGeom prst="star5">
            <a:avLst/>
          </a:prstGeom>
          <a:solidFill>
            <a:srgbClr val="CC0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fr-FR"/>
          </a:p>
        </p:txBody>
      </p:sp>
      <p:sp>
        <p:nvSpPr>
          <p:cNvPr id="14340" name="AutoShape 6"/>
          <p:cNvSpPr>
            <a:spLocks noChangeArrowheads="1"/>
          </p:cNvSpPr>
          <p:nvPr/>
        </p:nvSpPr>
        <p:spPr bwMode="auto">
          <a:xfrm>
            <a:off x="4500563" y="3573463"/>
            <a:ext cx="412750" cy="411162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sp>
        <p:nvSpPr>
          <p:cNvPr id="14341" name="AutoShape 7"/>
          <p:cNvSpPr>
            <a:spLocks noChangeArrowheads="1"/>
          </p:cNvSpPr>
          <p:nvPr/>
        </p:nvSpPr>
        <p:spPr bwMode="auto">
          <a:xfrm>
            <a:off x="3132138" y="2997200"/>
            <a:ext cx="412750" cy="411163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sp>
        <p:nvSpPr>
          <p:cNvPr id="14342" name="AutoShape 8"/>
          <p:cNvSpPr>
            <a:spLocks noChangeArrowheads="1"/>
          </p:cNvSpPr>
          <p:nvPr/>
        </p:nvSpPr>
        <p:spPr bwMode="auto">
          <a:xfrm>
            <a:off x="6516688" y="2636838"/>
            <a:ext cx="431800" cy="360362"/>
          </a:xfrm>
          <a:prstGeom prst="irregularSeal2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sp>
        <p:nvSpPr>
          <p:cNvPr id="14343" name="AutoShape 9"/>
          <p:cNvSpPr>
            <a:spLocks noChangeArrowheads="1"/>
          </p:cNvSpPr>
          <p:nvPr/>
        </p:nvSpPr>
        <p:spPr bwMode="auto">
          <a:xfrm>
            <a:off x="5148263" y="1557338"/>
            <a:ext cx="431800" cy="360362"/>
          </a:xfrm>
          <a:prstGeom prst="irregularSeal2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1619250" y="0"/>
            <a:ext cx="6985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8000"/>
                </a:solidFill>
              </a:rPr>
              <a:t>2- Systématique des grands groupes de végétaux vasculaires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8000"/>
                </a:solidFill>
              </a:rPr>
              <a:t>		A. Emergence et évolution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71"/>
    </mc:Choice>
    <mc:Fallback xmlns="">
      <p:transition spd="slow" advTm="79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782" x="3390900" y="5664200"/>
          <p14:tracePt t="6996" x="3829050" y="3651250"/>
          <p14:tracePt t="7410" x="3765550" y="3244850"/>
          <p14:tracePt t="8079" x="6203950" y="1517650"/>
          <p14:tracePt t="8741" x="5946775" y="3968750"/>
          <p14:tracePt t="9375" x="6080125" y="2670175"/>
          <p14:tracePt t="9990" x="4537075" y="2111375"/>
          <p14:tracePt t="10611" x="2562225" y="946150"/>
          <p14:tracePt t="11028" x="4486275" y="2143125"/>
          <p14:tracePt t="11238" x="4495800" y="2235200"/>
          <p14:tracePt t="12318" x="4518025" y="2292350"/>
          <p14:tracePt t="12532" x="4743450" y="4756150"/>
          <p14:tracePt t="13356" x="4337050" y="6692900"/>
          <p14:tracePt t="13767" x="4733925" y="6854825"/>
          <p14:tracePt t="14390" x="5118100" y="6518275"/>
          <p14:tracePt t="15012" x="4505325" y="6115050"/>
          <p14:tracePt t="15638" x="4041775" y="5949950"/>
          <p14:tracePt t="16261" x="5368925" y="5476875"/>
          <p14:tracePt t="16882" x="5756275" y="5403850"/>
          <p14:tracePt t="16884" x="5803900" y="5394325"/>
          <p14:tracePt t="17299" x="6289675" y="5305425"/>
          <p14:tracePt t="17716" x="5759450" y="5511800"/>
          <p14:tracePt t="18135" x="4546600" y="5521325"/>
          <p14:tracePt t="18137" x="4537075" y="5521325"/>
          <p14:tracePt t="18755" x="3086100" y="5207000"/>
          <p14:tracePt t="18756" x="3060700" y="5207000"/>
          <p14:tracePt t="19382" x="1952625" y="5111750"/>
          <p14:tracePt t="19383" x="1939925" y="5105400"/>
          <p14:tracePt t="20002" x="1857375" y="5095875"/>
          <p14:tracePt t="20003" x="1860550" y="5095875"/>
          <p14:tracePt t="20418" x="1965325" y="5156200"/>
          <p14:tracePt t="21241" x="3492500" y="5476875"/>
          <p14:tracePt t="22327" x="3524250" y="5489575"/>
          <p14:tracePt t="22752" x="5349875" y="6194425"/>
          <p14:tracePt t="22754" x="5353050" y="6194425"/>
          <p14:tracePt t="23165" x="5711825" y="6350000"/>
          <p14:tracePt t="24682" x="4676775" y="6378575"/>
          <p14:tracePt t="25098" x="4114800" y="6350000"/>
          <p14:tracePt t="25715" x="3937000" y="6292850"/>
          <p14:tracePt t="33678" x="3898900" y="6286500"/>
          <p14:tracePt t="33887" x="2771775" y="6203950"/>
          <p14:tracePt t="34295" x="2622550" y="6226175"/>
          <p14:tracePt t="37019" x="2682875" y="6188075"/>
          <p14:tracePt t="37232" x="6953250" y="5492750"/>
          <p14:tracePt t="37645" x="6950075" y="5448300"/>
          <p14:tracePt t="38058" x="7454900" y="4794250"/>
          <p14:tracePt t="38478" x="6257925" y="4606925"/>
          <p14:tracePt t="39123" x="5768975" y="4168775"/>
          <p14:tracePt t="39746" x="3419475" y="3079750"/>
          <p14:tracePt t="40366" x="889000" y="1670050"/>
          <p14:tracePt t="40988" x="22225" y="1866900"/>
          <p14:tracePt t="41616" x="295275" y="2841625"/>
          <p14:tracePt t="41624" x="304800" y="2854325"/>
          <p14:tracePt t="41640" x="330200" y="2882900"/>
          <p14:tracePt t="41657" x="400050" y="2946400"/>
          <p14:tracePt t="41866" x="1422400" y="3254375"/>
          <p14:tracePt t="42282" x="2047875" y="3635375"/>
          <p14:tracePt t="42897" x="2238375" y="3736975"/>
          <p14:tracePt t="47927" x="2251075" y="3730625"/>
          <p14:tracePt t="48142" x="2727325" y="3336925"/>
          <p14:tracePt t="48555" x="3489325" y="2936875"/>
          <p14:tracePt t="49181" x="3286125" y="2298700"/>
          <p14:tracePt t="49809" x="3013075" y="2584450"/>
          <p14:tracePt t="50638" x="4464050" y="4311650"/>
          <p14:tracePt t="50640" x="4495800" y="4333875"/>
          <p14:tracePt t="51461" x="4022725" y="3898900"/>
          <p14:tracePt t="52088" x="3025775" y="3584575"/>
          <p14:tracePt t="52713" x="3638550" y="3717925"/>
          <p14:tracePt t="53326" x="3657600" y="3733800"/>
          <p14:tracePt t="53744" x="5067300" y="4565650"/>
          <p14:tracePt t="54153" x="5076825" y="4565650"/>
          <p14:tracePt t="54567" x="5299075" y="4708525"/>
          <p14:tracePt t="54780" x="5127625" y="4527550"/>
          <p14:tracePt t="54991" x="5073650" y="4438650"/>
          <p14:tracePt t="55200" x="5038725" y="4406900"/>
          <p14:tracePt t="57950" x="5035550" y="4403725"/>
          <p14:tracePt t="58163" x="4791075" y="4083050"/>
          <p14:tracePt t="59197" x="3054350" y="2724150"/>
          <p14:tracePt t="60026" x="2276475" y="2314575"/>
          <p14:tracePt t="60640" x="2174875" y="2244725"/>
          <p14:tracePt t="61463" x="2282825" y="2292350"/>
          <p14:tracePt t="61673" x="6413500" y="3829050"/>
          <p14:tracePt t="61675" x="6442075" y="3841750"/>
          <p14:tracePt t="62092" x="8308975" y="5118100"/>
          <p14:tracePt t="62702" x="8461375" y="5264150"/>
          <p14:tracePt t="64277" x="8451850" y="5232400"/>
          <p14:tracePt t="64493" x="8054975" y="4210050"/>
          <p14:tracePt t="64913" x="7769225" y="3248025"/>
          <p14:tracePt t="65537" x="6978650" y="2451100"/>
          <p14:tracePt t="66160" x="6842125" y="2286000"/>
          <p14:tracePt t="67325" x="6911975" y="2327275"/>
          <p14:tracePt t="67535" x="8156575" y="3067050"/>
          <p14:tracePt t="67952" x="8267700" y="3067050"/>
          <p14:tracePt t="68365" x="8277225" y="3076575"/>
          <p14:tracePt t="74466" x="8267700" y="3054350"/>
          <p14:tracePt t="74691" x="7705725" y="2479675"/>
          <p14:tracePt t="75110" x="6391275" y="1987550"/>
          <p14:tracePt t="75738" x="5556250" y="1676400"/>
          <p14:tracePt t="75739" x="5537200" y="1670050"/>
          <p14:tracePt t="76361" x="5216525" y="16065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solidFill>
                  <a:srgbClr val="FF0000"/>
                </a:solidFill>
              </a:rPr>
              <a:t>Les embryophytes</a:t>
            </a:r>
            <a:r>
              <a:rPr lang="fr-FR" altLang="fr-FR"/>
              <a:t> 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/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/>
              <a:t>	* </a:t>
            </a:r>
            <a:r>
              <a:rPr lang="fr-FR" altLang="fr-FR" sz="2800">
                <a:solidFill>
                  <a:srgbClr val="990099"/>
                </a:solidFill>
              </a:rPr>
              <a:t>embryon</a:t>
            </a:r>
            <a:endParaRPr lang="fr-FR" altLang="fr-FR" sz="2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/>
              <a:t>	* </a:t>
            </a:r>
            <a:r>
              <a:rPr lang="fr-FR" altLang="fr-FR" sz="2800">
                <a:solidFill>
                  <a:srgbClr val="990099"/>
                </a:solidFill>
              </a:rPr>
              <a:t>cuticule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/>
              <a:t>	* </a:t>
            </a:r>
            <a:r>
              <a:rPr lang="fr-FR" altLang="fr-FR" sz="2800">
                <a:solidFill>
                  <a:srgbClr val="990099"/>
                </a:solidFill>
              </a:rPr>
              <a:t>gamètes</a:t>
            </a:r>
            <a:r>
              <a:rPr lang="fr-FR" altLang="fr-FR" sz="2800"/>
              <a:t> : dans </a:t>
            </a:r>
            <a:r>
              <a:rPr lang="fr-FR" altLang="fr-FR" sz="2800">
                <a:solidFill>
                  <a:srgbClr val="990099"/>
                </a:solidFill>
              </a:rPr>
              <a:t>archégones</a:t>
            </a:r>
            <a:r>
              <a:rPr lang="fr-FR" altLang="fr-FR" sz="2800"/>
              <a:t>  et </a:t>
            </a:r>
            <a:r>
              <a:rPr lang="fr-FR" altLang="fr-FR" sz="2800">
                <a:solidFill>
                  <a:srgbClr val="990099"/>
                </a:solidFill>
              </a:rPr>
              <a:t>anthéridies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solidFill>
                  <a:srgbClr val="FF0000"/>
                </a:solidFill>
              </a:rPr>
              <a:t>Les tarchéophytes</a:t>
            </a:r>
            <a:r>
              <a:rPr lang="fr-FR" altLang="fr-FR"/>
              <a:t> 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/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/>
              <a:t>	* </a:t>
            </a:r>
            <a:r>
              <a:rPr lang="fr-FR" altLang="fr-FR" sz="2800">
                <a:solidFill>
                  <a:srgbClr val="990099"/>
                </a:solidFill>
              </a:rPr>
              <a:t>bois et liber</a:t>
            </a:r>
            <a:r>
              <a:rPr lang="fr-FR" altLang="fr-FR" sz="28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/>
              <a:t>	* </a:t>
            </a:r>
            <a:r>
              <a:rPr lang="fr-FR" altLang="fr-FR" sz="2800">
                <a:solidFill>
                  <a:srgbClr val="990099"/>
                </a:solidFill>
              </a:rPr>
              <a:t>lignine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/>
              <a:t>	* </a:t>
            </a:r>
            <a:r>
              <a:rPr lang="fr-FR" altLang="fr-FR" sz="2800">
                <a:solidFill>
                  <a:srgbClr val="990099"/>
                </a:solidFill>
              </a:rPr>
              <a:t>phase diploïde dominante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/>
              <a:t>	* </a:t>
            </a:r>
            <a:r>
              <a:rPr lang="fr-FR" altLang="fr-FR" sz="2800">
                <a:solidFill>
                  <a:srgbClr val="990099"/>
                </a:solidFill>
              </a:rPr>
              <a:t>gamétophyte indépendant  du sporophyte  (ptéridophytes) puis  il devient parasite du sporophyte (spermaphytes)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543"/>
    </mc:Choice>
    <mc:Fallback xmlns="">
      <p:transition spd="slow" advTm="94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84" x="5184775" y="1587500"/>
          <p14:tracePt t="2090" x="5143500" y="1565275"/>
          <p14:tracePt t="2098" x="5102225" y="1530350"/>
          <p14:tracePt t="2115" x="4991100" y="1479550"/>
          <p14:tracePt t="2133" x="4819650" y="1409700"/>
          <p14:tracePt t="2148" x="4721225" y="1377950"/>
          <p14:tracePt t="2182" x="4448175" y="1276350"/>
          <p14:tracePt t="2214" x="4276725" y="1238250"/>
          <p14:tracePt t="2232" x="4165600" y="1216025"/>
          <p14:tracePt t="2248" x="4067175" y="1190625"/>
          <p14:tracePt t="2264" x="3994150" y="1174750"/>
          <p14:tracePt t="2282" x="3905250" y="1162050"/>
          <p14:tracePt t="2297" x="3844925" y="1155700"/>
          <p14:tracePt t="2314" x="3781425" y="1139825"/>
          <p14:tracePt t="2332" x="3689350" y="1111250"/>
          <p14:tracePt t="2347" x="3625850" y="1098550"/>
          <p14:tracePt t="2364" x="3571875" y="1085850"/>
          <p14:tracePt t="2382" x="3530600" y="1060450"/>
          <p14:tracePt t="2397" x="3498850" y="1054100"/>
          <p14:tracePt t="2414" x="3476625" y="1050925"/>
          <p14:tracePt t="2431" x="3457575" y="1044575"/>
          <p14:tracePt t="2447" x="3448050" y="1044575"/>
          <p14:tracePt t="2464" x="3438525" y="1044575"/>
          <p14:tracePt t="2481" x="3429000" y="1044575"/>
          <p14:tracePt t="2498" x="3429000" y="1038225"/>
          <p14:tracePt t="2532" x="3422650" y="1038225"/>
          <p14:tracePt t="4876" x="3409950" y="1060450"/>
          <p14:tracePt t="4882" x="3397250" y="1089025"/>
          <p14:tracePt t="4898" x="3384550" y="1146175"/>
          <p14:tracePt t="4915" x="3352800" y="1177925"/>
          <p14:tracePt t="4931" x="3327400" y="1200150"/>
          <p14:tracePt t="4947" x="3282950" y="1244600"/>
          <p14:tracePt t="4964" x="3251200" y="1263650"/>
          <p14:tracePt t="4998" x="3136900" y="1336675"/>
          <p14:tracePt t="5032" x="3025775" y="1409700"/>
          <p14:tracePt t="5048" x="3000375" y="1422400"/>
          <p14:tracePt t="5064" x="2971800" y="1441450"/>
          <p14:tracePt t="5082" x="2927350" y="1463675"/>
          <p14:tracePt t="5097" x="2895600" y="1476375"/>
          <p14:tracePt t="5114" x="2873375" y="1489075"/>
          <p14:tracePt t="5131" x="2832100" y="1501775"/>
          <p14:tracePt t="5147" x="2809875" y="1501775"/>
          <p14:tracePt t="5164" x="2787650" y="1501775"/>
          <p14:tracePt t="5181" x="2762250" y="1501775"/>
          <p14:tracePt t="5197" x="2746375" y="1501775"/>
          <p14:tracePt t="5214" x="2730500" y="1501775"/>
          <p14:tracePt t="5231" x="2717800" y="1492250"/>
          <p14:tracePt t="5247" x="2708275" y="1492250"/>
          <p14:tracePt t="5264" x="2695575" y="1482725"/>
          <p14:tracePt t="5281" x="2676525" y="1479550"/>
          <p14:tracePt t="5297" x="2660650" y="1473200"/>
          <p14:tracePt t="5314" x="2632075" y="1466850"/>
          <p14:tracePt t="5331" x="2619375" y="1463675"/>
          <p14:tracePt t="5348" x="2606675" y="1454150"/>
          <p14:tracePt t="5369" x="2593975" y="1438275"/>
          <p14:tracePt t="5381" x="2578100" y="1431925"/>
          <p14:tracePt t="5397" x="2568575" y="1422400"/>
          <p14:tracePt t="5414" x="2559050" y="1422400"/>
          <p14:tracePt t="5431" x="2543175" y="1412875"/>
          <p14:tracePt t="5448" x="2533650" y="1406525"/>
          <p14:tracePt t="5464" x="2533650" y="1403350"/>
          <p14:tracePt t="5481" x="2533650" y="1397000"/>
          <p14:tracePt t="5514" x="2533650" y="1387475"/>
          <p14:tracePt t="5567" x="2533650" y="1384300"/>
          <p14:tracePt t="5624" x="2540000" y="1384300"/>
          <p14:tracePt t="5631" x="2546350" y="1384300"/>
          <p14:tracePt t="5638" x="2555875" y="1384300"/>
          <p14:tracePt t="5647" x="2565400" y="1384300"/>
          <p14:tracePt t="5664" x="2593975" y="1384300"/>
          <p14:tracePt t="5681" x="2628900" y="1384300"/>
          <p14:tracePt t="5697" x="2657475" y="1384300"/>
          <p14:tracePt t="5714" x="2679700" y="1384300"/>
          <p14:tracePt t="5730" x="2720975" y="1384300"/>
          <p14:tracePt t="5748" x="2743200" y="1384300"/>
          <p14:tracePt t="5764" x="2762250" y="1384300"/>
          <p14:tracePt t="5781" x="2784475" y="1384300"/>
          <p14:tracePt t="5797" x="2794000" y="1384300"/>
          <p14:tracePt t="5814" x="2803525" y="1384300"/>
          <p14:tracePt t="5831" x="2828925" y="1384300"/>
          <p14:tracePt t="5848" x="2844800" y="1384300"/>
          <p14:tracePt t="5864" x="2854325" y="1384300"/>
          <p14:tracePt t="5881" x="2873375" y="1384300"/>
          <p14:tracePt t="5898" x="2882900" y="1384300"/>
          <p14:tracePt t="5914" x="2892425" y="1384300"/>
          <p14:tracePt t="5931" x="2908300" y="1384300"/>
          <p14:tracePt t="5947" x="2924175" y="1377950"/>
          <p14:tracePt t="5964" x="2933700" y="1371600"/>
          <p14:tracePt t="5981" x="2959100" y="1362075"/>
          <p14:tracePt t="5998" x="2997200" y="1355725"/>
          <p14:tracePt t="6014" x="3019425" y="1349375"/>
          <p14:tracePt t="6031" x="3060700" y="1349375"/>
          <p14:tracePt t="6048" x="3089275" y="1349375"/>
          <p14:tracePt t="6065" x="3108325" y="1346200"/>
          <p14:tracePt t="6081" x="3130550" y="1346200"/>
          <p14:tracePt t="6097" x="3162300" y="1333500"/>
          <p14:tracePt t="6115" x="3200400" y="1327150"/>
          <p14:tracePt t="6131" x="3232150" y="1327150"/>
          <p14:tracePt t="6148" x="3267075" y="1327150"/>
          <p14:tracePt t="6165" x="3289300" y="1327150"/>
          <p14:tracePt t="6181" x="3298825" y="1327150"/>
          <p14:tracePt t="6198" x="3314700" y="1327150"/>
          <p14:tracePt t="6214" x="3324225" y="1327150"/>
          <p14:tracePt t="6231" x="3327400" y="1327150"/>
          <p14:tracePt t="6308" x="3321050" y="1327150"/>
          <p14:tracePt t="6315" x="3317875" y="1327150"/>
          <p14:tracePt t="6322" x="3305175" y="1327150"/>
          <p14:tracePt t="6330" x="3302000" y="1327150"/>
          <p14:tracePt t="6347" x="3292475" y="1327150"/>
          <p14:tracePt t="6364" x="3276600" y="1327150"/>
          <p14:tracePt t="6380" x="3267075" y="1327150"/>
          <p14:tracePt t="6397" x="3251200" y="1327150"/>
          <p14:tracePt t="6414" x="3238500" y="1327150"/>
          <p14:tracePt t="6430" x="3216275" y="1327150"/>
          <p14:tracePt t="6447" x="3187700" y="1327150"/>
          <p14:tracePt t="6464" x="3146425" y="1320800"/>
          <p14:tracePt t="6480" x="3130550" y="1320800"/>
          <p14:tracePt t="6497" x="3114675" y="1320800"/>
          <p14:tracePt t="6514" x="3079750" y="1314450"/>
          <p14:tracePt t="6530" x="3057525" y="1308100"/>
          <p14:tracePt t="6547" x="3028950" y="1295400"/>
          <p14:tracePt t="6564" x="2994025" y="1292225"/>
          <p14:tracePt t="6581" x="2968625" y="1273175"/>
          <p14:tracePt t="6597" x="2959100" y="1266825"/>
          <p14:tracePt t="6614" x="2946400" y="1263650"/>
          <p14:tracePt t="6631" x="2936875" y="1257300"/>
          <p14:tracePt t="6647" x="2921000" y="1257300"/>
          <p14:tracePt t="6664" x="2905125" y="1257300"/>
          <p14:tracePt t="6680" x="2895600" y="1257300"/>
          <p14:tracePt t="6697" x="2886075" y="1257300"/>
          <p14:tracePt t="6714" x="2867025" y="1257300"/>
          <p14:tracePt t="6731" x="2857500" y="1257300"/>
          <p14:tracePt t="6747" x="2844800" y="1257300"/>
          <p14:tracePt t="6764" x="2825750" y="1257300"/>
          <p14:tracePt t="6781" x="2816225" y="1257300"/>
          <p14:tracePt t="6797" x="2806700" y="1254125"/>
          <p14:tracePt t="6814" x="2790825" y="1254125"/>
          <p14:tracePt t="6831" x="2781300" y="1254125"/>
          <p14:tracePt t="6847" x="2768600" y="1254125"/>
          <p14:tracePt t="6865" x="2752725" y="1254125"/>
          <p14:tracePt t="6880" x="2746375" y="1254125"/>
          <p14:tracePt t="6898" x="2743200" y="1254125"/>
          <p14:tracePt t="6931" x="2736850" y="1254125"/>
          <p14:tracePt t="6949" x="2733675" y="1254125"/>
          <p14:tracePt t="6964" x="2724150" y="1254125"/>
          <p14:tracePt t="7214" x="2730500" y="1254125"/>
          <p14:tracePt t="7220" x="2733675" y="1254125"/>
          <p14:tracePt t="7231" x="2743200" y="1254125"/>
          <p14:tracePt t="7269" x="2749550" y="1254125"/>
          <p14:tracePt t="7276" x="2752725" y="1254125"/>
          <p14:tracePt t="7283" x="2759075" y="1254125"/>
          <p14:tracePt t="7305" x="2765425" y="1254125"/>
          <p14:tracePt t="7420" x="2768600" y="1254125"/>
          <p14:tracePt t="7469" x="2774950" y="1254125"/>
          <p14:tracePt t="7505" x="2778125" y="1254125"/>
          <p14:tracePt t="7512" x="2784475" y="1254125"/>
          <p14:tracePt t="7519" x="2794000" y="1254125"/>
          <p14:tracePt t="7530" x="2797175" y="1254125"/>
          <p14:tracePt t="7547" x="2813050" y="1254125"/>
          <p14:tracePt t="7564" x="2822575" y="1254125"/>
          <p14:tracePt t="7581" x="2832100" y="1254125"/>
          <p14:tracePt t="7597" x="2854325" y="1254125"/>
          <p14:tracePt t="7614" x="2857500" y="1254125"/>
          <p14:tracePt t="7631" x="2863850" y="1254125"/>
          <p14:tracePt t="7647" x="2876550" y="1254125"/>
          <p14:tracePt t="7664" x="2892425" y="1247775"/>
          <p14:tracePt t="7681" x="2901950" y="1244600"/>
          <p14:tracePt t="7697" x="2927350" y="1244600"/>
          <p14:tracePt t="7714" x="2943225" y="1244600"/>
          <p14:tracePt t="7731" x="2952750" y="1244600"/>
          <p14:tracePt t="7747" x="2968625" y="1244600"/>
          <p14:tracePt t="7764" x="2978150" y="1244600"/>
          <p14:tracePt t="7797" x="2984500" y="1244600"/>
          <p14:tracePt t="7814" x="2994025" y="1244600"/>
          <p14:tracePt t="7831" x="2997200" y="1244600"/>
          <p14:tracePt t="7889" x="3003550" y="1244600"/>
          <p14:tracePt t="9471" x="3003550" y="1263650"/>
          <p14:tracePt t="9478" x="3003550" y="1289050"/>
          <p14:tracePt t="9485" x="3000375" y="1323975"/>
          <p14:tracePt t="9497" x="2994025" y="1349375"/>
          <p14:tracePt t="9513" x="2974975" y="1412875"/>
          <p14:tracePt t="9530" x="2962275" y="1460500"/>
          <p14:tracePt t="9563" x="2924175" y="1546225"/>
          <p14:tracePt t="9597" x="2898775" y="1600200"/>
          <p14:tracePt t="9614" x="2873375" y="1644650"/>
          <p14:tracePt t="9630" x="2863850" y="1660525"/>
          <p14:tracePt t="9647" x="2854325" y="1676400"/>
          <p14:tracePt t="9663" x="2838450" y="1692275"/>
          <p14:tracePt t="9680" x="2822575" y="1701800"/>
          <p14:tracePt t="9697" x="2813050" y="1701800"/>
          <p14:tracePt t="9714" x="2794000" y="1701800"/>
          <p14:tracePt t="9730" x="2765425" y="1701800"/>
          <p14:tracePt t="9747" x="2743200" y="1701800"/>
          <p14:tracePt t="9763" x="2673350" y="1701800"/>
          <p14:tracePt t="9780" x="2622550" y="1701800"/>
          <p14:tracePt t="9798" x="2543175" y="1701800"/>
          <p14:tracePt t="9814" x="2498725" y="1701800"/>
          <p14:tracePt t="9830" x="2444750" y="1708150"/>
          <p14:tracePt t="9847" x="2409825" y="1720850"/>
          <p14:tracePt t="9864" x="2343150" y="1733550"/>
          <p14:tracePt t="9880" x="2298700" y="1746250"/>
          <p14:tracePt t="9897" x="2244725" y="1752600"/>
          <p14:tracePt t="9917" x="2212975" y="1765300"/>
          <p14:tracePt t="9930" x="2184400" y="1771650"/>
          <p14:tracePt t="9947" x="2149475" y="1771650"/>
          <p14:tracePt t="9963" x="2120900" y="1771650"/>
          <p14:tracePt t="9980" x="2105025" y="1771650"/>
          <p14:tracePt t="9998" x="2079625" y="1771650"/>
          <p14:tracePt t="10013" x="2070100" y="1771650"/>
          <p14:tracePt t="10030" x="2060575" y="1771650"/>
          <p14:tracePt t="10047" x="2044700" y="1771650"/>
          <p14:tracePt t="10063" x="2028825" y="1771650"/>
          <p14:tracePt t="10080" x="2019300" y="1771650"/>
          <p14:tracePt t="10097" x="2006600" y="1771650"/>
          <p14:tracePt t="10113" x="1997075" y="1771650"/>
          <p14:tracePt t="10130" x="1981200" y="1771650"/>
          <p14:tracePt t="10147" x="1965325" y="1771650"/>
          <p14:tracePt t="10163" x="1955800" y="1771650"/>
          <p14:tracePt t="10180" x="1946275" y="1771650"/>
          <p14:tracePt t="10197" x="1927225" y="1771650"/>
          <p14:tracePt t="10214" x="1917700" y="1771650"/>
          <p14:tracePt t="10230" x="1908175" y="1771650"/>
          <p14:tracePt t="10246" x="1901825" y="1771650"/>
          <p14:tracePt t="10355" x="1905000" y="1771650"/>
          <p14:tracePt t="10369" x="1908175" y="1771650"/>
          <p14:tracePt t="10390" x="1914525" y="1771650"/>
          <p14:tracePt t="10397" x="1917700" y="1771650"/>
          <p14:tracePt t="10419" x="1924050" y="1771650"/>
          <p14:tracePt t="10461" x="1927225" y="1771650"/>
          <p14:tracePt t="10683" x="1943100" y="1771650"/>
          <p14:tracePt t="10691" x="1955800" y="1771650"/>
          <p14:tracePt t="10697" x="1981200" y="1771650"/>
          <p14:tracePt t="10713" x="2016125" y="1771650"/>
          <p14:tracePt t="10730" x="2060575" y="1771650"/>
          <p14:tracePt t="10747" x="2130425" y="1771650"/>
          <p14:tracePt t="10763" x="2190750" y="1771650"/>
          <p14:tracePt t="10781" x="2260600" y="1771650"/>
          <p14:tracePt t="10797" x="2305050" y="1771650"/>
          <p14:tracePt t="10815" x="2327275" y="1771650"/>
          <p14:tracePt t="10831" x="2365375" y="1771650"/>
          <p14:tracePt t="10847" x="2387600" y="1771650"/>
          <p14:tracePt t="10863" x="2419350" y="1771650"/>
          <p14:tracePt t="10881" x="2466975" y="1771650"/>
          <p14:tracePt t="10897" x="2517775" y="1778000"/>
          <p14:tracePt t="10913" x="2562225" y="1784350"/>
          <p14:tracePt t="10931" x="2603500" y="1797050"/>
          <p14:tracePt t="10950" x="2613025" y="1797050"/>
          <p14:tracePt t="10963" x="2625725" y="1797050"/>
          <p14:tracePt t="10981" x="2638425" y="1797050"/>
          <p14:tracePt t="10996" x="2654300" y="1797050"/>
          <p14:tracePt t="11013" x="2663825" y="1797050"/>
          <p14:tracePt t="11030" x="2679700" y="1803400"/>
          <p14:tracePt t="11046" x="2689225" y="1803400"/>
          <p14:tracePt t="11063" x="2698750" y="1803400"/>
          <p14:tracePt t="11080" x="2717800" y="1803400"/>
          <p14:tracePt t="11097" x="2724150" y="1803400"/>
          <p14:tracePt t="11113" x="2727325" y="1803400"/>
          <p14:tracePt t="11130" x="2743200" y="1803400"/>
          <p14:tracePt t="11147" x="2759075" y="1803400"/>
          <p14:tracePt t="11163" x="2768600" y="1803400"/>
          <p14:tracePt t="11180" x="2771775" y="1803400"/>
          <p14:tracePt t="11197" x="2771775" y="1800225"/>
          <p14:tracePt t="11213" x="2778125" y="1800225"/>
          <p14:tracePt t="11247" x="2778125" y="1790700"/>
          <p14:tracePt t="11281" x="2774950" y="1790700"/>
          <p14:tracePt t="11288" x="2771775" y="1790700"/>
          <p14:tracePt t="11296" x="2765425" y="1784350"/>
          <p14:tracePt t="11313" x="2749550" y="1784350"/>
          <p14:tracePt t="11330" x="2736850" y="1781175"/>
          <p14:tracePt t="11347" x="2727325" y="1774825"/>
          <p14:tracePt t="11363" x="2717800" y="1774825"/>
          <p14:tracePt t="11380" x="2695575" y="1774825"/>
          <p14:tracePt t="11397" x="2686050" y="1774825"/>
          <p14:tracePt t="11413" x="2676525" y="1774825"/>
          <p14:tracePt t="11416" x="2673350" y="1771650"/>
          <p14:tracePt t="11430" x="2663825" y="1765300"/>
          <p14:tracePt t="11447" x="2641600" y="1758950"/>
          <p14:tracePt t="11464" x="2625725" y="1758950"/>
          <p14:tracePt t="11480" x="2609850" y="1749425"/>
          <p14:tracePt t="11496" x="2593975" y="1749425"/>
          <p14:tracePt t="11513" x="2584450" y="1739900"/>
          <p14:tracePt t="11530" x="2568575" y="1733550"/>
          <p14:tracePt t="11546" x="2559050" y="1727200"/>
          <p14:tracePt t="11565" x="2540000" y="1724025"/>
          <p14:tracePt t="11580" x="2530475" y="1717675"/>
          <p14:tracePt t="11596" x="2520950" y="1714500"/>
          <p14:tracePt t="11613" x="2511425" y="1714500"/>
          <p14:tracePt t="11630" x="2489200" y="1708150"/>
          <p14:tracePt t="11647" x="2486025" y="1704975"/>
          <p14:tracePt t="11663" x="2476500" y="1698625"/>
          <p14:tracePt t="11680" x="2460625" y="1682750"/>
          <p14:tracePt t="11697" x="2444750" y="1676400"/>
          <p14:tracePt t="11713" x="2438400" y="1676400"/>
          <p14:tracePt t="11730" x="2438400" y="1673225"/>
          <p14:tracePt t="12050" x="2447925" y="1673225"/>
          <p14:tracePt t="12107" x="2451100" y="1673225"/>
          <p14:tracePt t="12120" x="2457450" y="1673225"/>
          <p14:tracePt t="12130" x="2460625" y="1673225"/>
          <p14:tracePt t="12164" x="2479675" y="1673225"/>
          <p14:tracePt t="12197" x="2486025" y="1673225"/>
          <p14:tracePt t="12256" x="2495550" y="1673225"/>
          <p14:tracePt t="12263" x="2501900" y="1673225"/>
          <p14:tracePt t="12277" x="2505075" y="1673225"/>
          <p14:tracePt t="12399" x="2511425" y="1673225"/>
          <p14:tracePt t="12405" x="2514600" y="1673225"/>
          <p14:tracePt t="12620" x="2520950" y="1673225"/>
          <p14:tracePt t="12670" x="2524125" y="1673225"/>
          <p14:tracePt t="12677" x="2536825" y="1673225"/>
          <p14:tracePt t="12687" x="2540000" y="1673225"/>
          <p14:tracePt t="12713" x="2549525" y="1673225"/>
          <p14:tracePt t="12791" x="2555875" y="1673225"/>
          <p14:tracePt t="12798" x="2559050" y="1673225"/>
          <p14:tracePt t="12813" x="2565400" y="1673225"/>
          <p14:tracePt t="12830" x="2574925" y="1673225"/>
          <p14:tracePt t="12847" x="2593975" y="1685925"/>
          <p14:tracePt t="12863" x="2603500" y="1685925"/>
          <p14:tracePt t="12880" x="2613025" y="1685925"/>
          <p14:tracePt t="12897" x="2628900" y="1685925"/>
          <p14:tracePt t="12913" x="2638425" y="1685925"/>
          <p14:tracePt t="12930" x="2647950" y="1685925"/>
          <p14:tracePt t="12932" x="2654300" y="1685925"/>
          <p14:tracePt t="12947" x="2663825" y="1685925"/>
          <p14:tracePt t="12963" x="2679700" y="1685925"/>
          <p14:tracePt t="12980" x="2708275" y="1685925"/>
          <p14:tracePt t="12997" x="2730500" y="1685925"/>
          <p14:tracePt t="13013" x="2743200" y="1685925"/>
          <p14:tracePt t="13030" x="2752725" y="1685925"/>
          <p14:tracePt t="13046" x="2765425" y="1685925"/>
          <p14:tracePt t="13063" x="2768600" y="1685925"/>
          <p14:tracePt t="13080" x="2774950" y="1685925"/>
          <p14:tracePt t="13096" x="2784475" y="1685925"/>
          <p14:tracePt t="13113" x="2794000" y="1685925"/>
          <p14:tracePt t="13204" x="2797175" y="1685925"/>
          <p14:tracePt t="13218" x="2803525" y="1685925"/>
          <p14:tracePt t="13717" x="2803525" y="1682750"/>
          <p14:tracePt t="13738" x="2800350" y="1679575"/>
          <p14:tracePt t="13803" x="2797175" y="1679575"/>
          <p14:tracePt t="13809" x="2787650" y="1679575"/>
          <p14:tracePt t="13816" x="2781300" y="1673225"/>
          <p14:tracePt t="13846" x="2749550" y="1657350"/>
          <p14:tracePt t="13880" x="2670175" y="1619250"/>
          <p14:tracePt t="13896" x="2647950" y="1619250"/>
          <p14:tracePt t="13913" x="2638425" y="1619250"/>
          <p14:tracePt t="13931" x="2616200" y="1619250"/>
          <p14:tracePt t="13946" x="2606675" y="1619250"/>
          <p14:tracePt t="13963" x="2597150" y="1619250"/>
          <p14:tracePt t="13980" x="2584450" y="1619250"/>
          <p14:tracePt t="13996" x="2562225" y="1619250"/>
          <p14:tracePt t="14013" x="2546350" y="1619250"/>
          <p14:tracePt t="14029" x="2530475" y="1619250"/>
          <p14:tracePt t="14046" x="2520950" y="1619250"/>
          <p14:tracePt t="14063" x="2505075" y="1619250"/>
          <p14:tracePt t="14080" x="2492375" y="1619250"/>
          <p14:tracePt t="14096" x="2482850" y="1619250"/>
          <p14:tracePt t="14113" x="2473325" y="1619250"/>
          <p14:tracePt t="14130" x="2451100" y="1619250"/>
          <p14:tracePt t="14146" x="2441575" y="1619250"/>
          <p14:tracePt t="14163" x="2432050" y="1619250"/>
          <p14:tracePt t="14180" x="2422525" y="1619250"/>
          <p14:tracePt t="14215" x="2413000" y="1619250"/>
          <p14:tracePt t="14230" x="2406650" y="1619250"/>
          <p14:tracePt t="14250" x="2403475" y="1619250"/>
          <p14:tracePt t="14529" x="2409825" y="1619250"/>
          <p14:tracePt t="14536" x="2416175" y="1619250"/>
          <p14:tracePt t="14547" x="2419350" y="1619250"/>
          <p14:tracePt t="14567" x="2428875" y="1619250"/>
          <p14:tracePt t="14583" x="2435225" y="1619250"/>
          <p14:tracePt t="14686" x="2438400" y="1622425"/>
          <p14:tracePt t="14700" x="2444750" y="1625600"/>
          <p14:tracePt t="14714" x="2447925" y="1631950"/>
          <p14:tracePt t="14730" x="2460625" y="1631950"/>
          <p14:tracePt t="14763" x="2463800" y="1631950"/>
          <p14:tracePt t="14779" x="2473325" y="1631950"/>
          <p14:tracePt t="14797" x="2482850" y="1631950"/>
          <p14:tracePt t="14813" x="2498725" y="1635125"/>
          <p14:tracePt t="14830" x="2514600" y="1651000"/>
          <p14:tracePt t="14846" x="2536825" y="1663700"/>
          <p14:tracePt t="14863" x="2552700" y="1673225"/>
          <p14:tracePt t="14879" x="2565400" y="1673225"/>
          <p14:tracePt t="14897" x="2574925" y="1673225"/>
          <p14:tracePt t="14930" x="2587625" y="1673225"/>
          <p14:tracePt t="14946" x="2597150" y="1673225"/>
          <p14:tracePt t="14948" x="2600325" y="1673225"/>
          <p14:tracePt t="14963" x="2616200" y="1682750"/>
          <p14:tracePt t="14980" x="2641600" y="1701800"/>
          <p14:tracePt t="14996" x="2660650" y="1701800"/>
          <p14:tracePt t="15013" x="2682875" y="1701800"/>
          <p14:tracePt t="15030" x="2692400" y="1701800"/>
          <p14:tracePt t="15046" x="2698750" y="1701800"/>
          <p14:tracePt t="15063" x="2701925" y="1701800"/>
          <p14:tracePt t="15080" x="2711450" y="1701800"/>
          <p14:tracePt t="15096" x="2727325" y="1701800"/>
          <p14:tracePt t="15113" x="2762250" y="1711325"/>
          <p14:tracePt t="15130" x="2797175" y="1717675"/>
          <p14:tracePt t="15146" x="2819400" y="1717675"/>
          <p14:tracePt t="15163" x="2835275" y="1717675"/>
          <p14:tracePt t="15180" x="2844800" y="1717675"/>
          <p14:tracePt t="15196" x="2847975" y="1717675"/>
          <p14:tracePt t="15213" x="2854325" y="1717675"/>
          <p14:tracePt t="15230" x="2857500" y="1717675"/>
          <p14:tracePt t="15246" x="2873375" y="1717675"/>
          <p14:tracePt t="15263" x="2889250" y="1711325"/>
          <p14:tracePt t="15280" x="2892425" y="1708150"/>
          <p14:tracePt t="15297" x="2898775" y="1692275"/>
          <p14:tracePt t="15313" x="2898775" y="1682750"/>
          <p14:tracePt t="15330" x="2898775" y="1676400"/>
          <p14:tracePt t="15391" x="2901950" y="1676400"/>
          <p14:tracePt t="15420" x="2908300" y="1673225"/>
          <p14:tracePt t="15433" x="2908300" y="1666875"/>
          <p14:tracePt t="22004" x="2895600" y="1676400"/>
          <p14:tracePt t="22011" x="2876550" y="1689100"/>
          <p14:tracePt t="22018" x="2847975" y="1701800"/>
          <p14:tracePt t="22029" x="2819400" y="1717675"/>
          <p14:tracePt t="22045" x="2743200" y="1765300"/>
          <p14:tracePt t="22063" x="2686050" y="1800225"/>
          <p14:tracePt t="22096" x="2590800" y="1866900"/>
          <p14:tracePt t="22133" x="2508250" y="1914525"/>
          <p14:tracePt t="22146" x="2482850" y="1939925"/>
          <p14:tracePt t="22162" x="2451100" y="1952625"/>
          <p14:tracePt t="22179" x="2428875" y="1965325"/>
          <p14:tracePt t="22195" x="2406650" y="1984375"/>
          <p14:tracePt t="22212" x="2390775" y="1997075"/>
          <p14:tracePt t="22229" x="2381250" y="2006600"/>
          <p14:tracePt t="22245" x="2365375" y="2019300"/>
          <p14:tracePt t="22263" x="2355850" y="2032000"/>
          <p14:tracePt t="22279" x="2339975" y="2041525"/>
          <p14:tracePt t="22296" x="2327275" y="2047875"/>
          <p14:tracePt t="22312" x="2314575" y="2051050"/>
          <p14:tracePt t="22329" x="2311400" y="2051050"/>
          <p14:tracePt t="22345" x="2305050" y="2060575"/>
          <p14:tracePt t="22362" x="2305050" y="2066925"/>
          <p14:tracePt t="22380" x="2289175" y="2070100"/>
          <p14:tracePt t="22396" x="2286000" y="2076450"/>
          <p14:tracePt t="22412" x="2276475" y="2079625"/>
          <p14:tracePt t="22431" x="2260600" y="2095500"/>
          <p14:tracePt t="22446" x="2244725" y="2108200"/>
          <p14:tracePt t="22463" x="2235200" y="2111375"/>
          <p14:tracePt t="22479" x="2219325" y="2120900"/>
          <p14:tracePt t="22496" x="2209800" y="2120900"/>
          <p14:tracePt t="22512" x="2190750" y="2120900"/>
          <p14:tracePt t="22529" x="2174875" y="2120900"/>
          <p14:tracePt t="22545" x="2165350" y="2120900"/>
          <p14:tracePt t="22562" x="2155825" y="2120900"/>
          <p14:tracePt t="22579" x="2136775" y="2120900"/>
          <p14:tracePt t="22596" x="2127250" y="2120900"/>
          <p14:tracePt t="22612" x="2114550" y="2120900"/>
          <p14:tracePt t="22629" x="2111375" y="2120900"/>
          <p14:tracePt t="22645" x="2111375" y="2114550"/>
          <p14:tracePt t="22662" x="2111375" y="2105025"/>
          <p14:tracePt t="22679" x="2111375" y="2066925"/>
          <p14:tracePt t="22696" x="2111375" y="2044700"/>
          <p14:tracePt t="22712" x="2114550" y="2012950"/>
          <p14:tracePt t="22730" x="2114550" y="1987550"/>
          <p14:tracePt t="22745" x="2114550" y="1978025"/>
          <p14:tracePt t="22762" x="2114550" y="1962150"/>
          <p14:tracePt t="22779" x="2114550" y="1946275"/>
          <p14:tracePt t="22796" x="2114550" y="1936750"/>
          <p14:tracePt t="22812" x="2108200" y="1933575"/>
          <p14:tracePt t="22829" x="2085975" y="1927225"/>
          <p14:tracePt t="22845" x="2076450" y="1911350"/>
          <p14:tracePt t="22862" x="2066925" y="1908175"/>
          <p14:tracePt t="22879" x="2047875" y="1898650"/>
          <p14:tracePt t="22895" x="2022475" y="1885950"/>
          <p14:tracePt t="22912" x="2000250" y="1879600"/>
          <p14:tracePt t="22929" x="1958975" y="1857375"/>
          <p14:tracePt t="22946" x="1927225" y="1844675"/>
          <p14:tracePt t="22962" x="1895475" y="1831975"/>
          <p14:tracePt t="22979" x="1835150" y="1819275"/>
          <p14:tracePt t="22996" x="1803400" y="1819275"/>
          <p14:tracePt t="23013" x="1774825" y="1812925"/>
          <p14:tracePt t="23029" x="1733550" y="1800225"/>
          <p14:tracePt t="23045" x="1711325" y="1793875"/>
          <p14:tracePt t="23062" x="1679575" y="1787525"/>
          <p14:tracePt t="23079" x="1641475" y="1787525"/>
          <p14:tracePt t="23096" x="1609725" y="1787525"/>
          <p14:tracePt t="23116" x="1577975" y="1787525"/>
          <p14:tracePt t="23129" x="1549400" y="1787525"/>
          <p14:tracePt t="23146" x="1533525" y="1787525"/>
          <p14:tracePt t="23162" x="1511300" y="1787525"/>
          <p14:tracePt t="23179" x="1479550" y="1787525"/>
          <p14:tracePt t="23196" x="1450975" y="1787525"/>
          <p14:tracePt t="23213" x="1422400" y="1787525"/>
          <p14:tracePt t="23229" x="1412875" y="1787525"/>
          <p14:tracePt t="23245" x="1400175" y="1790700"/>
          <p14:tracePt t="23262" x="1387475" y="1806575"/>
          <p14:tracePt t="23279" x="1374775" y="1819275"/>
          <p14:tracePt t="23295" x="1365250" y="1825625"/>
          <p14:tracePt t="23313" x="1343025" y="1841500"/>
          <p14:tracePt t="23328" x="1333500" y="1857375"/>
          <p14:tracePt t="23345" x="1323975" y="1866900"/>
          <p14:tracePt t="23362" x="1314450" y="1876425"/>
          <p14:tracePt t="23379" x="1308100" y="1879600"/>
          <p14:tracePt t="23396" x="1308100" y="1889125"/>
          <p14:tracePt t="23412" x="1308100" y="1905000"/>
          <p14:tracePt t="23429" x="1308100" y="1914525"/>
          <p14:tracePt t="23445" x="1308100" y="1920875"/>
          <p14:tracePt t="23463" x="1308100" y="1933575"/>
          <p14:tracePt t="23479" x="1308100" y="1943100"/>
          <p14:tracePt t="23495" x="1308100" y="1958975"/>
          <p14:tracePt t="23513" x="1308100" y="1974850"/>
          <p14:tracePt t="23529" x="1308100" y="1984375"/>
          <p14:tracePt t="23545" x="1308100" y="1993900"/>
          <p14:tracePt t="23563" x="1308100" y="2012950"/>
          <p14:tracePt t="23579" x="1308100" y="2022475"/>
          <p14:tracePt t="23595" x="1308100" y="2032000"/>
          <p14:tracePt t="23613" x="1308100" y="2047875"/>
          <p14:tracePt t="23629" x="1308100" y="2063750"/>
          <p14:tracePt t="23645" x="1308100" y="2073275"/>
          <p14:tracePt t="23663" x="1308100" y="2089150"/>
          <p14:tracePt t="23679" x="1308100" y="2098675"/>
          <p14:tracePt t="23696" x="1308100" y="2108200"/>
          <p14:tracePt t="23712" x="1308100" y="2117725"/>
          <p14:tracePt t="23729" x="1314450" y="2127250"/>
          <p14:tracePt t="23746" x="1323975" y="2136775"/>
          <p14:tracePt t="23762" x="1339850" y="2159000"/>
          <p14:tracePt t="23779" x="1349375" y="2168525"/>
          <p14:tracePt t="23795" x="1371600" y="2178050"/>
          <p14:tracePt t="23812" x="1387475" y="2193925"/>
          <p14:tracePt t="23829" x="1397000" y="2206625"/>
          <p14:tracePt t="23845" x="1419225" y="2219325"/>
          <p14:tracePt t="23863" x="1460500" y="2235200"/>
          <p14:tracePt t="23879" x="1492250" y="2247900"/>
          <p14:tracePt t="23896" x="1514475" y="2260600"/>
          <p14:tracePt t="23912" x="1549400" y="2279650"/>
          <p14:tracePt t="23929" x="1558925" y="2282825"/>
          <p14:tracePt t="23945" x="1568450" y="2282825"/>
          <p14:tracePt t="23962" x="1590675" y="2282825"/>
          <p14:tracePt t="23979" x="1600200" y="2282825"/>
          <p14:tracePt t="23995" x="1609725" y="2282825"/>
          <p14:tracePt t="24012" x="1641475" y="2282825"/>
          <p14:tracePt t="24029" x="1654175" y="2282825"/>
          <p14:tracePt t="24045" x="1663700" y="2282825"/>
          <p14:tracePt t="24062" x="1676400" y="2282825"/>
          <p14:tracePt t="24080" x="1692275" y="2282825"/>
          <p14:tracePt t="24096" x="1708150" y="2282825"/>
          <p14:tracePt t="24112" x="1720850" y="2282825"/>
          <p14:tracePt t="24129" x="1758950" y="2279650"/>
          <p14:tracePt t="24145" x="1812925" y="2273300"/>
          <p14:tracePt t="24162" x="1876425" y="2254250"/>
          <p14:tracePt t="24179" x="1911350" y="2254250"/>
          <p14:tracePt t="24196" x="1943100" y="2254250"/>
          <p14:tracePt t="24212" x="1971675" y="2238375"/>
          <p14:tracePt t="24229" x="1993900" y="2232025"/>
          <p14:tracePt t="24245" x="2016125" y="2222500"/>
          <p14:tracePt t="24262" x="2057400" y="2197100"/>
          <p14:tracePt t="24279" x="2082800" y="2184400"/>
          <p14:tracePt t="24295" x="2098675" y="2181225"/>
          <p14:tracePt t="24312" x="2117725" y="2181225"/>
          <p14:tracePt t="24329" x="2127250" y="2181225"/>
          <p14:tracePt t="24375" x="2127250" y="2174875"/>
          <p14:tracePt t="24484" x="2127250" y="2168525"/>
          <p14:tracePt t="24583" x="2127250" y="2165350"/>
          <p14:tracePt t="24611" x="2127250" y="2159000"/>
          <p14:tracePt t="24639" x="2127250" y="2155825"/>
          <p14:tracePt t="24653" x="2120900" y="2155825"/>
          <p14:tracePt t="24667" x="2114550" y="2155825"/>
          <p14:tracePt t="24710" x="2111375" y="2146300"/>
          <p14:tracePt t="24717" x="2098675" y="2146300"/>
          <p14:tracePt t="24729" x="2095500" y="2146300"/>
          <p14:tracePt t="24745" x="2079625" y="2139950"/>
          <p14:tracePt t="24762" x="2070100" y="2133600"/>
          <p14:tracePt t="24779" x="2060575" y="2133600"/>
          <p14:tracePt t="24795" x="2041525" y="2130425"/>
          <p14:tracePt t="24812" x="2035175" y="2130425"/>
          <p14:tracePt t="24903" x="2038350" y="2130425"/>
          <p14:tracePt t="24910" x="2041525" y="2124075"/>
          <p14:tracePt t="24916" x="2073275" y="2117725"/>
          <p14:tracePt t="24929" x="2108200" y="2117725"/>
          <p14:tracePt t="24945" x="2349500" y="2117725"/>
          <p14:tracePt t="24962" x="2574925" y="2124075"/>
          <p14:tracePt t="24979" x="2794000" y="2143125"/>
          <p14:tracePt t="24995" x="3092450" y="2190750"/>
          <p14:tracePt t="25012" x="3257550" y="2225675"/>
          <p14:tracePt t="25029" x="3409950" y="2273300"/>
          <p14:tracePt t="25045" x="3613150" y="2324100"/>
          <p14:tracePt t="25062" x="3711575" y="2365375"/>
          <p14:tracePt t="25078" x="3810000" y="2390775"/>
          <p14:tracePt t="25096" x="3956050" y="2416175"/>
          <p14:tracePt t="25112" x="4019550" y="2428875"/>
          <p14:tracePt t="25129" x="4073525" y="2451100"/>
          <p14:tracePt t="25131" x="4098925" y="2451100"/>
          <p14:tracePt t="25145" x="4159250" y="2457450"/>
          <p14:tracePt t="25162" x="4210050" y="2457450"/>
          <p14:tracePt t="25178" x="4260850" y="2457450"/>
          <p14:tracePt t="25195" x="4318000" y="2457450"/>
          <p14:tracePt t="25212" x="4352925" y="2457450"/>
          <p14:tracePt t="25229" x="4375150" y="2457450"/>
          <p14:tracePt t="25245" x="4416425" y="2447925"/>
          <p14:tracePt t="25262" x="4448175" y="2428875"/>
          <p14:tracePt t="25278" x="4473575" y="2419350"/>
          <p14:tracePt t="25295" x="4537075" y="2393950"/>
          <p14:tracePt t="25312" x="4575175" y="2365375"/>
          <p14:tracePt t="25329" x="4625975" y="2327275"/>
          <p14:tracePt t="25345" x="4673600" y="2295525"/>
          <p14:tracePt t="25362" x="4711700" y="2273300"/>
          <p14:tracePt t="25378" x="4752975" y="2247900"/>
          <p14:tracePt t="25395" x="4822825" y="2222500"/>
          <p14:tracePt t="25412" x="4870450" y="2209800"/>
          <p14:tracePt t="25429" x="4911725" y="2190750"/>
          <p14:tracePt t="25445" x="4937125" y="2159000"/>
          <p14:tracePt t="25462" x="4962525" y="2120900"/>
          <p14:tracePt t="25479" x="4981575" y="2057400"/>
          <p14:tracePt t="25496" x="4981575" y="2012950"/>
          <p14:tracePt t="25512" x="4981575" y="1990725"/>
          <p14:tracePt t="25529" x="4972050" y="1949450"/>
          <p14:tracePt t="25545" x="4956175" y="1939925"/>
          <p14:tracePt t="25562" x="4946650" y="1924050"/>
          <p14:tracePt t="25579" x="4933950" y="1908175"/>
          <p14:tracePt t="25595" x="4902200" y="1898650"/>
          <p14:tracePt t="25612" x="4879975" y="1885950"/>
          <p14:tracePt t="25629" x="4835525" y="1860550"/>
          <p14:tracePt t="25645" x="4813300" y="1851025"/>
          <p14:tracePt t="25662" x="4781550" y="1838325"/>
          <p14:tracePt t="25679" x="4733925" y="1819275"/>
          <p14:tracePt t="25695" x="4670425" y="1797050"/>
          <p14:tracePt t="25711" x="4625975" y="1784350"/>
          <p14:tracePt t="25729" x="4556125" y="1771650"/>
          <p14:tracePt t="25745" x="4502150" y="1758950"/>
          <p14:tracePt t="25762" x="4435475" y="1736725"/>
          <p14:tracePt t="25779" x="4346575" y="1724025"/>
          <p14:tracePt t="25795" x="4286250" y="1717675"/>
          <p14:tracePt t="25812" x="4235450" y="1717675"/>
          <p14:tracePt t="25828" x="4171950" y="1717675"/>
          <p14:tracePt t="25845" x="4143375" y="1717675"/>
          <p14:tracePt t="25863" x="4105275" y="1717675"/>
          <p14:tracePt t="25879" x="4057650" y="1717675"/>
          <p14:tracePt t="25895" x="4035425" y="1717675"/>
          <p14:tracePt t="25912" x="4000500" y="1720850"/>
          <p14:tracePt t="25929" x="3952875" y="1720850"/>
          <p14:tracePt t="25945" x="3914775" y="1720850"/>
          <p14:tracePt t="25964" x="3867150" y="1730375"/>
          <p14:tracePt t="25979" x="3835400" y="1749425"/>
          <p14:tracePt t="25995" x="3803650" y="1762125"/>
          <p14:tracePt t="26012" x="3781425" y="1774825"/>
          <p14:tracePt t="26029" x="3752850" y="1790700"/>
          <p14:tracePt t="26045" x="3736975" y="1803400"/>
          <p14:tracePt t="26062" x="3714750" y="1812925"/>
          <p14:tracePt t="26079" x="3673475" y="1825625"/>
          <p14:tracePt t="26095" x="3648075" y="1838325"/>
          <p14:tracePt t="26112" x="3619500" y="1851025"/>
          <p14:tracePt t="26129" x="3597275" y="1870075"/>
          <p14:tracePt t="26145" x="3581400" y="1882775"/>
          <p14:tracePt t="26163" x="3565525" y="1895475"/>
          <p14:tracePt t="26179" x="3556000" y="1911350"/>
          <p14:tracePt t="26195" x="3540125" y="1920875"/>
          <p14:tracePt t="26212" x="3527425" y="1936750"/>
          <p14:tracePt t="26229" x="3514725" y="1946275"/>
          <p14:tracePt t="26245" x="3505200" y="1962150"/>
          <p14:tracePt t="26263" x="3486150" y="1984375"/>
          <p14:tracePt t="26279" x="3476625" y="1997075"/>
          <p14:tracePt t="26295" x="3470275" y="2009775"/>
          <p14:tracePt t="26313" x="3470275" y="2028825"/>
          <p14:tracePt t="26329" x="3470275" y="2038350"/>
          <p14:tracePt t="26345" x="3470275" y="2047875"/>
          <p14:tracePt t="26363" x="3470275" y="2066925"/>
          <p14:tracePt t="26378" x="3470275" y="2076450"/>
          <p14:tracePt t="26412" x="3470275" y="2082800"/>
          <p14:tracePt t="26491" x="3470275" y="2089150"/>
          <p14:tracePt t="26513" x="3470275" y="2092325"/>
          <p14:tracePt t="26520" x="3470275" y="2098675"/>
          <p14:tracePt t="26627" x="3470275" y="2101850"/>
          <p14:tracePt t="26641" x="3470275" y="2108200"/>
          <p14:tracePt t="26648" x="3470275" y="2117725"/>
          <p14:tracePt t="26663" x="3470275" y="2120900"/>
          <p14:tracePt t="26678" x="3470275" y="2127250"/>
          <p14:tracePt t="26695" x="3470275" y="2136775"/>
          <p14:tracePt t="26712" x="3470275" y="2143125"/>
          <p14:tracePt t="26776" x="3470275" y="2146300"/>
          <p14:tracePt t="26783" x="3470275" y="2152650"/>
          <p14:tracePt t="26797" x="3470275" y="2155825"/>
          <p14:tracePt t="26812" x="3470275" y="2171700"/>
          <p14:tracePt t="26828" x="3476625" y="2181225"/>
          <p14:tracePt t="26845" x="3486150" y="2190750"/>
          <p14:tracePt t="26862" x="3502025" y="2206625"/>
          <p14:tracePt t="26879" x="3502025" y="2222500"/>
          <p14:tracePt t="26895" x="3511550" y="2225675"/>
          <p14:tracePt t="26912" x="3521075" y="2241550"/>
          <p14:tracePt t="26928" x="3536950" y="2251075"/>
          <p14:tracePt t="26945" x="3575050" y="2276475"/>
          <p14:tracePt t="26961" x="3660775" y="2320925"/>
          <p14:tracePt t="26979" x="3727450" y="2349500"/>
          <p14:tracePt t="26995" x="3771900" y="2362200"/>
          <p14:tracePt t="27012" x="3816350" y="2381250"/>
          <p14:tracePt t="27029" x="3832225" y="2390775"/>
          <p14:tracePt t="27047" x="3873500" y="2409825"/>
          <p14:tracePt t="27063" x="3902075" y="2416175"/>
          <p14:tracePt t="27079" x="3956050" y="2422525"/>
          <p14:tracePt t="27096" x="4044950" y="2435225"/>
          <p14:tracePt t="27112" x="4108450" y="2451100"/>
          <p14:tracePt t="27129" x="4152900" y="2457450"/>
          <p14:tracePt t="27145" x="4187825" y="2457450"/>
          <p14:tracePt t="27147" x="4206875" y="2457450"/>
          <p14:tracePt t="27162" x="4235450" y="2457450"/>
          <p14:tracePt t="27179" x="4273550" y="2457450"/>
          <p14:tracePt t="27195" x="4308475" y="2457450"/>
          <p14:tracePt t="27212" x="4394200" y="2457450"/>
          <p14:tracePt t="27228" x="4445000" y="2457450"/>
          <p14:tracePt t="27246" x="4549775" y="2463800"/>
          <p14:tracePt t="27262" x="4619625" y="2463800"/>
          <p14:tracePt t="27279" x="4679950" y="2463800"/>
          <p14:tracePt t="27296" x="4749800" y="2463800"/>
          <p14:tracePt t="27312" x="4794250" y="2463800"/>
          <p14:tracePt t="27329" x="4832350" y="2460625"/>
          <p14:tracePt t="27345" x="4892675" y="2454275"/>
          <p14:tracePt t="27361" x="4946650" y="2447925"/>
          <p14:tracePt t="27379" x="4997450" y="2447925"/>
          <p14:tracePt t="27395" x="5045075" y="2447925"/>
          <p14:tracePt t="27412" x="5067300" y="2447925"/>
          <p14:tracePt t="27428" x="5076825" y="2447925"/>
          <p14:tracePt t="27445" x="5099050" y="2438400"/>
          <p14:tracePt t="27461" x="5108575" y="2428875"/>
          <p14:tracePt t="27479" x="5118100" y="2413000"/>
          <p14:tracePt t="27495" x="5162550" y="2374900"/>
          <p14:tracePt t="27511" x="5187950" y="2330450"/>
          <p14:tracePt t="27529" x="5207000" y="2282825"/>
          <p14:tracePt t="27545" x="5232400" y="2225675"/>
          <p14:tracePt t="27561" x="5245100" y="2187575"/>
          <p14:tracePt t="27578" x="5257800" y="2143125"/>
          <p14:tracePt t="27595" x="5289550" y="2041525"/>
          <p14:tracePt t="27612" x="5302250" y="1978025"/>
          <p14:tracePt t="27628" x="5314950" y="1924050"/>
          <p14:tracePt t="27645" x="5321300" y="1882775"/>
          <p14:tracePt t="27661" x="5321300" y="1860550"/>
          <p14:tracePt t="27678" x="5321300" y="1851025"/>
          <p14:tracePt t="27695" x="5321300" y="1835150"/>
          <p14:tracePt t="27712" x="5318125" y="1819275"/>
          <p14:tracePt t="27729" x="5308600" y="1809750"/>
          <p14:tracePt t="27745" x="5289550" y="1800225"/>
          <p14:tracePt t="27761" x="5280025" y="1797050"/>
          <p14:tracePt t="27779" x="5257800" y="1790700"/>
          <p14:tracePt t="27795" x="5216525" y="1778000"/>
          <p14:tracePt t="27812" x="5172075" y="1778000"/>
          <p14:tracePt t="27829" x="5127625" y="1758950"/>
          <p14:tracePt t="27845" x="5029200" y="1749425"/>
          <p14:tracePt t="27862" x="4968875" y="1749425"/>
          <p14:tracePt t="27880" x="4883150" y="1736725"/>
          <p14:tracePt t="27895" x="4819650" y="1730375"/>
          <p14:tracePt t="27912" x="4759325" y="1724025"/>
          <p14:tracePt t="27928" x="4699000" y="1717675"/>
          <p14:tracePt t="27945" x="4610100" y="1711325"/>
          <p14:tracePt t="27962" x="4549775" y="1711325"/>
          <p14:tracePt t="27979" x="4486275" y="1695450"/>
          <p14:tracePt t="27995" x="4403725" y="1695450"/>
          <p14:tracePt t="28012" x="4343400" y="1695450"/>
          <p14:tracePt t="28029" x="4279900" y="1695450"/>
          <p14:tracePt t="28045" x="4257675" y="1695450"/>
          <p14:tracePt t="28062" x="4222750" y="1695450"/>
          <p14:tracePt t="28079" x="4159250" y="1695450"/>
          <p14:tracePt t="28095" x="4121150" y="1695450"/>
          <p14:tracePt t="28113" x="4070350" y="1695450"/>
          <p14:tracePt t="28129" x="4006850" y="1704975"/>
          <p14:tracePt t="28145" x="3978275" y="1711325"/>
          <p14:tracePt t="28162" x="3956050" y="1717675"/>
          <p14:tracePt t="28179" x="3914775" y="1724025"/>
          <p14:tracePt t="28195" x="3889375" y="1730375"/>
          <p14:tracePt t="28213" x="3860800" y="1736725"/>
          <p14:tracePt t="28229" x="3797300" y="1749425"/>
          <p14:tracePt t="28245" x="3759200" y="1768475"/>
          <p14:tracePt t="28262" x="3721100" y="1781175"/>
          <p14:tracePt t="28279" x="3686175" y="1797050"/>
          <p14:tracePt t="28295" x="3663950" y="1803400"/>
          <p14:tracePt t="28312" x="3654425" y="1812925"/>
          <p14:tracePt t="28329" x="3638550" y="1828800"/>
          <p14:tracePt t="28345" x="3629025" y="1831975"/>
          <p14:tracePt t="28362" x="3619500" y="1841500"/>
          <p14:tracePt t="28378" x="3603625" y="1857375"/>
          <p14:tracePt t="28395" x="3594100" y="1873250"/>
          <p14:tracePt t="28412" x="3578225" y="1882775"/>
          <p14:tracePt t="28428" x="3578225" y="1898650"/>
          <p14:tracePt t="28445" x="3578225" y="1908175"/>
          <p14:tracePt t="28462" x="3578225" y="1917700"/>
          <p14:tracePt t="28478" x="3578225" y="1933575"/>
          <p14:tracePt t="28495" x="3571875" y="1936750"/>
          <p14:tracePt t="28512" x="3571875" y="1943100"/>
          <p14:tracePt t="28528" x="3571875" y="1955800"/>
          <p14:tracePt t="28545" x="3571875" y="1965325"/>
          <p14:tracePt t="28562" x="3571875" y="1981200"/>
          <p14:tracePt t="28578" x="3571875" y="1997075"/>
          <p14:tracePt t="28595" x="3571875" y="2000250"/>
          <p14:tracePt t="28612" x="3571875" y="2006600"/>
          <p14:tracePt t="28646" x="3571875" y="2009775"/>
          <p14:tracePt t="28662" x="3571875" y="2025650"/>
          <p14:tracePt t="28664" x="3571875" y="2032000"/>
          <p14:tracePt t="28678" x="3571875" y="2041525"/>
          <p14:tracePt t="28695" x="3571875" y="2051050"/>
          <p14:tracePt t="28712" x="3571875" y="2057400"/>
          <p14:tracePt t="28728" x="3571875" y="2066925"/>
          <p14:tracePt t="28785" x="3575050" y="2076450"/>
          <p14:tracePt t="28792" x="3578225" y="2082800"/>
          <p14:tracePt t="28799" x="3590925" y="2085975"/>
          <p14:tracePt t="28812" x="3603625" y="2092325"/>
          <p14:tracePt t="28829" x="3657600" y="2111375"/>
          <p14:tracePt t="28845" x="3689350" y="2124075"/>
          <p14:tracePt t="28862" x="3714750" y="2139950"/>
          <p14:tracePt t="28878" x="3727450" y="2155825"/>
          <p14:tracePt t="28895" x="3736975" y="2155825"/>
          <p14:tracePt t="28912" x="3752850" y="2155825"/>
          <p14:tracePt t="28929" x="3762375" y="2165350"/>
          <p14:tracePt t="28945" x="3771900" y="2174875"/>
          <p14:tracePt t="28962" x="3787775" y="2197100"/>
          <p14:tracePt t="28978" x="3803650" y="2200275"/>
          <p14:tracePt t="28995" x="3813175" y="2200275"/>
          <p14:tracePt t="29012" x="3822700" y="2200275"/>
          <p14:tracePt t="29056" x="3825875" y="2206625"/>
          <p14:tracePt t="29062" x="3832225" y="2206625"/>
          <p14:tracePt t="29079" x="3841750" y="2216150"/>
          <p14:tracePt t="29095" x="3857625" y="2225675"/>
          <p14:tracePt t="29112" x="3873500" y="2225675"/>
          <p14:tracePt t="29128" x="3876675" y="2225675"/>
          <p14:tracePt t="29184" x="3883025" y="2225675"/>
          <p14:tracePt t="29191" x="3886200" y="2225675"/>
          <p14:tracePt t="29198" x="3892550" y="2225675"/>
          <p14:tracePt t="29212" x="3927475" y="2244725"/>
          <p14:tracePt t="29228" x="3971925" y="2251075"/>
          <p14:tracePt t="29245" x="4022725" y="2257425"/>
          <p14:tracePt t="29263" x="4102100" y="2257425"/>
          <p14:tracePt t="29278" x="4140200" y="2257425"/>
          <p14:tracePt t="29296" x="4168775" y="2257425"/>
          <p14:tracePt t="29313" x="4187825" y="2257425"/>
          <p14:tracePt t="30801" x="4200525" y="2254250"/>
          <p14:tracePt t="30809" x="4203700" y="2254250"/>
          <p14:tracePt t="30815" x="4213225" y="2247900"/>
          <p14:tracePt t="30832" x="4225925" y="2247900"/>
          <p14:tracePt t="30845" x="4244975" y="2247900"/>
          <p14:tracePt t="30862" x="4267200" y="2247900"/>
          <p14:tracePt t="30895" x="4330700" y="2241550"/>
          <p14:tracePt t="30929" x="4394200" y="2238375"/>
          <p14:tracePt t="30945" x="4422775" y="2232025"/>
          <p14:tracePt t="30961" x="4438650" y="2225675"/>
          <p14:tracePt t="30979" x="4460875" y="2219325"/>
          <p14:tracePt t="30995" x="4483100" y="2219325"/>
          <p14:tracePt t="31012" x="4498975" y="2219325"/>
          <p14:tracePt t="31029" x="4524375" y="2219325"/>
          <p14:tracePt t="31044" x="4533900" y="2219325"/>
          <p14:tracePt t="31061" x="4543425" y="2219325"/>
          <p14:tracePt t="31079" x="4556125" y="2219325"/>
          <p14:tracePt t="31095" x="4562475" y="2219325"/>
          <p14:tracePt t="31112" x="4572000" y="2219325"/>
          <p14:tracePt t="31129" x="4581525" y="2225675"/>
          <p14:tracePt t="31145" x="4591050" y="2232025"/>
          <p14:tracePt t="31161" x="4600575" y="2235200"/>
          <p14:tracePt t="31178" x="4606925" y="2247900"/>
          <p14:tracePt t="31194" x="4610100" y="2247900"/>
          <p14:tracePt t="31212" x="4625975" y="2247900"/>
          <p14:tracePt t="31229" x="4635500" y="2251075"/>
          <p14:tracePt t="31249" x="4645025" y="2260600"/>
          <p14:tracePt t="31261" x="4683125" y="2273300"/>
          <p14:tracePt t="31278" x="4730750" y="2286000"/>
          <p14:tracePt t="31294" x="4762500" y="2286000"/>
          <p14:tracePt t="31311" x="4778375" y="2289175"/>
          <p14:tracePt t="31328" x="4797425" y="2289175"/>
          <p14:tracePt t="31393" x="4800600" y="2289175"/>
          <p14:tracePt t="31407" x="4806950" y="2289175"/>
          <p14:tracePt t="31414" x="4810125" y="2289175"/>
          <p14:tracePt t="31763" x="4816475" y="2289175"/>
          <p14:tracePt t="31777" x="4822825" y="2289175"/>
          <p14:tracePt t="31784" x="4826000" y="2289175"/>
          <p14:tracePt t="31799" x="4835525" y="2279650"/>
          <p14:tracePt t="31812" x="4851400" y="2273300"/>
          <p14:tracePt t="31828" x="4860925" y="2263775"/>
          <p14:tracePt t="31862" x="4886325" y="2244725"/>
          <p14:tracePt t="31895" x="4911725" y="2225675"/>
          <p14:tracePt t="31912" x="4927600" y="2190750"/>
          <p14:tracePt t="31928" x="4933950" y="2168525"/>
          <p14:tracePt t="31944" x="4953000" y="2136775"/>
          <p14:tracePt t="31962" x="4962525" y="2101850"/>
          <p14:tracePt t="31978" x="4968875" y="2073275"/>
          <p14:tracePt t="31995" x="4968875" y="2051050"/>
          <p14:tracePt t="32012" x="4968875" y="2009775"/>
          <p14:tracePt t="32028" x="4968875" y="1981200"/>
          <p14:tracePt t="32044" x="4965700" y="1943100"/>
          <p14:tracePt t="32062" x="4943475" y="1895475"/>
          <p14:tracePt t="32078" x="4930775" y="1870075"/>
          <p14:tracePt t="32095" x="4918075" y="1847850"/>
          <p14:tracePt t="32112" x="4905375" y="1831975"/>
          <p14:tracePt t="32127" x="4886325" y="1816100"/>
          <p14:tracePt t="32145" x="4876800" y="1800225"/>
          <p14:tracePt t="32162" x="4848225" y="1771650"/>
          <p14:tracePt t="32178" x="4816475" y="1758950"/>
          <p14:tracePt t="32194" x="4791075" y="1739900"/>
          <p14:tracePt t="32212" x="4749800" y="1717675"/>
          <p14:tracePt t="32228" x="4727575" y="1704975"/>
          <p14:tracePt t="32245" x="4695825" y="1692275"/>
          <p14:tracePt t="32262" x="4645025" y="1660525"/>
          <p14:tracePt t="32278" x="4597400" y="1641475"/>
          <p14:tracePt t="32295" x="4530725" y="1609725"/>
          <p14:tracePt t="32311" x="4438650" y="1574800"/>
          <p14:tracePt t="32327" x="4391025" y="1558925"/>
          <p14:tracePt t="32345" x="4362450" y="1549400"/>
          <p14:tracePt t="32362" x="4327525" y="1543050"/>
          <p14:tracePt t="32378" x="4305300" y="1543050"/>
          <p14:tracePt t="32394" x="4289425" y="1543050"/>
          <p14:tracePt t="32411" x="4264025" y="1543050"/>
          <p14:tracePt t="32428" x="4235450" y="1543050"/>
          <p14:tracePt t="32444" x="4222750" y="1543050"/>
          <p14:tracePt t="32461" x="4200525" y="1543050"/>
          <p14:tracePt t="32478" x="4191000" y="1543050"/>
          <p14:tracePt t="32496" x="4181475" y="1543050"/>
          <p14:tracePt t="32512" x="4162425" y="1543050"/>
          <p14:tracePt t="32529" x="4133850" y="1543050"/>
          <p14:tracePt t="32545" x="4111625" y="1543050"/>
          <p14:tracePt t="32562" x="4070350" y="1546225"/>
          <p14:tracePt t="32578" x="4044950" y="1555750"/>
          <p14:tracePt t="32594" x="4029075" y="1562100"/>
          <p14:tracePt t="32611" x="4016375" y="1571625"/>
          <p14:tracePt t="32628" x="4006850" y="1577975"/>
          <p14:tracePt t="32645" x="3990975" y="1581150"/>
          <p14:tracePt t="32661" x="3968750" y="1600200"/>
          <p14:tracePt t="32678" x="3952875" y="1609725"/>
          <p14:tracePt t="32694" x="3930650" y="1612900"/>
          <p14:tracePt t="32711" x="3914775" y="1628775"/>
          <p14:tracePt t="32728" x="3898900" y="1628775"/>
          <p14:tracePt t="32744" x="3883025" y="1644650"/>
          <p14:tracePt t="32761" x="3870325" y="1654175"/>
          <p14:tracePt t="32778" x="3860800" y="1663700"/>
          <p14:tracePt t="32794" x="3851275" y="1673225"/>
          <p14:tracePt t="32811" x="3829050" y="1695450"/>
          <p14:tracePt t="32828" x="3819525" y="1701800"/>
          <p14:tracePt t="32844" x="3810000" y="1711325"/>
          <p14:tracePt t="32861" x="3794125" y="1720850"/>
          <p14:tracePt t="32878" x="3778250" y="1730375"/>
          <p14:tracePt t="32895" x="3765550" y="1746250"/>
          <p14:tracePt t="32911" x="3752850" y="1755775"/>
          <p14:tracePt t="32928" x="3743325" y="1762125"/>
          <p14:tracePt t="32945" x="3724275" y="1774825"/>
          <p14:tracePt t="32961" x="3714750" y="1781175"/>
          <p14:tracePt t="32978" x="3705225" y="1790700"/>
          <p14:tracePt t="32995" x="3695700" y="1800225"/>
          <p14:tracePt t="33011" x="3683000" y="1806575"/>
          <p14:tracePt t="33028" x="3683000" y="1816100"/>
          <p14:tracePt t="33045" x="3683000" y="1825625"/>
          <p14:tracePt t="33061" x="3679825" y="1835150"/>
          <p14:tracePt t="33078" x="3673475" y="1851025"/>
          <p14:tracePt t="33094" x="3670300" y="1866900"/>
          <p14:tracePt t="33111" x="3663950" y="1876425"/>
          <p14:tracePt t="33128" x="3663950" y="1885950"/>
          <p14:tracePt t="33145" x="3663950" y="1905000"/>
          <p14:tracePt t="33161" x="3663950" y="1914525"/>
          <p14:tracePt t="33178" x="3663950" y="1924050"/>
          <p14:tracePt t="33194" x="3663950" y="1939925"/>
          <p14:tracePt t="33211" x="3663950" y="1955800"/>
          <p14:tracePt t="33228" x="3663950" y="1965325"/>
          <p14:tracePt t="33248" x="3663950" y="1978025"/>
          <p14:tracePt t="33261" x="3663950" y="1987550"/>
          <p14:tracePt t="33278" x="3663950" y="2003425"/>
          <p14:tracePt t="33295" x="3663950" y="2019300"/>
          <p14:tracePt t="33312" x="3663950" y="2028825"/>
          <p14:tracePt t="33328" x="3663950" y="2038350"/>
          <p14:tracePt t="33344" x="3663950" y="2057400"/>
          <p14:tracePt t="33361" x="3663950" y="2066925"/>
          <p14:tracePt t="33377" x="3663950" y="2076450"/>
          <p14:tracePt t="33394" x="3676650" y="2092325"/>
          <p14:tracePt t="33412" x="3692525" y="2114550"/>
          <p14:tracePt t="33428" x="3705225" y="2130425"/>
          <p14:tracePt t="33444" x="3717925" y="2152650"/>
          <p14:tracePt t="33462" x="3727450" y="2162175"/>
          <p14:tracePt t="33478" x="3743325" y="2171700"/>
          <p14:tracePt t="33495" x="3778250" y="2190750"/>
          <p14:tracePt t="33512" x="3819525" y="2222500"/>
          <p14:tracePt t="33528" x="3886200" y="2251075"/>
          <p14:tracePt t="33544" x="3962400" y="2289175"/>
          <p14:tracePt t="33561" x="4000500" y="2298700"/>
          <p14:tracePt t="33578" x="4029075" y="2311400"/>
          <p14:tracePt t="33595" x="4057650" y="2333625"/>
          <p14:tracePt t="33612" x="4073525" y="2339975"/>
          <p14:tracePt t="33630" x="4114800" y="2346325"/>
          <p14:tracePt t="33645" x="4152900" y="2359025"/>
          <p14:tracePt t="33661" x="4213225" y="2371725"/>
          <p14:tracePt t="33678" x="4273550" y="2378075"/>
          <p14:tracePt t="33695" x="4337050" y="2384425"/>
          <p14:tracePt t="33711" x="4365625" y="2384425"/>
          <p14:tracePt t="33728" x="4394200" y="2384425"/>
          <p14:tracePt t="33745" x="4410075" y="2384425"/>
          <p14:tracePt t="33762" x="4438650" y="2384425"/>
          <p14:tracePt t="33778" x="4502150" y="2381250"/>
          <p14:tracePt t="33794" x="4562475" y="2381250"/>
          <p14:tracePt t="33811" x="4613275" y="2374900"/>
          <p14:tracePt t="33828" x="4721225" y="2359025"/>
          <p14:tracePt t="33844" x="4784725" y="2352675"/>
          <p14:tracePt t="33861" x="4829175" y="2339975"/>
          <p14:tracePt t="33878" x="4886325" y="2320925"/>
          <p14:tracePt t="33894" x="4918075" y="2308225"/>
          <p14:tracePt t="33911" x="4946650" y="2298700"/>
          <p14:tracePt t="33928" x="5010150" y="2279650"/>
          <p14:tracePt t="33944" x="5067300" y="2257425"/>
          <p14:tracePt t="33961" x="5130800" y="2244725"/>
          <p14:tracePt t="33978" x="5194300" y="2232025"/>
          <p14:tracePt t="33994" x="5229225" y="2225675"/>
          <p14:tracePt t="34011" x="5254625" y="2219325"/>
          <p14:tracePt t="34028" x="5267325" y="2209800"/>
          <p14:tracePt t="34044" x="5286375" y="2190750"/>
          <p14:tracePt t="34061" x="5295900" y="2181225"/>
          <p14:tracePt t="34077" x="5308600" y="2168525"/>
          <p14:tracePt t="34094" x="5324475" y="2159000"/>
          <p14:tracePt t="34111" x="5340350" y="2146300"/>
          <p14:tracePt t="34128" x="5372100" y="2092325"/>
          <p14:tracePt t="34144" x="5384800" y="2025650"/>
          <p14:tracePt t="34161" x="5397500" y="1990725"/>
          <p14:tracePt t="34177" x="5397500" y="1949450"/>
          <p14:tracePt t="34194" x="5397500" y="1939925"/>
          <p14:tracePt t="34212" x="5397500" y="1930400"/>
          <p14:tracePt t="34228" x="5397500" y="1905000"/>
          <p14:tracePt t="34244" x="5381625" y="1879600"/>
          <p14:tracePt t="34262" x="5368925" y="1835150"/>
          <p14:tracePt t="34277" x="5324475" y="1774825"/>
          <p14:tracePt t="34294" x="5292725" y="1743075"/>
          <p14:tracePt t="34311" x="5260975" y="1711325"/>
          <p14:tracePt t="34328" x="5226050" y="1692275"/>
          <p14:tracePt t="34344" x="5194300" y="1682750"/>
          <p14:tracePt t="34361" x="5156200" y="1663700"/>
          <p14:tracePt t="34377" x="5089525" y="1628775"/>
          <p14:tracePt t="34394" x="5029200" y="1609725"/>
          <p14:tracePt t="34412" x="4965700" y="1593850"/>
          <p14:tracePt t="34428" x="4873625" y="1565275"/>
          <p14:tracePt t="34444" x="4826000" y="1552575"/>
          <p14:tracePt t="34461" x="4775200" y="1546225"/>
          <p14:tracePt t="34477" x="4692650" y="1533525"/>
          <p14:tracePt t="34494" x="4597400" y="1508125"/>
          <p14:tracePt t="34512" x="4467225" y="1501775"/>
          <p14:tracePt t="34528" x="4406900" y="1501775"/>
          <p14:tracePt t="34544" x="4337050" y="1501775"/>
          <p14:tracePt t="34561" x="4254500" y="1501775"/>
          <p14:tracePt t="34578" x="4127500" y="1501775"/>
          <p14:tracePt t="34595" x="4067175" y="1501775"/>
          <p14:tracePt t="34612" x="3959225" y="1501775"/>
          <p14:tracePt t="34628" x="3876675" y="1501775"/>
          <p14:tracePt t="34644" x="3806825" y="1501775"/>
          <p14:tracePt t="34662" x="3727450" y="1501775"/>
          <p14:tracePt t="34678" x="3689350" y="1504950"/>
          <p14:tracePt t="34694" x="3667125" y="1514475"/>
          <p14:tracePt t="34712" x="3625850" y="1527175"/>
          <p14:tracePt t="34728" x="3594100" y="1539875"/>
          <p14:tracePt t="34745" x="3571875" y="1552575"/>
          <p14:tracePt t="34762" x="3530600" y="1574800"/>
          <p14:tracePt t="34778" x="3505200" y="1587500"/>
          <p14:tracePt t="34794" x="3489325" y="1600200"/>
          <p14:tracePt t="34812" x="3470275" y="1612900"/>
          <p14:tracePt t="34828" x="3457575" y="1628775"/>
          <p14:tracePt t="34845" x="3448050" y="1638300"/>
          <p14:tracePt t="34862" x="3444875" y="1654175"/>
          <p14:tracePt t="34878" x="3444875" y="1670050"/>
          <p14:tracePt t="34894" x="3444875" y="1692275"/>
          <p14:tracePt t="34911" x="3444875" y="1717675"/>
          <p14:tracePt t="34928" x="3444875" y="1749425"/>
          <p14:tracePt t="34944" x="3444875" y="1762125"/>
          <p14:tracePt t="34961" x="3457575" y="1806575"/>
          <p14:tracePt t="34978" x="3470275" y="1828800"/>
          <p14:tracePt t="34994" x="3482975" y="1860550"/>
          <p14:tracePt t="35011" x="3505200" y="1895475"/>
          <p14:tracePt t="35028" x="3517900" y="1924050"/>
          <p14:tracePt t="35044" x="3536950" y="1949450"/>
          <p14:tracePt t="35062" x="3581400" y="1993900"/>
          <p14:tracePt t="35078" x="3606800" y="2019300"/>
          <p14:tracePt t="35094" x="3629025" y="2035175"/>
          <p14:tracePt t="35111" x="3651250" y="2063750"/>
          <p14:tracePt t="35128" x="3660775" y="2073275"/>
          <p14:tracePt t="35144" x="3676650" y="2089150"/>
          <p14:tracePt t="35161" x="3689350" y="2101850"/>
          <p14:tracePt t="35178" x="3702050" y="2117725"/>
          <p14:tracePt t="35194" x="3730625" y="2149475"/>
          <p14:tracePt t="35211" x="3752850" y="2165350"/>
          <p14:tracePt t="35228" x="3768725" y="2174875"/>
          <p14:tracePt t="35244" x="3784600" y="2184400"/>
          <p14:tracePt t="35246" x="3790950" y="2197100"/>
          <p14:tracePt t="35262" x="3800475" y="2206625"/>
          <p14:tracePt t="35280" x="3810000" y="2216150"/>
          <p14:tracePt t="35294" x="3819525" y="2219325"/>
          <p14:tracePt t="35312" x="3838575" y="2235200"/>
          <p14:tracePt t="35328" x="3860800" y="2251075"/>
          <p14:tracePt t="35344" x="3908425" y="2263775"/>
          <p14:tracePt t="35362" x="3946525" y="2263775"/>
          <p14:tracePt t="35378" x="3968750" y="2263775"/>
          <p14:tracePt t="35395" x="3997325" y="2263775"/>
          <p14:tracePt t="35411" x="4025900" y="2263775"/>
          <p14:tracePt t="35428" x="4054475" y="2263775"/>
          <p14:tracePt t="35444" x="4083050" y="2263775"/>
          <p14:tracePt t="35461" x="4146550" y="2263775"/>
          <p14:tracePt t="35478" x="4191000" y="2263775"/>
          <p14:tracePt t="35494" x="4213225" y="2263775"/>
          <p14:tracePt t="35511" x="4251325" y="2263775"/>
          <p14:tracePt t="35528" x="4260850" y="2263775"/>
          <p14:tracePt t="35544" x="4270375" y="2263775"/>
          <p14:tracePt t="35561" x="4302125" y="2263775"/>
          <p14:tracePt t="35578" x="4324350" y="2263775"/>
          <p14:tracePt t="35595" x="4387850" y="2263775"/>
          <p14:tracePt t="35611" x="4432300" y="2263775"/>
          <p14:tracePt t="35628" x="4476750" y="2263775"/>
          <p14:tracePt t="35645" x="4546600" y="2260600"/>
          <p14:tracePt t="35661" x="4584700" y="2247900"/>
          <p14:tracePt t="35678" x="4629150" y="2235200"/>
          <p14:tracePt t="35695" x="4692650" y="2216150"/>
          <p14:tracePt t="35711" x="4737100" y="2209800"/>
          <p14:tracePt t="35728" x="4797425" y="2203450"/>
          <p14:tracePt t="35745" x="4895850" y="2197100"/>
          <p14:tracePt t="35761" x="4972050" y="2187575"/>
          <p14:tracePt t="35777" x="5022850" y="2187575"/>
          <p14:tracePt t="35795" x="5076825" y="2187575"/>
          <p14:tracePt t="35811" x="5099050" y="2187575"/>
          <p14:tracePt t="35828" x="5127625" y="2187575"/>
          <p14:tracePt t="35845" x="5172075" y="2165350"/>
          <p14:tracePt t="35861" x="5216525" y="2152650"/>
          <p14:tracePt t="35877" x="5280025" y="2136775"/>
          <p14:tracePt t="35894" x="5353050" y="2117725"/>
          <p14:tracePt t="35911" x="5397500" y="2098675"/>
          <p14:tracePt t="35928" x="5419725" y="2085975"/>
          <p14:tracePt t="35945" x="5451475" y="2051050"/>
          <p14:tracePt t="35961" x="5464175" y="2012950"/>
          <p14:tracePt t="35978" x="5476875" y="1981200"/>
          <p14:tracePt t="35994" x="5476875" y="1968500"/>
          <p14:tracePt t="36011" x="5476875" y="1958975"/>
          <p14:tracePt t="36052" x="5476875" y="1952625"/>
          <p14:tracePt t="36073" x="5476875" y="1943100"/>
          <p14:tracePt t="36080" x="5476875" y="1936750"/>
          <p14:tracePt t="36095" x="5476875" y="1933575"/>
          <p14:tracePt t="36175" x="5476875" y="1927225"/>
          <p14:tracePt t="36188" x="5476875" y="1924050"/>
          <p14:tracePt t="36196" x="5473700" y="1917700"/>
          <p14:tracePt t="36211" x="5464175" y="1908175"/>
          <p14:tracePt t="36228" x="5448300" y="1908175"/>
          <p14:tracePt t="36244" x="5435600" y="1905000"/>
          <p14:tracePt t="36261" x="5422900" y="1905000"/>
          <p14:tracePt t="36278" x="5413375" y="1905000"/>
          <p14:tracePt t="36294" x="5400675" y="1905000"/>
          <p14:tracePt t="37071" x="5422900" y="1905000"/>
          <p14:tracePt t="37078" x="5438775" y="1905000"/>
          <p14:tracePt t="37085" x="5467350" y="1905000"/>
          <p14:tracePt t="37094" x="5483225" y="1905000"/>
          <p14:tracePt t="37111" x="5521325" y="1905000"/>
          <p14:tracePt t="37128" x="5546725" y="1905000"/>
          <p14:tracePt t="37161" x="5572125" y="1905000"/>
          <p14:tracePt t="37195" x="5578475" y="1905000"/>
          <p14:tracePt t="37227" x="5588000" y="1905000"/>
          <p14:tracePt t="37245" x="5597525" y="1905000"/>
          <p14:tracePt t="37261" x="5607050" y="1905000"/>
          <p14:tracePt t="37263" x="5610225" y="1905000"/>
          <p14:tracePt t="37278" x="5626100" y="1905000"/>
          <p14:tracePt t="37298" x="5641975" y="1905000"/>
          <p14:tracePt t="37312" x="5657850" y="1905000"/>
          <p14:tracePt t="37328" x="5686425" y="1905000"/>
          <p14:tracePt t="37344" x="5708650" y="1905000"/>
          <p14:tracePt t="37361" x="5743575" y="1905000"/>
          <p14:tracePt t="37378" x="5794375" y="1908175"/>
          <p14:tracePt t="37394" x="5829300" y="1908175"/>
          <p14:tracePt t="37411" x="5857875" y="1908175"/>
          <p14:tracePt t="37427" x="5899150" y="1908175"/>
          <p14:tracePt t="37444" x="5934075" y="1908175"/>
          <p14:tracePt t="37460" x="5956300" y="1908175"/>
          <p14:tracePt t="37477" x="6003925" y="1908175"/>
          <p14:tracePt t="37494" x="6042025" y="1908175"/>
          <p14:tracePt t="37511" x="6073775" y="1908175"/>
          <p14:tracePt t="37527" x="6105525" y="1908175"/>
          <p14:tracePt t="37544" x="6124575" y="1908175"/>
          <p14:tracePt t="37562" x="6153150" y="1908175"/>
          <p14:tracePt t="37578" x="6175375" y="1908175"/>
          <p14:tracePt t="37594" x="6210300" y="1908175"/>
          <p14:tracePt t="37611" x="6280150" y="1908175"/>
          <p14:tracePt t="37627" x="6343650" y="1914525"/>
          <p14:tracePt t="37644" x="6378575" y="1914525"/>
          <p14:tracePt t="37661" x="6442075" y="1927225"/>
          <p14:tracePt t="37677" x="6486525" y="1927225"/>
          <p14:tracePt t="37694" x="6530975" y="1933575"/>
          <p14:tracePt t="37712" x="6600825" y="1933575"/>
          <p14:tracePt t="37727" x="6645275" y="1939925"/>
          <p14:tracePt t="37744" x="6683375" y="1939925"/>
          <p14:tracePt t="37761" x="6753225" y="1952625"/>
          <p14:tracePt t="37777" x="6816725" y="1971675"/>
          <p14:tracePt t="37794" x="6877050" y="1981200"/>
          <p14:tracePt t="37811" x="6965950" y="1987550"/>
          <p14:tracePt t="37828" x="7010400" y="1993900"/>
          <p14:tracePt t="37844" x="7054850" y="2000250"/>
          <p14:tracePt t="37861" x="7115175" y="2000250"/>
          <p14:tracePt t="37877" x="7159625" y="2012950"/>
          <p14:tracePt t="37894" x="7223125" y="2019300"/>
          <p14:tracePt t="37911" x="7324725" y="2041525"/>
          <p14:tracePt t="37927" x="7375525" y="2054225"/>
          <p14:tracePt t="37944" x="7432675" y="2066925"/>
          <p14:tracePt t="37961" x="7502525" y="2079625"/>
          <p14:tracePt t="37977" x="7569200" y="2101850"/>
          <p14:tracePt t="37994" x="7613650" y="2108200"/>
          <p14:tracePt t="38011" x="7677150" y="2127250"/>
          <p14:tracePt t="38028" x="7721600" y="2133600"/>
          <p14:tracePt t="38044" x="7753350" y="2139950"/>
          <p14:tracePt t="38060" x="7794625" y="2152650"/>
          <p14:tracePt t="38078" x="7816850" y="2171700"/>
          <p14:tracePt t="38094" x="7826375" y="2174875"/>
          <p14:tracePt t="38111" x="7848600" y="2174875"/>
          <p14:tracePt t="38127" x="7851775" y="2174875"/>
          <p14:tracePt t="38174" x="7851775" y="2181225"/>
          <p14:tracePt t="38189" x="7851775" y="2184400"/>
          <p14:tracePt t="38196" x="7851775" y="2190750"/>
          <p14:tracePt t="38211" x="7858125" y="2190750"/>
          <p14:tracePt t="38228" x="7858125" y="2193925"/>
          <p14:tracePt t="38244" x="7858125" y="2200275"/>
          <p14:tracePt t="38261" x="7858125" y="2216150"/>
          <p14:tracePt t="38294" x="7858125" y="2219325"/>
          <p14:tracePt t="38311" x="7858125" y="2225675"/>
          <p14:tracePt t="38327" x="7858125" y="2228850"/>
          <p14:tracePt t="38344" x="7858125" y="2235200"/>
          <p14:tracePt t="38361" x="7858125" y="2238375"/>
          <p14:tracePt t="38389" x="7854950" y="2244725"/>
          <p14:tracePt t="38395" x="7851775" y="2244725"/>
          <p14:tracePt t="38411" x="7845425" y="2244725"/>
          <p14:tracePt t="38427" x="7842250" y="2244725"/>
          <p14:tracePt t="38445" x="7829550" y="2251075"/>
          <p14:tracePt t="38461" x="7826375" y="2251075"/>
          <p14:tracePt t="38478" x="7820025" y="2254250"/>
          <p14:tracePt t="38494" x="7810500" y="2266950"/>
          <p14:tracePt t="38511" x="7800975" y="2266950"/>
          <p14:tracePt t="38527" x="7791450" y="2266950"/>
          <p14:tracePt t="38545" x="7769225" y="2266950"/>
          <p14:tracePt t="38561" x="7759700" y="2266950"/>
          <p14:tracePt t="38577" x="7750175" y="2266950"/>
          <p14:tracePt t="38594" x="7740650" y="2266950"/>
          <p14:tracePt t="38627" x="7724775" y="2266950"/>
          <p14:tracePt t="38645" x="7712075" y="2266950"/>
          <p14:tracePt t="38660" x="7702550" y="2266950"/>
          <p14:tracePt t="38677" x="7693025" y="2266950"/>
          <p14:tracePt t="38694" x="7670800" y="2266950"/>
          <p14:tracePt t="38710" x="7661275" y="2266950"/>
          <p14:tracePt t="38727" x="7651750" y="2266950"/>
          <p14:tracePt t="38745" x="7632700" y="2266950"/>
          <p14:tracePt t="38760" x="7626350" y="2266950"/>
          <p14:tracePt t="41303" x="7635875" y="2251075"/>
          <p14:tracePt t="41310" x="7642225" y="2232025"/>
          <p14:tracePt t="41317" x="7648575" y="2197100"/>
          <p14:tracePt t="41328" x="7654925" y="2171700"/>
          <p14:tracePt t="41344" x="7661275" y="2108200"/>
          <p14:tracePt t="41346" x="7661275" y="2082800"/>
          <p14:tracePt t="41361" x="7658100" y="2028825"/>
          <p14:tracePt t="41394" x="7629525" y="1971675"/>
          <p14:tracePt t="41427" x="7597775" y="1943100"/>
          <p14:tracePt t="41444" x="7550150" y="1927225"/>
          <p14:tracePt t="41460" x="7502525" y="1898650"/>
          <p14:tracePt t="41477" x="7432675" y="1860550"/>
          <p14:tracePt t="41494" x="7340600" y="1825625"/>
          <p14:tracePt t="41510" x="7261225" y="1784350"/>
          <p14:tracePt t="41527" x="7194550" y="1765300"/>
          <p14:tracePt t="41544" x="7102475" y="1727200"/>
          <p14:tracePt t="41560" x="7038975" y="1714500"/>
          <p14:tracePt t="41577" x="6975475" y="1698625"/>
          <p14:tracePt t="41594" x="6870700" y="1654175"/>
          <p14:tracePt t="41610" x="6807200" y="1641475"/>
          <p14:tracePt t="41627" x="6743700" y="1625600"/>
          <p14:tracePt t="41644" x="6661150" y="1606550"/>
          <p14:tracePt t="41660" x="6594475" y="1590675"/>
          <p14:tracePt t="41677" x="6534150" y="1584325"/>
          <p14:tracePt t="41694" x="6445250" y="1568450"/>
          <p14:tracePt t="41710" x="6384925" y="1568450"/>
          <p14:tracePt t="41727" x="6324600" y="1568450"/>
          <p14:tracePt t="41744" x="6254750" y="1568450"/>
          <p14:tracePt t="41760" x="6203950" y="1568450"/>
          <p14:tracePt t="41777" x="6149975" y="1568450"/>
          <p14:tracePt t="41794" x="6096000" y="1568450"/>
          <p14:tracePt t="41811" x="6073775" y="1568450"/>
          <p14:tracePt t="41827" x="6051550" y="1568450"/>
          <p14:tracePt t="41843" x="6010275" y="1577975"/>
          <p14:tracePt t="41860" x="5972175" y="1597025"/>
          <p14:tracePt t="41877" x="5949950" y="1609725"/>
          <p14:tracePt t="41895" x="5892800" y="1628775"/>
          <p14:tracePt t="41911" x="5867400" y="1641475"/>
          <p14:tracePt t="41927" x="5835650" y="1660525"/>
          <p14:tracePt t="41944" x="5794375" y="1676400"/>
          <p14:tracePt t="41961" x="5772150" y="1689100"/>
          <p14:tracePt t="41977" x="5746750" y="1701800"/>
          <p14:tracePt t="41994" x="5705475" y="1724025"/>
          <p14:tracePt t="42010" x="5689600" y="1736725"/>
          <p14:tracePt t="42027" x="5673725" y="1746250"/>
          <p14:tracePt t="42044" x="5657850" y="1758950"/>
          <p14:tracePt t="42060" x="5648325" y="1774825"/>
          <p14:tracePt t="42077" x="5638800" y="1784350"/>
          <p14:tracePt t="42094" x="5622925" y="1800225"/>
          <p14:tracePt t="42110" x="5622925" y="1809750"/>
          <p14:tracePt t="42127" x="5622925" y="1825625"/>
          <p14:tracePt t="42144" x="5622925" y="1841500"/>
          <p14:tracePt t="42160" x="5622925" y="1854200"/>
          <p14:tracePt t="42177" x="5622925" y="1885950"/>
          <p14:tracePt t="42194" x="5622925" y="1911350"/>
          <p14:tracePt t="42211" x="5622925" y="1933575"/>
          <p14:tracePt t="42228" x="5622925" y="1955800"/>
          <p14:tracePt t="42243" x="5622925" y="1968500"/>
          <p14:tracePt t="42260" x="5622925" y="1984375"/>
          <p14:tracePt t="42277" x="5622925" y="2000250"/>
          <p14:tracePt t="42294" x="5635625" y="2022475"/>
          <p14:tracePt t="42310" x="5648325" y="2047875"/>
          <p14:tracePt t="42328" x="5664200" y="2073275"/>
          <p14:tracePt t="42344" x="5673725" y="2089150"/>
          <p14:tracePt t="42361" x="5692775" y="2108200"/>
          <p14:tracePt t="42378" x="5708650" y="2120900"/>
          <p14:tracePt t="42393" x="5718175" y="2136775"/>
          <p14:tracePt t="42411" x="5727700" y="2146300"/>
          <p14:tracePt t="42427" x="5743575" y="2162175"/>
          <p14:tracePt t="42443" x="5753100" y="2184400"/>
          <p14:tracePt t="42460" x="5759450" y="2193925"/>
          <p14:tracePt t="42477" x="5762625" y="2209800"/>
          <p14:tracePt t="42493" x="5768975" y="2219325"/>
          <p14:tracePt t="42510" x="5778500" y="2228850"/>
          <p14:tracePt t="42527" x="5794375" y="2247900"/>
          <p14:tracePt t="42543" x="5803900" y="2257425"/>
          <p14:tracePt t="42560" x="5813425" y="2273300"/>
          <p14:tracePt t="42577" x="5829300" y="2295525"/>
          <p14:tracePt t="42593" x="5857875" y="2311400"/>
          <p14:tracePt t="42610" x="5873750" y="2324100"/>
          <p14:tracePt t="42627" x="5915025" y="2352675"/>
          <p14:tracePt t="42643" x="5940425" y="2365375"/>
          <p14:tracePt t="42660" x="5969000" y="2374900"/>
          <p14:tracePt t="42677" x="6048375" y="2425700"/>
          <p14:tracePt t="42694" x="6115050" y="2454275"/>
          <p14:tracePt t="42710" x="6172200" y="2482850"/>
          <p14:tracePt t="42727" x="6273800" y="2505075"/>
          <p14:tracePt t="42743" x="6337300" y="2517775"/>
          <p14:tracePt t="42760" x="6381750" y="2530475"/>
          <p14:tracePt t="42776" x="6445250" y="2530475"/>
          <p14:tracePt t="42794" x="6496050" y="2530475"/>
          <p14:tracePt t="42810" x="6556375" y="2520950"/>
          <p14:tracePt t="42827" x="6718300" y="2520950"/>
          <p14:tracePt t="42843" x="6826250" y="2511425"/>
          <p14:tracePt t="42860" x="6896100" y="2511425"/>
          <p14:tracePt t="42863" x="6931025" y="2511425"/>
          <p14:tracePt t="42876" x="6991350" y="2511425"/>
          <p14:tracePt t="42894" x="7029450" y="2511425"/>
          <p14:tracePt t="42910" x="7058025" y="2511425"/>
          <p14:tracePt t="42927" x="7105650" y="2511425"/>
          <p14:tracePt t="42943" x="7140575" y="2511425"/>
          <p14:tracePt t="42960" x="7178675" y="2511425"/>
          <p14:tracePt t="42977" x="7239000" y="2511425"/>
          <p14:tracePt t="42994" x="7299325" y="2511425"/>
          <p14:tracePt t="43010" x="7359650" y="2505075"/>
          <p14:tracePt t="43027" x="7439025" y="2486025"/>
          <p14:tracePt t="43044" x="7496175" y="2466975"/>
          <p14:tracePt t="43062" x="7559675" y="2447925"/>
          <p14:tracePt t="43077" x="7597775" y="2428875"/>
          <p14:tracePt t="43094" x="7635875" y="2393950"/>
          <p14:tracePt t="43110" x="7689850" y="2374900"/>
          <p14:tracePt t="43127" x="7769225" y="2324100"/>
          <p14:tracePt t="43143" x="7813675" y="2298700"/>
          <p14:tracePt t="43160" x="7839075" y="2286000"/>
          <p14:tracePt t="43177" x="7861300" y="2260600"/>
          <p14:tracePt t="43193" x="7877175" y="2235200"/>
          <p14:tracePt t="43211" x="7908925" y="2178050"/>
          <p14:tracePt t="43227" x="7921625" y="2133600"/>
          <p14:tracePt t="43243" x="7940675" y="2095500"/>
          <p14:tracePt t="43260" x="7953375" y="2051050"/>
          <p14:tracePt t="43278" x="7953375" y="1955800"/>
          <p14:tracePt t="43293" x="7943850" y="1892300"/>
          <p14:tracePt t="43311" x="7912100" y="1841500"/>
          <p14:tracePt t="43327" x="7886700" y="1809750"/>
          <p14:tracePt t="43343" x="7854950" y="1790700"/>
          <p14:tracePt t="43361" x="7820025" y="1758950"/>
          <p14:tracePt t="43377" x="7788275" y="1749425"/>
          <p14:tracePt t="43394" x="7750175" y="1730375"/>
          <p14:tracePt t="43411" x="7664450" y="1679575"/>
          <p14:tracePt t="43427" x="7610475" y="1651000"/>
          <p14:tracePt t="43443" x="7531100" y="1619250"/>
          <p14:tracePt t="43461" x="7461250" y="1600200"/>
          <p14:tracePt t="43477" x="7435850" y="1590675"/>
          <p14:tracePt t="43493" x="7407275" y="1584325"/>
          <p14:tracePt t="43511" x="7362825" y="1558925"/>
          <p14:tracePt t="43527" x="7318375" y="1546225"/>
          <p14:tracePt t="43544" x="7242175" y="1514475"/>
          <p14:tracePt t="43560" x="7134225" y="1460500"/>
          <p14:tracePt t="43576" x="7089775" y="1447800"/>
          <p14:tracePt t="43594" x="7051675" y="1441450"/>
          <p14:tracePt t="43610" x="7026275" y="1441450"/>
          <p14:tracePt t="43627" x="7016750" y="1441450"/>
          <p14:tracePt t="43644" x="6988175" y="1441450"/>
          <p14:tracePt t="43661" x="6946900" y="1435100"/>
          <p14:tracePt t="43677" x="6924675" y="1435100"/>
          <p14:tracePt t="43693" x="6886575" y="1419225"/>
          <p14:tracePt t="43710" x="6848475" y="1419225"/>
          <p14:tracePt t="43727" x="6816725" y="1419225"/>
          <p14:tracePt t="43744" x="6797675" y="1419225"/>
          <p14:tracePt t="43760" x="6756400" y="1419225"/>
          <p14:tracePt t="43777" x="6734175" y="1419225"/>
          <p14:tracePt t="43793" x="6705600" y="1419225"/>
          <p14:tracePt t="43810" x="6657975" y="1419225"/>
          <p14:tracePt t="43827" x="6619875" y="1419225"/>
          <p14:tracePt t="43843" x="6584950" y="1419225"/>
          <p14:tracePt t="43860" x="6550025" y="1419225"/>
          <p14:tracePt t="43877" x="6527800" y="1419225"/>
          <p14:tracePt t="43894" x="6511925" y="1419225"/>
          <p14:tracePt t="43911" x="6492875" y="1419225"/>
          <p14:tracePt t="43927" x="6470650" y="1419225"/>
          <p14:tracePt t="43943" x="6454775" y="1419225"/>
          <p14:tracePt t="43960" x="6438900" y="1431925"/>
          <p14:tracePt t="43976" x="6423025" y="1435100"/>
          <p14:tracePt t="43994" x="6410325" y="1444625"/>
          <p14:tracePt t="44010" x="6400800" y="1450975"/>
          <p14:tracePt t="44027" x="6391275" y="1454150"/>
          <p14:tracePt t="44044" x="6391275" y="1466850"/>
          <p14:tracePt t="45777" x="6311900" y="1473200"/>
          <p14:tracePt t="45784" x="6184900" y="1482725"/>
          <p14:tracePt t="45794" x="6073775" y="1492250"/>
          <p14:tracePt t="45812" x="5686425" y="1514475"/>
          <p14:tracePt t="45827" x="5099050" y="1577975"/>
          <p14:tracePt t="45845" x="4835525" y="1619250"/>
          <p14:tracePt t="45877" x="4219575" y="1835150"/>
          <p14:tracePt t="45912" x="3787775" y="2041525"/>
          <p14:tracePt t="45929" x="3651250" y="2124075"/>
          <p14:tracePt t="45944" x="3546475" y="2200275"/>
          <p14:tracePt t="45964" x="3435350" y="2279650"/>
          <p14:tracePt t="45977" x="3387725" y="2308225"/>
          <p14:tracePt t="45993" x="3362325" y="2339975"/>
          <p14:tracePt t="46010" x="3346450" y="2355850"/>
          <p14:tracePt t="46304" x="3276600" y="2362200"/>
          <p14:tracePt t="46311" x="3184525" y="2371725"/>
          <p14:tracePt t="46327" x="3022600" y="2390775"/>
          <p14:tracePt t="46344" x="2825750" y="2428875"/>
          <p14:tracePt t="46361" x="2524125" y="2492375"/>
          <p14:tracePt t="46376" x="2371725" y="2530475"/>
          <p14:tracePt t="46393" x="2206625" y="2584450"/>
          <p14:tracePt t="46410" x="2022475" y="2644775"/>
          <p14:tracePt t="46426" x="1911350" y="2689225"/>
          <p14:tracePt t="46443" x="1803400" y="2730500"/>
          <p14:tracePt t="46460" x="1685925" y="2784475"/>
          <p14:tracePt t="46476" x="1616075" y="2832100"/>
          <p14:tracePt t="46493" x="1565275" y="2873375"/>
          <p14:tracePt t="46510" x="1479550" y="2933700"/>
          <p14:tracePt t="46526" x="1431925" y="2968625"/>
          <p14:tracePt t="46543" x="1393825" y="2994025"/>
          <p14:tracePt t="46560" x="1333500" y="3032125"/>
          <p14:tracePt t="46576" x="1301750" y="3051175"/>
          <p14:tracePt t="46593" x="1279525" y="3060700"/>
          <p14:tracePt t="46610" x="1235075" y="3086100"/>
          <p14:tracePt t="46627" x="1212850" y="3098800"/>
          <p14:tracePt t="46643" x="1168400" y="3111500"/>
          <p14:tracePt t="46660" x="1111250" y="3130550"/>
          <p14:tracePt t="46676" x="1085850" y="3149600"/>
          <p14:tracePt t="46693" x="1057275" y="3149600"/>
          <p14:tracePt t="46710" x="1025525" y="3149600"/>
          <p14:tracePt t="46726" x="996950" y="3149600"/>
          <p14:tracePt t="46743" x="974725" y="3149600"/>
          <p14:tracePt t="46760" x="933450" y="3149600"/>
          <p14:tracePt t="46776" x="911225" y="3149600"/>
          <p14:tracePt t="46794" x="895350" y="3149600"/>
          <p14:tracePt t="46810" x="882650" y="3146425"/>
          <p14:tracePt t="46827" x="873125" y="3146425"/>
          <p14:tracePt t="46843" x="863600" y="3146425"/>
          <p14:tracePt t="46860" x="841375" y="3146425"/>
          <p14:tracePt t="46876" x="838200" y="3146425"/>
          <p14:tracePt t="46893" x="831850" y="3146425"/>
          <p14:tracePt t="46910" x="822325" y="3146425"/>
          <p14:tracePt t="46927" x="812800" y="3146425"/>
          <p14:tracePt t="46943" x="806450" y="3146425"/>
          <p14:tracePt t="46966" x="796925" y="3146425"/>
          <p14:tracePt t="47557" x="828675" y="3146425"/>
          <p14:tracePt t="47564" x="847725" y="3146425"/>
          <p14:tracePt t="47577" x="879475" y="3146425"/>
          <p14:tracePt t="47594" x="965200" y="3146425"/>
          <p14:tracePt t="47613" x="1101725" y="3146425"/>
          <p14:tracePt t="47630" x="1206500" y="3146425"/>
          <p14:tracePt t="47650" x="1336675" y="3146425"/>
          <p14:tracePt t="47677" x="1412875" y="3146425"/>
          <p14:tracePt t="47710" x="1520825" y="3140075"/>
          <p14:tracePt t="47727" x="1558925" y="3133725"/>
          <p14:tracePt t="47743" x="1625600" y="3133725"/>
          <p14:tracePt t="47760" x="1685925" y="3133725"/>
          <p14:tracePt t="47778" x="1803400" y="3133725"/>
          <p14:tracePt t="47793" x="1863725" y="3133725"/>
          <p14:tracePt t="47810" x="1914525" y="3133725"/>
          <p14:tracePt t="47826" x="1949450" y="3133725"/>
          <p14:tracePt t="47843" x="2012950" y="3136900"/>
          <p14:tracePt t="47860" x="2057400" y="3136900"/>
          <p14:tracePt t="47876" x="2111375" y="3143250"/>
          <p14:tracePt t="47893" x="2225675" y="3171825"/>
          <p14:tracePt t="47910" x="2308225" y="3187700"/>
          <p14:tracePt t="47926" x="2374900" y="3203575"/>
          <p14:tracePt t="47943" x="2460625" y="3209925"/>
          <p14:tracePt t="47960" x="2520950" y="3209925"/>
          <p14:tracePt t="47977" x="2632075" y="3190875"/>
          <p14:tracePt t="47993" x="2705100" y="3178175"/>
          <p14:tracePt t="48009" x="2768600" y="3162300"/>
          <p14:tracePt t="48027" x="2867025" y="3149600"/>
          <p14:tracePt t="48043" x="2917825" y="3149600"/>
          <p14:tracePt t="48060" x="2978150" y="3149600"/>
          <p14:tracePt t="48077" x="3048000" y="3149600"/>
          <p14:tracePt t="48093" x="3092450" y="3149600"/>
          <p14:tracePt t="48109" x="3121025" y="3149600"/>
          <p14:tracePt t="48127" x="3184525" y="3136900"/>
          <p14:tracePt t="48143" x="3228975" y="3130550"/>
          <p14:tracePt t="48160" x="3273425" y="3130550"/>
          <p14:tracePt t="48177" x="3314700" y="3124200"/>
          <p14:tracePt t="48193" x="3343275" y="3124200"/>
          <p14:tracePt t="48209" x="3365500" y="3124200"/>
          <p14:tracePt t="48227" x="3384550" y="3117850"/>
          <p14:tracePt t="48243" x="3394075" y="3114675"/>
          <p14:tracePt t="48260" x="3403600" y="3114675"/>
          <p14:tracePt t="50536" x="3384550" y="3121025"/>
          <p14:tracePt t="50542" x="3333750" y="3146425"/>
          <p14:tracePt t="50550" x="3295650" y="3162300"/>
          <p14:tracePt t="50560" x="3244850" y="3187700"/>
          <p14:tracePt t="50576" x="3146425" y="3219450"/>
          <p14:tracePt t="50596" x="3009900" y="3251200"/>
          <p14:tracePt t="50609" x="2921000" y="3282950"/>
          <p14:tracePt t="50643" x="2708275" y="3365500"/>
          <p14:tracePt t="50676" x="2578100" y="3406775"/>
          <p14:tracePt t="50693" x="2508250" y="3448050"/>
          <p14:tracePt t="50709" x="2463800" y="3476625"/>
          <p14:tracePt t="50726" x="2393950" y="3505200"/>
          <p14:tracePt t="50743" x="2330450" y="3536950"/>
          <p14:tracePt t="50759" x="2292350" y="3556000"/>
          <p14:tracePt t="50776" x="2244725" y="3578225"/>
          <p14:tracePt t="50793" x="2197100" y="3600450"/>
          <p14:tracePt t="50809" x="2171700" y="3619500"/>
          <p14:tracePt t="50827" x="2143125" y="3635375"/>
          <p14:tracePt t="50844" x="2127250" y="3648075"/>
          <p14:tracePt t="50860" x="2105025" y="3657600"/>
          <p14:tracePt t="50877" x="2022475" y="3705225"/>
          <p14:tracePt t="50893" x="1965325" y="3727450"/>
          <p14:tracePt t="50909" x="1901825" y="3749675"/>
          <p14:tracePt t="50926" x="1838325" y="3768725"/>
          <p14:tracePt t="50943" x="1800225" y="3781425"/>
          <p14:tracePt t="50959" x="1774825" y="3790950"/>
          <p14:tracePt t="50977" x="1733550" y="3797300"/>
          <p14:tracePt t="50992" x="1711325" y="3797300"/>
          <p14:tracePt t="51010" x="1682750" y="3797300"/>
          <p14:tracePt t="51027" x="1651000" y="3797300"/>
          <p14:tracePt t="51042" x="1622425" y="3797300"/>
          <p14:tracePt t="51060" x="1600200" y="3797300"/>
          <p14:tracePt t="51076" x="1577975" y="3803650"/>
          <p14:tracePt t="51096" x="1568450" y="3813175"/>
          <p14:tracePt t="51109" x="1558925" y="3819525"/>
          <p14:tracePt t="51126" x="1546225" y="3819525"/>
          <p14:tracePt t="51143" x="1517650" y="3822700"/>
          <p14:tracePt t="51159" x="1492250" y="3835400"/>
          <p14:tracePt t="51176" x="1457325" y="3841750"/>
          <p14:tracePt t="51192" x="1447800" y="3848100"/>
          <p14:tracePt t="51209" x="1438275" y="3851275"/>
          <p14:tracePt t="51226" x="1419225" y="3857625"/>
          <p14:tracePt t="51242" x="1409700" y="3867150"/>
          <p14:tracePt t="51260" x="1400175" y="3873500"/>
          <p14:tracePt t="51277" x="1384300" y="3876675"/>
          <p14:tracePt t="51294" x="1368425" y="3876675"/>
          <p14:tracePt t="51310" x="1358900" y="3876675"/>
          <p14:tracePt t="51326" x="1346200" y="3876675"/>
          <p14:tracePt t="51343" x="1336675" y="3876675"/>
          <p14:tracePt t="51359" x="1320800" y="3876675"/>
          <p14:tracePt t="51376" x="1304925" y="3876675"/>
          <p14:tracePt t="51393" x="1295400" y="3876675"/>
          <p14:tracePt t="51409" x="1285875" y="3876675"/>
          <p14:tracePt t="51462" x="1285875" y="3883025"/>
          <p14:tracePt t="51469" x="1285875" y="3886200"/>
          <p14:tracePt t="51476" x="1289050" y="3892550"/>
          <p14:tracePt t="51493" x="1317625" y="3902075"/>
          <p14:tracePt t="51510" x="1362075" y="3924300"/>
          <p14:tracePt t="51526" x="1416050" y="3924300"/>
          <p14:tracePt t="51543" x="1438275" y="3924300"/>
          <p14:tracePt t="51560" x="1470025" y="3924300"/>
          <p14:tracePt t="51563" x="1473200" y="3924300"/>
          <p14:tracePt t="51577" x="1489075" y="3924300"/>
          <p14:tracePt t="51593" x="1504950" y="3924300"/>
          <p14:tracePt t="51609" x="1527175" y="3924300"/>
          <p14:tracePt t="51626" x="1558925" y="3914775"/>
          <p14:tracePt t="51643" x="1597025" y="3908425"/>
          <p14:tracePt t="51660" x="1638300" y="3902075"/>
          <p14:tracePt t="51676" x="1654175" y="3902075"/>
          <p14:tracePt t="51693" x="1663700" y="3902075"/>
          <p14:tracePt t="51709" x="1673225" y="3902075"/>
          <p14:tracePt t="51726" x="1682750" y="3902075"/>
          <p14:tracePt t="51743" x="1695450" y="3902075"/>
          <p14:tracePt t="51759" x="1704975" y="3902075"/>
          <p14:tracePt t="51776" x="1717675" y="3898900"/>
          <p14:tracePt t="51793" x="1746250" y="3898900"/>
          <p14:tracePt t="51809" x="1762125" y="3898900"/>
          <p14:tracePt t="51826" x="1774825" y="3898900"/>
          <p14:tracePt t="51843" x="1790700" y="3898900"/>
          <p14:tracePt t="51860" x="1819275" y="3898900"/>
          <p14:tracePt t="51876" x="1847850" y="3898900"/>
          <p14:tracePt t="51893" x="1870075" y="3898900"/>
          <p14:tracePt t="51910" x="1908175" y="3898900"/>
          <p14:tracePt t="51926" x="1930400" y="3898900"/>
          <p14:tracePt t="51943" x="1939925" y="3898900"/>
          <p14:tracePt t="51959" x="1968500" y="3898900"/>
          <p14:tracePt t="51976" x="1987550" y="3898900"/>
          <p14:tracePt t="51993" x="2019300" y="3898900"/>
          <p14:tracePt t="52010" x="2079625" y="3898900"/>
          <p14:tracePt t="52026" x="2139950" y="3902075"/>
          <p14:tracePt t="52043" x="2209800" y="3902075"/>
          <p14:tracePt t="52059" x="2308225" y="3914775"/>
          <p14:tracePt t="52076" x="2371725" y="3930650"/>
          <p14:tracePt t="52096" x="2432050" y="3930650"/>
          <p14:tracePt t="52109" x="2463800" y="3930650"/>
          <p14:tracePt t="52126" x="2514600" y="3930650"/>
          <p14:tracePt t="52143" x="2593975" y="3937000"/>
          <p14:tracePt t="52159" x="2711450" y="3937000"/>
          <p14:tracePt t="52176" x="2771775" y="3937000"/>
          <p14:tracePt t="52193" x="2800350" y="3937000"/>
          <p14:tracePt t="52209" x="2841625" y="3937000"/>
          <p14:tracePt t="52226" x="2863850" y="3937000"/>
          <p14:tracePt t="52243" x="2876550" y="3937000"/>
          <p14:tracePt t="52259" x="2911475" y="3937000"/>
          <p14:tracePt t="52276" x="2946400" y="3937000"/>
          <p14:tracePt t="52292" x="2984500" y="3937000"/>
          <p14:tracePt t="52309" x="3032125" y="3937000"/>
          <p14:tracePt t="52326" x="3060700" y="3937000"/>
          <p14:tracePt t="52343" x="3082925" y="3937000"/>
          <p14:tracePt t="52359" x="3117850" y="3917950"/>
          <p14:tracePt t="52376" x="3133725" y="3905250"/>
          <p14:tracePt t="52393" x="3143250" y="3895725"/>
          <p14:tracePt t="52409" x="3165475" y="3883025"/>
          <p14:tracePt t="52426" x="3175000" y="3863975"/>
          <p14:tracePt t="52443" x="3184525" y="3860800"/>
          <p14:tracePt t="52459" x="3190875" y="3860800"/>
          <p14:tracePt t="52476" x="3190875" y="3851275"/>
          <p14:tracePt t="52494" x="3190875" y="3835400"/>
          <p14:tracePt t="52510" x="3190875" y="3819525"/>
          <p14:tracePt t="52526" x="3190875" y="3806825"/>
          <p14:tracePt t="52543" x="3187700" y="3794125"/>
          <p14:tracePt t="52559" x="3175000" y="3781425"/>
          <p14:tracePt t="52576" x="3168650" y="3765550"/>
          <p14:tracePt t="52592" x="3152775" y="3756025"/>
          <p14:tracePt t="52610" x="3136900" y="3740150"/>
          <p14:tracePt t="52625" x="3127375" y="3730625"/>
          <p14:tracePt t="52643" x="3101975" y="3708400"/>
          <p14:tracePt t="52659" x="3079750" y="3698875"/>
          <p14:tracePt t="52676" x="3048000" y="3686175"/>
          <p14:tracePt t="52692" x="3025775" y="3673475"/>
          <p14:tracePt t="52709" x="2965450" y="3648075"/>
          <p14:tracePt t="52726" x="2921000" y="3635375"/>
          <p14:tracePt t="52743" x="2828925" y="3600450"/>
          <p14:tracePt t="52759" x="2762250" y="3578225"/>
          <p14:tracePt t="52776" x="2708275" y="3565525"/>
          <p14:tracePt t="52793" x="2660650" y="3546475"/>
          <p14:tracePt t="52810" x="2622550" y="3533775"/>
          <p14:tracePt t="52826" x="2584450" y="3514725"/>
          <p14:tracePt t="52843" x="2511425" y="3495675"/>
          <p14:tracePt t="52859" x="2457450" y="3482975"/>
          <p14:tracePt t="52876" x="2393950" y="3467100"/>
          <p14:tracePt t="52893" x="2317750" y="3451225"/>
          <p14:tracePt t="52909" x="2289175" y="3444875"/>
          <p14:tracePt t="52926" x="2266950" y="3444875"/>
          <p14:tracePt t="52942" x="2219325" y="3441700"/>
          <p14:tracePt t="52959" x="2181225" y="3441700"/>
          <p14:tracePt t="52976" x="2136775" y="3435350"/>
          <p14:tracePt t="52993" x="2060575" y="3435350"/>
          <p14:tracePt t="53009" x="2022475" y="3435350"/>
          <p14:tracePt t="53026" x="1993900" y="3435350"/>
          <p14:tracePt t="53043" x="1962150" y="3435350"/>
          <p14:tracePt t="53059" x="1933575" y="3438525"/>
          <p14:tracePt t="53076" x="1908175" y="3441700"/>
          <p14:tracePt t="53093" x="1866900" y="3460750"/>
          <p14:tracePt t="53109" x="1828800" y="3473450"/>
          <p14:tracePt t="53126" x="1790700" y="3486150"/>
          <p14:tracePt t="53142" x="1743075" y="3505200"/>
          <p14:tracePt t="53159" x="1717675" y="3521075"/>
          <p14:tracePt t="53176" x="1689100" y="3533775"/>
          <p14:tracePt t="53193" x="1660525" y="3549650"/>
          <p14:tracePt t="53209" x="1628775" y="3562350"/>
          <p14:tracePt t="53226" x="1612900" y="3568700"/>
          <p14:tracePt t="53243" x="1581150" y="3590925"/>
          <p14:tracePt t="53259" x="1571625" y="3600450"/>
          <p14:tracePt t="53276" x="1562100" y="3609975"/>
          <p14:tracePt t="53293" x="1546225" y="3632200"/>
          <p14:tracePt t="53309" x="1530350" y="3641725"/>
          <p14:tracePt t="53325" x="1520825" y="3651250"/>
          <p14:tracePt t="53342" x="1504950" y="3667125"/>
          <p14:tracePt t="53359" x="1495425" y="3679825"/>
          <p14:tracePt t="53376" x="1479550" y="3686175"/>
          <p14:tracePt t="53392" x="1466850" y="3695700"/>
          <p14:tracePt t="53409" x="1460500" y="3695700"/>
          <p14:tracePt t="53442" x="1460500" y="3702050"/>
          <p14:tracePt t="53459" x="1460500" y="3705225"/>
          <p14:tracePt t="53476" x="1457325" y="3711575"/>
          <p14:tracePt t="53493" x="1450975" y="3714750"/>
          <p14:tracePt t="53510" x="1444625" y="3721100"/>
          <p14:tracePt t="53548" x="1444625" y="3730625"/>
          <p14:tracePt t="53563" x="1444625" y="3736975"/>
          <p14:tracePt t="53576" x="1444625" y="3740150"/>
          <p14:tracePt t="53598" x="1444625" y="3746500"/>
          <p14:tracePt t="53641" x="1444625" y="3749675"/>
          <p14:tracePt t="53663" x="1447800" y="3756025"/>
          <p14:tracePt t="53670" x="1454150" y="3759200"/>
          <p14:tracePt t="53677" x="1457325" y="3765550"/>
          <p14:tracePt t="53692" x="1495425" y="3778250"/>
          <p14:tracePt t="53709" x="1533525" y="3797300"/>
          <p14:tracePt t="53727" x="1593850" y="3803650"/>
          <p14:tracePt t="53742" x="1625600" y="3806825"/>
          <p14:tracePt t="53759" x="1647825" y="3806825"/>
          <p14:tracePt t="53776" x="1695450" y="3806825"/>
          <p14:tracePt t="53792" x="1739900" y="3813175"/>
          <p14:tracePt t="53809" x="1774825" y="3819525"/>
          <p14:tracePt t="53826" x="1873250" y="3835400"/>
          <p14:tracePt t="53843" x="1924050" y="3835400"/>
          <p14:tracePt t="53860" x="1968500" y="3835400"/>
          <p14:tracePt t="53877" x="2016125" y="3835400"/>
          <p14:tracePt t="53893" x="2038350" y="3835400"/>
          <p14:tracePt t="53909" x="2060575" y="3835400"/>
          <p14:tracePt t="53926" x="2092325" y="3835400"/>
          <p14:tracePt t="53942" x="2120900" y="3835400"/>
          <p14:tracePt t="53959" x="2152650" y="3841750"/>
          <p14:tracePt t="53976" x="2200275" y="3851275"/>
          <p14:tracePt t="53992" x="2222500" y="3851275"/>
          <p14:tracePt t="54009" x="2238375" y="3851275"/>
          <p14:tracePt t="54025" x="2254250" y="3851275"/>
          <p14:tracePt t="54042" x="2257425" y="3851275"/>
          <p14:tracePt t="54059" x="2263775" y="3851275"/>
          <p14:tracePt t="54076" x="2282825" y="3851275"/>
          <p14:tracePt t="54092" x="2305050" y="3851275"/>
          <p14:tracePt t="54110" x="2327275" y="3851275"/>
          <p14:tracePt t="54125" x="2368550" y="3851275"/>
          <p14:tracePt t="54142" x="2384425" y="3851275"/>
          <p14:tracePt t="54160" x="2400300" y="3851275"/>
          <p14:tracePt t="54176" x="2413000" y="3851275"/>
          <p14:tracePt t="54192" x="2422525" y="3851275"/>
          <p14:tracePt t="54209" x="2432050" y="3851275"/>
          <p14:tracePt t="54226" x="2470150" y="3851275"/>
          <p14:tracePt t="54242" x="2492375" y="3851275"/>
          <p14:tracePt t="54259" x="2530475" y="3851275"/>
          <p14:tracePt t="54276" x="2578100" y="3851275"/>
          <p14:tracePt t="54292" x="2600325" y="3851275"/>
          <p14:tracePt t="54310" x="2609850" y="3851275"/>
          <p14:tracePt t="54326" x="2647950" y="3851275"/>
          <p14:tracePt t="54342" x="2676525" y="3851275"/>
          <p14:tracePt t="54359" x="2705100" y="3851275"/>
          <p14:tracePt t="54376" x="2762250" y="3851275"/>
          <p14:tracePt t="54392" x="2797175" y="3851275"/>
          <p14:tracePt t="54409" x="2813050" y="3851275"/>
          <p14:tracePt t="54426" x="2828925" y="3851275"/>
          <p14:tracePt t="54442" x="2838450" y="3851275"/>
          <p14:tracePt t="54459" x="2854325" y="3851275"/>
          <p14:tracePt t="54475" x="2867025" y="3851275"/>
          <p14:tracePt t="54492" x="2876550" y="3851275"/>
          <p14:tracePt t="54509" x="2908300" y="3863975"/>
          <p14:tracePt t="54525" x="2940050" y="3870325"/>
          <p14:tracePt t="54542" x="2968625" y="3870325"/>
          <p14:tracePt t="54560" x="2984500" y="3870325"/>
          <p14:tracePt t="54575" x="3000375" y="3870325"/>
          <p14:tracePt t="54592" x="3025775" y="3870325"/>
          <p14:tracePt t="54609" x="3073400" y="3870325"/>
          <p14:tracePt t="54625" x="3117850" y="3870325"/>
          <p14:tracePt t="54642" x="3168650" y="3870325"/>
          <p14:tracePt t="54660" x="3232150" y="3870325"/>
          <p14:tracePt t="54676" x="3270250" y="3870325"/>
          <p14:tracePt t="54692" x="3286125" y="3870325"/>
          <p14:tracePt t="54710" x="3305175" y="3870325"/>
          <p14:tracePt t="54726" x="3314700" y="3870325"/>
          <p14:tracePt t="54743" x="3324225" y="3870325"/>
          <p14:tracePt t="54759" x="3340100" y="3870325"/>
          <p14:tracePt t="54775" x="3355975" y="3879850"/>
          <p14:tracePt t="54792" x="3368675" y="3879850"/>
          <p14:tracePt t="54809" x="3384550" y="3886200"/>
          <p14:tracePt t="54826" x="3400425" y="3886200"/>
          <p14:tracePt t="54910" x="3403600" y="3886200"/>
          <p14:tracePt t="54917" x="3409950" y="3886200"/>
          <p14:tracePt t="54996" x="3413125" y="3889375"/>
          <p14:tracePt t="56357" x="3394075" y="3895725"/>
          <p14:tracePt t="56364" x="3368675" y="3902075"/>
          <p14:tracePt t="56377" x="3292475" y="3917950"/>
          <p14:tracePt t="56393" x="3184525" y="3949700"/>
          <p14:tracePt t="56409" x="3092450" y="4000500"/>
          <p14:tracePt t="56427" x="2921000" y="4086225"/>
          <p14:tracePt t="56459" x="2720975" y="4171950"/>
          <p14:tracePt t="56493" x="2555875" y="4251325"/>
          <p14:tracePt t="56509" x="2476500" y="4292600"/>
          <p14:tracePt t="56526" x="2339975" y="4330700"/>
          <p14:tracePt t="56542" x="2254250" y="4356100"/>
          <p14:tracePt t="56559" x="2187575" y="4384675"/>
          <p14:tracePt t="56576" x="2105025" y="4406900"/>
          <p14:tracePt t="56592" x="2051050" y="4419600"/>
          <p14:tracePt t="56609" x="2003425" y="4438650"/>
          <p14:tracePt t="56626" x="1933575" y="4457700"/>
          <p14:tracePt t="56642" x="1895475" y="4457700"/>
          <p14:tracePt t="56659" x="1851025" y="4457700"/>
          <p14:tracePt t="56676" x="1790700" y="4457700"/>
          <p14:tracePt t="56692" x="1746250" y="4457700"/>
          <p14:tracePt t="56709" x="1717675" y="4457700"/>
          <p14:tracePt t="56726" x="1676400" y="4454525"/>
          <p14:tracePt t="56742" x="1651000" y="4445000"/>
          <p14:tracePt t="56759" x="1612900" y="4425950"/>
          <p14:tracePt t="56776" x="1549400" y="4406900"/>
          <p14:tracePt t="56792" x="1520825" y="4394200"/>
          <p14:tracePt t="56809" x="1473200" y="4368800"/>
          <p14:tracePt t="56825" x="1416050" y="4349750"/>
          <p14:tracePt t="56842" x="1393825" y="4337050"/>
          <p14:tracePt t="56859" x="1362075" y="4324350"/>
          <p14:tracePt t="56875" x="1320800" y="4305300"/>
          <p14:tracePt t="56892" x="1304925" y="4305300"/>
          <p14:tracePt t="56909" x="1282700" y="4302125"/>
          <p14:tracePt t="56925" x="1257300" y="4295775"/>
          <p14:tracePt t="56942" x="1235075" y="4295775"/>
          <p14:tracePt t="56959" x="1212850" y="4295775"/>
          <p14:tracePt t="56975" x="1196975" y="4289425"/>
          <p14:tracePt t="56992" x="1181100" y="4286250"/>
          <p14:tracePt t="57009" x="1171575" y="4286250"/>
          <p14:tracePt t="57025" x="1152525" y="4286250"/>
          <p14:tracePt t="57042" x="1143000" y="4279900"/>
          <p14:tracePt t="57058" x="1133475" y="4279900"/>
          <p14:tracePt t="57075" x="1111250" y="4279900"/>
          <p14:tracePt t="57092" x="1101725" y="4279900"/>
          <p14:tracePt t="57289" x="1104900" y="4279900"/>
          <p14:tracePt t="57296" x="1108075" y="4279900"/>
          <p14:tracePt t="57309" x="1114425" y="4279900"/>
          <p14:tracePt t="57325" x="1130300" y="4279900"/>
          <p14:tracePt t="57342" x="1139825" y="4279900"/>
          <p14:tracePt t="57359" x="1152525" y="4279900"/>
          <p14:tracePt t="57375" x="1165225" y="4279900"/>
          <p14:tracePt t="57392" x="1177925" y="4279900"/>
          <p14:tracePt t="57410" x="1200150" y="4279900"/>
          <p14:tracePt t="57426" x="1209675" y="4279900"/>
          <p14:tracePt t="57442" x="1212850" y="4279900"/>
          <p14:tracePt t="57459" x="1219200" y="4279900"/>
          <p14:tracePt t="57476" x="1222375" y="4279900"/>
          <p14:tracePt t="57492" x="1228725" y="4279900"/>
          <p14:tracePt t="57509" x="1254125" y="4279900"/>
          <p14:tracePt t="57526" x="1276350" y="4279900"/>
          <p14:tracePt t="57542" x="1292225" y="4279900"/>
          <p14:tracePt t="57560" x="1304925" y="4279900"/>
          <p14:tracePt t="57575" x="1311275" y="4279900"/>
          <p14:tracePt t="57609" x="1314450" y="4279900"/>
          <p14:tracePt t="57625" x="1323975" y="4279900"/>
          <p14:tracePt t="57642" x="1339850" y="4279900"/>
          <p14:tracePt t="57659" x="1362075" y="4279900"/>
          <p14:tracePt t="57675" x="1384300" y="4283075"/>
          <p14:tracePt t="57692" x="1400175" y="4283075"/>
          <p14:tracePt t="57709" x="1412875" y="4283075"/>
          <p14:tracePt t="57745" x="1419225" y="4283075"/>
          <p14:tracePt t="57759" x="1428750" y="4283075"/>
          <p14:tracePt t="57775" x="1444625" y="4289425"/>
          <p14:tracePt t="57793" x="1454150" y="4292600"/>
          <p14:tracePt t="57809" x="1485900" y="4305300"/>
          <p14:tracePt t="57825" x="1514475" y="4305300"/>
          <p14:tracePt t="57842" x="1530350" y="4305300"/>
          <p14:tracePt t="57859" x="1552575" y="4305300"/>
          <p14:tracePt t="57875" x="1562100" y="4305300"/>
          <p14:tracePt t="57892" x="1577975" y="4305300"/>
          <p14:tracePt t="57909" x="1625600" y="4318000"/>
          <p14:tracePt t="57925" x="1679575" y="4324350"/>
          <p14:tracePt t="57942" x="1743075" y="4337050"/>
          <p14:tracePt t="57959" x="1812925" y="4349750"/>
          <p14:tracePt t="57975" x="1844675" y="4356100"/>
          <p14:tracePt t="57992" x="1866900" y="4356100"/>
          <p14:tracePt t="58009" x="1879600" y="4362450"/>
          <p14:tracePt t="58025" x="1889125" y="4362450"/>
          <p14:tracePt t="58042" x="1905000" y="4362450"/>
          <p14:tracePt t="58059" x="1958975" y="4368800"/>
          <p14:tracePt t="58075" x="2022475" y="4384675"/>
          <p14:tracePt t="58093" x="2082800" y="4384675"/>
          <p14:tracePt t="58109" x="2136775" y="4391025"/>
          <p14:tracePt t="58125" x="2159000" y="4391025"/>
          <p14:tracePt t="58142" x="2174875" y="4391025"/>
          <p14:tracePt t="58144" x="2181225" y="4391025"/>
          <p14:tracePt t="58159" x="2190750" y="4391025"/>
          <p14:tracePt t="58180" x="2203450" y="4391025"/>
          <p14:tracePt t="58192" x="2209800" y="4391025"/>
          <p14:tracePt t="58209" x="2257425" y="4387850"/>
          <p14:tracePt t="58225" x="2292350" y="4375150"/>
          <p14:tracePt t="58242" x="2314575" y="4375150"/>
          <p14:tracePt t="58259" x="2343150" y="4368800"/>
          <p14:tracePt t="58275" x="2352675" y="4365625"/>
          <p14:tracePt t="58292" x="2362200" y="4365625"/>
          <p14:tracePt t="58309" x="2374900" y="4356100"/>
          <p14:tracePt t="58325" x="2390775" y="4349750"/>
          <p14:tracePt t="58342" x="2400300" y="4343400"/>
          <p14:tracePt t="58359" x="2416175" y="4343400"/>
          <p14:tracePt t="58375" x="2425700" y="4343400"/>
          <p14:tracePt t="58392" x="2444750" y="4343400"/>
          <p14:tracePt t="58408" x="2454275" y="4343400"/>
          <p14:tracePt t="58442" x="2454275" y="4340225"/>
          <p14:tracePt t="58459" x="2460625" y="4340225"/>
          <p14:tracePt t="58475" x="2470150" y="4333875"/>
          <p14:tracePt t="58493" x="2476500" y="4324350"/>
          <p14:tracePt t="58509" x="2479675" y="4324350"/>
          <p14:tracePt t="58525" x="2479675" y="4318000"/>
          <p14:tracePt t="58793" x="2473325" y="4318000"/>
          <p14:tracePt t="58799" x="2466975" y="4318000"/>
          <p14:tracePt t="58809" x="2463800" y="4318000"/>
          <p14:tracePt t="58825" x="2454275" y="4318000"/>
          <p14:tracePt t="58842" x="2438400" y="4318000"/>
          <p14:tracePt t="58858" x="2422525" y="4318000"/>
          <p14:tracePt t="58875" x="2413000" y="4318000"/>
          <p14:tracePt t="58892" x="2400300" y="4318000"/>
          <p14:tracePt t="58909" x="2390775" y="4318000"/>
          <p14:tracePt t="58925" x="2374900" y="4318000"/>
          <p14:tracePt t="58958" x="2365375" y="4318000"/>
          <p14:tracePt t="58975" x="2355850" y="4318000"/>
          <p14:tracePt t="58992" x="2339975" y="4318000"/>
          <p14:tracePt t="59009" x="2324100" y="4318000"/>
          <p14:tracePt t="59025" x="2314575" y="4318000"/>
          <p14:tracePt t="59042" x="2301875" y="4318000"/>
          <p14:tracePt t="59058" x="2295525" y="4318000"/>
          <p14:tracePt t="59092" x="2292350" y="4318000"/>
          <p14:tracePt t="59109" x="2286000" y="4318000"/>
          <p14:tracePt t="59125" x="2270125" y="4318000"/>
          <p14:tracePt t="59142" x="2257425" y="4318000"/>
          <p14:tracePt t="59158" x="2247900" y="4318000"/>
          <p14:tracePt t="59175" x="2238375" y="4318000"/>
          <p14:tracePt t="59192" x="2216150" y="4318000"/>
          <p14:tracePt t="59209" x="2212975" y="4318000"/>
          <p14:tracePt t="59225" x="2206625" y="4318000"/>
          <p14:tracePt t="59242" x="2193925" y="4318000"/>
          <p14:tracePt t="59258" x="2181225" y="4318000"/>
          <p14:tracePt t="59275" x="2168525" y="4318000"/>
          <p14:tracePt t="59292" x="2152650" y="4318000"/>
          <p14:tracePt t="59309" x="2143125" y="4318000"/>
          <p14:tracePt t="59325" x="2133600" y="4321175"/>
          <p14:tracePt t="59342" x="2114550" y="4321175"/>
          <p14:tracePt t="59359" x="2108200" y="4321175"/>
          <p14:tracePt t="59375" x="2098675" y="4321175"/>
          <p14:tracePt t="59391" x="2082800" y="4321175"/>
          <p14:tracePt t="59409" x="2070100" y="4321175"/>
          <p14:tracePt t="59425" x="2054225" y="4321175"/>
          <p14:tracePt t="59442" x="2044700" y="4321175"/>
          <p14:tracePt t="59458" x="2035175" y="4321175"/>
          <p14:tracePt t="59520" x="2025650" y="4321175"/>
          <p14:tracePt t="59526" x="2019300" y="4321175"/>
          <p14:tracePt t="59533" x="2012950" y="4321175"/>
          <p14:tracePt t="59542" x="2009775" y="4321175"/>
          <p14:tracePt t="59559" x="2000250" y="4318000"/>
          <p14:tracePt t="59576" x="1993900" y="4318000"/>
          <p14:tracePt t="59940" x="1997075" y="4318000"/>
          <p14:tracePt t="59947" x="2000250" y="4318000"/>
          <p14:tracePt t="59963" x="2009775" y="4318000"/>
          <p14:tracePt t="59978" x="2025650" y="4314825"/>
          <p14:tracePt t="59992" x="2035175" y="4314825"/>
          <p14:tracePt t="60025" x="2060575" y="4314825"/>
          <p14:tracePt t="60059" x="2076450" y="4314825"/>
          <p14:tracePt t="63417" x="2082800" y="4330700"/>
          <p14:tracePt t="63424" x="2089150" y="4349750"/>
          <p14:tracePt t="63431" x="2095500" y="4368800"/>
          <p14:tracePt t="63445" x="2108200" y="4413250"/>
          <p14:tracePt t="63462" x="2120900" y="4451350"/>
          <p14:tracePt t="63479" x="2139950" y="4489450"/>
          <p14:tracePt t="63498" x="2181225" y="4562475"/>
          <p14:tracePt t="63525" x="2219325" y="4648200"/>
          <p14:tracePt t="63558" x="2247900" y="4705350"/>
          <p14:tracePt t="63575" x="2254250" y="4714875"/>
          <p14:tracePt t="63592" x="2270125" y="4724400"/>
          <p14:tracePt t="63609" x="2282825" y="4740275"/>
          <p14:tracePt t="63625" x="2292350" y="4756150"/>
          <p14:tracePt t="63641" x="2305050" y="4765675"/>
          <p14:tracePt t="63658" x="2324100" y="4781550"/>
          <p14:tracePt t="63674" x="2333625" y="4791075"/>
          <p14:tracePt t="63692" x="2333625" y="4794250"/>
          <p14:tracePt t="63788" x="2327275" y="4794250"/>
          <p14:tracePt t="63796" x="2317750" y="4794250"/>
          <p14:tracePt t="63809" x="2260600" y="4772025"/>
          <p14:tracePt t="63824" x="2162175" y="4740275"/>
          <p14:tracePt t="63842" x="2044700" y="4714875"/>
          <p14:tracePt t="63858" x="1920875" y="4692650"/>
          <p14:tracePt t="63875" x="1838325" y="4683125"/>
          <p14:tracePt t="63892" x="1755775" y="4683125"/>
          <p14:tracePt t="63908" x="1660525" y="4683125"/>
          <p14:tracePt t="63925" x="1600200" y="4683125"/>
          <p14:tracePt t="63942" x="1549400" y="4683125"/>
          <p14:tracePt t="63958" x="1485900" y="4686300"/>
          <p14:tracePt t="63975" x="1463675" y="4692650"/>
          <p14:tracePt t="63992" x="1435100" y="4699000"/>
          <p14:tracePt t="64008" x="1419225" y="4702175"/>
          <p14:tracePt t="64025" x="1409700" y="4702175"/>
          <p14:tracePt t="64042" x="1400175" y="4702175"/>
          <p14:tracePt t="64058" x="1381125" y="4702175"/>
          <p14:tracePt t="64074" x="1371600" y="4702175"/>
          <p14:tracePt t="64092" x="1362075" y="4702175"/>
          <p14:tracePt t="64108" x="1339850" y="4702175"/>
          <p14:tracePt t="64124" x="1336675" y="4702175"/>
          <p14:tracePt t="64141" x="1330325" y="4702175"/>
          <p14:tracePt t="64158" x="1327150" y="4702175"/>
          <p14:tracePt t="64174" x="1317625" y="4702175"/>
          <p14:tracePt t="64192" x="1301750" y="4702175"/>
          <p14:tracePt t="64208" x="1285875" y="4702175"/>
          <p14:tracePt t="64224" x="1282700" y="4702175"/>
          <p14:tracePt t="64278" x="1289050" y="4702175"/>
          <p14:tracePt t="64285" x="1298575" y="4702175"/>
          <p14:tracePt t="64293" x="1304925" y="4702175"/>
          <p14:tracePt t="64308" x="1314450" y="4702175"/>
          <p14:tracePt t="64325" x="1317625" y="4702175"/>
          <p14:tracePt t="64358" x="1317625" y="4708525"/>
          <p14:tracePt t="64374" x="1327150" y="4708525"/>
          <p14:tracePt t="64392" x="1355725" y="4724400"/>
          <p14:tracePt t="64408" x="1377950" y="4737100"/>
          <p14:tracePt t="64424" x="1416050" y="4743450"/>
          <p14:tracePt t="64442" x="1457325" y="4759325"/>
          <p14:tracePt t="64458" x="1489075" y="4765675"/>
          <p14:tracePt t="64474" x="1511300" y="4778375"/>
          <p14:tracePt t="64492" x="1565275" y="4784725"/>
          <p14:tracePt t="64508" x="1609725" y="4791075"/>
          <p14:tracePt t="64524" x="1673225" y="4797425"/>
          <p14:tracePt t="64542" x="1758950" y="4803775"/>
          <p14:tracePt t="64559" x="1809750" y="4810125"/>
          <p14:tracePt t="64574" x="1847850" y="4816475"/>
          <p14:tracePt t="64591" x="1889125" y="4816475"/>
          <p14:tracePt t="64608" x="1917700" y="4816475"/>
          <p14:tracePt t="64624" x="1939925" y="4816475"/>
          <p14:tracePt t="64641" x="1981200" y="4816475"/>
          <p14:tracePt t="64658" x="2022475" y="4816475"/>
          <p14:tracePt t="64674" x="2060575" y="4816475"/>
          <p14:tracePt t="64691" x="2124075" y="4816475"/>
          <p14:tracePt t="64708" x="2159000" y="4816475"/>
          <p14:tracePt t="64724" x="2187575" y="4816475"/>
          <p14:tracePt t="64741" x="2228850" y="4816475"/>
          <p14:tracePt t="64758" x="2273300" y="4806950"/>
          <p14:tracePt t="64775" x="2305050" y="4794250"/>
          <p14:tracePt t="64791" x="2368550" y="4781550"/>
          <p14:tracePt t="64808" x="2422525" y="4762500"/>
          <p14:tracePt t="64824" x="2476500" y="4749800"/>
          <p14:tracePt t="64841" x="2540000" y="4737100"/>
          <p14:tracePt t="64858" x="2568575" y="4730750"/>
          <p14:tracePt t="64875" x="2600325" y="4718050"/>
          <p14:tracePt t="64891" x="2628900" y="4699000"/>
          <p14:tracePt t="64908" x="2657475" y="4699000"/>
          <p14:tracePt t="64924" x="2679700" y="4699000"/>
          <p14:tracePt t="64941" x="2717800" y="4699000"/>
          <p14:tracePt t="64958" x="2727325" y="4699000"/>
          <p14:tracePt t="64975" x="2743200" y="4699000"/>
          <p14:tracePt t="64991" x="2765425" y="4699000"/>
          <p14:tracePt t="65008" x="2774950" y="4699000"/>
          <p14:tracePt t="65024" x="2784475" y="4699000"/>
          <p14:tracePt t="65041" x="2822575" y="4699000"/>
          <p14:tracePt t="65058" x="2844800" y="4699000"/>
          <p14:tracePt t="65074" x="2876550" y="4699000"/>
          <p14:tracePt t="65091" x="2901950" y="4699000"/>
          <p14:tracePt t="65108" x="2917825" y="4699000"/>
          <p14:tracePt t="65125" x="2927350" y="4699000"/>
          <p14:tracePt t="65141" x="2940050" y="4699000"/>
          <p14:tracePt t="65158" x="2949575" y="4699000"/>
          <p14:tracePt t="65174" x="2965450" y="4699000"/>
          <p14:tracePt t="65191" x="2981325" y="4699000"/>
          <p14:tracePt t="65208" x="2990850" y="4702175"/>
          <p14:tracePt t="65225" x="2994025" y="4718050"/>
          <p14:tracePt t="65241" x="2994025" y="4721225"/>
          <p14:tracePt t="65258" x="3000375" y="4721225"/>
          <p14:tracePt t="65275" x="3003550" y="4730750"/>
          <p14:tracePt t="65295" x="3019425" y="4737100"/>
          <p14:tracePt t="65308" x="3028950" y="4746625"/>
          <p14:tracePt t="65324" x="3038475" y="4752975"/>
          <p14:tracePt t="65342" x="3054350" y="4765675"/>
          <p14:tracePt t="65359" x="3070225" y="4772025"/>
          <p14:tracePt t="65376" x="3086100" y="4772025"/>
          <p14:tracePt t="65391" x="3095625" y="4772025"/>
          <p14:tracePt t="65408" x="3105150" y="4772025"/>
          <p14:tracePt t="65425" x="3136900" y="4772025"/>
          <p14:tracePt t="65441" x="3159125" y="4772025"/>
          <p14:tracePt t="65458" x="3181350" y="4772025"/>
          <p14:tracePt t="65475" x="3197225" y="4772025"/>
          <p14:tracePt t="65491" x="3206750" y="4772025"/>
          <p14:tracePt t="65508" x="3216275" y="4772025"/>
          <p14:tracePt t="65524" x="3235325" y="4772025"/>
          <p14:tracePt t="65542" x="3241675" y="4772025"/>
          <p14:tracePt t="65575" x="3244850" y="4772025"/>
          <p14:tracePt t="65591" x="3244850" y="4778375"/>
          <p14:tracePt t="65639" x="3244850" y="4781550"/>
          <p14:tracePt t="65653" x="3244850" y="4787900"/>
          <p14:tracePt t="65668" x="3244850" y="4791075"/>
          <p14:tracePt t="65675" x="3244850" y="4797425"/>
          <p14:tracePt t="66651" x="3257550" y="4797425"/>
          <p14:tracePt t="66658" x="3267075" y="4797425"/>
          <p14:tracePt t="66665" x="3273425" y="4797425"/>
          <p14:tracePt t="66691" x="3286125" y="4797425"/>
          <p14:tracePt t="66725" x="3317875" y="4797425"/>
          <p14:tracePt t="66741" x="3330575" y="4797425"/>
          <p14:tracePt t="66758" x="3371850" y="4797425"/>
          <p14:tracePt t="66774" x="3394075" y="4797425"/>
          <p14:tracePt t="66791" x="3422650" y="4797425"/>
          <p14:tracePt t="66808" x="3451225" y="4797425"/>
          <p14:tracePt t="66824" x="3463925" y="4797425"/>
          <p14:tracePt t="66841" x="3479800" y="4797425"/>
          <p14:tracePt t="66858" x="3521075" y="4797425"/>
          <p14:tracePt t="66874" x="3556000" y="4797425"/>
          <p14:tracePt t="66891" x="3600450" y="4797425"/>
          <p14:tracePt t="66908" x="3663950" y="4810125"/>
          <p14:tracePt t="66924" x="3708400" y="4810125"/>
          <p14:tracePt t="66941" x="3736975" y="4810125"/>
          <p14:tracePt t="66958" x="3778250" y="4810125"/>
          <p14:tracePt t="66974" x="3800475" y="4810125"/>
          <p14:tracePt t="66992" x="3863975" y="4810125"/>
          <p14:tracePt t="67008" x="3905250" y="4810125"/>
          <p14:tracePt t="67024" x="3949700" y="4810125"/>
          <p14:tracePt t="67042" x="3984625" y="4806950"/>
          <p14:tracePt t="67058" x="4013200" y="4800600"/>
          <p14:tracePt t="67074" x="4029075" y="4800600"/>
          <p14:tracePt t="67092" x="4044950" y="4797425"/>
          <p14:tracePt t="67108" x="4060825" y="4797425"/>
          <p14:tracePt t="67124" x="4070350" y="4791075"/>
          <p14:tracePt t="67142" x="4083050" y="4787900"/>
          <p14:tracePt t="67158" x="4092575" y="4781550"/>
          <p14:tracePt t="67174" x="4108450" y="4781550"/>
          <p14:tracePt t="67192" x="4124325" y="4781550"/>
          <p14:tracePt t="67208" x="4133850" y="4781550"/>
          <p14:tracePt t="67241" x="4137025" y="4781550"/>
          <p14:tracePt t="67258" x="4143375" y="4781550"/>
          <p14:tracePt t="67274" x="4152900" y="4781550"/>
          <p14:tracePt t="67295" x="4162425" y="4781550"/>
          <p14:tracePt t="67307" x="4168775" y="4781550"/>
          <p14:tracePt t="67324" x="4171950" y="4781550"/>
          <p14:tracePt t="67357" x="4181475" y="4781550"/>
          <p14:tracePt t="67375" x="4187825" y="4781550"/>
          <p14:tracePt t="67392" x="4206875" y="4781550"/>
          <p14:tracePt t="67408" x="4216400" y="4781550"/>
          <p14:tracePt t="67424" x="4232275" y="4781550"/>
          <p14:tracePt t="67441" x="4267200" y="4781550"/>
          <p14:tracePt t="67458" x="4283075" y="4781550"/>
          <p14:tracePt t="67475" x="4292600" y="4781550"/>
          <p14:tracePt t="67491" x="4311650" y="4781550"/>
          <p14:tracePt t="67508" x="4321175" y="4781550"/>
          <p14:tracePt t="67524" x="4330700" y="4781550"/>
          <p14:tracePt t="67541" x="4337050" y="4781550"/>
          <p14:tracePt t="67558" x="4340225" y="4781550"/>
          <p14:tracePt t="67627" x="4346575" y="4781550"/>
          <p14:tracePt t="78173" x="4318000" y="4775200"/>
          <p14:tracePt t="78179" x="4270375" y="4768850"/>
          <p14:tracePt t="78195" x="4175125" y="4759325"/>
          <p14:tracePt t="78211" x="4083050" y="4749800"/>
          <p14:tracePt t="78227" x="3943350" y="4749800"/>
          <p14:tracePt t="78244" x="3759200" y="4749800"/>
          <p14:tracePt t="78263" x="3644900" y="4749800"/>
          <p14:tracePt t="78290" x="3375025" y="4781550"/>
          <p14:tracePt t="78325" x="3101975" y="4832350"/>
          <p14:tracePt t="78340" x="3013075" y="4864100"/>
          <p14:tracePt t="78357" x="2889250" y="4905375"/>
          <p14:tracePt t="78373" x="2813050" y="4918075"/>
          <p14:tracePt t="78390" x="2746375" y="4949825"/>
          <p14:tracePt t="78407" x="2644775" y="4978400"/>
          <p14:tracePt t="78423" x="2606675" y="4991100"/>
          <p14:tracePt t="78440" x="2574925" y="5003800"/>
          <p14:tracePt t="78457" x="2546350" y="5026025"/>
          <p14:tracePt t="78473" x="2530475" y="5032375"/>
          <p14:tracePt t="78491" x="2520950" y="5032375"/>
          <p14:tracePt t="78507" x="2517775" y="5032375"/>
          <p14:tracePt t="78842" x="2479675" y="5032375"/>
          <p14:tracePt t="78849" x="2422525" y="5032375"/>
          <p14:tracePt t="78861" x="2352675" y="5038725"/>
          <p14:tracePt t="78877" x="2174875" y="5064125"/>
          <p14:tracePt t="78894" x="2089150" y="5089525"/>
          <p14:tracePt t="78910" x="1987550" y="5130800"/>
          <p14:tracePt t="78923" x="1898650" y="5162550"/>
          <p14:tracePt t="78960" x="1704975" y="5248275"/>
          <p14:tracePt t="78990" x="1625600" y="5299075"/>
          <p14:tracePt t="79007" x="1590675" y="5318125"/>
          <p14:tracePt t="79023" x="1558925" y="5337175"/>
          <p14:tracePt t="79041" x="1517650" y="5353050"/>
          <p14:tracePt t="79057" x="1501775" y="5365750"/>
          <p14:tracePt t="79073" x="1492250" y="5375275"/>
          <p14:tracePt t="79091" x="1476375" y="5394325"/>
          <p14:tracePt t="79107" x="1460500" y="5394325"/>
          <p14:tracePt t="79123" x="1450975" y="5394325"/>
          <p14:tracePt t="79141" x="1435100" y="5394325"/>
          <p14:tracePt t="79156" x="1425575" y="5394325"/>
          <p14:tracePt t="79174" x="1412875" y="5394325"/>
          <p14:tracePt t="79191" x="1397000" y="5394325"/>
          <p14:tracePt t="79206" x="1387475" y="5394325"/>
          <p14:tracePt t="79223" x="1377950" y="5394325"/>
          <p14:tracePt t="79240" x="1371600" y="5394325"/>
          <p14:tracePt t="79274" x="1362075" y="5394325"/>
          <p14:tracePt t="79334" x="1362075" y="5387975"/>
          <p14:tracePt t="79341" x="1362075" y="5378450"/>
          <p14:tracePt t="79357" x="1362075" y="5368925"/>
          <p14:tracePt t="79374" x="1362075" y="5359400"/>
          <p14:tracePt t="79391" x="1362075" y="5343525"/>
          <p14:tracePt t="79406" x="1362075" y="5340350"/>
          <p14:tracePt t="79424" x="1362075" y="5327650"/>
          <p14:tracePt t="79439" x="1371600" y="5318125"/>
          <p14:tracePt t="79473" x="1371600" y="5314950"/>
          <p14:tracePt t="79511" x="1374775" y="5314950"/>
          <p14:tracePt t="79532" x="1381125" y="5314950"/>
          <p14:tracePt t="80053" x="1409700" y="5314950"/>
          <p14:tracePt t="80060" x="1447800" y="5305425"/>
          <p14:tracePt t="80077" x="1520825" y="5292725"/>
          <p14:tracePt t="80094" x="1574800" y="5276850"/>
          <p14:tracePt t="80110" x="1685925" y="5254625"/>
          <p14:tracePt t="80130" x="1752600" y="5235575"/>
          <p14:tracePt t="80156" x="1873250" y="5235575"/>
          <p14:tracePt t="80190" x="2009775" y="5235575"/>
          <p14:tracePt t="80206" x="2073275" y="5219700"/>
          <p14:tracePt t="80224" x="2168525" y="5219700"/>
          <p14:tracePt t="80240" x="2228850" y="5219700"/>
          <p14:tracePt t="80257" x="2273300" y="5219700"/>
          <p14:tracePt t="80274" x="2327275" y="5219700"/>
          <p14:tracePt t="80290" x="2371725" y="5219700"/>
          <p14:tracePt t="80307" x="2425700" y="5219700"/>
          <p14:tracePt t="80324" x="2486025" y="5219700"/>
          <p14:tracePt t="80340" x="2540000" y="5229225"/>
          <p14:tracePt t="80356" x="2578100" y="5235575"/>
          <p14:tracePt t="80373" x="2641600" y="5248275"/>
          <p14:tracePt t="80389" x="2686050" y="5254625"/>
          <p14:tracePt t="80407" x="2727325" y="5254625"/>
          <p14:tracePt t="80423" x="2768600" y="5260975"/>
          <p14:tracePt t="80440" x="2797175" y="5260975"/>
          <p14:tracePt t="80457" x="2819400" y="5260975"/>
          <p14:tracePt t="80473" x="2860675" y="5260975"/>
          <p14:tracePt t="80490" x="2882900" y="5260975"/>
          <p14:tracePt t="80507" x="2905125" y="5267325"/>
          <p14:tracePt t="80524" x="2924175" y="5267325"/>
          <p14:tracePt t="80541" x="2933700" y="5273675"/>
          <p14:tracePt t="80556" x="2949575" y="5273675"/>
          <p14:tracePt t="80574" x="2965450" y="5276850"/>
          <p14:tracePt t="80590" x="2974975" y="5276850"/>
          <p14:tracePt t="80606" x="2984500" y="5283200"/>
          <p14:tracePt t="80623" x="3003550" y="5286375"/>
          <p14:tracePt t="80640" x="3013075" y="5286375"/>
          <p14:tracePt t="80657" x="3022600" y="5286375"/>
          <p14:tracePt t="80673" x="3032125" y="5292725"/>
          <p14:tracePt t="80689" x="3038475" y="5292725"/>
          <p14:tracePt t="80723" x="3048000" y="5292725"/>
          <p14:tracePt t="80740" x="3048000" y="5295900"/>
          <p14:tracePt t="80756" x="3054350" y="5295900"/>
          <p14:tracePt t="80794" x="3054350" y="5302250"/>
          <p14:tracePt t="80873" x="3054350" y="5305425"/>
          <p14:tracePt t="81379" x="3086100" y="5295900"/>
          <p14:tracePt t="81385" x="3133725" y="5289550"/>
          <p14:tracePt t="81393" x="3181350" y="5280025"/>
          <p14:tracePt t="81410" x="3254375" y="5267325"/>
          <p14:tracePt t="81426" x="3317875" y="5257800"/>
          <p14:tracePt t="81446" x="3387725" y="5257800"/>
          <p14:tracePt t="81473" x="3476625" y="5257800"/>
          <p14:tracePt t="81507" x="3613150" y="5257800"/>
          <p14:tracePt t="81523" x="3651250" y="5257800"/>
          <p14:tracePt t="81540" x="3679825" y="5257800"/>
          <p14:tracePt t="81556" x="3721100" y="5257800"/>
          <p14:tracePt t="81573" x="3743325" y="5257800"/>
          <p14:tracePt t="81590" x="3762375" y="5257800"/>
          <p14:tracePt t="81607" x="3790950" y="5257800"/>
          <p14:tracePt t="81623" x="3800475" y="5257800"/>
          <p14:tracePt t="81640" x="3810000" y="5257800"/>
          <p14:tracePt t="81656" x="3829050" y="5257800"/>
          <p14:tracePt t="81673" x="3838575" y="5257800"/>
          <p14:tracePt t="81690" x="3848100" y="5257800"/>
          <p14:tracePt t="81706" x="3863975" y="5257800"/>
          <p14:tracePt t="81723" x="3879850" y="5257800"/>
          <p14:tracePt t="81740" x="3889375" y="5257800"/>
          <p14:tracePt t="81757" x="3902075" y="5257800"/>
          <p14:tracePt t="81774" x="3911600" y="5257800"/>
          <p14:tracePt t="81789" x="3927475" y="5257800"/>
          <p14:tracePt t="81807" x="3943350" y="5257800"/>
          <p14:tracePt t="81823" x="3952875" y="5257800"/>
          <p14:tracePt t="81840" x="3959225" y="5257800"/>
          <p14:tracePt t="81856" x="3962400" y="5257800"/>
          <p14:tracePt t="81873" x="3971925" y="5257800"/>
          <p14:tracePt t="81890" x="3978275" y="5257800"/>
          <p14:tracePt t="81913" x="3981450" y="5257800"/>
          <p14:tracePt t="81934" x="3987800" y="5257800"/>
          <p14:tracePt t="81940" x="3990975" y="5257800"/>
          <p14:tracePt t="81976" x="3997325" y="5257800"/>
          <p14:tracePt t="82198" x="4003675" y="5260975"/>
          <p14:tracePt t="82205" x="4013200" y="5260975"/>
          <p14:tracePt t="82222" x="3997325" y="5257800"/>
          <p14:tracePt t="82732" x="4076700" y="5267325"/>
          <p14:tracePt t="82739" x="4171950" y="5283200"/>
          <p14:tracePt t="82746" x="4264025" y="5292725"/>
          <p14:tracePt t="82760" x="4470400" y="5311775"/>
          <p14:tracePt t="82778" x="4673600" y="5321300"/>
          <p14:tracePt t="82794" x="4902200" y="5349875"/>
          <p14:tracePt t="82813" x="5241925" y="5349875"/>
          <p14:tracePt t="82840" x="5673725" y="5349875"/>
          <p14:tracePt t="82873" x="6096000" y="5349875"/>
          <p14:tracePt t="82890" x="6359525" y="5318125"/>
          <p14:tracePt t="82906" x="6489700" y="5299075"/>
          <p14:tracePt t="82923" x="6686550" y="5283200"/>
          <p14:tracePt t="82940" x="6781800" y="5267325"/>
          <p14:tracePt t="82956" x="6858000" y="5251450"/>
          <p14:tracePt t="82973" x="6946900" y="5229225"/>
          <p14:tracePt t="82990" x="7010400" y="5222875"/>
          <p14:tracePt t="83006" x="7070725" y="5216525"/>
          <p14:tracePt t="83023" x="7156450" y="5216525"/>
          <p14:tracePt t="83044" x="7216775" y="5216525"/>
          <p14:tracePt t="83056" x="7286625" y="5216525"/>
          <p14:tracePt t="83074" x="7400925" y="5222875"/>
          <p14:tracePt t="83090" x="7464425" y="5235575"/>
          <p14:tracePt t="83106" x="7508875" y="5241925"/>
          <p14:tracePt t="83123" x="7550150" y="5248275"/>
          <p14:tracePt t="83139" x="7559675" y="5251450"/>
          <p14:tracePt t="83156" x="7569200" y="5251450"/>
          <p14:tracePt t="83173" x="7569200" y="5257800"/>
          <p14:tracePt t="83266" x="7569200" y="5260975"/>
          <p14:tracePt t="83295" x="7569200" y="5267325"/>
          <p14:tracePt t="83316" x="7569200" y="5273675"/>
          <p14:tracePt t="83323" x="7569200" y="5276850"/>
          <p14:tracePt t="83330" x="7569200" y="5283200"/>
          <p14:tracePt t="83359" x="7569200" y="5286375"/>
          <p14:tracePt t="83373" x="7569200" y="5292725"/>
          <p14:tracePt t="83388" x="7562850" y="5292725"/>
          <p14:tracePt t="83402" x="7559675" y="5292725"/>
          <p14:tracePt t="83416" x="7553325" y="5292725"/>
          <p14:tracePt t="83437" x="7550150" y="5292725"/>
          <p14:tracePt t="83466" x="7543800" y="5292725"/>
          <p14:tracePt t="83480" x="7540625" y="5292725"/>
          <p14:tracePt t="83495" x="7534275" y="5292725"/>
          <p14:tracePt t="83502" x="7524750" y="5292725"/>
          <p14:tracePt t="83508" x="7518400" y="5292725"/>
          <p14:tracePt t="83523" x="7515225" y="5292725"/>
          <p14:tracePt t="83539" x="7505700" y="5292725"/>
          <p14:tracePt t="83556" x="7496175" y="5292725"/>
          <p14:tracePt t="83573" x="7473950" y="5292725"/>
          <p14:tracePt t="83589" x="7464425" y="5292725"/>
          <p14:tracePt t="83606" x="7454900" y="5292725"/>
          <p14:tracePt t="83622" x="7442200" y="5292725"/>
          <p14:tracePt t="83639" x="7426325" y="5292725"/>
          <p14:tracePt t="83656" x="7416800" y="5292725"/>
          <p14:tracePt t="83673" x="7400925" y="5292725"/>
          <p14:tracePt t="83689" x="7391400" y="5292725"/>
          <p14:tracePt t="83706" x="7375525" y="5292725"/>
          <p14:tracePt t="83722" x="7362825" y="5292725"/>
          <p14:tracePt t="83739" x="7353300" y="5292725"/>
          <p14:tracePt t="83756" x="7340600" y="5292725"/>
          <p14:tracePt t="83773" x="7321550" y="5292725"/>
          <p14:tracePt t="83790" x="7312025" y="5292725"/>
          <p14:tracePt t="83806" x="7302500" y="5292725"/>
          <p14:tracePt t="83822" x="7286625" y="5292725"/>
          <p14:tracePt t="83839" x="7277100" y="5292725"/>
          <p14:tracePt t="83872" x="7273925" y="5292725"/>
          <p14:tracePt t="83889" x="7264400" y="5292725"/>
          <p14:tracePt t="83906" x="7248525" y="5292725"/>
          <p14:tracePt t="83922" x="7239000" y="5292725"/>
          <p14:tracePt t="83939" x="7223125" y="5292725"/>
          <p14:tracePt t="83957" x="7219950" y="5292725"/>
          <p14:tracePt t="83990" x="7207250" y="5292725"/>
          <p14:tracePt t="84007" x="7197725" y="5292725"/>
          <p14:tracePt t="84022" x="7188200" y="5292725"/>
          <p14:tracePt t="84040" x="7172325" y="5292725"/>
          <p14:tracePt t="84057" x="7159625" y="5292725"/>
          <p14:tracePt t="84077" x="7150100" y="5308600"/>
          <p14:tracePt t="84090" x="7140575" y="5311775"/>
          <p14:tracePt t="84107" x="7105650" y="5318125"/>
          <p14:tracePt t="84123" x="7083425" y="5330825"/>
          <p14:tracePt t="84139" x="7045325" y="5337175"/>
          <p14:tracePt t="84156" x="6975475" y="5343525"/>
          <p14:tracePt t="84172" x="6915150" y="5349875"/>
          <p14:tracePt t="84189" x="6851650" y="5356225"/>
          <p14:tracePt t="84206" x="6718300" y="5387975"/>
          <p14:tracePt t="84222" x="6600825" y="5403850"/>
          <p14:tracePt t="84240" x="6461125" y="5422900"/>
          <p14:tracePt t="84256" x="6181725" y="5457825"/>
          <p14:tracePt t="84272" x="5988050" y="5476875"/>
          <p14:tracePt t="84290" x="5772150" y="5486400"/>
          <p14:tracePt t="84306" x="5441950" y="5486400"/>
          <p14:tracePt t="84322" x="5213350" y="5480050"/>
          <p14:tracePt t="84339" x="5019675" y="5470525"/>
          <p14:tracePt t="84356" x="4737100" y="5470525"/>
          <p14:tracePt t="84373" x="4552950" y="5461000"/>
          <p14:tracePt t="84390" x="4371975" y="5461000"/>
          <p14:tracePt t="84407" x="4086225" y="5467350"/>
          <p14:tracePt t="84425" x="3889375" y="5486400"/>
          <p14:tracePt t="84439" x="3695700" y="5486400"/>
          <p14:tracePt t="84456" x="3457575" y="5495925"/>
          <p14:tracePt t="84474" x="3286125" y="5495925"/>
          <p14:tracePt t="84490" x="3146425" y="5495925"/>
          <p14:tracePt t="84506" x="2962275" y="5495925"/>
          <p14:tracePt t="84523" x="2847975" y="5505450"/>
          <p14:tracePt t="84540" x="2730500" y="5511800"/>
          <p14:tracePt t="84542" x="2682875" y="5521325"/>
          <p14:tracePt t="84556" x="2574925" y="5546725"/>
          <p14:tracePt t="84573" x="2466975" y="5562600"/>
          <p14:tracePt t="84591" x="2333625" y="5594350"/>
          <p14:tracePt t="84606" x="2235200" y="5610225"/>
          <p14:tracePt t="84623" x="2181225" y="5638800"/>
          <p14:tracePt t="84639" x="2105025" y="5654675"/>
          <p14:tracePt t="84656" x="2003425" y="5673725"/>
          <p14:tracePt t="84673" x="1939925" y="5695950"/>
          <p14:tracePt t="84689" x="1895475" y="5711825"/>
          <p14:tracePt t="84706" x="1844675" y="5718175"/>
          <p14:tracePt t="84723" x="1816100" y="5718175"/>
          <p14:tracePt t="84740" x="1800225" y="5718175"/>
          <p14:tracePt t="85076" x="1771650" y="5718175"/>
          <p14:tracePt t="85083" x="1733550" y="5711825"/>
          <p14:tracePt t="85093" x="1708150" y="5711825"/>
          <p14:tracePt t="85109" x="1647825" y="5711825"/>
          <p14:tracePt t="85126" x="1552575" y="5711825"/>
          <p14:tracePt t="85143" x="1492250" y="5711825"/>
          <p14:tracePt t="85162" x="1400175" y="5711825"/>
          <p14:tracePt t="85189" x="1311275" y="5711825"/>
          <p14:tracePt t="85223" x="1231900" y="5711825"/>
          <p14:tracePt t="85239" x="1162050" y="5711825"/>
          <p14:tracePt t="85256" x="1111250" y="5711825"/>
          <p14:tracePt t="85273" x="1066800" y="5711825"/>
          <p14:tracePt t="85289" x="1003300" y="5711825"/>
          <p14:tracePt t="85306" x="981075" y="5711825"/>
          <p14:tracePt t="85323" x="946150" y="5711825"/>
          <p14:tracePt t="85340" x="898525" y="5711825"/>
          <p14:tracePt t="85356" x="876300" y="5711825"/>
          <p14:tracePt t="85373" x="844550" y="5711825"/>
          <p14:tracePt t="85389" x="812800" y="5711825"/>
          <p14:tracePt t="85406" x="796925" y="5711825"/>
          <p14:tracePt t="85423" x="781050" y="5711825"/>
          <p14:tracePt t="85439" x="768350" y="5711825"/>
          <p14:tracePt t="85456" x="758825" y="5711825"/>
          <p14:tracePt t="85473" x="752475" y="5711825"/>
          <p14:tracePt t="85489" x="749300" y="5711825"/>
          <p14:tracePt t="85523" x="736600" y="5711825"/>
          <p14:tracePt t="87626" x="758825" y="5711825"/>
          <p14:tracePt t="87633" x="784225" y="5711825"/>
          <p14:tracePt t="87642" x="819150" y="5711825"/>
          <p14:tracePt t="87660" x="879475" y="5711825"/>
          <p14:tracePt t="87676" x="965200" y="5705475"/>
          <p14:tracePt t="87693" x="1019175" y="5692775"/>
          <p14:tracePt t="87712" x="1082675" y="5680075"/>
          <p14:tracePt t="87740" x="1225550" y="5680075"/>
          <p14:tracePt t="87772" x="1511300" y="5686425"/>
          <p14:tracePt t="87790" x="1809750" y="5711825"/>
          <p14:tracePt t="87805" x="1993900" y="5730875"/>
          <p14:tracePt t="87822" x="2200275" y="5740400"/>
          <p14:tracePt t="87840" x="2454275" y="5759450"/>
          <p14:tracePt t="87855" x="2616200" y="5778500"/>
          <p14:tracePt t="87872" x="2778125" y="5794375"/>
          <p14:tracePt t="87889" x="2940050" y="5803900"/>
          <p14:tracePt t="87906" x="3048000" y="5819775"/>
          <p14:tracePt t="87922" x="3140075" y="5829300"/>
          <p14:tracePt t="87939" x="3241675" y="5838825"/>
          <p14:tracePt t="87955" x="3276600" y="5838825"/>
          <p14:tracePt t="87972" x="3308350" y="5838825"/>
          <p14:tracePt t="87990" x="3321050" y="5838825"/>
          <p14:tracePt t="88005" x="3330575" y="5838825"/>
          <p14:tracePt t="88022" x="3336925" y="5838825"/>
          <p14:tracePt t="88339" x="3336925" y="5835650"/>
          <p14:tracePt t="88346" x="3346450" y="5829300"/>
          <p14:tracePt t="88356" x="3352800" y="5826125"/>
          <p14:tracePt t="88372" x="3397250" y="5807075"/>
          <p14:tracePt t="88405" x="3727450" y="5746750"/>
          <p14:tracePt t="88439" x="4159250" y="5749925"/>
          <p14:tracePt t="88455" x="4333875" y="5778500"/>
          <p14:tracePt t="88473" x="4498975" y="5816600"/>
          <p14:tracePt t="88489" x="4695825" y="5842000"/>
          <p14:tracePt t="88506" x="4848225" y="5857875"/>
          <p14:tracePt t="88523" x="5048250" y="5886450"/>
          <p14:tracePt t="88539" x="5149850" y="5886450"/>
          <p14:tracePt t="88555" x="5254625" y="5886450"/>
          <p14:tracePt t="88572" x="5305425" y="5886450"/>
          <p14:tracePt t="88589" x="5384800" y="5886450"/>
          <p14:tracePt t="88605" x="5400675" y="5886450"/>
          <p14:tracePt t="88623" x="5416550" y="5883275"/>
          <p14:tracePt t="88639" x="5426075" y="5883275"/>
          <p14:tracePt t="88656" x="5441950" y="5883275"/>
          <p14:tracePt t="88689" x="5445125" y="5883275"/>
          <p14:tracePt t="88709" x="5451475" y="5883275"/>
          <p14:tracePt t="89614" x="5454650" y="5883275"/>
          <p14:tracePt t="89621" x="5461000" y="5883275"/>
          <p14:tracePt t="89628" x="5464175" y="5883275"/>
          <p14:tracePt t="89639" x="5470525" y="5883275"/>
          <p14:tracePt t="89655" x="5486400" y="5883275"/>
          <p14:tracePt t="89672" x="5546725" y="5876925"/>
          <p14:tracePt t="89706" x="5746750" y="5876925"/>
          <p14:tracePt t="89739" x="5934075" y="5883275"/>
          <p14:tracePt t="89756" x="6096000" y="5883275"/>
          <p14:tracePt t="89773" x="6197600" y="5883275"/>
          <p14:tracePt t="89789" x="6292850" y="5883275"/>
          <p14:tracePt t="89806" x="6454775" y="5883275"/>
          <p14:tracePt t="89822" x="6534150" y="5883275"/>
          <p14:tracePt t="89839" x="6616700" y="5883275"/>
          <p14:tracePt t="89856" x="6746875" y="5883275"/>
          <p14:tracePt t="89872" x="6816725" y="5883275"/>
          <p14:tracePt t="89889" x="6877050" y="5883275"/>
          <p14:tracePt t="89906" x="6962775" y="5883275"/>
          <p14:tracePt t="89922" x="7042150" y="5883275"/>
          <p14:tracePt t="89939" x="7146925" y="5883275"/>
          <p14:tracePt t="89955" x="7277100" y="5883275"/>
          <p14:tracePt t="89972" x="7337425" y="5883275"/>
          <p14:tracePt t="89989" x="7378700" y="5883275"/>
          <p14:tracePt t="90005" x="7442200" y="5883275"/>
          <p14:tracePt t="90022" x="7480300" y="5883275"/>
          <p14:tracePt t="90038" x="7508875" y="5880100"/>
          <p14:tracePt t="90055" x="7540625" y="5880100"/>
          <p14:tracePt t="90072" x="7562850" y="5873750"/>
          <p14:tracePt t="90089" x="7575550" y="5873750"/>
          <p14:tracePt t="90105" x="7588250" y="5873750"/>
          <p14:tracePt t="90122" x="7597775" y="5873750"/>
          <p14:tracePt t="90139" x="7604125" y="5873750"/>
          <p14:tracePt t="90961" x="7600950" y="5873750"/>
          <p14:tracePt t="90982" x="7597775" y="5873750"/>
          <p14:tracePt t="90997" x="7591425" y="5873750"/>
          <p14:tracePt t="91003" x="7588250" y="5873750"/>
          <p14:tracePt t="91011" x="7575550" y="5873750"/>
          <p14:tracePt t="91022" x="7572375" y="5873750"/>
          <p14:tracePt t="91055" x="7489825" y="5873750"/>
          <p14:tracePt t="91089" x="7019925" y="5908675"/>
          <p14:tracePt t="91106" x="6765925" y="5937250"/>
          <p14:tracePt t="91123" x="6550025" y="5956300"/>
          <p14:tracePt t="91139" x="6178550" y="5994400"/>
          <p14:tracePt t="91155" x="5972175" y="6003925"/>
          <p14:tracePt t="91172" x="5765800" y="6022975"/>
          <p14:tracePt t="91189" x="5480050" y="6051550"/>
          <p14:tracePt t="91205" x="5280025" y="6099175"/>
          <p14:tracePt t="91222" x="5118100" y="6124575"/>
          <p14:tracePt t="91239" x="4848225" y="6191250"/>
          <p14:tracePt t="91256" x="4695825" y="6226175"/>
          <p14:tracePt t="91272" x="4575175" y="6270625"/>
          <p14:tracePt t="91289" x="4340225" y="6324600"/>
          <p14:tracePt t="91305" x="4238625" y="6365875"/>
          <p14:tracePt t="91322" x="4152900" y="6388100"/>
          <p14:tracePt t="91338" x="4019550" y="6419850"/>
          <p14:tracePt t="91355" x="3943350" y="6442075"/>
          <p14:tracePt t="91372" x="3879850" y="6448425"/>
          <p14:tracePt t="91389" x="3813175" y="6448425"/>
          <p14:tracePt t="91405" x="3768725" y="6448425"/>
          <p14:tracePt t="91422" x="3708400" y="6448425"/>
          <p14:tracePt t="91439" x="3578225" y="6438900"/>
          <p14:tracePt t="91455" x="3498850" y="6438900"/>
          <p14:tracePt t="91472" x="3409950" y="6416675"/>
          <p14:tracePt t="91488" x="3324225" y="6400800"/>
          <p14:tracePt t="91506" x="3206750" y="6384925"/>
          <p14:tracePt t="91523" x="3060700" y="6359525"/>
          <p14:tracePt t="91539" x="2974975" y="6337300"/>
          <p14:tracePt t="91555" x="2876550" y="6311900"/>
          <p14:tracePt t="91573" x="2698750" y="6276975"/>
          <p14:tracePt t="91588" x="2613025" y="6254750"/>
          <p14:tracePt t="91605" x="2517775" y="6238875"/>
          <p14:tracePt t="91623" x="2352675" y="6219825"/>
          <p14:tracePt t="91639" x="2247900" y="6219825"/>
          <p14:tracePt t="91655" x="2174875" y="6213475"/>
          <p14:tracePt t="91672" x="2066925" y="6207125"/>
          <p14:tracePt t="91688" x="1993900" y="6191250"/>
          <p14:tracePt t="91705" x="1930400" y="6191250"/>
          <p14:tracePt t="91723" x="1860550" y="6191250"/>
          <p14:tracePt t="91739" x="1831975" y="6191250"/>
          <p14:tracePt t="91755" x="1809750" y="6191250"/>
          <p14:tracePt t="91772" x="1797050" y="6191250"/>
          <p14:tracePt t="91788" x="1781175" y="6191250"/>
          <p14:tracePt t="91805" x="1771650" y="6191250"/>
          <p14:tracePt t="91822" x="1762125" y="6191250"/>
          <p14:tracePt t="91839" x="1755775" y="619125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uvt.rnu.tn/resources-uvt/cours/biologie-physiologie-vegetale/chap7b/Chapitre-8/index.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54"/>
          <a:stretch>
            <a:fillRect/>
          </a:stretch>
        </p:blipFill>
        <p:spPr bwMode="auto">
          <a:xfrm>
            <a:off x="0" y="3643313"/>
            <a:ext cx="9202738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Image associÃ©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0"/>
            <a:ext cx="6191250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60"/>
    </mc:Choice>
    <mc:Fallback xmlns="">
      <p:transition spd="slow" advTm="41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59" x="1787525" y="6143625"/>
          <p14:tracePt t="2566" x="1844675" y="6067425"/>
          <p14:tracePt t="2579" x="1892300" y="5984875"/>
          <p14:tracePt t="2595" x="2016125" y="5784850"/>
          <p14:tracePt t="2612" x="2092325" y="5629275"/>
          <p14:tracePt t="2628" x="2162175" y="5492750"/>
          <p14:tracePt t="2645" x="2238375" y="5353050"/>
          <p14:tracePt t="2678" x="2292350" y="5178425"/>
          <p14:tracePt t="2712" x="2308225" y="4987925"/>
          <p14:tracePt t="2728" x="2308225" y="4927600"/>
          <p14:tracePt t="2745" x="2305050" y="4848225"/>
          <p14:tracePt t="2761" x="2292350" y="4772025"/>
          <p14:tracePt t="2778" x="2270125" y="4708525"/>
          <p14:tracePt t="2795" x="2235200" y="4635500"/>
          <p14:tracePt t="2812" x="2216150" y="4597400"/>
          <p14:tracePt t="2828" x="2190750" y="4556125"/>
          <p14:tracePt t="2845" x="2149475" y="4489450"/>
          <p14:tracePt t="2862" x="2124075" y="4445000"/>
          <p14:tracePt t="2878" x="2098675" y="4406900"/>
          <p14:tracePt t="2895" x="2057400" y="4340225"/>
          <p14:tracePt t="2912" x="2032000" y="4308475"/>
          <p14:tracePt t="2928" x="2003425" y="4289425"/>
          <p14:tracePt t="2946" x="1990725" y="4276725"/>
          <p14:tracePt t="3464" x="2016125" y="4248150"/>
          <p14:tracePt t="3471" x="2070100" y="4194175"/>
          <p14:tracePt t="3478" x="2098675" y="4162425"/>
          <p14:tracePt t="3495" x="2184400" y="4089400"/>
          <p14:tracePt t="3512" x="2266950" y="4022725"/>
          <p14:tracePt t="3528" x="2409825" y="3940175"/>
          <p14:tracePt t="3545" x="2508250" y="3898900"/>
          <p14:tracePt t="3578" x="2790825" y="3803650"/>
          <p14:tracePt t="3612" x="3108325" y="3733800"/>
          <p14:tracePt t="3629" x="3362325" y="3705225"/>
          <p14:tracePt t="3645" x="3533775" y="3686175"/>
          <p14:tracePt t="3662" x="3692525" y="3686175"/>
          <p14:tracePt t="3678" x="3921125" y="3686175"/>
          <p14:tracePt t="3695" x="4048125" y="3686175"/>
          <p14:tracePt t="3712" x="4156075" y="3708400"/>
          <p14:tracePt t="3729" x="4321175" y="3717925"/>
          <p14:tracePt t="3745" x="4394200" y="3717925"/>
          <p14:tracePt t="3762" x="4489450" y="3730625"/>
          <p14:tracePt t="3778" x="4527550" y="3736975"/>
          <p14:tracePt t="3795" x="4578350" y="3743325"/>
          <p14:tracePt t="3812" x="4641850" y="3743325"/>
          <p14:tracePt t="3828" x="4676775" y="3743325"/>
          <p14:tracePt t="3845" x="4699000" y="3743325"/>
          <p14:tracePt t="3863" x="4727575" y="3743325"/>
          <p14:tracePt t="3878" x="4743450" y="3743325"/>
          <p14:tracePt t="3895" x="4752975" y="3743325"/>
          <p14:tracePt t="3912" x="4772025" y="3740150"/>
          <p14:tracePt t="3928" x="4781550" y="3730625"/>
          <p14:tracePt t="3945" x="4791075" y="3714750"/>
          <p14:tracePt t="3962" x="4810125" y="3657600"/>
          <p14:tracePt t="3978" x="4832350" y="3594100"/>
          <p14:tracePt t="3995" x="4845050" y="3540125"/>
          <p14:tracePt t="4012" x="4845050" y="3470275"/>
          <p14:tracePt t="4028" x="4845050" y="3409950"/>
          <p14:tracePt t="4045" x="4845050" y="3317875"/>
          <p14:tracePt t="4062" x="4832350" y="3175000"/>
          <p14:tracePt t="4078" x="4797425" y="3105150"/>
          <p14:tracePt t="4095" x="4756150" y="3025775"/>
          <p14:tracePt t="4112" x="4676775" y="2905125"/>
          <p14:tracePt t="4128" x="4629150" y="2835275"/>
          <p14:tracePt t="4145" x="4603750" y="2790825"/>
          <p14:tracePt t="4162" x="4572000" y="2752725"/>
          <p14:tracePt t="4178" x="4559300" y="2730500"/>
          <p14:tracePt t="4195" x="4549775" y="2720975"/>
          <p14:tracePt t="4211" x="4524375" y="2705100"/>
          <p14:tracePt t="4228" x="4508500" y="2686050"/>
          <p14:tracePt t="4245" x="4498975" y="2676525"/>
          <p14:tracePt t="4262" x="4476750" y="2667000"/>
          <p14:tracePt t="4279" x="4467225" y="2667000"/>
          <p14:tracePt t="4295" x="4457700" y="2667000"/>
          <p14:tracePt t="4312" x="4454525" y="2667000"/>
          <p14:tracePt t="4328" x="4448175" y="2663825"/>
          <p14:tracePt t="4345" x="4432300" y="2657475"/>
          <p14:tracePt t="4362" x="4419600" y="2651125"/>
          <p14:tracePt t="4378" x="4406900" y="2651125"/>
          <p14:tracePt t="4395" x="4397375" y="2647950"/>
          <p14:tracePt t="4412" x="4378325" y="2647950"/>
          <p14:tracePt t="4428" x="4368800" y="2647950"/>
          <p14:tracePt t="4446" x="4346575" y="2647950"/>
          <p14:tracePt t="4463" x="4308475" y="2647950"/>
          <p14:tracePt t="4479" x="4283075" y="2635250"/>
          <p14:tracePt t="4495" x="4232275" y="2628900"/>
          <p14:tracePt t="4512" x="4102100" y="2619375"/>
          <p14:tracePt t="4528" x="4041775" y="2619375"/>
          <p14:tracePt t="4545" x="4006850" y="2619375"/>
          <p14:tracePt t="4562" x="3959225" y="2619375"/>
          <p14:tracePt t="4578" x="3927475" y="2619375"/>
          <p14:tracePt t="4595" x="3917950" y="2619375"/>
          <p14:tracePt t="4612" x="3905250" y="2622550"/>
          <p14:tracePt t="4628" x="3895725" y="2628900"/>
          <p14:tracePt t="4645" x="3879850" y="2638425"/>
          <p14:tracePt t="4662" x="3863975" y="2644775"/>
          <p14:tracePt t="4678" x="3848100" y="2644775"/>
          <p14:tracePt t="4695" x="3819525" y="2651125"/>
          <p14:tracePt t="4711" x="3784600" y="2651125"/>
          <p14:tracePt t="4729" x="3740150" y="2657475"/>
          <p14:tracePt t="4746" x="3679825" y="2663825"/>
          <p14:tracePt t="4762" x="3632200" y="2670175"/>
          <p14:tracePt t="4778" x="3597275" y="2670175"/>
          <p14:tracePt t="4795" x="3502025" y="2676525"/>
          <p14:tracePt t="4811" x="3457575" y="2676525"/>
          <p14:tracePt t="4829" x="3413125" y="2682875"/>
          <p14:tracePt t="4846" x="3371850" y="2682875"/>
          <p14:tracePt t="4862" x="3362325" y="2682875"/>
          <p14:tracePt t="4878" x="3359150" y="2682875"/>
          <p14:tracePt t="4896" x="3359150" y="2679700"/>
          <p14:tracePt t="4912" x="3378200" y="2651125"/>
          <p14:tracePt t="4929" x="3416300" y="2565400"/>
          <p14:tracePt t="4946" x="3444875" y="2400300"/>
          <p14:tracePt t="4962" x="3429000" y="2282825"/>
          <p14:tracePt t="4978" x="3375025" y="2149475"/>
          <p14:tracePt t="4996" x="3289300" y="1974850"/>
          <p14:tracePt t="5011" x="3244850" y="1905000"/>
          <p14:tracePt t="5028" x="3187700" y="1831975"/>
          <p14:tracePt t="5046" x="3111500" y="1733550"/>
          <p14:tracePt t="5062" x="3057525" y="1660525"/>
          <p14:tracePt t="5078" x="3009900" y="1600200"/>
          <p14:tracePt t="5096" x="2940050" y="1530350"/>
          <p14:tracePt t="5112" x="2905125" y="1482725"/>
          <p14:tracePt t="5128" x="2879725" y="1457325"/>
          <p14:tracePt t="5146" x="2851150" y="1416050"/>
          <p14:tracePt t="5162" x="2841625" y="1403350"/>
          <p14:tracePt t="5178" x="2816225" y="1387475"/>
          <p14:tracePt t="5195" x="2768600" y="1355725"/>
          <p14:tracePt t="5211" x="2701925" y="1317625"/>
          <p14:tracePt t="5228" x="2632075" y="1282700"/>
          <p14:tracePt t="5245" x="2574925" y="1241425"/>
          <p14:tracePt t="5262" x="2549525" y="1225550"/>
          <p14:tracePt t="5278" x="2527300" y="1212850"/>
          <p14:tracePt t="5637" x="2505075" y="1184275"/>
          <p14:tracePt t="5644" x="2482850" y="1155700"/>
          <p14:tracePt t="5651" x="2451100" y="1114425"/>
          <p14:tracePt t="5662" x="2428875" y="1082675"/>
          <p14:tracePt t="5678" x="2374900" y="1022350"/>
          <p14:tracePt t="5695" x="2301875" y="949325"/>
          <p14:tracePt t="5728" x="2184400" y="866775"/>
          <p14:tracePt t="5762" x="2063750" y="800100"/>
          <p14:tracePt t="5779" x="1990725" y="774700"/>
          <p14:tracePt t="5795" x="1943100" y="762000"/>
          <p14:tracePt t="5812" x="1914525" y="749300"/>
          <p14:tracePt t="5829" x="1873250" y="749300"/>
          <p14:tracePt t="5845" x="1851025" y="749300"/>
          <p14:tracePt t="5861" x="1822450" y="749300"/>
          <p14:tracePt t="5879" x="1787525" y="752475"/>
          <p14:tracePt t="5895" x="1765300" y="765175"/>
          <p14:tracePt t="5912" x="1749425" y="781050"/>
          <p14:tracePt t="5928" x="1724025" y="800100"/>
          <p14:tracePt t="5945" x="1704975" y="825500"/>
          <p14:tracePt t="5962" x="1692275" y="863600"/>
          <p14:tracePt t="5978" x="1673225" y="917575"/>
          <p14:tracePt t="5995" x="1654175" y="949325"/>
          <p14:tracePt t="6012" x="1641475" y="993775"/>
          <p14:tracePt t="6029" x="1635125" y="1057275"/>
          <p14:tracePt t="6045" x="1635125" y="1101725"/>
          <p14:tracePt t="6062" x="1635125" y="1139825"/>
          <p14:tracePt t="6079" x="1635125" y="1209675"/>
          <p14:tracePt t="6095" x="1635125" y="1244600"/>
          <p14:tracePt t="6112" x="1635125" y="1289050"/>
          <p14:tracePt t="6128" x="1635125" y="1358900"/>
          <p14:tracePt t="6145" x="1635125" y="1403350"/>
          <p14:tracePt t="6161" x="1638300" y="1463675"/>
          <p14:tracePt t="6178" x="1638300" y="1527175"/>
          <p14:tracePt t="6195" x="1638300" y="1562100"/>
          <p14:tracePt t="6211" x="1638300" y="1606550"/>
          <p14:tracePt t="6228" x="1638300" y="1660525"/>
          <p14:tracePt t="6244" x="1638300" y="1698625"/>
          <p14:tracePt t="6262" x="1638300" y="1749425"/>
          <p14:tracePt t="6264" x="1638300" y="1784350"/>
          <p14:tracePt t="6279" x="1638300" y="1828800"/>
          <p14:tracePt t="6295" x="1635125" y="1873250"/>
          <p14:tracePt t="6312" x="1635125" y="1917700"/>
          <p14:tracePt t="6328" x="1635125" y="1978025"/>
          <p14:tracePt t="6345" x="1635125" y="2016125"/>
          <p14:tracePt t="6362" x="1635125" y="2060575"/>
          <p14:tracePt t="6378" x="1635125" y="2108200"/>
          <p14:tracePt t="6395" x="1635125" y="2130425"/>
          <p14:tracePt t="6412" x="1635125" y="2159000"/>
          <p14:tracePt t="6429" x="1638300" y="2193925"/>
          <p14:tracePt t="6445" x="1644650" y="2222500"/>
          <p14:tracePt t="6461" x="1654175" y="2238375"/>
          <p14:tracePt t="6478" x="1676400" y="2273300"/>
          <p14:tracePt t="6495" x="1692275" y="2289175"/>
          <p14:tracePt t="6511" x="1724025" y="2298700"/>
          <p14:tracePt t="6529" x="1743075" y="2320925"/>
          <p14:tracePt t="6545" x="1758950" y="2330450"/>
          <p14:tracePt t="6561" x="1790700" y="2343150"/>
          <p14:tracePt t="6578" x="1825625" y="2362200"/>
          <p14:tracePt t="6595" x="1870075" y="2381250"/>
          <p14:tracePt t="6612" x="1936750" y="2400300"/>
          <p14:tracePt t="6628" x="1981200" y="2413000"/>
          <p14:tracePt t="6644" x="2019300" y="2425700"/>
          <p14:tracePt t="6661" x="2047875" y="2441575"/>
          <p14:tracePt t="6678" x="2082800" y="2447925"/>
          <p14:tracePt t="6695" x="2120900" y="2447925"/>
          <p14:tracePt t="6712" x="2174875" y="2454275"/>
          <p14:tracePt t="6728" x="2228850" y="2460625"/>
          <p14:tracePt t="6744" x="2289175" y="2466975"/>
          <p14:tracePt t="6762" x="2362200" y="2473325"/>
          <p14:tracePt t="6778" x="2397125" y="2473325"/>
          <p14:tracePt t="6795" x="2447925" y="2473325"/>
          <p14:tracePt t="6812" x="2501900" y="2473325"/>
          <p14:tracePt t="6828" x="2546350" y="2473325"/>
          <p14:tracePt t="6844" x="2609850" y="2463800"/>
          <p14:tracePt t="6862" x="2708275" y="2447925"/>
          <p14:tracePt t="6878" x="2803525" y="2447925"/>
          <p14:tracePt t="6895" x="2898775" y="2425700"/>
          <p14:tracePt t="6912" x="2971800" y="2413000"/>
          <p14:tracePt t="6928" x="3000375" y="2400300"/>
          <p14:tracePt t="6945" x="3032125" y="2387600"/>
          <p14:tracePt t="6961" x="3089275" y="2355850"/>
          <p14:tracePt t="6978" x="3127375" y="2330450"/>
          <p14:tracePt t="6995" x="3197225" y="2266950"/>
          <p14:tracePt t="7011" x="3305175" y="2149475"/>
          <p14:tracePt t="7028" x="3371850" y="2057400"/>
          <p14:tracePt t="7045" x="3432175" y="1955800"/>
          <p14:tracePt t="7061" x="3521075" y="1771650"/>
          <p14:tracePt t="7078" x="3546475" y="1663700"/>
          <p14:tracePt t="7095" x="3562350" y="1587500"/>
          <p14:tracePt t="7111" x="3590925" y="1495425"/>
          <p14:tracePt t="7128" x="3603625" y="1422400"/>
          <p14:tracePt t="7145" x="3619500" y="1358900"/>
          <p14:tracePt t="7162" x="3619500" y="1273175"/>
          <p14:tracePt t="7178" x="3619500" y="1228725"/>
          <p14:tracePt t="7195" x="3619500" y="1184275"/>
          <p14:tracePt t="7212" x="3619500" y="1130300"/>
          <p14:tracePt t="7228" x="3616325" y="1092200"/>
          <p14:tracePt t="7244" x="3603625" y="1054100"/>
          <p14:tracePt t="7262" x="3578225" y="1019175"/>
          <p14:tracePt t="7278" x="3568700" y="1000125"/>
          <p14:tracePt t="7294" x="3559175" y="990600"/>
          <p14:tracePt t="7311" x="3530600" y="974725"/>
          <p14:tracePt t="7328" x="3476625" y="946150"/>
          <p14:tracePt t="7346" x="3359150" y="908050"/>
          <p14:tracePt t="7362" x="3295650" y="895350"/>
          <p14:tracePt t="7378" x="3251200" y="882650"/>
          <p14:tracePt t="7395" x="3206750" y="869950"/>
          <p14:tracePt t="7411" x="3133725" y="850900"/>
          <p14:tracePt t="7428" x="3067050" y="819150"/>
          <p14:tracePt t="7445" x="3003550" y="796925"/>
          <p14:tracePt t="7461" x="2921000" y="771525"/>
          <p14:tracePt t="7478" x="2863850" y="736600"/>
          <p14:tracePt t="7495" x="2806700" y="708025"/>
          <p14:tracePt t="7512" x="2730500" y="650875"/>
          <p14:tracePt t="7528" x="2670175" y="609600"/>
          <p14:tracePt t="7545" x="2606675" y="568325"/>
          <p14:tracePt t="7561" x="2574925" y="542925"/>
          <p14:tracePt t="7578" x="2549525" y="533400"/>
          <p14:tracePt t="7594" x="2527300" y="520700"/>
          <p14:tracePt t="7611" x="2486025" y="501650"/>
          <p14:tracePt t="7628" x="2460625" y="495300"/>
          <p14:tracePt t="7645" x="2422525" y="495300"/>
          <p14:tracePt t="7661" x="2400300" y="495300"/>
          <p14:tracePt t="7678" x="2371725" y="495300"/>
          <p14:tracePt t="7695" x="2336800" y="495300"/>
          <p14:tracePt t="7711" x="2308225" y="495300"/>
          <p14:tracePt t="7728" x="2286000" y="495300"/>
          <p14:tracePt t="7745" x="2244725" y="511175"/>
          <p14:tracePt t="7761" x="2228850" y="520700"/>
          <p14:tracePt t="7778" x="2203450" y="533400"/>
          <p14:tracePt t="7795" x="2171700" y="555625"/>
          <p14:tracePt t="7811" x="2139950" y="574675"/>
          <p14:tracePt t="7828" x="2120900" y="600075"/>
          <p14:tracePt t="7845" x="2089150" y="641350"/>
          <p14:tracePt t="7861" x="2079625" y="650875"/>
          <p14:tracePt t="7878" x="2070100" y="673100"/>
          <p14:tracePt t="7894" x="2035175" y="692150"/>
          <p14:tracePt t="7912" x="2019300" y="701675"/>
          <p14:tracePt t="7928" x="2009775" y="711200"/>
          <p14:tracePt t="7945" x="1993900" y="730250"/>
          <p14:tracePt t="7961" x="1978025" y="742950"/>
          <p14:tracePt t="7978" x="1968500" y="752475"/>
          <p14:tracePt t="7995" x="1958975" y="755650"/>
          <p14:tracePt t="8516" x="2003425" y="777875"/>
          <p14:tracePt t="8522" x="2063750" y="803275"/>
          <p14:tracePt t="8529" x="2124075" y="819150"/>
          <p14:tracePt t="8544" x="2244725" y="863600"/>
          <p14:tracePt t="8561" x="2387600" y="889000"/>
          <p14:tracePt t="8578" x="2590800" y="952500"/>
          <p14:tracePt t="8595" x="2724150" y="1016000"/>
          <p14:tracePt t="8628" x="3121025" y="1200150"/>
          <p14:tracePt t="8662" x="3346450" y="1330325"/>
          <p14:tracePt t="8678" x="3470275" y="1409700"/>
          <p14:tracePt t="8694" x="3508375" y="1441450"/>
          <p14:tracePt t="8711" x="3556000" y="1470025"/>
          <p14:tracePt t="8728" x="3622675" y="1514475"/>
          <p14:tracePt t="8744" x="3676650" y="1543050"/>
          <p14:tracePt t="8761" x="3733800" y="1565275"/>
          <p14:tracePt t="8778" x="3816350" y="1600200"/>
          <p14:tracePt t="8794" x="3844925" y="1609725"/>
          <p14:tracePt t="8811" x="3876675" y="1622425"/>
          <p14:tracePt t="8828" x="3892550" y="1622425"/>
          <p14:tracePt t="8844" x="3902075" y="1622425"/>
          <p14:tracePt t="8861" x="3914775" y="1622425"/>
          <p14:tracePt t="8878" x="3930650" y="1622425"/>
          <p14:tracePt t="8894" x="3946525" y="1622425"/>
          <p14:tracePt t="8911" x="3981450" y="1622425"/>
          <p14:tracePt t="8927" x="4029075" y="1622425"/>
          <p14:tracePt t="8944" x="4051300" y="1622425"/>
          <p14:tracePt t="8961" x="4073525" y="1619250"/>
          <p14:tracePt t="8978" x="4095750" y="1609725"/>
          <p14:tracePt t="8994" x="4105275" y="1609725"/>
          <p14:tracePt t="9011" x="4114800" y="1600200"/>
          <p14:tracePt t="9028" x="4124325" y="1600200"/>
          <p14:tracePt t="9045" x="4137025" y="1593850"/>
          <p14:tracePt t="9061" x="4140200" y="1593850"/>
          <p14:tracePt t="9142" x="4146550" y="1593850"/>
          <p14:tracePt t="9363" x="4095750" y="1587500"/>
          <p14:tracePt t="9370" x="4035425" y="1571625"/>
          <p14:tracePt t="9377" x="3987800" y="1571625"/>
          <p14:tracePt t="9395" x="3892550" y="1562100"/>
          <p14:tracePt t="9411" x="3810000" y="1562100"/>
          <p14:tracePt t="9428" x="3692525" y="1562100"/>
          <p14:tracePt t="9444" x="3609975" y="1555750"/>
          <p14:tracePt t="9462" x="3479800" y="1546225"/>
          <p14:tracePt t="9478" x="3397250" y="1546225"/>
          <p14:tracePt t="9495" x="3336925" y="1546225"/>
          <p14:tracePt t="9511" x="3260725" y="1546225"/>
          <p14:tracePt t="9528" x="3222625" y="1546225"/>
          <p14:tracePt t="9544" x="3200400" y="1543050"/>
          <p14:tracePt t="9562" x="3159125" y="1530350"/>
          <p14:tracePt t="9577" x="3133725" y="1517650"/>
          <p14:tracePt t="9595" x="3105150" y="1498600"/>
          <p14:tracePt t="9611" x="3070225" y="1482725"/>
          <p14:tracePt t="9628" x="3044825" y="1463675"/>
          <p14:tracePt t="9645" x="3035300" y="1441450"/>
          <p14:tracePt t="9661" x="3028950" y="1416050"/>
          <p14:tracePt t="9677" x="3028950" y="1393825"/>
          <p14:tracePt t="9695" x="3028950" y="1371600"/>
          <p14:tracePt t="9711" x="3028950" y="1323975"/>
          <p14:tracePt t="9728" x="3028950" y="1289050"/>
          <p14:tracePt t="9745" x="3022600" y="1244600"/>
          <p14:tracePt t="9761" x="3022600" y="1187450"/>
          <p14:tracePt t="9778" x="3022600" y="1152525"/>
          <p14:tracePt t="9794" x="3025775" y="1130300"/>
          <p14:tracePt t="9811" x="3041650" y="1079500"/>
          <p14:tracePt t="9828" x="3054350" y="1050925"/>
          <p14:tracePt t="9845" x="3073400" y="1019175"/>
          <p14:tracePt t="9861" x="3079750" y="977900"/>
          <p14:tracePt t="9877" x="3079750" y="968375"/>
          <p14:tracePt t="9895" x="3079750" y="958850"/>
          <p14:tracePt t="9911" x="3079750" y="952500"/>
          <p14:tracePt t="9929" x="3076575" y="952500"/>
          <p14:tracePt t="9946" x="3073400" y="952500"/>
          <p14:tracePt t="9962" x="3057525" y="952500"/>
          <p14:tracePt t="9978" x="3054350" y="955675"/>
          <p14:tracePt t="9995" x="3054350" y="965200"/>
          <p14:tracePt t="10011" x="3048000" y="977900"/>
          <p14:tracePt t="10027" x="3048000" y="993775"/>
          <p14:tracePt t="10045" x="3048000" y="1003300"/>
          <p14:tracePt t="10061" x="3048000" y="1019175"/>
          <p14:tracePt t="10078" x="3048000" y="1028700"/>
          <p14:tracePt t="10094" x="3048000" y="1044575"/>
          <p14:tracePt t="10111" x="3048000" y="1082675"/>
          <p14:tracePt t="10127" x="3048000" y="1098550"/>
          <p14:tracePt t="10144" x="3048000" y="1114425"/>
          <p14:tracePt t="10161" x="3048000" y="1139825"/>
          <p14:tracePt t="10178" x="3048000" y="1149350"/>
          <p14:tracePt t="10195" x="3048000" y="1165225"/>
          <p14:tracePt t="10211" x="3048000" y="1174750"/>
          <p14:tracePt t="10253" x="3048000" y="1184275"/>
          <p14:tracePt t="10867" x="3098800" y="1200150"/>
          <p14:tracePt t="10874" x="3149600" y="1216025"/>
          <p14:tracePt t="10880" x="3209925" y="1244600"/>
          <p14:tracePt t="10894" x="3321050" y="1285875"/>
          <p14:tracePt t="10911" x="3422650" y="1346200"/>
          <p14:tracePt t="10927" x="3492500" y="1390650"/>
          <p14:tracePt t="10944" x="3603625" y="1463675"/>
          <p14:tracePt t="10978" x="3790950" y="1543050"/>
          <p14:tracePt t="11011" x="3975100" y="1622425"/>
          <p14:tracePt t="11029" x="4038600" y="1647825"/>
          <p14:tracePt t="11044" x="4086225" y="1660525"/>
          <p14:tracePt t="11061" x="4108450" y="1670050"/>
          <p14:tracePt t="11077" x="4140200" y="1682750"/>
          <p14:tracePt t="11094" x="4181475" y="1708150"/>
          <p14:tracePt t="11111" x="4203700" y="1714500"/>
          <p14:tracePt t="11128" x="4225925" y="1720850"/>
          <p14:tracePt t="11144" x="4260850" y="1720850"/>
          <p14:tracePt t="11161" x="4276725" y="1720850"/>
          <p14:tracePt t="11177" x="4292600" y="1720850"/>
          <p14:tracePt t="11194" x="4305300" y="1720850"/>
          <p14:tracePt t="11211" x="4314825" y="1720850"/>
          <p14:tracePt t="11228" x="4321175" y="1720850"/>
          <p14:tracePt t="11692" x="4352925" y="1739900"/>
          <p14:tracePt t="11699" x="4391025" y="1755775"/>
          <p14:tracePt t="11711" x="4429125" y="1768475"/>
          <p14:tracePt t="11728" x="4597400" y="1812925"/>
          <p14:tracePt t="11744" x="4705350" y="1828800"/>
          <p14:tracePt t="11761" x="4810125" y="1828800"/>
          <p14:tracePt t="11794" x="5099050" y="1828800"/>
          <p14:tracePt t="11828" x="5324475" y="1851025"/>
          <p14:tracePt t="11844" x="5397500" y="1857375"/>
          <p14:tracePt t="11861" x="5461000" y="1873250"/>
          <p14:tracePt t="11878" x="5530850" y="1873250"/>
          <p14:tracePt t="11895" x="5575300" y="1873250"/>
          <p14:tracePt t="11911" x="5610225" y="1873250"/>
          <p14:tracePt t="11929" x="5673725" y="1885950"/>
          <p14:tracePt t="11945" x="5718175" y="1892300"/>
          <p14:tracePt t="11962" x="5772150" y="1892300"/>
          <p14:tracePt t="11978" x="5835650" y="1905000"/>
          <p14:tracePt t="11994" x="5870575" y="1905000"/>
          <p14:tracePt t="12011" x="5908675" y="1905000"/>
          <p14:tracePt t="12028" x="5962650" y="1905000"/>
          <p14:tracePt t="12045" x="5984875" y="1911350"/>
          <p14:tracePt t="12062" x="6042025" y="1917700"/>
          <p14:tracePt t="12078" x="6070600" y="1924050"/>
          <p14:tracePt t="12095" x="6092825" y="1930400"/>
          <p14:tracePt t="12111" x="6115050" y="1939925"/>
          <p14:tracePt t="12128" x="6137275" y="1939925"/>
          <p14:tracePt t="12144" x="6146800" y="1939925"/>
          <p14:tracePt t="12161" x="6156325" y="1939925"/>
          <p14:tracePt t="12194" x="6162675" y="1939925"/>
          <p14:tracePt t="13324" x="6159500" y="1933575"/>
          <p14:tracePt t="13331" x="6146800" y="1920875"/>
          <p14:tracePt t="13345" x="6121400" y="1882775"/>
          <p14:tracePt t="13361" x="6089650" y="1851025"/>
          <p14:tracePt t="13377" x="6057900" y="1825625"/>
          <p14:tracePt t="13395" x="5991225" y="1778000"/>
          <p14:tracePt t="13427" x="5899150" y="1717675"/>
          <p14:tracePt t="13461" x="5743575" y="1638300"/>
          <p14:tracePt t="13477" x="5689600" y="1625600"/>
          <p14:tracePt t="13494" x="5626100" y="1600200"/>
          <p14:tracePt t="13511" x="5597525" y="1587500"/>
          <p14:tracePt t="13527" x="5565775" y="1574800"/>
          <p14:tracePt t="13544" x="5540375" y="1574800"/>
          <p14:tracePt t="13561" x="5508625" y="1565275"/>
          <p14:tracePt t="13578" x="5492750" y="1549400"/>
          <p14:tracePt t="13594" x="5445125" y="1530350"/>
          <p14:tracePt t="13611" x="5407025" y="1517650"/>
          <p14:tracePt t="13627" x="5368925" y="1504950"/>
          <p14:tracePt t="13644" x="5324475" y="1479550"/>
          <p14:tracePt t="13661" x="5302250" y="1470025"/>
          <p14:tracePt t="13677" x="5280025" y="1457325"/>
          <p14:tracePt t="13694" x="5235575" y="1431925"/>
          <p14:tracePt t="13711" x="5203825" y="1412875"/>
          <p14:tracePt t="13727" x="5181600" y="1403350"/>
          <p14:tracePt t="13744" x="5140325" y="1384300"/>
          <p14:tracePt t="13760" x="5114925" y="1371600"/>
          <p14:tracePt t="13777" x="5099050" y="1355725"/>
          <p14:tracePt t="13794" x="5076825" y="1339850"/>
          <p14:tracePt t="13811" x="5073650" y="1330325"/>
          <p14:tracePt t="13844" x="5073650" y="1327150"/>
          <p14:tracePt t="14057" x="5080000" y="1327150"/>
          <p14:tracePt t="14065" x="5083175" y="1327150"/>
          <p14:tracePt t="14077" x="5089525" y="1327150"/>
          <p14:tracePt t="14094" x="5105400" y="1311275"/>
          <p14:tracePt t="14128" x="5133975" y="1295400"/>
          <p14:tracePt t="14161" x="5153025" y="1289050"/>
          <p14:tracePt t="14178" x="5159375" y="1279525"/>
          <p14:tracePt t="14194" x="5165725" y="1276350"/>
          <p14:tracePt t="14211" x="5175250" y="1270000"/>
          <p14:tracePt t="14227" x="5175250" y="1260475"/>
          <p14:tracePt t="14244" x="5175250" y="1250950"/>
          <p14:tracePt t="14477" x="5168900" y="1250950"/>
          <p14:tracePt t="14499" x="5168900" y="1257300"/>
          <p14:tracePt t="14514" x="5162550" y="1257300"/>
          <p14:tracePt t="14520" x="5156200" y="1260475"/>
          <p14:tracePt t="14527" x="5153025" y="1260475"/>
          <p14:tracePt t="14544" x="5143500" y="1260475"/>
          <p14:tracePt t="14561" x="5133975" y="1260475"/>
          <p14:tracePt t="14577" x="5111750" y="1266825"/>
          <p14:tracePt t="14594" x="5102225" y="1266825"/>
          <p14:tracePt t="14611" x="5099050" y="1266825"/>
          <p14:tracePt t="14627" x="5092700" y="1266825"/>
          <p14:tracePt t="14644" x="5092700" y="1270000"/>
          <p14:tracePt t="14661" x="5083175" y="1270000"/>
          <p14:tracePt t="14678" x="5064125" y="1270000"/>
          <p14:tracePt t="14694" x="5054600" y="1270000"/>
          <p14:tracePt t="14711" x="5048250" y="1270000"/>
          <p14:tracePt t="15802" x="5038725" y="1276350"/>
          <p14:tracePt t="15810" x="5026025" y="1276350"/>
          <p14:tracePt t="15816" x="5016500" y="1276350"/>
          <p14:tracePt t="15828" x="5006975" y="1276350"/>
          <p14:tracePt t="15845" x="4965700" y="1276350"/>
          <p14:tracePt t="15860" x="4921250" y="1273175"/>
          <p14:tracePt t="15877" x="4883150" y="1260475"/>
          <p14:tracePt t="15911" x="4813300" y="1247775"/>
          <p14:tracePt t="15944" x="4781550" y="1247775"/>
          <p14:tracePt t="15960" x="4772025" y="1247775"/>
          <p14:tracePt t="15977" x="4756150" y="1247775"/>
          <p14:tracePt t="15994" x="4743450" y="1247775"/>
          <p14:tracePt t="16010" x="4727575" y="1244600"/>
          <p14:tracePt t="16027" x="4702175" y="1244600"/>
          <p14:tracePt t="16044" x="4689475" y="1235075"/>
          <p14:tracePt t="16060" x="4679950" y="1235075"/>
          <p14:tracePt t="16077" x="4670425" y="1235075"/>
          <p14:tracePt t="16095" x="4648200" y="1235075"/>
          <p14:tracePt t="16127" x="4648200" y="1228725"/>
          <p14:tracePt t="16144" x="4648200" y="1219200"/>
          <p14:tracePt t="16160" x="4648200" y="1209675"/>
          <p14:tracePt t="16177" x="4648200" y="1200150"/>
          <p14:tracePt t="16194" x="4654550" y="1184275"/>
          <p14:tracePt t="16210" x="4692650" y="1171575"/>
          <p14:tracePt t="16227" x="4730750" y="1152525"/>
          <p14:tracePt t="16244" x="4794250" y="1133475"/>
          <p14:tracePt t="16261" x="4822825" y="1120775"/>
          <p14:tracePt t="16278" x="4854575" y="1111250"/>
          <p14:tracePt t="16294" x="4895850" y="1085850"/>
          <p14:tracePt t="16310" x="4933950" y="1073150"/>
          <p14:tracePt t="16327" x="4965700" y="1060450"/>
          <p14:tracePt t="16344" x="5016500" y="1035050"/>
          <p14:tracePt t="16360" x="5045075" y="1025525"/>
          <p14:tracePt t="16377" x="5070475" y="1012825"/>
          <p14:tracePt t="16394" x="5092700" y="996950"/>
          <p14:tracePt t="16410" x="5102225" y="981075"/>
          <p14:tracePt t="16427" x="5111750" y="971550"/>
          <p14:tracePt t="16444" x="5127625" y="952500"/>
          <p14:tracePt t="16461" x="5143500" y="920750"/>
          <p14:tracePt t="16477" x="5149850" y="898525"/>
          <p14:tracePt t="16480" x="5149850" y="885825"/>
          <p14:tracePt t="16494" x="5149850" y="857250"/>
          <p14:tracePt t="16511" x="5149850" y="841375"/>
          <p14:tracePt t="16527" x="5149850" y="819150"/>
          <p14:tracePt t="16544" x="5130800" y="784225"/>
          <p14:tracePt t="16561" x="5121275" y="762000"/>
          <p14:tracePt t="16578" x="5108575" y="739775"/>
          <p14:tracePt t="16594" x="5092700" y="723900"/>
          <p14:tracePt t="16610" x="5083175" y="714375"/>
          <p14:tracePt t="16627" x="5073650" y="698500"/>
          <p14:tracePt t="16644" x="5054600" y="682625"/>
          <p14:tracePt t="16660" x="5022850" y="669925"/>
          <p14:tracePt t="16677" x="5000625" y="660400"/>
          <p14:tracePt t="16693" x="4956175" y="635000"/>
          <p14:tracePt t="16710" x="4933950" y="635000"/>
          <p14:tracePt t="16728" x="4895850" y="635000"/>
          <p14:tracePt t="16744" x="4870450" y="638175"/>
          <p14:tracePt t="16760" x="4826000" y="657225"/>
          <p14:tracePt t="16777" x="4794250" y="669925"/>
          <p14:tracePt t="16794" x="4730750" y="688975"/>
          <p14:tracePt t="16812" x="4692650" y="701675"/>
          <p14:tracePt t="16829" x="4619625" y="727075"/>
          <p14:tracePt t="16845" x="4575175" y="742950"/>
          <p14:tracePt t="16860" x="4530725" y="755650"/>
          <p14:tracePt t="16878" x="4454525" y="781050"/>
          <p14:tracePt t="16894" x="4400550" y="793750"/>
          <p14:tracePt t="16910" x="4356100" y="815975"/>
          <p14:tracePt t="16928" x="4283075" y="835025"/>
          <p14:tracePt t="16944" x="4235450" y="863600"/>
          <p14:tracePt t="16961" x="4191000" y="876300"/>
          <p14:tracePt t="16978" x="4133850" y="901700"/>
          <p14:tracePt t="16993" x="4108450" y="920750"/>
          <p14:tracePt t="17010" x="4060825" y="946150"/>
          <p14:tracePt t="17028" x="3994150" y="987425"/>
          <p14:tracePt t="17043" x="3965575" y="996950"/>
          <p14:tracePt t="17060" x="3927475" y="1019175"/>
          <p14:tracePt t="17077" x="3889375" y="1054100"/>
          <p14:tracePt t="17093" x="3857625" y="1079500"/>
          <p14:tracePt t="17110" x="3832225" y="1111250"/>
          <p14:tracePt t="17127" x="3794125" y="1149350"/>
          <p14:tracePt t="17143" x="3784600" y="1177925"/>
          <p14:tracePt t="17160" x="3771900" y="1209675"/>
          <p14:tracePt t="17177" x="3746500" y="1266825"/>
          <p14:tracePt t="17194" x="3733800" y="1311275"/>
          <p14:tracePt t="17210" x="3721100" y="1343025"/>
          <p14:tracePt t="17227" x="3702050" y="1406525"/>
          <p14:tracePt t="17244" x="3679825" y="1470025"/>
          <p14:tracePt t="17260" x="3673475" y="1530350"/>
          <p14:tracePt t="17277" x="3673475" y="1600200"/>
          <p14:tracePt t="17294" x="3673475" y="1660525"/>
          <p14:tracePt t="17310" x="3676650" y="1714500"/>
          <p14:tracePt t="17328" x="3705225" y="1806575"/>
          <p14:tracePt t="17344" x="3717925" y="1870075"/>
          <p14:tracePt t="17361" x="3727450" y="1914525"/>
          <p14:tracePt t="17377" x="3727450" y="1974850"/>
          <p14:tracePt t="17393" x="3727450" y="2006600"/>
          <p14:tracePt t="17410" x="3733800" y="2041525"/>
          <p14:tracePt t="17427" x="3749675" y="2098675"/>
          <p14:tracePt t="17444" x="3771900" y="2146300"/>
          <p14:tracePt t="17460" x="3797300" y="2184400"/>
          <p14:tracePt t="17477" x="3835400" y="2235200"/>
          <p14:tracePt t="17494" x="3854450" y="2260600"/>
          <p14:tracePt t="17510" x="3863975" y="2289175"/>
          <p14:tracePt t="17528" x="3886200" y="2305050"/>
          <p14:tracePt t="17544" x="3895725" y="2314575"/>
          <p14:tracePt t="17560" x="3905250" y="2330450"/>
          <p14:tracePt t="17577" x="3921125" y="2343150"/>
          <p14:tracePt t="17593" x="3943350" y="2355850"/>
          <p14:tracePt t="17611" x="3962400" y="2371725"/>
          <p14:tracePt t="17627" x="3978275" y="2387600"/>
          <p14:tracePt t="17644" x="4000500" y="2397125"/>
          <p14:tracePt t="17660" x="4022725" y="2409825"/>
          <p14:tracePt t="17678" x="4079875" y="2428875"/>
          <p14:tracePt t="17694" x="4146550" y="2447925"/>
          <p14:tracePt t="17711" x="4244975" y="2470150"/>
          <p14:tracePt t="17727" x="4289425" y="2470150"/>
          <p14:tracePt t="17744" x="4333875" y="2470150"/>
          <p14:tracePt t="17761" x="4397375" y="2476500"/>
          <p14:tracePt t="17777" x="4432300" y="2476500"/>
          <p14:tracePt t="17794" x="4476750" y="2476500"/>
          <p14:tracePt t="17811" x="4575175" y="2473325"/>
          <p14:tracePt t="17827" x="4667250" y="2473325"/>
          <p14:tracePt t="17844" x="4749800" y="2463800"/>
          <p14:tracePt t="17860" x="4835525" y="2457450"/>
          <p14:tracePt t="17877" x="4879975" y="2451100"/>
          <p14:tracePt t="17893" x="4905375" y="2444750"/>
          <p14:tracePt t="17910" x="4946650" y="2422525"/>
          <p14:tracePt t="17927" x="4984750" y="2409825"/>
          <p14:tracePt t="17944" x="5022850" y="2397125"/>
          <p14:tracePt t="17960" x="5080000" y="2355850"/>
          <p14:tracePt t="17977" x="5105400" y="2346325"/>
          <p14:tracePt t="17994" x="5114925" y="2333625"/>
          <p14:tracePt t="18011" x="5127625" y="2330450"/>
          <p14:tracePt t="18261" x="5146675" y="2317750"/>
          <p14:tracePt t="18267" x="5159375" y="2298700"/>
          <p14:tracePt t="18277" x="5178425" y="2286000"/>
          <p14:tracePt t="18294" x="5203825" y="2263775"/>
          <p14:tracePt t="18311" x="5254625" y="2216150"/>
          <p14:tracePt t="18328" x="5305425" y="2165350"/>
          <p14:tracePt t="18344" x="5343525" y="2127250"/>
          <p14:tracePt t="18360" x="5413375" y="2057400"/>
          <p14:tracePt t="18377" x="5448300" y="2016125"/>
          <p14:tracePt t="18394" x="5473700" y="1990725"/>
          <p14:tracePt t="18410" x="5489575" y="1955800"/>
          <p14:tracePt t="18427" x="5505450" y="1946275"/>
          <p14:tracePt t="18444" x="5514975" y="1936750"/>
          <p14:tracePt t="18460" x="5530850" y="1895475"/>
          <p14:tracePt t="18477" x="5543550" y="1863725"/>
          <p14:tracePt t="18493" x="5572125" y="1806575"/>
          <p14:tracePt t="18510" x="5613400" y="1692275"/>
          <p14:tracePt t="18527" x="5626100" y="1628775"/>
          <p14:tracePt t="18544" x="5651500" y="1565275"/>
          <p14:tracePt t="18561" x="5657850" y="1533525"/>
          <p14:tracePt t="18577" x="5657850" y="1498600"/>
          <p14:tracePt t="18593" x="5657850" y="1460500"/>
          <p14:tracePt t="18610" x="5657850" y="1412875"/>
          <p14:tracePt t="18627" x="5648325" y="1384300"/>
          <p14:tracePt t="18644" x="5626100" y="1355725"/>
          <p14:tracePt t="18660" x="5616575" y="1346200"/>
          <p14:tracePt t="18677" x="5607050" y="1330325"/>
          <p14:tracePt t="18694" x="5572125" y="1311275"/>
          <p14:tracePt t="18710" x="5562600" y="1301750"/>
          <p14:tracePt t="18727" x="5546725" y="1292225"/>
          <p14:tracePt t="18744" x="5524500" y="1276350"/>
          <p14:tracePt t="18761" x="5514975" y="1276350"/>
          <p14:tracePt t="18777" x="5505450" y="1276350"/>
          <p14:tracePt t="18794" x="5489575" y="1273175"/>
          <p14:tracePt t="18810" x="5480050" y="1273175"/>
          <p14:tracePt t="18827" x="5464175" y="1266825"/>
          <p14:tracePt t="18844" x="5451475" y="1263650"/>
          <p14:tracePt t="18860" x="5441950" y="1257300"/>
          <p14:tracePt t="18877" x="5432425" y="1257300"/>
          <p14:tracePt t="18894" x="5410200" y="1257300"/>
          <p14:tracePt t="18911" x="5400675" y="1257300"/>
          <p14:tracePt t="18944" x="5397500" y="1247775"/>
          <p14:tracePt t="18961" x="5387975" y="1241425"/>
          <p14:tracePt t="18977" x="5387975" y="1228725"/>
          <p14:tracePt t="18993" x="5381625" y="1212850"/>
          <p14:tracePt t="19010" x="5372100" y="1203325"/>
          <p14:tracePt t="19027" x="5372100" y="1196975"/>
          <p14:tracePt t="19044" x="5365750" y="1181100"/>
          <p14:tracePt t="19060" x="5362575" y="1177925"/>
          <p14:tracePt t="19145" x="5362575" y="1171575"/>
          <p14:tracePt t="19771" x="5362575" y="1168400"/>
          <p14:tracePt t="21053" x="5343525" y="1171575"/>
          <p14:tracePt t="21060" x="5334000" y="1174750"/>
          <p14:tracePt t="21066" x="5321300" y="1181100"/>
          <p14:tracePt t="21076" x="5302250" y="1187450"/>
          <p14:tracePt t="21094" x="5280025" y="1200150"/>
          <p14:tracePt t="21110" x="5238750" y="1212850"/>
          <p14:tracePt t="21126" x="5219700" y="1228725"/>
          <p14:tracePt t="21160" x="5191125" y="1228725"/>
          <p14:tracePt t="21194" x="5175250" y="1228725"/>
          <p14:tracePt t="21239" x="5178425" y="1228725"/>
          <p14:tracePt t="21246" x="5181600" y="1228725"/>
          <p14:tracePt t="21260" x="5197475" y="1228725"/>
          <p14:tracePt t="21276" x="5207000" y="1225550"/>
          <p14:tracePt t="21293" x="5216525" y="1212850"/>
          <p14:tracePt t="21310" x="5232400" y="1200150"/>
          <p14:tracePt t="21327" x="5248275" y="1196975"/>
          <p14:tracePt t="21344" x="5257800" y="1196975"/>
          <p14:tracePt t="21360" x="5257800" y="1190625"/>
          <p14:tracePt t="21474" x="5260975" y="1190625"/>
          <p14:tracePt t="21558" x="5260975" y="1187450"/>
          <p14:tracePt t="21666" x="5260975" y="1181100"/>
          <p14:tracePt t="21723" x="5260975" y="1177925"/>
          <p14:tracePt t="21736" x="5260975" y="1171575"/>
          <p14:tracePt t="21751" x="5260975" y="1168400"/>
          <p14:tracePt t="21759" x="5260975" y="1162050"/>
          <p14:tracePt t="21776" x="5260975" y="1155700"/>
          <p14:tracePt t="21793" x="5260975" y="1143000"/>
          <p14:tracePt t="21810" x="5260975" y="1127125"/>
          <p14:tracePt t="21826" x="5260975" y="1117600"/>
          <p14:tracePt t="21843" x="5260975" y="1111250"/>
          <p14:tracePt t="22834" x="5267325" y="1111250"/>
          <p14:tracePt t="22841" x="5273675" y="1114425"/>
          <p14:tracePt t="22862" x="5276850" y="1114425"/>
          <p14:tracePt t="22891" x="5283200" y="1114425"/>
          <p14:tracePt t="22912" x="5286375" y="1114425"/>
          <p14:tracePt t="22918" x="5292725" y="1114425"/>
          <p14:tracePt t="22943" x="5308600" y="1114425"/>
          <p14:tracePt t="22976" x="5321300" y="1114425"/>
          <p14:tracePt t="23212" x="5321300" y="1120775"/>
          <p14:tracePt t="23232" x="5321300" y="1123950"/>
          <p14:tracePt t="23240" x="5321300" y="1130300"/>
          <p14:tracePt t="23246" x="5314950" y="1130300"/>
          <p14:tracePt t="23260" x="5314950" y="1133475"/>
          <p14:tracePt t="23276" x="5314950" y="1139825"/>
          <p14:tracePt t="23293" x="5314950" y="1143000"/>
          <p14:tracePt t="23310" x="5314950" y="1152525"/>
          <p14:tracePt t="23326" x="5314950" y="1158875"/>
          <p14:tracePt t="23343" x="5314950" y="1168400"/>
          <p14:tracePt t="23360" x="5314950" y="1184275"/>
          <p14:tracePt t="23376" x="5314950" y="1196975"/>
          <p14:tracePt t="23393" x="5314950" y="1206500"/>
          <p14:tracePt t="23410" x="5314950" y="1222375"/>
          <p14:tracePt t="23427" x="5314950" y="1231900"/>
          <p14:tracePt t="23443" x="5314950" y="1247775"/>
          <p14:tracePt t="23460" x="5314950" y="1266825"/>
          <p14:tracePt t="23476" x="5314950" y="1282700"/>
          <p14:tracePt t="23493" x="5305425" y="1304925"/>
          <p14:tracePt t="23510" x="5289550" y="1320800"/>
          <p14:tracePt t="23527" x="5280025" y="1330325"/>
          <p14:tracePt t="23543" x="5270500" y="1339850"/>
          <p14:tracePt t="23559" x="5264150" y="1362075"/>
          <p14:tracePt t="23577" x="5260975" y="1371600"/>
          <p14:tracePt t="23593" x="5248275" y="1381125"/>
          <p14:tracePt t="23610" x="5245100" y="1390650"/>
          <p14:tracePt t="23626" x="5235575" y="1390650"/>
          <p14:tracePt t="23643" x="5226050" y="1390650"/>
          <p14:tracePt t="23660" x="5210175" y="1390650"/>
          <p14:tracePt t="23677" x="5194300" y="1390650"/>
          <p14:tracePt t="23694" x="5184775" y="1390650"/>
          <p14:tracePt t="23710" x="5172075" y="1390650"/>
          <p14:tracePt t="23745" x="5165725" y="1387475"/>
          <p14:tracePt t="23760" x="5159375" y="1377950"/>
          <p14:tracePt t="23777" x="5146675" y="1368425"/>
          <p14:tracePt t="23793" x="5133975" y="1358900"/>
          <p14:tracePt t="23810" x="5118100" y="1317625"/>
          <p14:tracePt t="23827" x="5118100" y="1295400"/>
          <p14:tracePt t="23843" x="5118100" y="1266825"/>
          <p14:tracePt t="23860" x="5118100" y="1254125"/>
          <p14:tracePt t="23876" x="5118100" y="1244600"/>
          <p14:tracePt t="23893" x="5118100" y="1231900"/>
          <p14:tracePt t="23910" x="5114925" y="1228725"/>
          <p14:tracePt t="23926" x="5108575" y="1228725"/>
          <p14:tracePt t="23943" x="5108575" y="1222375"/>
          <p14:tracePt t="23959" x="5099050" y="1222375"/>
          <p14:tracePt t="24986" x="5060950" y="1200150"/>
          <p14:tracePt t="24992" x="5010150" y="1174750"/>
          <p14:tracePt t="24999" x="4972050" y="1152525"/>
          <p14:tracePt t="25010" x="4908550" y="1117600"/>
          <p14:tracePt t="25027" x="4743450" y="1028700"/>
          <p14:tracePt t="25043" x="4622800" y="977900"/>
          <p14:tracePt t="25060" x="4476750" y="895350"/>
          <p14:tracePt t="25093" x="4206875" y="720725"/>
          <p14:tracePt t="25127" x="4105275" y="650875"/>
          <p14:tracePt t="25144" x="4083050" y="641350"/>
          <p14:tracePt t="25159" x="4064000" y="631825"/>
          <p14:tracePt t="25176" x="4022725" y="612775"/>
          <p14:tracePt t="25193" x="3987800" y="612775"/>
          <p14:tracePt t="25210" x="3943350" y="612775"/>
          <p14:tracePt t="25227" x="3873500" y="612775"/>
          <p14:tracePt t="25243" x="3810000" y="622300"/>
          <p14:tracePt t="25260" x="3733800" y="663575"/>
          <p14:tracePt t="25278" x="3622675" y="733425"/>
          <p14:tracePt t="25294" x="3552825" y="777875"/>
          <p14:tracePt t="25310" x="3492500" y="831850"/>
          <p14:tracePt t="25326" x="3416300" y="923925"/>
          <p14:tracePt t="25343" x="3359150" y="1003300"/>
          <p14:tracePt t="25360" x="3321050" y="1073150"/>
          <p14:tracePt t="25377" x="3270250" y="1168400"/>
          <p14:tracePt t="25393" x="3251200" y="1206500"/>
          <p14:tracePt t="25410" x="3228975" y="1254125"/>
          <p14:tracePt t="25427" x="3213100" y="1295400"/>
          <p14:tracePt t="25443" x="3213100" y="1323975"/>
          <p14:tracePt t="25460" x="3213100" y="1346200"/>
          <p14:tracePt t="25476" x="3213100" y="1368425"/>
          <p14:tracePt t="25493" x="3213100" y="1377950"/>
          <p14:tracePt t="25510" x="3213100" y="1387475"/>
          <p14:tracePt t="25526" x="3219450" y="1400175"/>
          <p14:tracePt t="25543" x="3222625" y="1400175"/>
          <p14:tracePt t="25560" x="3235325" y="1400175"/>
          <p14:tracePt t="25577" x="3238500" y="1400175"/>
          <p14:tracePt t="25614" x="3244850" y="1400175"/>
          <p14:tracePt t="25627" x="3248025" y="1400175"/>
          <p14:tracePt t="25641" x="3254375" y="1400175"/>
          <p14:tracePt t="25647" x="3257550" y="1400175"/>
          <p14:tracePt t="25669" x="3263900" y="1400175"/>
          <p14:tracePt t="25676" x="3267075" y="1400175"/>
          <p14:tracePt t="25693" x="3282950" y="1400175"/>
          <p14:tracePt t="25726" x="3298825" y="1419225"/>
          <p14:tracePt t="25743" x="3308350" y="1419225"/>
          <p14:tracePt t="25759" x="3317875" y="1419225"/>
          <p14:tracePt t="25776" x="3378200" y="1422400"/>
          <p14:tracePt t="25793" x="3482975" y="1431925"/>
          <p14:tracePt t="25810" x="3600450" y="1447800"/>
          <p14:tracePt t="25826" x="3841750" y="1473200"/>
          <p14:tracePt t="25843" x="4038600" y="1501775"/>
          <p14:tracePt t="25859" x="4168775" y="1520825"/>
          <p14:tracePt t="25876" x="4289425" y="1543050"/>
          <p14:tracePt t="25894" x="4327525" y="1555750"/>
          <p14:tracePt t="25911" x="4384675" y="1581150"/>
          <p14:tracePt t="25927" x="4416425" y="1593850"/>
          <p14:tracePt t="25944" x="4448175" y="1606550"/>
          <p14:tracePt t="25961" x="4505325" y="1644650"/>
          <p14:tracePt t="25977" x="4537075" y="1670050"/>
          <p14:tracePt t="25993" x="4568825" y="1701800"/>
          <p14:tracePt t="26010" x="4613275" y="1739900"/>
          <p14:tracePt t="26026" x="4622800" y="1768475"/>
          <p14:tracePt t="26043" x="4635500" y="1800225"/>
          <p14:tracePt t="26060" x="4641850" y="1863725"/>
          <p14:tracePt t="26076" x="4641850" y="1905000"/>
          <p14:tracePt t="26093" x="4641850" y="1965325"/>
          <p14:tracePt t="26110" x="4641850" y="2092325"/>
          <p14:tracePt t="26126" x="4632325" y="2178050"/>
          <p14:tracePt t="26143" x="4616450" y="2251075"/>
          <p14:tracePt t="26160" x="4594225" y="2343150"/>
          <p14:tracePt t="26176" x="4572000" y="2406650"/>
          <p14:tracePt t="26193" x="4559300" y="2473325"/>
          <p14:tracePt t="26209" x="4540250" y="2536825"/>
          <p14:tracePt t="26226" x="4527550" y="2559050"/>
          <p14:tracePt t="26243" x="4511675" y="2584450"/>
          <p14:tracePt t="26260" x="4505325" y="2600325"/>
          <p14:tracePt t="27787" x="4483100" y="2628900"/>
          <p14:tracePt t="27793" x="4460875" y="2660650"/>
          <p14:tracePt t="27811" x="4381500" y="2765425"/>
          <p14:tracePt t="27843" x="4149725" y="3057525"/>
          <p14:tracePt t="27878" x="3838575" y="3454400"/>
          <p14:tracePt t="27895" x="3714750" y="3638550"/>
          <p14:tracePt t="27910" x="3587750" y="3829050"/>
          <p14:tracePt t="27927" x="3438525" y="4092575"/>
          <p14:tracePt t="27944" x="3346450" y="4251325"/>
          <p14:tracePt t="27960" x="3260725" y="4410075"/>
          <p14:tracePt t="27977" x="3152775" y="4616450"/>
          <p14:tracePt t="27993" x="3089275" y="4762500"/>
          <p14:tracePt t="28009" x="3028950" y="4864100"/>
          <p14:tracePt t="28027" x="2971800" y="5003800"/>
          <p14:tracePt t="28043" x="2933700" y="5092700"/>
          <p14:tracePt t="28060" x="2901950" y="5181600"/>
          <p14:tracePt t="28076" x="2854325" y="5286375"/>
          <p14:tracePt t="28092" x="2841625" y="5334000"/>
          <p14:tracePt t="28109" x="2841625" y="5362575"/>
          <p14:tracePt t="30677" x="2870200" y="5400675"/>
          <p14:tracePt t="30685" x="2924175" y="5464175"/>
          <p14:tracePt t="30693" x="2968625" y="5518150"/>
          <p14:tracePt t="30709" x="3067050" y="5645150"/>
          <p14:tracePt t="30727" x="3194050" y="5781675"/>
          <p14:tracePt t="30743" x="3270250" y="5854700"/>
          <p14:tracePt t="30777" x="3384550" y="5930900"/>
          <p14:tracePt t="30809" x="3460750" y="5946775"/>
          <p14:tracePt t="30826" x="3508375" y="5946775"/>
          <p14:tracePt t="30842" x="3536950" y="5946775"/>
          <p14:tracePt t="30859" x="3559175" y="5930900"/>
          <p14:tracePt t="30876" x="3597275" y="5915025"/>
          <p14:tracePt t="30892" x="3606800" y="5876925"/>
          <p14:tracePt t="30909" x="3613150" y="5826125"/>
          <p14:tracePt t="30926" x="3603625" y="5727700"/>
          <p14:tracePt t="30945" x="3571875" y="5689600"/>
          <p14:tracePt t="30959" x="3536950" y="5648325"/>
          <p14:tracePt t="30976" x="3457575" y="5581650"/>
          <p14:tracePt t="30992" x="3365500" y="5524500"/>
          <p14:tracePt t="31009" x="3219450" y="5451475"/>
          <p14:tracePt t="31026" x="3025775" y="5353050"/>
          <p14:tracePt t="31042" x="2857500" y="5289550"/>
          <p14:tracePt t="31061" x="2714625" y="5235575"/>
          <p14:tracePt t="31077" x="2511425" y="5172075"/>
          <p14:tracePt t="31092" x="2390775" y="5137150"/>
          <p14:tracePt t="31109" x="2282825" y="5111750"/>
          <p14:tracePt t="31126" x="2178050" y="5083175"/>
          <p14:tracePt t="31142" x="2133600" y="5070475"/>
          <p14:tracePt t="31159" x="2095500" y="5057775"/>
          <p14:tracePt t="31176" x="2047875" y="5032375"/>
          <p14:tracePt t="31192" x="2016125" y="5019675"/>
          <p14:tracePt t="31209" x="1984375" y="4997450"/>
          <p14:tracePt t="31226" x="1939925" y="4953000"/>
          <p14:tracePt t="31242" x="1917700" y="4927600"/>
          <p14:tracePt t="31259" x="1882775" y="4895850"/>
          <p14:tracePt t="31276" x="1866900" y="4867275"/>
          <p14:tracePt t="31292" x="1857375" y="4845050"/>
          <p14:tracePt t="31309" x="1851025" y="4822825"/>
          <p14:tracePt t="31326" x="1851025" y="4806950"/>
          <p14:tracePt t="31343" x="1851025" y="4784725"/>
          <p14:tracePt t="31359" x="1851025" y="4775200"/>
          <p14:tracePt t="31376" x="1851025" y="4762500"/>
          <p14:tracePt t="31392" x="1857375" y="4752975"/>
          <p14:tracePt t="31409" x="1866900" y="4737100"/>
          <p14:tracePt t="31426" x="1882775" y="4721225"/>
          <p14:tracePt t="31442" x="1898650" y="4718050"/>
          <p14:tracePt t="31504" x="1889125" y="4718050"/>
          <p14:tracePt t="31510" x="1885950" y="4718050"/>
          <p14:tracePt t="31518" x="1879600" y="4718050"/>
          <p14:tracePt t="31525" x="1870075" y="4718050"/>
          <p14:tracePt t="31542" x="1847850" y="4718050"/>
          <p14:tracePt t="31559" x="1797050" y="4718050"/>
          <p14:tracePt t="31576" x="1647825" y="4721225"/>
          <p14:tracePt t="31592" x="1552575" y="4730750"/>
          <p14:tracePt t="31610" x="1419225" y="4746625"/>
          <p14:tracePt t="31626" x="1336675" y="4752975"/>
          <p14:tracePt t="31642" x="1250950" y="4768850"/>
          <p14:tracePt t="31659" x="1196975" y="4781550"/>
          <p14:tracePt t="31676" x="1139825" y="4800600"/>
          <p14:tracePt t="31692" x="1117600" y="4806950"/>
          <p14:tracePt t="31708" x="1085850" y="4813300"/>
          <p14:tracePt t="31726" x="1063625" y="4835525"/>
          <p14:tracePt t="31742" x="1054100" y="4845050"/>
          <p14:tracePt t="31759" x="1035050" y="4860925"/>
          <p14:tracePt t="31775" x="1025525" y="4870450"/>
          <p14:tracePt t="31792" x="1012825" y="4886325"/>
          <p14:tracePt t="31810" x="1000125" y="4899025"/>
          <p14:tracePt t="31827" x="984250" y="4911725"/>
          <p14:tracePt t="31843" x="971550" y="4940300"/>
          <p14:tracePt t="31859" x="971550" y="4972050"/>
          <p14:tracePt t="31875" x="971550" y="5010150"/>
          <p14:tracePt t="31892" x="971550" y="5032375"/>
          <p14:tracePt t="31909" x="971550" y="5086350"/>
          <p14:tracePt t="31925" x="974725" y="5130800"/>
          <p14:tracePt t="31942" x="974725" y="5168900"/>
          <p14:tracePt t="31959" x="1000125" y="5232400"/>
          <p14:tracePt t="31975" x="1006475" y="5276850"/>
          <p14:tracePt t="31992" x="1006475" y="5321300"/>
          <p14:tracePt t="32009" x="1019175" y="5368925"/>
          <p14:tracePt t="32025" x="1019175" y="5397500"/>
          <p14:tracePt t="32043" x="1031875" y="5435600"/>
          <p14:tracePt t="32059" x="1044575" y="5499100"/>
          <p14:tracePt t="32076" x="1063625" y="5530850"/>
          <p14:tracePt t="32092" x="1076325" y="5575300"/>
          <p14:tracePt t="32109" x="1095375" y="5616575"/>
          <p14:tracePt t="32125" x="1104900" y="5641975"/>
          <p14:tracePt t="32142" x="1111250" y="5670550"/>
          <p14:tracePt t="32159" x="1133475" y="5686425"/>
          <p14:tracePt t="32176" x="1149350" y="5695950"/>
          <p14:tracePt t="32193" x="1165225" y="5705475"/>
          <p14:tracePt t="32209" x="1193800" y="5730875"/>
          <p14:tracePt t="32225" x="1216025" y="5740400"/>
          <p14:tracePt t="32242" x="1238250" y="5749925"/>
          <p14:tracePt t="32259" x="1260475" y="5772150"/>
          <p14:tracePt t="32275" x="1289050" y="5778500"/>
          <p14:tracePt t="32292" x="1304925" y="5778500"/>
          <p14:tracePt t="32295" x="1314450" y="5778500"/>
          <p14:tracePt t="32309" x="1330325" y="5778500"/>
          <p14:tracePt t="32326" x="1352550" y="5778500"/>
          <p14:tracePt t="32342" x="1368425" y="5778500"/>
          <p14:tracePt t="32359" x="1387475" y="5778500"/>
          <p14:tracePt t="32375" x="1403350" y="5778500"/>
          <p14:tracePt t="32392" x="1412875" y="5778500"/>
          <p14:tracePt t="32409" x="1428750" y="5778500"/>
          <p14:tracePt t="32425" x="1438275" y="5778500"/>
          <p14:tracePt t="32459" x="1438275" y="5762625"/>
          <p14:tracePt t="32892" x="1441450" y="5756275"/>
          <p14:tracePt t="32899" x="1447800" y="5753100"/>
          <p14:tracePt t="32909" x="1463675" y="5734050"/>
          <p14:tracePt t="32926" x="1489075" y="5711825"/>
          <p14:tracePt t="32942" x="1549400" y="5664200"/>
          <p14:tracePt t="32959" x="1593850" y="5638800"/>
          <p14:tracePt t="32992" x="1685925" y="5584825"/>
          <p14:tracePt t="33025" x="1739900" y="5562600"/>
          <p14:tracePt t="33042" x="1762125" y="5540375"/>
          <p14:tracePt t="33059" x="1781175" y="5530850"/>
          <p14:tracePt t="33075" x="1797050" y="5518150"/>
          <p14:tracePt t="33092" x="1831975" y="5502275"/>
          <p14:tracePt t="33109" x="1854200" y="5492750"/>
          <p14:tracePt t="33125" x="1898650" y="5480050"/>
          <p14:tracePt t="33142" x="1997075" y="5464175"/>
          <p14:tracePt t="33158" x="2092325" y="5464175"/>
          <p14:tracePt t="33175" x="2184400" y="5464175"/>
          <p14:tracePt t="33193" x="2368550" y="5464175"/>
          <p14:tracePt t="33209" x="2505075" y="5464175"/>
          <p14:tracePt t="33227" x="2679700" y="5464175"/>
          <p14:tracePt t="33242" x="2803525" y="5464175"/>
          <p14:tracePt t="33259" x="2943225" y="5464175"/>
          <p14:tracePt t="33275" x="3038475" y="5470525"/>
          <p14:tracePt t="33292" x="3200400" y="5486400"/>
          <p14:tracePt t="33309" x="3317875" y="5492750"/>
          <p14:tracePt t="33325" x="3425825" y="5518150"/>
          <p14:tracePt t="33343" x="3514725" y="5524500"/>
          <p14:tracePt t="33359" x="3575050" y="5534025"/>
          <p14:tracePt t="33376" x="3654425" y="5546725"/>
          <p14:tracePt t="33392" x="3679825" y="5553075"/>
          <p14:tracePt t="33782" x="3721100" y="5553075"/>
          <p14:tracePt t="33790" x="3778250" y="5553075"/>
          <p14:tracePt t="33797" x="3816350" y="5546725"/>
          <p14:tracePt t="33809" x="3863975" y="5540375"/>
          <p14:tracePt t="33825" x="3965575" y="5518150"/>
          <p14:tracePt t="33843" x="4025900" y="5518150"/>
          <p14:tracePt t="33876" x="4191000" y="5476875"/>
          <p14:tracePt t="33908" x="4340225" y="5445125"/>
          <p14:tracePt t="33925" x="4429125" y="5426075"/>
          <p14:tracePt t="33943" x="4495800" y="5403850"/>
          <p14:tracePt t="33958" x="4559300" y="5391150"/>
          <p14:tracePt t="33975" x="4629150" y="5375275"/>
          <p14:tracePt t="33992" x="4667250" y="5375275"/>
          <p14:tracePt t="34008" x="4711700" y="5375275"/>
          <p14:tracePt t="34025" x="4752975" y="5375275"/>
          <p14:tracePt t="34042" x="4772025" y="5375275"/>
          <p14:tracePt t="34058" x="4794250" y="5375275"/>
          <p14:tracePt t="34075" x="4810125" y="5375275"/>
          <p14:tracePt t="34092" x="4819650" y="5375275"/>
          <p14:tracePt t="34108" x="4829175" y="5375275"/>
          <p14:tracePt t="34125" x="4848225" y="5372100"/>
          <p14:tracePt t="34142" x="4857750" y="5372100"/>
          <p14:tracePt t="34158" x="4870450" y="5372100"/>
          <p14:tracePt t="34175" x="4883150" y="5372100"/>
          <p14:tracePt t="34192" x="4899025" y="5372100"/>
          <p14:tracePt t="34208" x="4902200" y="5372100"/>
          <p14:tracePt t="34225" x="4908550" y="5372100"/>
          <p14:tracePt t="35051" x="4924425" y="5372100"/>
          <p14:tracePt t="35058" x="4943475" y="5372100"/>
          <p14:tracePt t="35065" x="4968875" y="5372100"/>
          <p14:tracePt t="35075" x="4987925" y="5365750"/>
          <p14:tracePt t="35091" x="5019675" y="5353050"/>
          <p14:tracePt t="35108" x="5067300" y="5334000"/>
          <p14:tracePt t="35125" x="5105400" y="5321300"/>
          <p14:tracePt t="35158" x="5187950" y="5286375"/>
          <p14:tracePt t="35191" x="5254625" y="5248275"/>
          <p14:tracePt t="35209" x="5305425" y="5222875"/>
          <p14:tracePt t="35225" x="5330825" y="5203825"/>
          <p14:tracePt t="35243" x="5391150" y="5159375"/>
          <p14:tracePt t="35258" x="5435600" y="5130800"/>
          <p14:tracePt t="35275" x="5467350" y="5099050"/>
          <p14:tracePt t="35292" x="5508625" y="5073650"/>
          <p14:tracePt t="35308" x="5559425" y="5029200"/>
          <p14:tracePt t="35325" x="5584825" y="4991100"/>
          <p14:tracePt t="35343" x="5629275" y="4953000"/>
          <p14:tracePt t="35358" x="5654675" y="4921250"/>
          <p14:tracePt t="35375" x="5683250" y="4895850"/>
          <p14:tracePt t="35392" x="5721350" y="4860925"/>
          <p14:tracePt t="35409" x="5759450" y="4841875"/>
          <p14:tracePt t="35425" x="5784850" y="4816475"/>
          <p14:tracePt t="35442" x="5826125" y="4778375"/>
          <p14:tracePt t="35459" x="5845175" y="4752975"/>
          <p14:tracePt t="35475" x="5870575" y="4714875"/>
          <p14:tracePt t="35492" x="5889625" y="4673600"/>
          <p14:tracePt t="35508" x="5895975" y="4651375"/>
          <p14:tracePt t="35525" x="5895975" y="4629150"/>
          <p14:tracePt t="35542" x="5895975" y="4603750"/>
          <p14:tracePt t="35558" x="5895975" y="4594225"/>
          <p14:tracePt t="35575" x="5892800" y="4584700"/>
          <p14:tracePt t="35592" x="5880100" y="4562475"/>
          <p14:tracePt t="35608" x="5864225" y="4552950"/>
          <p14:tracePt t="35625" x="5854700" y="4543425"/>
          <p14:tracePt t="35642" x="5854700" y="4533900"/>
          <p14:tracePt t="35678" x="5848350" y="4533900"/>
          <p14:tracePt t="35692" x="5842000" y="4533900"/>
          <p14:tracePt t="35708" x="5838825" y="4533900"/>
          <p14:tracePt t="35726" x="5832475" y="4533900"/>
          <p14:tracePt t="35743" x="5829300" y="4533900"/>
          <p14:tracePt t="35857" x="5829300" y="4527550"/>
          <p14:tracePt t="35872" x="5829300" y="4518025"/>
          <p14:tracePt t="36626" x="5889625" y="4546600"/>
          <p14:tracePt t="36633" x="5984875" y="4603750"/>
          <p14:tracePt t="36642" x="6070600" y="4641850"/>
          <p14:tracePt t="36659" x="6226175" y="4705350"/>
          <p14:tracePt t="36676" x="6473825" y="4797425"/>
          <p14:tracePt t="36697" x="6689725" y="4860925"/>
          <p14:tracePt t="36715" x="6829425" y="4895850"/>
          <p14:tracePt t="36742" x="7054850" y="4921250"/>
          <p14:tracePt t="36775" x="7245350" y="4908550"/>
          <p14:tracePt t="36792" x="7308850" y="4902200"/>
          <p14:tracePt t="36809" x="7369175" y="4895850"/>
          <p14:tracePt t="36825" x="7432675" y="4876800"/>
          <p14:tracePt t="36842" x="7470775" y="4870450"/>
          <p14:tracePt t="36858" x="7499350" y="4870450"/>
          <p14:tracePt t="36875" x="7546975" y="4851400"/>
          <p14:tracePt t="36892" x="7578725" y="4841875"/>
          <p14:tracePt t="36908" x="7623175" y="4829175"/>
          <p14:tracePt t="36925" x="7689850" y="4800600"/>
          <p14:tracePt t="36942" x="7724775" y="4797425"/>
          <p14:tracePt t="36958" x="7753350" y="4797425"/>
          <p14:tracePt t="36975" x="7788275" y="4797425"/>
          <p14:tracePt t="36991" x="7816850" y="4797425"/>
          <p14:tracePt t="37008" x="7839075" y="4797425"/>
          <p14:tracePt t="37025" x="7880350" y="4797425"/>
          <p14:tracePt t="37042" x="7915275" y="4797425"/>
          <p14:tracePt t="37058" x="7953375" y="4797425"/>
          <p14:tracePt t="37075" x="8007350" y="4806950"/>
          <p14:tracePt t="37092" x="8045450" y="4813300"/>
          <p14:tracePt t="37108" x="8067675" y="4822825"/>
          <p14:tracePt t="37126" x="8108950" y="4835525"/>
          <p14:tracePt t="37142" x="8134350" y="4848225"/>
          <p14:tracePt t="37159" x="8175625" y="4867275"/>
          <p14:tracePt t="37175" x="8201025" y="4883150"/>
          <p14:tracePt t="37192" x="8216900" y="4892675"/>
          <p14:tracePt t="37209" x="8229600" y="4908550"/>
          <p14:tracePt t="37225" x="8239125" y="4918075"/>
          <p14:tracePt t="37242" x="8251825" y="492442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357188" y="2214563"/>
            <a:ext cx="78517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6000">
                <a:solidFill>
                  <a:srgbClr val="C00000"/>
                </a:solidFill>
              </a:rPr>
              <a:t>Trachéophytes à spores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49"/>
    </mc:Choice>
    <mc:Fallback xmlns="">
      <p:transition spd="slow" advTm="12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827088" y="0"/>
            <a:ext cx="83169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8000"/>
                </a:solidFill>
              </a:rPr>
              <a:t>1. Les ptéridophytes</a:t>
            </a:r>
            <a:endParaRPr lang="fr-FR" altLang="fr-FR" sz="1400">
              <a:solidFill>
                <a:srgbClr val="008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/>
              <a:t>	</a:t>
            </a:r>
            <a:r>
              <a:rPr lang="fr-FR" altLang="fr-FR" sz="2000">
                <a:solidFill>
                  <a:srgbClr val="990099"/>
                </a:solidFill>
              </a:rPr>
              <a:t>Caractères généraux</a:t>
            </a:r>
          </a:p>
        </p:txBody>
      </p:sp>
      <p:pic>
        <p:nvPicPr>
          <p:cNvPr id="18435" name="Picture 6" descr=" Psilotum nudum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765175"/>
            <a:ext cx="2879725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0" descr="Nephrolepis cordifol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419475"/>
            <a:ext cx="2579688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2" descr="Selaginell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141663"/>
            <a:ext cx="3313113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4" descr="Equisetum_hymenale_stem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475" y="0"/>
            <a:ext cx="2608263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5" descr="tracheidescalariform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" t="4883" r="72253" b="2347"/>
          <a:stretch>
            <a:fillRect/>
          </a:stretch>
        </p:blipFill>
        <p:spPr bwMode="auto">
          <a:xfrm>
            <a:off x="395288" y="476250"/>
            <a:ext cx="977900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0" y="6286500"/>
            <a:ext cx="2000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600">
                <a:ea typeface="Calibri" panose="020F0502020204030204" pitchFamily="34" charset="0"/>
                <a:cs typeface="Times New Roman" panose="02020603050405020304" pitchFamily="18" charset="0"/>
              </a:rPr>
              <a:t>trachéïdes scalariformes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35"/>
    </mc:Choice>
    <mc:Fallback xmlns="">
      <p:transition spd="slow" advTm="63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14" x="8239125" y="4845050"/>
          <p14:tracePt t="4321" x="8210550" y="4752975"/>
          <p14:tracePt t="4332" x="8181975" y="4679950"/>
          <p14:tracePt t="4349" x="8035925" y="4302125"/>
          <p14:tracePt t="4368" x="7950200" y="4089400"/>
          <p14:tracePt t="4388" x="7712075" y="3619500"/>
          <p14:tracePt t="4415" x="7312025" y="2895600"/>
          <p14:tracePt t="4449" x="6648450" y="2047875"/>
          <p14:tracePt t="4466" x="6394450" y="1765300"/>
          <p14:tracePt t="4484" x="6207125" y="1543050"/>
          <p14:tracePt t="4499" x="6099175" y="1435100"/>
          <p14:tracePt t="4515" x="5969000" y="1304925"/>
          <p14:tracePt t="4531" x="5864225" y="1216025"/>
          <p14:tracePt t="4548" x="5727700" y="1098550"/>
          <p14:tracePt t="4564" x="5638800" y="1047750"/>
          <p14:tracePt t="4581" x="5502275" y="977900"/>
          <p14:tracePt t="4597" x="5318125" y="879475"/>
          <p14:tracePt t="4614" x="5216525" y="819150"/>
          <p14:tracePt t="4631" x="5080000" y="755650"/>
          <p14:tracePt t="4648" x="4911725" y="698500"/>
          <p14:tracePt t="4664" x="4800600" y="654050"/>
          <p14:tracePt t="4681" x="4683125" y="638175"/>
          <p14:tracePt t="4697" x="4622800" y="628650"/>
          <p14:tracePt t="4954" x="4518025" y="600075"/>
          <p14:tracePt t="4961" x="4403725" y="571500"/>
          <p14:tracePt t="4968" x="4257675" y="552450"/>
          <p14:tracePt t="4980" x="4121150" y="520700"/>
          <p14:tracePt t="4997" x="3609975" y="485775"/>
          <p14:tracePt t="5015" x="3279775" y="485775"/>
          <p14:tracePt t="5031" x="2790825" y="514350"/>
          <p14:tracePt t="5048" x="2457450" y="571500"/>
          <p14:tracePt t="5065" x="2159000" y="638175"/>
          <p14:tracePt t="5081" x="1749425" y="765175"/>
          <p14:tracePt t="5098" x="1562100" y="822325"/>
          <p14:tracePt t="5115" x="1384300" y="879475"/>
          <p14:tracePt t="5131" x="1190625" y="958850"/>
          <p14:tracePt t="5147" x="1079500" y="1000125"/>
          <p14:tracePt t="5164" x="990600" y="1041400"/>
          <p14:tracePt t="5181" x="873125" y="1089025"/>
          <p14:tracePt t="5197" x="815975" y="1123950"/>
          <p14:tracePt t="5214" x="784225" y="1149350"/>
          <p14:tracePt t="5231" x="739775" y="1193800"/>
          <p14:tracePt t="5247" x="714375" y="1216025"/>
          <p14:tracePt t="5264" x="682625" y="1257300"/>
          <p14:tracePt t="5280" x="644525" y="1308100"/>
          <p14:tracePt t="5297" x="625475" y="1333500"/>
          <p14:tracePt t="5314" x="612775" y="1362075"/>
          <p14:tracePt t="5331" x="603250" y="1397000"/>
          <p14:tracePt t="5347" x="603250" y="1406525"/>
          <p14:tracePt t="5364" x="603250" y="1422400"/>
          <p14:tracePt t="5381" x="603250" y="1438275"/>
          <p14:tracePt t="5397" x="609600" y="1447800"/>
          <p14:tracePt t="5414" x="619125" y="1447800"/>
          <p14:tracePt t="5430" x="638175" y="1441450"/>
          <p14:tracePt t="5447" x="650875" y="1416050"/>
          <p14:tracePt t="5464" x="663575" y="1387475"/>
          <p14:tracePt t="5481" x="666750" y="1346200"/>
          <p14:tracePt t="5497" x="666750" y="1336675"/>
          <p14:tracePt t="5514" x="666750" y="1327150"/>
          <p14:tracePt t="5530" x="666750" y="1311275"/>
          <p14:tracePt t="5547" x="666750" y="1295400"/>
          <p14:tracePt t="5563" x="666750" y="1285875"/>
          <p14:tracePt t="5580" x="682625" y="1273175"/>
          <p14:tracePt t="5597" x="714375" y="1241425"/>
          <p14:tracePt t="5613" x="806450" y="1190625"/>
          <p14:tracePt t="5630" x="981075" y="1104900"/>
          <p14:tracePt t="5647" x="1073150" y="1044575"/>
          <p14:tracePt t="5664" x="1162050" y="1003300"/>
          <p14:tracePt t="5680" x="1279525" y="939800"/>
          <p14:tracePt t="5697" x="1327150" y="908050"/>
          <p14:tracePt t="5714" x="1374775" y="873125"/>
          <p14:tracePt t="5730" x="1450975" y="825500"/>
          <p14:tracePt t="5747" x="1517650" y="793750"/>
          <p14:tracePt t="5764" x="1565275" y="768350"/>
          <p14:tracePt t="5780" x="1616075" y="749300"/>
          <p14:tracePt t="5797" x="1631950" y="742950"/>
          <p14:tracePt t="5814" x="1641475" y="742950"/>
          <p14:tracePt t="5914" x="1635125" y="742950"/>
          <p14:tracePt t="5923" x="1628775" y="742950"/>
          <p14:tracePt t="5930" x="1619250" y="742950"/>
          <p14:tracePt t="5947" x="1590675" y="742950"/>
          <p14:tracePt t="5964" x="1527175" y="730250"/>
          <p14:tracePt t="5980" x="1489075" y="723900"/>
          <p14:tracePt t="5997" x="1438275" y="711200"/>
          <p14:tracePt t="6014" x="1346200" y="692150"/>
          <p14:tracePt t="6031" x="1292225" y="676275"/>
          <p14:tracePt t="6047" x="1238250" y="663575"/>
          <p14:tracePt t="6064" x="1171575" y="638175"/>
          <p14:tracePt t="6080" x="1127125" y="625475"/>
          <p14:tracePt t="6097" x="1095375" y="612775"/>
          <p14:tracePt t="6114" x="1054100" y="593725"/>
          <p14:tracePt t="6130" x="1031875" y="581025"/>
          <p14:tracePt t="6147" x="1000125" y="581025"/>
          <p14:tracePt t="6164" x="987425" y="581025"/>
          <p14:tracePt t="6180" x="977900" y="581025"/>
          <p14:tracePt t="6197" x="962025" y="581025"/>
          <p14:tracePt t="6214" x="942975" y="581025"/>
          <p14:tracePt t="6230" x="927100" y="581025"/>
          <p14:tracePt t="6247" x="904875" y="581025"/>
          <p14:tracePt t="6264" x="889000" y="590550"/>
          <p14:tracePt t="6280" x="879475" y="593725"/>
          <p14:tracePt t="6297" x="869950" y="603250"/>
          <p14:tracePt t="6314" x="847725" y="619125"/>
          <p14:tracePt t="6330" x="838200" y="628650"/>
          <p14:tracePt t="6347" x="822325" y="644525"/>
          <p14:tracePt t="6364" x="793750" y="660400"/>
          <p14:tracePt t="6381" x="781050" y="673100"/>
          <p14:tracePt t="6397" x="762000" y="682625"/>
          <p14:tracePt t="6414" x="739775" y="717550"/>
          <p14:tracePt t="6430" x="730250" y="733425"/>
          <p14:tracePt t="6447" x="717550" y="755650"/>
          <p14:tracePt t="6463" x="695325" y="790575"/>
          <p14:tracePt t="6480" x="682625" y="812800"/>
          <p14:tracePt t="6497" x="679450" y="835025"/>
          <p14:tracePt t="6514" x="666750" y="876300"/>
          <p14:tracePt t="6531" x="660400" y="898525"/>
          <p14:tracePt t="6547" x="647700" y="930275"/>
          <p14:tracePt t="6563" x="635000" y="965200"/>
          <p14:tracePt t="6581" x="625475" y="993775"/>
          <p14:tracePt t="6597" x="619125" y="1019175"/>
          <p14:tracePt t="6614" x="606425" y="1060450"/>
          <p14:tracePt t="6630" x="593725" y="1082675"/>
          <p14:tracePt t="6647" x="574675" y="1114425"/>
          <p14:tracePt t="6663" x="555625" y="1177925"/>
          <p14:tracePt t="6680" x="546100" y="1216025"/>
          <p14:tracePt t="6697" x="533400" y="1254125"/>
          <p14:tracePt t="6714" x="514350" y="1301750"/>
          <p14:tracePt t="6730" x="508000" y="1333500"/>
          <p14:tracePt t="6747" x="501650" y="1362075"/>
          <p14:tracePt t="6764" x="488950" y="1425575"/>
          <p14:tracePt t="6781" x="488950" y="1454150"/>
          <p14:tracePt t="6798" x="476250" y="1511300"/>
          <p14:tracePt t="6814" x="469900" y="1543050"/>
          <p14:tracePt t="6830" x="463550" y="1565275"/>
          <p14:tracePt t="6847" x="444500" y="1593850"/>
          <p14:tracePt t="6864" x="428625" y="1638300"/>
          <p14:tracePt t="6881" x="422275" y="1666875"/>
          <p14:tracePt t="6898" x="415925" y="1701800"/>
          <p14:tracePt t="6914" x="415925" y="1736725"/>
          <p14:tracePt t="6931" x="415925" y="1781175"/>
          <p14:tracePt t="6948" x="415925" y="1844675"/>
          <p14:tracePt t="6964" x="415925" y="1866900"/>
          <p14:tracePt t="6980" x="415925" y="1895475"/>
          <p14:tracePt t="6998" x="409575" y="1943100"/>
          <p14:tracePt t="7014" x="409575" y="1971675"/>
          <p14:tracePt t="7031" x="409575" y="1993900"/>
          <p14:tracePt t="7048" x="409575" y="2041525"/>
          <p14:tracePt t="7064" x="409575" y="2079625"/>
          <p14:tracePt t="7080" x="409575" y="2114550"/>
          <p14:tracePt t="7098" x="409575" y="2171700"/>
          <p14:tracePt t="7113" x="409575" y="2206625"/>
          <p14:tracePt t="7130" x="409575" y="2244725"/>
          <p14:tracePt t="7148" x="409575" y="2305050"/>
          <p14:tracePt t="7163" x="409575" y="2343150"/>
          <p14:tracePt t="7181" x="409575" y="2387600"/>
          <p14:tracePt t="7197" x="409575" y="2425700"/>
          <p14:tracePt t="7214" x="409575" y="2457450"/>
          <p14:tracePt t="7231" x="409575" y="2479675"/>
          <p14:tracePt t="7247" x="409575" y="2505075"/>
          <p14:tracePt t="7263" x="409575" y="2514600"/>
          <p14:tracePt t="7280" x="409575" y="2524125"/>
          <p14:tracePt t="7739" x="409575" y="2546350"/>
          <p14:tracePt t="7746" x="409575" y="2590800"/>
          <p14:tracePt t="7753" x="409575" y="2625725"/>
          <p14:tracePt t="7767" x="396875" y="2698750"/>
          <p14:tracePt t="7781" x="381000" y="2765425"/>
          <p14:tracePt t="7797" x="368300" y="2838450"/>
          <p14:tracePt t="7831" x="352425" y="3051175"/>
          <p14:tracePt t="7864" x="336550" y="3219450"/>
          <p14:tracePt t="7881" x="314325" y="3321050"/>
          <p14:tracePt t="7897" x="307975" y="3384550"/>
          <p14:tracePt t="7914" x="292100" y="3444875"/>
          <p14:tracePt t="7931" x="266700" y="3508375"/>
          <p14:tracePt t="7947" x="254000" y="3556000"/>
          <p14:tracePt t="7964" x="254000" y="3590925"/>
          <p14:tracePt t="7981" x="247650" y="3676650"/>
          <p14:tracePt t="7997" x="247650" y="3736975"/>
          <p14:tracePt t="8014" x="247650" y="3781425"/>
          <p14:tracePt t="8031" x="241300" y="3844925"/>
          <p14:tracePt t="8047" x="234950" y="3898900"/>
          <p14:tracePt t="8064" x="228600" y="3943350"/>
          <p14:tracePt t="8080" x="222250" y="4029075"/>
          <p14:tracePt t="8096" x="222250" y="4089400"/>
          <p14:tracePt t="8114" x="225425" y="4159250"/>
          <p14:tracePt t="8130" x="263525" y="4273550"/>
          <p14:tracePt t="8147" x="301625" y="4352925"/>
          <p14:tracePt t="8164" x="333375" y="4419600"/>
          <p14:tracePt t="8181" x="358775" y="4492625"/>
          <p14:tracePt t="8197" x="371475" y="4537075"/>
          <p14:tracePt t="8213" x="384175" y="4581525"/>
          <p14:tracePt t="8230" x="431800" y="4648200"/>
          <p14:tracePt t="8247" x="479425" y="4689475"/>
          <p14:tracePt t="8264" x="523875" y="4740275"/>
          <p14:tracePt t="8280" x="587375" y="4810125"/>
          <p14:tracePt t="8297" x="619125" y="4841875"/>
          <p14:tracePt t="8314" x="631825" y="4867275"/>
          <p14:tracePt t="8330" x="647700" y="4889500"/>
          <p14:tracePt t="8347" x="657225" y="4902200"/>
          <p14:tracePt t="8364" x="673100" y="4921250"/>
          <p14:tracePt t="8380" x="679450" y="4924425"/>
          <p14:tracePt t="8758" x="685800" y="4978400"/>
          <p14:tracePt t="8765" x="685800" y="5048250"/>
          <p14:tracePt t="8772" x="685800" y="5118100"/>
          <p14:tracePt t="8780" x="685800" y="5175250"/>
          <p14:tracePt t="8797" x="685800" y="5267325"/>
          <p14:tracePt t="8814" x="673100" y="5410200"/>
          <p14:tracePt t="8830" x="660400" y="5464175"/>
          <p14:tracePt t="8864" x="606425" y="5651500"/>
          <p14:tracePt t="8897" x="577850" y="5813425"/>
          <p14:tracePt t="8914" x="577850" y="5889625"/>
          <p14:tracePt t="8930" x="565150" y="5934075"/>
          <p14:tracePt t="8947" x="558800" y="5965825"/>
          <p14:tracePt t="8964" x="533400" y="6007100"/>
          <p14:tracePt t="8980" x="520700" y="6045200"/>
          <p14:tracePt t="8997" x="514350" y="6076950"/>
          <p14:tracePt t="9014" x="514350" y="6124575"/>
          <p14:tracePt t="9031" x="514350" y="6146800"/>
          <p14:tracePt t="9047" x="514350" y="6181725"/>
          <p14:tracePt t="9064" x="508000" y="6223000"/>
          <p14:tracePt t="9080" x="504825" y="6245225"/>
          <p14:tracePt t="9097" x="498475" y="6267450"/>
          <p14:tracePt t="9114" x="498475" y="6308725"/>
          <p14:tracePt t="9130" x="498475" y="6337300"/>
          <p14:tracePt t="9147" x="498475" y="6359525"/>
          <p14:tracePt t="9164" x="498475" y="6407150"/>
          <p14:tracePt t="9180" x="508000" y="6438900"/>
          <p14:tracePt t="9197" x="517525" y="6470650"/>
          <p14:tracePt t="9213" x="536575" y="6505575"/>
          <p14:tracePt t="9769" x="1371600" y="6457950"/>
          <p14:tracePt t="9784" x="1390650" y="6426200"/>
          <p14:tracePt t="9798" x="1403350" y="6397625"/>
          <p14:tracePt t="9813" x="1419225" y="6384925"/>
          <p14:tracePt t="9831" x="1431925" y="6369050"/>
          <p14:tracePt t="9863" x="1457325" y="6315075"/>
          <p14:tracePt t="9897" x="1492250" y="6261100"/>
          <p14:tracePt t="9913" x="1501775" y="6251575"/>
          <p14:tracePt t="9930" x="1508125" y="6242050"/>
          <p14:tracePt t="9946" x="1508125" y="6226175"/>
          <p14:tracePt t="9980" x="1511300" y="6223000"/>
          <p14:tracePt t="9996" x="1511300" y="6216650"/>
          <p14:tracePt t="10013" x="1524000" y="6210300"/>
          <p14:tracePt t="10030" x="1524000" y="6207125"/>
          <p14:tracePt t="10046" x="1527175" y="6200775"/>
          <p14:tracePt t="10063" x="1533525" y="6191250"/>
          <p14:tracePt t="10080" x="1536700" y="6181725"/>
          <p14:tracePt t="10097" x="1552575" y="6165850"/>
          <p14:tracePt t="10113" x="1562100" y="6156325"/>
          <p14:tracePt t="10130" x="1590675" y="6146800"/>
          <p14:tracePt t="10147" x="1631950" y="6121400"/>
          <p14:tracePt t="10163" x="1657350" y="6108700"/>
          <p14:tracePt t="10181" x="1673225" y="6099175"/>
          <p14:tracePt t="10196" x="1692275" y="6083300"/>
          <p14:tracePt t="10213" x="1704975" y="6067425"/>
          <p14:tracePt t="10230" x="1714500" y="6067425"/>
          <p14:tracePt t="10246" x="1727200" y="6067425"/>
          <p14:tracePt t="10263" x="1743075" y="6067425"/>
          <p14:tracePt t="10280" x="1749425" y="6067425"/>
          <p14:tracePt t="10346" x="1746250" y="6067425"/>
          <p14:tracePt t="10354" x="1736725" y="6067425"/>
          <p14:tracePt t="10363" x="1730375" y="6067425"/>
          <p14:tracePt t="10380" x="1720850" y="6080125"/>
          <p14:tracePt t="10397" x="1708150" y="6096000"/>
          <p14:tracePt t="10413" x="1695450" y="6105525"/>
          <p14:tracePt t="10430" x="1682750" y="6115050"/>
          <p14:tracePt t="10447" x="1663700" y="6156325"/>
          <p14:tracePt t="10464" x="1651000" y="6210300"/>
          <p14:tracePt t="10481" x="1628775" y="6292850"/>
          <p14:tracePt t="10496" x="1616075" y="6346825"/>
          <p14:tracePt t="10514" x="1616075" y="6400800"/>
          <p14:tracePt t="10531" x="1616075" y="6461125"/>
          <p14:tracePt t="10547" x="1631950" y="6492875"/>
          <p14:tracePt t="10563" x="1644650" y="6530975"/>
          <p14:tracePt t="10958" x="1641475" y="6483350"/>
          <p14:tracePt t="10966" x="1612900" y="6470650"/>
          <p14:tracePt t="10980" x="1555750" y="6454775"/>
          <p14:tracePt t="10997" x="1501775" y="6442075"/>
          <p14:tracePt t="11030" x="1393825" y="6416675"/>
          <p14:tracePt t="11063" x="1276350" y="6381750"/>
          <p14:tracePt t="11080" x="1139825" y="6350000"/>
          <p14:tracePt t="11096" x="1050925" y="6308725"/>
          <p14:tracePt t="11113" x="984250" y="6280150"/>
          <p14:tracePt t="11130" x="908050" y="6254750"/>
          <p14:tracePt t="11147" x="863600" y="6242050"/>
          <p14:tracePt t="11163" x="831850" y="6229350"/>
          <p14:tracePt t="11180" x="777875" y="6210300"/>
          <p14:tracePt t="11197" x="730250" y="6191250"/>
          <p14:tracePt t="11213" x="695325" y="6191250"/>
          <p14:tracePt t="11230" x="644525" y="6178550"/>
          <p14:tracePt t="11246" x="615950" y="6178550"/>
          <p14:tracePt t="11263" x="593725" y="6178550"/>
          <p14:tracePt t="11279" x="555625" y="6178550"/>
          <p14:tracePt t="11296" x="539750" y="6178550"/>
          <p14:tracePt t="11313" x="517525" y="6178550"/>
          <p14:tracePt t="11330" x="482600" y="6178550"/>
          <p14:tracePt t="11346" x="473075" y="6178550"/>
          <p14:tracePt t="11364" x="454025" y="6200775"/>
          <p14:tracePt t="11380" x="441325" y="6207125"/>
          <p14:tracePt t="11397" x="428625" y="6216650"/>
          <p14:tracePt t="11414" x="412750" y="6232525"/>
          <p14:tracePt t="11430" x="403225" y="6248400"/>
          <p14:tracePt t="11446" x="393700" y="6257925"/>
          <p14:tracePt t="11464" x="371475" y="6270625"/>
          <p14:tracePt t="11480" x="371475" y="6283325"/>
          <p14:tracePt t="11496" x="371475" y="6302375"/>
          <p14:tracePt t="11513" x="371475" y="6330950"/>
          <p14:tracePt t="11530" x="374650" y="6359525"/>
          <p14:tracePt t="11546" x="393700" y="6381750"/>
          <p14:tracePt t="11564" x="412750" y="6426200"/>
          <p14:tracePt t="11580" x="422275" y="6448425"/>
          <p14:tracePt t="11596" x="434975" y="6480175"/>
          <p14:tracePt t="11614" x="457200" y="6502400"/>
          <p14:tracePt t="12141" x="1209675" y="6483350"/>
          <p14:tracePt t="12149" x="1228725" y="6470650"/>
          <p14:tracePt t="12164" x="1273175" y="6457950"/>
          <p14:tracePt t="12197" x="1349375" y="6426200"/>
          <p14:tracePt t="12230" x="1387475" y="6407150"/>
          <p14:tracePt t="12246" x="1397000" y="6407150"/>
          <p14:tracePt t="12263" x="1412875" y="6400800"/>
          <p14:tracePt t="12280" x="1441450" y="6400800"/>
          <p14:tracePt t="12297" x="1479550" y="6400800"/>
          <p14:tracePt t="12313" x="1489075" y="6400800"/>
          <p14:tracePt t="12330" x="1498600" y="6400800"/>
          <p14:tracePt t="12347" x="1511300" y="6400800"/>
          <p14:tracePt t="12420" x="1514475" y="6400800"/>
          <p14:tracePt t="12433" x="1520825" y="6400800"/>
          <p14:tracePt t="12441" x="1530350" y="6400800"/>
          <p14:tracePt t="12447" x="1533525" y="6400800"/>
          <p14:tracePt t="12505" x="1539875" y="6400800"/>
          <p14:tracePt t="12519" x="1546225" y="6400800"/>
          <p14:tracePt t="12577" x="1546225" y="6403975"/>
          <p14:tracePt t="12583" x="1546225" y="6407150"/>
          <p14:tracePt t="12596" x="1543050" y="6416675"/>
          <p14:tracePt t="12613" x="1533525" y="6426200"/>
          <p14:tracePt t="12629" x="1517650" y="6442075"/>
          <p14:tracePt t="12647" x="1489075" y="6457950"/>
          <p14:tracePt t="12663" x="1460500" y="6477000"/>
          <p14:tracePt t="12680" x="1435100" y="6508750"/>
          <p14:tracePt t="13915" x="1717675" y="6492875"/>
          <p14:tracePt t="13930" x="1727200" y="6492875"/>
          <p14:tracePt t="13946" x="1730375" y="6492875"/>
          <p14:tracePt t="13980" x="1736725" y="6492875"/>
          <p14:tracePt t="14592" x="1714500" y="6467475"/>
          <p14:tracePt t="14598" x="1692275" y="6438900"/>
          <p14:tracePt t="14613" x="1641475" y="6397625"/>
          <p14:tracePt t="14629" x="1590675" y="6353175"/>
          <p14:tracePt t="14646" x="1524000" y="6321425"/>
          <p14:tracePt t="14663" x="1406525" y="6257925"/>
          <p14:tracePt t="14679" x="1314450" y="6210300"/>
          <p14:tracePt t="14713" x="1152525" y="6137275"/>
          <p14:tracePt t="14746" x="1069975" y="6111875"/>
          <p14:tracePt t="14763" x="1012825" y="6099175"/>
          <p14:tracePt t="14780" x="974725" y="6086475"/>
          <p14:tracePt t="14796" x="930275" y="6067425"/>
          <p14:tracePt t="14813" x="857250" y="6045200"/>
          <p14:tracePt t="14830" x="835025" y="6035675"/>
          <p14:tracePt t="14846" x="803275" y="6022975"/>
          <p14:tracePt t="14863" x="781050" y="6007100"/>
          <p14:tracePt t="14879" x="758825" y="5994400"/>
          <p14:tracePt t="14896" x="736600" y="5984875"/>
          <p14:tracePt t="14913" x="692150" y="5946775"/>
          <p14:tracePt t="14930" x="660400" y="5921375"/>
          <p14:tracePt t="14947" x="609600" y="5876925"/>
          <p14:tracePt t="14963" x="577850" y="5851525"/>
          <p14:tracePt t="14979" x="558800" y="5819775"/>
          <p14:tracePt t="14997" x="542925" y="5791200"/>
          <p14:tracePt t="15013" x="542925" y="5768975"/>
          <p14:tracePt t="15030" x="542925" y="5753100"/>
          <p14:tracePt t="15047" x="542925" y="5734050"/>
          <p14:tracePt t="15063" x="542925" y="5718175"/>
          <p14:tracePt t="15079" x="542925" y="5702300"/>
          <p14:tracePt t="15096" x="542925" y="5689600"/>
          <p14:tracePt t="15112" x="542925" y="5680075"/>
          <p14:tracePt t="15130" x="546100" y="5664200"/>
          <p14:tracePt t="15147" x="555625" y="5648325"/>
          <p14:tracePt t="15163" x="558800" y="5645150"/>
          <p14:tracePt t="15179" x="568325" y="5632450"/>
          <p14:tracePt t="15197" x="584200" y="5622925"/>
          <p14:tracePt t="15212" x="593725" y="5613400"/>
          <p14:tracePt t="15230" x="606425" y="5603875"/>
          <p14:tracePt t="15246" x="638175" y="5597525"/>
          <p14:tracePt t="15262" x="660400" y="5597525"/>
          <p14:tracePt t="15279" x="692150" y="5584825"/>
          <p14:tracePt t="15296" x="727075" y="5568950"/>
          <p14:tracePt t="15312" x="755650" y="5549900"/>
          <p14:tracePt t="15330" x="774700" y="5540375"/>
          <p14:tracePt t="15346" x="787400" y="5524500"/>
          <p14:tracePt t="15363" x="803275" y="5514975"/>
          <p14:tracePt t="15379" x="822325" y="5495925"/>
          <p14:tracePt t="15396" x="847725" y="5480050"/>
          <p14:tracePt t="15412" x="863600" y="5470525"/>
          <p14:tracePt t="15430" x="873125" y="5461000"/>
          <p14:tracePt t="15446" x="889000" y="5441950"/>
          <p14:tracePt t="15463" x="898525" y="5432425"/>
          <p14:tracePt t="15480" x="908050" y="5419725"/>
          <p14:tracePt t="15496" x="914400" y="5407025"/>
          <p14:tracePt t="15512" x="923925" y="5394325"/>
          <p14:tracePt t="15530" x="933450" y="5394325"/>
          <p14:tracePt t="15546" x="962025" y="5384800"/>
          <p14:tracePt t="15563" x="981075" y="5384800"/>
          <p14:tracePt t="15579" x="1003300" y="5384800"/>
          <p14:tracePt t="15596" x="1044575" y="5384800"/>
          <p14:tracePt t="15612" x="1073150" y="5384800"/>
          <p14:tracePt t="15629" x="1101725" y="5384800"/>
          <p14:tracePt t="15646" x="1165225" y="5384800"/>
          <p14:tracePt t="15663" x="1209675" y="5384800"/>
          <p14:tracePt t="15680" x="1244600" y="5384800"/>
          <p14:tracePt t="15696" x="1285875" y="5384800"/>
          <p14:tracePt t="15713" x="1301750" y="5384800"/>
          <p14:tracePt t="15730" x="1317625" y="5384800"/>
          <p14:tracePt t="15746" x="1333500" y="5384800"/>
          <p14:tracePt t="15763" x="1343025" y="5384800"/>
          <p14:tracePt t="15779" x="1352550" y="5384800"/>
          <p14:tracePt t="15796" x="1362075" y="5384800"/>
          <p14:tracePt t="15813" x="1365250" y="5384800"/>
          <p14:tracePt t="15845" x="1371600" y="5384800"/>
          <p14:tracePt t="16280" x="1362075" y="5362575"/>
          <p14:tracePt t="16287" x="1349375" y="5334000"/>
          <p14:tracePt t="16296" x="1333500" y="5295900"/>
          <p14:tracePt t="16313" x="1292225" y="5216525"/>
          <p14:tracePt t="16330" x="1250950" y="5121275"/>
          <p14:tracePt t="16346" x="1212850" y="5060950"/>
          <p14:tracePt t="16363" x="1193800" y="5016500"/>
          <p14:tracePt t="16396" x="1123950" y="4930775"/>
          <p14:tracePt t="16431" x="1063625" y="4876800"/>
          <p14:tracePt t="16446" x="1054100" y="4867275"/>
          <p14:tracePt t="16463" x="1038225" y="4860925"/>
          <p14:tracePt t="16479" x="1022350" y="4860925"/>
          <p14:tracePt t="16496" x="1012825" y="4860925"/>
          <p14:tracePt t="16513" x="1003300" y="4860925"/>
          <p14:tracePt t="16529" x="984250" y="4860925"/>
          <p14:tracePt t="16546" x="974725" y="4860925"/>
          <p14:tracePt t="16563" x="965200" y="4864100"/>
          <p14:tracePt t="16579" x="936625" y="4879975"/>
          <p14:tracePt t="16596" x="920750" y="4889500"/>
          <p14:tracePt t="16615" x="879475" y="4914900"/>
          <p14:tracePt t="16630" x="854075" y="4924425"/>
          <p14:tracePt t="16647" x="831850" y="4937125"/>
          <p14:tracePt t="16664" x="790575" y="4962525"/>
          <p14:tracePt t="16680" x="758825" y="4965700"/>
          <p14:tracePt t="16696" x="736600" y="4965700"/>
          <p14:tracePt t="16713" x="698500" y="4965700"/>
          <p14:tracePt t="16729" x="685800" y="4965700"/>
          <p14:tracePt t="16746" x="676275" y="4965700"/>
          <p14:tracePt t="16763" x="663575" y="4965700"/>
          <p14:tracePt t="16779" x="647700" y="4965700"/>
          <p14:tracePt t="16796" x="638175" y="4965700"/>
          <p14:tracePt t="16829" x="631825" y="4965700"/>
          <p14:tracePt t="16892" x="628650" y="4965700"/>
          <p14:tracePt t="17149" x="635000" y="4965700"/>
          <p14:tracePt t="17156" x="641350" y="4965700"/>
          <p14:tracePt t="17163" x="644525" y="4959350"/>
          <p14:tracePt t="17179" x="654050" y="4956175"/>
          <p14:tracePt t="17196" x="663575" y="4949825"/>
          <p14:tracePt t="17213" x="685800" y="4937125"/>
          <p14:tracePt t="17246" x="701675" y="4933950"/>
          <p14:tracePt t="17279" x="727075" y="4924425"/>
          <p14:tracePt t="17296" x="730250" y="4924425"/>
          <p14:tracePt t="17313" x="739775" y="4918075"/>
          <p14:tracePt t="17330" x="749300" y="4914900"/>
          <p14:tracePt t="17346" x="758825" y="4908550"/>
          <p14:tracePt t="17363" x="774700" y="4905375"/>
          <p14:tracePt t="17379" x="784225" y="4899025"/>
          <p14:tracePt t="17396" x="790575" y="4889500"/>
          <p14:tracePt t="17429" x="793750" y="4889500"/>
          <p14:tracePt t="17446" x="793750" y="4883150"/>
          <p14:tracePt t="17463" x="800100" y="4873625"/>
          <p14:tracePt t="17479" x="809625" y="4870450"/>
          <p14:tracePt t="17497" x="825500" y="4864100"/>
          <p14:tracePt t="17513" x="838200" y="4854575"/>
          <p14:tracePt t="17529" x="863600" y="4835525"/>
          <p14:tracePt t="17546" x="908050" y="4822825"/>
          <p14:tracePt t="17548" x="927100" y="4822825"/>
          <p14:tracePt t="17562" x="962025" y="4816475"/>
          <p14:tracePt t="17579" x="984250" y="4816475"/>
          <p14:tracePt t="17597" x="1012825" y="4810125"/>
          <p14:tracePt t="17613" x="1028700" y="4806950"/>
          <p14:tracePt t="17629" x="1050925" y="4794250"/>
          <p14:tracePt t="17646" x="1092200" y="4787900"/>
          <p14:tracePt t="17663" x="1123950" y="4775200"/>
          <p14:tracePt t="17679" x="1143000" y="4775200"/>
          <p14:tracePt t="17696" x="1158875" y="4775200"/>
          <p14:tracePt t="17713" x="1165225" y="4775200"/>
          <p14:tracePt t="17833" x="1162050" y="4775200"/>
          <p14:tracePt t="17840" x="1155700" y="4775200"/>
          <p14:tracePt t="17847" x="1152525" y="4775200"/>
          <p14:tracePt t="17863" x="1146175" y="4775200"/>
          <p14:tracePt t="17880" x="1143000" y="4775200"/>
          <p14:tracePt t="17898" x="1136650" y="4775200"/>
          <p14:tracePt t="17913" x="1127125" y="4775200"/>
          <p14:tracePt t="17929" x="1111250" y="4775200"/>
          <p14:tracePt t="17946" x="1098550" y="4775200"/>
          <p14:tracePt t="17962" x="1089025" y="4775200"/>
          <p14:tracePt t="17979" x="1079500" y="4775200"/>
          <p14:tracePt t="17996" x="1057275" y="4765675"/>
          <p14:tracePt t="18012" x="1047750" y="4762500"/>
          <p14:tracePt t="18029" x="1038225" y="4756150"/>
          <p14:tracePt t="18046" x="1019175" y="4746625"/>
          <p14:tracePt t="18063" x="1009650" y="4737100"/>
          <p14:tracePt t="18079" x="996950" y="4724400"/>
          <p14:tracePt t="18096" x="984250" y="4711700"/>
          <p14:tracePt t="18113" x="974725" y="4702175"/>
          <p14:tracePt t="18130" x="958850" y="4695825"/>
          <p14:tracePt t="18146" x="942975" y="4695825"/>
          <p14:tracePt t="18163" x="933450" y="4695825"/>
          <p14:tracePt t="18179" x="923925" y="4692650"/>
          <p14:tracePt t="18196" x="889000" y="4673600"/>
          <p14:tracePt t="18212" x="866775" y="4660900"/>
          <p14:tracePt t="18229" x="835025" y="4651375"/>
          <p14:tracePt t="18246" x="809625" y="4645025"/>
          <p14:tracePt t="18263" x="793750" y="4645025"/>
          <p14:tracePt t="18279" x="784225" y="4645025"/>
          <p14:tracePt t="18295" x="768350" y="4635500"/>
          <p14:tracePt t="18312" x="739775" y="4616450"/>
          <p14:tracePt t="18329" x="723900" y="4603750"/>
          <p14:tracePt t="18346" x="701675" y="4591050"/>
          <p14:tracePt t="18363" x="685800" y="4581525"/>
          <p14:tracePt t="18379" x="676275" y="4565650"/>
          <p14:tracePt t="18396" x="669925" y="4549775"/>
          <p14:tracePt t="18413" x="669925" y="4540250"/>
          <p14:tracePt t="18429" x="669925" y="4530725"/>
          <p14:tracePt t="18446" x="657225" y="4502150"/>
          <p14:tracePt t="18463" x="650875" y="4483100"/>
          <p14:tracePt t="18479" x="638175" y="4451350"/>
          <p14:tracePt t="18496" x="638175" y="4403725"/>
          <p14:tracePt t="18512" x="638175" y="4359275"/>
          <p14:tracePt t="18529" x="647700" y="4314825"/>
          <p14:tracePt t="18547" x="660400" y="4251325"/>
          <p14:tracePt t="18563" x="673100" y="4225925"/>
          <p14:tracePt t="18579" x="685800" y="4184650"/>
          <p14:tracePt t="18596" x="695325" y="4162425"/>
          <p14:tracePt t="18613" x="714375" y="4130675"/>
          <p14:tracePt t="18629" x="730250" y="4117975"/>
          <p14:tracePt t="18646" x="739775" y="4105275"/>
          <p14:tracePt t="18663" x="749300" y="4095750"/>
          <p14:tracePt t="18680" x="768350" y="4095750"/>
          <p14:tracePt t="18712" x="768350" y="4086225"/>
          <p14:tracePt t="18730" x="762000" y="4083050"/>
          <p14:tracePt t="18745" x="746125" y="4083050"/>
          <p14:tracePt t="18763" x="736600" y="4083050"/>
          <p14:tracePt t="18779" x="723900" y="4083050"/>
          <p14:tracePt t="18795" x="714375" y="4083050"/>
          <p14:tracePt t="18813" x="698500" y="4083050"/>
          <p14:tracePt t="18829" x="688975" y="4083050"/>
          <p14:tracePt t="18845" x="679450" y="4083050"/>
          <p14:tracePt t="18863" x="669925" y="4083050"/>
          <p14:tracePt t="18879" x="647700" y="4076700"/>
          <p14:tracePt t="18895" x="638175" y="4076700"/>
          <p14:tracePt t="18912" x="628650" y="4076700"/>
          <p14:tracePt t="18929" x="628650" y="4070350"/>
          <p14:tracePt t="18972" x="631825" y="4067175"/>
          <p14:tracePt t="18979" x="635000" y="4060825"/>
          <p14:tracePt t="18996" x="644525" y="4051300"/>
          <p14:tracePt t="19012" x="673100" y="4035425"/>
          <p14:tracePt t="19029" x="708025" y="4016375"/>
          <p14:tracePt t="19046" x="746125" y="4003675"/>
          <p14:tracePt t="19063" x="790575" y="3997325"/>
          <p14:tracePt t="19079" x="863600" y="3990975"/>
          <p14:tracePt t="19096" x="923925" y="3990975"/>
          <p14:tracePt t="19113" x="958850" y="3990975"/>
          <p14:tracePt t="19129" x="1006475" y="3990975"/>
          <p14:tracePt t="19146" x="1016000" y="3990975"/>
          <p14:tracePt t="19163" x="1031875" y="3990975"/>
          <p14:tracePt t="19179" x="1047750" y="3990975"/>
          <p14:tracePt t="19213" x="1050925" y="3990975"/>
          <p14:tracePt t="19229" x="1060450" y="3990975"/>
          <p14:tracePt t="19262" x="1066800" y="3990975"/>
          <p14:tracePt t="19314" x="1063625" y="3990975"/>
          <p14:tracePt t="19321" x="1060450" y="3990975"/>
          <p14:tracePt t="19329" x="1054100" y="3990975"/>
          <p14:tracePt t="19346" x="1044575" y="3990975"/>
          <p14:tracePt t="19363" x="1025525" y="3987800"/>
          <p14:tracePt t="19379" x="1012825" y="3975100"/>
          <p14:tracePt t="19396" x="1003300" y="3975100"/>
          <p14:tracePt t="19413" x="990600" y="3975100"/>
          <p14:tracePt t="19429" x="968375" y="3975100"/>
          <p14:tracePt t="19446" x="952500" y="3968750"/>
          <p14:tracePt t="19462" x="942975" y="3968750"/>
          <p14:tracePt t="19479" x="923925" y="3965575"/>
          <p14:tracePt t="19495" x="911225" y="3959225"/>
          <p14:tracePt t="19513" x="901700" y="3956050"/>
          <p14:tracePt t="19546" x="901700" y="3949700"/>
          <p14:tracePt t="19564" x="901700" y="3946525"/>
          <p14:tracePt t="19591" x="901700" y="3940175"/>
          <p14:tracePt t="19599" x="901700" y="3937000"/>
          <p14:tracePt t="19621" x="901700" y="3924300"/>
          <p14:tracePt t="19629" x="901700" y="3921125"/>
          <p14:tracePt t="19646" x="908050" y="3911600"/>
          <p14:tracePt t="19663" x="936625" y="3895725"/>
          <p14:tracePt t="19679" x="952500" y="3889375"/>
          <p14:tracePt t="19696" x="962025" y="3889375"/>
          <p14:tracePt t="19713" x="981075" y="3889375"/>
          <p14:tracePt t="19729" x="987425" y="3889375"/>
          <p14:tracePt t="19763" x="990600" y="3889375"/>
          <p14:tracePt t="19779" x="996950" y="3889375"/>
          <p14:tracePt t="19796" x="1006475" y="3889375"/>
          <p14:tracePt t="19813" x="1019175" y="3886200"/>
          <p14:tracePt t="19829" x="1031875" y="3886200"/>
          <p14:tracePt t="19846" x="1041400" y="3873500"/>
          <p14:tracePt t="19862" x="1050925" y="3873500"/>
          <p14:tracePt t="19879" x="1060450" y="3873500"/>
          <p14:tracePt t="19896" x="1069975" y="3867150"/>
          <p14:tracePt t="19912" x="1111250" y="3857625"/>
          <p14:tracePt t="19929" x="1146175" y="3857625"/>
          <p14:tracePt t="19946" x="1168400" y="3857625"/>
          <p14:tracePt t="19962" x="1200150" y="3851275"/>
          <p14:tracePt t="19979" x="1209675" y="3848100"/>
          <p14:tracePt t="19995" x="1219200" y="3848100"/>
          <p14:tracePt t="20012" x="1235075" y="3848100"/>
          <p14:tracePt t="20029" x="1235075" y="3841750"/>
          <p14:tracePt t="20046" x="1250950" y="3841750"/>
          <p14:tracePt t="20090" x="1250950" y="3838575"/>
          <p14:tracePt t="20104" x="1250950" y="3832225"/>
          <p14:tracePt t="20119" x="1250950" y="3822700"/>
          <p14:tracePt t="20132" x="1241425" y="3816350"/>
          <p14:tracePt t="20145" x="1238250" y="3816350"/>
          <p14:tracePt t="20162" x="1222375" y="3810000"/>
          <p14:tracePt t="20179" x="1216025" y="3810000"/>
          <p14:tracePt t="20195" x="1212850" y="3810000"/>
          <p14:tracePt t="20212" x="1193800" y="3810000"/>
          <p14:tracePt t="20228" x="1184275" y="3810000"/>
          <p14:tracePt t="20245" x="1168400" y="3810000"/>
          <p14:tracePt t="20262" x="1127125" y="3803650"/>
          <p14:tracePt t="20279" x="1089025" y="3803650"/>
          <p14:tracePt t="20295" x="1060450" y="3803650"/>
          <p14:tracePt t="20312" x="1041400" y="3803650"/>
          <p14:tracePt t="20329" x="1031875" y="3803650"/>
          <p14:tracePt t="20345" x="1016000" y="3803650"/>
          <p14:tracePt t="20362" x="1000125" y="3803650"/>
          <p14:tracePt t="20379" x="990600" y="3803650"/>
          <p14:tracePt t="20439" x="993775" y="3803650"/>
          <p14:tracePt t="20446" x="996950" y="3800475"/>
          <p14:tracePt t="20453" x="1009650" y="3794125"/>
          <p14:tracePt t="20462" x="1019175" y="3787775"/>
          <p14:tracePt t="20479" x="1057275" y="3775075"/>
          <p14:tracePt t="20495" x="1098550" y="3765550"/>
          <p14:tracePt t="20512" x="1114425" y="3752850"/>
          <p14:tracePt t="20529" x="1136650" y="3746500"/>
          <p14:tracePt t="20545" x="1171575" y="3743325"/>
          <p14:tracePt t="20562" x="1200150" y="3736975"/>
          <p14:tracePt t="20579" x="1238250" y="3736975"/>
          <p14:tracePt t="20596" x="1276350" y="3736975"/>
          <p14:tracePt t="20612" x="1289050" y="3736975"/>
          <p14:tracePt t="20629" x="1298575" y="3736975"/>
          <p14:tracePt t="20646" x="1301750" y="3736975"/>
          <p14:tracePt t="20679" x="1301750" y="3730625"/>
          <p14:tracePt t="20702" x="1301750" y="3727450"/>
          <p14:tracePt t="20725" x="1301750" y="3721100"/>
          <p14:tracePt t="20746" x="1295400" y="3721100"/>
          <p14:tracePt t="20753" x="1292225" y="3721100"/>
          <p14:tracePt t="20762" x="1285875" y="3721100"/>
          <p14:tracePt t="20779" x="1276350" y="3721100"/>
          <p14:tracePt t="20796" x="1257300" y="3721100"/>
          <p14:tracePt t="20812" x="1244600" y="3721100"/>
          <p14:tracePt t="20829" x="1235075" y="3711575"/>
          <p14:tracePt t="20846" x="1216025" y="3705225"/>
          <p14:tracePt t="20862" x="1206500" y="3695700"/>
          <p14:tracePt t="20879" x="1184275" y="3683000"/>
          <p14:tracePt t="20896" x="1143000" y="3676650"/>
          <p14:tracePt t="20913" x="1127125" y="3676650"/>
          <p14:tracePt t="20929" x="1117600" y="3673475"/>
          <p14:tracePt t="20945" x="1098550" y="3667125"/>
          <p14:tracePt t="20962" x="1092200" y="3657600"/>
          <p14:tracePt t="20996" x="1092200" y="3648075"/>
          <p14:tracePt t="21012" x="1092200" y="3638550"/>
          <p14:tracePt t="21029" x="1085850" y="3629025"/>
          <p14:tracePt t="21046" x="1085850" y="3619500"/>
          <p14:tracePt t="21062" x="1085850" y="3609975"/>
          <p14:tracePt t="21079" x="1085850" y="3600450"/>
          <p14:tracePt t="21095" x="1095375" y="3594100"/>
          <p14:tracePt t="21112" x="1104900" y="3594100"/>
          <p14:tracePt t="21129" x="1114425" y="3594100"/>
          <p14:tracePt t="21508" x="1111250" y="3559175"/>
          <p14:tracePt t="21515" x="1111250" y="3511550"/>
          <p14:tracePt t="21529" x="1111250" y="3429000"/>
          <p14:tracePt t="21545" x="1111250" y="3349625"/>
          <p14:tracePt t="21562" x="1114425" y="3286125"/>
          <p14:tracePt t="21595" x="1162050" y="3149600"/>
          <p14:tracePt t="21628" x="1235075" y="3044825"/>
          <p14:tracePt t="21645" x="1266825" y="3006725"/>
          <p14:tracePt t="21663" x="1282700" y="2981325"/>
          <p14:tracePt t="21679" x="1308100" y="2940050"/>
          <p14:tracePt t="21695" x="1320800" y="2908300"/>
          <p14:tracePt t="21712" x="1333500" y="2886075"/>
          <p14:tracePt t="21729" x="1349375" y="2863850"/>
          <p14:tracePt t="21745" x="1349375" y="2847975"/>
          <p14:tracePt t="21762" x="1349375" y="2825750"/>
          <p14:tracePt t="21779" x="1333500" y="2794000"/>
          <p14:tracePt t="21795" x="1311275" y="2774950"/>
          <p14:tracePt t="21813" x="1279525" y="2762250"/>
          <p14:tracePt t="21829" x="1238250" y="2740025"/>
          <p14:tracePt t="21845" x="1222375" y="2727325"/>
          <p14:tracePt t="21862" x="1212850" y="2724150"/>
          <p14:tracePt t="21879" x="1184275" y="2717800"/>
          <p14:tracePt t="21895" x="1162050" y="2705100"/>
          <p14:tracePt t="21912" x="1130300" y="2695575"/>
          <p14:tracePt t="21929" x="1057275" y="2654300"/>
          <p14:tracePt t="21945" x="1019175" y="2641600"/>
          <p14:tracePt t="21962" x="987425" y="2628900"/>
          <p14:tracePt t="21979" x="965200" y="2613025"/>
          <p14:tracePt t="21995" x="949325" y="2613025"/>
          <p14:tracePt t="22013" x="946150" y="2613025"/>
          <p14:tracePt t="22045" x="946150" y="2606675"/>
          <p14:tracePt t="22099" x="958850" y="2600325"/>
          <p14:tracePt t="22107" x="962025" y="2597150"/>
          <p14:tracePt t="22114" x="968375" y="2590800"/>
          <p14:tracePt t="22129" x="990600" y="2581275"/>
          <p14:tracePt t="22146" x="1000125" y="2581275"/>
          <p14:tracePt t="22163" x="1019175" y="2568575"/>
          <p14:tracePt t="22179" x="1028700" y="2568575"/>
          <p14:tracePt t="22195" x="1035050" y="2568575"/>
          <p14:tracePt t="22213" x="1041400" y="2559050"/>
          <p14:tracePt t="22229" x="1044575" y="2555875"/>
          <p14:tracePt t="22263" x="1050925" y="2549525"/>
          <p14:tracePt t="22278" x="1050925" y="2546350"/>
          <p14:tracePt t="22298" x="1050925" y="2540000"/>
          <p14:tracePt t="22319" x="1050925" y="2536825"/>
          <p14:tracePt t="22328" x="1050925" y="2530475"/>
          <p14:tracePt t="22634" x="1054100" y="2530475"/>
          <p14:tracePt t="22676" x="1060450" y="2530475"/>
          <p14:tracePt t="22712" x="1060450" y="2520950"/>
          <p14:tracePt t="34139" x="1079500" y="2498725"/>
          <p14:tracePt t="34145" x="1101725" y="2470150"/>
          <p14:tracePt t="34153" x="1133475" y="2438400"/>
          <p14:tracePt t="34161" x="1152525" y="2419350"/>
          <p14:tracePt t="34177" x="1222375" y="2365375"/>
          <p14:tracePt t="34195" x="1304925" y="2289175"/>
          <p14:tracePt t="34227" x="1390650" y="2232025"/>
          <p14:tracePt t="34261" x="1460500" y="2162175"/>
          <p14:tracePt t="34277" x="1492250" y="2136775"/>
          <p14:tracePt t="34295" x="1527175" y="2098675"/>
          <p14:tracePt t="34311" x="1568450" y="2073275"/>
          <p14:tracePt t="34328" x="1612900" y="2054225"/>
          <p14:tracePt t="34344" x="1679575" y="2016125"/>
          <p14:tracePt t="34361" x="1717675" y="2003425"/>
          <p14:tracePt t="34377" x="1755775" y="1974850"/>
          <p14:tracePt t="34394" x="1806575" y="1946275"/>
          <p14:tracePt t="34411" x="1831975" y="1914525"/>
          <p14:tracePt t="34427" x="1854200" y="1895475"/>
          <p14:tracePt t="34445" x="1898650" y="1870075"/>
          <p14:tracePt t="34461" x="1946275" y="1838325"/>
          <p14:tracePt t="34478" x="1984375" y="1819275"/>
          <p14:tracePt t="34494" x="2047875" y="1800225"/>
          <p14:tracePt t="34511" x="2095500" y="1778000"/>
          <p14:tracePt t="34527" x="2139950" y="1765300"/>
          <p14:tracePt t="34544" x="2187575" y="1765300"/>
          <p14:tracePt t="34561" x="2216150" y="1765300"/>
          <p14:tracePt t="34577" x="2244725" y="1765300"/>
          <p14:tracePt t="34595" x="2273300" y="1765300"/>
          <p14:tracePt t="34611" x="2282825" y="1765300"/>
          <p14:tracePt t="34627" x="2295525" y="1765300"/>
          <p14:tracePt t="35528" x="2343150" y="1736725"/>
          <p14:tracePt t="35535" x="2406650" y="1698625"/>
          <p14:tracePt t="35544" x="2479675" y="1654175"/>
          <p14:tracePt t="35561" x="2590800" y="1603375"/>
          <p14:tracePt t="35577" x="2774950" y="1514475"/>
          <p14:tracePt t="35594" x="2886075" y="1473200"/>
          <p14:tracePt t="35611" x="2952750" y="1450975"/>
          <p14:tracePt t="35644" x="3095625" y="1416050"/>
          <p14:tracePt t="35677" x="3317875" y="1412875"/>
          <p14:tracePt t="35694" x="3403600" y="1435100"/>
          <p14:tracePt t="35711" x="3502025" y="1460500"/>
          <p14:tracePt t="35728" x="3613150" y="1489075"/>
          <p14:tracePt t="35744" x="3670300" y="1511300"/>
          <p14:tracePt t="35761" x="3714750" y="1524000"/>
          <p14:tracePt t="35777" x="3743325" y="1539875"/>
          <p14:tracePt t="35794" x="3752850" y="1539875"/>
          <p14:tracePt t="35811" x="3762375" y="1539875"/>
          <p14:tracePt t="35827" x="3784600" y="1549400"/>
          <p14:tracePt t="35844" x="3794125" y="1555750"/>
          <p14:tracePt t="35861" x="3803650" y="1565275"/>
          <p14:tracePt t="35863" x="3810000" y="1565275"/>
          <p14:tracePt t="35877" x="3822700" y="1571625"/>
          <p14:tracePt t="35894" x="3835400" y="1571625"/>
          <p14:tracePt t="35911" x="3838575" y="1571625"/>
          <p14:tracePt t="35955" x="3844925" y="1571625"/>
          <p14:tracePt t="36525" x="3889375" y="1568450"/>
          <p14:tracePt t="36532" x="3971925" y="1558925"/>
          <p14:tracePt t="36544" x="4041775" y="1539875"/>
          <p14:tracePt t="36562" x="4283075" y="1428750"/>
          <p14:tracePt t="36578" x="4451350" y="1336675"/>
          <p14:tracePt t="36602" x="4660900" y="1209675"/>
          <p14:tracePt t="36628" x="4883150" y="1114425"/>
          <p14:tracePt t="36661" x="5070475" y="1069975"/>
          <p14:tracePt t="36677" x="5118100" y="1050925"/>
          <p14:tracePt t="36694" x="5162550" y="1038225"/>
          <p14:tracePt t="36711" x="5232400" y="1025525"/>
          <p14:tracePt t="36727" x="5286375" y="1012825"/>
          <p14:tracePt t="36744" x="5334000" y="1000125"/>
          <p14:tracePt t="36760" x="5397500" y="971550"/>
          <p14:tracePt t="36778" x="5435600" y="958850"/>
          <p14:tracePt t="36794" x="5473700" y="949325"/>
          <p14:tracePt t="36810" x="5521325" y="942975"/>
          <p14:tracePt t="36828" x="5549900" y="942975"/>
          <p14:tracePt t="36846" x="5613400" y="936625"/>
          <p14:tracePt t="36862" x="5651500" y="923925"/>
          <p14:tracePt t="36878" x="5689600" y="917575"/>
          <p14:tracePt t="36882" x="5715000" y="917575"/>
          <p14:tracePt t="36895" x="5749925" y="911225"/>
          <p14:tracePt t="36910" x="5794375" y="911225"/>
          <p14:tracePt t="36927" x="5838825" y="904875"/>
          <p14:tracePt t="36945" x="5908675" y="904875"/>
          <p14:tracePt t="36961" x="5962650" y="904875"/>
          <p14:tracePt t="36977" x="5997575" y="904875"/>
          <p14:tracePt t="36995" x="6061075" y="904875"/>
          <p14:tracePt t="37010" x="6111875" y="904875"/>
          <p14:tracePt t="37028" x="6172200" y="904875"/>
          <p14:tracePt t="37044" x="6242050" y="908050"/>
          <p14:tracePt t="37060" x="6296025" y="920750"/>
          <p14:tracePt t="37077" x="6334125" y="939800"/>
          <p14:tracePt t="37095" x="6397625" y="958850"/>
          <p14:tracePt t="37110" x="6451600" y="971550"/>
          <p14:tracePt t="37127" x="6518275" y="1009650"/>
          <p14:tracePt t="37145" x="6604000" y="1050925"/>
          <p14:tracePt t="37160" x="6651625" y="1085850"/>
          <p14:tracePt t="37177" x="6699250" y="1104900"/>
          <p14:tracePt t="37194" x="6734175" y="1136650"/>
          <p14:tracePt t="37210" x="6765925" y="1155700"/>
          <p14:tracePt t="37227" x="6775450" y="1165225"/>
          <p14:tracePt t="37522" x="6794500" y="1187450"/>
          <p14:tracePt t="37529" x="6813550" y="1209675"/>
          <p14:tracePt t="37537" x="6845300" y="1238250"/>
          <p14:tracePt t="37544" x="6864350" y="1260475"/>
          <p14:tracePt t="37561" x="6918325" y="1320800"/>
          <p14:tracePt t="37577" x="6972300" y="1403350"/>
          <p14:tracePt t="37594" x="7099300" y="1581150"/>
          <p14:tracePt t="37627" x="7235825" y="1774825"/>
          <p14:tracePt t="37661" x="7397750" y="2032000"/>
          <p14:tracePt t="37679" x="7473950" y="2124075"/>
          <p14:tracePt t="37696" x="7515225" y="2181225"/>
          <p14:tracePt t="37711" x="7562850" y="2251075"/>
          <p14:tracePt t="37727" x="7620000" y="2330450"/>
          <p14:tracePt t="37744" x="7699375" y="2441575"/>
          <p14:tracePt t="37761" x="7753350" y="2514600"/>
          <p14:tracePt t="37778" x="7820025" y="2613025"/>
          <p14:tracePt t="37794" x="7851775" y="2679700"/>
          <p14:tracePt t="37811" x="7880350" y="2746375"/>
          <p14:tracePt t="37828" x="7927975" y="2851150"/>
          <p14:tracePt t="37844" x="7940675" y="2898775"/>
          <p14:tracePt t="37861" x="7953375" y="2959100"/>
          <p14:tracePt t="37878" x="7972425" y="3041650"/>
          <p14:tracePt t="37894" x="7978775" y="3092450"/>
          <p14:tracePt t="37911" x="7978775" y="3136900"/>
          <p14:tracePt t="37927" x="7978775" y="3206750"/>
          <p14:tracePt t="37944" x="7978775" y="3248025"/>
          <p14:tracePt t="37961" x="7978775" y="3286125"/>
          <p14:tracePt t="37978" x="7978775" y="3355975"/>
          <p14:tracePt t="37994" x="7969250" y="3416300"/>
          <p14:tracePt t="38011" x="7947025" y="3482975"/>
          <p14:tracePt t="38029" x="7927975" y="3565525"/>
          <p14:tracePt t="38044" x="7915275" y="3609975"/>
          <p14:tracePt t="38061" x="7886700" y="3657600"/>
          <p14:tracePt t="38078" x="7845425" y="3743325"/>
          <p14:tracePt t="38094" x="7807325" y="3810000"/>
          <p14:tracePt t="38111" x="7781925" y="3898900"/>
          <p14:tracePt t="38127" x="7766050" y="3952875"/>
          <p14:tracePt t="38144" x="7747000" y="3990975"/>
          <p14:tracePt t="38160" x="7734300" y="4022725"/>
          <p14:tracePt t="38178" x="7727950" y="4035425"/>
          <p14:tracePt t="38641" x="7699375" y="4064000"/>
          <p14:tracePt t="38647" x="7667625" y="4095750"/>
          <p14:tracePt t="38661" x="7594600" y="4168775"/>
          <p14:tracePt t="38677" x="7508875" y="4254500"/>
          <p14:tracePt t="38694" x="7423150" y="4346575"/>
          <p14:tracePt t="38727" x="7191375" y="4552950"/>
          <p14:tracePt t="38761" x="7010400" y="4676775"/>
          <p14:tracePt t="38779" x="6943725" y="4714875"/>
          <p14:tracePt t="38794" x="6883400" y="4743450"/>
          <p14:tracePt t="38811" x="6807200" y="4784725"/>
          <p14:tracePt t="38827" x="6762750" y="4797425"/>
          <p14:tracePt t="38843" x="6724650" y="4810125"/>
          <p14:tracePt t="38861" x="6661150" y="4829175"/>
          <p14:tracePt t="38877" x="6616700" y="4841875"/>
          <p14:tracePt t="38894" x="6572250" y="4841875"/>
          <p14:tracePt t="38911" x="6492875" y="4841875"/>
          <p14:tracePt t="38927" x="6426200" y="4841875"/>
          <p14:tracePt t="38944" x="6337300" y="4819650"/>
          <p14:tracePt t="38960" x="6194425" y="4787900"/>
          <p14:tracePt t="38977" x="6102350" y="4746625"/>
          <p14:tracePt t="38994" x="6026150" y="4724400"/>
          <p14:tracePt t="39011" x="5911850" y="4686300"/>
          <p14:tracePt t="39027" x="5826125" y="4654550"/>
          <p14:tracePt t="39044" x="5727700" y="4638675"/>
          <p14:tracePt t="39061" x="5619750" y="4622800"/>
          <p14:tracePt t="39077" x="5559425" y="4622800"/>
          <p14:tracePt t="39094" x="5495925" y="4616450"/>
          <p14:tracePt t="39110" x="5410200" y="4610100"/>
          <p14:tracePt t="39127" x="5346700" y="4587875"/>
          <p14:tracePt t="39144" x="5289550" y="4572000"/>
          <p14:tracePt t="39160" x="5207000" y="4552950"/>
          <p14:tracePt t="39177" x="5153025" y="4540250"/>
          <p14:tracePt t="39193" x="5108575" y="4533900"/>
          <p14:tracePt t="39210" x="5076825" y="4533900"/>
          <p14:tracePt t="39227" x="5048250" y="4533900"/>
          <p14:tracePt t="39244" x="5026025" y="4533900"/>
          <p14:tracePt t="39261" x="4984750" y="4514850"/>
          <p14:tracePt t="39278" x="4962525" y="4514850"/>
          <p14:tracePt t="39294" x="4933950" y="4514850"/>
          <p14:tracePt t="39311" x="4911725" y="4514850"/>
          <p14:tracePt t="39327" x="4902200" y="4514850"/>
          <p14:tracePt t="39344" x="4886325" y="4514850"/>
          <p14:tracePt t="39360" x="4873625" y="4514850"/>
          <p14:tracePt t="39377" x="4860925" y="4514850"/>
          <p14:tracePt t="39394" x="4857750" y="4514850"/>
          <p14:tracePt t="39410" x="4851400" y="4514850"/>
          <p14:tracePt t="39432" x="4848225" y="4514850"/>
          <p14:tracePt t="39532" x="4838700" y="4514850"/>
          <p14:tracePt t="39588" x="4838700" y="4511675"/>
          <p14:tracePt t="40679" x="4838700" y="4492625"/>
          <p14:tracePt t="40686" x="4845050" y="4473575"/>
          <p14:tracePt t="40695" x="4854575" y="4438650"/>
          <p14:tracePt t="40711" x="4864100" y="4400550"/>
          <p14:tracePt t="40727" x="4883150" y="4337050"/>
          <p14:tracePt t="40743" x="4905375" y="4292600"/>
          <p14:tracePt t="40777" x="4924425" y="4219575"/>
          <p14:tracePt t="40810" x="4933950" y="4194175"/>
          <p14:tracePt t="40827" x="4943475" y="4181475"/>
          <p14:tracePt t="40843" x="4953000" y="4171950"/>
          <p14:tracePt t="40860" x="4959350" y="4159250"/>
          <p14:tracePt t="40877" x="4968875" y="4140200"/>
          <p14:tracePt t="40893" x="4972050" y="4130675"/>
          <p14:tracePt t="40910" x="4972050" y="4121150"/>
          <p14:tracePt t="40927" x="4972050" y="4105275"/>
          <p14:tracePt t="40944" x="4978400" y="4089400"/>
          <p14:tracePt t="40961" x="4987925" y="4079875"/>
          <p14:tracePt t="40977" x="5006975" y="4067175"/>
          <p14:tracePt t="40994" x="5019675" y="4057650"/>
          <p14:tracePt t="41010" x="5029200" y="4041775"/>
          <p14:tracePt t="41027" x="5064125" y="4010025"/>
          <p14:tracePt t="41044" x="5080000" y="3994150"/>
          <p14:tracePt t="41060" x="5089525" y="3978275"/>
          <p14:tracePt t="41077" x="5118100" y="3952875"/>
          <p14:tracePt t="41094" x="5127625" y="3940175"/>
          <p14:tracePt t="41110" x="5140325" y="3927475"/>
          <p14:tracePt t="41127" x="5149850" y="3911600"/>
          <p14:tracePt t="41144" x="5149850" y="3902075"/>
          <p14:tracePt t="41206" x="5146675" y="3902075"/>
          <p14:tracePt t="41213" x="5143500" y="3902075"/>
          <p14:tracePt t="41227" x="5130800" y="3902075"/>
          <p14:tracePt t="41244" x="5121275" y="3902075"/>
          <p14:tracePt t="41260" x="5108575" y="3902075"/>
          <p14:tracePt t="41277" x="5092700" y="3902075"/>
          <p14:tracePt t="41294" x="5086350" y="3902075"/>
          <p14:tracePt t="41310" x="5076825" y="3908425"/>
          <p14:tracePt t="41327" x="5073650" y="3911600"/>
          <p14:tracePt t="41344" x="5057775" y="3917950"/>
          <p14:tracePt t="41360" x="5051425" y="3924300"/>
          <p14:tracePt t="41377" x="5041900" y="3943350"/>
          <p14:tracePt t="41394" x="5032375" y="3952875"/>
          <p14:tracePt t="41411" x="5019675" y="3968750"/>
          <p14:tracePt t="41427" x="5003800" y="3978275"/>
          <p14:tracePt t="41444" x="4991100" y="3994150"/>
          <p14:tracePt t="41461" x="4981575" y="4010025"/>
          <p14:tracePt t="41477" x="4978400" y="4019550"/>
          <p14:tracePt t="41494" x="4972050" y="4038600"/>
          <p14:tracePt t="41511" x="4946650" y="4076700"/>
          <p14:tracePt t="41527" x="4943475" y="4086225"/>
          <p14:tracePt t="41544" x="4930775" y="4108450"/>
          <p14:tracePt t="41561" x="4921250" y="4127500"/>
          <p14:tracePt t="41576" x="4918075" y="4137025"/>
          <p14:tracePt t="41593" x="4918075" y="4152900"/>
          <p14:tracePt t="41611" x="4911725" y="4181475"/>
          <p14:tracePt t="41627" x="4911725" y="4210050"/>
          <p14:tracePt t="41645" x="4892675" y="4232275"/>
          <p14:tracePt t="41661" x="4886325" y="4273550"/>
          <p14:tracePt t="41678" x="4879975" y="4295775"/>
          <p14:tracePt t="41694" x="4873625" y="4327525"/>
          <p14:tracePt t="41710" x="4870450" y="4346575"/>
          <p14:tracePt t="41727" x="4870450" y="4356100"/>
          <p14:tracePt t="41744" x="4870450" y="4384675"/>
          <p14:tracePt t="41760" x="4870450" y="4419600"/>
          <p14:tracePt t="41777" x="4870450" y="4448175"/>
          <p14:tracePt t="41793" x="4870450" y="4464050"/>
          <p14:tracePt t="41810" x="4870450" y="4476750"/>
          <p14:tracePt t="41827" x="4870450" y="4489450"/>
          <p14:tracePt t="43364" x="4873625" y="4451350"/>
          <p14:tracePt t="43371" x="4883150" y="4381500"/>
          <p14:tracePt t="43378" x="4892675" y="4302125"/>
          <p14:tracePt t="43393" x="4918075" y="4137025"/>
          <p14:tracePt t="43410" x="4965700" y="3962400"/>
          <p14:tracePt t="43427" x="5016500" y="3749675"/>
          <p14:tracePt t="43444" x="5070475" y="3625850"/>
          <p14:tracePt t="43477" x="5197475" y="3343275"/>
          <p14:tracePt t="43510" x="5391150" y="3149600"/>
          <p14:tracePt t="43528" x="5591175" y="3013075"/>
          <p14:tracePt t="43544" x="5727700" y="2930525"/>
          <p14:tracePt t="43560" x="5883275" y="2857500"/>
          <p14:tracePt t="43577" x="6076950" y="2787650"/>
          <p14:tracePt t="43594" x="6197600" y="2752725"/>
          <p14:tracePt t="43610" x="6308725" y="2711450"/>
          <p14:tracePt t="43626" x="6477000" y="2660650"/>
          <p14:tracePt t="43643" x="6610350" y="2625725"/>
          <p14:tracePt t="43660" x="6750050" y="2606675"/>
          <p14:tracePt t="43676" x="6924675" y="2590800"/>
          <p14:tracePt t="43694" x="7016750" y="2590800"/>
          <p14:tracePt t="43710" x="7099300" y="2590800"/>
          <p14:tracePt t="43726" x="7194550" y="2590800"/>
          <p14:tracePt t="43743" x="7232650" y="2578100"/>
          <p14:tracePt t="43760" x="7270750" y="2571750"/>
          <p14:tracePt t="43777" x="7283450" y="2552700"/>
          <p14:tracePt t="43793" x="7289800" y="2540000"/>
          <p14:tracePt t="43811" x="7289800" y="2530475"/>
          <p14:tracePt t="43826" x="7289800" y="2517775"/>
          <p14:tracePt t="43843" x="7289800" y="2501900"/>
          <p14:tracePt t="43860" x="7289800" y="2492375"/>
          <p14:tracePt t="43876" x="7289800" y="2476500"/>
          <p14:tracePt t="43894" x="7289800" y="2466975"/>
          <p14:tracePt t="43912" x="7289800" y="2447925"/>
          <p14:tracePt t="43927" x="7289800" y="2441575"/>
          <p14:tracePt t="43969" x="7296150" y="2441575"/>
          <p14:tracePt t="43983" x="7305675" y="2441575"/>
          <p14:tracePt t="44012" x="7305675" y="2438400"/>
          <p14:tracePt t="44205" x="7229475" y="2416175"/>
          <p14:tracePt t="44212" x="7137400" y="2397125"/>
          <p14:tracePt t="44227" x="6959600" y="2352675"/>
          <p14:tracePt t="44244" x="6797675" y="2314575"/>
          <p14:tracePt t="44261" x="6540500" y="2260600"/>
          <p14:tracePt t="44277" x="6356350" y="2232025"/>
          <p14:tracePt t="44293" x="6203950" y="2212975"/>
          <p14:tracePt t="44310" x="5972175" y="2187575"/>
          <p14:tracePt t="44326" x="5857875" y="2187575"/>
          <p14:tracePt t="44343" x="5753100" y="2187575"/>
          <p14:tracePt t="44361" x="5635625" y="2187575"/>
          <p14:tracePt t="44376" x="5540375" y="2190750"/>
          <p14:tracePt t="44394" x="5435600" y="2200275"/>
          <p14:tracePt t="44410" x="5314950" y="2216150"/>
          <p14:tracePt t="44427" x="5207000" y="2232025"/>
          <p14:tracePt t="44444" x="5102225" y="2241550"/>
          <p14:tracePt t="44446" x="5041900" y="2247900"/>
          <p14:tracePt t="44460" x="4956175" y="2263775"/>
          <p14:tracePt t="44476" x="4886325" y="2273300"/>
          <p14:tracePt t="44493" x="4810125" y="2286000"/>
          <p14:tracePt t="44510" x="4724400" y="2286000"/>
          <p14:tracePt t="44527" x="4679950" y="2286000"/>
          <p14:tracePt t="44544" x="4645025" y="2286000"/>
          <p14:tracePt t="44561" x="4597400" y="2286000"/>
          <p14:tracePt t="44577" x="4568825" y="2286000"/>
          <p14:tracePt t="44593" x="4546600" y="2286000"/>
          <p14:tracePt t="44610" x="4530725" y="2286000"/>
          <p14:tracePt t="44626" x="4514850" y="2286000"/>
          <p14:tracePt t="44644" x="4505325" y="2286000"/>
          <p14:tracePt t="44660" x="4492625" y="2286000"/>
          <p14:tracePt t="44676" x="4483100" y="2286000"/>
          <p14:tracePt t="44693" x="4467225" y="2286000"/>
          <p14:tracePt t="44710" x="4451350" y="2286000"/>
          <p14:tracePt t="44727" x="4441825" y="2286000"/>
          <p14:tracePt t="44744" x="4435475" y="2286000"/>
          <p14:tracePt t="45044" x="4429125" y="2324100"/>
          <p14:tracePt t="45051" x="4422775" y="2384425"/>
          <p14:tracePt t="45059" x="4413250" y="2432050"/>
          <p14:tracePt t="45077" x="4397375" y="2571750"/>
          <p14:tracePt t="45094" x="4371975" y="2762250"/>
          <p14:tracePt t="45110" x="4371975" y="2863850"/>
          <p14:tracePt t="45127" x="4371975" y="2981325"/>
          <p14:tracePt t="45144" x="4371975" y="3152775"/>
          <p14:tracePt t="45160" x="4384675" y="3248025"/>
          <p14:tracePt t="45177" x="4400550" y="3355975"/>
          <p14:tracePt t="45193" x="4422775" y="3489325"/>
          <p14:tracePt t="45210" x="4438650" y="3565525"/>
          <p14:tracePt t="45227" x="4438650" y="3625850"/>
          <p14:tracePt t="45243" x="4438650" y="3711575"/>
          <p14:tracePt t="45260" x="4438650" y="3771900"/>
          <p14:tracePt t="45277" x="4451350" y="3822700"/>
          <p14:tracePt t="45293" x="4470400" y="3895725"/>
          <p14:tracePt t="45310" x="4483100" y="3949700"/>
          <p14:tracePt t="45326" x="4521200" y="4019550"/>
          <p14:tracePt t="45343" x="4549775" y="4092575"/>
          <p14:tracePt t="45360" x="4578350" y="4146550"/>
          <p14:tracePt t="45376" x="4597400" y="4194175"/>
          <p14:tracePt t="45393" x="4667250" y="4292600"/>
          <p14:tracePt t="45410" x="4752975" y="4387850"/>
          <p14:tracePt t="45426" x="4848225" y="4492625"/>
          <p14:tracePt t="45443" x="4968875" y="4619625"/>
          <p14:tracePt t="45460" x="5019675" y="4679950"/>
          <p14:tracePt t="45476" x="5054600" y="4727575"/>
          <p14:tracePt t="45494" x="5089525" y="4765675"/>
          <p14:tracePt t="45510" x="5121275" y="4784725"/>
          <p14:tracePt t="45870" x="5089525" y="4791075"/>
          <p14:tracePt t="45878" x="5041900" y="4797425"/>
          <p14:tracePt t="45885" x="5003800" y="4806950"/>
          <p14:tracePt t="45893" x="4956175" y="4813300"/>
          <p14:tracePt t="45910" x="4870450" y="4829175"/>
          <p14:tracePt t="45927" x="4737100" y="4860925"/>
          <p14:tracePt t="45960" x="4619625" y="4889500"/>
          <p14:tracePt t="45993" x="4514850" y="4927600"/>
          <p14:tracePt t="46010" x="4489450" y="4940300"/>
          <p14:tracePt t="46027" x="4460875" y="4949825"/>
          <p14:tracePt t="46043" x="4451350" y="4953000"/>
          <p14:tracePt t="46060" x="4441825" y="4962525"/>
          <p14:tracePt t="46077" x="4422775" y="4984750"/>
          <p14:tracePt t="46093" x="4413250" y="4994275"/>
          <p14:tracePt t="46110" x="4403725" y="5003800"/>
          <p14:tracePt t="46126" x="4387850" y="5019675"/>
          <p14:tracePt t="46144" x="4371975" y="5035550"/>
          <p14:tracePt t="46160" x="4362450" y="5035550"/>
          <p14:tracePt t="46176" x="4346575" y="5035550"/>
          <p14:tracePt t="46193" x="4337050" y="5035550"/>
          <p14:tracePt t="46210" x="4324350" y="5035550"/>
          <p14:tracePt t="46226" x="4308475" y="5035550"/>
          <p14:tracePt t="46243" x="4302125" y="5035550"/>
          <p14:tracePt t="46284" x="4305300" y="5035550"/>
          <p14:tracePt t="46293" x="4308475" y="5035550"/>
          <p14:tracePt t="46310" x="4321175" y="5035550"/>
          <p14:tracePt t="46326" x="4340225" y="5035550"/>
          <p14:tracePt t="46343" x="4349750" y="5026025"/>
          <p14:tracePt t="46360" x="4371975" y="5013325"/>
          <p14:tracePt t="46376" x="4410075" y="4997450"/>
          <p14:tracePt t="46393" x="4419600" y="4991100"/>
          <p14:tracePt t="46410" x="4429125" y="4987925"/>
          <p14:tracePt t="46426" x="4448175" y="4987925"/>
          <p14:tracePt t="46460" x="4454525" y="4987925"/>
          <p14:tracePt t="46476" x="4464050" y="4987925"/>
          <p14:tracePt t="46505" x="4467225" y="4987925"/>
          <p14:tracePt t="46826" x="4549775" y="4943475"/>
          <p14:tracePt t="46832" x="4667250" y="4867275"/>
          <p14:tracePt t="46843" x="4787900" y="4781550"/>
          <p14:tracePt t="46860" x="5121275" y="4489450"/>
          <p14:tracePt t="46878" x="5394325" y="4203700"/>
          <p14:tracePt t="46896" x="5832475" y="3790950"/>
          <p14:tracePt t="46912" x="6105525" y="3505200"/>
          <p14:tracePt t="46930" x="6353175" y="3302000"/>
          <p14:tracePt t="46944" x="6530975" y="3155950"/>
          <p14:tracePt t="46960" x="6677025" y="3025775"/>
          <p14:tracePt t="46976" x="6740525" y="2965450"/>
          <p14:tracePt t="46993" x="6791325" y="2911475"/>
          <p14:tracePt t="47010" x="6851650" y="2860675"/>
          <p14:tracePt t="47026" x="6889750" y="2835275"/>
          <p14:tracePt t="47043" x="6934200" y="2809875"/>
          <p14:tracePt t="47060" x="6972300" y="2771775"/>
          <p14:tracePt t="47076" x="7004050" y="2746375"/>
          <p14:tracePt t="47093" x="7029450" y="2714625"/>
          <p14:tracePt t="47110" x="7077075" y="2638425"/>
          <p14:tracePt t="47126" x="7096125" y="2593975"/>
          <p14:tracePt t="47143" x="7121525" y="2555875"/>
          <p14:tracePt t="47160" x="7146925" y="2495550"/>
          <p14:tracePt t="47176" x="7159625" y="2451100"/>
          <p14:tracePt t="47193" x="7172325" y="2406650"/>
          <p14:tracePt t="47209" x="7194550" y="2305050"/>
          <p14:tracePt t="47226" x="7194550" y="2235200"/>
          <p14:tracePt t="47244" x="7178675" y="2181225"/>
          <p14:tracePt t="47260" x="7159625" y="2108200"/>
          <p14:tracePt t="47277" x="7159625" y="2057400"/>
          <p14:tracePt t="47680" x="7169150" y="2012950"/>
          <p14:tracePt t="47687" x="7178675" y="1952625"/>
          <p14:tracePt t="47694" x="7188200" y="1892300"/>
          <p14:tracePt t="47709" x="7204075" y="1809750"/>
          <p14:tracePt t="47726" x="7204075" y="1739900"/>
          <p14:tracePt t="47743" x="7204075" y="1654175"/>
          <p14:tracePt t="47776" x="7204075" y="1543050"/>
          <p14:tracePt t="47809" x="7210425" y="1450975"/>
          <p14:tracePt t="47826" x="7216775" y="1412875"/>
          <p14:tracePt t="47843" x="7229475" y="1371600"/>
          <p14:tracePt t="47859" x="7229475" y="1327150"/>
          <p14:tracePt t="47876" x="7229475" y="1285875"/>
          <p14:tracePt t="47893" x="7229475" y="1238250"/>
          <p14:tracePt t="47909" x="7229475" y="1206500"/>
          <p14:tracePt t="47926" x="7229475" y="1177925"/>
          <p14:tracePt t="47943" x="7232650" y="1158875"/>
          <p14:tracePt t="47960" x="7239000" y="1143000"/>
          <p14:tracePt t="47976" x="7239000" y="1120775"/>
          <p14:tracePt t="47993" x="7239000" y="1089025"/>
          <p14:tracePt t="48010" x="7235825" y="1044575"/>
          <p14:tracePt t="48026" x="7235825" y="1016000"/>
          <p14:tracePt t="48043" x="7235825" y="974725"/>
          <p14:tracePt t="48059" x="7235825" y="946150"/>
          <p14:tracePt t="48076" x="7235825" y="936625"/>
          <p14:tracePt t="48093" x="7235825" y="920750"/>
          <p14:tracePt t="48110" x="7235825" y="911225"/>
          <p14:tracePt t="48126" x="7235825" y="904875"/>
          <p14:tracePt t="48143" x="7235825" y="892175"/>
          <p14:tracePt t="48214" x="7235825" y="885825"/>
          <p14:tracePt t="48221" x="7235825" y="879475"/>
          <p14:tracePt t="48236" x="7235825" y="876300"/>
          <p14:tracePt t="48243" x="7235825" y="869950"/>
          <p14:tracePt t="48259" x="7235825" y="860425"/>
          <p14:tracePt t="48277" x="7235825" y="857250"/>
          <p14:tracePt t="48293" x="7235825" y="847725"/>
          <p14:tracePt t="48310" x="7229475" y="841375"/>
          <p14:tracePt t="48392" x="7229475" y="835025"/>
          <p14:tracePt t="48406" x="7219950" y="835025"/>
          <p14:tracePt t="48748" x="7175500" y="841375"/>
          <p14:tracePt t="48755" x="7105650" y="857250"/>
          <p14:tracePt t="48762" x="7032625" y="876300"/>
          <p14:tracePt t="48780" x="6902450" y="920750"/>
          <p14:tracePt t="48793" x="6769100" y="974725"/>
          <p14:tracePt t="48810" x="6677025" y="1031875"/>
          <p14:tracePt t="48843" x="6477000" y="1212850"/>
          <p14:tracePt t="48876" x="6315075" y="1460500"/>
          <p14:tracePt t="48894" x="6273800" y="1558925"/>
          <p14:tracePt t="48909" x="6242050" y="1647825"/>
          <p14:tracePt t="48926" x="6188075" y="1755775"/>
          <p14:tracePt t="48943" x="6162675" y="1803400"/>
          <p14:tracePt t="48959" x="6115050" y="1873250"/>
          <p14:tracePt t="48976" x="6057900" y="1962150"/>
          <p14:tracePt t="48993" x="6022975" y="2016125"/>
          <p14:tracePt t="49009" x="5994400" y="2063750"/>
          <p14:tracePt t="49026" x="5949950" y="2130425"/>
          <p14:tracePt t="49043" x="5924550" y="2168525"/>
          <p14:tracePt t="49059" x="5889625" y="2216150"/>
          <p14:tracePt t="49077" x="5845175" y="2276475"/>
          <p14:tracePt t="49092" x="5826125" y="2314575"/>
          <p14:tracePt t="49109" x="5807075" y="2352675"/>
          <p14:tracePt t="49126" x="5781675" y="2400300"/>
          <p14:tracePt t="49143" x="5762625" y="2438400"/>
          <p14:tracePt t="49159" x="5737225" y="2479675"/>
          <p14:tracePt t="49177" x="5689600" y="2546350"/>
          <p14:tracePt t="49192" x="5664200" y="2590800"/>
          <p14:tracePt t="49211" x="5619750" y="2641600"/>
          <p14:tracePt t="49226" x="5588000" y="2667000"/>
          <p14:tracePt t="49243" x="5562600" y="2698750"/>
          <p14:tracePt t="49259" x="5537200" y="2724150"/>
          <p14:tracePt t="49276" x="5492750" y="2768600"/>
          <p14:tracePt t="49292" x="5461000" y="2794000"/>
          <p14:tracePt t="49310" x="5426075" y="2828925"/>
          <p14:tracePt t="49326" x="5394325" y="2854325"/>
          <p14:tracePt t="49343" x="5378450" y="2867025"/>
          <p14:tracePt t="49360" x="5362575" y="2886075"/>
          <p14:tracePt t="49376" x="5346700" y="2895600"/>
          <p14:tracePt t="49392" x="5337175" y="2905125"/>
          <p14:tracePt t="49410" x="5314950" y="2921000"/>
          <p14:tracePt t="49426" x="5286375" y="2940050"/>
          <p14:tracePt t="49442" x="5260975" y="2952750"/>
          <p14:tracePt t="49460" x="5222875" y="2952750"/>
          <p14:tracePt t="49476" x="5200650" y="2952750"/>
          <p14:tracePt t="49493" x="5168900" y="2952750"/>
          <p14:tracePt t="49510" x="5137150" y="2952750"/>
          <p14:tracePt t="49526" x="5105400" y="2943225"/>
          <p14:tracePt t="49543" x="5083175" y="2924175"/>
          <p14:tracePt t="49559" x="5041900" y="2905125"/>
          <p14:tracePt t="49576" x="5016500" y="2895600"/>
          <p14:tracePt t="49593" x="4987925" y="2895600"/>
          <p14:tracePt t="49610" x="4965700" y="2895600"/>
          <p14:tracePt t="49626" x="4956175" y="2895600"/>
          <p14:tracePt t="49643" x="4943475" y="2895600"/>
          <p14:tracePt t="49660" x="4927600" y="2895600"/>
          <p14:tracePt t="49676" x="4918075" y="2895600"/>
          <p14:tracePt t="49693" x="4908550" y="2895600"/>
          <p14:tracePt t="49709" x="4892675" y="2895600"/>
          <p14:tracePt t="49754" x="4886325" y="2895600"/>
          <p14:tracePt t="50765" x="4956175" y="2905125"/>
          <p14:tracePt t="50770" x="5026025" y="2914650"/>
          <p14:tracePt t="50778" x="5118100" y="2933700"/>
          <p14:tracePt t="50796" x="5292725" y="2962275"/>
          <p14:tracePt t="50809" x="5410200" y="2987675"/>
          <p14:tracePt t="50826" x="5508625" y="3003550"/>
          <p14:tracePt t="50843" x="5715000" y="3009900"/>
          <p14:tracePt t="50876" x="6102350" y="3079750"/>
          <p14:tracePt t="50911" x="6721475" y="3327400"/>
          <p14:tracePt t="50928" x="6918325" y="3435350"/>
          <p14:tracePt t="50944" x="7000875" y="3492500"/>
          <p14:tracePt t="50959" x="7067550" y="3521075"/>
          <p14:tracePt t="50976" x="7146925" y="3559175"/>
          <p14:tracePt t="50993" x="7258050" y="3581400"/>
          <p14:tracePt t="51009" x="7346950" y="3622675"/>
          <p14:tracePt t="51026" x="7458075" y="3657600"/>
          <p14:tracePt t="51043" x="7629525" y="3717925"/>
          <p14:tracePt t="51059" x="7715250" y="3749675"/>
          <p14:tracePt t="51076" x="7820025" y="3778250"/>
          <p14:tracePt t="51093" x="7880350" y="3778250"/>
          <p14:tracePt t="51109" x="7921625" y="3778250"/>
          <p14:tracePt t="51127" x="8042275" y="3759200"/>
          <p14:tracePt t="51143" x="8124825" y="3759200"/>
          <p14:tracePt t="51159" x="8207375" y="3759200"/>
          <p14:tracePt t="51176" x="8334375" y="3759200"/>
          <p14:tracePt t="51192" x="8394700" y="3759200"/>
          <p14:tracePt t="51209" x="8458200" y="3746500"/>
          <p14:tracePt t="51226" x="8521700" y="3727450"/>
          <p14:tracePt t="51243" x="8547100" y="3714750"/>
          <p14:tracePt t="51259" x="8569325" y="3702050"/>
          <p14:tracePt t="51276" x="8588375" y="3702050"/>
          <p14:tracePt t="51292" x="8597900" y="3698875"/>
          <p14:tracePt t="51309" x="8610600" y="3698875"/>
          <p14:tracePt t="51326" x="8620125" y="3698875"/>
          <p14:tracePt t="51427" x="8616950" y="3698875"/>
          <p14:tracePt t="51434" x="8613775" y="3698875"/>
          <p14:tracePt t="51442" x="8607425" y="3698875"/>
          <p14:tracePt t="51459" x="8597900" y="3692525"/>
          <p14:tracePt t="51476" x="8562975" y="3676650"/>
          <p14:tracePt t="51492" x="8540750" y="3663950"/>
          <p14:tracePt t="51509" x="8509000" y="3644900"/>
          <p14:tracePt t="51526" x="8477250" y="3644900"/>
          <p14:tracePt t="51542" x="8445500" y="3644900"/>
          <p14:tracePt t="51559" x="8423275" y="3635375"/>
          <p14:tracePt t="51576" x="8359775" y="3616325"/>
          <p14:tracePt t="51592" x="8305800" y="3609975"/>
          <p14:tracePt t="51609" x="8245475" y="3603625"/>
          <p14:tracePt t="51626" x="8159750" y="3603625"/>
          <p14:tracePt t="51642" x="8115300" y="3603625"/>
          <p14:tracePt t="51659" x="8077200" y="3606800"/>
          <p14:tracePt t="51676" x="8013700" y="3625850"/>
          <p14:tracePt t="51692" x="7953375" y="3638550"/>
          <p14:tracePt t="51709" x="7877175" y="3660775"/>
          <p14:tracePt t="51726" x="7766050" y="3683000"/>
          <p14:tracePt t="51742" x="7699375" y="3695700"/>
          <p14:tracePt t="51759" x="7654925" y="3711575"/>
          <p14:tracePt t="51776" x="7575550" y="3736975"/>
          <p14:tracePt t="51793" x="7521575" y="3749675"/>
          <p14:tracePt t="51810" x="7464425" y="3765550"/>
          <p14:tracePt t="51827" x="7391400" y="3784600"/>
          <p14:tracePt t="51842" x="7346950" y="3803650"/>
          <p14:tracePt t="51860" x="7302500" y="3822700"/>
          <p14:tracePt t="51876" x="7280275" y="3829050"/>
          <p14:tracePt t="51893" x="7251700" y="3829050"/>
          <p14:tracePt t="51909" x="7216775" y="3829050"/>
          <p14:tracePt t="51926" x="7153275" y="3829050"/>
          <p14:tracePt t="51943" x="7108825" y="3829050"/>
          <p14:tracePt t="51959" x="7064375" y="3841750"/>
          <p14:tracePt t="51976" x="7019925" y="3863975"/>
          <p14:tracePt t="51992" x="6991350" y="3876675"/>
          <p14:tracePt t="52009" x="6956425" y="3895725"/>
          <p14:tracePt t="52025" x="6931025" y="3905250"/>
          <p14:tracePt t="52042" x="6908800" y="3924300"/>
          <p14:tracePt t="52059" x="6892925" y="3933825"/>
          <p14:tracePt t="52075" x="6851650" y="3952875"/>
          <p14:tracePt t="52092" x="6842125" y="3962400"/>
          <p14:tracePt t="52109" x="6816725" y="4003675"/>
          <p14:tracePt t="52125" x="6807200" y="4032250"/>
          <p14:tracePt t="52142" x="6794500" y="4057650"/>
          <p14:tracePt t="52159" x="6788150" y="4111625"/>
          <p14:tracePt t="52175" x="6788150" y="4140200"/>
          <p14:tracePt t="52192" x="6788150" y="4178300"/>
          <p14:tracePt t="52209" x="6788150" y="4241800"/>
          <p14:tracePt t="52225" x="6797675" y="4295775"/>
          <p14:tracePt t="52242" x="6829425" y="4362450"/>
          <p14:tracePt t="52259" x="6902450" y="4492625"/>
          <p14:tracePt t="52275" x="6978650" y="4584700"/>
          <p14:tracePt t="52292" x="7077075" y="4711700"/>
          <p14:tracePt t="52309" x="7216775" y="4870450"/>
          <p14:tracePt t="52325" x="7286625" y="4975225"/>
          <p14:tracePt t="52343" x="7337425" y="5064125"/>
          <p14:tracePt t="52359" x="7407275" y="5175250"/>
          <p14:tracePt t="52375" x="7464425" y="5257800"/>
          <p14:tracePt t="52393" x="7508875" y="5327650"/>
          <p14:tracePt t="52409" x="7566025" y="5403850"/>
          <p14:tracePt t="52426" x="7597775" y="5445125"/>
          <p14:tracePt t="52443" x="7623175" y="5467350"/>
          <p14:tracePt t="52908" x="7600950" y="5476875"/>
          <p14:tracePt t="52916" x="7572375" y="5489575"/>
          <p14:tracePt t="52926" x="7534275" y="5505450"/>
          <p14:tracePt t="52944" x="7467600" y="5553075"/>
          <p14:tracePt t="52960" x="7419975" y="5578475"/>
          <p14:tracePt t="52977" x="7381875" y="5610225"/>
          <p14:tracePt t="53009" x="7264400" y="5692775"/>
          <p14:tracePt t="53043" x="7172325" y="5778500"/>
          <p14:tracePt t="53059" x="7140575" y="5813425"/>
          <p14:tracePt t="53075" x="7115175" y="5835650"/>
          <p14:tracePt t="53093" x="7083425" y="5880100"/>
          <p14:tracePt t="53109" x="7073900" y="5902325"/>
          <p14:tracePt t="53126" x="7061200" y="5934075"/>
          <p14:tracePt t="53142" x="7048500" y="5962650"/>
          <p14:tracePt t="53159" x="7048500" y="5981700"/>
          <p14:tracePt t="53176" x="7048500" y="5994400"/>
          <p14:tracePt t="53192" x="7048500" y="6007100"/>
          <p14:tracePt t="53209" x="7051675" y="6016625"/>
          <p14:tracePt t="53226" x="7080250" y="6035675"/>
          <p14:tracePt t="53242" x="7175500" y="6042025"/>
          <p14:tracePt t="53259" x="7280275" y="6042025"/>
          <p14:tracePt t="53276" x="7362825" y="6042025"/>
          <p14:tracePt t="53292" x="7442200" y="6042025"/>
          <p14:tracePt t="53309" x="7477125" y="6042025"/>
          <p14:tracePt t="53325" x="7499350" y="6042025"/>
          <p14:tracePt t="53342" x="7546975" y="6042025"/>
          <p14:tracePt t="53359" x="7585075" y="6042025"/>
          <p14:tracePt t="53376" x="7620000" y="6054725"/>
          <p14:tracePt t="53392" x="7705725" y="6083300"/>
          <p14:tracePt t="53409" x="7743825" y="6115050"/>
          <p14:tracePt t="53426" x="7791450" y="6143625"/>
          <p14:tracePt t="53442" x="7842250" y="6188075"/>
          <p14:tracePt t="53459" x="7864475" y="6203950"/>
          <p14:tracePt t="53475" x="7912100" y="6216650"/>
          <p14:tracePt t="53492" x="7991475" y="6245225"/>
          <p14:tracePt t="53509" x="8054975" y="6245225"/>
          <p14:tracePt t="53526" x="8121650" y="6245225"/>
          <p14:tracePt t="53542" x="8207375" y="6245225"/>
          <p14:tracePt t="53559" x="8267700" y="6245225"/>
          <p14:tracePt t="53576" x="8321675" y="6229350"/>
          <p14:tracePt t="53592" x="8385175" y="6210300"/>
          <p14:tracePt t="53609" x="8423275" y="6197600"/>
          <p14:tracePt t="53625" x="8448675" y="6178550"/>
          <p14:tracePt t="53643" x="8499475" y="6146800"/>
          <p14:tracePt t="53659" x="8521700" y="6134100"/>
          <p14:tracePt t="53676" x="8547100" y="6121400"/>
          <p14:tracePt t="53692" x="8562975" y="6102350"/>
          <p14:tracePt t="53709" x="8572500" y="6092825"/>
          <p14:tracePt t="53725" x="8582025" y="6076950"/>
          <p14:tracePt t="53743" x="8604250" y="6038850"/>
          <p14:tracePt t="53759" x="8613775" y="6029325"/>
          <p14:tracePt t="53776" x="8636000" y="6003925"/>
          <p14:tracePt t="53792" x="8655050" y="5984875"/>
          <p14:tracePt t="53809" x="8664575" y="5975350"/>
          <p14:tracePt t="53827" x="8680450" y="5962650"/>
          <p14:tracePt t="53843" x="8689975" y="5949950"/>
          <p14:tracePt t="53859" x="8705850" y="5921375"/>
          <p14:tracePt t="53876" x="8724900" y="5880100"/>
          <p14:tracePt t="53893" x="8737600" y="5857875"/>
          <p14:tracePt t="53909" x="8740775" y="5832475"/>
          <p14:tracePt t="53926" x="8747125" y="5807075"/>
          <p14:tracePt t="53943" x="8747125" y="5784850"/>
          <p14:tracePt t="53959" x="8747125" y="5756275"/>
          <p14:tracePt t="53976" x="8747125" y="5692775"/>
          <p14:tracePt t="53992" x="8747125" y="5657850"/>
          <p14:tracePt t="54009" x="8747125" y="5613400"/>
          <p14:tracePt t="54026" x="8753475" y="5549900"/>
          <p14:tracePt t="54042" x="8753475" y="5527675"/>
          <p14:tracePt t="54059" x="8753475" y="5492750"/>
          <p14:tracePt t="54076" x="8750300" y="5397500"/>
          <p14:tracePt t="54092" x="8715375" y="5299075"/>
          <p14:tracePt t="54109" x="8664575" y="5184775"/>
          <p14:tracePt t="54126" x="8578850" y="5022850"/>
          <p14:tracePt t="54142" x="8537575" y="4921250"/>
          <p14:tracePt t="54159" x="8496300" y="4832350"/>
          <p14:tracePt t="54175" x="8477250" y="4759325"/>
          <p14:tracePt t="54192" x="8464550" y="4711700"/>
          <p14:tracePt t="54209" x="8451850" y="4689475"/>
          <p14:tracePt t="54226" x="8420100" y="4632325"/>
          <p14:tracePt t="54242" x="8382000" y="4565650"/>
          <p14:tracePt t="54259" x="8328025" y="4495800"/>
          <p14:tracePt t="54276" x="8242300" y="4394200"/>
          <p14:tracePt t="54292" x="8191500" y="4343400"/>
          <p14:tracePt t="54309" x="8162925" y="4302125"/>
          <p14:tracePt t="54325" x="8102600" y="4241800"/>
          <p14:tracePt t="54342" x="8051800" y="4200525"/>
          <p14:tracePt t="54359" x="8004175" y="4165600"/>
          <p14:tracePt t="54377" x="7927975" y="4117975"/>
          <p14:tracePt t="54393" x="7889875" y="4086225"/>
          <p14:tracePt t="54409" x="7858125" y="4067175"/>
          <p14:tracePt t="54426" x="7829550" y="4041775"/>
          <p14:tracePt t="54442" x="7813675" y="4032250"/>
          <p14:tracePt t="54460" x="7804150" y="4022725"/>
          <p14:tracePt t="54476" x="7769225" y="4006850"/>
          <p14:tracePt t="54493" x="7731125" y="3987800"/>
          <p14:tracePt t="54509" x="7677150" y="3965575"/>
          <p14:tracePt t="54525" x="7588250" y="3946525"/>
          <p14:tracePt t="54542" x="7524750" y="3937000"/>
          <p14:tracePt t="54559" x="7480300" y="3937000"/>
          <p14:tracePt t="54576" x="7400925" y="3940175"/>
          <p14:tracePt t="54593" x="7346950" y="3956050"/>
          <p14:tracePt t="54609" x="7283450" y="3968750"/>
          <p14:tracePt t="54626" x="7210425" y="3994150"/>
          <p14:tracePt t="54642" x="7172325" y="4006850"/>
          <p14:tracePt t="54659" x="7127875" y="4019550"/>
          <p14:tracePt t="54676" x="7086600" y="4038600"/>
          <p14:tracePt t="54692" x="7061200" y="4064000"/>
          <p14:tracePt t="54709" x="7029450" y="4083050"/>
          <p14:tracePt t="54725" x="7000875" y="4117975"/>
          <p14:tracePt t="54742" x="6969125" y="4143375"/>
          <p14:tracePt t="54760" x="6931025" y="4187825"/>
          <p14:tracePt t="54776" x="6892925" y="4213225"/>
          <p14:tracePt t="54792" x="6867525" y="4244975"/>
          <p14:tracePt t="54810" x="6823075" y="4283075"/>
          <p14:tracePt t="54826" x="6797675" y="4305300"/>
          <p14:tracePt t="54842" x="6781800" y="4330700"/>
          <p14:tracePt t="54859" x="6756400" y="4371975"/>
          <p14:tracePt t="54875" x="6737350" y="4403725"/>
          <p14:tracePt t="54892" x="6711950" y="4445000"/>
          <p14:tracePt t="54909" x="6686550" y="4495800"/>
          <p14:tracePt t="54925" x="6651625" y="4533900"/>
          <p14:tracePt t="54942" x="6638925" y="4584700"/>
          <p14:tracePt t="54959" x="6619875" y="4676775"/>
          <p14:tracePt t="54975" x="6619875" y="4737100"/>
          <p14:tracePt t="54992" x="6619875" y="4797425"/>
          <p14:tracePt t="55008" x="6619875" y="4860925"/>
          <p14:tracePt t="55025" x="6619875" y="4902200"/>
          <p14:tracePt t="55042" x="6619875" y="4946650"/>
          <p14:tracePt t="55058" x="6619875" y="5032375"/>
          <p14:tracePt t="55076" x="6629400" y="5086350"/>
          <p14:tracePt t="55092" x="6642100" y="5149850"/>
          <p14:tracePt t="55108" x="6689725" y="5276850"/>
          <p14:tracePt t="55125" x="6731000" y="5365750"/>
          <p14:tracePt t="55142" x="6769100" y="5435600"/>
          <p14:tracePt t="55144" x="6784975" y="5473700"/>
          <p14:tracePt t="55158" x="6813550" y="5530850"/>
          <p14:tracePt t="55176" x="6832600" y="5578475"/>
          <p14:tracePt t="55192" x="6845300" y="5622925"/>
          <p14:tracePt t="55209" x="6864350" y="5686425"/>
          <p14:tracePt t="55225" x="6877050" y="5724525"/>
          <p14:tracePt t="55243" x="6911975" y="5772150"/>
          <p14:tracePt t="55259" x="6959600" y="5838825"/>
          <p14:tracePt t="55275" x="6978650" y="5870575"/>
          <p14:tracePt t="55292" x="6988175" y="5892800"/>
          <p14:tracePt t="55308" x="7007225" y="5934075"/>
          <p14:tracePt t="55325" x="7023100" y="5946775"/>
          <p14:tracePt t="55342" x="7032625" y="5962650"/>
          <p14:tracePt t="55359" x="7048500" y="5981700"/>
          <p14:tracePt t="55376" x="7061200" y="6003925"/>
          <p14:tracePt t="55392" x="7077075" y="6022975"/>
          <p14:tracePt t="55409" x="7092950" y="6048375"/>
          <p14:tracePt t="55425" x="7102475" y="6057900"/>
          <p14:tracePt t="55443" x="7124700" y="6073775"/>
          <p14:tracePt t="55459" x="7134225" y="6089650"/>
          <p14:tracePt t="55475" x="7143750" y="6089650"/>
          <p14:tracePt t="55493" x="7156450" y="6089650"/>
          <p14:tracePt t="55509" x="7178675" y="6089650"/>
          <p14:tracePt t="55525" x="7200900" y="6096000"/>
          <p14:tracePt t="55543" x="7235825" y="6102350"/>
          <p14:tracePt t="55559" x="7245350" y="6102350"/>
          <p14:tracePt t="55575" x="7254875" y="6102350"/>
          <p14:tracePt t="55593" x="7261225" y="6102350"/>
          <p14:tracePt t="55625" x="7264400" y="6102350"/>
          <p14:tracePt t="55642" x="7286625" y="6102350"/>
          <p14:tracePt t="55659" x="7296150" y="6102350"/>
          <p14:tracePt t="55675" x="7305675" y="6102350"/>
          <p14:tracePt t="55693" x="7321550" y="6102350"/>
          <p14:tracePt t="55708" x="7334250" y="6102350"/>
          <p14:tracePt t="55725" x="7340600" y="6102350"/>
          <p14:tracePt t="55742" x="7343775" y="6102350"/>
          <p14:tracePt t="55759" x="7350125" y="6102350"/>
          <p14:tracePt t="55775" x="7353300" y="6102350"/>
          <p14:tracePt t="55793" x="7366000" y="6099175"/>
          <p14:tracePt t="55809" x="7369175" y="6099175"/>
          <p14:tracePt t="55826" x="7385050" y="6099175"/>
          <p14:tracePt t="55842" x="7385050" y="6096000"/>
          <p14:tracePt t="55859" x="7388225" y="6083300"/>
          <p14:tracePt t="55875" x="7394575" y="6083300"/>
          <p14:tracePt t="55892" x="7404100" y="6073775"/>
          <p14:tracePt t="55908" x="7413625" y="6070600"/>
          <p14:tracePt t="55926" x="7423150" y="6064250"/>
          <p14:tracePt t="55942" x="7458075" y="6048375"/>
          <p14:tracePt t="55958" x="7489825" y="6029325"/>
          <p14:tracePt t="55976" x="7518400" y="6016625"/>
          <p14:tracePt t="55992" x="7562850" y="5997575"/>
          <p14:tracePt t="56009" x="7572375" y="5988050"/>
          <p14:tracePt t="56025" x="7581900" y="5984875"/>
          <p14:tracePt t="56042" x="7600950" y="5984875"/>
          <p14:tracePt t="56075" x="7607300" y="5984875"/>
          <p14:tracePt t="56092" x="7610475" y="5984875"/>
          <p14:tracePt t="56192" x="7616825" y="5984875"/>
          <p14:tracePt t="56199" x="7620000" y="5984875"/>
          <p14:tracePt t="56213" x="7626350" y="5984875"/>
          <p14:tracePt t="56226" x="7629525" y="5984875"/>
          <p14:tracePt t="56242" x="7651750" y="5984875"/>
          <p14:tracePt t="56259" x="7661275" y="5984875"/>
          <p14:tracePt t="56275" x="7670800" y="5984875"/>
          <p14:tracePt t="56292" x="7686675" y="5972175"/>
          <p14:tracePt t="56308" x="7699375" y="5969000"/>
          <p14:tracePt t="56325" x="7712075" y="5959475"/>
          <p14:tracePt t="56342" x="7724775" y="5943600"/>
          <p14:tracePt t="56359" x="7753350" y="5930900"/>
          <p14:tracePt t="56376" x="7820025" y="5905500"/>
          <p14:tracePt t="56392" x="7858125" y="5892800"/>
          <p14:tracePt t="56409" x="7896225" y="5880100"/>
          <p14:tracePt t="56427" x="7937500" y="5857875"/>
          <p14:tracePt t="56442" x="7947025" y="5848350"/>
          <p14:tracePt t="56458" x="7956550" y="5838825"/>
          <p14:tracePt t="56476" x="7972425" y="5822950"/>
          <p14:tracePt t="56492" x="7988300" y="5807075"/>
          <p14:tracePt t="56508" x="8004175" y="5797550"/>
          <p14:tracePt t="56526" x="8045450" y="5778500"/>
          <p14:tracePt t="56542" x="8067675" y="5772150"/>
          <p14:tracePt t="57232" x="8118475" y="5708650"/>
          <p14:tracePt t="57239" x="8194675" y="5610225"/>
          <p14:tracePt t="57246" x="8277225" y="5508625"/>
          <p14:tracePt t="57259" x="8334375" y="5422900"/>
          <p14:tracePt t="57276" x="8543925" y="5143500"/>
          <p14:tracePt t="57302" x="8747125" y="4848225"/>
          <p14:tracePt t="57328" x="8851900" y="4692650"/>
          <p14:tracePt t="57361" x="8947150" y="4533900"/>
          <p14:tracePt t="57375" x="8982075" y="4502150"/>
          <p14:tracePt t="57393" x="8991600" y="4479925"/>
          <p14:tracePt t="57410" x="9007475" y="4445000"/>
          <p14:tracePt t="57425" x="9026525" y="4422775"/>
          <p14:tracePt t="57442" x="9036050" y="4406900"/>
          <p14:tracePt t="57460" x="9067800" y="4362450"/>
          <p14:tracePt t="57475" x="9102725" y="4314825"/>
          <p14:tracePt t="57492" x="9112250" y="4286250"/>
          <p14:tracePt t="57509" x="9131300" y="4235450"/>
          <p14:tracePt t="57702" x="9140825" y="3873500"/>
          <p14:tracePt t="57709" x="9134475" y="3867150"/>
          <p14:tracePt t="57716" x="9131300" y="3863975"/>
          <p14:tracePt t="57725" x="9124950" y="3857625"/>
          <p14:tracePt t="57742" x="9115425" y="3848100"/>
          <p14:tracePt t="57758" x="9093200" y="3838575"/>
          <p14:tracePt t="57775" x="9083675" y="3832225"/>
          <p14:tracePt t="57792" x="9074150" y="3822700"/>
          <p14:tracePt t="57808" x="9061450" y="3813175"/>
          <p14:tracePt t="57825" x="9045575" y="3806825"/>
          <p14:tracePt t="57842" x="9032875" y="3790950"/>
          <p14:tracePt t="57858" x="9020175" y="3778250"/>
          <p14:tracePt t="57875" x="9010650" y="3765550"/>
          <p14:tracePt t="57892" x="8994775" y="3756025"/>
          <p14:tracePt t="57909" x="8978900" y="3721100"/>
          <p14:tracePt t="57925" x="8966200" y="3705225"/>
          <p14:tracePt t="57942" x="8956675" y="3683000"/>
          <p14:tracePt t="57959" x="8934450" y="3670300"/>
          <p14:tracePt t="57975" x="8924925" y="3670300"/>
          <p14:tracePt t="58016" x="8921750" y="3670300"/>
          <p14:tracePt t="58029" x="8915400" y="3670300"/>
          <p14:tracePt t="58044" x="8912225" y="3670300"/>
          <p14:tracePt t="58059" x="8905875" y="3670300"/>
          <p14:tracePt t="58075" x="8890000" y="3676650"/>
          <p14:tracePt t="58093" x="8877300" y="3695700"/>
          <p14:tracePt t="58108" x="8864600" y="3705225"/>
          <p14:tracePt t="58125" x="8855075" y="3714750"/>
          <p14:tracePt t="58143" x="8836025" y="3736975"/>
          <p14:tracePt t="58159" x="8823325" y="3768725"/>
          <p14:tracePt t="58176" x="8810625" y="3813175"/>
          <p14:tracePt t="58192" x="8804275" y="3883025"/>
          <p14:tracePt t="58208" x="8797925" y="3914775"/>
          <p14:tracePt t="58225" x="8778875" y="3952875"/>
          <p14:tracePt t="58243" x="8759825" y="3987800"/>
          <p14:tracePt t="58259" x="8747125" y="4016375"/>
          <p14:tracePt t="58275" x="8737600" y="4041775"/>
          <p14:tracePt t="58293" x="8712200" y="4083050"/>
          <p14:tracePt t="58308" x="8699500" y="4108450"/>
          <p14:tracePt t="58325" x="8686800" y="4152900"/>
          <p14:tracePt t="58342" x="8670925" y="4200525"/>
          <p14:tracePt t="58358" x="8651875" y="4225925"/>
          <p14:tracePt t="58375" x="8645525" y="4254500"/>
          <p14:tracePt t="58392" x="8629650" y="4292600"/>
          <p14:tracePt t="58408" x="8616950" y="4321175"/>
          <p14:tracePt t="58425" x="8597900" y="4346575"/>
          <p14:tracePt t="58442" x="8572500" y="4387850"/>
          <p14:tracePt t="58458" x="8553450" y="4425950"/>
          <p14:tracePt t="58476" x="8528050" y="4457700"/>
          <p14:tracePt t="58492" x="8509000" y="4521200"/>
          <p14:tracePt t="58508" x="8496300" y="4552950"/>
          <p14:tracePt t="58525" x="8486775" y="4575175"/>
          <p14:tracePt t="58542" x="8461375" y="4619625"/>
          <p14:tracePt t="58558" x="8448675" y="4641850"/>
          <p14:tracePt t="58575" x="8445500" y="4657725"/>
          <p14:tracePt t="58592" x="8439150" y="4683125"/>
          <p14:tracePt t="58608" x="8439150" y="4699000"/>
          <p14:tracePt t="58625" x="8432800" y="4730750"/>
          <p14:tracePt t="58642" x="8423275" y="4749800"/>
          <p14:tracePt t="58658" x="8416925" y="4778375"/>
          <p14:tracePt t="58675" x="8410575" y="4800600"/>
          <p14:tracePt t="58692" x="8397875" y="4841875"/>
          <p14:tracePt t="58708" x="8397875" y="4864100"/>
          <p14:tracePt t="58725" x="8391525" y="4886325"/>
          <p14:tracePt t="58741" x="8388350" y="4914900"/>
          <p14:tracePt t="58758" x="8382000" y="4930775"/>
          <p14:tracePt t="58775" x="8369300" y="4953000"/>
          <p14:tracePt t="58792" x="8359775" y="4975225"/>
          <p14:tracePt t="58809" x="8356600" y="4984750"/>
          <p14:tracePt t="58827" x="8340725" y="5010150"/>
          <p14:tracePt t="58842" x="8334375" y="5026025"/>
          <p14:tracePt t="58859" x="8328025" y="5041900"/>
          <p14:tracePt t="58875" x="8318500" y="5064125"/>
          <p14:tracePt t="58892" x="8312150" y="5080000"/>
          <p14:tracePt t="58908" x="8312150" y="5089525"/>
          <p14:tracePt t="58926" x="8302625" y="5108575"/>
          <p14:tracePt t="58942" x="8299450" y="5118100"/>
          <p14:tracePt t="58958" x="8293100" y="5133975"/>
          <p14:tracePt t="58975" x="8293100" y="5143500"/>
          <p14:tracePt t="58992" x="8286750" y="5172075"/>
          <p14:tracePt t="59008" x="8286750" y="5181600"/>
          <p14:tracePt t="59026" x="8283575" y="5194300"/>
          <p14:tracePt t="59042" x="8283575" y="5203825"/>
          <p14:tracePt t="59058" x="8277225" y="5219700"/>
          <p14:tracePt t="59075" x="8267700" y="5235575"/>
          <p14:tracePt t="59092" x="8258175" y="5245100"/>
          <p14:tracePt t="59108" x="8258175" y="5254625"/>
          <p14:tracePt t="59126" x="8251825" y="5276850"/>
          <p14:tracePt t="59142" x="8251825" y="5286375"/>
          <p14:tracePt t="59158" x="8248650" y="5295900"/>
          <p14:tracePt t="59176" x="8248650" y="5308600"/>
          <p14:tracePt t="59191" x="8242300" y="5318125"/>
          <p14:tracePt t="59208" x="8242300" y="5334000"/>
          <p14:tracePt t="59226" x="8242300" y="5375275"/>
          <p14:tracePt t="59242" x="8242300" y="5397500"/>
          <p14:tracePt t="59258" x="8235950" y="5426075"/>
          <p14:tracePt t="59276" x="8229600" y="5461000"/>
          <p14:tracePt t="59292" x="8223250" y="5489575"/>
          <p14:tracePt t="59308" x="8213725" y="5508625"/>
          <p14:tracePt t="59325" x="8213725" y="5540375"/>
          <p14:tracePt t="59342" x="8207375" y="5556250"/>
          <p14:tracePt t="59358" x="8204200" y="5565775"/>
          <p14:tracePt t="59375" x="8204200" y="5597525"/>
          <p14:tracePt t="59392" x="8197850" y="5613400"/>
          <p14:tracePt t="59408" x="8197850" y="5632450"/>
          <p14:tracePt t="59425" x="8188325" y="5654675"/>
          <p14:tracePt t="59442" x="8185150" y="5664200"/>
          <p14:tracePt t="59458" x="8178800" y="5673725"/>
          <p14:tracePt t="59475" x="8178800" y="5692775"/>
          <p14:tracePt t="59492" x="8178800" y="5702300"/>
          <p14:tracePt t="59508" x="8178800" y="5711825"/>
          <p14:tracePt t="59525" x="8178800" y="5734050"/>
          <p14:tracePt t="59542" x="8178800" y="5743575"/>
          <p14:tracePt t="60359" x="8188325" y="5721350"/>
          <p14:tracePt t="60366" x="8201025" y="5692775"/>
          <p14:tracePt t="60378" x="8216900" y="5654675"/>
          <p14:tracePt t="60392" x="8258175" y="5575300"/>
          <p14:tracePt t="60408" x="8305800" y="5438775"/>
          <p14:tracePt t="60425" x="8347075" y="5349875"/>
          <p14:tracePt t="60441" x="8394700" y="5257800"/>
          <p14:tracePt t="60475" x="8499475" y="5051425"/>
          <p14:tracePt t="60509" x="8575675" y="4905375"/>
          <p14:tracePt t="60525" x="8604250" y="4851400"/>
          <p14:tracePt t="60542" x="8616950" y="4797425"/>
          <p14:tracePt t="60558" x="8645525" y="4721225"/>
          <p14:tracePt t="60575" x="8658225" y="4676775"/>
          <p14:tracePt t="60592" x="8670925" y="4638675"/>
          <p14:tracePt t="60608" x="8696325" y="4581525"/>
          <p14:tracePt t="60625" x="8702675" y="4543425"/>
          <p14:tracePt t="60642" x="8709025" y="4521200"/>
          <p14:tracePt t="60658" x="8709025" y="4460875"/>
          <p14:tracePt t="60675" x="8709025" y="4416425"/>
          <p14:tracePt t="60693" x="8709025" y="4352925"/>
          <p14:tracePt t="60708" x="8709025" y="4324350"/>
          <p14:tracePt t="60725" x="8709025" y="4295775"/>
          <p14:tracePt t="60742" x="8709025" y="4273550"/>
          <p14:tracePt t="60759" x="8709025" y="4241800"/>
          <p14:tracePt t="60776" x="8709025" y="4229100"/>
          <p14:tracePt t="60778" x="8709025" y="4219575"/>
          <p14:tracePt t="60792" x="8709025" y="4210050"/>
          <p14:tracePt t="60808" x="8709025" y="4168775"/>
          <p14:tracePt t="60825" x="8709025" y="4159250"/>
          <p14:tracePt t="60842" x="8709025" y="4140200"/>
          <p14:tracePt t="60858" x="8709025" y="4130675"/>
          <p14:tracePt t="60875" x="8709025" y="4121150"/>
          <p14:tracePt t="60892" x="8709025" y="4105275"/>
          <p14:tracePt t="60908" x="8709025" y="4089400"/>
          <p14:tracePt t="60925" x="8709025" y="4079875"/>
          <p14:tracePt t="61008" x="8709025" y="4083050"/>
          <p14:tracePt t="61015" x="8709025" y="4086225"/>
          <p14:tracePt t="61026" x="8709025" y="4092575"/>
          <p14:tracePt t="61042" x="8709025" y="4111625"/>
          <p14:tracePt t="61058" x="8709025" y="4121150"/>
          <p14:tracePt t="61075" x="8702675" y="4130675"/>
          <p14:tracePt t="61092" x="8680450" y="4152900"/>
          <p14:tracePt t="61108" x="8670925" y="4162425"/>
          <p14:tracePt t="61125" x="8661400" y="4171950"/>
          <p14:tracePt t="61142" x="8639175" y="4191000"/>
          <p14:tracePt t="61158" x="8632825" y="4222750"/>
          <p14:tracePt t="61175" x="8629650" y="4244975"/>
          <p14:tracePt t="61191" x="8623300" y="4286250"/>
          <p14:tracePt t="61208" x="8610600" y="4308475"/>
          <p14:tracePt t="61225" x="8604250" y="4340225"/>
          <p14:tracePt t="61241" x="8582025" y="4368800"/>
          <p14:tracePt t="61258" x="8569325" y="4391025"/>
          <p14:tracePt t="61275" x="8556625" y="4413250"/>
          <p14:tracePt t="61277" x="8553450" y="4425950"/>
          <p14:tracePt t="61292" x="8547100" y="4457700"/>
          <p14:tracePt t="61308" x="8534400" y="4479925"/>
          <p14:tracePt t="61325" x="8515350" y="4511675"/>
          <p14:tracePt t="61341" x="8505825" y="4546600"/>
          <p14:tracePt t="61358" x="8493125" y="4568825"/>
          <p14:tracePt t="61375" x="8483600" y="4578350"/>
          <p14:tracePt t="61391" x="8458200" y="4619625"/>
          <p14:tracePt t="61408" x="8448675" y="4645025"/>
          <p14:tracePt t="61425" x="8435975" y="4673600"/>
          <p14:tracePt t="61442" x="8416925" y="4708525"/>
          <p14:tracePt t="61458" x="8401050" y="4740275"/>
          <p14:tracePt t="61475" x="8394700" y="4762500"/>
          <p14:tracePt t="61492" x="8382000" y="4797425"/>
          <p14:tracePt t="61508" x="8378825" y="4813300"/>
          <p14:tracePt t="61525" x="8366125" y="4835525"/>
          <p14:tracePt t="61542" x="8343900" y="4879975"/>
          <p14:tracePt t="61558" x="8331200" y="4908550"/>
          <p14:tracePt t="61575" x="8318500" y="4933950"/>
          <p14:tracePt t="61592" x="8299450" y="4975225"/>
          <p14:tracePt t="61608" x="8289925" y="4997450"/>
          <p14:tracePt t="61624" x="8277225" y="5022850"/>
          <p14:tracePt t="61642" x="8261350" y="5048250"/>
          <p14:tracePt t="61658" x="8245475" y="5060950"/>
          <p14:tracePt t="61675" x="8235950" y="5070475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swsbm.com/Illustrations/Lycopodium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95"/>
          <a:stretch>
            <a:fillRect/>
          </a:stretch>
        </p:blipFill>
        <p:spPr bwMode="auto">
          <a:xfrm>
            <a:off x="4429125" y="357188"/>
            <a:ext cx="4714875" cy="575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ZoneTexte 3"/>
          <p:cNvSpPr txBox="1">
            <a:spLocks noChangeArrowheads="1"/>
          </p:cNvSpPr>
          <p:nvPr/>
        </p:nvSpPr>
        <p:spPr bwMode="auto">
          <a:xfrm>
            <a:off x="3500438" y="642938"/>
            <a:ext cx="3717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FF0000"/>
                </a:solidFill>
              </a:rPr>
              <a:t>T.B. géophytes à rhizome   </a:t>
            </a:r>
          </a:p>
        </p:txBody>
      </p:sp>
      <p:pic>
        <p:nvPicPr>
          <p:cNvPr id="19460" name="Picture 6" descr="JPEG - 56.9 k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60350"/>
            <a:ext cx="269875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42"/>
    </mc:Choice>
    <mc:Fallback xmlns="">
      <p:transition spd="slow" advTm="49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44" x="8194675" y="5045075"/>
          <p14:tracePt t="5151" x="8121650" y="5010150"/>
          <p14:tracePt t="5158" x="8035925" y="4953000"/>
          <p14:tracePt t="5173" x="7842250" y="4835525"/>
          <p14:tracePt t="5189" x="7626350" y="4737100"/>
          <p14:tracePt t="5211" x="7321550" y="4632325"/>
          <p14:tracePt t="5231" x="7042150" y="4559300"/>
          <p14:tracePt t="5257" x="6750050" y="4514850"/>
          <p14:tracePt t="5289" x="6461125" y="4486275"/>
          <p14:tracePt t="5306" x="6334125" y="4486275"/>
          <p14:tracePt t="5322" x="6149975" y="4486275"/>
          <p14:tracePt t="5339" x="6045200" y="4486275"/>
          <p14:tracePt t="5356" x="5937250" y="4502150"/>
          <p14:tracePt t="5372" x="5759450" y="4533900"/>
          <p14:tracePt t="5389" x="5661025" y="4559300"/>
          <p14:tracePt t="5405" x="5553075" y="4591050"/>
          <p14:tracePt t="5408" x="5511800" y="4616450"/>
          <p14:tracePt t="5423" x="5426075" y="4641850"/>
          <p14:tracePt t="5439" x="5349875" y="4664075"/>
          <p14:tracePt t="5456" x="5241925" y="4714875"/>
          <p14:tracePt t="5472" x="5184775" y="4743450"/>
          <p14:tracePt t="5489" x="5118100" y="4781550"/>
          <p14:tracePt t="5505" x="5060950" y="4810125"/>
          <p14:tracePt t="5523" x="4975225" y="4860925"/>
          <p14:tracePt t="5539" x="4918075" y="4905375"/>
          <p14:tracePt t="5556" x="4851400" y="4943475"/>
          <p14:tracePt t="5572" x="4803775" y="4972050"/>
          <p14:tracePt t="5589" x="4772025" y="4994275"/>
          <p14:tracePt t="5606" x="4730750" y="5019675"/>
          <p14:tracePt t="5622" x="4705350" y="5032375"/>
          <p14:tracePt t="5639" x="4683125" y="5041900"/>
          <p14:tracePt t="5657" x="4667250" y="5051425"/>
          <p14:tracePt t="6042" x="4645025" y="5051425"/>
          <p14:tracePt t="6049" x="4619625" y="5041900"/>
          <p14:tracePt t="6056" x="4581525" y="5035550"/>
          <p14:tracePt t="6072" x="4495800" y="5013325"/>
          <p14:tracePt t="6089" x="4394200" y="4968875"/>
          <p14:tracePt t="6106" x="4168775" y="4908550"/>
          <p14:tracePt t="6139" x="3794125" y="4775200"/>
          <p14:tracePt t="6174" x="3317875" y="4683125"/>
          <p14:tracePt t="6190" x="3086100" y="4654550"/>
          <p14:tracePt t="6207" x="2927350" y="4654550"/>
          <p14:tracePt t="6222" x="2765425" y="4654550"/>
          <p14:tracePt t="6239" x="2641600" y="4654550"/>
          <p14:tracePt t="6256" x="2489200" y="4660900"/>
          <p14:tracePt t="6273" x="2403475" y="4667250"/>
          <p14:tracePt t="6289" x="2320925" y="4676775"/>
          <p14:tracePt t="6306" x="2219325" y="4705350"/>
          <p14:tracePt t="6322" x="2146300" y="4711700"/>
          <p14:tracePt t="6340" x="2044700" y="4733925"/>
          <p14:tracePt t="6356" x="1981200" y="4746625"/>
          <p14:tracePt t="6373" x="1917700" y="4762500"/>
          <p14:tracePt t="6390" x="1844675" y="4787900"/>
          <p14:tracePt t="6406" x="1787525" y="4800600"/>
          <p14:tracePt t="6423" x="1727200" y="4816475"/>
          <p14:tracePt t="6440" x="1654175" y="4841875"/>
          <p14:tracePt t="6456" x="1600200" y="4854575"/>
          <p14:tracePt t="6473" x="1562100" y="4867275"/>
          <p14:tracePt t="6490" x="1514475" y="4886325"/>
          <p14:tracePt t="6506" x="1466850" y="4905375"/>
          <p14:tracePt t="6522" x="1438275" y="4918075"/>
          <p14:tracePt t="6540" x="1381125" y="4918075"/>
          <p14:tracePt t="6556" x="1352550" y="4918075"/>
          <p14:tracePt t="6572" x="1330325" y="4918075"/>
          <p14:tracePt t="6589" x="1289050" y="4918075"/>
          <p14:tracePt t="6605" x="1270000" y="4918075"/>
          <p14:tracePt t="6622" x="1247775" y="4918075"/>
          <p14:tracePt t="6639" x="1225550" y="4918075"/>
          <p14:tracePt t="6655" x="1216025" y="4918075"/>
          <p14:tracePt t="6672" x="1206500" y="4918075"/>
          <p14:tracePt t="6689" x="1187450" y="4911725"/>
          <p14:tracePt t="6705" x="1177925" y="4895850"/>
          <p14:tracePt t="6723" x="1168400" y="4886325"/>
          <p14:tracePt t="6739" x="1168400" y="4864100"/>
          <p14:tracePt t="6756" x="1168400" y="4835525"/>
          <p14:tracePt t="6772" x="1168400" y="4813300"/>
          <p14:tracePt t="6789" x="1168400" y="4775200"/>
          <p14:tracePt t="6806" x="1168400" y="4752975"/>
          <p14:tracePt t="6823" x="1162050" y="4721225"/>
          <p14:tracePt t="6839" x="1162050" y="4702175"/>
          <p14:tracePt t="6856" x="1162050" y="4679950"/>
          <p14:tracePt t="6872" x="1162050" y="4664075"/>
          <p14:tracePt t="6889" x="1162050" y="4638675"/>
          <p14:tracePt t="6906" x="1162050" y="4610100"/>
          <p14:tracePt t="6922" x="1162050" y="4594225"/>
          <p14:tracePt t="6940" x="1162050" y="4568825"/>
          <p14:tracePt t="6956" x="1162050" y="4559300"/>
          <p14:tracePt t="6973" x="1162050" y="4546600"/>
          <p14:tracePt t="6989" x="1162050" y="4537075"/>
          <p14:tracePt t="7068" x="1155700" y="4537075"/>
          <p14:tracePt t="7323" x="1168400" y="4537075"/>
          <p14:tracePt t="7330" x="1187450" y="4537075"/>
          <p14:tracePt t="7339" x="1212850" y="4540250"/>
          <p14:tracePt t="7356" x="1250950" y="4552950"/>
          <p14:tracePt t="7373" x="1330325" y="4575175"/>
          <p14:tracePt t="7389" x="1387475" y="4594225"/>
          <p14:tracePt t="7406" x="1431925" y="4606925"/>
          <p14:tracePt t="7439" x="1514475" y="4638675"/>
          <p14:tracePt t="7473" x="1552575" y="4664075"/>
          <p14:tracePt t="7489" x="1568450" y="4667250"/>
          <p14:tracePt t="7506" x="1597025" y="4679950"/>
          <p14:tracePt t="7522" x="1631950" y="4692650"/>
          <p14:tracePt t="7538" x="1660525" y="4699000"/>
          <p14:tracePt t="7556" x="1698625" y="4718050"/>
          <p14:tracePt t="7572" x="1755775" y="4730750"/>
          <p14:tracePt t="7589" x="1784350" y="4740275"/>
          <p14:tracePt t="7606" x="1816100" y="4746625"/>
          <p14:tracePt t="7622" x="1857375" y="4759325"/>
          <p14:tracePt t="7639" x="1879600" y="4772025"/>
          <p14:tracePt t="7656" x="1917700" y="4778375"/>
          <p14:tracePt t="7673" x="1974850" y="4791075"/>
          <p14:tracePt t="7689" x="2003425" y="4797425"/>
          <p14:tracePt t="7706" x="2047875" y="4797425"/>
          <p14:tracePt t="7722" x="2111375" y="4810125"/>
          <p14:tracePt t="7739" x="2139950" y="4810125"/>
          <p14:tracePt t="7756" x="2162175" y="4810125"/>
          <p14:tracePt t="7772" x="2203450" y="4810125"/>
          <p14:tracePt t="7789" x="2225675" y="4810125"/>
          <p14:tracePt t="7806" x="2238375" y="4813300"/>
          <p14:tracePt t="7822" x="2260600" y="4819650"/>
          <p14:tracePt t="7839" x="2276475" y="4829175"/>
          <p14:tracePt t="7856" x="2286000" y="4841875"/>
          <p14:tracePt t="7873" x="2314575" y="4851400"/>
          <p14:tracePt t="7889" x="2330450" y="4860925"/>
          <p14:tracePt t="7906" x="2346325" y="4873625"/>
          <p14:tracePt t="7923" x="2371725" y="4892675"/>
          <p14:tracePt t="7939" x="2387600" y="4899025"/>
          <p14:tracePt t="7956" x="2397125" y="4902200"/>
          <p14:tracePt t="7972" x="2422525" y="4914900"/>
          <p14:tracePt t="7989" x="2435225" y="4918075"/>
          <p14:tracePt t="8006" x="2463800" y="4937125"/>
          <p14:tracePt t="8022" x="2492375" y="4953000"/>
          <p14:tracePt t="8038" x="2520950" y="4965700"/>
          <p14:tracePt t="8056" x="2555875" y="4981575"/>
          <p14:tracePt t="8072" x="2587625" y="4994275"/>
          <p14:tracePt t="8089" x="2609850" y="5006975"/>
          <p14:tracePt t="8106" x="2625725" y="5022850"/>
          <p14:tracePt t="8122" x="2654300" y="5026025"/>
          <p14:tracePt t="8139" x="2670175" y="5045075"/>
          <p14:tracePt t="8156" x="2711450" y="5060950"/>
          <p14:tracePt t="8172" x="2727325" y="5073650"/>
          <p14:tracePt t="8189" x="2743200" y="5083175"/>
          <p14:tracePt t="8206" x="2765425" y="5102225"/>
          <p14:tracePt t="8222" x="2774950" y="5102225"/>
          <p14:tracePt t="8450" x="2774950" y="5108575"/>
          <p14:tracePt t="8976" x="2746375" y="5105400"/>
          <p14:tracePt t="8982" x="2701925" y="5105400"/>
          <p14:tracePt t="8990" x="2673350" y="5105400"/>
          <p14:tracePt t="9006" x="2616200" y="5105400"/>
          <p14:tracePt t="9022" x="2555875" y="5105400"/>
          <p14:tracePt t="9039" x="2435225" y="5108575"/>
          <p14:tracePt t="9072" x="2212975" y="5133975"/>
          <p14:tracePt t="9105" x="1971675" y="5175250"/>
          <p14:tracePt t="9122" x="1917700" y="5194300"/>
          <p14:tracePt t="9139" x="1854200" y="5213350"/>
          <p14:tracePt t="9155" x="1822450" y="5219700"/>
          <p14:tracePt t="9172" x="1787525" y="5219700"/>
          <p14:tracePt t="9189" x="1724025" y="5219700"/>
          <p14:tracePt t="9205" x="1679575" y="5219700"/>
          <p14:tracePt t="9222" x="1644650" y="5219700"/>
          <p14:tracePt t="9239" x="1597025" y="5219700"/>
          <p14:tracePt t="9256" x="1574800" y="5219700"/>
          <p14:tracePt t="9272" x="1552575" y="5219700"/>
          <p14:tracePt t="9289" x="1536700" y="5219700"/>
          <p14:tracePt t="9305" x="1527175" y="5219700"/>
          <p14:tracePt t="9322" x="1511300" y="5219700"/>
          <p14:tracePt t="9339" x="1495425" y="5219700"/>
          <p14:tracePt t="9355" x="1485900" y="5219700"/>
          <p14:tracePt t="9372" x="1476375" y="5219700"/>
          <p14:tracePt t="9389" x="1457325" y="5219700"/>
          <p14:tracePt t="9405" x="1447800" y="5219700"/>
          <p14:tracePt t="9667" x="1447800" y="5226050"/>
          <p14:tracePt t="9674" x="1447800" y="5229225"/>
          <p14:tracePt t="9689" x="1447800" y="5245100"/>
          <p14:tracePt t="9705" x="1447800" y="5254625"/>
          <p14:tracePt t="9722" x="1454150" y="5276850"/>
          <p14:tracePt t="9739" x="1479550" y="5321300"/>
          <p14:tracePt t="9756" x="1492250" y="5365750"/>
          <p14:tracePt t="9772" x="1504950" y="5403850"/>
          <p14:tracePt t="9788" x="1552575" y="5470525"/>
          <p14:tracePt t="9805" x="1571625" y="5514975"/>
          <p14:tracePt t="9822" x="1584325" y="5537200"/>
          <p14:tracePt t="9839" x="1606550" y="5581650"/>
          <p14:tracePt t="9855" x="1619250" y="5603875"/>
          <p14:tracePt t="9873" x="1635125" y="5632450"/>
          <p14:tracePt t="9889" x="1641475" y="5641975"/>
          <p14:tracePt t="9905" x="1644650" y="5651500"/>
          <p14:tracePt t="9922" x="1660525" y="5673725"/>
          <p14:tracePt t="9939" x="1666875" y="5683250"/>
          <p14:tracePt t="9956" x="1670050" y="5692775"/>
          <p14:tracePt t="9972" x="1670050" y="5699125"/>
          <p14:tracePt t="10030" x="1676400" y="5702300"/>
          <p14:tracePt t="10039" x="1676400" y="5708650"/>
          <p14:tracePt t="10043" x="1679575" y="5711825"/>
          <p14:tracePt t="10056" x="1679575" y="5724525"/>
          <p14:tracePt t="10072" x="1685925" y="5727700"/>
          <p14:tracePt t="10088" x="1685925" y="5734050"/>
          <p14:tracePt t="10443" x="1695450" y="5734050"/>
          <p14:tracePt t="10450" x="1701800" y="5734050"/>
          <p14:tracePt t="10457" x="1704975" y="5734050"/>
          <p14:tracePt t="12254" x="1717675" y="5711825"/>
          <p14:tracePt t="12260" x="1733550" y="5683250"/>
          <p14:tracePt t="12272" x="1739900" y="5657850"/>
          <p14:tracePt t="12288" x="1758950" y="5588000"/>
          <p14:tracePt t="12305" x="1778000" y="5549900"/>
          <p14:tracePt t="12322" x="1790700" y="5486400"/>
          <p14:tracePt t="12339" x="1812925" y="5397500"/>
          <p14:tracePt t="12371" x="1847850" y="5286375"/>
          <p14:tracePt t="12405" x="1879600" y="5168900"/>
          <p14:tracePt t="12422" x="1885950" y="5114925"/>
          <p14:tracePt t="12438" x="1892300" y="5045075"/>
          <p14:tracePt t="12455" x="1905000" y="5006975"/>
          <p14:tracePt t="12471" x="1911350" y="4953000"/>
          <p14:tracePt t="12488" x="1911350" y="4876800"/>
          <p14:tracePt t="12505" x="1917700" y="4806950"/>
          <p14:tracePt t="12523" x="1927225" y="4664075"/>
          <p14:tracePt t="12539" x="1933575" y="4591050"/>
          <p14:tracePt t="12555" x="1939925" y="4521200"/>
          <p14:tracePt t="12572" x="1949450" y="4378325"/>
          <p14:tracePt t="12588" x="1955800" y="4273550"/>
          <p14:tracePt t="12605" x="1981200" y="4187825"/>
          <p14:tracePt t="12622" x="2006600" y="3956050"/>
          <p14:tracePt t="12639" x="2025650" y="3803650"/>
          <p14:tracePt t="12655" x="2051050" y="3673475"/>
          <p14:tracePt t="12672" x="2105025" y="3470275"/>
          <p14:tracePt t="12688" x="2120900" y="3365500"/>
          <p14:tracePt t="12705" x="2133600" y="3311525"/>
          <p14:tracePt t="12722" x="2149475" y="3282950"/>
          <p14:tracePt t="13107" x="2165350" y="3213100"/>
          <p14:tracePt t="13114" x="2193925" y="3117850"/>
          <p14:tracePt t="13122" x="2212975" y="3025775"/>
          <p14:tracePt t="13142" x="2279650" y="2733675"/>
          <p14:tracePt t="13155" x="2298700" y="2571750"/>
          <p14:tracePt t="13172" x="2336800" y="2238375"/>
          <p14:tracePt t="13205" x="2324100" y="1778000"/>
          <p14:tracePt t="13238" x="2266950" y="1292225"/>
          <p14:tracePt t="13256" x="2222500" y="1060450"/>
          <p14:tracePt t="13272" x="2206625" y="952500"/>
          <p14:tracePt t="13288" x="2190750" y="876300"/>
          <p14:tracePt t="13306" x="2162175" y="774700"/>
          <p14:tracePt t="13322" x="2149475" y="723900"/>
          <p14:tracePt t="13338" x="2120900" y="666750"/>
          <p14:tracePt t="13355" x="2073275" y="596900"/>
          <p14:tracePt t="13371" x="2044700" y="552450"/>
          <p14:tracePt t="13388" x="2019300" y="520700"/>
          <p14:tracePt t="13405" x="1987550" y="460375"/>
          <p14:tracePt t="13421" x="1955800" y="422275"/>
          <p14:tracePt t="13438" x="1936750" y="390525"/>
          <p14:tracePt t="13456" x="1905000" y="346075"/>
          <p14:tracePt t="13471" x="1889125" y="323850"/>
          <p14:tracePt t="13488" x="1863725" y="304800"/>
          <p14:tracePt t="13505" x="1816100" y="285750"/>
          <p14:tracePt t="13521" x="1768475" y="273050"/>
          <p14:tracePt t="13538" x="1733550" y="260350"/>
          <p14:tracePt t="13555" x="1666875" y="234950"/>
          <p14:tracePt t="13571" x="1631950" y="228600"/>
          <p14:tracePt t="13588" x="1584325" y="215900"/>
          <p14:tracePt t="13606" x="1504950" y="196850"/>
          <p14:tracePt t="13621" x="1454150" y="190500"/>
          <p14:tracePt t="13639" x="1416050" y="190500"/>
          <p14:tracePt t="13655" x="1346200" y="190500"/>
          <p14:tracePt t="13671" x="1301750" y="190500"/>
          <p14:tracePt t="13688" x="1257300" y="190500"/>
          <p14:tracePt t="13705" x="1193800" y="193675"/>
          <p14:tracePt t="13721" x="1155700" y="206375"/>
          <p14:tracePt t="13739" x="1111250" y="219075"/>
          <p14:tracePt t="13755" x="1047750" y="238125"/>
          <p14:tracePt t="13771" x="1009650" y="257175"/>
          <p14:tracePt t="13788" x="987425" y="266700"/>
          <p14:tracePt t="13805" x="936625" y="285750"/>
          <p14:tracePt t="13821" x="911225" y="304800"/>
          <p14:tracePt t="13838" x="882650" y="330200"/>
          <p14:tracePt t="13855" x="844550" y="346075"/>
          <p14:tracePt t="13871" x="815975" y="358775"/>
          <p14:tracePt t="13888" x="784225" y="377825"/>
          <p14:tracePt t="13905" x="742950" y="396875"/>
          <p14:tracePt t="13921" x="717550" y="406400"/>
          <p14:tracePt t="13938" x="688975" y="419100"/>
          <p14:tracePt t="13955" x="666750" y="454025"/>
          <p14:tracePt t="13971" x="650875" y="469900"/>
          <p14:tracePt t="13988" x="638175" y="498475"/>
          <p14:tracePt t="14005" x="612775" y="533400"/>
          <p14:tracePt t="14021" x="603250" y="565150"/>
          <p14:tracePt t="14038" x="584200" y="590550"/>
          <p14:tracePt t="14055" x="565150" y="631825"/>
          <p14:tracePt t="14071" x="555625" y="654050"/>
          <p14:tracePt t="14088" x="542925" y="692150"/>
          <p14:tracePt t="14090" x="536575" y="711200"/>
          <p14:tracePt t="14105" x="536575" y="771525"/>
          <p14:tracePt t="14122" x="536575" y="831850"/>
          <p14:tracePt t="14139" x="536575" y="927100"/>
          <p14:tracePt t="14155" x="539750" y="987425"/>
          <p14:tracePt t="14172" x="555625" y="1063625"/>
          <p14:tracePt t="14189" x="577850" y="1206500"/>
          <p14:tracePt t="14205" x="609600" y="1304925"/>
          <p14:tracePt t="14221" x="641350" y="1384300"/>
          <p14:tracePt t="14239" x="698500" y="1524000"/>
          <p14:tracePt t="14255" x="727075" y="1590675"/>
          <p14:tracePt t="14271" x="752475" y="1666875"/>
          <p14:tracePt t="14289" x="781050" y="1749425"/>
          <p14:tracePt t="14305" x="793750" y="1793875"/>
          <p14:tracePt t="14321" x="806450" y="1831975"/>
          <p14:tracePt t="14338" x="825500" y="1895475"/>
          <p14:tracePt t="14355" x="844550" y="1943100"/>
          <p14:tracePt t="14371" x="857250" y="1987550"/>
          <p14:tracePt t="14389" x="876300" y="2051050"/>
          <p14:tracePt t="14405" x="889000" y="2076450"/>
          <p14:tracePt t="14422" x="908050" y="2111375"/>
          <p14:tracePt t="14439" x="923925" y="2155825"/>
          <p14:tracePt t="14455" x="923925" y="2190750"/>
          <p14:tracePt t="14471" x="936625" y="2238375"/>
          <p14:tracePt t="14489" x="942975" y="2298700"/>
          <p14:tracePt t="14505" x="962025" y="2336800"/>
          <p14:tracePt t="14521" x="974725" y="2384425"/>
          <p14:tracePt t="14538" x="987425" y="2444750"/>
          <p14:tracePt t="14554" x="993775" y="2482850"/>
          <p14:tracePt t="14571" x="1006475" y="2527300"/>
          <p14:tracePt t="14589" x="1035050" y="2593975"/>
          <p14:tracePt t="14605" x="1047750" y="2638425"/>
          <p14:tracePt t="14621" x="1060450" y="2692400"/>
          <p14:tracePt t="14638" x="1079500" y="2755900"/>
          <p14:tracePt t="14655" x="1098550" y="2809875"/>
          <p14:tracePt t="14672" x="1111250" y="2857500"/>
          <p14:tracePt t="14688" x="1130300" y="2927350"/>
          <p14:tracePt t="14705" x="1146175" y="2984500"/>
          <p14:tracePt t="14721" x="1165225" y="3028950"/>
          <p14:tracePt t="14738" x="1184275" y="3101975"/>
          <p14:tracePt t="14755" x="1196975" y="3146425"/>
          <p14:tracePt t="14771" x="1209675" y="3184525"/>
          <p14:tracePt t="14789" x="1235075" y="3248025"/>
          <p14:tracePt t="14805" x="1247775" y="3279775"/>
          <p14:tracePt t="14821" x="1254125" y="3302000"/>
          <p14:tracePt t="14839" x="1273175" y="3352800"/>
          <p14:tracePt t="14855" x="1289050" y="3375025"/>
          <p14:tracePt t="14871" x="1301750" y="3406775"/>
          <p14:tracePt t="14888" x="1308100" y="3438525"/>
          <p14:tracePt t="14905" x="1308100" y="3470275"/>
          <p14:tracePt t="14921" x="1308100" y="3479800"/>
          <p14:tracePt t="14938" x="1308100" y="3492500"/>
          <p14:tracePt t="14955" x="1308100" y="3508375"/>
          <p14:tracePt t="14971" x="1314450" y="3517900"/>
          <p14:tracePt t="14988" x="1317625" y="3533775"/>
          <p14:tracePt t="15005" x="1323975" y="3543300"/>
          <p14:tracePt t="15022" x="1333500" y="3562350"/>
          <p14:tracePt t="15038" x="1343025" y="3568700"/>
          <p14:tracePt t="15365" x="1343025" y="3594100"/>
          <p14:tracePt t="15372" x="1349375" y="3619500"/>
          <p14:tracePt t="15379" x="1358900" y="3657600"/>
          <p14:tracePt t="15388" x="1358900" y="3683000"/>
          <p14:tracePt t="15405" x="1371600" y="3743325"/>
          <p14:tracePt t="15421" x="1377950" y="3800475"/>
          <p14:tracePt t="15438" x="1377950" y="3829050"/>
          <p14:tracePt t="15455" x="1377950" y="3851275"/>
          <p14:tracePt t="15471" x="1377950" y="3892550"/>
          <p14:tracePt t="15488" x="1387475" y="3914775"/>
          <p14:tracePt t="15505" x="1393825" y="3946525"/>
          <p14:tracePt t="15522" x="1419225" y="3981450"/>
          <p14:tracePt t="15538" x="1419225" y="4010025"/>
          <p14:tracePt t="15555" x="1419225" y="4032250"/>
          <p14:tracePt t="15572" x="1419225" y="4057650"/>
          <p14:tracePt t="15588" x="1419225" y="4067175"/>
          <p14:tracePt t="15605" x="1428750" y="4076700"/>
          <p14:tracePt t="15621" x="1441450" y="4092575"/>
          <p14:tracePt t="15638" x="1457325" y="4108450"/>
          <p14:tracePt t="15656" x="1473200" y="4124325"/>
          <p14:tracePt t="15671" x="1482725" y="4133850"/>
          <p14:tracePt t="15688" x="1492250" y="4143375"/>
          <p14:tracePt t="15706" x="1508125" y="4162425"/>
          <p14:tracePt t="15721" x="1514475" y="4171950"/>
          <p14:tracePt t="15738" x="1514475" y="4181475"/>
          <p14:tracePt t="15755" x="1524000" y="4187825"/>
          <p14:tracePt t="15772" x="1533525" y="4197350"/>
          <p14:tracePt t="15788" x="1543050" y="4213225"/>
          <p14:tracePt t="15806" x="1558925" y="4222750"/>
          <p14:tracePt t="15838" x="1565275" y="4222750"/>
          <p14:tracePt t="17010" x="1587500" y="4213225"/>
          <p14:tracePt t="17017" x="1606550" y="4200525"/>
          <p14:tracePt t="17024" x="1635125" y="4181475"/>
          <p14:tracePt t="17038" x="1689100" y="4117975"/>
          <p14:tracePt t="17054" x="1762125" y="4044950"/>
          <p14:tracePt t="17071" x="1835150" y="3962400"/>
          <p14:tracePt t="17088" x="1952625" y="3854450"/>
          <p14:tracePt t="17121" x="2038350" y="3752850"/>
          <p14:tracePt t="17154" x="2070100" y="3714750"/>
          <p14:tracePt t="17171" x="2085975" y="3698875"/>
          <p14:tracePt t="17188" x="2092325" y="3686175"/>
          <p14:tracePt t="17205" x="2095500" y="3676650"/>
          <p14:tracePt t="17221" x="2101850" y="3667125"/>
          <p14:tracePt t="17238" x="2108200" y="3638550"/>
          <p14:tracePt t="17254" x="2108200" y="3622675"/>
          <p14:tracePt t="17271" x="2111375" y="3613150"/>
          <p14:tracePt t="17288" x="2111375" y="3594100"/>
          <p14:tracePt t="17305" x="2111375" y="3584575"/>
          <p14:tracePt t="17321" x="2111375" y="3575050"/>
          <p14:tracePt t="17338" x="2111375" y="3556000"/>
          <p14:tracePt t="17354" x="2111375" y="3540125"/>
          <p14:tracePt t="17371" x="2111375" y="3530600"/>
          <p14:tracePt t="17388" x="2117725" y="3505200"/>
          <p14:tracePt t="17405" x="2117725" y="3492500"/>
          <p14:tracePt t="17421" x="2117725" y="3482975"/>
          <p14:tracePt t="17439" x="2117725" y="3473450"/>
          <p14:tracePt t="17455" x="2117725" y="3463925"/>
          <p14:tracePt t="17472" x="2117725" y="3448050"/>
          <p14:tracePt t="17488" x="2133600" y="3429000"/>
          <p14:tracePt t="17505" x="2146300" y="3397250"/>
          <p14:tracePt t="17522" x="2155825" y="3387725"/>
          <p14:tracePt t="17538" x="2155825" y="3378200"/>
          <p14:tracePt t="17573" x="2149475" y="3381375"/>
          <p14:tracePt t="17588" x="2127250" y="3390900"/>
          <p14:tracePt t="17604" x="2095500" y="3422650"/>
          <p14:tracePt t="17621" x="2047875" y="3448050"/>
          <p14:tracePt t="17638" x="1981200" y="3495675"/>
          <p14:tracePt t="17655" x="1943100" y="3514725"/>
          <p14:tracePt t="17671" x="1911350" y="3527425"/>
          <p14:tracePt t="17688" x="1870075" y="3552825"/>
          <p14:tracePt t="17705" x="1844675" y="3562350"/>
          <p14:tracePt t="17721" x="1822450" y="3575050"/>
          <p14:tracePt t="17738" x="1781175" y="3600450"/>
          <p14:tracePt t="17755" x="1749425" y="3609975"/>
          <p14:tracePt t="17771" x="1714500" y="3629025"/>
          <p14:tracePt t="17788" x="1682750" y="3641725"/>
          <p14:tracePt t="17805" x="1660525" y="3660775"/>
          <p14:tracePt t="17821" x="1609725" y="3676650"/>
          <p14:tracePt t="17838" x="1565275" y="3676650"/>
          <p14:tracePt t="17855" x="1530350" y="3676650"/>
          <p14:tracePt t="17871" x="1441450" y="3667125"/>
          <p14:tracePt t="17888" x="1393825" y="3648075"/>
          <p14:tracePt t="17905" x="1330325" y="3632200"/>
          <p14:tracePt t="17921" x="1238250" y="3597275"/>
          <p14:tracePt t="17938" x="1181100" y="3562350"/>
          <p14:tracePt t="17955" x="1111250" y="3530600"/>
          <p14:tracePt t="17971" x="1006475" y="3479800"/>
          <p14:tracePt t="17987" x="958850" y="3451225"/>
          <p14:tracePt t="18005" x="901700" y="3409950"/>
          <p14:tracePt t="18021" x="828675" y="3336925"/>
          <p14:tracePt t="18038" x="781050" y="3295650"/>
          <p14:tracePt t="18054" x="742950" y="3244850"/>
          <p14:tracePt t="18071" x="695325" y="3152775"/>
          <p14:tracePt t="18088" x="654050" y="3073400"/>
          <p14:tracePt t="18105" x="622300" y="2974975"/>
          <p14:tracePt t="18121" x="590550" y="2851150"/>
          <p14:tracePt t="18138" x="581025" y="2768600"/>
          <p14:tracePt t="18155" x="581025" y="2673350"/>
          <p14:tracePt t="18157" x="581025" y="2616200"/>
          <p14:tracePt t="18171" x="581025" y="2524125"/>
          <p14:tracePt t="18188" x="596900" y="2416175"/>
          <p14:tracePt t="18204" x="612775" y="2308225"/>
          <p14:tracePt t="18221" x="638175" y="2098675"/>
          <p14:tracePt t="18238" x="657225" y="1958975"/>
          <p14:tracePt t="18255" x="682625" y="1828800"/>
          <p14:tracePt t="18271" x="708025" y="1641475"/>
          <p14:tracePt t="18288" x="723900" y="1555750"/>
          <p14:tracePt t="18304" x="739775" y="1460500"/>
          <p14:tracePt t="18321" x="790575" y="1289050"/>
          <p14:tracePt t="18338" x="806450" y="1206500"/>
          <p14:tracePt t="18354" x="822325" y="1120775"/>
          <p14:tracePt t="18371" x="850900" y="996950"/>
          <p14:tracePt t="18388" x="866775" y="911225"/>
          <p14:tracePt t="18405" x="873125" y="847725"/>
          <p14:tracePt t="18421" x="895350" y="768350"/>
          <p14:tracePt t="18438" x="911225" y="746125"/>
          <p14:tracePt t="18454" x="923925" y="714375"/>
          <p14:tracePt t="18472" x="942975" y="679450"/>
          <p14:tracePt t="18489" x="952500" y="647700"/>
          <p14:tracePt t="18506" x="971550" y="612775"/>
          <p14:tracePt t="18522" x="977900" y="584200"/>
          <p14:tracePt t="18539" x="977900" y="561975"/>
          <p14:tracePt t="18556" x="977900" y="542925"/>
          <p14:tracePt t="18571" x="977900" y="533400"/>
          <p14:tracePt t="18588" x="977900" y="523875"/>
          <p14:tracePt t="18605" x="977900" y="517525"/>
          <p14:tracePt t="18638" x="984250" y="517525"/>
          <p14:tracePt t="18663" x="987425" y="517525"/>
          <p14:tracePt t="18676" x="993775" y="517525"/>
          <p14:tracePt t="18691" x="996950" y="517525"/>
          <p14:tracePt t="18705" x="1006475" y="517525"/>
          <p14:tracePt t="18721" x="1022350" y="523875"/>
          <p14:tracePt t="18738" x="1028700" y="533400"/>
          <p14:tracePt t="18755" x="1031875" y="555625"/>
          <p14:tracePt t="18812" x="1038225" y="555625"/>
          <p14:tracePt t="18820" x="1041400" y="558800"/>
          <p14:tracePt t="18834" x="1047750" y="558800"/>
          <p14:tracePt t="18840" x="1050925" y="565150"/>
          <p14:tracePt t="18854" x="1066800" y="565150"/>
          <p14:tracePt t="18871" x="1076325" y="568325"/>
          <p14:tracePt t="18888" x="1085850" y="568325"/>
          <p14:tracePt t="18904" x="1095375" y="568325"/>
          <p14:tracePt t="18962" x="1101725" y="568325"/>
          <p14:tracePt t="18970" x="1108075" y="568325"/>
          <p14:tracePt t="18977" x="1117600" y="568325"/>
          <p14:tracePt t="18988" x="1120775" y="568325"/>
          <p14:tracePt t="19005" x="1136650" y="568325"/>
          <p14:tracePt t="19021" x="1146175" y="568325"/>
          <p14:tracePt t="19038" x="1155700" y="568325"/>
          <p14:tracePt t="19054" x="1174750" y="568325"/>
          <p14:tracePt t="19071" x="1187450" y="568325"/>
          <p14:tracePt t="19088" x="1196975" y="568325"/>
          <p14:tracePt t="19105" x="1216025" y="568325"/>
          <p14:tracePt t="19121" x="1231900" y="581025"/>
          <p14:tracePt t="19138" x="1260475" y="590550"/>
          <p14:tracePt t="19154" x="1320800" y="619125"/>
          <p14:tracePt t="19171" x="1358900" y="628650"/>
          <p14:tracePt t="19188" x="1381125" y="641350"/>
          <p14:tracePt t="19204" x="1416050" y="666750"/>
          <p14:tracePt t="19221" x="1441450" y="676275"/>
          <p14:tracePt t="19237" x="1463675" y="692150"/>
          <p14:tracePt t="19254" x="1498600" y="736600"/>
          <p14:tracePt t="19271" x="1524000" y="762000"/>
          <p14:tracePt t="19288" x="1543050" y="793750"/>
          <p14:tracePt t="19304" x="1574800" y="828675"/>
          <p14:tracePt t="19321" x="1584325" y="860425"/>
          <p14:tracePt t="19337" x="1597025" y="882650"/>
          <p14:tracePt t="19355" x="1612900" y="917575"/>
          <p14:tracePt t="19371" x="1631950" y="939800"/>
          <p14:tracePt t="19388" x="1651000" y="1003300"/>
          <p14:tracePt t="19404" x="1676400" y="1050925"/>
          <p14:tracePt t="19421" x="1714500" y="1108075"/>
          <p14:tracePt t="19439" x="1739900" y="1165225"/>
          <p14:tracePt t="19454" x="1758950" y="1196975"/>
          <p14:tracePt t="19471" x="1768475" y="1219200"/>
          <p14:tracePt t="19488" x="1787525" y="1263650"/>
          <p14:tracePt t="19504" x="1800225" y="1308100"/>
          <p14:tracePt t="19521" x="1835150" y="1355725"/>
          <p14:tracePt t="19538" x="1879600" y="1460500"/>
          <p14:tracePt t="19555" x="1917700" y="1530350"/>
          <p14:tracePt t="19571" x="1936750" y="1577975"/>
          <p14:tracePt t="19588" x="1965325" y="1657350"/>
          <p14:tracePt t="19605" x="1971675" y="1689100"/>
          <p14:tracePt t="19621" x="1971675" y="1724025"/>
          <p14:tracePt t="19638" x="1971675" y="1787525"/>
          <p14:tracePt t="19654" x="1978025" y="1825625"/>
          <p14:tracePt t="19671" x="1990725" y="1879600"/>
          <p14:tracePt t="19689" x="2009775" y="1965325"/>
          <p14:tracePt t="19705" x="2032000" y="2032000"/>
          <p14:tracePt t="19721" x="2044700" y="2095500"/>
          <p14:tracePt t="19738" x="2066925" y="2171700"/>
          <p14:tracePt t="19754" x="2066925" y="2222500"/>
          <p14:tracePt t="19771" x="2066925" y="2273300"/>
          <p14:tracePt t="19788" x="2066925" y="2368550"/>
          <p14:tracePt t="19804" x="2066925" y="2451100"/>
          <p14:tracePt t="19821" x="2066925" y="2543175"/>
          <p14:tracePt t="19838" x="2073275" y="2663825"/>
          <p14:tracePt t="19854" x="2082800" y="2727325"/>
          <p14:tracePt t="19871" x="2082800" y="2768600"/>
          <p14:tracePt t="19888" x="2082800" y="2803525"/>
          <p14:tracePt t="19904" x="2082800" y="2832100"/>
          <p14:tracePt t="19921" x="2082800" y="2854325"/>
          <p14:tracePt t="19937" x="2082800" y="2873375"/>
          <p14:tracePt t="19954" x="2082800" y="2882900"/>
          <p14:tracePt t="19971" x="2082800" y="2892425"/>
          <p14:tracePt t="19989" x="2082800" y="2908300"/>
          <p14:tracePt t="20005" x="2082800" y="2917825"/>
          <p14:tracePt t="20022" x="2082800" y="2933700"/>
          <p14:tracePt t="20039" x="2082800" y="2936875"/>
          <p14:tracePt t="20087" x="2082800" y="2943225"/>
          <p14:tracePt t="20130" x="2085975" y="2943225"/>
          <p14:tracePt t="20601" x="2114550" y="2889250"/>
          <p14:tracePt t="20608" x="2139950" y="2819400"/>
          <p14:tracePt t="20622" x="2203450" y="2673350"/>
          <p14:tracePt t="20639" x="2270125" y="2508250"/>
          <p14:tracePt t="20655" x="2324100" y="2374900"/>
          <p14:tracePt t="20671" x="2384425" y="2266950"/>
          <p14:tracePt t="20688" x="2419350" y="2216150"/>
          <p14:tracePt t="20721" x="2451100" y="2146300"/>
          <p14:tracePt t="20754" x="2463800" y="2120900"/>
          <p14:tracePt t="20771" x="2470150" y="2105025"/>
          <p14:tracePt t="20788" x="2470150" y="2095500"/>
          <p14:tracePt t="20804" x="2470150" y="2079625"/>
          <p14:tracePt t="20879" x="2470150" y="2073275"/>
          <p14:tracePt t="20886" x="2470150" y="2070100"/>
          <p14:tracePt t="20892" x="2470150" y="2063750"/>
          <p14:tracePt t="20905" x="2470150" y="2060575"/>
          <p14:tracePt t="20921" x="2470150" y="2051050"/>
          <p14:tracePt t="20938" x="2463800" y="2041525"/>
          <p14:tracePt t="20954" x="2451100" y="2012950"/>
          <p14:tracePt t="20971" x="2441575" y="1978025"/>
          <p14:tracePt t="20988" x="2441575" y="1949450"/>
          <p14:tracePt t="21005" x="2441575" y="1908175"/>
          <p14:tracePt t="21021" x="2441575" y="1873250"/>
          <p14:tracePt t="21038" x="2425700" y="1825625"/>
          <p14:tracePt t="21055" x="2406650" y="1736725"/>
          <p14:tracePt t="21071" x="2406650" y="1692275"/>
          <p14:tracePt t="21087" x="2406650" y="1651000"/>
          <p14:tracePt t="21104" x="2406650" y="1612900"/>
          <p14:tracePt t="21120" x="2406650" y="1565275"/>
          <p14:tracePt t="21138" x="2406650" y="1543050"/>
          <p14:tracePt t="21155" x="2416175" y="1479550"/>
          <p14:tracePt t="21171" x="2422525" y="1444625"/>
          <p14:tracePt t="21188" x="2422525" y="1400175"/>
          <p14:tracePt t="21205" x="2422525" y="1336675"/>
          <p14:tracePt t="21221" x="2422525" y="1314450"/>
          <p14:tracePt t="21238" x="2419350" y="1285875"/>
          <p14:tracePt t="21256" x="2393950" y="1250950"/>
          <p14:tracePt t="21271" x="2381250" y="1219200"/>
          <p14:tracePt t="21288" x="2371725" y="1196975"/>
          <p14:tracePt t="21305" x="2346325" y="1152525"/>
          <p14:tracePt t="21321" x="2327275" y="1130300"/>
          <p14:tracePt t="21338" x="2311400" y="1104900"/>
          <p14:tracePt t="21355" x="2266950" y="1079500"/>
          <p14:tracePt t="21371" x="2244725" y="1069975"/>
          <p14:tracePt t="21388" x="2222500" y="1057275"/>
          <p14:tracePt t="21404" x="2200275" y="1035050"/>
          <p14:tracePt t="21421" x="2190750" y="1025525"/>
          <p14:tracePt t="21437" x="2174875" y="1016000"/>
          <p14:tracePt t="21454" x="2139950" y="993775"/>
          <p14:tracePt t="21470" x="2101850" y="981075"/>
          <p14:tracePt t="21487" x="2066925" y="981075"/>
          <p14:tracePt t="21504" x="2003425" y="981075"/>
          <p14:tracePt t="21520" x="1952625" y="981075"/>
          <p14:tracePt t="21537" x="1908175" y="990600"/>
          <p14:tracePt t="21554" x="1831975" y="1016000"/>
          <p14:tracePt t="21571" x="1787525" y="1028700"/>
          <p14:tracePt t="21588" x="1736725" y="1041400"/>
          <p14:tracePt t="21604" x="1651000" y="1069975"/>
          <p14:tracePt t="21621" x="1600200" y="1069975"/>
          <p14:tracePt t="21638" x="1565275" y="1069975"/>
          <p14:tracePt t="21654" x="1501775" y="1076325"/>
          <p14:tracePt t="21670" x="1447800" y="1082675"/>
          <p14:tracePt t="21689" x="1384300" y="1101725"/>
          <p14:tracePt t="21705" x="1339850" y="1114425"/>
          <p14:tracePt t="21720" x="1311275" y="1120775"/>
          <p14:tracePt t="21738" x="1273175" y="1133475"/>
          <p14:tracePt t="21754" x="1244600" y="1133475"/>
          <p14:tracePt t="21771" x="1231900" y="1133475"/>
          <p14:tracePt t="21789" x="1216025" y="1133475"/>
          <p14:tracePt t="21804" x="1206500" y="1133475"/>
          <p14:tracePt t="21821" x="1196975" y="1133475"/>
          <p14:tracePt t="21854" x="1187450" y="1133475"/>
          <p14:tracePt t="21946" x="1193800" y="1133475"/>
          <p14:tracePt t="21960" x="1200150" y="1133475"/>
          <p14:tracePt t="22010" x="1203325" y="1133475"/>
          <p14:tracePt t="22024" x="1209675" y="1133475"/>
          <p14:tracePt t="22031" x="1212850" y="1133475"/>
          <p14:tracePt t="22038" x="1219200" y="1133475"/>
          <p14:tracePt t="22054" x="1228725" y="1133475"/>
          <p14:tracePt t="22071" x="1254125" y="1133475"/>
          <p14:tracePt t="22088" x="1289050" y="1133475"/>
          <p14:tracePt t="22104" x="1317625" y="1133475"/>
          <p14:tracePt t="22121" x="1339850" y="1133475"/>
          <p14:tracePt t="22138" x="1358900" y="1133475"/>
          <p14:tracePt t="22154" x="1368425" y="1133475"/>
          <p14:tracePt t="22171" x="1377950" y="1133475"/>
          <p14:tracePt t="22188" x="1393825" y="1143000"/>
          <p14:tracePt t="22204" x="1409700" y="1155700"/>
          <p14:tracePt t="22220" x="1419225" y="1155700"/>
          <p14:tracePt t="22237" x="1435100" y="1158875"/>
          <p14:tracePt t="22254" x="1435100" y="1165225"/>
          <p14:tracePt t="22316" x="1438275" y="1168400"/>
          <p14:tracePt t="24119" x="1517650" y="1184275"/>
          <p14:tracePt t="24127" x="1644650" y="1203325"/>
          <p14:tracePt t="24137" x="1778000" y="1222375"/>
          <p14:tracePt t="24154" x="2282825" y="1292225"/>
          <p14:tracePt t="24175" x="2809875" y="1362075"/>
          <p14:tracePt t="24196" x="3403600" y="1438275"/>
          <p14:tracePt t="24222" x="3959225" y="1520825"/>
          <p14:tracePt t="24256" x="4829175" y="1724025"/>
          <p14:tracePt t="24272" x="5041900" y="1800225"/>
          <p14:tracePt t="24288" x="5343525" y="1905000"/>
          <p14:tracePt t="24305" x="5511800" y="1971675"/>
          <p14:tracePt t="24322" x="5676900" y="2035175"/>
          <p14:tracePt t="24337" x="5810250" y="2070100"/>
          <p14:tracePt t="24354" x="5969000" y="2130425"/>
          <p14:tracePt t="24370" x="6045200" y="2143125"/>
          <p14:tracePt t="24388" x="6134100" y="2165350"/>
          <p14:tracePt t="24404" x="6229350" y="2181225"/>
          <p14:tracePt t="24421" x="6286500" y="2200275"/>
          <p14:tracePt t="24437" x="6350000" y="2216150"/>
          <p14:tracePt t="24454" x="6423025" y="2222500"/>
          <p14:tracePt t="24470" x="6477000" y="2235200"/>
          <p14:tracePt t="24488" x="6556375" y="2247900"/>
          <p14:tracePt t="24503" x="6610350" y="2266950"/>
          <p14:tracePt t="24520" x="6657975" y="2279650"/>
          <p14:tracePt t="24537" x="6692900" y="2286000"/>
          <p14:tracePt t="24554" x="6772275" y="2301875"/>
          <p14:tracePt t="24570" x="6810375" y="2314575"/>
          <p14:tracePt t="24587" x="6854825" y="2320925"/>
          <p14:tracePt t="24604" x="6911975" y="2339975"/>
          <p14:tracePt t="24620" x="6937375" y="2352675"/>
          <p14:tracePt t="24638" x="6978650" y="2368550"/>
          <p14:tracePt t="24654" x="7000875" y="2381250"/>
          <p14:tracePt t="24670" x="7032625" y="2406650"/>
          <p14:tracePt t="24688" x="7061200" y="2435225"/>
          <p14:tracePt t="24704" x="7092950" y="2466975"/>
          <p14:tracePt t="24721" x="7112000" y="2489200"/>
          <p14:tracePt t="24738" x="7150100" y="2533650"/>
          <p14:tracePt t="24754" x="7175500" y="2559050"/>
          <p14:tracePt t="24770" x="7197725" y="2590800"/>
          <p14:tracePt t="24788" x="7242175" y="2628900"/>
          <p14:tracePt t="24804" x="7273925" y="2660650"/>
          <p14:tracePt t="24820" x="7299325" y="2682875"/>
          <p14:tracePt t="24838" x="7337425" y="2727325"/>
          <p14:tracePt t="24854" x="7346950" y="2749550"/>
          <p14:tracePt t="24871" x="7359650" y="2781300"/>
          <p14:tracePt t="24887" x="7378700" y="2822575"/>
          <p14:tracePt t="24903" x="7397750" y="2847975"/>
          <p14:tracePt t="24921" x="7407275" y="2863850"/>
          <p14:tracePt t="24937" x="7423150" y="2898775"/>
          <p14:tracePt t="24954" x="7432675" y="2908300"/>
          <p14:tracePt t="24970" x="7432675" y="2917825"/>
          <p14:tracePt t="24987" x="7432675" y="2936875"/>
          <p14:tracePt t="25004" x="7432675" y="2946400"/>
          <p14:tracePt t="25021" x="7432675" y="2955925"/>
          <p14:tracePt t="25038" x="7432675" y="2971800"/>
          <p14:tracePt t="25054" x="7432675" y="2994025"/>
          <p14:tracePt t="25070" x="7432675" y="3006725"/>
          <p14:tracePt t="25087" x="7432675" y="3032125"/>
          <p14:tracePt t="25104" x="7432675" y="3044825"/>
          <p14:tracePt t="25120" x="7432675" y="3054350"/>
          <p14:tracePt t="25137" x="7423150" y="3063875"/>
          <p14:tracePt t="25154" x="7413625" y="3063875"/>
          <p14:tracePt t="25170" x="7400925" y="3063875"/>
          <p14:tracePt t="25187" x="7381875" y="3063875"/>
          <p14:tracePt t="25204" x="7366000" y="3063875"/>
          <p14:tracePt t="25221" x="7337425" y="3063875"/>
          <p14:tracePt t="25237" x="7305675" y="3048000"/>
          <p14:tracePt t="26092" x="7315200" y="3051175"/>
          <p14:tracePt t="26098" x="7327900" y="3060700"/>
          <p14:tracePt t="26106" x="7340600" y="3073400"/>
          <p14:tracePt t="26120" x="7375525" y="3130550"/>
          <p14:tracePt t="26137" x="7397750" y="3206750"/>
          <p14:tracePt t="26154" x="7413625" y="3324225"/>
          <p14:tracePt t="26170" x="7407275" y="3556000"/>
          <p14:tracePt t="26204" x="7292975" y="3902075"/>
          <p14:tracePt t="26238" x="7188200" y="4127500"/>
          <p14:tracePt t="26254" x="7102475" y="4298950"/>
          <p14:tracePt t="26271" x="7051675" y="4400550"/>
          <p14:tracePt t="26287" x="6991350" y="4514850"/>
          <p14:tracePt t="26304" x="6867525" y="4692650"/>
          <p14:tracePt t="26320" x="6781800" y="4787900"/>
          <p14:tracePt t="26337" x="6705600" y="4870450"/>
          <p14:tracePt t="26354" x="6594475" y="4956175"/>
          <p14:tracePt t="26370" x="6546850" y="4984750"/>
          <p14:tracePt t="26387" x="6499225" y="5013325"/>
          <p14:tracePt t="26404" x="6435725" y="5032375"/>
          <p14:tracePt t="26420" x="6403975" y="5041900"/>
          <p14:tracePt t="26437" x="6359525" y="5054600"/>
          <p14:tracePt t="26454" x="6286500" y="5089525"/>
          <p14:tracePt t="26470" x="6229350" y="5118100"/>
          <p14:tracePt t="26488" x="6165850" y="5140325"/>
          <p14:tracePt t="26504" x="6073775" y="5159375"/>
          <p14:tracePt t="26521" x="6013450" y="5159375"/>
          <p14:tracePt t="26537" x="5953125" y="5159375"/>
          <p14:tracePt t="26554" x="5861050" y="5127625"/>
          <p14:tracePt t="26570" x="5781675" y="5095875"/>
          <p14:tracePt t="26587" x="5715000" y="5067300"/>
          <p14:tracePt t="26604" x="5619750" y="5022850"/>
          <p14:tracePt t="26620" x="5568950" y="5010150"/>
          <p14:tracePt t="26637" x="5505450" y="4994275"/>
          <p14:tracePt t="26654" x="5419725" y="4965700"/>
          <p14:tracePt t="26670" x="5368925" y="4959350"/>
          <p14:tracePt t="26687" x="5324475" y="4959350"/>
          <p14:tracePt t="26703" x="5270500" y="4959350"/>
          <p14:tracePt t="26720" x="5248275" y="4959350"/>
          <p14:tracePt t="26737" x="5216525" y="4959350"/>
          <p14:tracePt t="26754" x="5184775" y="4959350"/>
          <p14:tracePt t="26771" x="5162550" y="4959350"/>
          <p14:tracePt t="26787" x="5153025" y="4959350"/>
          <p14:tracePt t="26804" x="5137150" y="4959350"/>
          <p14:tracePt t="26820" x="5127625" y="4959350"/>
          <p14:tracePt t="26837" x="5114925" y="4959350"/>
          <p14:tracePt t="26854" x="5099050" y="4959350"/>
          <p14:tracePt t="26870" x="5089525" y="4959350"/>
          <p14:tracePt t="26887" x="5060950" y="4949825"/>
          <p14:tracePt t="26904" x="5026025" y="4930775"/>
          <p14:tracePt t="26920" x="4994275" y="4911725"/>
          <p14:tracePt t="26937" x="4978400" y="4902200"/>
          <p14:tracePt t="26954" x="4962525" y="4886325"/>
          <p14:tracePt t="26970" x="4946650" y="4876800"/>
          <p14:tracePt t="26987" x="4937125" y="4864100"/>
          <p14:tracePt t="27003" x="4921250" y="4860925"/>
          <p14:tracePt t="27020" x="4911725" y="4854575"/>
          <p14:tracePt t="27037" x="4895850" y="4851400"/>
          <p14:tracePt t="27054" x="4883150" y="4845050"/>
          <p14:tracePt t="27259" x="4889500" y="4845050"/>
          <p14:tracePt t="27267" x="4892675" y="4845050"/>
          <p14:tracePt t="27274" x="4899025" y="4845050"/>
          <p14:tracePt t="27288" x="4908550" y="4835525"/>
          <p14:tracePt t="27303" x="4918075" y="4835525"/>
          <p14:tracePt t="27320" x="4927600" y="4829175"/>
          <p14:tracePt t="27338" x="4965700" y="4829175"/>
          <p14:tracePt t="27353" x="4981575" y="4829175"/>
          <p14:tracePt t="27370" x="5010150" y="4829175"/>
          <p14:tracePt t="27387" x="5026025" y="4829175"/>
          <p14:tracePt t="27403" x="5035550" y="4829175"/>
          <p14:tracePt t="27420" x="5048250" y="4829175"/>
          <p14:tracePt t="27437" x="5064125" y="4829175"/>
          <p14:tracePt t="27453" x="5073650" y="4829175"/>
          <p14:tracePt t="27470" x="5083175" y="4829175"/>
          <p14:tracePt t="27487" x="5118100" y="4826000"/>
          <p14:tracePt t="27504" x="5140325" y="4819650"/>
          <p14:tracePt t="27520" x="5184775" y="4806950"/>
          <p14:tracePt t="27536" x="5232400" y="4800600"/>
          <p14:tracePt t="27553" x="5254625" y="4794250"/>
          <p14:tracePt t="27570" x="5286375" y="4775200"/>
          <p14:tracePt t="27587" x="5305425" y="4759325"/>
          <p14:tracePt t="27603" x="5327650" y="4752975"/>
          <p14:tracePt t="27620" x="5353050" y="4749800"/>
          <p14:tracePt t="27637" x="5391150" y="4749800"/>
          <p14:tracePt t="27653" x="5413375" y="4743450"/>
          <p14:tracePt t="27671" x="5445125" y="4730750"/>
          <p14:tracePt t="27687" x="5473700" y="4708525"/>
          <p14:tracePt t="27703" x="5505450" y="4695825"/>
          <p14:tracePt t="27720" x="5527675" y="4683125"/>
          <p14:tracePt t="27737" x="5584825" y="4657725"/>
          <p14:tracePt t="27753" x="5629275" y="4651375"/>
          <p14:tracePt t="27770" x="5661025" y="4651375"/>
          <p14:tracePt t="27787" x="5699125" y="4651375"/>
          <p14:tracePt t="27804" x="5721350" y="4651375"/>
          <p14:tracePt t="27820" x="5749925" y="4645025"/>
          <p14:tracePt t="27837" x="5800725" y="4632325"/>
          <p14:tracePt t="27853" x="5845175" y="4619625"/>
          <p14:tracePt t="27871" x="5899150" y="4606925"/>
          <p14:tracePt t="27887" x="5972175" y="4594225"/>
          <p14:tracePt t="27903" x="6016625" y="4594225"/>
          <p14:tracePt t="27920" x="6051550" y="4594225"/>
          <p14:tracePt t="27937" x="6115050" y="4594225"/>
          <p14:tracePt t="27954" x="6159500" y="4594225"/>
          <p14:tracePt t="27971" x="6219825" y="4594225"/>
          <p14:tracePt t="27987" x="6264275" y="4594225"/>
          <p14:tracePt t="28004" x="6308725" y="4594225"/>
          <p14:tracePt t="28021" x="6394450" y="4594225"/>
          <p14:tracePt t="28036" x="6445250" y="4594225"/>
          <p14:tracePt t="28054" x="6505575" y="4594225"/>
          <p14:tracePt t="28072" x="6575425" y="4594225"/>
          <p14:tracePt t="28088" x="6613525" y="4594225"/>
          <p14:tracePt t="28104" x="6635750" y="4594225"/>
          <p14:tracePt t="28121" x="6654800" y="4594225"/>
          <p14:tracePt t="28137" x="6664325" y="4594225"/>
          <p14:tracePt t="28154" x="6673850" y="4594225"/>
          <p14:tracePt t="28171" x="6705600" y="4594225"/>
          <p14:tracePt t="28187" x="6727825" y="4594225"/>
          <p14:tracePt t="28204" x="6759575" y="4594225"/>
          <p14:tracePt t="28220" x="6791325" y="4594225"/>
          <p14:tracePt t="28237" x="6807200" y="4594225"/>
          <p14:tracePt t="28254" x="6816725" y="4594225"/>
          <p14:tracePt t="28270" x="6829425" y="4594225"/>
          <p14:tracePt t="28287" x="6845300" y="4594225"/>
          <p14:tracePt t="28303" x="6867525" y="4594225"/>
          <p14:tracePt t="28320" x="6889750" y="4600575"/>
          <p14:tracePt t="28336" x="6911975" y="4606925"/>
          <p14:tracePt t="28353" x="6927850" y="4606925"/>
          <p14:tracePt t="28371" x="6940550" y="4613275"/>
          <p14:tracePt t="28386" x="6956425" y="4613275"/>
          <p14:tracePt t="28403" x="6965950" y="4613275"/>
          <p14:tracePt t="28420" x="6972300" y="4613275"/>
          <p14:tracePt t="28437" x="6975475" y="4613275"/>
          <p14:tracePt t="28454" x="6981825" y="4613275"/>
          <p14:tracePt t="28470" x="6991350" y="4616450"/>
          <p14:tracePt t="28487" x="7007225" y="4625975"/>
          <p14:tracePt t="28503" x="7016750" y="4625975"/>
          <p14:tracePt t="28520" x="7019925" y="4635500"/>
          <p14:tracePt t="28537" x="7029450" y="4635500"/>
          <p14:tracePt t="28554" x="7035800" y="4635500"/>
          <p14:tracePt t="30443" x="7048500" y="4591050"/>
          <p14:tracePt t="30450" x="7077075" y="4508500"/>
          <p14:tracePt t="30457" x="7105650" y="4425950"/>
          <p14:tracePt t="30470" x="7140575" y="4352925"/>
          <p14:tracePt t="30486" x="7251700" y="4092575"/>
          <p14:tracePt t="30503" x="7315200" y="3946525"/>
          <p14:tracePt t="30537" x="7435850" y="3651250"/>
          <p14:tracePt t="30570" x="7508875" y="3486150"/>
          <p14:tracePt t="30588" x="7550150" y="3409950"/>
          <p14:tracePt t="30603" x="7566025" y="3381375"/>
          <p14:tracePt t="30621" x="7585075" y="3336925"/>
          <p14:tracePt t="30637" x="7610475" y="3321050"/>
          <p14:tracePt t="30654" x="7620000" y="3308350"/>
          <p14:tracePt t="30670" x="7645400" y="3282950"/>
          <p14:tracePt t="30687" x="7677150" y="3270250"/>
          <p14:tracePt t="30703" x="7702550" y="3238500"/>
          <p14:tracePt t="30721" x="7737475" y="3209925"/>
          <p14:tracePt t="30736" x="7762875" y="3168650"/>
          <p14:tracePt t="30754" x="7788275" y="3130550"/>
          <p14:tracePt t="30770" x="7807325" y="3067050"/>
          <p14:tracePt t="30786" x="7823200" y="2994025"/>
          <p14:tracePt t="30803" x="7829550" y="2876550"/>
          <p14:tracePt t="30821" x="7816850" y="2724150"/>
          <p14:tracePt t="30840" x="7785100" y="2635250"/>
          <p14:tracePt t="30854" x="7743825" y="2536825"/>
          <p14:tracePt t="30871" x="7686675" y="2384425"/>
          <p14:tracePt t="30886" x="7658100" y="2317750"/>
          <p14:tracePt t="30903" x="7629525" y="2270125"/>
          <p14:tracePt t="30920" x="7585075" y="2212975"/>
          <p14:tracePt t="30936" x="7550150" y="2171700"/>
          <p14:tracePt t="30954" x="7524750" y="2146300"/>
          <p14:tracePt t="30970" x="7480300" y="2101850"/>
          <p14:tracePt t="30986" x="7435850" y="2076450"/>
          <p14:tracePt t="31003" x="7356475" y="2035175"/>
          <p14:tracePt t="31020" x="7226300" y="2019300"/>
          <p14:tracePt t="31036" x="7143750" y="2019300"/>
          <p14:tracePt t="31053" x="7045325" y="2032000"/>
          <p14:tracePt t="31070" x="6911975" y="2063750"/>
          <p14:tracePt t="31087" x="6826250" y="2079625"/>
          <p14:tracePt t="31103" x="6762750" y="2095500"/>
          <p14:tracePt t="31120" x="6661150" y="2114550"/>
          <p14:tracePt t="31137" x="6607175" y="2136775"/>
          <p14:tracePt t="31153" x="6543675" y="2149475"/>
          <p14:tracePt t="31171" x="6445250" y="2159000"/>
          <p14:tracePt t="31186" x="6384925" y="2165350"/>
          <p14:tracePt t="31204" x="6302375" y="2165350"/>
          <p14:tracePt t="31220" x="6140450" y="2165350"/>
          <p14:tracePt t="31237" x="6070600" y="2165350"/>
          <p14:tracePt t="31253" x="6026150" y="2165350"/>
          <p14:tracePt t="31270" x="5991225" y="2165350"/>
          <p14:tracePt t="31287" x="5981700" y="2162175"/>
          <p14:tracePt t="31303" x="5981700" y="2152650"/>
          <p14:tracePt t="31320" x="6042025" y="2108200"/>
          <p14:tracePt t="31337" x="6153150" y="2047875"/>
          <p14:tracePt t="31353" x="6276975" y="1993900"/>
          <p14:tracePt t="31370" x="6492875" y="1905000"/>
          <p14:tracePt t="31387" x="6607175" y="1841500"/>
          <p14:tracePt t="31403" x="6699250" y="1784350"/>
          <p14:tracePt t="31420" x="6832600" y="1676400"/>
          <p14:tracePt t="31437" x="6927850" y="1590675"/>
          <p14:tracePt t="31454" x="7019925" y="1495425"/>
          <p14:tracePt t="31470" x="7070725" y="1454150"/>
          <p14:tracePt t="31487" x="7096125" y="1422400"/>
          <p14:tracePt t="31504" x="7140575" y="1371600"/>
          <p14:tracePt t="31519" x="7159625" y="1327150"/>
          <p14:tracePt t="31537" x="7178675" y="1295400"/>
          <p14:tracePt t="31554" x="7197725" y="1238250"/>
          <p14:tracePt t="31570" x="7207250" y="1216025"/>
          <p14:tracePt t="31586" x="7219950" y="1184275"/>
          <p14:tracePt t="31603" x="7245350" y="1139825"/>
          <p14:tracePt t="31620" x="7258050" y="1117600"/>
          <p14:tracePt t="31637" x="7267575" y="1101725"/>
          <p14:tracePt t="31653" x="7280275" y="1060450"/>
          <p14:tracePt t="31669" x="7280275" y="1038225"/>
          <p14:tracePt t="31687" x="7280275" y="1009650"/>
          <p14:tracePt t="31704" x="7280275" y="968375"/>
          <p14:tracePt t="31719" x="7280275" y="952500"/>
          <p14:tracePt t="31736" x="7280275" y="939800"/>
          <p14:tracePt t="31753" x="7280275" y="917575"/>
          <p14:tracePt t="31769" x="7280275" y="901700"/>
          <p14:tracePt t="31786" x="7283450" y="892175"/>
          <p14:tracePt t="31803" x="7305675" y="879475"/>
          <p14:tracePt t="31819" x="7315200" y="863600"/>
          <p14:tracePt t="31836" x="7321550" y="847725"/>
          <p14:tracePt t="31853" x="7324725" y="831850"/>
          <p14:tracePt t="31869" x="7334250" y="815975"/>
          <p14:tracePt t="31886" x="7334250" y="806450"/>
          <p14:tracePt t="31904" x="7350125" y="790575"/>
          <p14:tracePt t="31921" x="7356475" y="781050"/>
          <p14:tracePt t="31937" x="7359650" y="765175"/>
          <p14:tracePt t="31954" x="7366000" y="752475"/>
          <p14:tracePt t="31970" x="7369175" y="742950"/>
          <p14:tracePt t="31986" x="7369175" y="733425"/>
          <p14:tracePt t="32039" x="7375525" y="733425"/>
          <p14:tracePt t="32139" x="7372350" y="733425"/>
          <p14:tracePt t="32146" x="7369175" y="733425"/>
          <p14:tracePt t="32153" x="7362825" y="733425"/>
          <p14:tracePt t="32170" x="7353300" y="733425"/>
          <p14:tracePt t="32186" x="7337425" y="733425"/>
          <p14:tracePt t="32203" x="7312025" y="739775"/>
          <p14:tracePt t="32220" x="7296150" y="749300"/>
          <p14:tracePt t="32236" x="7280275" y="762000"/>
          <p14:tracePt t="32254" x="7258050" y="781050"/>
          <p14:tracePt t="32270" x="7245350" y="806450"/>
          <p14:tracePt t="32287" x="7200900" y="850900"/>
          <p14:tracePt t="32303" x="7175500" y="889000"/>
          <p14:tracePt t="32320" x="7150100" y="933450"/>
          <p14:tracePt t="32337" x="7112000" y="1000125"/>
          <p14:tracePt t="32353" x="7083425" y="1047750"/>
          <p14:tracePt t="32370" x="7064375" y="1101725"/>
          <p14:tracePt t="32387" x="7035800" y="1174750"/>
          <p14:tracePt t="32403" x="7026275" y="1209675"/>
          <p14:tracePt t="32420" x="7010400" y="1257300"/>
          <p14:tracePt t="32437" x="7000875" y="1298575"/>
          <p14:tracePt t="32453" x="6994525" y="1320800"/>
          <p14:tracePt t="32470" x="6975475" y="1358900"/>
          <p14:tracePt t="32488" x="6962775" y="1416050"/>
          <p14:tracePt t="32503" x="6962775" y="1450975"/>
          <p14:tracePt t="32519" x="6956425" y="1495425"/>
          <p14:tracePt t="32537" x="6950075" y="1558925"/>
          <p14:tracePt t="32553" x="6943725" y="1581150"/>
          <p14:tracePt t="32570" x="6937375" y="1619250"/>
          <p14:tracePt t="32586" x="6937375" y="1666875"/>
          <p14:tracePt t="32603" x="6931025" y="1695450"/>
          <p14:tracePt t="32620" x="6931025" y="1739900"/>
          <p14:tracePt t="32637" x="6931025" y="1787525"/>
          <p14:tracePt t="32653" x="6931025" y="1809750"/>
          <p14:tracePt t="32670" x="6931025" y="1831975"/>
          <p14:tracePt t="32686" x="6931025" y="1873250"/>
          <p14:tracePt t="32703" x="6934200" y="1901825"/>
          <p14:tracePt t="32720" x="6946900" y="1924050"/>
          <p14:tracePt t="32736" x="6962775" y="1968500"/>
          <p14:tracePt t="32753" x="6975475" y="1990725"/>
          <p14:tracePt t="32770" x="6994525" y="2016125"/>
          <p14:tracePt t="32786" x="7016750" y="2051050"/>
          <p14:tracePt t="32803" x="7026275" y="2060575"/>
          <p14:tracePt t="32820" x="7042150" y="2070100"/>
          <p14:tracePt t="32836" x="7058025" y="2092325"/>
          <p14:tracePt t="32853" x="7067550" y="2101850"/>
          <p14:tracePt t="32870" x="7077075" y="2111375"/>
          <p14:tracePt t="32886" x="7096125" y="2133600"/>
          <p14:tracePt t="32903" x="7108825" y="2143125"/>
          <p14:tracePt t="32920" x="7118350" y="2152650"/>
          <p14:tracePt t="32937" x="7134225" y="2187575"/>
          <p14:tracePt t="32953" x="7143750" y="2209800"/>
          <p14:tracePt t="32970" x="7156450" y="2232025"/>
          <p14:tracePt t="32986" x="7175500" y="2276475"/>
          <p14:tracePt t="33003" x="7194550" y="2308225"/>
          <p14:tracePt t="33020" x="7216775" y="2330450"/>
          <p14:tracePt t="33036" x="7277100" y="2368550"/>
          <p14:tracePt t="33053" x="7305675" y="2374900"/>
          <p14:tracePt t="33070" x="7337425" y="2374900"/>
          <p14:tracePt t="33086" x="7359650" y="2355850"/>
          <p14:tracePt t="33103" x="7375525" y="2346325"/>
          <p14:tracePt t="33120" x="7391400" y="2317750"/>
          <p14:tracePt t="33136" x="7400925" y="2289175"/>
          <p14:tracePt t="33153" x="7413625" y="2263775"/>
          <p14:tracePt t="33170" x="7445375" y="2216150"/>
          <p14:tracePt t="33186" x="7458075" y="2178050"/>
          <p14:tracePt t="33203" x="7470775" y="2152650"/>
          <p14:tracePt t="33219" x="7480300" y="2124075"/>
          <p14:tracePt t="33236" x="7480300" y="2108200"/>
          <p14:tracePt t="33253" x="7480300" y="2098675"/>
          <p14:tracePt t="33270" x="7480300" y="2095500"/>
          <p14:tracePt t="33391" x="7473950" y="2101850"/>
          <p14:tracePt t="33399" x="7473950" y="2105025"/>
          <p14:tracePt t="33406" x="7473950" y="2111375"/>
          <p14:tracePt t="33419" x="7470775" y="2130425"/>
          <p14:tracePt t="33436" x="7470775" y="2152650"/>
          <p14:tracePt t="33452" x="7470775" y="2174875"/>
          <p14:tracePt t="33470" x="7470775" y="2238375"/>
          <p14:tracePt t="33486" x="7470775" y="2266950"/>
          <p14:tracePt t="33503" x="7470775" y="2311400"/>
          <p14:tracePt t="33520" x="7470775" y="2352675"/>
          <p14:tracePt t="33536" x="7470775" y="2393950"/>
          <p14:tracePt t="33553" x="7470775" y="2438400"/>
          <p14:tracePt t="33569" x="7473950" y="2501900"/>
          <p14:tracePt t="33587" x="7486650" y="2533650"/>
          <p14:tracePt t="33603" x="7486650" y="2568575"/>
          <p14:tracePt t="33620" x="7508875" y="2619375"/>
          <p14:tracePt t="33636" x="7515225" y="2657475"/>
          <p14:tracePt t="33654" x="7531100" y="2701925"/>
          <p14:tracePt t="33669" x="7550150" y="2765425"/>
          <p14:tracePt t="33687" x="7562850" y="2809875"/>
          <p14:tracePt t="33703" x="7569200" y="2847975"/>
          <p14:tracePt t="33719" x="7569200" y="2895600"/>
          <p14:tracePt t="33736" x="7569200" y="2917825"/>
          <p14:tracePt t="33753" x="7569200" y="2952750"/>
          <p14:tracePt t="33770" x="7569200" y="3009900"/>
          <p14:tracePt t="33786" x="7569200" y="3054350"/>
          <p14:tracePt t="33803" x="7569200" y="3095625"/>
          <p14:tracePt t="33820" x="7550150" y="3159125"/>
          <p14:tracePt t="33836" x="7540625" y="3197225"/>
          <p14:tracePt t="33853" x="7527925" y="3222625"/>
          <p14:tracePt t="33855" x="7521575" y="3232150"/>
          <p14:tracePt t="33870" x="7508875" y="3263900"/>
          <p14:tracePt t="33886" x="7489825" y="3289300"/>
          <p14:tracePt t="33903" x="7473950" y="3330575"/>
          <p14:tracePt t="33920" x="7461250" y="3352800"/>
          <p14:tracePt t="33936" x="7451725" y="3378200"/>
          <p14:tracePt t="33954" x="7435850" y="3394075"/>
          <p14:tracePt t="33969" x="7429500" y="3403600"/>
          <p14:tracePt t="33986" x="7429500" y="3416300"/>
          <p14:tracePt t="34003" x="7429500" y="3429000"/>
          <p14:tracePt t="34020" x="7429500" y="3441700"/>
          <p14:tracePt t="34036" x="7429500" y="3448050"/>
          <p14:tracePt t="34090" x="7429500" y="3444875"/>
          <p14:tracePt t="34097" x="7432675" y="3441700"/>
          <p14:tracePt t="34104" x="7442200" y="3435350"/>
          <p14:tracePt t="34120" x="7461250" y="3403600"/>
          <p14:tracePt t="34136" x="7486650" y="3371850"/>
          <p14:tracePt t="34153" x="7559675" y="3282950"/>
          <p14:tracePt t="34169" x="7623175" y="3209925"/>
          <p14:tracePt t="34186" x="7699375" y="3136900"/>
          <p14:tracePt t="34203" x="7800975" y="3048000"/>
          <p14:tracePt t="34219" x="7883525" y="2974975"/>
          <p14:tracePt t="34237" x="7978775" y="2895600"/>
          <p14:tracePt t="34253" x="8128000" y="2736850"/>
          <p14:tracePt t="34269" x="8226425" y="2619375"/>
          <p14:tracePt t="34286" x="8334375" y="2505075"/>
          <p14:tracePt t="34303" x="8556625" y="2232025"/>
          <p14:tracePt t="34322" x="8664575" y="2114550"/>
          <p14:tracePt t="34339" x="8772525" y="1987550"/>
          <p14:tracePt t="34353" x="8836025" y="1936750"/>
          <p14:tracePt t="34369" x="8883650" y="1908175"/>
          <p14:tracePt t="34386" x="8905875" y="1892300"/>
          <p14:tracePt t="34403" x="8950325" y="1866900"/>
          <p14:tracePt t="34420" x="8959850" y="1857375"/>
          <p14:tracePt t="34437" x="8975725" y="1847850"/>
          <p14:tracePt t="34453" x="9010650" y="1835150"/>
          <p14:tracePt t="34469" x="9026525" y="1816100"/>
          <p14:tracePt t="34486" x="9042400" y="1806575"/>
          <p14:tracePt t="34503" x="9064625" y="1790700"/>
          <p14:tracePt t="34519" x="9074150" y="1781175"/>
          <p14:tracePt t="34537" x="9083675" y="1765300"/>
          <p14:tracePt t="34553" x="9083675" y="1762125"/>
          <p14:tracePt t="34631" x="9083675" y="1755775"/>
          <p14:tracePt t="34638" x="9083675" y="1752600"/>
          <p14:tracePt t="34653" x="9083675" y="1746250"/>
          <p14:tracePt t="34669" x="9077325" y="1730375"/>
          <p14:tracePt t="34686" x="9036050" y="1698625"/>
          <p14:tracePt t="34703" x="8890000" y="1577975"/>
          <p14:tracePt t="34719" x="8750300" y="1447800"/>
          <p14:tracePt t="34737" x="8528050" y="1279525"/>
          <p14:tracePt t="34753" x="8423275" y="1200150"/>
          <p14:tracePt t="34770" x="8350250" y="1117600"/>
          <p14:tracePt t="34787" x="8255000" y="974725"/>
          <p14:tracePt t="34803" x="8201025" y="904875"/>
          <p14:tracePt t="34820" x="8150225" y="850900"/>
          <p14:tracePt t="34837" x="8042275" y="736600"/>
          <p14:tracePt t="34852" x="7966075" y="644525"/>
          <p14:tracePt t="34869" x="7908925" y="561975"/>
          <p14:tracePt t="34887" x="7867650" y="495300"/>
          <p14:tracePt t="34903" x="7845425" y="473075"/>
          <p14:tracePt t="34919" x="7832725" y="441325"/>
          <p14:tracePt t="34937" x="7816850" y="419100"/>
          <p14:tracePt t="34952" x="7807325" y="409575"/>
          <p14:tracePt t="34970" x="7791450" y="393700"/>
          <p14:tracePt t="34987" x="7781925" y="381000"/>
          <p14:tracePt t="35002" x="7775575" y="374650"/>
          <p14:tracePt t="35019" x="7766050" y="371475"/>
          <p14:tracePt t="35037" x="7750175" y="371475"/>
          <p14:tracePt t="35053" x="7731125" y="371475"/>
          <p14:tracePt t="35070" x="7705725" y="365125"/>
          <p14:tracePt t="35086" x="7667625" y="365125"/>
          <p14:tracePt t="35102" x="7645400" y="365125"/>
          <p14:tracePt t="35120" x="7616825" y="365125"/>
          <p14:tracePt t="35136" x="7581900" y="368300"/>
          <p14:tracePt t="35153" x="7566025" y="377825"/>
          <p14:tracePt t="35169" x="7550150" y="387350"/>
          <p14:tracePt t="35186" x="7515225" y="409575"/>
          <p14:tracePt t="35203" x="7489825" y="428625"/>
          <p14:tracePt t="35219" x="7467600" y="454025"/>
          <p14:tracePt t="35236" x="7400925" y="498475"/>
          <p14:tracePt t="35253" x="7359650" y="527050"/>
          <p14:tracePt t="35269" x="7337425" y="542925"/>
          <p14:tracePt t="35286" x="7308850" y="558800"/>
          <p14:tracePt t="35303" x="7299325" y="568325"/>
          <p14:tracePt t="35319" x="7289800" y="581025"/>
          <p14:tracePt t="35336" x="7267575" y="593725"/>
          <p14:tracePt t="35353" x="7258050" y="606425"/>
          <p14:tracePt t="35369" x="7248525" y="615950"/>
          <p14:tracePt t="35386" x="7232650" y="628650"/>
          <p14:tracePt t="35402" x="7223125" y="644525"/>
          <p14:tracePt t="35419" x="7213600" y="654050"/>
          <p14:tracePt t="35436" x="7197725" y="669925"/>
          <p14:tracePt t="35453" x="7181850" y="679450"/>
          <p14:tracePt t="35470" x="7172325" y="701675"/>
          <p14:tracePt t="35486" x="7153275" y="736600"/>
          <p14:tracePt t="35503" x="7140575" y="768350"/>
          <p14:tracePt t="35519" x="7121525" y="815975"/>
          <p14:tracePt t="35536" x="7102475" y="863600"/>
          <p14:tracePt t="35553" x="7089775" y="901700"/>
          <p14:tracePt t="35569" x="7089775" y="923925"/>
          <p14:tracePt t="35586" x="7089775" y="965200"/>
          <p14:tracePt t="35603" x="7089775" y="1000125"/>
          <p14:tracePt t="35620" x="7089775" y="1041400"/>
          <p14:tracePt t="35636" x="7089775" y="1076325"/>
          <p14:tracePt t="35653" x="7089775" y="1108075"/>
          <p14:tracePt t="35670" x="7089775" y="1162050"/>
          <p14:tracePt t="35686" x="7089775" y="1190625"/>
          <p14:tracePt t="35703" x="7089775" y="1212850"/>
          <p14:tracePt t="35720" x="7089775" y="1254125"/>
          <p14:tracePt t="35736" x="7089775" y="1276350"/>
          <p14:tracePt t="35753" x="7089775" y="1285875"/>
          <p14:tracePt t="35770" x="7089775" y="1304925"/>
          <p14:tracePt t="35786" x="7089775" y="1314450"/>
          <p14:tracePt t="35802" x="7089775" y="1336675"/>
          <p14:tracePt t="35820" x="7089775" y="1374775"/>
          <p14:tracePt t="35836" x="7089775" y="1406525"/>
          <p14:tracePt t="35853" x="7089775" y="1428750"/>
          <p14:tracePt t="35870" x="7089775" y="1466850"/>
          <p14:tracePt t="35886" x="7089775" y="1482725"/>
          <p14:tracePt t="35903" x="7089775" y="1492250"/>
          <p14:tracePt t="35920" x="7089775" y="1527175"/>
          <p14:tracePt t="35936" x="7089775" y="1539875"/>
          <p14:tracePt t="35953" x="7089775" y="1571625"/>
          <p14:tracePt t="35970" x="7089775" y="1603375"/>
          <p14:tracePt t="35986" x="7089775" y="1631950"/>
          <p14:tracePt t="36003" x="7089775" y="1654175"/>
          <p14:tracePt t="36019" x="7089775" y="1670050"/>
          <p14:tracePt t="36036" x="7089775" y="1682750"/>
          <p14:tracePt t="36053" x="7089775" y="1695450"/>
          <p14:tracePt t="36070" x="7092950" y="1708150"/>
          <p14:tracePt t="36086" x="7102475" y="1717675"/>
          <p14:tracePt t="36103" x="7131050" y="1736725"/>
          <p14:tracePt t="36119" x="7172325" y="1736725"/>
          <p14:tracePt t="36136" x="7216775" y="1736725"/>
          <p14:tracePt t="36153" x="7239000" y="1736725"/>
          <p14:tracePt t="36169" x="7273925" y="1714500"/>
          <p14:tracePt t="36186" x="7305675" y="1701800"/>
          <p14:tracePt t="36203" x="7318375" y="1692275"/>
          <p14:tracePt t="36219" x="7346950" y="1676400"/>
          <p14:tracePt t="36236" x="7362825" y="1660525"/>
          <p14:tracePt t="36253" x="7378700" y="1647825"/>
          <p14:tracePt t="36269" x="7400925" y="1635125"/>
          <p14:tracePt t="36286" x="7410450" y="1625600"/>
          <p14:tracePt t="36303" x="7416800" y="1612900"/>
          <p14:tracePt t="36319" x="7416800" y="1603375"/>
          <p14:tracePt t="36336" x="7416800" y="1593850"/>
          <p14:tracePt t="36353" x="7416800" y="1584325"/>
          <p14:tracePt t="36369" x="7416800" y="1574800"/>
          <p14:tracePt t="36386" x="7416800" y="1558925"/>
          <p14:tracePt t="36403" x="7416800" y="1549400"/>
          <p14:tracePt t="36419" x="7416800" y="1524000"/>
          <p14:tracePt t="36435" x="7419975" y="1492250"/>
          <p14:tracePt t="36452" x="7432675" y="1463675"/>
          <p14:tracePt t="36469" x="7432675" y="1422400"/>
          <p14:tracePt t="36486" x="7439025" y="1393825"/>
          <p14:tracePt t="36503" x="7454900" y="1377950"/>
          <p14:tracePt t="36519" x="7464425" y="1368425"/>
          <p14:tracePt t="36536" x="7473950" y="1352550"/>
          <p14:tracePt t="36553" x="7480300" y="1327150"/>
          <p14:tracePt t="36570" x="7486650" y="1311275"/>
          <p14:tracePt t="36586" x="7486650" y="1289050"/>
          <p14:tracePt t="36603" x="7493000" y="1254125"/>
          <p14:tracePt t="36619" x="7496175" y="1225550"/>
          <p14:tracePt t="36636" x="7496175" y="1209675"/>
          <p14:tracePt t="36653" x="7515225" y="1168400"/>
          <p14:tracePt t="36669" x="7521575" y="1146175"/>
          <p14:tracePt t="36686" x="7527925" y="1108075"/>
          <p14:tracePt t="36703" x="7540625" y="1073150"/>
          <p14:tracePt t="36719" x="7546975" y="1044575"/>
          <p14:tracePt t="36736" x="7553325" y="1019175"/>
          <p14:tracePt t="36754" x="7559675" y="965200"/>
          <p14:tracePt t="36769" x="7572375" y="927100"/>
          <p14:tracePt t="36786" x="7572375" y="904875"/>
          <p14:tracePt t="36802" x="7572375" y="857250"/>
          <p14:tracePt t="36819" x="7572375" y="828675"/>
          <p14:tracePt t="36835" x="7572375" y="800100"/>
          <p14:tracePt t="36853" x="7572375" y="765175"/>
          <p14:tracePt t="36869" x="7572375" y="752475"/>
          <p14:tracePt t="36886" x="7572375" y="739775"/>
          <p14:tracePt t="36902" x="7575550" y="727075"/>
          <p14:tracePt t="36919" x="7575550" y="717550"/>
          <p14:tracePt t="36936" x="7575550" y="701675"/>
          <p14:tracePt t="36953" x="7575550" y="685800"/>
          <p14:tracePt t="36969" x="7575550" y="676275"/>
          <p14:tracePt t="36986" x="7575550" y="666750"/>
          <p14:tracePt t="37002" x="7575550" y="663575"/>
          <p14:tracePt t="37019" x="7575550" y="650875"/>
          <p14:tracePt t="37052" x="7562850" y="650875"/>
          <p14:tracePt t="37069" x="7553325" y="650875"/>
          <p14:tracePt t="37086" x="7543800" y="650875"/>
          <p14:tracePt t="37103" x="7527925" y="650875"/>
          <p14:tracePt t="37119" x="7515225" y="650875"/>
          <p14:tracePt t="37136" x="7505700" y="650875"/>
          <p14:tracePt t="37153" x="7489825" y="650875"/>
          <p14:tracePt t="37169" x="7480300" y="650875"/>
          <p14:tracePt t="37186" x="7464425" y="650875"/>
          <p14:tracePt t="37203" x="7439025" y="647700"/>
          <p14:tracePt t="37219" x="7410450" y="647700"/>
          <p14:tracePt t="37236" x="7397750" y="647700"/>
          <p14:tracePt t="37253" x="7385050" y="647700"/>
          <p14:tracePt t="37269" x="7375525" y="647700"/>
          <p14:tracePt t="37286" x="7359650" y="647700"/>
          <p14:tracePt t="37302" x="7343775" y="647700"/>
          <p14:tracePt t="37319" x="7334250" y="647700"/>
          <p14:tracePt t="37337" x="7321550" y="647700"/>
          <p14:tracePt t="37352" x="7305675" y="647700"/>
          <p14:tracePt t="37369" x="7296150" y="660400"/>
          <p14:tracePt t="37386" x="7286625" y="669925"/>
          <p14:tracePt t="37403" x="7270750" y="679450"/>
          <p14:tracePt t="37419" x="7261225" y="688975"/>
          <p14:tracePt t="37435" x="7251700" y="698500"/>
          <p14:tracePt t="37437" x="7245350" y="708025"/>
          <p14:tracePt t="37452" x="7235825" y="717550"/>
          <p14:tracePt t="37469" x="7219950" y="730250"/>
          <p14:tracePt t="37486" x="7210425" y="749300"/>
          <p14:tracePt t="37502" x="7204075" y="781050"/>
          <p14:tracePt t="37519" x="7197725" y="803275"/>
          <p14:tracePt t="37536" x="7185025" y="844550"/>
          <p14:tracePt t="37552" x="7181850" y="854075"/>
          <p14:tracePt t="37569" x="7165975" y="863600"/>
          <p14:tracePt t="37586" x="7159625" y="882650"/>
          <p14:tracePt t="37602" x="7156450" y="892175"/>
          <p14:tracePt t="37619" x="7150100" y="904875"/>
          <p14:tracePt t="37636" x="7150100" y="917575"/>
          <p14:tracePt t="37653" x="7150100" y="933450"/>
          <p14:tracePt t="37669" x="7150100" y="942975"/>
          <p14:tracePt t="37686" x="7140575" y="958850"/>
          <p14:tracePt t="37703" x="7137400" y="968375"/>
          <p14:tracePt t="37719" x="7131050" y="984250"/>
          <p14:tracePt t="37736" x="7115175" y="1003300"/>
          <p14:tracePt t="37752" x="7108825" y="1035050"/>
          <p14:tracePt t="37769" x="7102475" y="1057275"/>
          <p14:tracePt t="37786" x="7092950" y="1098550"/>
          <p14:tracePt t="37803" x="7092950" y="1120775"/>
          <p14:tracePt t="37819" x="7086600" y="1143000"/>
          <p14:tracePt t="37836" x="7080250" y="1171575"/>
          <p14:tracePt t="37854" x="7077075" y="1181100"/>
          <p14:tracePt t="37869" x="7070725" y="1196975"/>
          <p14:tracePt t="37886" x="7054850" y="1228725"/>
          <p14:tracePt t="37903" x="7048500" y="1254125"/>
          <p14:tracePt t="37919" x="7042150" y="1282700"/>
          <p14:tracePt t="37936" x="7042150" y="1323975"/>
          <p14:tracePt t="37953" x="7042150" y="1346200"/>
          <p14:tracePt t="37969" x="7035800" y="1368425"/>
          <p14:tracePt t="37986" x="7035800" y="1397000"/>
          <p14:tracePt t="38002" x="7032625" y="1406525"/>
          <p14:tracePt t="38019" x="7026275" y="1416050"/>
          <p14:tracePt t="38036" x="7026275" y="1435100"/>
          <p14:tracePt t="38053" x="7026275" y="1450975"/>
          <p14:tracePt t="38069" x="7026275" y="1466850"/>
          <p14:tracePt t="38086" x="7026275" y="1492250"/>
          <p14:tracePt t="38102" x="7026275" y="1508125"/>
          <p14:tracePt t="38119" x="7026275" y="1517650"/>
          <p14:tracePt t="38136" x="7026275" y="1536700"/>
          <p14:tracePt t="38152" x="7032625" y="1546225"/>
          <p14:tracePt t="38170" x="7048500" y="1574800"/>
          <p14:tracePt t="38186" x="7067550" y="1606550"/>
          <p14:tracePt t="38202" x="7086600" y="1628775"/>
          <p14:tracePt t="38220" x="7131050" y="1673225"/>
          <p14:tracePt t="38236" x="7140575" y="1682750"/>
          <p14:tracePt t="38252" x="7150100" y="1692275"/>
          <p14:tracePt t="38270" x="7165975" y="1714500"/>
          <p14:tracePt t="38286" x="7178675" y="1724025"/>
          <p14:tracePt t="38302" x="7191375" y="1733550"/>
          <p14:tracePt t="38320" x="7216775" y="1755775"/>
          <p14:tracePt t="38336" x="7232650" y="1765300"/>
          <p14:tracePt t="38353" x="7248525" y="1774825"/>
          <p14:tracePt t="38370" x="7264400" y="1790700"/>
          <p14:tracePt t="38386" x="7273925" y="1790700"/>
          <p14:tracePt t="38403" x="7277100" y="1790700"/>
          <p14:tracePt t="38420" x="7286625" y="1790700"/>
          <p14:tracePt t="38436" x="7296150" y="1790700"/>
          <p14:tracePt t="38452" x="7305675" y="1784350"/>
          <p14:tracePt t="38455" x="7312025" y="1778000"/>
          <p14:tracePt t="38469" x="7331075" y="1743075"/>
          <p14:tracePt t="38485" x="7356475" y="1695450"/>
          <p14:tracePt t="38503" x="7391400" y="1635125"/>
          <p14:tracePt t="38519" x="7426325" y="1549400"/>
          <p14:tracePt t="38536" x="7448550" y="1489075"/>
          <p14:tracePt t="38552" x="7470775" y="1422400"/>
          <p14:tracePt t="38569" x="7499350" y="1330325"/>
          <p14:tracePt t="38586" x="7512050" y="1276350"/>
          <p14:tracePt t="38603" x="7531100" y="1228725"/>
          <p14:tracePt t="38619" x="7550150" y="1171575"/>
          <p14:tracePt t="38636" x="7562850" y="1133475"/>
          <p14:tracePt t="38652" x="7575550" y="1082675"/>
          <p14:tracePt t="38669" x="7600950" y="958850"/>
          <p14:tracePt t="38686" x="7600950" y="901700"/>
          <p14:tracePt t="38703" x="7607300" y="863600"/>
          <p14:tracePt t="38719" x="7620000" y="800100"/>
          <p14:tracePt t="38736" x="7632700" y="768350"/>
          <p14:tracePt t="38752" x="7645400" y="739775"/>
          <p14:tracePt t="38769" x="7667625" y="688975"/>
          <p14:tracePt t="38786" x="7680325" y="650875"/>
          <p14:tracePt t="38802" x="7686675" y="612775"/>
          <p14:tracePt t="38819" x="7686675" y="565150"/>
          <p14:tracePt t="38835" x="7686675" y="542925"/>
          <p14:tracePt t="38853" x="7680325" y="520700"/>
          <p14:tracePt t="38869" x="7670800" y="504825"/>
          <p14:tracePt t="38886" x="7670800" y="495300"/>
          <p14:tracePt t="38903" x="7670800" y="492125"/>
          <p14:tracePt t="38920" x="7661275" y="492125"/>
          <p14:tracePt t="38936" x="7651750" y="492125"/>
          <p14:tracePt t="38953" x="7645400" y="492125"/>
          <p14:tracePt t="38955" x="7639050" y="492125"/>
          <p14:tracePt t="38969" x="7629525" y="492125"/>
          <p14:tracePt t="38986" x="7620000" y="492125"/>
          <p14:tracePt t="39002" x="7604125" y="492125"/>
          <p14:tracePt t="39019" x="7591425" y="492125"/>
          <p14:tracePt t="39036" x="7581900" y="492125"/>
          <p14:tracePt t="39052" x="7572375" y="492125"/>
          <p14:tracePt t="39069" x="7550150" y="492125"/>
          <p14:tracePt t="39086" x="7540625" y="498475"/>
          <p14:tracePt t="39103" x="7505700" y="514350"/>
          <p14:tracePt t="39119" x="7493000" y="523875"/>
          <p14:tracePt t="39135" x="7480300" y="539750"/>
          <p14:tracePt t="39153" x="7467600" y="546100"/>
          <p14:tracePt t="39169" x="7451725" y="546100"/>
          <p14:tracePt t="39186" x="7442200" y="546100"/>
          <p14:tracePt t="39202" x="7426325" y="555625"/>
          <p14:tracePt t="39219" x="7416800" y="558800"/>
          <p14:tracePt t="39318" x="7407275" y="558800"/>
          <p14:tracePt t="39945" x="7407275" y="593725"/>
          <p14:tracePt t="39951" x="7407275" y="641350"/>
          <p14:tracePt t="39959" x="7407275" y="666750"/>
          <p14:tracePt t="39969" x="7407275" y="701675"/>
          <p14:tracePt t="39986" x="7410450" y="777875"/>
          <p14:tracePt t="40003" x="7416800" y="838200"/>
          <p14:tracePt t="40036" x="7454900" y="1025525"/>
          <p14:tracePt t="40069" x="7489825" y="1165225"/>
          <p14:tracePt t="40086" x="7489825" y="1282700"/>
          <p14:tracePt t="40103" x="7489825" y="1343025"/>
          <p14:tracePt t="40119" x="7489825" y="1371600"/>
          <p14:tracePt t="40136" x="7489825" y="1412875"/>
          <p14:tracePt t="40152" x="7489825" y="1422400"/>
          <p14:tracePt t="40169" x="7483475" y="1431925"/>
          <p14:tracePt t="40186" x="7483475" y="1444625"/>
          <p14:tracePt t="40202" x="7483475" y="1460500"/>
          <p14:tracePt t="40219" x="7483475" y="1470025"/>
          <p14:tracePt t="40236" x="7483475" y="1485900"/>
          <p14:tracePt t="40252" x="7483475" y="1489075"/>
          <p14:tracePt t="40330" x="7473950" y="1495425"/>
          <p14:tracePt t="40357" x="7467600" y="1495425"/>
          <p14:tracePt t="40443" x="7467600" y="1504950"/>
          <p14:tracePt t="40457" x="7464425" y="1504950"/>
          <p14:tracePt t="40471" x="7458075" y="1511300"/>
          <p14:tracePt t="40499" x="7454900" y="1517650"/>
          <p14:tracePt t="40507" x="7454900" y="1520825"/>
          <p14:tracePt t="40519" x="7448550" y="1527175"/>
          <p14:tracePt t="40536" x="7442200" y="1536700"/>
          <p14:tracePt t="40552" x="7432675" y="1546225"/>
          <p14:tracePt t="40569" x="7423150" y="1562100"/>
          <p14:tracePt t="40586" x="7410450" y="1574800"/>
          <p14:tracePt t="40602" x="7404100" y="1584325"/>
          <p14:tracePt t="40619" x="7397750" y="1612900"/>
          <p14:tracePt t="40636" x="7391400" y="1654175"/>
          <p14:tracePt t="40652" x="7391400" y="1698625"/>
          <p14:tracePt t="40669" x="7391400" y="1736725"/>
          <p14:tracePt t="40685" x="7391400" y="1774825"/>
          <p14:tracePt t="40702" x="7391400" y="1806575"/>
          <p14:tracePt t="40719" x="7391400" y="1828800"/>
          <p14:tracePt t="40736" x="7400925" y="1870075"/>
          <p14:tracePt t="40752" x="7410450" y="1879600"/>
          <p14:tracePt t="40770" x="7419975" y="1892300"/>
          <p14:tracePt t="40785" x="7426325" y="1908175"/>
          <p14:tracePt t="40802" x="7426325" y="1917700"/>
          <p14:tracePt t="40819" x="7426325" y="1933575"/>
          <p14:tracePt t="40836" x="7426325" y="1943100"/>
          <p14:tracePt t="40852" x="7426325" y="1958975"/>
          <p14:tracePt t="40870" x="7426325" y="1971675"/>
          <p14:tracePt t="40886" x="7426325" y="1987550"/>
          <p14:tracePt t="40902" x="7413625" y="2009775"/>
          <p14:tracePt t="40919" x="7378700" y="2041525"/>
          <p14:tracePt t="40935" x="7337425" y="2073275"/>
          <p14:tracePt t="40952" x="7283450" y="2092325"/>
          <p14:tracePt t="40970" x="7191375" y="2120900"/>
          <p14:tracePt t="40985" x="7127875" y="2143125"/>
          <p14:tracePt t="41002" x="7061200" y="2165350"/>
          <p14:tracePt t="41019" x="6997700" y="2184400"/>
          <p14:tracePt t="41035" x="6959600" y="2203450"/>
          <p14:tracePt t="41052" x="6937375" y="2216150"/>
          <p14:tracePt t="41069" x="6892925" y="2235200"/>
          <p14:tracePt t="41086" x="6877050" y="2244725"/>
          <p14:tracePt t="41102" x="6867525" y="2260600"/>
          <p14:tracePt t="41119" x="6845300" y="2276475"/>
          <p14:tracePt t="41135" x="6835775" y="2286000"/>
          <p14:tracePt t="41152" x="6832600" y="2295525"/>
          <p14:tracePt t="41433" x="6807200" y="2286000"/>
          <p14:tracePt t="41440" x="6788150" y="2279650"/>
          <p14:tracePt t="41452" x="6762750" y="2266950"/>
          <p14:tracePt t="41469" x="6673850" y="2222500"/>
          <p14:tracePt t="41485" x="6619875" y="2203450"/>
          <p14:tracePt t="41502" x="6584950" y="2190750"/>
          <p14:tracePt t="41519" x="6518275" y="2162175"/>
          <p14:tracePt t="41536" x="6473825" y="2149475"/>
          <p14:tracePt t="41552" x="6429375" y="2136775"/>
          <p14:tracePt t="41569" x="6365875" y="2117725"/>
          <p14:tracePt t="41585" x="6334125" y="2101850"/>
          <p14:tracePt t="41602" x="6302375" y="2089150"/>
          <p14:tracePt t="41619" x="6267450" y="2070100"/>
          <p14:tracePt t="41636" x="6238875" y="2057400"/>
          <p14:tracePt t="41653" x="6210300" y="2035175"/>
          <p14:tracePt t="41669" x="6181725" y="2025650"/>
          <p14:tracePt t="41685" x="6165850" y="2012950"/>
          <p14:tracePt t="41703" x="6121400" y="1997075"/>
          <p14:tracePt t="41719" x="6099175" y="1978025"/>
          <p14:tracePt t="41736" x="6067425" y="1958975"/>
          <p14:tracePt t="41752" x="6032500" y="1920875"/>
          <p14:tracePt t="41769" x="6016625" y="1911350"/>
          <p14:tracePt t="41785" x="5997575" y="1895475"/>
          <p14:tracePt t="41803" x="5984875" y="1879600"/>
          <p14:tracePt t="41819" x="5972175" y="1870075"/>
          <p14:tracePt t="41836" x="5959475" y="1870075"/>
          <p14:tracePt t="41852" x="5943600" y="1870075"/>
          <p14:tracePt t="41868" x="5934075" y="1870075"/>
          <p14:tracePt t="41886" x="5924550" y="1870075"/>
          <p14:tracePt t="41902" x="5918200" y="1870075"/>
          <p14:tracePt t="41918" x="5908675" y="1870075"/>
          <p14:tracePt t="41935" x="5905500" y="1870075"/>
          <p14:tracePt t="41952" x="5892800" y="1870075"/>
          <p14:tracePt t="41968" x="5883275" y="1870075"/>
          <p14:tracePt t="41986" x="5873750" y="1870075"/>
          <p14:tracePt t="42002" x="5857875" y="1876425"/>
          <p14:tracePt t="42018" x="5854700" y="1885950"/>
          <p14:tracePt t="42036" x="5848350" y="1895475"/>
          <p14:tracePt t="42052" x="5848350" y="1911350"/>
          <p14:tracePt t="42068" x="5848350" y="1927225"/>
          <p14:tracePt t="42085" x="5848350" y="1936750"/>
          <p14:tracePt t="42102" x="5845175" y="1949450"/>
          <p14:tracePt t="42119" x="5838825" y="1958975"/>
          <p14:tracePt t="42136" x="5835650" y="1974850"/>
          <p14:tracePt t="42152" x="5835650" y="1990725"/>
          <p14:tracePt t="42169" x="5835650" y="1993900"/>
          <p14:tracePt t="42186" x="5829300" y="1993900"/>
          <p14:tracePt t="42202" x="5829300" y="2000250"/>
          <p14:tracePt t="42437" x="5829300" y="1997075"/>
          <p14:tracePt t="42444" x="5829300" y="1993900"/>
          <p14:tracePt t="42473" x="5829300" y="1987550"/>
          <p14:tracePt t="42494" x="5829300" y="1984375"/>
          <p14:tracePt t="42530" x="5829300" y="1974850"/>
          <p14:tracePt t="42558" x="5832475" y="1974850"/>
          <p14:tracePt t="42572" x="5835650" y="1968500"/>
          <p14:tracePt t="42579" x="5842000" y="1962150"/>
          <p14:tracePt t="42586" x="5845175" y="1962150"/>
          <p14:tracePt t="42602" x="5854700" y="1952625"/>
          <p14:tracePt t="42619" x="5883275" y="1943100"/>
          <p14:tracePt t="42636" x="5934075" y="1917700"/>
          <p14:tracePt t="42652" x="5965825" y="1911350"/>
          <p14:tracePt t="42669" x="6003925" y="1898650"/>
          <p14:tracePt t="42686" x="6038850" y="1879600"/>
          <p14:tracePt t="42702" x="6067425" y="1876425"/>
          <p14:tracePt t="42719" x="6086475" y="1857375"/>
          <p14:tracePt t="42736" x="6111875" y="1851025"/>
          <p14:tracePt t="42752" x="6121400" y="1847850"/>
          <p14:tracePt t="42769" x="6130925" y="1847850"/>
          <p14:tracePt t="42786" x="6146800" y="1847850"/>
          <p14:tracePt t="42802" x="6159500" y="1847850"/>
          <p14:tracePt t="42818" x="6172200" y="1847850"/>
          <p14:tracePt t="42836" x="6184900" y="1847850"/>
          <p14:tracePt t="42852" x="6194425" y="1847850"/>
          <p14:tracePt t="42869" x="6210300" y="1847850"/>
          <p14:tracePt t="42885" x="6219825" y="1847850"/>
          <p14:tracePt t="42902" x="6226175" y="1854200"/>
          <p14:tracePt t="42918" x="6235700" y="1870075"/>
          <p14:tracePt t="42935" x="6245225" y="1885950"/>
          <p14:tracePt t="42952" x="6261100" y="1895475"/>
          <p14:tracePt t="42969" x="6270625" y="1905000"/>
          <p14:tracePt t="42985" x="6292850" y="1946275"/>
          <p14:tracePt t="43002" x="6302375" y="1955800"/>
          <p14:tracePt t="43019" x="6321425" y="1971675"/>
          <p14:tracePt t="43035" x="6334125" y="1987550"/>
          <p14:tracePt t="43052" x="6343650" y="1997075"/>
          <p14:tracePt t="43069" x="6353175" y="2006600"/>
          <p14:tracePt t="43085" x="6372225" y="2028825"/>
          <p14:tracePt t="43119" x="6375400" y="2028825"/>
          <p14:tracePt t="43236" x="6375400" y="2025650"/>
          <p14:tracePt t="43256" x="6375400" y="2016125"/>
          <p14:tracePt t="43263" x="6375400" y="2009775"/>
          <p14:tracePt t="43270" x="6375400" y="2006600"/>
          <p14:tracePt t="43285" x="6375400" y="1997075"/>
          <p14:tracePt t="43302" x="6375400" y="1987550"/>
          <p14:tracePt t="43320" x="6369050" y="1965325"/>
          <p14:tracePt t="43335" x="6353175" y="1955800"/>
          <p14:tracePt t="43352" x="6343650" y="1946275"/>
          <p14:tracePt t="43369" x="6327775" y="1930400"/>
          <p14:tracePt t="43385" x="6318250" y="1927225"/>
          <p14:tracePt t="43402" x="6302375" y="1914525"/>
          <p14:tracePt t="43419" x="6283325" y="1911350"/>
          <p14:tracePt t="43436" x="6267450" y="1905000"/>
          <p14:tracePt t="43453" x="6251575" y="1898650"/>
          <p14:tracePt t="43469" x="6216650" y="1895475"/>
          <p14:tracePt t="43485" x="6188075" y="1889125"/>
          <p14:tracePt t="43502" x="6165850" y="1876425"/>
          <p14:tracePt t="43520" x="6127750" y="1857375"/>
          <p14:tracePt t="43536" x="6111875" y="1851025"/>
          <p14:tracePt t="43552" x="6096000" y="1847850"/>
          <p14:tracePt t="43569" x="6076950" y="1838325"/>
          <p14:tracePt t="43585" x="6064250" y="1831975"/>
          <p14:tracePt t="43602" x="6054725" y="1831975"/>
          <p14:tracePt t="43619" x="6029325" y="1831975"/>
          <p14:tracePt t="43635" x="6013450" y="1831975"/>
          <p14:tracePt t="43652" x="6003925" y="1831975"/>
          <p14:tracePt t="43669" x="5978525" y="1831975"/>
          <p14:tracePt t="43685" x="5969000" y="1831975"/>
          <p14:tracePt t="43702" x="5959475" y="1831975"/>
          <p14:tracePt t="43718" x="5943600" y="1831975"/>
          <p14:tracePt t="43736" x="5930900" y="1831975"/>
          <p14:tracePt t="43753" x="5921375" y="1831975"/>
          <p14:tracePt t="43769" x="5905500" y="1831975"/>
          <p14:tracePt t="43785" x="5895975" y="1835150"/>
          <p14:tracePt t="43802" x="5880100" y="1838325"/>
          <p14:tracePt t="43818" x="5864225" y="1844675"/>
          <p14:tracePt t="43835" x="5854700" y="1854200"/>
          <p14:tracePt t="43852" x="5845175" y="1854200"/>
          <p14:tracePt t="43868" x="5826125" y="1870075"/>
          <p14:tracePt t="43885" x="5816600" y="1870075"/>
          <p14:tracePt t="43902" x="5807075" y="1873250"/>
          <p14:tracePt t="43918" x="5791200" y="1879600"/>
          <p14:tracePt t="43935" x="5775325" y="1882775"/>
          <p14:tracePt t="43952" x="5775325" y="1889125"/>
          <p14:tracePt t="43969" x="5765800" y="1892300"/>
          <p14:tracePt t="43985" x="5759450" y="1892300"/>
          <p14:tracePt t="44002" x="5749925" y="1898650"/>
          <p14:tracePt t="44019" x="5740400" y="1905000"/>
          <p14:tracePt t="44254" x="5743575" y="1895475"/>
          <p14:tracePt t="44260" x="5746750" y="1892300"/>
          <p14:tracePt t="44269" x="5753100" y="1885950"/>
          <p14:tracePt t="44285" x="5762625" y="1882775"/>
          <p14:tracePt t="44302" x="5772150" y="1882775"/>
          <p14:tracePt t="44353" x="5778500" y="1882775"/>
          <p14:tracePt t="44368" x="5788025" y="1876425"/>
          <p14:tracePt t="44375" x="5794375" y="1876425"/>
          <p14:tracePt t="44386" x="5797550" y="1870075"/>
          <p14:tracePt t="44403" x="5813425" y="1860550"/>
          <p14:tracePt t="44419" x="5822950" y="1860550"/>
          <p14:tracePt t="44436" x="5838825" y="1857375"/>
          <p14:tracePt t="44452" x="5851525" y="1844675"/>
          <p14:tracePt t="44468" x="5861050" y="1841500"/>
          <p14:tracePt t="44485" x="5889625" y="1841500"/>
          <p14:tracePt t="44488" x="5902325" y="1841500"/>
          <p14:tracePt t="44502" x="5924550" y="1841500"/>
          <p14:tracePt t="44518" x="5946775" y="1841500"/>
          <p14:tracePt t="44535" x="5962650" y="1841500"/>
          <p14:tracePt t="44552" x="5988050" y="1835150"/>
          <p14:tracePt t="44568" x="6016625" y="1835150"/>
          <p14:tracePt t="44585" x="6038850" y="1835150"/>
          <p14:tracePt t="44601" x="6086475" y="1835150"/>
          <p14:tracePt t="44618" x="6124575" y="1835150"/>
          <p14:tracePt t="44636" x="6153150" y="1835150"/>
          <p14:tracePt t="44652" x="6188075" y="1835150"/>
          <p14:tracePt t="44668" x="6197600" y="1835150"/>
          <p14:tracePt t="44686" x="6207125" y="1835150"/>
          <p14:tracePt t="44702" x="6210300" y="1835150"/>
          <p14:tracePt t="44718" x="6219825" y="1835150"/>
          <p14:tracePt t="44735" x="6235700" y="1841500"/>
          <p14:tracePt t="44752" x="6251575" y="1863725"/>
          <p14:tracePt t="44768" x="6261100" y="1873250"/>
          <p14:tracePt t="44785" x="6270625" y="1873250"/>
          <p14:tracePt t="44802" x="6289675" y="1876425"/>
          <p14:tracePt t="44836" x="6289675" y="1885950"/>
          <p14:tracePt t="44853" x="6289675" y="1892300"/>
          <p14:tracePt t="44869" x="6289675" y="1908175"/>
          <p14:tracePt t="44885" x="6296025" y="1917700"/>
          <p14:tracePt t="44901" x="6296025" y="1920875"/>
          <p14:tracePt t="45108" x="6292850" y="1920875"/>
          <p14:tracePt t="45115" x="6289675" y="1920875"/>
          <p14:tracePt t="45122" x="6280150" y="1920875"/>
          <p14:tracePt t="45136" x="6264275" y="1920875"/>
          <p14:tracePt t="45152" x="6254750" y="1920875"/>
          <p14:tracePt t="45168" x="6238875" y="1920875"/>
          <p14:tracePt t="45185" x="6216650" y="1920875"/>
          <p14:tracePt t="45202" x="6203950" y="1920875"/>
          <p14:tracePt t="45218" x="6188075" y="1914525"/>
          <p14:tracePt t="45236" x="6146800" y="1914525"/>
          <p14:tracePt t="45252" x="6130925" y="1908175"/>
          <p14:tracePt t="45269" x="6102350" y="1898650"/>
          <p14:tracePt t="45286" x="6080125" y="1892300"/>
          <p14:tracePt t="45302" x="6064250" y="1885950"/>
          <p14:tracePt t="45319" x="6042025" y="1885950"/>
          <p14:tracePt t="45335" x="6022975" y="1873250"/>
          <p14:tracePt t="45352" x="5991225" y="1860550"/>
          <p14:tracePt t="45369" x="5978525" y="1854200"/>
          <p14:tracePt t="45385" x="5943600" y="1831975"/>
          <p14:tracePt t="45401" x="5934075" y="1822450"/>
          <p14:tracePt t="45418" x="5918200" y="1816100"/>
          <p14:tracePt t="45435" x="5895975" y="1806575"/>
          <p14:tracePt t="45452" x="5886450" y="1806575"/>
          <p14:tracePt t="45468" x="5876925" y="1803400"/>
          <p14:tracePt t="45485" x="5864225" y="1797050"/>
          <p14:tracePt t="45502" x="5848350" y="1797050"/>
          <p14:tracePt t="45518" x="5832475" y="1797050"/>
          <p14:tracePt t="45535" x="5816600" y="1797050"/>
          <p14:tracePt t="45552" x="5807075" y="1797050"/>
          <p14:tracePt t="45568" x="5791200" y="1797050"/>
          <p14:tracePt t="45585" x="5778500" y="1797050"/>
          <p14:tracePt t="45601" x="5768975" y="1797050"/>
          <p14:tracePt t="45618" x="5759450" y="1800225"/>
          <p14:tracePt t="45635" x="5737225" y="1812925"/>
          <p14:tracePt t="45652" x="5727700" y="1822450"/>
          <p14:tracePt t="45668" x="5718175" y="1835150"/>
          <p14:tracePt t="45685" x="5695950" y="1854200"/>
          <p14:tracePt t="45701" x="5692775" y="1863725"/>
          <p14:tracePt t="45719" x="5692775" y="1873250"/>
          <p14:tracePt t="45735" x="5692775" y="1889125"/>
          <p14:tracePt t="45752" x="5692775" y="1905000"/>
          <p14:tracePt t="45769" x="5692775" y="1914525"/>
          <p14:tracePt t="45785" x="5692775" y="1930400"/>
          <p14:tracePt t="45801" x="5692775" y="1949450"/>
          <p14:tracePt t="45818" x="5692775" y="1958975"/>
          <p14:tracePt t="45835" x="5692775" y="1974850"/>
          <p14:tracePt t="45852" x="5692775" y="1984375"/>
          <p14:tracePt t="45869" x="5692775" y="2003425"/>
          <p14:tracePt t="46001" x="5705475" y="1990725"/>
          <p14:tracePt t="46005" x="5708650" y="1987550"/>
          <p14:tracePt t="46019" x="5718175" y="1978025"/>
          <p14:tracePt t="46035" x="5727700" y="1968500"/>
          <p14:tracePt t="46052" x="5737225" y="1958975"/>
          <p14:tracePt t="46069" x="5753100" y="1930400"/>
          <p14:tracePt t="46085" x="5753100" y="1920875"/>
          <p14:tracePt t="46101" x="5759450" y="1911350"/>
          <p14:tracePt t="46119" x="5759450" y="1892300"/>
          <p14:tracePt t="46135" x="5759450" y="1882775"/>
          <p14:tracePt t="46151" x="5759450" y="1870075"/>
          <p14:tracePt t="46169" x="5759450" y="1857375"/>
          <p14:tracePt t="46185" x="5759450" y="1851025"/>
          <p14:tracePt t="46433" x="5765800" y="1851025"/>
          <p14:tracePt t="46439" x="5768975" y="1851025"/>
          <p14:tracePt t="46451" x="5775325" y="1851025"/>
          <p14:tracePt t="46468" x="5800725" y="1851025"/>
          <p14:tracePt t="46485" x="5816600" y="1851025"/>
          <p14:tracePt t="46501" x="5845175" y="1831975"/>
          <p14:tracePt t="46518" x="5889625" y="1816100"/>
          <p14:tracePt t="46535" x="5934075" y="1809750"/>
          <p14:tracePt t="46551" x="5978525" y="1803400"/>
          <p14:tracePt t="46569" x="6003925" y="1803400"/>
          <p14:tracePt t="46585" x="6013450" y="1803400"/>
          <p14:tracePt t="46601" x="6019800" y="1803400"/>
          <p14:tracePt t="46618" x="6035675" y="1803400"/>
          <p14:tracePt t="46740" x="6035675" y="1809750"/>
          <p14:tracePt t="46747" x="6035675" y="1812925"/>
          <p14:tracePt t="46753" x="6035675" y="1819275"/>
          <p14:tracePt t="46769" x="6035675" y="1822450"/>
          <p14:tracePt t="46785" x="6035675" y="1838325"/>
          <p14:tracePt t="46801" x="6045200" y="1847850"/>
          <p14:tracePt t="46818" x="6064250" y="1863725"/>
          <p14:tracePt t="46835" x="6096000" y="1876425"/>
          <p14:tracePt t="46851" x="6118225" y="1895475"/>
          <p14:tracePt t="46868" x="6175375" y="1914525"/>
          <p14:tracePt t="46885" x="6207125" y="1917700"/>
          <p14:tracePt t="46902" x="6238875" y="1930400"/>
          <p14:tracePt t="46918" x="6270625" y="1930400"/>
          <p14:tracePt t="46935" x="6286500" y="1936750"/>
          <p14:tracePt t="46952" x="6302375" y="1936750"/>
          <p14:tracePt t="46968" x="6315075" y="1936750"/>
          <p14:tracePt t="46986" x="6321425" y="1936750"/>
          <p14:tracePt t="47003" x="6324600" y="1936750"/>
          <p14:tracePt t="47019" x="6324600" y="1943100"/>
          <p14:tracePt t="47035" x="6330950" y="1943100"/>
          <p14:tracePt t="47052" x="6334125" y="1952625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Pteridium aquilinum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6"/>
          <a:stretch>
            <a:fillRect/>
          </a:stretch>
        </p:blipFill>
        <p:spPr bwMode="auto">
          <a:xfrm>
            <a:off x="4071938" y="0"/>
            <a:ext cx="5072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4" descr="http://www.lino.com/~vmartino/images/equisetum_arvens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6"/>
          <a:stretch>
            <a:fillRect/>
          </a:stretch>
        </p:blipFill>
        <p:spPr bwMode="auto">
          <a:xfrm>
            <a:off x="0" y="0"/>
            <a:ext cx="4214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ZoneTexte 3"/>
          <p:cNvSpPr txBox="1">
            <a:spLocks noChangeArrowheads="1"/>
          </p:cNvSpPr>
          <p:nvPr/>
        </p:nvSpPr>
        <p:spPr bwMode="auto">
          <a:xfrm>
            <a:off x="857250" y="0"/>
            <a:ext cx="53419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FF0000"/>
                </a:solidFill>
              </a:rPr>
              <a:t>  Feuilles microphylles ou macrophylles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68"/>
    </mc:Choice>
    <mc:Fallback xmlns="">
      <p:transition spd="slow" advTm="16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50" x="6276975" y="1958975"/>
          <p14:tracePt t="3157" x="6194425" y="1968500"/>
          <p14:tracePt t="3164" x="6102350" y="1978025"/>
          <p14:tracePt t="3175" x="5978525" y="1987550"/>
          <p14:tracePt t="3192" x="5654675" y="2054225"/>
          <p14:tracePt t="3208" x="5457825" y="2092325"/>
          <p14:tracePt t="3225" x="5280025" y="2146300"/>
          <p14:tracePt t="3258" x="4927600" y="2320925"/>
          <p14:tracePt t="3295" x="4683125" y="2479675"/>
          <p14:tracePt t="3310" x="4638675" y="2540000"/>
          <p14:tracePt t="3325" x="4591050" y="2609850"/>
          <p14:tracePt t="3342" x="4556125" y="2686050"/>
          <p14:tracePt t="3358" x="4537075" y="2733675"/>
          <p14:tracePt t="3375" x="4521200" y="2778125"/>
          <p14:tracePt t="3392" x="4521200" y="2809875"/>
          <p14:tracePt t="3408" x="4521200" y="2841625"/>
          <p14:tracePt t="3425" x="4521200" y="2851150"/>
          <p14:tracePt t="3441" x="4521200" y="2863850"/>
          <p14:tracePt t="3458" x="4521200" y="2879725"/>
          <p14:tracePt t="3475" x="4521200" y="2908300"/>
          <p14:tracePt t="3491" x="4521200" y="2930525"/>
          <p14:tracePt t="3508" x="4521200" y="2943225"/>
          <p14:tracePt t="3525" x="4521200" y="2949575"/>
          <p14:tracePt t="3812" x="4483100" y="2955925"/>
          <p14:tracePt t="3819" x="4413250" y="2965450"/>
          <p14:tracePt t="3826" x="4343400" y="2974975"/>
          <p14:tracePt t="3841" x="4248150" y="2990850"/>
          <p14:tracePt t="3858" x="4162425" y="3003550"/>
          <p14:tracePt t="3876" x="4067175" y="3051175"/>
          <p14:tracePt t="3891" x="4000500" y="3079750"/>
          <p14:tracePt t="3908" x="3952875" y="3114675"/>
          <p14:tracePt t="3925" x="3886200" y="3152775"/>
          <p14:tracePt t="3941" x="3860800" y="3184525"/>
          <p14:tracePt t="3958" x="3829050" y="3203575"/>
          <p14:tracePt t="3975" x="3810000" y="3225800"/>
          <p14:tracePt t="3991" x="3797300" y="3235325"/>
          <p14:tracePt t="4008" x="3781425" y="3251200"/>
          <p14:tracePt t="4025" x="3762375" y="3267075"/>
          <p14:tracePt t="4041" x="3749675" y="3282950"/>
          <p14:tracePt t="4058" x="3740150" y="3292475"/>
          <p14:tracePt t="4074" x="3727450" y="3302000"/>
          <p14:tracePt t="4091" x="3714750" y="3317875"/>
          <p14:tracePt t="4108" x="3714750" y="3333750"/>
          <p14:tracePt t="4126" x="3702050" y="3346450"/>
          <p14:tracePt t="4141" x="3692525" y="3355975"/>
          <p14:tracePt t="4158" x="3676650" y="3368675"/>
          <p14:tracePt t="4175" x="3641725" y="3397250"/>
          <p14:tracePt t="4191" x="3609975" y="3409950"/>
          <p14:tracePt t="4208" x="3587750" y="3419475"/>
          <p14:tracePt t="4225" x="3543300" y="3444875"/>
          <p14:tracePt t="4241" x="3521075" y="3444875"/>
          <p14:tracePt t="4258" x="3492500" y="3444875"/>
          <p14:tracePt t="4275" x="3473450" y="3444875"/>
          <p14:tracePt t="4291" x="3451225" y="3444875"/>
          <p14:tracePt t="4309" x="3441700" y="3444875"/>
          <p14:tracePt t="4325" x="3425825" y="3444875"/>
          <p14:tracePt t="4341" x="3416300" y="3444875"/>
          <p14:tracePt t="4358" x="3400425" y="3444875"/>
          <p14:tracePt t="4375" x="3387725" y="3444875"/>
          <p14:tracePt t="4391" x="3378200" y="3444875"/>
          <p14:tracePt t="4408" x="3368675" y="3444875"/>
          <p14:tracePt t="4425" x="3346450" y="3444875"/>
          <p14:tracePt t="4525" x="3346450" y="3438525"/>
          <p14:tracePt t="4532" x="3346450" y="3432175"/>
          <p14:tracePt t="4574" x="3349625" y="3432175"/>
          <p14:tracePt t="4588" x="3359150" y="3432175"/>
          <p14:tracePt t="4596" x="3365500" y="3432175"/>
          <p14:tracePt t="4608" x="3368675" y="3432175"/>
          <p14:tracePt t="4625" x="3375025" y="3432175"/>
          <p14:tracePt t="4641" x="3378200" y="3432175"/>
          <p14:tracePt t="4659" x="3387725" y="3432175"/>
          <p14:tracePt t="4675" x="3394075" y="3432175"/>
          <p14:tracePt t="4691" x="3397250" y="3435350"/>
          <p14:tracePt t="4708" x="3413125" y="3451225"/>
          <p14:tracePt t="4725" x="3429000" y="3460750"/>
          <p14:tracePt t="4741" x="3451225" y="3470275"/>
          <p14:tracePt t="4759" x="3492500" y="3476625"/>
          <p14:tracePt t="4775" x="3521075" y="3476625"/>
          <p14:tracePt t="4791" x="3536950" y="3476625"/>
          <p14:tracePt t="4808" x="3552825" y="3476625"/>
          <p14:tracePt t="4825" x="3562350" y="3476625"/>
          <p14:tracePt t="4841" x="3571875" y="3476625"/>
          <p14:tracePt t="4859" x="3578225" y="3476625"/>
          <p14:tracePt t="4875" x="3587750" y="3476625"/>
          <p14:tracePt t="4908" x="3590925" y="3476625"/>
          <p14:tracePt t="4925" x="3597275" y="3476625"/>
          <p14:tracePt t="5401" x="3590925" y="3476625"/>
          <p14:tracePt t="5408" x="3584575" y="3476625"/>
          <p14:tracePt t="5415" x="3575050" y="3476625"/>
          <p14:tracePt t="5425" x="3568700" y="3476625"/>
          <p14:tracePt t="5441" x="3559175" y="3476625"/>
          <p14:tracePt t="5457" x="3546475" y="3476625"/>
          <p14:tracePt t="5475" x="3533775" y="3476625"/>
          <p14:tracePt t="5508" x="3505200" y="3476625"/>
          <p14:tracePt t="5614" x="3498850" y="3476625"/>
          <p14:tracePt t="5643" x="3495675" y="3476625"/>
          <p14:tracePt t="5721" x="3495675" y="3489325"/>
          <p14:tracePt t="5728" x="3495675" y="3492500"/>
          <p14:tracePt t="5741" x="3495675" y="3502025"/>
          <p14:tracePt t="5758" x="3495675" y="3508375"/>
          <p14:tracePt t="5775" x="3495675" y="3511550"/>
          <p14:tracePt t="5791" x="3495675" y="3517900"/>
          <p14:tracePt t="6020" x="3502025" y="3517900"/>
          <p14:tracePt t="6027" x="3508375" y="3517900"/>
          <p14:tracePt t="6041" x="3527425" y="3517900"/>
          <p14:tracePt t="6059" x="3559175" y="3517900"/>
          <p14:tracePt t="6075" x="3587750" y="3517900"/>
          <p14:tracePt t="6092" x="3619500" y="3524250"/>
          <p14:tracePt t="6108" x="3641725" y="3524250"/>
          <p14:tracePt t="6125" x="3651250" y="3524250"/>
          <p14:tracePt t="6141" x="3667125" y="3524250"/>
          <p14:tracePt t="6158" x="3670300" y="3524250"/>
          <p14:tracePt t="6175" x="3676650" y="3524250"/>
          <p14:tracePt t="6854" x="3632200" y="3505200"/>
          <p14:tracePt t="6860" x="3559175" y="3479800"/>
          <p14:tracePt t="6874" x="3394075" y="3403600"/>
          <p14:tracePt t="6891" x="3213100" y="3321050"/>
          <p14:tracePt t="6908" x="3057525" y="3254375"/>
          <p14:tracePt t="6941" x="2724150" y="3168650"/>
          <p14:tracePt t="6975" x="2568575" y="3133725"/>
          <p14:tracePt t="6991" x="2514600" y="3121025"/>
          <p14:tracePt t="7008" x="2466975" y="3101975"/>
          <p14:tracePt t="7024" x="2403475" y="3082925"/>
          <p14:tracePt t="7041" x="2371725" y="3070225"/>
          <p14:tracePt t="7058" x="2343150" y="3057525"/>
          <p14:tracePt t="7074" x="2320925" y="3057525"/>
          <p14:tracePt t="7091" x="2311400" y="3054350"/>
          <p14:tracePt t="7108" x="2295525" y="3038475"/>
          <p14:tracePt t="7124" x="2276475" y="3022600"/>
          <p14:tracePt t="7141" x="2244725" y="3009900"/>
          <p14:tracePt t="7159" x="2219325" y="2987675"/>
          <p14:tracePt t="7174" x="2203450" y="2978150"/>
          <p14:tracePt t="7191" x="2171700" y="2971800"/>
          <p14:tracePt t="7207" x="2159000" y="2965450"/>
          <p14:tracePt t="7224" x="2114550" y="2949575"/>
          <p14:tracePt t="7241" x="2092325" y="2930525"/>
          <p14:tracePt t="7258" x="2054225" y="2917825"/>
          <p14:tracePt t="7274" x="2012950" y="2898775"/>
          <p14:tracePt t="7291" x="1990725" y="2898775"/>
          <p14:tracePt t="7307" x="1968500" y="2898775"/>
          <p14:tracePt t="7324" x="1927225" y="2898775"/>
          <p14:tracePt t="7341" x="1898650" y="2898775"/>
          <p14:tracePt t="7359" x="1866900" y="2898775"/>
          <p14:tracePt t="7375" x="1835150" y="2898775"/>
          <p14:tracePt t="7391" x="1825625" y="2898775"/>
          <p14:tracePt t="7408" x="1812925" y="2898775"/>
          <p14:tracePt t="7424" x="1803400" y="2898775"/>
          <p14:tracePt t="7441" x="1787525" y="2898775"/>
          <p14:tracePt t="9177" x="1870075" y="2905125"/>
          <p14:tracePt t="9183" x="1971675" y="2914650"/>
          <p14:tracePt t="9191" x="2085975" y="2914650"/>
          <p14:tracePt t="9209" x="2349500" y="2914650"/>
          <p14:tracePt t="9224" x="2679700" y="2914650"/>
          <p14:tracePt t="9241" x="2917825" y="2908300"/>
          <p14:tracePt t="9275" x="3387725" y="2949575"/>
          <p14:tracePt t="9309" x="3717925" y="3051175"/>
          <p14:tracePt t="9325" x="3949700" y="3190875"/>
          <p14:tracePt t="9341" x="4089400" y="3289300"/>
          <p14:tracePt t="9358" x="4225925" y="3400425"/>
          <p14:tracePt t="9374" x="4416425" y="3556000"/>
          <p14:tracePt t="9391" x="4524375" y="3654425"/>
          <p14:tracePt t="9408" x="4616450" y="3730625"/>
          <p14:tracePt t="9424" x="4762500" y="3841750"/>
          <p14:tracePt t="9441" x="4845050" y="3914775"/>
          <p14:tracePt t="9457" x="4918075" y="3987800"/>
          <p14:tracePt t="9474" x="5013325" y="4073525"/>
          <p14:tracePt t="9491" x="5060950" y="4114800"/>
          <p14:tracePt t="9507" x="5105400" y="4165600"/>
          <p14:tracePt t="9524" x="5168900" y="4229100"/>
          <p14:tracePt t="9540" x="5207000" y="4254500"/>
          <p14:tracePt t="9557" x="5238750" y="4286250"/>
          <p14:tracePt t="9574" x="5283200" y="4330700"/>
          <p14:tracePt t="9591" x="5308600" y="4349750"/>
          <p14:tracePt t="9608" x="5324475" y="4359275"/>
          <p14:tracePt t="9624" x="5343525" y="4375150"/>
          <p14:tracePt t="9641" x="5356225" y="4375150"/>
          <p14:tracePt t="9658" x="5368925" y="4375150"/>
          <p14:tracePt t="9674" x="5378450" y="4375150"/>
          <p14:tracePt t="9707" x="5378450" y="4368800"/>
          <p14:tracePt t="9724" x="5349875" y="4311650"/>
          <p14:tracePt t="9740" x="5305425" y="4241800"/>
          <p14:tracePt t="9757" x="5229225" y="4156075"/>
          <p14:tracePt t="9774" x="5080000" y="4025900"/>
          <p14:tracePt t="9791" x="4984750" y="3940175"/>
          <p14:tracePt t="9808" x="4873625" y="3851275"/>
          <p14:tracePt t="10244" x="4867275" y="3844925"/>
          <p14:tracePt t="10251" x="4864100" y="3841750"/>
          <p14:tracePt t="10258" x="4857750" y="3835400"/>
          <p14:tracePt t="10291" x="4838700" y="3816350"/>
          <p14:tracePt t="10324" x="4797425" y="3800475"/>
          <p14:tracePt t="10340" x="4784725" y="3800475"/>
          <p14:tracePt t="10357" x="4765675" y="3787775"/>
          <p14:tracePt t="10374" x="4756150" y="3778250"/>
          <p14:tracePt t="10390" x="4746625" y="3768725"/>
          <p14:tracePt t="10393" x="4740275" y="3759200"/>
          <p14:tracePt t="10407" x="4714875" y="3727450"/>
          <p14:tracePt t="10424" x="4699000" y="3702050"/>
          <p14:tracePt t="10441" x="4670425" y="3663950"/>
          <p14:tracePt t="10457" x="4645025" y="3600450"/>
          <p14:tracePt t="10474" x="4638675" y="3562350"/>
          <p14:tracePt t="10491" x="4638675" y="3508375"/>
          <p14:tracePt t="10507" x="4632325" y="3438525"/>
          <p14:tracePt t="10524" x="4625975" y="3394075"/>
          <p14:tracePt t="10541" x="4613275" y="3340100"/>
          <p14:tracePt t="10557" x="4600575" y="3219450"/>
          <p14:tracePt t="10574" x="4600575" y="3114675"/>
          <p14:tracePt t="10590" x="4600575" y="3032125"/>
          <p14:tracePt t="10607" x="4619625" y="2911475"/>
          <p14:tracePt t="10624" x="4654550" y="2778125"/>
          <p14:tracePt t="10641" x="4714875" y="2597150"/>
          <p14:tracePt t="10657" x="4746625" y="2498725"/>
          <p14:tracePt t="10674" x="4791075" y="2365375"/>
          <p14:tracePt t="10692" x="4851400" y="2193925"/>
          <p14:tracePt t="10708" x="4873625" y="2117725"/>
          <p14:tracePt t="10724" x="4902200" y="2063750"/>
          <p14:tracePt t="10741" x="4959350" y="1924050"/>
          <p14:tracePt t="10757" x="4991100" y="1835150"/>
          <p14:tracePt t="10774" x="5022850" y="1758950"/>
          <p14:tracePt t="10791" x="5073650" y="1660525"/>
          <p14:tracePt t="10807" x="5111750" y="1593850"/>
          <p14:tracePt t="10823" x="5162550" y="1530350"/>
          <p14:tracePt t="10841" x="5276850" y="1431925"/>
          <p14:tracePt t="10857" x="5391150" y="1371600"/>
          <p14:tracePt t="10874" x="5537200" y="1308100"/>
          <p14:tracePt t="10891" x="5749925" y="1247775"/>
          <p14:tracePt t="10907" x="5870575" y="1203325"/>
          <p14:tracePt t="10923" x="6035675" y="1168400"/>
          <p14:tracePt t="10941" x="6235700" y="1123950"/>
          <p14:tracePt t="10957" x="6410325" y="1095375"/>
          <p14:tracePt t="10974" x="6584950" y="1076325"/>
          <p14:tracePt t="10991" x="6842125" y="1022350"/>
          <p14:tracePt t="11007" x="7016750" y="974725"/>
          <p14:tracePt t="11024" x="7181850" y="911225"/>
          <p14:tracePt t="11041" x="7454900" y="787400"/>
          <p14:tracePt t="11058" x="7610475" y="723900"/>
          <p14:tracePt t="11075" x="7747000" y="644525"/>
          <p14:tracePt t="11091" x="8001000" y="511175"/>
          <p14:tracePt t="11108" x="8124825" y="441325"/>
          <p14:tracePt t="11125" x="8280400" y="368300"/>
          <p14:tracePt t="11140" x="8518525" y="285750"/>
          <p14:tracePt t="11158" x="8639175" y="250825"/>
          <p14:tracePt t="11175" x="8766175" y="231775"/>
          <p14:tracePt t="11190" x="8947150" y="200025"/>
          <p14:tracePt t="11207" x="9020175" y="184150"/>
          <p14:tracePt t="11224" x="9064625" y="184150"/>
          <p14:tracePt t="11240" x="9124950" y="184150"/>
          <p14:tracePt t="11426" x="9137650" y="682625"/>
          <p14:tracePt t="11432" x="9118600" y="752475"/>
          <p14:tracePt t="11441" x="9093200" y="803275"/>
          <p14:tracePt t="11457" x="9058275" y="923925"/>
          <p14:tracePt t="11473" x="8994775" y="1069975"/>
          <p14:tracePt t="11491" x="8886825" y="1298575"/>
          <p14:tracePt t="11508" x="8813800" y="1444625"/>
          <p14:tracePt t="11525" x="8689975" y="1695450"/>
          <p14:tracePt t="11541" x="8610600" y="1809750"/>
          <p14:tracePt t="11558" x="8521700" y="1936750"/>
          <p14:tracePt t="11573" x="8423275" y="2054225"/>
          <p14:tracePt t="11591" x="8270875" y="2222500"/>
          <p14:tracePt t="11607" x="8175625" y="2317750"/>
          <p14:tracePt t="11623" x="8061325" y="2416175"/>
          <p14:tracePt t="11640" x="7912100" y="2565400"/>
          <p14:tracePt t="11657" x="7816850" y="2660650"/>
          <p14:tracePt t="11674" x="7712075" y="2765425"/>
          <p14:tracePt t="11691" x="7639050" y="2838450"/>
          <p14:tracePt t="11707" x="7562850" y="2930525"/>
          <p14:tracePt t="11724" x="7451725" y="3076575"/>
          <p14:tracePt t="11740" x="7394575" y="3146425"/>
          <p14:tracePt t="11757" x="7350125" y="3216275"/>
          <p14:tracePt t="11774" x="7302500" y="3343275"/>
          <p14:tracePt t="11791" x="7270750" y="3432175"/>
          <p14:tracePt t="11807" x="7254875" y="3517900"/>
          <p14:tracePt t="11823" x="7248525" y="3625850"/>
          <p14:tracePt t="11840" x="7248525" y="3708400"/>
          <p14:tracePt t="11857" x="7248525" y="3800475"/>
          <p14:tracePt t="11873" x="7248525" y="3940175"/>
          <p14:tracePt t="11890" x="7248525" y="4000500"/>
          <p14:tracePt t="11907" x="7248525" y="4083050"/>
          <p14:tracePt t="11923" x="7248525" y="4232275"/>
          <p14:tracePt t="11940" x="7248525" y="4305300"/>
          <p14:tracePt t="11957" x="7242175" y="4365625"/>
          <p14:tracePt t="11973" x="7219950" y="4445000"/>
          <p14:tracePt t="11990" x="7200900" y="4511675"/>
          <p14:tracePt t="12007" x="7185025" y="4584700"/>
          <p14:tracePt t="12023" x="7162800" y="4676775"/>
          <p14:tracePt t="12040" x="7150100" y="4740275"/>
          <p14:tracePt t="12057" x="7127875" y="4794250"/>
          <p14:tracePt t="12074" x="7096125" y="4879975"/>
          <p14:tracePt t="12091" x="7061200" y="4933950"/>
          <p14:tracePt t="12107" x="7042150" y="4981575"/>
          <p14:tracePt t="12123" x="7010400" y="5016500"/>
          <p14:tracePt t="12141" x="6978650" y="5048250"/>
          <p14:tracePt t="12157" x="6956425" y="5060950"/>
          <p14:tracePt t="12173" x="6889750" y="5080000"/>
          <p14:tracePt t="12191" x="6819900" y="5086350"/>
          <p14:tracePt t="12207" x="6737350" y="5086350"/>
          <p14:tracePt t="12223" x="6619875" y="5086350"/>
          <p14:tracePt t="12240" x="6537325" y="5086350"/>
          <p14:tracePt t="12257" x="6432550" y="5086350"/>
          <p14:tracePt t="12274" x="6305550" y="5086350"/>
          <p14:tracePt t="12290" x="6235700" y="5086350"/>
          <p14:tracePt t="12307" x="6153150" y="5086350"/>
          <p14:tracePt t="12324" x="6026150" y="5086350"/>
          <p14:tracePt t="12340" x="5965825" y="5086350"/>
          <p14:tracePt t="12358" x="5880100" y="5086350"/>
          <p14:tracePt t="12373" x="5797550" y="5086350"/>
          <p14:tracePt t="12390" x="5705475" y="5086350"/>
          <p14:tracePt t="12407" x="5588000" y="5095875"/>
          <p14:tracePt t="12423" x="5534025" y="5095875"/>
          <p14:tracePt t="12440" x="5505450" y="5095875"/>
          <p14:tracePt t="12457" x="5476875" y="5095875"/>
          <p14:tracePt t="12474" x="5461000" y="5095875"/>
          <p14:tracePt t="12490" x="5451475" y="5095875"/>
          <p14:tracePt t="12507" x="5438775" y="5095875"/>
          <p14:tracePt t="12523" x="5429250" y="5095875"/>
          <p14:tracePt t="12540" x="5416550" y="5095875"/>
          <p14:tracePt t="12557" x="5403850" y="5089525"/>
          <p14:tracePt t="12573" x="5387975" y="5076825"/>
          <p14:tracePt t="12590" x="5381625" y="5067300"/>
          <p14:tracePt t="12607" x="5381625" y="5041900"/>
          <p14:tracePt t="12623" x="5381625" y="5013325"/>
          <p14:tracePt t="12640" x="5381625" y="4968875"/>
          <p14:tracePt t="12657" x="5381625" y="4914900"/>
          <p14:tracePt t="12673" x="5375275" y="4883150"/>
          <p14:tracePt t="12691" x="5372100" y="4845050"/>
          <p14:tracePt t="12707" x="5372100" y="4813300"/>
          <p14:tracePt t="12723" x="5372100" y="4797425"/>
          <p14:tracePt t="12740" x="5372100" y="4787900"/>
          <p14:tracePt t="12757" x="5365750" y="4778375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http://www.afloredeau.fr/plantes/images/Equisetum%20fluviatile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196975"/>
            <a:ext cx="3241675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ZoneTexte 3"/>
          <p:cNvSpPr txBox="1">
            <a:spLocks noChangeArrowheads="1"/>
          </p:cNvSpPr>
          <p:nvPr/>
        </p:nvSpPr>
        <p:spPr bwMode="auto">
          <a:xfrm>
            <a:off x="1098550" y="500063"/>
            <a:ext cx="8045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FF0000"/>
                </a:solidFill>
              </a:rPr>
              <a:t>Groupement de sporanges variable: par 3, en épi sporangial</a:t>
            </a:r>
          </a:p>
        </p:txBody>
      </p:sp>
      <p:pic>
        <p:nvPicPr>
          <p:cNvPr id="22532" name="il_fi" descr="psilotum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7" r="25499"/>
          <a:stretch>
            <a:fillRect/>
          </a:stretch>
        </p:blipFill>
        <p:spPr bwMode="auto">
          <a:xfrm>
            <a:off x="1547813" y="1196975"/>
            <a:ext cx="1804987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96"/>
    </mc:Choice>
    <mc:Fallback xmlns="">
      <p:transition spd="slow" advTm="17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634" x="5378450" y="4765675"/>
          <p14:tracePt t="5640" x="5397500" y="4752975"/>
          <p14:tracePt t="5655" x="5448300" y="4711700"/>
          <p14:tracePt t="5671" x="5495925" y="4676775"/>
          <p14:tracePt t="5689" x="5540375" y="4616450"/>
          <p14:tracePt t="5705" x="5616575" y="4514850"/>
          <p14:tracePt t="5739" x="5676900" y="4429125"/>
          <p14:tracePt t="5772" x="5749925" y="4314825"/>
          <p14:tracePt t="5789" x="5784850" y="4270375"/>
          <p14:tracePt t="5805" x="5848350" y="4197350"/>
          <p14:tracePt t="5821" x="5886450" y="4159250"/>
          <p14:tracePt t="5838" x="5940425" y="4108450"/>
          <p14:tracePt t="5855" x="5991225" y="4060825"/>
          <p14:tracePt t="5871" x="6013450" y="4038600"/>
          <p14:tracePt t="5888" x="6038850" y="4025900"/>
          <p14:tracePt t="5904" x="6073775" y="4006850"/>
          <p14:tracePt t="5921" x="6096000" y="4006850"/>
          <p14:tracePt t="5939" x="6137275" y="4006850"/>
          <p14:tracePt t="5955" x="6165850" y="4022725"/>
          <p14:tracePt t="5971" x="6175375" y="4029075"/>
          <p14:tracePt t="5989" x="6184900" y="4032250"/>
          <p14:tracePt t="6021" x="6156325" y="4038600"/>
          <p14:tracePt t="6039" x="5946775" y="4073525"/>
          <p14:tracePt t="6055" x="5749925" y="4121150"/>
          <p14:tracePt t="6071" x="5562600" y="4165600"/>
          <p14:tracePt t="6089" x="5295900" y="4232275"/>
          <p14:tracePt t="6104" x="5165725" y="4257675"/>
          <p14:tracePt t="6121" x="5013325" y="4283075"/>
          <p14:tracePt t="6138" x="4803775" y="4302125"/>
          <p14:tracePt t="6154" x="4711700" y="4302125"/>
          <p14:tracePt t="6171" x="4616450" y="4318000"/>
          <p14:tracePt t="6188" x="4483100" y="4340225"/>
          <p14:tracePt t="6205" x="4416425" y="4362450"/>
          <p14:tracePt t="6221" x="4371975" y="4375150"/>
          <p14:tracePt t="6238" x="4314825" y="4394200"/>
          <p14:tracePt t="6254" x="4276725" y="4406900"/>
          <p14:tracePt t="6272" x="4251325" y="4425950"/>
          <p14:tracePt t="6288" x="4210050" y="4445000"/>
          <p14:tracePt t="6304" x="4200525" y="4454525"/>
          <p14:tracePt t="6602" x="4168775" y="4445000"/>
          <p14:tracePt t="6608" x="4108450" y="4425950"/>
          <p14:tracePt t="6622" x="4060825" y="4419600"/>
          <p14:tracePt t="6638" x="3905250" y="4394200"/>
          <p14:tracePt t="6655" x="3787775" y="4368800"/>
          <p14:tracePt t="6671" x="3683000" y="4368800"/>
          <p14:tracePt t="6688" x="3552825" y="4368800"/>
          <p14:tracePt t="6704" x="3495675" y="4368800"/>
          <p14:tracePt t="6722" x="3432175" y="4368800"/>
          <p14:tracePt t="6738" x="3409950" y="4368800"/>
          <p14:tracePt t="6755" x="3387725" y="4368800"/>
          <p14:tracePt t="6772" x="3346450" y="4368800"/>
          <p14:tracePt t="6788" x="3317875" y="4368800"/>
          <p14:tracePt t="6805" x="3308350" y="4368800"/>
          <p14:tracePt t="6822" x="3292475" y="4368800"/>
          <p14:tracePt t="6838" x="3289300" y="4368800"/>
          <p14:tracePt t="6880" x="3295650" y="4368800"/>
          <p14:tracePt t="6888" x="3302000" y="4368800"/>
          <p14:tracePt t="6905" x="3305175" y="4359275"/>
          <p14:tracePt t="6922" x="3311525" y="4343400"/>
          <p14:tracePt t="6938" x="3311525" y="4333875"/>
          <p14:tracePt t="6972" x="3311525" y="4324350"/>
          <p14:tracePt t="6988" x="3311525" y="4318000"/>
          <p14:tracePt t="7005" x="3311525" y="4308475"/>
          <p14:tracePt t="7021" x="3311525" y="4295775"/>
          <p14:tracePt t="7038" x="3308350" y="4286250"/>
          <p14:tracePt t="7055" x="3298825" y="4270375"/>
          <p14:tracePt t="7072" x="3282950" y="4264025"/>
          <p14:tracePt t="7088" x="3267075" y="4264025"/>
          <p14:tracePt t="7104" x="3257550" y="4264025"/>
          <p14:tracePt t="7121" x="3248025" y="4264025"/>
          <p14:tracePt t="7138" x="3238500" y="4264025"/>
          <p14:tracePt t="7155" x="3228975" y="4260850"/>
          <p14:tracePt t="7172" x="3209925" y="4251325"/>
          <p14:tracePt t="7188" x="3200400" y="4251325"/>
          <p14:tracePt t="7204" x="3190875" y="4251325"/>
          <p14:tracePt t="7221" x="3168650" y="4244975"/>
          <p14:tracePt t="7238" x="3165475" y="4244975"/>
          <p14:tracePt t="7279" x="3159125" y="4238625"/>
          <p14:tracePt t="7287" x="3159125" y="4235450"/>
          <p14:tracePt t="7305" x="3155950" y="4219575"/>
          <p14:tracePt t="7321" x="3149600" y="4194175"/>
          <p14:tracePt t="7338" x="3143250" y="4162425"/>
          <p14:tracePt t="7355" x="3136900" y="4133850"/>
          <p14:tracePt t="7371" x="3130550" y="4086225"/>
          <p14:tracePt t="7388" x="3124200" y="4064000"/>
          <p14:tracePt t="7405" x="3111500" y="4022725"/>
          <p14:tracePt t="7421" x="3098800" y="3981450"/>
          <p14:tracePt t="7438" x="3089275" y="3959225"/>
          <p14:tracePt t="7455" x="3082925" y="3937000"/>
          <p14:tracePt t="7472" x="3082925" y="3908425"/>
          <p14:tracePt t="7488" x="3082925" y="3898900"/>
          <p14:tracePt t="7505" x="3082925" y="3892550"/>
          <p14:tracePt t="7521" x="3067050" y="3892550"/>
          <p14:tracePt t="7538" x="3051175" y="3892550"/>
          <p14:tracePt t="7554" x="3041650" y="3892550"/>
          <p14:tracePt t="7571" x="3028950" y="3892550"/>
          <p14:tracePt t="7588" x="3019425" y="3889375"/>
          <p14:tracePt t="7604" x="3003550" y="3889375"/>
          <p14:tracePt t="7621" x="2987675" y="3883025"/>
          <p14:tracePt t="7638" x="2978150" y="3873500"/>
          <p14:tracePt t="7654" x="2968625" y="3867150"/>
          <p14:tracePt t="7671" x="2946400" y="3857625"/>
          <p14:tracePt t="7688" x="2927350" y="3851275"/>
          <p14:tracePt t="7704" x="2895600" y="3841750"/>
          <p14:tracePt t="7721" x="2860675" y="3829050"/>
          <p14:tracePt t="7738" x="2816225" y="3810000"/>
          <p14:tracePt t="7755" x="2752725" y="3794125"/>
          <p14:tracePt t="7771" x="2720975" y="3790950"/>
          <p14:tracePt t="7788" x="2682875" y="3784600"/>
          <p14:tracePt t="7805" x="2641600" y="3771900"/>
          <p14:tracePt t="7821" x="2619375" y="3771900"/>
          <p14:tracePt t="7838" x="2590800" y="3771900"/>
          <p14:tracePt t="7855" x="2571750" y="3771900"/>
          <p14:tracePt t="7871" x="2562225" y="3771900"/>
          <p14:tracePt t="7887" x="2549525" y="3771900"/>
          <p14:tracePt t="7904" x="2536825" y="3771900"/>
          <p14:tracePt t="8104" x="2536825" y="3790950"/>
          <p14:tracePt t="8112" x="2536825" y="3810000"/>
          <p14:tracePt t="8121" x="2536825" y="3825875"/>
          <p14:tracePt t="8138" x="2536825" y="3870325"/>
          <p14:tracePt t="8155" x="2536825" y="3943350"/>
          <p14:tracePt t="8171" x="2536825" y="4000500"/>
          <p14:tracePt t="8188" x="2536825" y="4044950"/>
          <p14:tracePt t="8204" x="2536825" y="4114800"/>
          <p14:tracePt t="8221" x="2536825" y="4152900"/>
          <p14:tracePt t="8238" x="2540000" y="4181475"/>
          <p14:tracePt t="8255" x="2540000" y="4203700"/>
          <p14:tracePt t="8271" x="2540000" y="4216400"/>
          <p14:tracePt t="8288" x="2540000" y="4225925"/>
          <p14:tracePt t="8304" x="2540000" y="4241800"/>
          <p14:tracePt t="8321" x="2540000" y="4251325"/>
          <p14:tracePt t="8338" x="2540000" y="4267200"/>
          <p14:tracePt t="8355" x="2540000" y="4283075"/>
          <p14:tracePt t="8371" x="2540000" y="4292600"/>
          <p14:tracePt t="8388" x="2540000" y="4302125"/>
          <p14:tracePt t="8405" x="2540000" y="4321175"/>
          <p14:tracePt t="8421" x="2540000" y="4330700"/>
          <p14:tracePt t="8438" x="2540000" y="4346575"/>
          <p14:tracePt t="8454" x="2540000" y="4356100"/>
          <p14:tracePt t="8471" x="2540000" y="4365625"/>
          <p14:tracePt t="8488" x="2540000" y="4378325"/>
          <p14:tracePt t="8504" x="2540000" y="4391025"/>
          <p14:tracePt t="10079" x="2584450" y="4391025"/>
          <p14:tracePt t="10086" x="2663825" y="4391025"/>
          <p14:tracePt t="10092" x="2755900" y="4391025"/>
          <p14:tracePt t="10105" x="2927350" y="4375150"/>
          <p14:tracePt t="10121" x="3057525" y="4356100"/>
          <p14:tracePt t="10137" x="3187700" y="4330700"/>
          <p14:tracePt t="10155" x="3378200" y="4286250"/>
          <p14:tracePt t="10188" x="3625850" y="4254500"/>
          <p14:tracePt t="10221" x="3937000" y="4235450"/>
          <p14:tracePt t="10237" x="4032250" y="4229100"/>
          <p14:tracePt t="10255" x="4175125" y="4203700"/>
          <p14:tracePt t="10271" x="4251325" y="4187825"/>
          <p14:tracePt t="10288" x="4314825" y="4171950"/>
          <p14:tracePt t="10304" x="4435475" y="4149725"/>
          <p14:tracePt t="10320" x="4533900" y="4127500"/>
          <p14:tracePt t="10337" x="4651375" y="4117975"/>
          <p14:tracePt t="10355" x="4768850" y="4108450"/>
          <p14:tracePt t="10371" x="4864100" y="4102100"/>
          <p14:tracePt t="10388" x="4946650" y="4102100"/>
          <p14:tracePt t="10405" x="5054600" y="4102100"/>
          <p14:tracePt t="10421" x="5111750" y="4102100"/>
          <p14:tracePt t="10437" x="5194300" y="4095750"/>
          <p14:tracePt t="10454" x="5356225" y="4086225"/>
          <p14:tracePt t="10470" x="5451475" y="4079875"/>
          <p14:tracePt t="10488" x="5559425" y="4054475"/>
          <p14:tracePt t="10504" x="5683250" y="4029075"/>
          <p14:tracePt t="10521" x="5756275" y="4016375"/>
          <p14:tracePt t="10538" x="5822950" y="3994150"/>
          <p14:tracePt t="10555" x="5908675" y="3943350"/>
          <p14:tracePt t="10570" x="5956300" y="3908425"/>
          <p14:tracePt t="10588" x="6003925" y="3883025"/>
          <p14:tracePt t="10604" x="6061075" y="3863975"/>
          <p14:tracePt t="10621" x="6083300" y="3851275"/>
          <p14:tracePt t="10638" x="6089650" y="3841750"/>
          <p14:tracePt t="11068" x="6102350" y="3829050"/>
          <p14:tracePt t="11074" x="6115050" y="3816350"/>
          <p14:tracePt t="11088" x="6137275" y="3790950"/>
          <p14:tracePt t="11104" x="6156325" y="3775075"/>
          <p14:tracePt t="11121" x="6172200" y="3759200"/>
          <p14:tracePt t="11154" x="6200775" y="3727450"/>
          <p14:tracePt t="11188" x="6219825" y="3705225"/>
          <p14:tracePt t="11204" x="6226175" y="3695700"/>
          <p14:tracePt t="11238" x="6229350" y="3673475"/>
          <p14:tracePt t="11254" x="6229350" y="3663950"/>
          <p14:tracePt t="11271" x="6235700" y="3654425"/>
          <p14:tracePt t="11288" x="6251575" y="3644900"/>
          <p14:tracePt t="11304" x="6257925" y="3629025"/>
          <p14:tracePt t="11320" x="6261100" y="3619500"/>
          <p14:tracePt t="11338" x="6270625" y="3603625"/>
          <p14:tracePt t="11354" x="6280150" y="3587750"/>
          <p14:tracePt t="11371" x="6292850" y="3559175"/>
          <p14:tracePt t="11388" x="6318250" y="3524250"/>
          <p14:tracePt t="11404" x="6337300" y="3492500"/>
          <p14:tracePt t="11421" x="6369050" y="3467100"/>
          <p14:tracePt t="11438" x="6388100" y="3441700"/>
          <p14:tracePt t="11454" x="6397625" y="3432175"/>
          <p14:tracePt t="11471" x="6407150" y="3419475"/>
          <p14:tracePt t="11487" x="6423025" y="3400425"/>
          <p14:tracePt t="11504" x="6429375" y="3390900"/>
          <p14:tracePt t="11521" x="6438900" y="3381375"/>
          <p14:tracePt t="11537" x="6454775" y="3359150"/>
          <p14:tracePt t="11554" x="6470650" y="3330575"/>
          <p14:tracePt t="11571" x="6483350" y="3314700"/>
          <p14:tracePt t="11588" x="6496050" y="3289300"/>
          <p14:tracePt t="11604" x="6502400" y="3267075"/>
          <p14:tracePt t="11621" x="6508750" y="3251200"/>
          <p14:tracePt t="11637" x="6508750" y="3219450"/>
          <p14:tracePt t="11654" x="6515100" y="3203575"/>
          <p14:tracePt t="11671" x="6530975" y="3178175"/>
          <p14:tracePt t="11687" x="6546850" y="3152775"/>
          <p14:tracePt t="11704" x="6559550" y="3121025"/>
          <p14:tracePt t="11721" x="6572250" y="3098800"/>
          <p14:tracePt t="11737" x="6597650" y="3025775"/>
          <p14:tracePt t="11754" x="6597650" y="2965450"/>
          <p14:tracePt t="11771" x="6597650" y="2914650"/>
          <p14:tracePt t="11788" x="6597650" y="2851150"/>
          <p14:tracePt t="11804" x="6597650" y="2800350"/>
          <p14:tracePt t="11821" x="6597650" y="2746375"/>
          <p14:tracePt t="11838" x="6604000" y="2651125"/>
          <p14:tracePt t="11854" x="6604000" y="2593975"/>
          <p14:tracePt t="11871" x="6604000" y="2524125"/>
          <p14:tracePt t="11888" x="6604000" y="2501900"/>
          <p14:tracePt t="11904" x="6597650" y="2470150"/>
          <p14:tracePt t="11921" x="6591300" y="2444750"/>
          <p14:tracePt t="11937" x="6575425" y="2413000"/>
          <p14:tracePt t="11954" x="6562725" y="2390775"/>
          <p14:tracePt t="11972" x="6530975" y="2346325"/>
          <p14:tracePt t="11987" x="6483350" y="2305050"/>
          <p14:tracePt t="12004" x="6435725" y="2273300"/>
          <p14:tracePt t="12021" x="6397625" y="2241550"/>
          <p14:tracePt t="12037" x="6369050" y="2222500"/>
          <p14:tracePt t="12054" x="6343650" y="2212975"/>
          <p14:tracePt t="12071" x="6318250" y="2197100"/>
          <p14:tracePt t="12087" x="6296025" y="2184400"/>
          <p14:tracePt t="12104" x="6264275" y="2165350"/>
          <p14:tracePt t="12121" x="6229350" y="2149475"/>
          <p14:tracePt t="12137" x="6197600" y="2136775"/>
          <p14:tracePt t="12154" x="6175375" y="2130425"/>
          <p14:tracePt t="12171" x="6134100" y="2124075"/>
          <p14:tracePt t="12187" x="6121400" y="2124075"/>
          <p14:tracePt t="12204" x="6089650" y="2108200"/>
          <p14:tracePt t="12220" x="6054725" y="2089150"/>
          <p14:tracePt t="12238" x="6016625" y="2076450"/>
          <p14:tracePt t="12254" x="5972175" y="2063750"/>
          <p14:tracePt t="12270" x="5921375" y="2038350"/>
          <p14:tracePt t="12288" x="5899150" y="2032000"/>
          <p14:tracePt t="12304" x="5876925" y="2032000"/>
          <p14:tracePt t="12321" x="5854700" y="2032000"/>
          <p14:tracePt t="12337" x="5845175" y="2032000"/>
          <p14:tracePt t="12354" x="5835650" y="2032000"/>
          <p14:tracePt t="12371" x="5810250" y="2044700"/>
          <p14:tracePt t="12387" x="5794375" y="2060575"/>
          <p14:tracePt t="12404" x="5778500" y="2070100"/>
          <p14:tracePt t="12420" x="5759450" y="2085975"/>
          <p14:tracePt t="12437" x="5749925" y="2095500"/>
          <p14:tracePt t="12454" x="5737225" y="2111375"/>
          <p14:tracePt t="12471" x="5721350" y="2139950"/>
          <p14:tracePt t="12487" x="5702300" y="2178050"/>
          <p14:tracePt t="12504" x="5689600" y="2216150"/>
          <p14:tracePt t="12521" x="5676900" y="2279650"/>
          <p14:tracePt t="12537" x="5676900" y="2324100"/>
          <p14:tracePt t="12554" x="5670550" y="2359025"/>
          <p14:tracePt t="12571" x="5664200" y="2416175"/>
          <p14:tracePt t="12588" x="5664200" y="2451100"/>
          <p14:tracePt t="12604" x="5664200" y="2489200"/>
          <p14:tracePt t="12621" x="5664200" y="2536825"/>
          <p14:tracePt t="12637" x="5664200" y="2559050"/>
          <p14:tracePt t="12654" x="5664200" y="2581275"/>
          <p14:tracePt t="12671" x="5664200" y="2619375"/>
          <p14:tracePt t="12687" x="5664200" y="2651125"/>
          <p14:tracePt t="12705" x="5673725" y="2682875"/>
          <p14:tracePt t="12721" x="5686425" y="2720975"/>
          <p14:tracePt t="12737" x="5699125" y="2759075"/>
          <p14:tracePt t="12755" x="5727700" y="2851150"/>
          <p14:tracePt t="12771" x="5740400" y="2895600"/>
          <p14:tracePt t="12787" x="5753100" y="2943225"/>
          <p14:tracePt t="12804" x="5772150" y="3006725"/>
          <p14:tracePt t="12820" x="5791200" y="3051175"/>
          <p14:tracePt t="12838" x="5803900" y="3105150"/>
          <p14:tracePt t="12854" x="5822950" y="3184525"/>
          <p14:tracePt t="12870" x="5835650" y="3222625"/>
          <p14:tracePt t="12888" x="5857875" y="3267075"/>
          <p14:tracePt t="12904" x="5873750" y="3311525"/>
          <p14:tracePt t="12920" x="5886450" y="3333750"/>
          <p14:tracePt t="12938" x="5899150" y="3365500"/>
          <p14:tracePt t="12954" x="5921375" y="3400425"/>
          <p14:tracePt t="12970" x="5934075" y="3432175"/>
          <p14:tracePt t="12987" x="5946775" y="3454400"/>
          <p14:tracePt t="13004" x="5978525" y="3505200"/>
          <p14:tracePt t="13020" x="5997575" y="3530600"/>
          <p14:tracePt t="13037" x="6010275" y="3559175"/>
          <p14:tracePt t="13054" x="6051550" y="3597275"/>
          <p14:tracePt t="13070" x="6076950" y="3629025"/>
          <p14:tracePt t="13087" x="6115050" y="3654425"/>
          <p14:tracePt t="13104" x="6181725" y="3686175"/>
          <p14:tracePt t="13120" x="6219825" y="3698875"/>
          <p14:tracePt t="13138" x="6242050" y="3711575"/>
          <p14:tracePt t="13154" x="6292850" y="3724275"/>
          <p14:tracePt t="13170" x="6315075" y="3724275"/>
          <p14:tracePt t="13187" x="6337300" y="3724275"/>
          <p14:tracePt t="13204" x="6362700" y="3724275"/>
          <p14:tracePt t="13220" x="6384925" y="3717925"/>
          <p14:tracePt t="13237" x="6394450" y="3708400"/>
          <p14:tracePt t="13254" x="6419850" y="3679825"/>
          <p14:tracePt t="13271" x="6435725" y="3670300"/>
          <p14:tracePt t="13287" x="6454775" y="3644900"/>
          <p14:tracePt t="13289" x="6461125" y="3635375"/>
          <p14:tracePt t="13303" x="6470650" y="3603625"/>
          <p14:tracePt t="13320" x="6483350" y="3581400"/>
          <p14:tracePt t="13337" x="6502400" y="3549650"/>
          <p14:tracePt t="13354" x="6521450" y="3514725"/>
          <p14:tracePt t="13370" x="6530975" y="3492500"/>
          <p14:tracePt t="13387" x="6540500" y="3476625"/>
          <p14:tracePt t="13404" x="6565900" y="3435350"/>
          <p14:tracePt t="13420" x="6575425" y="3409950"/>
          <p14:tracePt t="13438" x="6588125" y="3355975"/>
          <p14:tracePt t="13454" x="6588125" y="3311525"/>
          <p14:tracePt t="13470" x="6594475" y="3273425"/>
          <p14:tracePt t="13488" x="6594475" y="3219450"/>
          <p14:tracePt t="13504" x="6594475" y="3187700"/>
          <p14:tracePt t="13521" x="6613525" y="3165475"/>
          <p14:tracePt t="13538" x="6613525" y="3111500"/>
          <p14:tracePt t="13554" x="6613525" y="3067050"/>
          <p14:tracePt t="13570" x="6613525" y="3028950"/>
          <p14:tracePt t="13588" x="6604000" y="2949575"/>
          <p14:tracePt t="13604" x="6591300" y="2905125"/>
          <p14:tracePt t="13620" x="6569075" y="2857500"/>
          <p14:tracePt t="13637" x="6550025" y="2794000"/>
          <p14:tracePt t="13654" x="6530975" y="2755900"/>
          <p14:tracePt t="13670" x="6524625" y="2711450"/>
          <p14:tracePt t="13688" x="6524625" y="2663825"/>
          <p14:tracePt t="13704" x="6524625" y="2641600"/>
          <p14:tracePt t="13721" x="6524625" y="2613025"/>
          <p14:tracePt t="13737" x="6524625" y="2581275"/>
          <p14:tracePt t="13754" x="6518275" y="2555875"/>
          <p14:tracePt t="13771" x="6508750" y="2546350"/>
          <p14:tracePt t="13787" x="6502400" y="2527300"/>
          <p14:tracePt t="13804" x="6492875" y="2511425"/>
          <p14:tracePt t="13821" x="6477000" y="2489200"/>
          <p14:tracePt t="13838" x="6461125" y="2454275"/>
          <p14:tracePt t="13854" x="6448425" y="2428875"/>
          <p14:tracePt t="13871" x="6438900" y="2413000"/>
          <p14:tracePt t="13887" x="6397625" y="2378075"/>
          <p14:tracePt t="13904" x="6388100" y="2368550"/>
          <p14:tracePt t="13920" x="6372225" y="2359025"/>
          <p14:tracePt t="13937" x="6356350" y="2343150"/>
          <p14:tracePt t="13954" x="6346825" y="2336800"/>
          <p14:tracePt t="13971" x="6337300" y="2327275"/>
          <p14:tracePt t="13987" x="6296025" y="2308225"/>
          <p14:tracePt t="14004" x="6270625" y="2292350"/>
          <p14:tracePt t="14020" x="6242050" y="2279650"/>
          <p14:tracePt t="14037" x="6200775" y="2260600"/>
          <p14:tracePt t="14054" x="6181725" y="2254250"/>
          <p14:tracePt t="14071" x="6172200" y="2254250"/>
          <p14:tracePt t="14087" x="6159500" y="2254250"/>
          <p14:tracePt t="14104" x="6143625" y="2251075"/>
          <p14:tracePt t="14121" x="6134100" y="2251075"/>
          <p14:tracePt t="14137" x="6118225" y="2251075"/>
          <p14:tracePt t="14154" x="6108700" y="2251075"/>
          <p14:tracePt t="14171" x="6092825" y="2251075"/>
          <p14:tracePt t="14187" x="6073775" y="2251075"/>
          <p14:tracePt t="14203" x="6051550" y="2251075"/>
          <p14:tracePt t="14221" x="6042025" y="2257425"/>
          <p14:tracePt t="14238" x="6026150" y="2273300"/>
          <p14:tracePt t="14254" x="5997575" y="2301875"/>
          <p14:tracePt t="14270" x="5972175" y="2339975"/>
          <p14:tracePt t="14287" x="5930900" y="2393950"/>
          <p14:tracePt t="14304" x="5905500" y="2438400"/>
          <p14:tracePt t="14321" x="5873750" y="2505075"/>
          <p14:tracePt t="14337" x="5861050" y="2559050"/>
          <p14:tracePt t="14354" x="5838825" y="2613025"/>
          <p14:tracePt t="14371" x="5816600" y="2714625"/>
          <p14:tracePt t="14387" x="5803900" y="2768600"/>
          <p14:tracePt t="14404" x="5797550" y="2806700"/>
          <p14:tracePt t="14421" x="5784850" y="2901950"/>
          <p14:tracePt t="14437" x="5784850" y="2946400"/>
          <p14:tracePt t="14454" x="5778500" y="3000375"/>
          <p14:tracePt t="14471" x="5778500" y="3060700"/>
          <p14:tracePt t="14487" x="5778500" y="3098800"/>
          <p14:tracePt t="14503" x="5778500" y="3121025"/>
          <p14:tracePt t="14521" x="5778500" y="3159125"/>
          <p14:tracePt t="14537" x="5778500" y="3181350"/>
          <p14:tracePt t="14553" x="5778500" y="3209925"/>
          <p14:tracePt t="14571" x="5778500" y="3244850"/>
          <p14:tracePt t="14587" x="5778500" y="3279775"/>
          <p14:tracePt t="14604" x="5778500" y="3311525"/>
          <p14:tracePt t="14621" x="5778500" y="3349625"/>
          <p14:tracePt t="14637" x="5778500" y="3371850"/>
          <p14:tracePt t="14654" x="5784850" y="3403600"/>
          <p14:tracePt t="14671" x="5807075" y="3419475"/>
          <p14:tracePt t="14687" x="5816600" y="3429000"/>
          <p14:tracePt t="14703" x="5835650" y="3457575"/>
          <p14:tracePt t="14720" x="5876925" y="3479800"/>
          <p14:tracePt t="14738" x="5908675" y="3505200"/>
          <p14:tracePt t="14754" x="5946775" y="3517900"/>
          <p14:tracePt t="14771" x="5994400" y="3536950"/>
          <p14:tracePt t="14787" x="6032500" y="3549650"/>
          <p14:tracePt t="14803" x="6070600" y="3562350"/>
          <p14:tracePt t="14820" x="6111875" y="3562350"/>
          <p14:tracePt t="14837" x="6146800" y="3562350"/>
          <p14:tracePt t="14854" x="6184900" y="3562350"/>
          <p14:tracePt t="14870" x="6232525" y="3562350"/>
          <p14:tracePt t="14887" x="6254750" y="3562350"/>
          <p14:tracePt t="14903" x="6283325" y="3562350"/>
          <p14:tracePt t="14921" x="6308725" y="3562350"/>
          <p14:tracePt t="14937" x="6334125" y="3552825"/>
          <p14:tracePt t="14953" x="6356350" y="3546475"/>
          <p14:tracePt t="14971" x="6397625" y="3540125"/>
          <p14:tracePt t="14988" x="6426200" y="3536950"/>
          <p14:tracePt t="15005" x="6454775" y="3530600"/>
          <p14:tracePt t="15021" x="6489700" y="3530600"/>
          <p14:tracePt t="15038" x="6505575" y="3530600"/>
          <p14:tracePt t="15054" x="6515100" y="3530600"/>
          <p14:tracePt t="15071" x="6527800" y="3524250"/>
          <p14:tracePt t="15087" x="6527800" y="3514725"/>
          <p14:tracePt t="15103" x="6537325" y="3498850"/>
          <p14:tracePt t="15120" x="6553200" y="3479800"/>
          <p14:tracePt t="15137" x="6565900" y="3441700"/>
          <p14:tracePt t="15153" x="6578600" y="3394075"/>
          <p14:tracePt t="15170" x="6591300" y="3324225"/>
          <p14:tracePt t="15187" x="6597650" y="3279775"/>
          <p14:tracePt t="15203" x="6597650" y="3244850"/>
          <p14:tracePt t="15220" x="6623050" y="3194050"/>
          <p14:tracePt t="15237" x="6629400" y="3155950"/>
          <p14:tracePt t="15254" x="6642100" y="3092450"/>
          <p14:tracePt t="15270" x="6642100" y="3041650"/>
          <p14:tracePt t="15287" x="6642100" y="3006725"/>
          <p14:tracePt t="15304" x="6638925" y="2943225"/>
          <p14:tracePt t="15320" x="6626225" y="2898775"/>
          <p14:tracePt t="15337" x="6619875" y="2860675"/>
          <p14:tracePt t="15354" x="6607175" y="2797175"/>
          <p14:tracePt t="15370" x="6607175" y="2768600"/>
          <p14:tracePt t="15387" x="6607175" y="2730500"/>
          <p14:tracePt t="15404" x="6600825" y="2676525"/>
          <p14:tracePt t="15420" x="6591300" y="2644775"/>
          <p14:tracePt t="15437" x="6578600" y="2606675"/>
          <p14:tracePt t="15454" x="6543675" y="2540000"/>
          <p14:tracePt t="15470" x="6518275" y="2501900"/>
          <p14:tracePt t="15487" x="6492875" y="2457450"/>
          <p14:tracePt t="15503" x="6451600" y="2390775"/>
          <p14:tracePt t="15520" x="6432550" y="2343150"/>
          <p14:tracePt t="15537" x="6400800" y="2317750"/>
          <p14:tracePt t="15554" x="6362700" y="2276475"/>
          <p14:tracePt t="15570" x="6334125" y="2263775"/>
          <p14:tracePt t="15587" x="6324600" y="2254250"/>
          <p14:tracePt t="15603" x="6308725" y="2232025"/>
          <p14:tracePt t="15620" x="6292850" y="2232025"/>
          <p14:tracePt t="15637" x="6283325" y="2232025"/>
          <p14:tracePt t="15654" x="6267450" y="2232025"/>
          <p14:tracePt t="15671" x="6257925" y="2232025"/>
          <p14:tracePt t="15687" x="6245225" y="2232025"/>
          <p14:tracePt t="15703" x="6229350" y="2232025"/>
          <p14:tracePt t="15721" x="6219825" y="2232025"/>
          <p14:tracePt t="15737" x="6210300" y="2232025"/>
          <p14:tracePt t="15753" x="6188075" y="2232025"/>
          <p14:tracePt t="15770" x="6178550" y="2232025"/>
          <p14:tracePt t="15787" x="6169025" y="2232025"/>
          <p14:tracePt t="15803" x="6149975" y="2232025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sores_txt_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FF0000"/>
                </a:solidFill>
              </a:rPr>
              <a:t>Groupement de sporanges sur la face inférieure de la sporophylle</a:t>
            </a:r>
            <a:endParaRPr lang="fr-FR" altLang="fr-FR" sz="2400" i="1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15"/>
    </mc:Choice>
    <mc:Fallback xmlns="">
      <p:transition spd="slow" advTm="29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64" x="6156325" y="2232025"/>
          <p14:tracePt t="6171" x="6169025" y="2225675"/>
          <p14:tracePt t="6179" x="6181725" y="2222500"/>
          <p14:tracePt t="6189" x="6194425" y="2209800"/>
          <p14:tracePt t="6210" x="6238875" y="2073275"/>
          <p14:tracePt t="6222" x="6248400" y="1901825"/>
          <p14:tracePt t="6240" x="6223000" y="1749425"/>
          <p14:tracePt t="6276" x="6010275" y="1317625"/>
          <p14:tracePt t="6307" x="5718175" y="1025525"/>
          <p14:tracePt t="6325" x="5626100" y="958850"/>
          <p14:tracePt t="6345" x="5537200" y="901700"/>
          <p14:tracePt t="6356" x="5492750" y="889000"/>
          <p14:tracePt t="6372" x="5429250" y="873125"/>
          <p14:tracePt t="6389" x="5353050" y="860425"/>
          <p14:tracePt t="6406" x="5235575" y="850900"/>
          <p14:tracePt t="6422" x="5130800" y="850900"/>
          <p14:tracePt t="6439" x="5003800" y="850900"/>
          <p14:tracePt t="6456" x="4784725" y="876300"/>
          <p14:tracePt t="6473" x="4673600" y="908050"/>
          <p14:tracePt t="6489" x="4562475" y="952500"/>
          <p14:tracePt t="6506" x="4381500" y="1003300"/>
          <p14:tracePt t="6523" x="4292600" y="1044575"/>
          <p14:tracePt t="6540" x="4175125" y="1098550"/>
          <p14:tracePt t="6556" x="4143375" y="1123950"/>
          <p14:tracePt t="6573" x="4124325" y="1143000"/>
          <p14:tracePt t="6876" x="4010025" y="1162050"/>
          <p14:tracePt t="6883" x="3895725" y="1181100"/>
          <p14:tracePt t="6890" x="3800475" y="1200150"/>
          <p14:tracePt t="6906" x="3613150" y="1276350"/>
          <p14:tracePt t="6923" x="3409950" y="1381125"/>
          <p14:tracePt t="6939" x="3187700" y="1501775"/>
          <p14:tracePt t="6956" x="3051175" y="1593850"/>
          <p14:tracePt t="6973" x="2927350" y="1682750"/>
          <p14:tracePt t="6989" x="2768600" y="1803400"/>
          <p14:tracePt t="7006" x="2689225" y="1851025"/>
          <p14:tracePt t="7022" x="2619375" y="1908175"/>
          <p14:tracePt t="7039" x="2540000" y="1965325"/>
          <p14:tracePt t="7056" x="2492375" y="1990725"/>
          <p14:tracePt t="7073" x="2460625" y="2022475"/>
          <p14:tracePt t="7089" x="2409825" y="2060575"/>
          <p14:tracePt t="7105" x="2384425" y="2092325"/>
          <p14:tracePt t="7122" x="2352675" y="2117725"/>
          <p14:tracePt t="7139" x="2308225" y="2162175"/>
          <p14:tracePt t="7156" x="2282825" y="2187575"/>
          <p14:tracePt t="7172" x="2260600" y="2216150"/>
          <p14:tracePt t="7189" x="2216150" y="2235200"/>
          <p14:tracePt t="7206" x="2187575" y="2247900"/>
          <p14:tracePt t="7222" x="2162175" y="2260600"/>
          <p14:tracePt t="7239" x="2120900" y="2282825"/>
          <p14:tracePt t="7256" x="2095500" y="2295525"/>
          <p14:tracePt t="7273" x="2060575" y="2308225"/>
          <p14:tracePt t="7290" x="2022475" y="2330450"/>
          <p14:tracePt t="7306" x="1993900" y="2330450"/>
          <p14:tracePt t="7310" x="1984375" y="2330450"/>
          <p14:tracePt t="7324" x="1962150" y="2330450"/>
          <p14:tracePt t="7340" x="1933575" y="2330450"/>
          <p14:tracePt t="7356" x="1911350" y="2330450"/>
          <p14:tracePt t="7372" x="1885950" y="2330450"/>
          <p14:tracePt t="7389" x="1873250" y="2330450"/>
          <p14:tracePt t="7406" x="1863725" y="2330450"/>
          <p14:tracePt t="7423" x="1841500" y="2330450"/>
          <p14:tracePt t="7439" x="1831975" y="2330450"/>
          <p14:tracePt t="7456" x="1822450" y="2330450"/>
          <p14:tracePt t="7472" x="1819275" y="2330450"/>
          <p14:tracePt t="7894" x="1825625" y="2330450"/>
          <p14:tracePt t="7901" x="1828800" y="2330450"/>
          <p14:tracePt t="7908" x="1835150" y="2330450"/>
          <p14:tracePt t="7922" x="1851025" y="2330450"/>
          <p14:tracePt t="7939" x="1866900" y="2317750"/>
          <p14:tracePt t="7956" x="1889125" y="2311400"/>
          <p14:tracePt t="7989" x="1927225" y="2292350"/>
          <p14:tracePt t="8023" x="1958975" y="2266950"/>
          <p14:tracePt t="8039" x="1981200" y="2254250"/>
          <p14:tracePt t="8056" x="2006600" y="2241550"/>
          <p14:tracePt t="8072" x="2060575" y="2235200"/>
          <p14:tracePt t="8089" x="2098675" y="2235200"/>
          <p14:tracePt t="8106" x="2120900" y="2235200"/>
          <p14:tracePt t="8123" x="2139950" y="2235200"/>
          <p14:tracePt t="8139" x="2149475" y="2235200"/>
          <p14:tracePt t="8156" x="2159000" y="2232025"/>
          <p14:tracePt t="8172" x="2200275" y="2206625"/>
          <p14:tracePt t="8189" x="2254250" y="2193925"/>
          <p14:tracePt t="8206" x="2339975" y="2187575"/>
          <p14:tracePt t="8222" x="2425700" y="2187575"/>
          <p14:tracePt t="8239" x="2460625" y="2187575"/>
          <p14:tracePt t="8256" x="2489200" y="2187575"/>
          <p14:tracePt t="8272" x="2505075" y="2187575"/>
          <p14:tracePt t="8289" x="2533650" y="2187575"/>
          <p14:tracePt t="8306" x="2587625" y="2187575"/>
          <p14:tracePt t="8323" x="2651125" y="2197100"/>
          <p14:tracePt t="8339" x="2701925" y="2203450"/>
          <p14:tracePt t="8357" x="2768600" y="2209800"/>
          <p14:tracePt t="8372" x="2797175" y="2209800"/>
          <p14:tracePt t="8389" x="2806700" y="2209800"/>
          <p14:tracePt t="8406" x="2822575" y="2209800"/>
          <p14:tracePt t="8422" x="2832100" y="2209800"/>
          <p14:tracePt t="8439" x="2841625" y="2209800"/>
          <p14:tracePt t="8456" x="2860675" y="2222500"/>
          <p14:tracePt t="8472" x="2892425" y="2225675"/>
          <p14:tracePt t="8489" x="2914650" y="2232025"/>
          <p14:tracePt t="8506" x="2940050" y="2232025"/>
          <p14:tracePt t="8522" x="2949575" y="2232025"/>
          <p14:tracePt t="8539" x="2959100" y="2232025"/>
          <p14:tracePt t="8555" x="2994025" y="2232025"/>
          <p14:tracePt t="8572" x="3022600" y="2238375"/>
          <p14:tracePt t="8589" x="3070225" y="2251075"/>
          <p14:tracePt t="8606" x="3133725" y="2263775"/>
          <p14:tracePt t="8623" x="3162300" y="2263775"/>
          <p14:tracePt t="8640" x="3190875" y="2263775"/>
          <p14:tracePt t="8655" x="3206750" y="2263775"/>
          <p14:tracePt t="8672" x="3216275" y="2263775"/>
          <p14:tracePt t="8689" x="3219450" y="2263775"/>
          <p14:tracePt t="8734" x="3219450" y="2257425"/>
          <p14:tracePt t="8741" x="3219450" y="2254250"/>
          <p14:tracePt t="8755" x="3203575" y="2238375"/>
          <p14:tracePt t="8772" x="3152775" y="2193925"/>
          <p14:tracePt t="8789" x="3082925" y="2149475"/>
          <p14:tracePt t="8805" x="2974975" y="2076450"/>
          <p14:tracePt t="8822" x="2914650" y="2041525"/>
          <p14:tracePt t="8839" x="2860675" y="2012950"/>
          <p14:tracePt t="8841" x="2832100" y="2000250"/>
          <p14:tracePt t="8856" x="2762250" y="1962150"/>
          <p14:tracePt t="8872" x="2676525" y="1930400"/>
          <p14:tracePt t="8889" x="2597150" y="1892300"/>
          <p14:tracePt t="8905" x="2511425" y="1854200"/>
          <p14:tracePt t="8922" x="2479675" y="1835150"/>
          <p14:tracePt t="8939" x="2457450" y="1825625"/>
          <p14:tracePt t="8955" x="2422525" y="1819275"/>
          <p14:tracePt t="8972" x="2406650" y="1812925"/>
          <p14:tracePt t="8990" x="2381250" y="1806575"/>
          <p14:tracePt t="9006" x="2349500" y="1803400"/>
          <p14:tracePt t="9022" x="2327275" y="1797050"/>
          <p14:tracePt t="9040" x="2286000" y="1790700"/>
          <p14:tracePt t="9055" x="2270125" y="1790700"/>
          <p14:tracePt t="9072" x="2254250" y="1790700"/>
          <p14:tracePt t="9089" x="2244725" y="1790700"/>
          <p14:tracePt t="9106" x="2232025" y="1774825"/>
          <p14:tracePt t="9122" x="2222500" y="1768475"/>
          <p14:tracePt t="9139" x="2200275" y="1758950"/>
          <p14:tracePt t="9156" x="2190750" y="1749425"/>
          <p14:tracePt t="9172" x="2181225" y="1739900"/>
          <p14:tracePt t="9190" x="2171700" y="1717675"/>
          <p14:tracePt t="9205" x="2171700" y="1708150"/>
          <p14:tracePt t="9222" x="2178050" y="1698625"/>
          <p14:tracePt t="9239" x="2219325" y="1670050"/>
          <p14:tracePt t="9256" x="2251075" y="1644650"/>
          <p14:tracePt t="9272" x="2282825" y="1619250"/>
          <p14:tracePt t="9290" x="2320925" y="1552575"/>
          <p14:tracePt t="9306" x="2355850" y="1514475"/>
          <p14:tracePt t="9322" x="2378075" y="1489075"/>
          <p14:tracePt t="9339" x="2422525" y="1444625"/>
          <p14:tracePt t="9356" x="2441575" y="1428750"/>
          <p14:tracePt t="9372" x="2451100" y="1406525"/>
          <p14:tracePt t="9389" x="2473325" y="1384300"/>
          <p14:tracePt t="9406" x="2473325" y="1374775"/>
          <p14:tracePt t="9422" x="2473325" y="1365250"/>
          <p14:tracePt t="9439" x="2460625" y="1355725"/>
          <p14:tracePt t="9456" x="2451100" y="1355725"/>
          <p14:tracePt t="9473" x="2441575" y="1355725"/>
          <p14:tracePt t="9489" x="2425700" y="1355725"/>
          <p14:tracePt t="9505" x="2409825" y="1355725"/>
          <p14:tracePt t="9522" x="2387600" y="1343025"/>
          <p14:tracePt t="9539" x="2346325" y="1330325"/>
          <p14:tracePt t="9555" x="2320925" y="1320800"/>
          <p14:tracePt t="9572" x="2286000" y="1314450"/>
          <p14:tracePt t="9589" x="2251075" y="1308100"/>
          <p14:tracePt t="9605" x="2222500" y="1308100"/>
          <p14:tracePt t="9622" x="2200275" y="1308100"/>
          <p14:tracePt t="9639" x="2165350" y="1308100"/>
          <p14:tracePt t="9655" x="2146300" y="1308100"/>
          <p14:tracePt t="9672" x="2114550" y="1308100"/>
          <p14:tracePt t="9689" x="2082800" y="1308100"/>
          <p14:tracePt t="9705" x="2060575" y="1314450"/>
          <p14:tracePt t="9722" x="2051050" y="1330325"/>
          <p14:tracePt t="9739" x="2022475" y="1346200"/>
          <p14:tracePt t="9755" x="1993900" y="1358900"/>
          <p14:tracePt t="9772" x="1978025" y="1368425"/>
          <p14:tracePt t="9789" x="1958975" y="1384300"/>
          <p14:tracePt t="9805" x="1949450" y="1393825"/>
          <p14:tracePt t="9822" x="1939925" y="1403350"/>
          <p14:tracePt t="9839" x="1924050" y="1422400"/>
          <p14:tracePt t="9855" x="1908175" y="1435100"/>
          <p14:tracePt t="9872" x="1898650" y="1444625"/>
          <p14:tracePt t="9888" x="1892300" y="1482725"/>
          <p14:tracePt t="9906" x="1892300" y="1498600"/>
          <p14:tracePt t="9923" x="1882775" y="1527175"/>
          <p14:tracePt t="9939" x="1882775" y="1536700"/>
          <p14:tracePt t="9955" x="1882775" y="1546225"/>
          <p14:tracePt t="9973" x="1882775" y="1558925"/>
          <p14:tracePt t="9989" x="1882775" y="1574800"/>
          <p14:tracePt t="10005" x="1882775" y="1584325"/>
          <p14:tracePt t="10023" x="1882775" y="1600200"/>
          <p14:tracePt t="10039" x="1882775" y="1616075"/>
          <p14:tracePt t="10055" x="1876425" y="1631950"/>
          <p14:tracePt t="10072" x="1876425" y="1644650"/>
          <p14:tracePt t="10089" x="1876425" y="1660525"/>
          <p14:tracePt t="10105" x="1876425" y="1676400"/>
          <p14:tracePt t="10123" x="1876425" y="1695450"/>
          <p14:tracePt t="10139" x="1876425" y="1711325"/>
          <p14:tracePt t="10155" x="1876425" y="1739900"/>
          <p14:tracePt t="10173" x="1876425" y="1768475"/>
          <p14:tracePt t="10189" x="1876425" y="1797050"/>
          <p14:tracePt t="10205" x="1876425" y="1812925"/>
          <p14:tracePt t="10222" x="1876425" y="1831975"/>
          <p14:tracePt t="10239" x="1876425" y="1847850"/>
          <p14:tracePt t="10256" x="1876425" y="1857375"/>
          <p14:tracePt t="10272" x="1876425" y="1870075"/>
          <p14:tracePt t="10289" x="1876425" y="1882775"/>
          <p14:tracePt t="10305" x="1882775" y="1895475"/>
          <p14:tracePt t="10323" x="1920875" y="1920875"/>
          <p14:tracePt t="10339" x="1943100" y="1936750"/>
          <p14:tracePt t="10356" x="1968500" y="1955800"/>
          <p14:tracePt t="10361" x="1981200" y="1962150"/>
          <p14:tracePt t="10373" x="1990725" y="1971675"/>
          <p14:tracePt t="10390" x="2000250" y="1974850"/>
          <p14:tracePt t="10406" x="2009775" y="1974850"/>
          <p14:tracePt t="10422" x="2047875" y="1974850"/>
          <p14:tracePt t="10439" x="2076450" y="1974850"/>
          <p14:tracePt t="10456" x="2108200" y="1981200"/>
          <p14:tracePt t="10472" x="2149475" y="1987550"/>
          <p14:tracePt t="10489" x="2165350" y="1987550"/>
          <p14:tracePt t="10506" x="2174875" y="1987550"/>
          <p14:tracePt t="10522" x="2187575" y="1987550"/>
          <p14:tracePt t="10539" x="2203450" y="1987550"/>
          <p14:tracePt t="10555" x="2219325" y="1987550"/>
          <p14:tracePt t="10572" x="2270125" y="2006600"/>
          <p14:tracePt t="10589" x="2298700" y="2019300"/>
          <p14:tracePt t="10606" x="2330450" y="2025650"/>
          <p14:tracePt t="10622" x="2343150" y="2025650"/>
          <p14:tracePt t="10639" x="2352675" y="2025650"/>
          <p14:tracePt t="10693" x="2359025" y="2025650"/>
          <p14:tracePt t="10707" x="2368550" y="2025650"/>
          <p14:tracePt t="10714" x="2374900" y="2025650"/>
          <p14:tracePt t="10942" x="2374900" y="2028825"/>
          <p14:tracePt t="10956" x="2374900" y="2035175"/>
          <p14:tracePt t="10971" x="2374900" y="2038350"/>
          <p14:tracePt t="10985" x="2374900" y="2044700"/>
          <p14:tracePt t="11020" x="2371725" y="2044700"/>
          <p14:tracePt t="11027" x="2368550" y="2044700"/>
          <p14:tracePt t="11039" x="2355850" y="2044700"/>
          <p14:tracePt t="11055" x="2343150" y="2044700"/>
          <p14:tracePt t="11072" x="2333625" y="2041525"/>
          <p14:tracePt t="11088" x="2301875" y="2038350"/>
          <p14:tracePt t="11105" x="2270125" y="2025650"/>
          <p14:tracePt t="11122" x="2238375" y="2019300"/>
          <p14:tracePt t="11138" x="2216150" y="2012950"/>
          <p14:tracePt t="11155" x="2168525" y="2006600"/>
          <p14:tracePt t="11172" x="2146300" y="2006600"/>
          <p14:tracePt t="11189" x="2117725" y="2006600"/>
          <p14:tracePt t="11205" x="2089150" y="2006600"/>
          <p14:tracePt t="11222" x="2073275" y="2006600"/>
          <p14:tracePt t="11238" x="2063750" y="2006600"/>
          <p14:tracePt t="11255" x="2051050" y="1997075"/>
          <p14:tracePt t="11272" x="2041525" y="1997075"/>
          <p14:tracePt t="11289" x="2025650" y="1997075"/>
          <p14:tracePt t="11306" x="2025650" y="1993900"/>
          <p14:tracePt t="11341" x="2025650" y="1987550"/>
          <p14:tracePt t="11434" x="2025650" y="1990725"/>
          <p14:tracePt t="11441" x="2025650" y="1993900"/>
          <p14:tracePt t="11456" x="2035175" y="2022475"/>
          <p14:tracePt t="11472" x="2047875" y="2076450"/>
          <p14:tracePt t="11489" x="2111375" y="2184400"/>
          <p14:tracePt t="11505" x="2171700" y="2298700"/>
          <p14:tracePt t="11522" x="2251075" y="2422525"/>
          <p14:tracePt t="11539" x="2378075" y="2622550"/>
          <p14:tracePt t="11555" x="2438400" y="2746375"/>
          <p14:tracePt t="11573" x="2492375" y="2857500"/>
          <p14:tracePt t="11590" x="2520950" y="2959100"/>
          <p14:tracePt t="11606" x="2543175" y="3025775"/>
          <p14:tracePt t="11622" x="2555875" y="3089275"/>
          <p14:tracePt t="11639" x="2562225" y="3152775"/>
          <p14:tracePt t="11655" x="2568575" y="3181350"/>
          <p14:tracePt t="11672" x="2574925" y="3209925"/>
          <p14:tracePt t="11689" x="2581275" y="3219450"/>
          <p14:tracePt t="12082" x="2578100" y="3244850"/>
          <p14:tracePt t="12088" x="2571750" y="3270250"/>
          <p14:tracePt t="12096" x="2562225" y="3308350"/>
          <p14:tracePt t="12122" x="2543175" y="3387725"/>
          <p14:tracePt t="12155" x="2514600" y="3540125"/>
          <p14:tracePt t="12172" x="2514600" y="3600450"/>
          <p14:tracePt t="12189" x="2514600" y="3676650"/>
          <p14:tracePt t="12205" x="2508250" y="3721100"/>
          <p14:tracePt t="12222" x="2501900" y="3759200"/>
          <p14:tracePt t="12239" x="2486025" y="3794125"/>
          <p14:tracePt t="12255" x="2473325" y="3832225"/>
          <p14:tracePt t="12272" x="2454275" y="3870325"/>
          <p14:tracePt t="12289" x="2447925" y="3949700"/>
          <p14:tracePt t="12305" x="2447925" y="4000500"/>
          <p14:tracePt t="12322" x="2447925" y="4060825"/>
          <p14:tracePt t="12339" x="2447925" y="4130675"/>
          <p14:tracePt t="12355" x="2447925" y="4165600"/>
          <p14:tracePt t="12372" x="2441575" y="4187825"/>
          <p14:tracePt t="12373" x="2441575" y="4213225"/>
          <p14:tracePt t="12389" x="2441575" y="4235450"/>
          <p14:tracePt t="12405" x="2428875" y="4279900"/>
          <p14:tracePt t="12423" x="2422525" y="4343400"/>
          <p14:tracePt t="12439" x="2416175" y="4381500"/>
          <p14:tracePt t="12455" x="2409825" y="4410075"/>
          <p14:tracePt t="12471" x="2403475" y="4432300"/>
          <p14:tracePt t="12489" x="2397125" y="4460875"/>
          <p14:tracePt t="12505" x="2387600" y="4473575"/>
          <p14:tracePt t="12523" x="2387600" y="4486275"/>
          <p14:tracePt t="12539" x="2387600" y="4502150"/>
          <p14:tracePt t="12555" x="2387600" y="4518025"/>
          <p14:tracePt t="12572" x="2387600" y="4559300"/>
          <p14:tracePt t="12589" x="2387600" y="4578350"/>
          <p14:tracePt t="12605" x="2387600" y="4600575"/>
          <p14:tracePt t="12622" x="2387600" y="4635500"/>
          <p14:tracePt t="12639" x="2393950" y="4645025"/>
          <p14:tracePt t="12655" x="2403475" y="4654550"/>
          <p14:tracePt t="12672" x="2419350" y="4676775"/>
          <p14:tracePt t="12689" x="2422525" y="4686300"/>
          <p14:tracePt t="12705" x="2422525" y="4695825"/>
          <p14:tracePt t="12722" x="2422525" y="4705350"/>
          <p14:tracePt t="12780" x="2428875" y="4705350"/>
          <p14:tracePt t="12822" x="2432050" y="4705350"/>
          <p14:tracePt t="12836" x="2438400" y="4705350"/>
          <p14:tracePt t="12858" x="2447925" y="4705350"/>
          <p14:tracePt t="12865" x="2454275" y="4705350"/>
          <p14:tracePt t="12872" x="2457450" y="4705350"/>
          <p14:tracePt t="12889" x="2466975" y="4705350"/>
          <p14:tracePt t="12905" x="2482850" y="4702175"/>
          <p14:tracePt t="12922" x="2549525" y="4676775"/>
          <p14:tracePt t="12939" x="2606675" y="4641850"/>
          <p14:tracePt t="12955" x="2695575" y="4610100"/>
          <p14:tracePt t="12972" x="2803525" y="4556125"/>
          <p14:tracePt t="12989" x="2857500" y="4527550"/>
          <p14:tracePt t="13005" x="2917825" y="4489450"/>
          <p14:tracePt t="13022" x="3048000" y="4406900"/>
          <p14:tracePt t="13038" x="3159125" y="4356100"/>
          <p14:tracePt t="13055" x="3295650" y="4292600"/>
          <p14:tracePt t="13072" x="3479800" y="4206875"/>
          <p14:tracePt t="13089" x="3578225" y="4171950"/>
          <p14:tracePt t="13105" x="3648075" y="4133850"/>
          <p14:tracePt t="13122" x="3730625" y="4098925"/>
          <p14:tracePt t="13139" x="3787775" y="4064000"/>
          <p14:tracePt t="13155" x="3854450" y="4035425"/>
          <p14:tracePt t="13172" x="3994150" y="3978275"/>
          <p14:tracePt t="13189" x="4070350" y="3952875"/>
          <p14:tracePt t="13205" x="4121150" y="3940175"/>
          <p14:tracePt t="13222" x="4213225" y="3911600"/>
          <p14:tracePt t="13238" x="4244975" y="3898900"/>
          <p14:tracePt t="13255" x="4276725" y="3889375"/>
          <p14:tracePt t="13271" x="4308475" y="3876675"/>
          <p14:tracePt t="13289" x="4340225" y="3857625"/>
          <p14:tracePt t="13306" x="4368800" y="3851275"/>
          <p14:tracePt t="13322" x="4387850" y="3851275"/>
          <p14:tracePt t="13339" x="4413250" y="3848100"/>
          <p14:tracePt t="13355" x="4425950" y="3841750"/>
          <p14:tracePt t="13372" x="4441825" y="3841750"/>
          <p14:tracePt t="13388" x="4451350" y="3841750"/>
          <p14:tracePt t="13405" x="4467225" y="3835400"/>
          <p14:tracePt t="13422" x="4470400" y="3832225"/>
          <p14:tracePt t="13439" x="4476750" y="3832225"/>
          <p14:tracePt t="13455" x="4476750" y="3825875"/>
          <p14:tracePt t="13489" x="4479925" y="3825875"/>
          <p14:tracePt t="13528" x="4492625" y="3825875"/>
          <p14:tracePt t="13542" x="4495800" y="3825875"/>
          <p14:tracePt t="13555" x="4502150" y="3825875"/>
          <p14:tracePt t="13563" x="4505325" y="3825875"/>
          <p14:tracePt t="13572" x="4511675" y="3825875"/>
          <p14:tracePt t="13898" x="4540250" y="3829050"/>
          <p14:tracePt t="13904" x="4600575" y="3829050"/>
          <p14:tracePt t="13912" x="4645025" y="3829050"/>
          <p14:tracePt t="13922" x="4702175" y="3829050"/>
          <p14:tracePt t="13939" x="4819650" y="3825875"/>
          <p14:tracePt t="13955" x="5051425" y="3797300"/>
          <p14:tracePt t="13972" x="5213350" y="3781425"/>
          <p14:tracePt t="13989" x="5457825" y="3733800"/>
          <p14:tracePt t="14005" x="5597525" y="3717925"/>
          <p14:tracePt t="14022" x="5718175" y="3702050"/>
          <p14:tracePt t="14038" x="5835650" y="3683000"/>
          <p14:tracePt t="14055" x="5978525" y="3660775"/>
          <p14:tracePt t="14072" x="6054725" y="3644900"/>
          <p14:tracePt t="14089" x="6153150" y="3629025"/>
          <p14:tracePt t="14106" x="6223000" y="3629025"/>
          <p14:tracePt t="14122" x="6283325" y="3629025"/>
          <p14:tracePt t="14139" x="6353175" y="3629025"/>
          <p14:tracePt t="14155" x="6397625" y="3629025"/>
          <p14:tracePt t="14172" x="6416675" y="3629025"/>
          <p14:tracePt t="14189" x="6464300" y="3629025"/>
          <p14:tracePt t="14205" x="6496050" y="3629025"/>
          <p14:tracePt t="14222" x="6537325" y="3629025"/>
          <p14:tracePt t="14239" x="6594475" y="3632200"/>
          <p14:tracePt t="14255" x="6632575" y="3651250"/>
          <p14:tracePt t="14272" x="6664325" y="3663950"/>
          <p14:tracePt t="14289" x="6718300" y="3676650"/>
          <p14:tracePt t="14305" x="6756400" y="3683000"/>
          <p14:tracePt t="14322" x="6778625" y="3689350"/>
          <p14:tracePt t="14339" x="6842125" y="3689350"/>
          <p14:tracePt t="14355" x="6877050" y="3689350"/>
          <p14:tracePt t="14372" x="6915150" y="3689350"/>
          <p14:tracePt t="14389" x="6978650" y="3695700"/>
          <p14:tracePt t="14405" x="7029450" y="3695700"/>
          <p14:tracePt t="14423" x="7080250" y="3702050"/>
          <p14:tracePt t="14439" x="7159625" y="3702050"/>
          <p14:tracePt t="14455" x="7210425" y="3702050"/>
          <p14:tracePt t="14472" x="7248525" y="3702050"/>
          <p14:tracePt t="14489" x="7308850" y="3702050"/>
          <p14:tracePt t="14505" x="7346950" y="3702050"/>
          <p14:tracePt t="14522" x="7391400" y="3698875"/>
          <p14:tracePt t="14538" x="7461250" y="3698875"/>
          <p14:tracePt t="14555" x="7521575" y="3702050"/>
          <p14:tracePt t="14572" x="7578725" y="3721100"/>
          <p14:tracePt t="14588" x="7677150" y="3743325"/>
          <p14:tracePt t="14605" x="7734300" y="3771900"/>
          <p14:tracePt t="14621" x="7772400" y="3784600"/>
          <p14:tracePt t="14639" x="7813675" y="3803650"/>
          <p14:tracePt t="14655" x="7823200" y="3806825"/>
          <p14:tracePt t="14672" x="7835900" y="3806825"/>
          <p14:tracePt t="14688" x="7854950" y="3806825"/>
          <p14:tracePt t="14705" x="7864475" y="3806825"/>
          <p14:tracePt t="14722" x="7867650" y="3806825"/>
          <p14:tracePt t="15650" x="7829550" y="3736975"/>
          <p14:tracePt t="15656" x="7756525" y="3625850"/>
          <p14:tracePt t="15663" x="7689850" y="3530600"/>
          <p14:tracePt t="15672" x="7642225" y="3444875"/>
          <p14:tracePt t="15688" x="7546975" y="3330575"/>
          <p14:tracePt t="15705" x="7448550" y="3232150"/>
          <p14:tracePt t="15722" x="7292975" y="3111500"/>
          <p14:tracePt t="15755" x="6956425" y="2933700"/>
          <p14:tracePt t="15790" x="6429375" y="2762250"/>
          <p14:tracePt t="15807" x="6207125" y="2727325"/>
          <p14:tracePt t="15822" x="6099175" y="2701925"/>
          <p14:tracePt t="15838" x="5981700" y="2686050"/>
          <p14:tracePt t="15855" x="5759450" y="2641600"/>
          <p14:tracePt t="15872" x="5616575" y="2603500"/>
          <p14:tracePt t="15888" x="5441950" y="2568575"/>
          <p14:tracePt t="15905" x="5210175" y="2533650"/>
          <p14:tracePt t="15922" x="5035550" y="2514600"/>
          <p14:tracePt t="15938" x="4838700" y="2486025"/>
          <p14:tracePt t="15955" x="4298950" y="2374900"/>
          <p14:tracePt t="15972" x="3867150" y="2282825"/>
          <p14:tracePt t="15990" x="3489325" y="2222500"/>
          <p14:tracePt t="16005" x="2946400" y="2111375"/>
          <p14:tracePt t="16022" x="2600325" y="2028825"/>
          <p14:tracePt t="16039" x="2381250" y="1990725"/>
          <p14:tracePt t="16055" x="2079625" y="1927225"/>
          <p14:tracePt t="16071" x="1939925" y="1908175"/>
          <p14:tracePt t="16089" x="1844675" y="1892300"/>
          <p14:tracePt t="16105" x="1771650" y="1885950"/>
          <p14:tracePt t="16122" x="1743075" y="1885950"/>
          <p14:tracePt t="16138" x="1720850" y="1885950"/>
          <p14:tracePt t="16155" x="1692275" y="1885950"/>
          <p14:tracePt t="16172" x="1682750" y="1870075"/>
          <p14:tracePt t="16188" x="1673225" y="1860550"/>
          <p14:tracePt t="16204" x="1651000" y="1844675"/>
          <p14:tracePt t="16221" x="1641475" y="1835150"/>
          <p14:tracePt t="16238" x="1635125" y="1819275"/>
          <p14:tracePt t="16255" x="1638300" y="1803400"/>
          <p14:tracePt t="16271" x="1647825" y="1793875"/>
          <p14:tracePt t="16289" x="1663700" y="1784350"/>
          <p14:tracePt t="16304" x="1692275" y="1749425"/>
          <p14:tracePt t="16322" x="1724025" y="1727200"/>
          <p14:tracePt t="16339" x="1749425" y="1685925"/>
          <p14:tracePt t="16355" x="1809750" y="1641475"/>
          <p14:tracePt t="16372" x="1854200" y="1616075"/>
          <p14:tracePt t="16388" x="1892300" y="1590675"/>
          <p14:tracePt t="16405" x="1936750" y="1565275"/>
          <p14:tracePt t="16422" x="1958975" y="1552575"/>
          <p14:tracePt t="16438" x="1974850" y="1543050"/>
          <p14:tracePt t="16455" x="1990725" y="1524000"/>
          <p14:tracePt t="16472" x="2000250" y="1511300"/>
          <p14:tracePt t="16489" x="2016125" y="1498600"/>
          <p14:tracePt t="16504" x="2044700" y="1479550"/>
          <p14:tracePt t="16522" x="2070100" y="1450975"/>
          <p14:tracePt t="16539" x="2111375" y="1419225"/>
          <p14:tracePt t="16555" x="2136775" y="1400175"/>
          <p14:tracePt t="16572" x="2152650" y="1390650"/>
          <p14:tracePt t="16589" x="2168525" y="1374775"/>
          <p14:tracePt t="16605" x="2178050" y="1365250"/>
          <p14:tracePt t="16622" x="2178050" y="1349375"/>
          <p14:tracePt t="16639" x="2178050" y="1336675"/>
          <p14:tracePt t="16672" x="2178050" y="1330325"/>
          <p14:tracePt t="16689" x="2171700" y="1330325"/>
          <p14:tracePt t="16704" x="2159000" y="1330325"/>
          <p14:tracePt t="16722" x="2149475" y="1330325"/>
          <p14:tracePt t="16739" x="2130425" y="1330325"/>
          <p14:tracePt t="16755" x="2114550" y="1330325"/>
          <p14:tracePt t="16772" x="2085975" y="1330325"/>
          <p14:tracePt t="16789" x="2060575" y="1330325"/>
          <p14:tracePt t="16805" x="2051050" y="1330325"/>
          <p14:tracePt t="16822" x="2035175" y="1330325"/>
          <p14:tracePt t="16839" x="2019300" y="1330325"/>
          <p14:tracePt t="16855" x="2009775" y="1330325"/>
          <p14:tracePt t="16872" x="2000250" y="1330325"/>
          <p14:tracePt t="16888" x="1981200" y="1330325"/>
          <p14:tracePt t="16905" x="1971675" y="1330325"/>
          <p14:tracePt t="16921" x="1962150" y="1330325"/>
          <p14:tracePt t="16938" x="1946275" y="1330325"/>
          <p14:tracePt t="16955" x="1930400" y="1333500"/>
          <p14:tracePt t="16972" x="1920875" y="1343025"/>
          <p14:tracePt t="16988" x="1908175" y="1362075"/>
          <p14:tracePt t="17004" x="1898650" y="1371600"/>
          <p14:tracePt t="17022" x="1882775" y="1384300"/>
          <p14:tracePt t="17038" x="1866900" y="1397000"/>
          <p14:tracePt t="17055" x="1854200" y="1425575"/>
          <p14:tracePt t="17072" x="1844675" y="1450975"/>
          <p14:tracePt t="17088" x="1838325" y="1489075"/>
          <p14:tracePt t="17105" x="1838325" y="1511300"/>
          <p14:tracePt t="17121" x="1838325" y="1536700"/>
          <p14:tracePt t="17139" x="1838325" y="1555750"/>
          <p14:tracePt t="17155" x="1838325" y="1571625"/>
          <p14:tracePt t="17172" x="1838325" y="1587500"/>
          <p14:tracePt t="17188" x="1838325" y="1600200"/>
          <p14:tracePt t="17205" x="1838325" y="1609725"/>
          <p14:tracePt t="17222" x="1838325" y="1631950"/>
          <p14:tracePt t="17238" x="1838325" y="1651000"/>
          <p14:tracePt t="17255" x="1838325" y="1660525"/>
          <p14:tracePt t="17271" x="1838325" y="1670050"/>
          <p14:tracePt t="17288" x="1844675" y="1692275"/>
          <p14:tracePt t="17305" x="1844675" y="1701800"/>
          <p14:tracePt t="17322" x="1854200" y="1717675"/>
          <p14:tracePt t="17338" x="1854200" y="1730375"/>
          <p14:tracePt t="17355" x="1866900" y="1749425"/>
          <p14:tracePt t="17372" x="1876425" y="1768475"/>
          <p14:tracePt t="17388" x="1876425" y="1797050"/>
          <p14:tracePt t="17405" x="1876425" y="1812925"/>
          <p14:tracePt t="17422" x="1876425" y="1847850"/>
          <p14:tracePt t="17438" x="1885950" y="1857375"/>
          <p14:tracePt t="17455" x="1885950" y="1866900"/>
          <p14:tracePt t="17472" x="1901825" y="1895475"/>
          <p14:tracePt t="17488" x="1911350" y="1905000"/>
          <p14:tracePt t="17504" x="1920875" y="1914525"/>
          <p14:tracePt t="17522" x="1943100" y="1930400"/>
          <p14:tracePt t="17538" x="1952625" y="1946275"/>
          <p14:tracePt t="17556" x="1962150" y="1955800"/>
          <p14:tracePt t="17572" x="1978025" y="1968500"/>
          <p14:tracePt t="17588" x="1993900" y="1974850"/>
          <p14:tracePt t="17605" x="2016125" y="1981200"/>
          <p14:tracePt t="17622" x="2073275" y="2000250"/>
          <p14:tracePt t="17638" x="2117725" y="2006600"/>
          <p14:tracePt t="17655" x="2146300" y="2016125"/>
          <p14:tracePt t="17672" x="2187575" y="2022475"/>
          <p14:tracePt t="17688" x="2209800" y="2022475"/>
          <p14:tracePt t="17704" x="2238375" y="2022475"/>
          <p14:tracePt t="17721" x="2279650" y="2035175"/>
          <p14:tracePt t="17738" x="2324100" y="2047875"/>
          <p14:tracePt t="17755" x="2387600" y="2070100"/>
          <p14:tracePt t="17771" x="2470150" y="2089150"/>
          <p14:tracePt t="17789" x="2508250" y="2101850"/>
          <p14:tracePt t="17805" x="2530475" y="2114550"/>
          <p14:tracePt t="17822" x="2559050" y="2130425"/>
          <p14:tracePt t="17838" x="2574925" y="2133600"/>
          <p14:tracePt t="17854" x="2597150" y="2139950"/>
          <p14:tracePt t="17871" x="2654300" y="2152650"/>
          <p14:tracePt t="17888" x="2698750" y="2165350"/>
          <p14:tracePt t="17905" x="2743200" y="2165350"/>
          <p14:tracePt t="17922" x="2771775" y="2165350"/>
          <p14:tracePt t="17938" x="2781300" y="2165350"/>
          <p14:tracePt t="17955" x="2794000" y="2165350"/>
          <p14:tracePt t="17972" x="2800350" y="2159000"/>
          <p14:tracePt t="17988" x="2803525" y="2149475"/>
          <p14:tracePt t="18005" x="2816225" y="2139950"/>
          <p14:tracePt t="18022" x="2832100" y="2111375"/>
          <p14:tracePt t="18039" x="2847975" y="2101850"/>
          <p14:tracePt t="18056" x="2847975" y="2079625"/>
          <p14:tracePt t="18071" x="2847975" y="2054225"/>
          <p14:tracePt t="18088" x="2847975" y="2032000"/>
          <p14:tracePt t="18104" x="2847975" y="2003425"/>
          <p14:tracePt t="18121" x="2825750" y="1965325"/>
          <p14:tracePt t="18138" x="2825750" y="1943100"/>
          <p14:tracePt t="18155" x="2825750" y="1920875"/>
          <p14:tracePt t="18172" x="2819400" y="1895475"/>
          <p14:tracePt t="18188" x="2816225" y="1879600"/>
          <p14:tracePt t="18205" x="2800350" y="1847850"/>
          <p14:tracePt t="18222" x="2787650" y="1831975"/>
          <p14:tracePt t="18238" x="2771775" y="1816100"/>
          <p14:tracePt t="18254" x="2762250" y="1793875"/>
          <p14:tracePt t="18271" x="2749550" y="1778000"/>
          <p14:tracePt t="18289" x="2736850" y="1768475"/>
          <p14:tracePt t="18305" x="2714625" y="1733550"/>
          <p14:tracePt t="18322" x="2705100" y="1717675"/>
          <p14:tracePt t="18339" x="2686050" y="1692275"/>
          <p14:tracePt t="18355" x="2641600" y="1647825"/>
          <p14:tracePt t="18371" x="2622550" y="1609725"/>
          <p14:tracePt t="18388" x="2606675" y="1581150"/>
          <p14:tracePt t="18405" x="2587625" y="1536700"/>
          <p14:tracePt t="18421" x="2587625" y="1514475"/>
          <p14:tracePt t="18439" x="2587625" y="1492250"/>
          <p14:tracePt t="18441" x="2587625" y="1482725"/>
          <p14:tracePt t="18455" x="2587625" y="1473200"/>
          <p14:tracePt t="18471" x="2587625" y="1463675"/>
          <p14:tracePt t="18488" x="2578100" y="1447800"/>
          <p14:tracePt t="18505" x="2562225" y="1419225"/>
          <p14:tracePt t="18521" x="2543175" y="1403350"/>
          <p14:tracePt t="18538" x="2533650" y="1384300"/>
          <p14:tracePt t="18555" x="2517775" y="1371600"/>
          <p14:tracePt t="18571" x="2508250" y="1362075"/>
          <p14:tracePt t="18588" x="2479675" y="1362075"/>
          <p14:tracePt t="18604" x="2441575" y="1362075"/>
          <p14:tracePt t="18621" x="2419350" y="1362075"/>
          <p14:tracePt t="18638" x="2381250" y="1362075"/>
          <p14:tracePt t="18654" x="2333625" y="1362075"/>
          <p14:tracePt t="18671" x="2298700" y="1362075"/>
          <p14:tracePt t="18688" x="2254250" y="1362075"/>
          <p14:tracePt t="18704" x="2190750" y="1362075"/>
          <p14:tracePt t="18721" x="2162175" y="1362075"/>
          <p14:tracePt t="18738" x="2117725" y="1362075"/>
          <p14:tracePt t="18754" x="2079625" y="1362075"/>
          <p14:tracePt t="18771" x="2066925" y="1362075"/>
          <p14:tracePt t="18788" x="2057400" y="1362075"/>
          <p14:tracePt t="18805" x="2044700" y="1362075"/>
          <p14:tracePt t="18821" x="2022475" y="1362075"/>
          <p14:tracePt t="18838" x="2000250" y="1362075"/>
          <p14:tracePt t="18854" x="1974850" y="1362075"/>
          <p14:tracePt t="18871" x="1965325" y="1362075"/>
          <p14:tracePt t="18888" x="1955800" y="1368425"/>
          <p14:tracePt t="18904" x="1939925" y="1381125"/>
          <p14:tracePt t="18921" x="1930400" y="1397000"/>
          <p14:tracePt t="18938" x="1914525" y="1409700"/>
          <p14:tracePt t="18940" x="1908175" y="1412875"/>
          <p14:tracePt t="18955" x="1898650" y="1422400"/>
          <p14:tracePt t="18971" x="1889125" y="1431925"/>
          <p14:tracePt t="18989" x="1879600" y="1460500"/>
          <p14:tracePt t="19004" x="1879600" y="1482725"/>
          <p14:tracePt t="19021" x="1879600" y="1511300"/>
          <p14:tracePt t="19039" x="1879600" y="1543050"/>
          <p14:tracePt t="19054" x="1879600" y="1574800"/>
          <p14:tracePt t="19071" x="1879600" y="1593850"/>
          <p14:tracePt t="19088" x="1879600" y="1628775"/>
          <p14:tracePt t="19104" x="1879600" y="1638300"/>
          <p14:tracePt t="19121" x="1879600" y="1651000"/>
          <p14:tracePt t="19138" x="1879600" y="1685925"/>
          <p14:tracePt t="19154" x="1879600" y="1701800"/>
          <p14:tracePt t="19171" x="1879600" y="1730375"/>
          <p14:tracePt t="19189" x="1879600" y="1755775"/>
          <p14:tracePt t="19204" x="1879600" y="1765300"/>
          <p14:tracePt t="19221" x="1879600" y="1781175"/>
          <p14:tracePt t="19238" x="1889125" y="1793875"/>
          <p14:tracePt t="19256" x="1901825" y="1809750"/>
          <p14:tracePt t="19272" x="1911350" y="1831975"/>
          <p14:tracePt t="19289" x="1962150" y="1870075"/>
          <p14:tracePt t="19304" x="1987550" y="1901825"/>
          <p14:tracePt t="19322" x="2016125" y="1914525"/>
          <p14:tracePt t="19338" x="2032000" y="1927225"/>
          <p14:tracePt t="19354" x="2041525" y="1943100"/>
          <p14:tracePt t="19371" x="2057400" y="1955800"/>
          <p14:tracePt t="19388" x="2073275" y="1965325"/>
          <p14:tracePt t="19405" x="2095500" y="1971675"/>
          <p14:tracePt t="19421" x="2139950" y="1978025"/>
          <p14:tracePt t="19438" x="2187575" y="1984375"/>
          <p14:tracePt t="19454" x="2212975" y="2000250"/>
          <p14:tracePt t="19471" x="2228850" y="2000250"/>
          <p14:tracePt t="19489" x="2241550" y="2000250"/>
          <p14:tracePt t="19505" x="2251075" y="2000250"/>
          <p14:tracePt t="19522" x="2266950" y="2000250"/>
          <p14:tracePt t="19538" x="2308225" y="2000250"/>
          <p14:tracePt t="19554" x="2352675" y="2000250"/>
          <p14:tracePt t="19572" x="2387600" y="2000250"/>
          <p14:tracePt t="19588" x="2435225" y="2000250"/>
          <p14:tracePt t="19604" x="2444750" y="2000250"/>
          <p14:tracePt t="19622" x="2460625" y="2000250"/>
          <p14:tracePt t="19638" x="2476500" y="2000250"/>
          <p14:tracePt t="19654" x="2486025" y="2000250"/>
          <p14:tracePt t="19671" x="2495550" y="1993900"/>
          <p14:tracePt t="19688" x="2520950" y="1978025"/>
          <p14:tracePt t="19704" x="2546350" y="1965325"/>
          <p14:tracePt t="19722" x="2590800" y="1920875"/>
          <p14:tracePt t="19738" x="2616200" y="1889125"/>
          <p14:tracePt t="19755" x="2641600" y="1851025"/>
          <p14:tracePt t="19772" x="2660650" y="1787525"/>
          <p14:tracePt t="19788" x="2667000" y="1765300"/>
          <p14:tracePt t="19804" x="2667000" y="1736725"/>
          <p14:tracePt t="19822" x="2667000" y="1720850"/>
          <p14:tracePt t="19838" x="2667000" y="1711325"/>
          <p14:tracePt t="19854" x="2667000" y="1695450"/>
          <p14:tracePt t="19872" x="2667000" y="1670050"/>
          <p14:tracePt t="19888" x="2667000" y="1641475"/>
          <p14:tracePt t="19904" x="2663825" y="1619250"/>
          <p14:tracePt t="19922" x="2651125" y="1562100"/>
          <p14:tracePt t="19938" x="2638425" y="1530350"/>
          <p14:tracePt t="19954" x="2632075" y="1501775"/>
          <p14:tracePt t="19971" x="2616200" y="1485900"/>
          <p14:tracePt t="19988" x="2609850" y="1476375"/>
          <p14:tracePt t="20004" x="2600325" y="1460500"/>
          <p14:tracePt t="20022" x="2581275" y="1444625"/>
          <p14:tracePt t="20037" x="2549525" y="1431925"/>
          <p14:tracePt t="20054" x="2524125" y="1406525"/>
          <p14:tracePt t="20071" x="2482850" y="1390650"/>
          <p14:tracePt t="20088" x="2473325" y="1381125"/>
          <p14:tracePt t="20104" x="2463800" y="1374775"/>
          <p14:tracePt t="20121" x="2441575" y="1365250"/>
          <p14:tracePt t="20138" x="2419350" y="1349375"/>
          <p14:tracePt t="20154" x="2390775" y="1336675"/>
          <p14:tracePt t="20171" x="2346325" y="1317625"/>
          <p14:tracePt t="20188" x="2317750" y="1304925"/>
          <p14:tracePt t="20204" x="2292350" y="1289050"/>
          <p14:tracePt t="20221" x="2263775" y="1276350"/>
          <p14:tracePt t="20238" x="2247900" y="1270000"/>
          <p14:tracePt t="20256" x="2219325" y="1270000"/>
          <p14:tracePt t="20272" x="2184400" y="1260475"/>
          <p14:tracePt t="20289" x="2155825" y="1254125"/>
          <p14:tracePt t="20304" x="2139950" y="1254125"/>
          <p14:tracePt t="20321" x="2124075" y="1254125"/>
          <p14:tracePt t="20338" x="2108200" y="1254125"/>
          <p14:tracePt t="20354" x="2095500" y="1254125"/>
          <p14:tracePt t="20371" x="2054225" y="1254125"/>
          <p14:tracePt t="20388" x="2032000" y="1254125"/>
          <p14:tracePt t="20404" x="2009775" y="1257300"/>
          <p14:tracePt t="20421" x="1968500" y="1266825"/>
          <p14:tracePt t="20438" x="1952625" y="1266825"/>
          <p14:tracePt t="20454" x="1936750" y="1273175"/>
          <p14:tracePt t="20471" x="1920875" y="1273175"/>
          <p14:tracePt t="20487" x="1911350" y="1273175"/>
          <p14:tracePt t="20504" x="1901825" y="1282700"/>
          <p14:tracePt t="20521" x="1882775" y="1304925"/>
          <p14:tracePt t="20538" x="1873250" y="1314450"/>
          <p14:tracePt t="20554" x="1860550" y="1323975"/>
          <p14:tracePt t="20571" x="1857375" y="1339850"/>
          <p14:tracePt t="20588" x="1857375" y="1352550"/>
          <p14:tracePt t="20627" x="1857375" y="1358900"/>
          <p14:tracePt t="20638" x="1857375" y="1362075"/>
          <p14:tracePt t="20654" x="1857375" y="1371600"/>
          <p14:tracePt t="20671" x="1857375" y="1387475"/>
          <p14:tracePt t="20688" x="1857375" y="1403350"/>
          <p14:tracePt t="20705" x="1857375" y="1416050"/>
          <p14:tracePt t="20721" x="1857375" y="1428750"/>
          <p14:tracePt t="20738" x="1857375" y="1438275"/>
          <p14:tracePt t="20755" x="1857375" y="1457325"/>
          <p14:tracePt t="20771" x="1857375" y="1466850"/>
          <p14:tracePt t="20788" x="1857375" y="1482725"/>
          <p14:tracePt t="20805" x="1857375" y="1520825"/>
          <p14:tracePt t="20821" x="1857375" y="1543050"/>
          <p14:tracePt t="20838" x="1866900" y="1574800"/>
          <p14:tracePt t="20855" x="1882775" y="1603375"/>
          <p14:tracePt t="20871" x="1885950" y="1625600"/>
          <p14:tracePt t="20888" x="1885950" y="1635125"/>
          <p14:tracePt t="20905" x="1898650" y="1651000"/>
          <p14:tracePt t="20921" x="1898650" y="1663700"/>
          <p14:tracePt t="20938" x="1898650" y="1673225"/>
          <p14:tracePt t="20955" x="1908175" y="1689100"/>
          <p14:tracePt t="20971" x="1908175" y="1698625"/>
          <p14:tracePt t="20988" x="1914525" y="1714500"/>
          <p14:tracePt t="21070" x="1914525" y="1720850"/>
          <p14:tracePt t="21084" x="1914525" y="1724025"/>
          <p14:tracePt t="21097" x="1917700" y="1730375"/>
          <p14:tracePt t="21104" x="1924050" y="1730375"/>
          <p14:tracePt t="22031" x="1946275" y="1739900"/>
          <p14:tracePt t="22037" x="1974850" y="1746250"/>
          <p14:tracePt t="22044" x="2009775" y="1755775"/>
          <p14:tracePt t="22054" x="2038350" y="1762125"/>
          <p14:tracePt t="22071" x="2092325" y="1768475"/>
          <p14:tracePt t="22104" x="2193925" y="1758950"/>
          <p14:tracePt t="22138" x="2232025" y="1727200"/>
          <p14:tracePt t="22154" x="2247900" y="1704975"/>
          <p14:tracePt t="22171" x="2260600" y="1673225"/>
          <p14:tracePt t="22188" x="2266950" y="1638300"/>
          <p14:tracePt t="22205" x="2266950" y="1609725"/>
          <p14:tracePt t="22222" x="2276475" y="1581150"/>
          <p14:tracePt t="22238" x="2276475" y="1562100"/>
          <p14:tracePt t="22254" x="2276475" y="1552575"/>
          <p14:tracePt t="22271" x="2276475" y="1543050"/>
          <p14:tracePt t="22287" x="2276475" y="1527175"/>
          <p14:tracePt t="22304" x="2276475" y="1504950"/>
          <p14:tracePt t="22322" x="2282825" y="1473200"/>
          <p14:tracePt t="22338" x="2301875" y="1441450"/>
          <p14:tracePt t="22354" x="2314575" y="1419225"/>
          <p14:tracePt t="22372" x="2314575" y="1377950"/>
          <p14:tracePt t="22387" x="2314575" y="1355725"/>
          <p14:tracePt t="22404" x="2314575" y="1327150"/>
          <p14:tracePt t="22422" x="2311400" y="1304925"/>
          <p14:tracePt t="22437" x="2295525" y="1295400"/>
          <p14:tracePt t="22454" x="2286000" y="1279525"/>
          <p14:tracePt t="22472" x="2273300" y="1266825"/>
          <p14:tracePt t="22487" x="2257425" y="1254125"/>
          <p14:tracePt t="22504" x="2225675" y="1244600"/>
          <p14:tracePt t="22521" x="2174875" y="1219200"/>
          <p14:tracePt t="22538" x="2146300" y="1206500"/>
          <p14:tracePt t="22554" x="2108200" y="1206500"/>
          <p14:tracePt t="22572" x="2076450" y="1206500"/>
          <p14:tracePt t="22588" x="2060575" y="1206500"/>
          <p14:tracePt t="22605" x="2051050" y="1206500"/>
          <p14:tracePt t="22621" x="2035175" y="1206500"/>
          <p14:tracePt t="22638" x="2012950" y="1212850"/>
          <p14:tracePt t="22654" x="1990725" y="1231900"/>
          <p14:tracePt t="22671" x="1955800" y="1247775"/>
          <p14:tracePt t="22688" x="1936750" y="1260475"/>
          <p14:tracePt t="22704" x="1927225" y="1270000"/>
          <p14:tracePt t="22721" x="1905000" y="1301750"/>
          <p14:tracePt t="22737" x="1895475" y="1327150"/>
          <p14:tracePt t="22754" x="1882775" y="1355725"/>
          <p14:tracePt t="22771" x="1863725" y="1393825"/>
          <p14:tracePt t="22788" x="1844675" y="1422400"/>
          <p14:tracePt t="22804" x="1835150" y="1447800"/>
          <p14:tracePt t="22821" x="1835150" y="1495425"/>
          <p14:tracePt t="22837" x="1835150" y="1530350"/>
          <p14:tracePt t="22854" x="1835150" y="1558925"/>
          <p14:tracePt t="22871" x="1844675" y="1616075"/>
          <p14:tracePt t="22888" x="1860550" y="1641475"/>
          <p14:tracePt t="22904" x="1866900" y="1670050"/>
          <p14:tracePt t="22921" x="1866900" y="1698625"/>
          <p14:tracePt t="22937" x="1866900" y="1717675"/>
          <p14:tracePt t="22954" x="1876425" y="1727200"/>
          <p14:tracePt t="22971" x="1892300" y="1755775"/>
          <p14:tracePt t="22988" x="1924050" y="1781175"/>
          <p14:tracePt t="23004" x="1955800" y="1803400"/>
          <p14:tracePt t="23021" x="2012950" y="1851025"/>
          <p14:tracePt t="23037" x="2054225" y="1870075"/>
          <p14:tracePt t="23054" x="2076450" y="1895475"/>
          <p14:tracePt t="23071" x="2120900" y="1911350"/>
          <p14:tracePt t="23087" x="2159000" y="1924050"/>
          <p14:tracePt t="23104" x="2197100" y="1943100"/>
          <p14:tracePt t="23121" x="2308225" y="1981200"/>
          <p14:tracePt t="23138" x="2381250" y="1997075"/>
          <p14:tracePt t="23155" x="2438400" y="2003425"/>
          <p14:tracePt t="23171" x="2447925" y="2003425"/>
          <p14:tracePt t="23188" x="2457450" y="2003425"/>
          <p14:tracePt t="23204" x="2463800" y="2003425"/>
          <p14:tracePt t="23238" x="2463800" y="2012950"/>
          <p14:tracePt t="23254" x="2466975" y="2012950"/>
          <p14:tracePt t="23512" x="2463800" y="2066925"/>
          <p14:tracePt t="23519" x="2454275" y="2159000"/>
          <p14:tracePt t="23526" x="2444750" y="2273300"/>
          <p14:tracePt t="23537" x="2435225" y="2387600"/>
          <p14:tracePt t="23554" x="2419350" y="2651125"/>
          <p14:tracePt t="23571" x="2400300" y="2790825"/>
          <p14:tracePt t="23588" x="2374900" y="2911475"/>
          <p14:tracePt t="23605" x="2352675" y="3032125"/>
          <p14:tracePt t="23621" x="2336800" y="3098800"/>
          <p14:tracePt t="23638" x="2324100" y="3171825"/>
          <p14:tracePt t="23655" x="2324100" y="3257550"/>
          <p14:tracePt t="23671" x="2324100" y="3311525"/>
          <p14:tracePt t="23688" x="2301875" y="3355975"/>
          <p14:tracePt t="23705" x="2295525" y="3406775"/>
          <p14:tracePt t="23721" x="2292350" y="3429000"/>
          <p14:tracePt t="23738" x="2286000" y="3451225"/>
          <p14:tracePt t="23755" x="2279650" y="3492500"/>
          <p14:tracePt t="23771" x="2279650" y="3521075"/>
          <p14:tracePt t="23788" x="2279650" y="3556000"/>
          <p14:tracePt t="23805" x="2279650" y="3635375"/>
          <p14:tracePt t="23821" x="2279650" y="3686175"/>
          <p14:tracePt t="23837" x="2282825" y="3746500"/>
          <p14:tracePt t="23854" x="2305050" y="3838575"/>
          <p14:tracePt t="23871" x="2311400" y="3933825"/>
          <p14:tracePt t="23888" x="2327275" y="4029075"/>
          <p14:tracePt t="23904" x="2333625" y="4092575"/>
          <p14:tracePt t="23921" x="2339975" y="4152900"/>
          <p14:tracePt t="23938" x="2346325" y="4203700"/>
          <p14:tracePt t="24302" x="2346325" y="4248150"/>
          <p14:tracePt t="24309" x="2346325" y="4305300"/>
          <p14:tracePt t="24321" x="2346325" y="4362450"/>
          <p14:tracePt t="24338" x="2333625" y="4473575"/>
          <p14:tracePt t="24354" x="2327275" y="4533900"/>
          <p14:tracePt t="24371" x="2311400" y="4610100"/>
          <p14:tracePt t="24404" x="2305050" y="4749800"/>
          <p14:tracePt t="24437" x="2298700" y="4854575"/>
          <p14:tracePt t="24454" x="2298700" y="4892675"/>
          <p14:tracePt t="24471" x="2292350" y="4921250"/>
          <p14:tracePt t="24488" x="2286000" y="4962525"/>
          <p14:tracePt t="24504" x="2273300" y="4984750"/>
          <p14:tracePt t="24521" x="2270125" y="5010150"/>
          <p14:tracePt t="24537" x="2263775" y="5041900"/>
          <p14:tracePt t="24554" x="2257425" y="5051425"/>
          <p14:tracePt t="24571" x="2257425" y="5060950"/>
          <p14:tracePt t="24588" x="2247900" y="5083175"/>
          <p14:tracePt t="24604" x="2244725" y="5092700"/>
          <p14:tracePt t="24621" x="2232025" y="5102225"/>
          <p14:tracePt t="24638" x="2222500" y="5111750"/>
          <p14:tracePt t="24654" x="2219325" y="5127625"/>
          <p14:tracePt t="24670" x="2212975" y="5127625"/>
          <p14:tracePt t="24687" x="2209800" y="5130800"/>
          <p14:tracePt t="24704" x="2203450" y="5130800"/>
          <p14:tracePt t="24721" x="2187575" y="5130800"/>
          <p14:tracePt t="24737" x="2184400" y="5130800"/>
          <p14:tracePt t="24779" x="2184400" y="5121275"/>
          <p14:tracePt t="24787" x="2184400" y="5114925"/>
          <p14:tracePt t="24804" x="2184400" y="5105400"/>
          <p14:tracePt t="24821" x="2184400" y="5089525"/>
          <p14:tracePt t="24837" x="2168525" y="5080000"/>
          <p14:tracePt t="24854" x="2159000" y="5064125"/>
          <p14:tracePt t="24871" x="2143125" y="5054600"/>
          <p14:tracePt t="24887" x="2139950" y="5054600"/>
          <p14:tracePt t="24930" x="2133600" y="5054600"/>
          <p14:tracePt t="24944" x="2124075" y="5054600"/>
          <p14:tracePt t="24954" x="2117725" y="5054600"/>
          <p14:tracePt t="24971" x="2114550" y="5054600"/>
          <p14:tracePt t="24987" x="2108200" y="5054600"/>
          <p14:tracePt t="25004" x="2105025" y="5054600"/>
          <p14:tracePt t="25341" x="2105025" y="5032375"/>
          <p14:tracePt t="25348" x="2105025" y="4987925"/>
          <p14:tracePt t="25356" x="2105025" y="4943475"/>
          <p14:tracePt t="25370" x="2105025" y="4848225"/>
          <p14:tracePt t="25387" x="2105025" y="4756150"/>
          <p14:tracePt t="25420" x="2079625" y="4552950"/>
          <p14:tracePt t="25453" x="2057400" y="4403725"/>
          <p14:tracePt t="25471" x="2057400" y="4308475"/>
          <p14:tracePt t="25487" x="2044700" y="4244975"/>
          <p14:tracePt t="25504" x="2044700" y="4175125"/>
          <p14:tracePt t="25521" x="2044700" y="4089400"/>
          <p14:tracePt t="25538" x="2044700" y="4054475"/>
          <p14:tracePt t="25554" x="2044700" y="4032250"/>
          <p14:tracePt t="25571" x="2038350" y="4010025"/>
          <p14:tracePt t="25588" x="2035175" y="3997325"/>
          <p14:tracePt t="25590" x="2035175" y="3990975"/>
          <p14:tracePt t="25605" x="2028825" y="3981450"/>
          <p14:tracePt t="25621" x="2028825" y="3971925"/>
          <p14:tracePt t="25637" x="2028825" y="3962400"/>
          <p14:tracePt t="25654" x="2028825" y="3943350"/>
          <p14:tracePt t="25671" x="2028825" y="3930650"/>
          <p14:tracePt t="25687" x="2028825" y="3921125"/>
          <p14:tracePt t="25704" x="2028825" y="3917950"/>
          <p14:tracePt t="26147" x="2019300" y="3924300"/>
          <p14:tracePt t="26154" x="2006600" y="3937000"/>
          <p14:tracePt t="26161" x="1993900" y="3956050"/>
          <p14:tracePt t="26170" x="1974850" y="3975100"/>
          <p14:tracePt t="26192" x="1933575" y="4041775"/>
          <p14:tracePt t="26205" x="1901825" y="4067175"/>
          <p14:tracePt t="26237" x="1866900" y="4121150"/>
          <p14:tracePt t="26271" x="1835150" y="4152900"/>
          <p14:tracePt t="26287" x="1825625" y="4162425"/>
          <p14:tracePt t="26304" x="1816100" y="4178300"/>
          <p14:tracePt t="26337" x="1809750" y="4178300"/>
          <p14:tracePt t="27679" x="1930400" y="4171950"/>
          <p14:tracePt t="27686" x="2139950" y="4171950"/>
          <p14:tracePt t="27692" x="2327275" y="4171950"/>
          <p14:tracePt t="27704" x="2587625" y="4184650"/>
          <p14:tracePt t="27721" x="3244850" y="4248150"/>
          <p14:tracePt t="27755" x="4044950" y="4359275"/>
          <p14:tracePt t="27788" x="4879975" y="4473575"/>
          <p14:tracePt t="27806" x="5292725" y="4546600"/>
          <p14:tracePt t="27822" x="5467350" y="4584700"/>
          <p14:tracePt t="27838" x="5610225" y="4629150"/>
          <p14:tracePt t="27854" x="5740400" y="4664075"/>
          <p14:tracePt t="27871" x="5876925" y="4705350"/>
          <p14:tracePt t="27887" x="5953125" y="4727575"/>
          <p14:tracePt t="27904" x="6026150" y="4733925"/>
          <p14:tracePt t="27921" x="6111875" y="4733925"/>
          <p14:tracePt t="27937" x="6172200" y="4733925"/>
          <p14:tracePt t="27953" x="6207125" y="4740275"/>
          <p14:tracePt t="27970" x="6270625" y="4746625"/>
          <p14:tracePt t="27987" x="6315075" y="4746625"/>
          <p14:tracePt t="28004" x="6343650" y="4746625"/>
          <p14:tracePt t="28021" x="6356350" y="474662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56" r="2344" b="13098"/>
          <a:stretch>
            <a:fillRect/>
          </a:stretch>
        </p:blipFill>
        <p:spPr bwMode="auto">
          <a:xfrm>
            <a:off x="0" y="1000125"/>
            <a:ext cx="9144000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1763713" y="404813"/>
            <a:ext cx="5510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33CC33"/>
                </a:solidFill>
              </a:rPr>
              <a:t>1 – Notion d’évolution du monde végétal</a:t>
            </a:r>
            <a:r>
              <a:rPr lang="fr-FR" altLang="fr-FR" sz="2400"/>
              <a:t> </a:t>
            </a:r>
          </a:p>
        </p:txBody>
      </p:sp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0" y="4143375"/>
            <a:ext cx="8909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/>
              <a:t>Les premières traces de vie datent d’environ – 3,9 Milliards Années</a:t>
            </a:r>
          </a:p>
        </p:txBody>
      </p:sp>
      <p:sp>
        <p:nvSpPr>
          <p:cNvPr id="5125" name="AutoShape 6" descr="Résultat de recherche d'images pour &quot;stromatolites australie&quot;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sp>
        <p:nvSpPr>
          <p:cNvPr id="5126" name="AutoShape 8" descr="Résultat de recherche d'images pour &quot;stromatolites australie&quot;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pic>
        <p:nvPicPr>
          <p:cNvPr id="5127" name="Image 6" descr="https://upload.wikimedia.org/wikipedia/commons/0/08/StromatolitheAustralie6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4572000"/>
            <a:ext cx="292893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ZoneTexte 7"/>
          <p:cNvSpPr txBox="1">
            <a:spLocks noChangeArrowheads="1"/>
          </p:cNvSpPr>
          <p:nvPr/>
        </p:nvSpPr>
        <p:spPr bwMode="auto">
          <a:xfrm>
            <a:off x="0" y="4857750"/>
            <a:ext cx="62865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/>
              <a:t>Exp:  </a:t>
            </a:r>
            <a:r>
              <a:rPr lang="fr-FR" altLang="fr-FR" sz="2400" u="sng"/>
              <a:t>Stromatolites</a:t>
            </a:r>
            <a:r>
              <a:rPr lang="fr-FR" altLang="fr-FR" sz="2400"/>
              <a:t> d’Australie, formées 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/>
              <a:t> cyanobactéries, premières formes de vie ayant contribuer à la formation de l’oxygène et de l’ozone et donc  de la vie sur terre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146"/>
    </mc:Choice>
    <mc:Fallback xmlns="">
      <p:transition spd="slow" advTm="139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23" x="6413500" y="6854825"/>
          <p14:tracePt t="4930" x="6489700" y="6854825"/>
          <p14:tracePt t="4937" x="6565900" y="6854825"/>
          <p14:tracePt t="4946" x="6654800" y="6854825"/>
          <p14:tracePt t="4964" x="6889750" y="6854825"/>
          <p14:tracePt t="4980" x="7061200" y="6854825"/>
          <p14:tracePt t="4997" x="7242175" y="6854825"/>
          <p14:tracePt t="5030" x="7597775" y="6854825"/>
          <p14:tracePt t="5064" x="7791450" y="6854825"/>
          <p14:tracePt t="5079" x="7835900" y="6854825"/>
          <p14:tracePt t="5097" x="7858125" y="6854825"/>
          <p14:tracePt t="5114" x="7874000" y="6813550"/>
          <p14:tracePt t="5130" x="7842250" y="6657975"/>
          <p14:tracePt t="5147" x="7737475" y="6489700"/>
          <p14:tracePt t="5163" x="7496175" y="6188075"/>
          <p14:tracePt t="5184" x="7121525" y="5880100"/>
          <p14:tracePt t="5199" x="6918325" y="5718175"/>
          <p14:tracePt t="5214" x="6613525" y="5530850"/>
          <p14:tracePt t="5231" x="6467475" y="5457825"/>
          <p14:tracePt t="5248" x="6321425" y="5403850"/>
          <p14:tracePt t="5264" x="6108700" y="5359400"/>
          <p14:tracePt t="5279" x="5969000" y="5343525"/>
          <p14:tracePt t="5297" x="5784850" y="5324475"/>
          <p14:tracePt t="5314" x="5480050" y="5324475"/>
          <p14:tracePt t="5330" x="5222875" y="5340350"/>
          <p14:tracePt t="5348" x="4987925" y="5378450"/>
          <p14:tracePt t="5364" x="4638675" y="5448300"/>
          <p14:tracePt t="5380" x="4460875" y="5502275"/>
          <p14:tracePt t="5397" x="4318000" y="5540375"/>
          <p14:tracePt t="5414" x="4168775" y="5597525"/>
          <p14:tracePt t="5430" x="4121150" y="5622925"/>
          <p14:tracePt t="5447" x="4092575" y="5635625"/>
          <p14:tracePt t="5463" x="4073525" y="5680075"/>
          <p14:tracePt t="5908" x="4073525" y="5629275"/>
          <p14:tracePt t="5915" x="4064000" y="5568950"/>
          <p14:tracePt t="5930" x="4038600" y="5429250"/>
          <p14:tracePt t="5946" x="4000500" y="5241925"/>
          <p14:tracePt t="5964" x="3917950" y="4994275"/>
          <p14:tracePt t="5980" x="3825875" y="4737100"/>
          <p14:tracePt t="5997" x="3730625" y="4556125"/>
          <p14:tracePt t="6030" x="3498850" y="4156075"/>
          <p14:tracePt t="6064" x="3324225" y="3956050"/>
          <p14:tracePt t="6189" x="3130550" y="3781425"/>
          <p14:tracePt t="6425" x="3025775" y="3889375"/>
          <p14:tracePt t="12940" x="3028950" y="3908425"/>
          <p14:tracePt t="13059" x="4797425" y="5086350"/>
          <p14:tracePt t="13180" x="5146675" y="5321300"/>
          <p14:tracePt t="13181" x="5159375" y="5340350"/>
          <p14:tracePt t="13305" x="4324350" y="4905375"/>
          <p14:tracePt t="13315" x="4194175" y="4841875"/>
          <p14:tracePt t="13331" x="3908425" y="4708525"/>
          <p14:tracePt t="13348" x="3721100" y="4632325"/>
          <p14:tracePt t="13364" x="3568700" y="4597400"/>
          <p14:tracePt t="13397" x="3254375" y="4578350"/>
          <p14:tracePt t="13430" x="3079750" y="4648200"/>
          <p14:tracePt t="13446" x="3041650" y="4689475"/>
          <p14:tracePt t="13462" x="3003550" y="4756150"/>
          <p14:tracePt t="13480" x="2955925" y="4895850"/>
          <p14:tracePt t="13496" x="2940050" y="4991100"/>
          <p14:tracePt t="13513" x="2940050" y="5064125"/>
          <p14:tracePt t="13530" x="2940050" y="5140325"/>
          <p14:tracePt t="13546" x="2940050" y="5184775"/>
          <p14:tracePt t="13562" x="2933700" y="5207000"/>
          <p14:tracePt t="13580" x="2933700" y="5235575"/>
          <p14:tracePt t="13596" x="2927350" y="5245100"/>
          <p14:tracePt t="13612" x="2927350" y="5254625"/>
          <p14:tracePt t="13630" x="2924175" y="5264150"/>
          <p14:tracePt t="13645" x="2917825" y="5264150"/>
          <p14:tracePt t="14036" x="2917825" y="5222875"/>
          <p14:tracePt t="14043" x="2917825" y="5140325"/>
          <p14:tracePt t="14051" x="2924175" y="5070475"/>
          <p14:tracePt t="14063" x="2933700" y="5000625"/>
          <p14:tracePt t="14079" x="2940050" y="4860925"/>
          <p14:tracePt t="14096" x="2940050" y="4816475"/>
          <p14:tracePt t="14113" x="2946400" y="4778375"/>
          <p14:tracePt t="14145" x="2962275" y="4721225"/>
          <p14:tracePt t="14179" x="2981325" y="4673600"/>
          <p14:tracePt t="14196" x="2981325" y="4664075"/>
          <p14:tracePt t="14212" x="2981325" y="4654550"/>
          <p14:tracePt t="14229" x="2981325" y="4632325"/>
          <p14:tracePt t="14246" x="2981325" y="4629150"/>
          <p14:tracePt t="14465" x="2997200" y="4629150"/>
          <p14:tracePt t="14472" x="3009900" y="4635500"/>
          <p14:tracePt t="14479" x="3028950" y="4641850"/>
          <p14:tracePt t="14496" x="3073400" y="4654550"/>
          <p14:tracePt t="14512" x="3101975" y="4654550"/>
          <p14:tracePt t="14530" x="3143250" y="4654550"/>
          <p14:tracePt t="14546" x="3165475" y="4654550"/>
          <p14:tracePt t="14562" x="3194050" y="4654550"/>
          <p14:tracePt t="14579" x="3235325" y="4654550"/>
          <p14:tracePt t="14596" x="3257550" y="4654550"/>
          <p14:tracePt t="14612" x="3279775" y="4654550"/>
          <p14:tracePt t="14630" x="3317875" y="4654550"/>
          <p14:tracePt t="14647" x="3333750" y="4654550"/>
          <p14:tracePt t="14662" x="3349625" y="4654550"/>
          <p14:tracePt t="14679" x="3371850" y="4667250"/>
          <p14:tracePt t="14695" x="3400425" y="4673600"/>
          <p14:tracePt t="14712" x="3422650" y="4676775"/>
          <p14:tracePt t="14714" x="3441700" y="4683125"/>
          <p14:tracePt t="14729" x="3486150" y="4699000"/>
          <p14:tracePt t="14746" x="3540125" y="4702175"/>
          <p14:tracePt t="14762" x="3594100" y="4711700"/>
          <p14:tracePt t="14778" x="3657600" y="4711700"/>
          <p14:tracePt t="14796" x="3692525" y="4711700"/>
          <p14:tracePt t="14812" x="3730625" y="4711700"/>
          <p14:tracePt t="14829" x="3778250" y="4711700"/>
          <p14:tracePt t="14846" x="3813175" y="4708525"/>
          <p14:tracePt t="14862" x="3857625" y="4702175"/>
          <p14:tracePt t="14879" x="3921125" y="4695825"/>
          <p14:tracePt t="14896" x="3943350" y="4695825"/>
          <p14:tracePt t="14912" x="3971925" y="4695825"/>
          <p14:tracePt t="14929" x="3987800" y="4695825"/>
          <p14:tracePt t="14946" x="3990975" y="4695825"/>
          <p14:tracePt t="15757" x="4032250" y="4683125"/>
          <p14:tracePt t="15763" x="4079875" y="4664075"/>
          <p14:tracePt t="15780" x="4191000" y="4632325"/>
          <p14:tracePt t="15796" x="4298950" y="4597400"/>
          <p14:tracePt t="15812" x="4454525" y="4572000"/>
          <p14:tracePt t="15829" x="4537075" y="4565650"/>
          <p14:tracePt t="15862" x="4718050" y="4549775"/>
          <p14:tracePt t="15896" x="4949825" y="4549775"/>
          <p14:tracePt t="15913" x="5156200" y="4549775"/>
          <p14:tracePt t="15929" x="5292725" y="4549775"/>
          <p14:tracePt t="15945" x="5384800" y="4549775"/>
          <p14:tracePt t="15962" x="5489575" y="4521200"/>
          <p14:tracePt t="15979" x="5559425" y="4521200"/>
          <p14:tracePt t="15996" x="5645150" y="4505325"/>
          <p14:tracePt t="16012" x="5762625" y="4505325"/>
          <p14:tracePt t="16028" x="5829300" y="4505325"/>
          <p14:tracePt t="16045" x="5911850" y="4505325"/>
          <p14:tracePt t="16062" x="6064250" y="4511675"/>
          <p14:tracePt t="16079" x="6127750" y="4524375"/>
          <p14:tracePt t="16096" x="6188075" y="4530725"/>
          <p14:tracePt t="16112" x="6254750" y="4556125"/>
          <p14:tracePt t="16129" x="6270625" y="4556125"/>
          <p14:tracePt t="16583" x="6257925" y="4562475"/>
          <p14:tracePt t="16590" x="6238875" y="4568825"/>
          <p14:tracePt t="16597" x="6210300" y="4575175"/>
          <p14:tracePt t="16616" x="6172200" y="4587875"/>
          <p14:tracePt t="16629" x="6143625" y="4606925"/>
          <p14:tracePt t="16647" x="6105525" y="4645025"/>
          <p14:tracePt t="16679" x="6048375" y="4695825"/>
          <p14:tracePt t="16712" x="6010275" y="4746625"/>
          <p14:tracePt t="16729" x="6000750" y="4756150"/>
          <p14:tracePt t="16746" x="5984875" y="4772025"/>
          <p14:tracePt t="16762" x="5969000" y="4781550"/>
          <p14:tracePt t="16779" x="5962650" y="4797425"/>
          <p14:tracePt t="16796" x="5962650" y="4806950"/>
          <p14:tracePt t="16829" x="5959475" y="4806950"/>
          <p14:tracePt t="16846" x="5953125" y="4806950"/>
          <p14:tracePt t="16940" x="5953125" y="4800600"/>
          <p14:tracePt t="16947" x="5953125" y="4797425"/>
          <p14:tracePt t="16962" x="5953125" y="4784725"/>
          <p14:tracePt t="16979" x="5956300" y="4775200"/>
          <p14:tracePt t="16996" x="5969000" y="4762500"/>
          <p14:tracePt t="17012" x="5997575" y="4749800"/>
          <p14:tracePt t="17029" x="6029325" y="4730750"/>
          <p14:tracePt t="17046" x="6080125" y="4705350"/>
          <p14:tracePt t="17062" x="6111875" y="4692650"/>
          <p14:tracePt t="17079" x="6134100" y="4683125"/>
          <p14:tracePt t="17096" x="6162675" y="4660900"/>
          <p14:tracePt t="17112" x="6184900" y="4648200"/>
          <p14:tracePt t="17129" x="6207125" y="4635500"/>
          <p14:tracePt t="17146" x="6245225" y="4610100"/>
          <p14:tracePt t="17162" x="6254750" y="4597400"/>
          <p14:tracePt t="17179" x="6264275" y="4587875"/>
          <p14:tracePt t="17196" x="6267450" y="4587875"/>
          <p14:tracePt t="17603" x="6273800" y="4587875"/>
          <p14:tracePt t="17609" x="6283325" y="4587875"/>
          <p14:tracePt t="17617" x="6289675" y="4587875"/>
          <p14:tracePt t="17629" x="6292850" y="4587875"/>
          <p14:tracePt t="17646" x="6308725" y="4587875"/>
          <p14:tracePt t="17662" x="6318250" y="4587875"/>
          <p14:tracePt t="17695" x="6337300" y="4587875"/>
          <p14:tracePt t="17729" x="6353175" y="4587875"/>
          <p14:tracePt t="17745" x="6362700" y="4587875"/>
          <p14:tracePt t="17762" x="6372225" y="4587875"/>
          <p14:tracePt t="17779" x="6388100" y="4587875"/>
          <p14:tracePt t="17781" x="6391275" y="4587875"/>
          <p14:tracePt t="17795" x="6400800" y="4587875"/>
          <p14:tracePt t="17812" x="6410325" y="4587875"/>
          <p14:tracePt t="17829" x="6419850" y="4587875"/>
          <p14:tracePt t="17845" x="6442075" y="4587875"/>
          <p14:tracePt t="17862" x="6451600" y="4587875"/>
          <p14:tracePt t="17879" x="6467475" y="4587875"/>
          <p14:tracePt t="17896" x="6508750" y="4597400"/>
          <p14:tracePt t="17911" x="6530975" y="4597400"/>
          <p14:tracePt t="17929" x="6572250" y="4597400"/>
          <p14:tracePt t="17945" x="6635750" y="4603750"/>
          <p14:tracePt t="17962" x="6680200" y="4603750"/>
          <p14:tracePt t="17979" x="6702425" y="4603750"/>
          <p14:tracePt t="17995" x="6743700" y="4603750"/>
          <p14:tracePt t="18012" x="6753225" y="4603750"/>
          <p14:tracePt t="18029" x="6775450" y="4603750"/>
          <p14:tracePt t="18045" x="6807200" y="4610100"/>
          <p14:tracePt t="18062" x="6829425" y="4616450"/>
          <p14:tracePt t="18079" x="6858000" y="4616450"/>
          <p14:tracePt t="18095" x="6886575" y="4616450"/>
          <p14:tracePt t="18112" x="6902450" y="4616450"/>
          <p14:tracePt t="18128" x="6911975" y="4616450"/>
          <p14:tracePt t="18145" x="6921500" y="4616450"/>
          <p14:tracePt t="18551" x="6965950" y="4622800"/>
          <p14:tracePt t="18559" x="7026275" y="4632325"/>
          <p14:tracePt t="18565" x="7096125" y="4641850"/>
          <p14:tracePt t="18579" x="7267575" y="4648200"/>
          <p14:tracePt t="18595" x="7416800" y="4657725"/>
          <p14:tracePt t="18612" x="7610475" y="4667250"/>
          <p14:tracePt t="18645" x="8128000" y="4714875"/>
          <p14:tracePt t="18679" x="8388350" y="4752975"/>
          <p14:tracePt t="18696" x="8435975" y="4759325"/>
          <p14:tracePt t="18712" x="8455025" y="4759325"/>
          <p14:tracePt t="18729" x="8505825" y="4765675"/>
          <p14:tracePt t="18745" x="8528050" y="4765675"/>
          <p14:tracePt t="18762" x="8556625" y="4765675"/>
          <p14:tracePt t="18779" x="8588375" y="4765675"/>
          <p14:tracePt t="18795" x="8610600" y="4765675"/>
          <p14:tracePt t="18812" x="8623300" y="4765675"/>
          <p14:tracePt t="18830" x="8636000" y="4765675"/>
          <p14:tracePt t="18846" x="8645525" y="4765675"/>
          <p14:tracePt t="18862" x="8674100" y="4765675"/>
          <p14:tracePt t="18879" x="8715375" y="4765675"/>
          <p14:tracePt t="18896" x="8734425" y="4765675"/>
          <p14:tracePt t="18912" x="8756650" y="4765675"/>
          <p14:tracePt t="18929" x="8797925" y="4762500"/>
          <p14:tracePt t="18945" x="8813800" y="4762500"/>
          <p14:tracePt t="18962" x="8836025" y="4756150"/>
          <p14:tracePt t="18979" x="8851900" y="4756150"/>
          <p14:tracePt t="18996" x="8855075" y="4756150"/>
          <p14:tracePt t="19012" x="8855075" y="4746625"/>
          <p14:tracePt t="19029" x="8839200" y="4727575"/>
          <p14:tracePt t="19045" x="8797925" y="4686300"/>
          <p14:tracePt t="19062" x="8756650" y="4654550"/>
          <p14:tracePt t="19079" x="8699500" y="4622800"/>
          <p14:tracePt t="19096" x="8667750" y="4610100"/>
          <p14:tracePt t="19112" x="8645525" y="4597400"/>
          <p14:tracePt t="19128" x="8604250" y="4597400"/>
          <p14:tracePt t="19145" x="8575675" y="4597400"/>
          <p14:tracePt t="19162" x="8531225" y="4597400"/>
          <p14:tracePt t="19179" x="8439150" y="4597400"/>
          <p14:tracePt t="19196" x="8334375" y="4597400"/>
          <p14:tracePt t="19212" x="8239125" y="4587875"/>
          <p14:tracePt t="19229" x="8131175" y="4587875"/>
          <p14:tracePt t="19245" x="8074025" y="4587875"/>
          <p14:tracePt t="19262" x="7994650" y="4587875"/>
          <p14:tracePt t="19278" x="7864475" y="4594225"/>
          <p14:tracePt t="19295" x="7778750" y="4619625"/>
          <p14:tracePt t="19312" x="7693025" y="4632325"/>
          <p14:tracePt t="19313" x="7658100" y="4632325"/>
          <p14:tracePt t="19329" x="7572375" y="4641850"/>
          <p14:tracePt t="19345" x="7512050" y="4648200"/>
          <p14:tracePt t="19362" x="7448550" y="4660900"/>
          <p14:tracePt t="19378" x="7375525" y="4667250"/>
          <p14:tracePt t="19395" x="7340600" y="4679950"/>
          <p14:tracePt t="19412" x="7308850" y="4692650"/>
          <p14:tracePt t="19428" x="7273925" y="4711700"/>
          <p14:tracePt t="19445" x="7242175" y="4727575"/>
          <p14:tracePt t="19462" x="7219950" y="4740275"/>
          <p14:tracePt t="19478" x="7188200" y="4778375"/>
          <p14:tracePt t="19495" x="7175500" y="4806950"/>
          <p14:tracePt t="19512" x="7162800" y="4832350"/>
          <p14:tracePt t="19528" x="7146925" y="4879975"/>
          <p14:tracePt t="19545" x="7134225" y="4905375"/>
          <p14:tracePt t="19562" x="7127875" y="4933950"/>
          <p14:tracePt t="19579" x="7127875" y="4975225"/>
          <p14:tracePt t="19595" x="7137400" y="5003800"/>
          <p14:tracePt t="19612" x="7150100" y="5048250"/>
          <p14:tracePt t="19629" x="7169150" y="5099050"/>
          <p14:tracePt t="19645" x="7178675" y="5121275"/>
          <p14:tracePt t="19662" x="7191375" y="5146675"/>
          <p14:tracePt t="19678" x="7213600" y="5175250"/>
          <p14:tracePt t="19695" x="7223125" y="5191125"/>
          <p14:tracePt t="19712" x="7235825" y="5219700"/>
          <p14:tracePt t="19729" x="7251700" y="5241925"/>
          <p14:tracePt t="19745" x="7267575" y="5251450"/>
          <p14:tracePt t="19762" x="7277100" y="5260975"/>
          <p14:tracePt t="19778" x="7292975" y="5283200"/>
          <p14:tracePt t="19795" x="7292975" y="5292725"/>
          <p14:tracePt t="19812" x="7299325" y="5302250"/>
          <p14:tracePt t="19814" x="7299325" y="5305425"/>
          <p14:tracePt t="19829" x="7302500" y="5321300"/>
          <p14:tracePt t="19845" x="7321550" y="5334000"/>
          <p14:tracePt t="19862" x="7334250" y="5346700"/>
          <p14:tracePt t="19878" x="7343775" y="5356225"/>
          <p14:tracePt t="19896" x="7353300" y="5362575"/>
          <p14:tracePt t="19912" x="7375525" y="5372100"/>
          <p14:tracePt t="19928" x="7385050" y="5378450"/>
          <p14:tracePt t="19945" x="7400925" y="5381625"/>
          <p14:tracePt t="19962" x="7429500" y="5387975"/>
          <p14:tracePt t="19978" x="7480300" y="5407025"/>
          <p14:tracePt t="19995" x="7515225" y="5413375"/>
          <p14:tracePt t="20013" x="7562850" y="5413375"/>
          <p14:tracePt t="20028" x="7585075" y="5413375"/>
          <p14:tracePt t="20045" x="7600950" y="5413375"/>
          <p14:tracePt t="20062" x="7616825" y="5413375"/>
          <p14:tracePt t="20078" x="7626350" y="5413375"/>
          <p14:tracePt t="20095" x="7632700" y="5413375"/>
          <p14:tracePt t="20112" x="7635875" y="5413375"/>
          <p14:tracePt t="20145" x="7645400" y="5413375"/>
          <p14:tracePt t="20228" x="7651750" y="5413375"/>
          <p14:tracePt t="20234" x="7654925" y="5413375"/>
          <p14:tracePt t="20245" x="7661275" y="5413375"/>
          <p14:tracePt t="20262" x="7667625" y="5413375"/>
          <p14:tracePt t="22380" x="7651750" y="5419725"/>
          <p14:tracePt t="22388" x="7642225" y="5426075"/>
          <p14:tracePt t="22395" x="7629525" y="5432425"/>
          <p14:tracePt t="22411" x="7613650" y="5441950"/>
          <p14:tracePt t="22428" x="7607300" y="5451475"/>
          <p14:tracePt t="22445" x="7654925" y="5483225"/>
          <p14:tracePt t="22478" x="8121650" y="5622925"/>
          <p14:tracePt t="22512" x="8782050" y="5708650"/>
          <p14:tracePt t="22530" x="9001125" y="5705475"/>
          <p14:tracePt t="22546" x="9096375" y="5689600"/>
          <p14:tracePt t="22666" x="9140825" y="5651500"/>
          <p14:tracePt t="22673" x="9115425" y="5651500"/>
          <p14:tracePt t="22680" x="9090025" y="5651500"/>
          <p14:tracePt t="22694" x="9029700" y="5651500"/>
          <p14:tracePt t="22711" x="8975725" y="5661025"/>
          <p14:tracePt t="22728" x="8931275" y="5667375"/>
          <p14:tracePt t="22745" x="8861425" y="5667375"/>
          <p14:tracePt t="22761" x="8801100" y="5667375"/>
          <p14:tracePt t="22779" x="8709025" y="5667375"/>
          <p14:tracePt t="22795" x="8543925" y="5654675"/>
          <p14:tracePt t="22812" x="8458200" y="5629275"/>
          <p14:tracePt t="22828" x="8334375" y="5578475"/>
          <p14:tracePt t="22845" x="8115300" y="5457825"/>
          <p14:tracePt t="22862" x="7991475" y="5387975"/>
          <p14:tracePt t="22878" x="7877175" y="5327650"/>
          <p14:tracePt t="22895" x="7718425" y="5276850"/>
          <p14:tracePt t="22911" x="7632700" y="5251450"/>
          <p14:tracePt t="22928" x="7569200" y="5238750"/>
          <p14:tracePt t="22945" x="7483475" y="5238750"/>
          <p14:tracePt t="22961" x="7423150" y="5238750"/>
          <p14:tracePt t="22978" x="7362825" y="5238750"/>
          <p14:tracePt t="22995" x="7302500" y="5238750"/>
          <p14:tracePt t="23011" x="7264400" y="5238750"/>
          <p14:tracePt t="23028" x="7219950" y="5248275"/>
          <p14:tracePt t="23045" x="7156450" y="5273675"/>
          <p14:tracePt t="23061" x="7108825" y="5286375"/>
          <p14:tracePt t="23079" x="7042150" y="5334000"/>
          <p14:tracePt t="23094" x="7013575" y="5359400"/>
          <p14:tracePt t="23112" x="6981825" y="5384800"/>
          <p14:tracePt t="23129" x="6950075" y="5413375"/>
          <p14:tracePt t="23145" x="6940550" y="5422900"/>
          <p14:tracePt t="23161" x="6924675" y="5438775"/>
          <p14:tracePt t="23179" x="6908800" y="5454650"/>
          <p14:tracePt t="23195" x="6899275" y="5470525"/>
          <p14:tracePt t="23211" x="6889750" y="5489575"/>
          <p14:tracePt t="23229" x="6864350" y="5527675"/>
          <p14:tracePt t="23245" x="6851650" y="5556250"/>
          <p14:tracePt t="23261" x="6842125" y="5581650"/>
          <p14:tracePt t="23279" x="6823075" y="5622925"/>
          <p14:tracePt t="23295" x="6810375" y="5645150"/>
          <p14:tracePt t="23311" x="6807200" y="5670550"/>
          <p14:tracePt t="23328" x="6800850" y="5702300"/>
          <p14:tracePt t="23344" x="6794500" y="5730875"/>
          <p14:tracePt t="23361" x="6788150" y="5756275"/>
          <p14:tracePt t="23378" x="6775450" y="5797550"/>
          <p14:tracePt t="23395" x="6772275" y="5819775"/>
          <p14:tracePt t="23411" x="6765925" y="5848350"/>
          <p14:tracePt t="23428" x="6753225" y="5905500"/>
          <p14:tracePt t="23445" x="6753225" y="5934075"/>
          <p14:tracePt t="23461" x="6753225" y="5978525"/>
          <p14:tracePt t="23478" x="6753225" y="6019800"/>
          <p14:tracePt t="23494" x="6753225" y="6048375"/>
          <p14:tracePt t="23511" x="6753225" y="6070600"/>
          <p14:tracePt t="23528" x="6753225" y="6105525"/>
          <p14:tracePt t="23545" x="6759575" y="6121400"/>
          <p14:tracePt t="23562" x="6769100" y="6130925"/>
          <p14:tracePt t="23578" x="6788150" y="6162675"/>
          <p14:tracePt t="23595" x="6816725" y="6181725"/>
          <p14:tracePt t="23612" x="6842125" y="6207125"/>
          <p14:tracePt t="23629" x="6899275" y="6226175"/>
          <p14:tracePt t="23645" x="6924675" y="6245225"/>
          <p14:tracePt t="23662" x="6953250" y="6261100"/>
          <p14:tracePt t="23678" x="6975475" y="6276975"/>
          <p14:tracePt t="23695" x="6991350" y="6289675"/>
          <p14:tracePt t="23711" x="7007225" y="6299200"/>
          <p14:tracePt t="23728" x="7023100" y="6318250"/>
          <p14:tracePt t="23744" x="7032625" y="6330950"/>
          <p14:tracePt t="23761" x="7042150" y="6334125"/>
          <p14:tracePt t="23779" x="7064375" y="6350000"/>
          <p14:tracePt t="23795" x="7077075" y="6350000"/>
          <p14:tracePt t="23811" x="7086600" y="6350000"/>
          <p14:tracePt t="23828" x="7121525" y="6350000"/>
          <p14:tracePt t="23845" x="7165975" y="6340475"/>
          <p14:tracePt t="23862" x="7210425" y="6321425"/>
          <p14:tracePt t="23879" x="7289800" y="6270625"/>
          <p14:tracePt t="23896" x="7327900" y="6257925"/>
          <p14:tracePt t="23912" x="7350125" y="6248400"/>
          <p14:tracePt t="23928" x="7378700" y="6226175"/>
          <p14:tracePt t="23945" x="7394575" y="6213475"/>
          <p14:tracePt t="23961" x="7426325" y="6200775"/>
          <p14:tracePt t="23977" x="7496175" y="6156325"/>
          <p14:tracePt t="23995" x="7566025" y="6108700"/>
          <p14:tracePt t="24012" x="7629525" y="6035675"/>
          <p14:tracePt t="24028" x="7727950" y="5911850"/>
          <p14:tracePt t="24045" x="7766050" y="5845175"/>
          <p14:tracePt t="24061" x="7800975" y="5794375"/>
          <p14:tracePt t="24078" x="7826375" y="5737225"/>
          <p14:tracePt t="24095" x="7839075" y="5705475"/>
          <p14:tracePt t="24111" x="7845425" y="5683250"/>
          <p14:tracePt t="24128" x="7845425" y="5670550"/>
          <p14:tracePt t="24145" x="7845425" y="5654675"/>
          <p14:tracePt t="24162" x="7845425" y="5645150"/>
          <p14:tracePt t="24178" x="7845425" y="5622925"/>
          <p14:tracePt t="24195" x="7845425" y="5603875"/>
          <p14:tracePt t="24211" x="7845425" y="5594350"/>
          <p14:tracePt t="24228" x="7845425" y="5578475"/>
          <p14:tracePt t="24245" x="7845425" y="5568950"/>
          <p14:tracePt t="24262" x="7845425" y="5562600"/>
          <p14:tracePt t="24278" x="7842250" y="5543550"/>
          <p14:tracePt t="24295" x="7832725" y="5534025"/>
          <p14:tracePt t="24312" x="7829550" y="5524500"/>
          <p14:tracePt t="24328" x="7823200" y="5499100"/>
          <p14:tracePt t="24345" x="7823200" y="5467350"/>
          <p14:tracePt t="24361" x="7816850" y="5422900"/>
          <p14:tracePt t="24364" x="7810500" y="5403850"/>
          <p14:tracePt t="24378" x="7797800" y="5349875"/>
          <p14:tracePt t="24395" x="7797800" y="5305425"/>
          <p14:tracePt t="24411" x="7791450" y="5276850"/>
          <p14:tracePt t="24428" x="7791450" y="5251450"/>
          <p14:tracePt t="24445" x="7791450" y="5238750"/>
          <p14:tracePt t="24461" x="7791450" y="5235575"/>
          <p14:tracePt t="24478" x="7785100" y="5229225"/>
          <p14:tracePt t="24494" x="7775575" y="5229225"/>
          <p14:tracePt t="24511" x="7766050" y="5229225"/>
          <p14:tracePt t="24528" x="7734300" y="5229225"/>
          <p14:tracePt t="24545" x="7696200" y="5229225"/>
          <p14:tracePt t="24561" x="7651750" y="5232400"/>
          <p14:tracePt t="24578" x="7594600" y="5251450"/>
          <p14:tracePt t="24595" x="7556500" y="5264150"/>
          <p14:tracePt t="24611" x="7527925" y="5276850"/>
          <p14:tracePt t="24628" x="7464425" y="5295900"/>
          <p14:tracePt t="24645" x="7416800" y="5308600"/>
          <p14:tracePt t="24661" x="7378700" y="5321300"/>
          <p14:tracePt t="24678" x="7321550" y="5346700"/>
          <p14:tracePt t="24695" x="7292975" y="5359400"/>
          <p14:tracePt t="24711" x="7261225" y="5365750"/>
          <p14:tracePt t="24728" x="7219950" y="5372100"/>
          <p14:tracePt t="24745" x="7197725" y="5372100"/>
          <p14:tracePt t="24761" x="7169150" y="5372100"/>
          <p14:tracePt t="24778" x="7131050" y="5372100"/>
          <p14:tracePt t="24795" x="7105650" y="5378450"/>
          <p14:tracePt t="24812" x="7064375" y="5400675"/>
          <p14:tracePt t="24828" x="7048500" y="5413375"/>
          <p14:tracePt t="24844" x="7032625" y="5422900"/>
          <p14:tracePt t="24862" x="7004050" y="5451475"/>
          <p14:tracePt t="24878" x="6981825" y="5473700"/>
          <p14:tracePt t="24895" x="6962775" y="5521325"/>
          <p14:tracePt t="24912" x="6921500" y="5594350"/>
          <p14:tracePt t="24928" x="6908800" y="5638800"/>
          <p14:tracePt t="24945" x="6896100" y="5683250"/>
          <p14:tracePt t="24962" x="6870700" y="5749925"/>
          <p14:tracePt t="24978" x="6858000" y="5794375"/>
          <p14:tracePt t="24995" x="6845300" y="5832475"/>
          <p14:tracePt t="25012" x="6838950" y="5880100"/>
          <p14:tracePt t="25028" x="6838950" y="5908675"/>
          <p14:tracePt t="25045" x="6838950" y="5930900"/>
          <p14:tracePt t="25062" x="6838950" y="5946775"/>
          <p14:tracePt t="25077" x="6838950" y="5962650"/>
          <p14:tracePt t="25095" x="6838950" y="5972175"/>
          <p14:tracePt t="25112" x="6838950" y="5984875"/>
          <p14:tracePt t="25128" x="6838950" y="5994400"/>
          <p14:tracePt t="25145" x="6851650" y="6010275"/>
          <p14:tracePt t="25161" x="6864350" y="6026150"/>
          <p14:tracePt t="25178" x="6880225" y="6029325"/>
          <p14:tracePt t="25195" x="6889750" y="6035675"/>
          <p14:tracePt t="25211" x="6905625" y="6038850"/>
          <p14:tracePt t="25227" x="6915150" y="6048375"/>
          <p14:tracePt t="25245" x="6931025" y="6061075"/>
          <p14:tracePt t="25261" x="6956425" y="6067425"/>
          <p14:tracePt t="25278" x="7000875" y="6067425"/>
          <p14:tracePt t="25294" x="7038975" y="6067425"/>
          <p14:tracePt t="25311" x="7077075" y="6067425"/>
          <p14:tracePt t="25327" x="7099300" y="6067425"/>
          <p14:tracePt t="25344" x="7115175" y="6067425"/>
          <p14:tracePt t="25361" x="7131050" y="6064250"/>
          <p14:tracePt t="25377" x="7140575" y="6064250"/>
          <p14:tracePt t="25394" x="7150100" y="6048375"/>
          <p14:tracePt t="25411" x="7175500" y="6032500"/>
          <p14:tracePt t="25428" x="7200900" y="6022975"/>
          <p14:tracePt t="25445" x="7229475" y="6010275"/>
          <p14:tracePt t="25461" x="7258050" y="5988050"/>
          <p14:tracePt t="25478" x="7273925" y="5975350"/>
          <p14:tracePt t="25494" x="7283450" y="5965825"/>
          <p14:tracePt t="25511" x="7296150" y="5965825"/>
          <p14:tracePt t="25554" x="7296150" y="5962650"/>
          <p14:tracePt t="25561" x="7299325" y="5956300"/>
          <p14:tracePt t="25578" x="7308850" y="5940425"/>
          <p14:tracePt t="25595" x="7331075" y="5924550"/>
          <p14:tracePt t="25611" x="7362825" y="5883275"/>
          <p14:tracePt t="25628" x="7385050" y="5857875"/>
          <p14:tracePt t="25644" x="7404100" y="5832475"/>
          <p14:tracePt t="25661" x="7423150" y="5791200"/>
          <p14:tracePt t="25678" x="7432675" y="5775325"/>
          <p14:tracePt t="25695" x="7458075" y="5753100"/>
          <p14:tracePt t="25711" x="7486650" y="5715000"/>
          <p14:tracePt t="25728" x="7512050" y="5683250"/>
          <p14:tracePt t="25744" x="7524750" y="5661025"/>
          <p14:tracePt t="25761" x="7540625" y="5626100"/>
          <p14:tracePt t="25778" x="7546975" y="5616575"/>
          <p14:tracePt t="25795" x="7546975" y="5607050"/>
          <p14:tracePt t="25811" x="7546975" y="5584825"/>
          <p14:tracePt t="25828" x="7546975" y="5575300"/>
          <p14:tracePt t="25845" x="7543800" y="5565775"/>
          <p14:tracePt t="25861" x="7527925" y="5546725"/>
          <p14:tracePt t="25878" x="7515225" y="5508625"/>
          <p14:tracePt t="25895" x="7515225" y="5454650"/>
          <p14:tracePt t="25911" x="7521575" y="5368925"/>
          <p14:tracePt t="25928" x="7527925" y="5305425"/>
          <p14:tracePt t="25945" x="7534275" y="5276850"/>
          <p14:tracePt t="25961" x="7534275" y="5248275"/>
          <p14:tracePt t="25977" x="7534275" y="5238750"/>
          <p14:tracePt t="25995" x="7534275" y="5229225"/>
          <p14:tracePt t="26011" x="7534275" y="5226050"/>
          <p14:tracePt t="26028" x="7534275" y="5219700"/>
          <p14:tracePt t="26077" x="7534275" y="5216525"/>
          <p14:tracePt t="26090" x="7531100" y="5210175"/>
          <p14:tracePt t="26097" x="7527925" y="5203825"/>
          <p14:tracePt t="26111" x="7518400" y="5194300"/>
          <p14:tracePt t="26128" x="7502525" y="5194300"/>
          <p14:tracePt t="26145" x="7480300" y="5191125"/>
          <p14:tracePt t="26161" x="7451725" y="5178425"/>
          <p14:tracePt t="26178" x="7429500" y="5178425"/>
          <p14:tracePt t="26195" x="7385050" y="5178425"/>
          <p14:tracePt t="26212" x="7315200" y="5178425"/>
          <p14:tracePt t="26228" x="7261225" y="5178425"/>
          <p14:tracePt t="26245" x="7172325" y="5194300"/>
          <p14:tracePt t="26261" x="7108825" y="5210175"/>
          <p14:tracePt t="26277" x="7070725" y="5222875"/>
          <p14:tracePt t="26295" x="7019925" y="5238750"/>
          <p14:tracePt t="26311" x="6997700" y="5257800"/>
          <p14:tracePt t="26328" x="6988175" y="5267325"/>
          <p14:tracePt t="26345" x="6972300" y="5283200"/>
          <p14:tracePt t="26361" x="6962775" y="5292725"/>
          <p14:tracePt t="26377" x="6953250" y="5302250"/>
          <p14:tracePt t="26395" x="6943725" y="5308600"/>
          <p14:tracePt t="26411" x="6943725" y="5311775"/>
          <p14:tracePt t="26428" x="6943725" y="5318125"/>
          <p14:tracePt t="26503" x="6943725" y="5321300"/>
          <p14:tracePt t="26539" x="6943725" y="5327650"/>
          <p14:tracePt t="26546" x="6943725" y="5330825"/>
          <p14:tracePt t="26552" x="6943725" y="5343525"/>
          <p14:tracePt t="26561" x="6937375" y="5346700"/>
          <p14:tracePt t="26577" x="6927850" y="5356225"/>
          <p14:tracePt t="26595" x="6899275" y="5372100"/>
          <p14:tracePt t="26611" x="6845300" y="5400675"/>
          <p14:tracePt t="26628" x="6765925" y="5432425"/>
          <p14:tracePt t="26645" x="6629400" y="5489575"/>
          <p14:tracePt t="26661" x="6559550" y="5518150"/>
          <p14:tracePt t="26678" x="6521450" y="5553075"/>
          <p14:tracePt t="26694" x="6470650" y="5572125"/>
          <p14:tracePt t="26711" x="6461125" y="5581650"/>
          <p14:tracePt t="26728" x="6445250" y="5591175"/>
          <p14:tracePt t="26744" x="6432550" y="5607050"/>
          <p14:tracePt t="26761" x="6423025" y="5610225"/>
          <p14:tracePt t="26778" x="6423025" y="5616575"/>
          <p14:tracePt t="26795" x="6423025" y="5626100"/>
          <p14:tracePt t="26811" x="6416675" y="5635625"/>
          <p14:tracePt t="26828" x="6416675" y="5638800"/>
          <p14:tracePt t="26845" x="6416675" y="5651500"/>
          <p14:tracePt t="26878" x="6416675" y="5661025"/>
          <p14:tracePt t="26895" x="6416675" y="5670550"/>
          <p14:tracePt t="26912" x="6416675" y="5680075"/>
          <p14:tracePt t="26928" x="6416675" y="5689600"/>
          <p14:tracePt t="26944" x="6419850" y="5708650"/>
          <p14:tracePt t="26961" x="6423025" y="5721350"/>
          <p14:tracePt t="26978" x="6429375" y="5730875"/>
          <p14:tracePt t="26995" x="6438900" y="5740400"/>
          <p14:tracePt t="27011" x="6442075" y="5749925"/>
          <p14:tracePt t="27028" x="6461125" y="5765800"/>
          <p14:tracePt t="27044" x="6473825" y="5781675"/>
          <p14:tracePt t="27061" x="6486525" y="5791200"/>
          <p14:tracePt t="27078" x="6496050" y="5800725"/>
          <p14:tracePt t="27094" x="6521450" y="5816600"/>
          <p14:tracePt t="27111" x="6537325" y="5816600"/>
          <p14:tracePt t="27128" x="6546850" y="5816600"/>
          <p14:tracePt t="27144" x="6569075" y="5816600"/>
          <p14:tracePt t="27161" x="6578600" y="5816600"/>
          <p14:tracePt t="27178" x="6588125" y="5816600"/>
          <p14:tracePt t="27194" x="6600825" y="5816600"/>
          <p14:tracePt t="27211" x="6616700" y="5816600"/>
          <p14:tracePt t="27228" x="6626225" y="5816600"/>
          <p14:tracePt t="27245" x="6635750" y="5816600"/>
          <p14:tracePt t="27278" x="6642100" y="5816600"/>
          <p14:tracePt t="27294" x="6645275" y="5816600"/>
          <p14:tracePt t="27311" x="6661150" y="5822950"/>
          <p14:tracePt t="27328" x="6670675" y="5826125"/>
          <p14:tracePt t="27344" x="6686550" y="5835650"/>
          <p14:tracePt t="27361" x="6702425" y="5842000"/>
          <p14:tracePt t="27377" x="6731000" y="5848350"/>
          <p14:tracePt t="27394" x="6772275" y="5848350"/>
          <p14:tracePt t="27411" x="6794500" y="5848350"/>
          <p14:tracePt t="27428" x="6816725" y="5848350"/>
          <p14:tracePt t="27444" x="6854825" y="5848350"/>
          <p14:tracePt t="27461" x="6877050" y="5848350"/>
          <p14:tracePt t="27479" x="6918325" y="5838825"/>
          <p14:tracePt t="27494" x="6950075" y="5826125"/>
          <p14:tracePt t="27511" x="6972300" y="5813425"/>
          <p14:tracePt t="27529" x="6997700" y="5797550"/>
          <p14:tracePt t="27545" x="7045325" y="5778500"/>
          <p14:tracePt t="27561" x="7077075" y="5765800"/>
          <p14:tracePt t="27579" x="7112000" y="5746750"/>
          <p14:tracePt t="27595" x="7143750" y="5730875"/>
          <p14:tracePt t="27611" x="7159625" y="5718175"/>
          <p14:tracePt t="27627" x="7191375" y="5695950"/>
          <p14:tracePt t="27644" x="7226300" y="5651500"/>
          <p14:tracePt t="27661" x="7261225" y="5610225"/>
          <p14:tracePt t="27677" x="7286625" y="5572125"/>
          <p14:tracePt t="27694" x="7334250" y="5511800"/>
          <p14:tracePt t="27711" x="7353300" y="5473700"/>
          <p14:tracePt t="27727" x="7385050" y="5448300"/>
          <p14:tracePt t="27744" x="7413625" y="5403850"/>
          <p14:tracePt t="27761" x="7432675" y="5381625"/>
          <p14:tracePt t="27777" x="7458075" y="5362575"/>
          <p14:tracePt t="27794" x="7493000" y="5334000"/>
          <p14:tracePt t="27811" x="7531100" y="5311775"/>
          <p14:tracePt t="27828" x="7588250" y="5280025"/>
          <p14:tracePt t="27844" x="7620000" y="5270500"/>
          <p14:tracePt t="27861" x="7664450" y="5248275"/>
          <p14:tracePt t="27878" x="7747000" y="5222875"/>
          <p14:tracePt t="27894" x="7800975" y="5203825"/>
          <p14:tracePt t="27911" x="7864475" y="5194300"/>
          <p14:tracePt t="27928" x="7934325" y="5194300"/>
          <p14:tracePt t="27944" x="7978775" y="5194300"/>
          <p14:tracePt t="27961" x="8023225" y="5194300"/>
          <p14:tracePt t="27978" x="8086725" y="5197475"/>
          <p14:tracePt t="27995" x="8115300" y="5210175"/>
          <p14:tracePt t="28011" x="8159750" y="5222875"/>
          <p14:tracePt t="28028" x="8213725" y="5260975"/>
          <p14:tracePt t="28044" x="8239125" y="5292725"/>
          <p14:tracePt t="28061" x="8267700" y="5318125"/>
          <p14:tracePt t="28078" x="8293100" y="5359400"/>
          <p14:tracePt t="28094" x="8305800" y="5384800"/>
          <p14:tracePt t="28111" x="8318500" y="5429250"/>
          <p14:tracePt t="28128" x="8337550" y="5502275"/>
          <p14:tracePt t="28144" x="8337550" y="5553075"/>
          <p14:tracePt t="28161" x="8337550" y="5588000"/>
          <p14:tracePt t="28178" x="8337550" y="5635625"/>
          <p14:tracePt t="28194" x="8337550" y="5657850"/>
          <p14:tracePt t="28211" x="8337550" y="5673725"/>
          <p14:tracePt t="28228" x="8337550" y="5689600"/>
          <p14:tracePt t="28244" x="8337550" y="5705475"/>
          <p14:tracePt t="28260" x="8334375" y="5734050"/>
          <p14:tracePt t="28278" x="8308975" y="5768975"/>
          <p14:tracePt t="28294" x="8299450" y="5797550"/>
          <p14:tracePt t="28311" x="8286750" y="5822950"/>
          <p14:tracePt t="28327" x="8261350" y="5864225"/>
          <p14:tracePt t="28344" x="8245475" y="5880100"/>
          <p14:tracePt t="28361" x="8213725" y="5911850"/>
          <p14:tracePt t="28377" x="8108950" y="5949950"/>
          <p14:tracePt t="28395" x="8045450" y="5962650"/>
          <p14:tracePt t="28410" x="7981950" y="5984875"/>
          <p14:tracePt t="28428" x="7889875" y="6007100"/>
          <p14:tracePt t="28444" x="7826375" y="6019800"/>
          <p14:tracePt t="28461" x="7788275" y="6032500"/>
          <p14:tracePt t="28477" x="7734300" y="6032500"/>
          <p14:tracePt t="28494" x="7705725" y="6032500"/>
          <p14:tracePt t="28511" x="7667625" y="6032500"/>
          <p14:tracePt t="28528" x="7604125" y="6022975"/>
          <p14:tracePt t="28544" x="7569200" y="6010275"/>
          <p14:tracePt t="28561" x="7515225" y="5997575"/>
          <p14:tracePt t="28577" x="7442200" y="5972175"/>
          <p14:tracePt t="28594" x="7381875" y="5956300"/>
          <p14:tracePt t="28610" x="7318375" y="5943600"/>
          <p14:tracePt t="28628" x="7219950" y="5892800"/>
          <p14:tracePt t="28644" x="7153275" y="5861050"/>
          <p14:tracePt t="28661" x="7108825" y="5848350"/>
          <p14:tracePt t="28677" x="7058025" y="5816600"/>
          <p14:tracePt t="28694" x="7042150" y="5807075"/>
          <p14:tracePt t="28711" x="7032625" y="5797550"/>
          <p14:tracePt t="28728" x="7016750" y="5791200"/>
          <p14:tracePt t="28744" x="7007225" y="5791200"/>
          <p14:tracePt t="28760" x="7007225" y="5788025"/>
          <p14:tracePt t="28800" x="7007225" y="5781675"/>
          <p14:tracePt t="28814" x="7007225" y="5772150"/>
          <p14:tracePt t="28850" x="7013575" y="5772150"/>
          <p14:tracePt t="28857" x="7019925" y="5768975"/>
          <p14:tracePt t="28877" x="7023100" y="5768975"/>
          <p14:tracePt t="29783" x="6981825" y="5753100"/>
          <p14:tracePt t="29789" x="6899275" y="5737225"/>
          <p14:tracePt t="29797" x="6804025" y="5718175"/>
          <p14:tracePt t="29811" x="6597650" y="5680075"/>
          <p14:tracePt t="29827" x="6337300" y="5648325"/>
          <p14:tracePt t="29860" x="5527675" y="5629275"/>
          <p14:tracePt t="29895" x="4829175" y="5661025"/>
          <p14:tracePt t="29913" x="4229100" y="5746750"/>
          <p14:tracePt t="29929" x="3854450" y="5797550"/>
          <p14:tracePt t="29945" x="3552825" y="5829300"/>
          <p14:tracePt t="29947" x="3429000" y="5838825"/>
          <p14:tracePt t="29961" x="3171825" y="5857875"/>
          <p14:tracePt t="29978" x="2965450" y="5876925"/>
          <p14:tracePt t="29994" x="2762250" y="5876925"/>
          <p14:tracePt t="30010" x="2520950" y="5886450"/>
          <p14:tracePt t="30029" x="2378075" y="5911850"/>
          <p14:tracePt t="30044" x="2251075" y="5930900"/>
          <p14:tracePt t="30060" x="2095500" y="5962650"/>
          <p14:tracePt t="30077" x="1993900" y="6003925"/>
          <p14:tracePt t="30094" x="1873250" y="6038850"/>
          <p14:tracePt t="30111" x="1749425" y="6076950"/>
          <p14:tracePt t="30127" x="1685925" y="6092825"/>
          <p14:tracePt t="30144" x="1631950" y="6105525"/>
          <p14:tracePt t="30161" x="1584325" y="6111875"/>
          <p14:tracePt t="30177" x="1562100" y="6118225"/>
          <p14:tracePt t="30194" x="1555750" y="6118225"/>
          <p14:tracePt t="30560" x="1543050" y="6102350"/>
          <p14:tracePt t="30567" x="1536700" y="6083300"/>
          <p14:tracePt t="30577" x="1524000" y="6057900"/>
          <p14:tracePt t="30594" x="1492250" y="6019800"/>
          <p14:tracePt t="30611" x="1460500" y="5943600"/>
          <p14:tracePt t="30644" x="1422400" y="5873750"/>
          <p14:tracePt t="30677" x="1384300" y="5832475"/>
          <p14:tracePt t="30694" x="1362075" y="5822950"/>
          <p14:tracePt t="30710" x="1333500" y="5800725"/>
          <p14:tracePt t="30727" x="1311275" y="5791200"/>
          <p14:tracePt t="30744" x="1295400" y="5781675"/>
          <p14:tracePt t="30760" x="1266825" y="5768975"/>
          <p14:tracePt t="30777" x="1247775" y="5759450"/>
          <p14:tracePt t="30795" x="1225550" y="5746750"/>
          <p14:tracePt t="30810" x="1216025" y="5743575"/>
          <p14:tracePt t="30827" x="1200150" y="5737225"/>
          <p14:tracePt t="30845" x="1184275" y="5737225"/>
          <p14:tracePt t="30861" x="1174750" y="5730875"/>
          <p14:tracePt t="30877" x="1165225" y="5730875"/>
          <p14:tracePt t="30895" x="1146175" y="5730875"/>
          <p14:tracePt t="30910" x="1136650" y="5730875"/>
          <p14:tracePt t="30927" x="1127125" y="5730875"/>
          <p14:tracePt t="30944" x="1120775" y="5730875"/>
          <p14:tracePt t="30961" x="1117600" y="5730875"/>
          <p14:tracePt t="31145" x="1130300" y="5730875"/>
          <p14:tracePt t="31152" x="1139825" y="5730875"/>
          <p14:tracePt t="31160" x="1165225" y="5730875"/>
          <p14:tracePt t="31177" x="1196975" y="5730875"/>
          <p14:tracePt t="31195" x="1244600" y="5730875"/>
          <p14:tracePt t="31210" x="1273175" y="5730875"/>
          <p14:tracePt t="31227" x="1301750" y="5730875"/>
          <p14:tracePt t="31244" x="1323975" y="5734050"/>
          <p14:tracePt t="31260" x="1349375" y="5734050"/>
          <p14:tracePt t="31278" x="1365250" y="5734050"/>
          <p14:tracePt t="31294" x="1406525" y="5734050"/>
          <p14:tracePt t="31310" x="1444625" y="5734050"/>
          <p14:tracePt t="31328" x="1485900" y="5734050"/>
          <p14:tracePt t="31345" x="1527175" y="5734050"/>
          <p14:tracePt t="31360" x="1549400" y="5734050"/>
          <p14:tracePt t="31377" x="1577975" y="5734050"/>
          <p14:tracePt t="31394" x="1603375" y="5734050"/>
          <p14:tracePt t="31410" x="1619250" y="5734050"/>
          <p14:tracePt t="31428" x="1635125" y="5734050"/>
          <p14:tracePt t="31444" x="1651000" y="5734050"/>
          <p14:tracePt t="31460" x="1666875" y="5734050"/>
          <p14:tracePt t="31477" x="1682750" y="5734050"/>
          <p14:tracePt t="31494" x="1708150" y="5734050"/>
          <p14:tracePt t="31510" x="1730375" y="5734050"/>
          <p14:tracePt t="31528" x="1746250" y="5734050"/>
          <p14:tracePt t="31544" x="1781175" y="5734050"/>
          <p14:tracePt t="31560" x="1800225" y="5734050"/>
          <p14:tracePt t="31577" x="1809750" y="5734050"/>
          <p14:tracePt t="31594" x="1841500" y="5734050"/>
          <p14:tracePt t="31610" x="1863725" y="5734050"/>
          <p14:tracePt t="31627" x="1889125" y="5734050"/>
          <p14:tracePt t="31644" x="1914525" y="5734050"/>
          <p14:tracePt t="31660" x="1936750" y="5734050"/>
          <p14:tracePt t="31677" x="1958975" y="5727700"/>
          <p14:tracePt t="31694" x="1997075" y="5727700"/>
          <p14:tracePt t="31711" x="2012950" y="5727700"/>
          <p14:tracePt t="31727" x="2022475" y="5727700"/>
          <p14:tracePt t="31744" x="2044700" y="5727700"/>
          <p14:tracePt t="31760" x="2054225" y="5727700"/>
          <p14:tracePt t="31777" x="2063750" y="5727700"/>
          <p14:tracePt t="31794" x="2076450" y="5727700"/>
          <p14:tracePt t="31810" x="2092325" y="5727700"/>
          <p14:tracePt t="31827" x="2101850" y="5727700"/>
          <p14:tracePt t="31844" x="2117725" y="5727700"/>
          <p14:tracePt t="32087" x="2114550" y="5727700"/>
          <p14:tracePt t="32093" x="2111375" y="5727700"/>
          <p14:tracePt t="32100" x="2105025" y="5727700"/>
          <p14:tracePt t="32110" x="2101850" y="5721350"/>
          <p14:tracePt t="32127" x="2079625" y="5721350"/>
          <p14:tracePt t="32144" x="2044700" y="5711825"/>
          <p14:tracePt t="32160" x="2016125" y="5711825"/>
          <p14:tracePt t="32178" x="1990725" y="5711825"/>
          <p14:tracePt t="32194" x="1974850" y="5711825"/>
          <p14:tracePt t="32211" x="1965325" y="5711825"/>
          <p14:tracePt t="32227" x="1955800" y="5711825"/>
          <p14:tracePt t="32244" x="1939925" y="5711825"/>
          <p14:tracePt t="32261" x="1924050" y="5711825"/>
          <p14:tracePt t="32278" x="1914525" y="5711825"/>
          <p14:tracePt t="32294" x="1898650" y="5711825"/>
          <p14:tracePt t="32311" x="1895475" y="5711825"/>
          <p14:tracePt t="32328" x="1889125" y="5711825"/>
          <p14:tracePt t="32400" x="1879600" y="5711825"/>
          <p14:tracePt t="32407" x="1876425" y="5711825"/>
          <p14:tracePt t="32421" x="1870075" y="5711825"/>
          <p14:tracePt t="32493" x="1866900" y="5711825"/>
          <p14:tracePt t="32956" x="1873250" y="5711825"/>
          <p14:tracePt t="32963" x="1876425" y="5711825"/>
          <p14:tracePt t="32977" x="1885950" y="5718175"/>
          <p14:tracePt t="32994" x="1908175" y="5718175"/>
          <p14:tracePt t="33010" x="1924050" y="5721350"/>
          <p14:tracePt t="33027" x="1955800" y="5721350"/>
          <p14:tracePt t="33060" x="2022475" y="5721350"/>
          <p14:tracePt t="33094" x="2120900" y="5721350"/>
          <p14:tracePt t="33110" x="2165350" y="5718175"/>
          <p14:tracePt t="33127" x="2228850" y="5711825"/>
          <p14:tracePt t="33144" x="2282825" y="5699125"/>
          <p14:tracePt t="33161" x="2343150" y="5683250"/>
          <p14:tracePt t="33177" x="2435225" y="5664200"/>
          <p14:tracePt t="33194" x="2492375" y="5664200"/>
          <p14:tracePt t="33210" x="2555875" y="5657850"/>
          <p14:tracePt t="33227" x="2641600" y="5645150"/>
          <p14:tracePt t="33244" x="2705100" y="5635625"/>
          <p14:tracePt t="33260" x="2765425" y="5629275"/>
          <p14:tracePt t="33277" x="2844800" y="5629275"/>
          <p14:tracePt t="33293" x="2879725" y="5629275"/>
          <p14:tracePt t="33310" x="2901950" y="5616575"/>
          <p14:tracePt t="33327" x="2949575" y="5616575"/>
          <p14:tracePt t="33344" x="2987675" y="5610225"/>
          <p14:tracePt t="33360" x="3038475" y="5610225"/>
          <p14:tracePt t="33377" x="3133725" y="5610225"/>
          <p14:tracePt t="33394" x="3178175" y="5610225"/>
          <p14:tracePt t="33410" x="3222625" y="5613400"/>
          <p14:tracePt t="33427" x="3298825" y="5613400"/>
          <p14:tracePt t="33443" x="3359150" y="5613400"/>
          <p14:tracePt t="33460" x="3409950" y="5613400"/>
          <p14:tracePt t="33477" x="3489325" y="5610225"/>
          <p14:tracePt t="33494" x="3533775" y="5610225"/>
          <p14:tracePt t="33510" x="3571875" y="5610225"/>
          <p14:tracePt t="33527" x="3632200" y="5610225"/>
          <p14:tracePt t="33544" x="3676650" y="5610225"/>
          <p14:tracePt t="33560" x="3721100" y="5610225"/>
          <p14:tracePt t="33577" x="3784600" y="5610225"/>
          <p14:tracePt t="33594" x="3819525" y="5603875"/>
          <p14:tracePt t="33611" x="3863975" y="5591175"/>
          <p14:tracePt t="33627" x="3921125" y="5578475"/>
          <p14:tracePt t="33644" x="3952875" y="5572125"/>
          <p14:tracePt t="33660" x="3997325" y="5565775"/>
          <p14:tracePt t="33677" x="4057650" y="5559425"/>
          <p14:tracePt t="33694" x="4111625" y="5559425"/>
          <p14:tracePt t="33710" x="4162425" y="5559425"/>
          <p14:tracePt t="33727" x="4232275" y="5559425"/>
          <p14:tracePt t="33744" x="4292600" y="5559425"/>
          <p14:tracePt t="33760" x="4384675" y="5559425"/>
          <p14:tracePt t="33777" x="4552950" y="5581650"/>
          <p14:tracePt t="33794" x="4638675" y="5597525"/>
          <p14:tracePt t="33810" x="4746625" y="5622925"/>
          <p14:tracePt t="33827" x="4892675" y="5654675"/>
          <p14:tracePt t="33844" x="4965700" y="5667375"/>
          <p14:tracePt t="33860" x="5038725" y="5676900"/>
          <p14:tracePt t="33877" x="5168900" y="5683250"/>
          <p14:tracePt t="33893" x="5254625" y="5699125"/>
          <p14:tracePt t="33911" x="5365750" y="5721350"/>
          <p14:tracePt t="33927" x="5426075" y="5721350"/>
          <p14:tracePt t="33944" x="5486400" y="5727700"/>
          <p14:tracePt t="33960" x="5559425" y="5727700"/>
          <p14:tracePt t="33976" x="5594350" y="5727700"/>
          <p14:tracePt t="33993" x="5616575" y="5727700"/>
          <p14:tracePt t="34010" x="5645150" y="5727700"/>
          <p14:tracePt t="34027" x="5673725" y="5727700"/>
          <p14:tracePt t="34043" x="5702300" y="5727700"/>
          <p14:tracePt t="34060" x="5718175" y="5727700"/>
          <p14:tracePt t="34076" x="5749925" y="5734050"/>
          <p14:tracePt t="34093" x="5759450" y="5740400"/>
          <p14:tracePt t="34111" x="5775325" y="5740400"/>
          <p14:tracePt t="34127" x="5784850" y="5743575"/>
          <p14:tracePt t="34143" x="5800725" y="5743575"/>
          <p14:tracePt t="34160" x="5810250" y="5749925"/>
          <p14:tracePt t="34176" x="5819775" y="5749925"/>
          <p14:tracePt t="34193" x="5819775" y="5753100"/>
          <p14:tracePt t="34277" x="5819775" y="5759450"/>
          <p14:tracePt t="34304" x="5819775" y="5762625"/>
          <p14:tracePt t="34311" x="5819775" y="5775325"/>
          <p14:tracePt t="34327" x="5819775" y="5778500"/>
          <p14:tracePt t="34344" x="5819775" y="5784850"/>
          <p14:tracePt t="34360" x="5819775" y="5788025"/>
          <p14:tracePt t="34377" x="5819775" y="5794375"/>
          <p14:tracePt t="34394" x="5819775" y="5797550"/>
          <p14:tracePt t="34410" x="5819775" y="5803900"/>
          <p14:tracePt t="34427" x="5816600" y="5807075"/>
          <p14:tracePt t="34443" x="5807075" y="5813425"/>
          <p14:tracePt t="34460" x="5784850" y="5829300"/>
          <p14:tracePt t="34477" x="5775325" y="5829300"/>
          <p14:tracePt t="34494" x="5765800" y="5838825"/>
          <p14:tracePt t="34496" x="5762625" y="5838825"/>
          <p14:tracePt t="34510" x="5753100" y="5838825"/>
          <p14:tracePt t="34527" x="5724525" y="5838825"/>
          <p14:tracePt t="34544" x="5680075" y="5838825"/>
          <p14:tracePt t="34560" x="5610225" y="5838825"/>
          <p14:tracePt t="34577" x="5575300" y="5838825"/>
          <p14:tracePt t="34594" x="5530850" y="5838825"/>
          <p14:tracePt t="34610" x="5451475" y="5838825"/>
          <p14:tracePt t="34627" x="5391150" y="5838825"/>
          <p14:tracePt t="34644" x="5330825" y="5845175"/>
          <p14:tracePt t="34660" x="5248275" y="5867400"/>
          <p14:tracePt t="34677" x="5194300" y="5886450"/>
          <p14:tracePt t="34694" x="5149850" y="5899150"/>
          <p14:tracePt t="34710" x="5076825" y="5918200"/>
          <p14:tracePt t="34727" x="5038725" y="5930900"/>
          <p14:tracePt t="34744" x="4994275" y="5943600"/>
          <p14:tracePt t="34760" x="4930775" y="5972175"/>
          <p14:tracePt t="34777" x="4886325" y="5984875"/>
          <p14:tracePt t="34794" x="4848225" y="5997575"/>
          <p14:tracePt t="34810" x="4737100" y="6026150"/>
          <p14:tracePt t="34827" x="4641850" y="6035675"/>
          <p14:tracePt t="34844" x="4559300" y="6042025"/>
          <p14:tracePt t="34860" x="4397375" y="6042025"/>
          <p14:tracePt t="34877" x="4260850" y="6042025"/>
          <p14:tracePt t="34893" x="4143375" y="6042025"/>
          <p14:tracePt t="34910" x="3959225" y="6042025"/>
          <p14:tracePt t="34927" x="3800475" y="6042025"/>
          <p14:tracePt t="34944" x="3641725" y="6042025"/>
          <p14:tracePt t="34960" x="3365500" y="6042025"/>
          <p14:tracePt t="34977" x="3194050" y="6061075"/>
          <p14:tracePt t="34995" x="2921000" y="6070600"/>
          <p14:tracePt t="35010" x="2749550" y="6070600"/>
          <p14:tracePt t="35027" x="2609850" y="6070600"/>
          <p14:tracePt t="35047" x="2336800" y="6070600"/>
          <p14:tracePt t="35060" x="2190750" y="6070600"/>
          <p14:tracePt t="35077" x="2019300" y="6070600"/>
          <p14:tracePt t="35094" x="1847850" y="6070600"/>
          <p14:tracePt t="35110" x="1651000" y="6086475"/>
          <p14:tracePt t="35128" x="1520825" y="6096000"/>
          <p14:tracePt t="35144" x="1393825" y="6096000"/>
          <p14:tracePt t="35160" x="1263650" y="6111875"/>
          <p14:tracePt t="35177" x="1158875" y="6118225"/>
          <p14:tracePt t="35194" x="1054100" y="6118225"/>
          <p14:tracePt t="35210" x="923925" y="6118225"/>
          <p14:tracePt t="35227" x="844550" y="6118225"/>
          <p14:tracePt t="35244" x="692150" y="6118225"/>
          <p14:tracePt t="35260" x="609600" y="6118225"/>
          <p14:tracePt t="35277" x="536575" y="6127750"/>
          <p14:tracePt t="35294" x="482600" y="6127750"/>
          <p14:tracePt t="35310" x="438150" y="6134100"/>
          <p14:tracePt t="35327" x="400050" y="6140450"/>
          <p14:tracePt t="35344" x="346075" y="6140450"/>
          <p14:tracePt t="35360" x="311150" y="6140450"/>
          <p14:tracePt t="35377" x="279400" y="6140450"/>
          <p14:tracePt t="35394" x="241300" y="6140450"/>
          <p14:tracePt t="35410" x="219075" y="6140450"/>
          <p14:tracePt t="35427" x="190500" y="6140450"/>
          <p14:tracePt t="35444" x="168275" y="6140450"/>
          <p14:tracePt t="35460" x="152400" y="6140450"/>
          <p14:tracePt t="35477" x="142875" y="6140450"/>
          <p14:tracePt t="35494" x="130175" y="6140450"/>
          <p14:tracePt t="35510" x="117475" y="6140450"/>
          <p14:tracePt t="35527" x="104775" y="6140450"/>
          <p14:tracePt t="35544" x="88900" y="6140450"/>
          <p14:tracePt t="35601" x="92075" y="6140450"/>
          <p14:tracePt t="35609" x="95250" y="6140450"/>
          <p14:tracePt t="35616" x="101600" y="6140450"/>
          <p14:tracePt t="35627" x="111125" y="6140450"/>
          <p14:tracePt t="35644" x="130175" y="6140450"/>
          <p14:tracePt t="35661" x="152400" y="6140450"/>
          <p14:tracePt t="35677" x="180975" y="6140450"/>
          <p14:tracePt t="35694" x="222250" y="6140450"/>
          <p14:tracePt t="35710" x="244475" y="6137275"/>
          <p14:tracePt t="35727" x="276225" y="6130925"/>
          <p14:tracePt t="35744" x="330200" y="6124575"/>
          <p14:tracePt t="35760" x="368300" y="6118225"/>
          <p14:tracePt t="35777" x="412750" y="6105525"/>
          <p14:tracePt t="35794" x="460375" y="6099175"/>
          <p14:tracePt t="35810" x="504825" y="6092825"/>
          <p14:tracePt t="35827" x="542925" y="6092825"/>
          <p14:tracePt t="35844" x="596900" y="6092825"/>
          <p14:tracePt t="35860" x="625475" y="6092825"/>
          <p14:tracePt t="35877" x="663575" y="6092825"/>
          <p14:tracePt t="35893" x="717550" y="6092825"/>
          <p14:tracePt t="35910" x="755650" y="6092825"/>
          <p14:tracePt t="35927" x="806450" y="6083300"/>
          <p14:tracePt t="35944" x="882650" y="6076950"/>
          <p14:tracePt t="35960" x="930275" y="6064250"/>
          <p14:tracePt t="35977" x="974725" y="6057900"/>
          <p14:tracePt t="35993" x="1044575" y="6051550"/>
          <p14:tracePt t="36010" x="1098550" y="6038850"/>
          <p14:tracePt t="36027" x="1158875" y="6038850"/>
          <p14:tracePt t="36043" x="1228725" y="6038850"/>
          <p14:tracePt t="36060" x="1266825" y="6038850"/>
          <p14:tracePt t="36077" x="1301750" y="6038850"/>
          <p14:tracePt t="36093" x="1343025" y="6038850"/>
          <p14:tracePt t="36110" x="1371600" y="6038850"/>
          <p14:tracePt t="36127" x="1416050" y="6038850"/>
          <p14:tracePt t="36143" x="1476375" y="6038850"/>
          <p14:tracePt t="36160" x="1530350" y="6038850"/>
          <p14:tracePt t="36177" x="1574800" y="6032500"/>
          <p14:tracePt t="36193" x="1635125" y="6032500"/>
          <p14:tracePt t="36210" x="1663700" y="6032500"/>
          <p14:tracePt t="36228" x="1685925" y="6032500"/>
          <p14:tracePt t="36243" x="1727200" y="6032500"/>
          <p14:tracePt t="36260" x="1749425" y="6032500"/>
          <p14:tracePt t="36277" x="1793875" y="6032500"/>
          <p14:tracePt t="36293" x="1854200" y="6032500"/>
          <p14:tracePt t="36310" x="1898650" y="6032500"/>
          <p14:tracePt t="36327" x="1936750" y="6032500"/>
          <p14:tracePt t="36343" x="1984375" y="6032500"/>
          <p14:tracePt t="36360" x="2019300" y="6032500"/>
          <p14:tracePt t="36377" x="2057400" y="6032500"/>
          <p14:tracePt t="36393" x="2117725" y="6032500"/>
          <p14:tracePt t="36410" x="2171700" y="6032500"/>
          <p14:tracePt t="36427" x="2216150" y="6032500"/>
          <p14:tracePt t="36444" x="2276475" y="6032500"/>
          <p14:tracePt t="36460" x="2298700" y="6032500"/>
          <p14:tracePt t="36477" x="2336800" y="6032500"/>
          <p14:tracePt t="36494" x="2397125" y="6032500"/>
          <p14:tracePt t="36510" x="2435225" y="6032500"/>
          <p14:tracePt t="36527" x="2486025" y="6035675"/>
          <p14:tracePt t="36543" x="2549525" y="6048375"/>
          <p14:tracePt t="36560" x="2593975" y="6048375"/>
          <p14:tracePt t="36578" x="2647950" y="6048375"/>
          <p14:tracePt t="36593" x="2686050" y="6048375"/>
          <p14:tracePt t="36610" x="2736850" y="6048375"/>
          <p14:tracePt t="36627" x="2797175" y="6048375"/>
          <p14:tracePt t="36643" x="2892425" y="6048375"/>
          <p14:tracePt t="36660" x="2962275" y="6048375"/>
          <p14:tracePt t="36676" x="3048000" y="6035675"/>
          <p14:tracePt t="36694" x="3184525" y="6035675"/>
          <p14:tracePt t="36710" x="3248025" y="6035675"/>
          <p14:tracePt t="36727" x="3302000" y="6035675"/>
          <p14:tracePt t="36743" x="3324225" y="6035675"/>
          <p14:tracePt t="36760" x="3352800" y="6035675"/>
          <p14:tracePt t="36778" x="3378200" y="6035675"/>
          <p14:tracePt t="36793" x="3409950" y="6035675"/>
          <p14:tracePt t="36810" x="3429000" y="6035675"/>
          <p14:tracePt t="36828" x="3470275" y="6035675"/>
          <p14:tracePt t="36843" x="3508375" y="6035675"/>
          <p14:tracePt t="36860" x="3530600" y="6035675"/>
          <p14:tracePt t="36877" x="3562350" y="6035675"/>
          <p14:tracePt t="36893" x="3571875" y="6035675"/>
          <p14:tracePt t="36910" x="3581400" y="6048375"/>
          <p14:tracePt t="36927" x="3587750" y="6048375"/>
          <p14:tracePt t="37827" x="3603625" y="6048375"/>
          <p14:tracePt t="37834" x="3622675" y="6048375"/>
          <p14:tracePt t="37843" x="3648075" y="6048375"/>
          <p14:tracePt t="37860" x="3676650" y="6048375"/>
          <p14:tracePt t="37877" x="3717925" y="6048375"/>
          <p14:tracePt t="37893" x="3736975" y="6048375"/>
          <p14:tracePt t="37910" x="3775075" y="6048375"/>
          <p14:tracePt t="37943" x="3860800" y="6048375"/>
          <p14:tracePt t="37977" x="3943350" y="6048375"/>
          <p14:tracePt t="37993" x="3965575" y="6048375"/>
          <p14:tracePt t="38010" x="3987800" y="6048375"/>
          <p14:tracePt t="38027" x="4022725" y="6048375"/>
          <p14:tracePt t="38043" x="4041775" y="6048375"/>
          <p14:tracePt t="38060" x="4073525" y="6048375"/>
          <p14:tracePt t="38077" x="4127500" y="6048375"/>
          <p14:tracePt t="38093" x="4162425" y="6048375"/>
          <p14:tracePt t="38110" x="4206875" y="6045200"/>
          <p14:tracePt t="38127" x="4264025" y="6038850"/>
          <p14:tracePt t="38143" x="4302125" y="6032500"/>
          <p14:tracePt t="38160" x="4330700" y="6032500"/>
          <p14:tracePt t="38177" x="4384675" y="6026150"/>
          <p14:tracePt t="38193" x="4429125" y="6019800"/>
          <p14:tracePt t="38210" x="4489450" y="6019800"/>
          <p14:tracePt t="38226" x="4594225" y="6019800"/>
          <p14:tracePt t="38243" x="4654550" y="6019800"/>
          <p14:tracePt t="38260" x="4733925" y="6019800"/>
          <p14:tracePt t="38277" x="4895850" y="6019800"/>
          <p14:tracePt t="38293" x="4978400" y="6019800"/>
          <p14:tracePt t="38311" x="5064125" y="6019800"/>
          <p14:tracePt t="38327" x="5156200" y="6019800"/>
          <p14:tracePt t="38344" x="5257800" y="6019800"/>
          <p14:tracePt t="38359" x="5362575" y="6019800"/>
          <p14:tracePt t="38377" x="5537200" y="6019800"/>
          <p14:tracePt t="38393" x="5695950" y="6019800"/>
          <p14:tracePt t="38410" x="5810250" y="6019800"/>
          <p14:tracePt t="38427" x="5918200" y="6019800"/>
          <p14:tracePt t="38443" x="5978525" y="6019800"/>
          <p14:tracePt t="38459" x="6029325" y="6019800"/>
          <p14:tracePt t="38477" x="6089650" y="6019800"/>
          <p14:tracePt t="38493" x="6127750" y="6019800"/>
          <p14:tracePt t="38510" x="6175375" y="6019800"/>
          <p14:tracePt t="38527" x="6197600" y="6019800"/>
          <p14:tracePt t="38543" x="6226175" y="6019800"/>
          <p14:tracePt t="38560" x="6242050" y="6019800"/>
          <p14:tracePt t="38577" x="6251575" y="6019800"/>
          <p14:tracePt t="38593" x="6267450" y="6019800"/>
          <p14:tracePt t="38610" x="6276975" y="6019800"/>
          <p14:tracePt t="38626" x="6280150" y="6019800"/>
          <p14:tracePt t="38643" x="6280150" y="6026150"/>
          <p14:tracePt t="38660" x="6289675" y="6032500"/>
          <p14:tracePt t="38677" x="6299200" y="6032500"/>
          <p14:tracePt t="38693" x="6315075" y="6032500"/>
          <p14:tracePt t="38710" x="6324600" y="6032500"/>
          <p14:tracePt t="38726" x="6334125" y="6035675"/>
          <p14:tracePt t="38743" x="6343650" y="6035675"/>
          <p14:tracePt t="38760" x="6365875" y="6042025"/>
          <p14:tracePt t="38776" x="6375400" y="6045200"/>
          <p14:tracePt t="38793" x="6378575" y="6051550"/>
          <p14:tracePt t="38810" x="6388100" y="6061075"/>
          <p14:tracePt t="38826" x="6394450" y="6064250"/>
          <p14:tracePt t="38860" x="6397625" y="6064250"/>
          <p14:tracePt t="38910" x="6397625" y="6070600"/>
          <p14:tracePt t="38924" x="6397625" y="6076950"/>
          <p14:tracePt t="38946" x="6397625" y="6080125"/>
          <p14:tracePt t="38953" x="6397625" y="6089650"/>
          <p14:tracePt t="38975" x="6410325" y="6089650"/>
          <p14:tracePt t="39068" x="6410325" y="6096000"/>
          <p14:tracePt t="39110" x="6413500" y="6096000"/>
          <p14:tracePt t="39189" x="6413500" y="6099175"/>
          <p14:tracePt t="39210" x="6413500" y="6105525"/>
          <p14:tracePt t="39446" x="6397625" y="6105525"/>
          <p14:tracePt t="39453" x="6384925" y="6105525"/>
          <p14:tracePt t="39461" x="6375400" y="6105525"/>
          <p14:tracePt t="39477" x="6353175" y="6105525"/>
          <p14:tracePt t="39510" x="6267450" y="6111875"/>
          <p14:tracePt t="39543" x="6178550" y="6118225"/>
          <p14:tracePt t="39545" x="6153150" y="6118225"/>
          <p14:tracePt t="39559" x="6115050" y="6118225"/>
          <p14:tracePt t="39576" x="6070600" y="6124575"/>
          <p14:tracePt t="39593" x="6026150" y="6130925"/>
          <p14:tracePt t="39609" x="5940425" y="6130925"/>
          <p14:tracePt t="39626" x="5857875" y="6130925"/>
          <p14:tracePt t="39643" x="5784850" y="6130925"/>
          <p14:tracePt t="39660" x="5705475" y="6146800"/>
          <p14:tracePt t="39677" x="5651500" y="6159500"/>
          <p14:tracePt t="39694" x="5540375" y="6181725"/>
          <p14:tracePt t="39710" x="5445125" y="6197600"/>
          <p14:tracePt t="39726" x="5391150" y="6216650"/>
          <p14:tracePt t="39744" x="5289550" y="6238875"/>
          <p14:tracePt t="39759" x="5222875" y="6261100"/>
          <p14:tracePt t="39777" x="5143500" y="6308725"/>
          <p14:tracePt t="39795" x="5045075" y="6378575"/>
          <p14:tracePt t="39810" x="4991100" y="6391275"/>
          <p14:tracePt t="39827" x="4953000" y="6391275"/>
          <p14:tracePt t="39844" x="4905375" y="6391275"/>
          <p14:tracePt t="41250" x="4826000" y="6388100"/>
          <p14:tracePt t="41257" x="4711700" y="6369050"/>
          <p14:tracePt t="41264" x="4597400" y="6359525"/>
          <p14:tracePt t="41276" x="4483100" y="6350000"/>
          <p14:tracePt t="41293" x="4060825" y="6350000"/>
          <p14:tracePt t="41309" x="3771900" y="6356350"/>
          <p14:tracePt t="41327" x="3327400" y="6388100"/>
          <p14:tracePt t="41360" x="2809875" y="6407150"/>
          <p14:tracePt t="41394" x="2317750" y="6435725"/>
          <p14:tracePt t="41411" x="2168525" y="6451600"/>
          <p14:tracePt t="41427" x="1968500" y="6486525"/>
          <p14:tracePt t="41442" x="1882775" y="6511925"/>
          <p14:tracePt t="42027" x="1447800" y="6464300"/>
          <p14:tracePt t="42034" x="1501775" y="6429375"/>
          <p14:tracePt t="42043" x="1562100" y="6403975"/>
          <p14:tracePt t="42060" x="1698625" y="6330950"/>
          <p14:tracePt t="42077" x="1847850" y="6273800"/>
          <p14:tracePt t="42110" x="2028825" y="6242050"/>
          <p14:tracePt t="42143" x="2165350" y="6219825"/>
          <p14:tracePt t="42159" x="2209800" y="6219825"/>
          <p14:tracePt t="42176" x="2276475" y="6219825"/>
          <p14:tracePt t="42193" x="2330450" y="6219825"/>
          <p14:tracePt t="42210" x="2381250" y="6219825"/>
          <p14:tracePt t="42227" x="2428875" y="6219825"/>
          <p14:tracePt t="42243" x="2457450" y="6219825"/>
          <p14:tracePt t="42259" x="2466975" y="6219825"/>
          <p14:tracePt t="42276" x="2482850" y="6219825"/>
          <p14:tracePt t="42355" x="2482850" y="6223000"/>
          <p14:tracePt t="42362" x="2482850" y="6229350"/>
          <p14:tracePt t="42377" x="2482850" y="6232525"/>
          <p14:tracePt t="42393" x="2482850" y="6238875"/>
          <p14:tracePt t="42410" x="2482850" y="6242050"/>
          <p14:tracePt t="42426" x="2482850" y="6248400"/>
          <p14:tracePt t="42443" x="2479675" y="6251575"/>
          <p14:tracePt t="42459" x="2476500" y="6261100"/>
          <p14:tracePt t="42476" x="2460625" y="6273800"/>
          <p14:tracePt t="42493" x="2451100" y="6283325"/>
          <p14:tracePt t="42510" x="2435225" y="6292850"/>
          <p14:tracePt t="42526" x="2425700" y="6311900"/>
          <p14:tracePt t="42543" x="2419350" y="6321425"/>
          <p14:tracePt t="42559" x="2416175" y="6330950"/>
          <p14:tracePt t="42576" x="2416175" y="6337300"/>
          <p14:tracePt t="42610" x="2416175" y="6346825"/>
          <p14:tracePt t="42626" x="2416175" y="6356350"/>
          <p14:tracePt t="42643" x="2416175" y="6365875"/>
          <p14:tracePt t="42659" x="2416175" y="6375400"/>
          <p14:tracePt t="42676" x="2444750" y="6384925"/>
          <p14:tracePt t="42693" x="2473325" y="6391275"/>
          <p14:tracePt t="42710" x="2517775" y="6391275"/>
          <p14:tracePt t="42726" x="2549525" y="6391275"/>
          <p14:tracePt t="42743" x="2581275" y="6391275"/>
          <p14:tracePt t="42759" x="2597150" y="6391275"/>
          <p14:tracePt t="42776" x="2616200" y="6391275"/>
          <p14:tracePt t="42876" x="2619375" y="6391275"/>
          <p14:tracePt t="42882" x="2625725" y="6391275"/>
          <p14:tracePt t="42893" x="2628900" y="6391275"/>
          <p14:tracePt t="42910" x="2644775" y="6391275"/>
          <p14:tracePt t="42926" x="2701925" y="6403975"/>
          <p14:tracePt t="42943" x="2746375" y="6410325"/>
          <p14:tracePt t="42959" x="2797175" y="6423025"/>
          <p14:tracePt t="42976" x="2889250" y="6445250"/>
          <p14:tracePt t="42993" x="2962275" y="6457950"/>
          <p14:tracePt t="43009" x="3051175" y="6483350"/>
          <p14:tracePt t="43026" x="3140075" y="6502400"/>
          <p14:tracePt t="43043" x="3184525" y="6508750"/>
          <p14:tracePt t="43059" x="3213100" y="6508750"/>
          <p14:tracePt t="43076" x="3270250" y="6508750"/>
          <p14:tracePt t="43093" x="3311525" y="6508750"/>
          <p14:tracePt t="43110" x="3384550" y="6508750"/>
          <p14:tracePt t="43126" x="3429000" y="6508750"/>
          <p14:tracePt t="43143" x="3457575" y="6508750"/>
          <p14:tracePt t="43159" x="3486150" y="6521450"/>
          <p14:tracePt t="47661" x="3463925" y="6511925"/>
          <p14:tracePt t="47668" x="3435350" y="6496050"/>
          <p14:tracePt t="47675" x="3384550" y="6480175"/>
          <p14:tracePt t="47692" x="3302000" y="6464300"/>
          <p14:tracePt t="47709" x="3213100" y="6442075"/>
          <p14:tracePt t="47725" x="3114675" y="6426200"/>
          <p14:tracePt t="47743" x="3070225" y="6426200"/>
          <p14:tracePt t="47776" x="2965450" y="6426200"/>
          <p14:tracePt t="47809" x="2882900" y="6454775"/>
          <p14:tracePt t="47826" x="2838450" y="6473825"/>
          <p14:tracePt t="47842" x="2816225" y="6486525"/>
          <p14:tracePt t="47859" x="2784475" y="6499225"/>
          <p14:tracePt t="47876" x="2771775" y="6511925"/>
          <p14:tracePt t="47892" x="2762250" y="6521450"/>
          <p14:tracePt t="47910" x="2740025" y="6537325"/>
          <p14:tracePt t="47926" x="2736850" y="6546850"/>
          <p14:tracePt t="47942" x="2736850" y="6562725"/>
          <p14:tracePt t="47959" x="2736850" y="6572250"/>
          <p14:tracePt t="47976" x="2759075" y="6588125"/>
          <p14:tracePt t="47992" x="2809875" y="6594475"/>
          <p14:tracePt t="48009" x="2962275" y="6600825"/>
          <p14:tracePt t="48026" x="3089275" y="6600825"/>
          <p14:tracePt t="48042" x="3225800" y="6600825"/>
          <p14:tracePt t="48060" x="3409950" y="6600825"/>
          <p14:tracePt t="48075" x="3540125" y="6588125"/>
          <p14:tracePt t="48092" x="3657600" y="6572250"/>
          <p14:tracePt t="48109" x="3822700" y="6546850"/>
          <p14:tracePt t="48126" x="3943350" y="6521450"/>
          <p14:tracePt t="48142" x="4105275" y="6511925"/>
          <p14:tracePt t="48160" x="4333875" y="6502400"/>
          <p14:tracePt t="48175" x="4495800" y="6492875"/>
          <p14:tracePt t="48192" x="4645025" y="6477000"/>
          <p14:tracePt t="48209" x="4768850" y="6451600"/>
          <p14:tracePt t="48226" x="4864100" y="6435725"/>
          <p14:tracePt t="48242" x="4949825" y="6413500"/>
          <p14:tracePt t="48260" x="5064125" y="6381750"/>
          <p14:tracePt t="48276" x="5130800" y="6359525"/>
          <p14:tracePt t="48292" x="5194300" y="6346825"/>
          <p14:tracePt t="48309" x="5292725" y="6337300"/>
          <p14:tracePt t="48326" x="5337175" y="6337300"/>
          <p14:tracePt t="48342" x="5372100" y="6337300"/>
          <p14:tracePt t="48360" x="5387975" y="6337300"/>
          <p14:tracePt t="48375" x="5397500" y="6337300"/>
          <p14:tracePt t="48409" x="5403850" y="6337300"/>
          <p14:tracePt t="48425" x="5416550" y="6337300"/>
          <p14:tracePt t="48442" x="5426075" y="6337300"/>
          <p14:tracePt t="48459" x="5441950" y="6337300"/>
          <p14:tracePt t="48475" x="5448300" y="6337300"/>
          <p14:tracePt t="48492" x="5451475" y="6337300"/>
          <p14:tracePt t="48525" x="5457825" y="6337300"/>
          <p14:tracePt t="48931" x="5403850" y="6308725"/>
          <p14:tracePt t="48938" x="5308600" y="6283325"/>
          <p14:tracePt t="48944" x="5216525" y="6245225"/>
          <p14:tracePt t="48959" x="5041900" y="6216650"/>
          <p14:tracePt t="48976" x="4867275" y="6197600"/>
          <p14:tracePt t="48992" x="4664075" y="6197600"/>
          <p14:tracePt t="49026" x="4194175" y="6223000"/>
          <p14:tracePt t="49060" x="3765550" y="6286500"/>
          <p14:tracePt t="49077" x="3616325" y="6305550"/>
          <p14:tracePt t="49094" x="3416300" y="6330950"/>
          <p14:tracePt t="49108" x="3276600" y="6350000"/>
          <p14:tracePt t="49126" x="3181350" y="6365875"/>
          <p14:tracePt t="49142" x="3095625" y="6372225"/>
          <p14:tracePt t="49159" x="2987675" y="6388100"/>
          <p14:tracePt t="49175" x="2924175" y="6388100"/>
          <p14:tracePt t="49192" x="2873375" y="6394450"/>
          <p14:tracePt t="49194" x="2854325" y="6400800"/>
          <p14:tracePt t="49208" x="2800350" y="6413500"/>
          <p14:tracePt t="49230" x="2701925" y="6429375"/>
          <p14:tracePt t="49242" x="2676525" y="6435725"/>
          <p14:tracePt t="49259" x="2543175" y="6457950"/>
          <p14:tracePt t="49275" x="2457450" y="6473825"/>
          <p14:tracePt t="49292" x="2403475" y="6496050"/>
          <p14:tracePt t="49309" x="2352675" y="6511925"/>
          <p14:tracePt t="49326" x="2320925" y="6524625"/>
          <p14:tracePt t="49342" x="2298700" y="6537325"/>
          <p14:tracePt t="49360" x="2263775" y="6553200"/>
          <p14:tracePt t="49376" x="2247900" y="6559550"/>
          <p14:tracePt t="49393" x="2228850" y="6559550"/>
          <p14:tracePt t="49408" x="2219325" y="6559550"/>
          <p14:tracePt t="49425" x="2206625" y="6559550"/>
          <p14:tracePt t="49443" x="2197100" y="6559550"/>
          <p14:tracePt t="49515" x="2193925" y="6559550"/>
          <p14:tracePt t="49721" x="2187575" y="6559550"/>
          <p14:tracePt t="49729" x="2184400" y="6559550"/>
          <p14:tracePt t="49742" x="2174875" y="6559550"/>
          <p14:tracePt t="49775" x="2155825" y="6559550"/>
          <p14:tracePt t="49986" x="2000250" y="6454775"/>
          <p14:tracePt t="50221" x="1974850" y="6426200"/>
          <p14:tracePt t="50228" x="1920875" y="6391275"/>
          <p14:tracePt t="50242" x="1838325" y="6305550"/>
          <p14:tracePt t="50259" x="1752600" y="6229350"/>
          <p14:tracePt t="50276" x="1660525" y="6172200"/>
          <p14:tracePt t="50292" x="1489075" y="6092825"/>
          <p14:tracePt t="50325" x="1257300" y="6022975"/>
          <p14:tracePt t="50360" x="1016000" y="5984875"/>
          <p14:tracePt t="50376" x="933450" y="5969000"/>
          <p14:tracePt t="50392" x="796925" y="5937250"/>
          <p14:tracePt t="50408" x="723900" y="5930900"/>
          <p14:tracePt t="50426" x="663575" y="5930900"/>
          <p14:tracePt t="50443" x="577850" y="5930900"/>
          <p14:tracePt t="50459" x="517525" y="5930900"/>
          <p14:tracePt t="50476" x="466725" y="5934075"/>
          <p14:tracePt t="50493" x="403225" y="5946775"/>
          <p14:tracePt t="50509" x="377825" y="5956300"/>
          <p14:tracePt t="50526" x="349250" y="5956300"/>
          <p14:tracePt t="50542" x="317500" y="5962650"/>
          <p14:tracePt t="50559" x="292100" y="5962650"/>
          <p14:tracePt t="50576" x="282575" y="5969000"/>
          <p14:tracePt t="50592" x="269875" y="5969000"/>
          <p14:tracePt t="50608" x="254000" y="5969000"/>
          <p14:tracePt t="50625" x="244475" y="5972175"/>
          <p14:tracePt t="50642" x="228600" y="5978525"/>
          <p14:tracePt t="50659" x="228600" y="5988050"/>
          <p14:tracePt t="50676" x="225425" y="5997575"/>
          <p14:tracePt t="50693" x="219075" y="6016625"/>
          <p14:tracePt t="50709" x="219075" y="6026150"/>
          <p14:tracePt t="50725" x="219075" y="6038850"/>
          <p14:tracePt t="50742" x="219075" y="6057900"/>
          <p14:tracePt t="50758" x="219075" y="6067425"/>
          <p14:tracePt t="50776" x="219075" y="6076950"/>
          <p14:tracePt t="50792" x="219075" y="6092825"/>
          <p14:tracePt t="50808" x="219075" y="6105525"/>
          <p14:tracePt t="50825" x="219075" y="6127750"/>
          <p14:tracePt t="50842" x="219075" y="6169025"/>
          <p14:tracePt t="50859" x="219075" y="6191250"/>
          <p14:tracePt t="50875" x="219075" y="6219825"/>
          <p14:tracePt t="50893" x="222250" y="6254750"/>
          <p14:tracePt t="50909" x="228600" y="6276975"/>
          <p14:tracePt t="50926" x="244475" y="6299200"/>
          <p14:tracePt t="50942" x="254000" y="6308725"/>
          <p14:tracePt t="50959" x="269875" y="6337300"/>
          <p14:tracePt t="50976" x="285750" y="6350000"/>
          <p14:tracePt t="50992" x="301625" y="6372225"/>
          <p14:tracePt t="51009" x="330200" y="6384925"/>
          <p14:tracePt t="51026" x="368300" y="6410325"/>
          <p14:tracePt t="51042" x="390525" y="6419850"/>
          <p14:tracePt t="51059" x="406400" y="6435725"/>
          <p14:tracePt t="51076" x="434975" y="6451600"/>
          <p14:tracePt t="51092" x="450850" y="6457950"/>
          <p14:tracePt t="51109" x="466725" y="6457950"/>
          <p14:tracePt t="51126" x="504825" y="6457950"/>
          <p14:tracePt t="51142" x="533400" y="6457950"/>
          <p14:tracePt t="51158" x="561975" y="6457950"/>
          <p14:tracePt t="51176" x="596900" y="6457950"/>
          <p14:tracePt t="51192" x="612775" y="6457950"/>
          <p14:tracePt t="51209" x="622300" y="6457950"/>
          <p14:tracePt t="51212" x="625475" y="6457950"/>
          <p14:tracePt t="51226" x="641350" y="6457950"/>
          <p14:tracePt t="51242" x="669925" y="6457950"/>
          <p14:tracePt t="51258" x="701675" y="6457950"/>
          <p14:tracePt t="51276" x="762000" y="6457950"/>
          <p14:tracePt t="51292" x="800100" y="6457950"/>
          <p14:tracePt t="51309" x="822325" y="6457950"/>
          <p14:tracePt t="51326" x="860425" y="6457950"/>
          <p14:tracePt t="51341" x="876300" y="6448425"/>
          <p14:tracePt t="51358" x="892175" y="6438900"/>
          <p14:tracePt t="51376" x="936625" y="6416675"/>
          <p14:tracePt t="51392" x="981075" y="6403975"/>
          <p14:tracePt t="51408" x="1025525" y="6388100"/>
          <p14:tracePt t="51426" x="1060450" y="6372225"/>
          <p14:tracePt t="51442" x="1092200" y="6353175"/>
          <p14:tracePt t="51458" x="1101725" y="6343650"/>
          <p14:tracePt t="51476" x="1111250" y="6343650"/>
          <p14:tracePt t="51492" x="1111250" y="6340475"/>
          <p14:tracePt t="51509" x="1111250" y="6334125"/>
          <p14:tracePt t="51525" x="1111250" y="6327775"/>
          <p14:tracePt t="51558" x="1111250" y="6318250"/>
          <p14:tracePt t="51576" x="1111250" y="6305550"/>
          <p14:tracePt t="51592" x="1104900" y="6292850"/>
          <p14:tracePt t="51609" x="1095375" y="6283325"/>
          <p14:tracePt t="51626" x="1054100" y="6267450"/>
          <p14:tracePt t="51642" x="1031875" y="6248400"/>
          <p14:tracePt t="51658" x="993775" y="6223000"/>
          <p14:tracePt t="51675" x="949325" y="6200775"/>
          <p14:tracePt t="51692" x="927100" y="6188075"/>
          <p14:tracePt t="51709" x="901700" y="6175375"/>
          <p14:tracePt t="51725" x="847725" y="6156325"/>
          <p14:tracePt t="51742" x="800100" y="6137275"/>
          <p14:tracePt t="51758" x="755650" y="6124575"/>
          <p14:tracePt t="51775" x="711200" y="6105525"/>
          <p14:tracePt t="51792" x="682625" y="6105525"/>
          <p14:tracePt t="51809" x="660400" y="6105525"/>
          <p14:tracePt t="51825" x="622300" y="6105525"/>
          <p14:tracePt t="51842" x="600075" y="6105525"/>
          <p14:tracePt t="51859" x="571500" y="6105525"/>
          <p14:tracePt t="51875" x="542925" y="6105525"/>
          <p14:tracePt t="51892" x="527050" y="6105525"/>
          <p14:tracePt t="51908" x="517525" y="6105525"/>
          <p14:tracePt t="51925" x="504825" y="6105525"/>
          <p14:tracePt t="51942" x="495300" y="6105525"/>
          <p14:tracePt t="51959" x="479425" y="6105525"/>
          <p14:tracePt t="51975" x="463550" y="6118225"/>
          <p14:tracePt t="51992" x="454025" y="6127750"/>
          <p14:tracePt t="52008" x="444500" y="6143625"/>
          <p14:tracePt t="52025" x="422275" y="6159500"/>
          <p14:tracePt t="52042" x="412750" y="6169025"/>
          <p14:tracePt t="52059" x="409575" y="6178550"/>
          <p14:tracePt t="52075" x="409575" y="6197600"/>
          <p14:tracePt t="52091" x="409575" y="6207125"/>
          <p14:tracePt t="52108" x="409575" y="6216650"/>
          <p14:tracePt t="52125" x="409575" y="6232525"/>
          <p14:tracePt t="52142" x="409575" y="6242050"/>
          <p14:tracePt t="52158" x="409575" y="6251575"/>
          <p14:tracePt t="52175" x="409575" y="6261100"/>
          <p14:tracePt t="52192" x="409575" y="6267450"/>
          <p14:tracePt t="52209" x="409575" y="6270625"/>
          <p14:tracePt t="52242" x="409575" y="6280150"/>
          <p14:tracePt t="52267" x="409575" y="6286500"/>
          <p14:tracePt t="52275" x="409575" y="6292850"/>
          <p14:tracePt t="52310" x="409575" y="6296025"/>
          <p14:tracePt t="52368" x="409575" y="6302375"/>
          <p14:tracePt t="52411" x="415925" y="6302375"/>
          <p14:tracePt t="52418" x="419100" y="6302375"/>
          <p14:tracePt t="52426" x="425450" y="6302375"/>
          <p14:tracePt t="52442" x="441325" y="6302375"/>
          <p14:tracePt t="52458" x="444500" y="6305550"/>
          <p14:tracePt t="52476" x="450850" y="6305550"/>
          <p14:tracePt t="52492" x="454025" y="6305550"/>
          <p14:tracePt t="52509" x="460375" y="6305550"/>
          <p14:tracePt t="52525" x="463550" y="6305550"/>
          <p14:tracePt t="52542" x="469900" y="6305550"/>
          <p14:tracePt t="52559" x="473075" y="6305550"/>
          <p14:tracePt t="52575" x="485775" y="6305550"/>
          <p14:tracePt t="52592" x="488950" y="6305550"/>
          <p14:tracePt t="52625" x="495300" y="6305550"/>
          <p14:tracePt t="52642" x="498475" y="6305550"/>
          <p14:tracePt t="52658" x="504825" y="6305550"/>
          <p14:tracePt t="52676" x="514350" y="6305550"/>
          <p14:tracePt t="52692" x="523875" y="6311900"/>
          <p14:tracePt t="52709" x="542925" y="6315075"/>
          <p14:tracePt t="52725" x="555625" y="6321425"/>
          <p14:tracePt t="52781" x="558800" y="6321425"/>
          <p14:tracePt t="52795" x="565150" y="6321425"/>
          <p14:tracePt t="52802" x="568325" y="6321425"/>
          <p14:tracePt t="52809" x="574675" y="6321425"/>
          <p14:tracePt t="52825" x="590550" y="6330950"/>
          <p14:tracePt t="52842" x="600075" y="6330950"/>
          <p14:tracePt t="52859" x="631825" y="6330950"/>
          <p14:tracePt t="52875" x="654050" y="6330950"/>
          <p14:tracePt t="52891" x="663575" y="6330950"/>
          <p14:tracePt t="52909" x="679450" y="6330950"/>
          <p14:tracePt t="52925" x="695325" y="6324600"/>
          <p14:tracePt t="52942" x="704850" y="6324600"/>
          <p14:tracePt t="52959" x="720725" y="6318250"/>
          <p14:tracePt t="52975" x="730250" y="6308725"/>
          <p14:tracePt t="52992" x="752475" y="6299200"/>
          <p14:tracePt t="53008" x="790575" y="6292850"/>
          <p14:tracePt t="53025" x="822325" y="6286500"/>
          <p14:tracePt t="53041" x="831850" y="6286500"/>
          <p14:tracePt t="57169" x="838200" y="6261100"/>
          <p14:tracePt t="57176" x="847725" y="6213475"/>
          <p14:tracePt t="57191" x="873125" y="6102350"/>
          <p14:tracePt t="57209" x="898525" y="5927725"/>
          <p14:tracePt t="57225" x="898525" y="5845175"/>
          <p14:tracePt t="57242" x="898525" y="5730875"/>
          <p14:tracePt t="57275" x="831850" y="5410200"/>
          <p14:tracePt t="57309" x="685800" y="5016500"/>
          <p14:tracePt t="57326" x="622300" y="4879975"/>
          <p14:tracePt t="57342" x="561975" y="4759325"/>
          <p14:tracePt t="57358" x="488950" y="4632325"/>
          <p14:tracePt t="57375" x="393700" y="4521200"/>
          <p14:tracePt t="57391" x="349250" y="4470400"/>
          <p14:tracePt t="57409" x="279400" y="4410075"/>
          <p14:tracePt t="57425" x="231775" y="4365625"/>
          <p14:tracePt t="57442" x="187325" y="4305300"/>
          <p14:tracePt t="57460" x="127000" y="4219575"/>
          <p14:tracePt t="57475" x="114300" y="4175125"/>
          <p14:tracePt t="57492" x="95250" y="4127500"/>
          <p14:tracePt t="57509" x="95250" y="4057650"/>
          <p14:tracePt t="57525" x="114300" y="3990975"/>
          <p14:tracePt t="57646" x="644525" y="3482975"/>
          <p14:tracePt t="57883" x="1203325" y="3394075"/>
          <p14:tracePt t="58241" x="1704975" y="2765425"/>
          <p14:tracePt t="58595" x="974725" y="2574925"/>
          <p14:tracePt t="58950" x="822325" y="2597150"/>
          <p14:tracePt t="61381" x="784225" y="2600325"/>
          <p14:tracePt t="61746" x="28575" y="2949575"/>
          <p14:tracePt t="61992" x="822325" y="3035300"/>
          <p14:tracePt t="62342" x="1419225" y="3070225"/>
          <p14:tracePt t="62696" x="2689225" y="2784475"/>
          <p14:tracePt t="63052" x="885825" y="1308100"/>
          <p14:tracePt t="63411" x="152400" y="1320800"/>
          <p14:tracePt t="63764" x="520700" y="2813050"/>
          <p14:tracePt t="65718" x="520700" y="2825750"/>
          <p14:tracePt t="65837" x="927100" y="3089275"/>
          <p14:tracePt t="66075" x="1524000" y="3111500"/>
          <p14:tracePt t="66428" x="1885950" y="2911475"/>
          <p14:tracePt t="66779" x="2105025" y="3070225"/>
          <p14:tracePt t="72078" x="2130425" y="3067050"/>
          <p14:tracePt t="72201" x="2740025" y="2794000"/>
          <p14:tracePt t="72438" x="3248025" y="2384425"/>
          <p14:tracePt t="72799" x="4232275" y="1562100"/>
          <p14:tracePt t="73154" x="4092575" y="930275"/>
          <p14:tracePt t="73510" x="4010025" y="793750"/>
          <p14:tracePt t="73745" x="3956050" y="854075"/>
          <p14:tracePt t="73866" x="3956050" y="876300"/>
          <p14:tracePt t="73986" x="3956050" y="917575"/>
          <p14:tracePt t="74106" x="3956050" y="996950"/>
          <p14:tracePt t="74227" x="4041775" y="1146175"/>
          <p14:tracePt t="74345" x="4051300" y="1155700"/>
          <p14:tracePt t="74768" x="4057650" y="1174750"/>
          <p14:tracePt t="74887" x="4111625" y="1339850"/>
          <p14:tracePt t="75007" x="4289425" y="1466850"/>
          <p14:tracePt t="75127" x="4425950" y="1568450"/>
          <p14:tracePt t="75248" x="4476750" y="1603375"/>
          <p14:tracePt t="75367" x="4533900" y="1682750"/>
          <p14:tracePt t="75486" x="4556125" y="1746250"/>
          <p14:tracePt t="75606" x="4533900" y="1746250"/>
          <p14:tracePt t="75608" x="4530725" y="1746250"/>
          <p14:tracePt t="78377" x="4524375" y="1762125"/>
          <p14:tracePt t="78500" x="4622800" y="2276475"/>
          <p14:tracePt t="78739" x="4978400" y="2917825"/>
          <p14:tracePt t="79090" x="5000625" y="3009900"/>
          <p14:tracePt t="79581" x="4984750" y="3016250"/>
          <p14:tracePt t="79717" x="4587875" y="2835275"/>
          <p14:tracePt t="79959" x="4410075" y="2689225"/>
          <p14:tracePt t="80196" x="4311650" y="2644775"/>
          <p14:tracePt t="80850" x="4324350" y="2657475"/>
          <p14:tracePt t="80978" x="4683125" y="2994025"/>
          <p14:tracePt t="81332" x="4841875" y="3044825"/>
          <p14:tracePt t="81691" x="4918075" y="3105150"/>
          <p14:tracePt t="83782" x="4908550" y="3089275"/>
          <p14:tracePt t="83921" x="4876800" y="2867025"/>
          <p14:tracePt t="84041" x="4854575" y="2806700"/>
          <p14:tracePt t="84162" x="4835525" y="2755900"/>
          <p14:tracePt t="84280" x="4803775" y="2727325"/>
          <p14:tracePt t="85400" x="4724400" y="2609850"/>
          <p14:tracePt t="85521" x="4387850" y="2165350"/>
          <p14:tracePt t="85756" x="4343400" y="2114550"/>
          <p14:tracePt t="85998" x="4267200" y="2051050"/>
          <p14:tracePt t="86118" x="4264025" y="2051050"/>
          <p14:tracePt t="86238" x="4283075" y="2051050"/>
          <p14:tracePt t="86359" x="4289425" y="2051050"/>
          <p14:tracePt t="86740" x="4289425" y="2038350"/>
          <p14:tracePt t="86863" x="4289425" y="2051050"/>
          <p14:tracePt t="89107" x="4318000" y="2063750"/>
          <p14:tracePt t="89226" x="4803775" y="2244725"/>
          <p14:tracePt t="89463" x="5470525" y="2543175"/>
          <p14:tracePt t="89464" x="5483225" y="2549525"/>
          <p14:tracePt t="89817" x="5708650" y="2698750"/>
          <p14:tracePt t="90061" x="5641975" y="2765425"/>
          <p14:tracePt t="90183" x="5438775" y="2771775"/>
          <p14:tracePt t="90304" x="5318125" y="2689225"/>
          <p14:tracePt t="90306" x="5314950" y="2689225"/>
          <p14:tracePt t="90427" x="5219700" y="2657475"/>
          <p14:tracePt t="90546" x="5073650" y="2597150"/>
          <p14:tracePt t="90666" x="4899025" y="2549525"/>
          <p14:tracePt t="90788" x="4676775" y="2549525"/>
          <p14:tracePt t="90907" x="4473575" y="2549525"/>
          <p14:tracePt t="91029" x="4222750" y="2543175"/>
          <p14:tracePt t="91148" x="4133850" y="2543175"/>
          <p14:tracePt t="91267" x="4041775" y="2581275"/>
          <p14:tracePt t="91387" x="3997325" y="2593975"/>
          <p14:tracePt t="91507" x="3997325" y="2647950"/>
          <p14:tracePt t="91636" x="4010025" y="2673350"/>
          <p14:tracePt t="91755" x="4098925" y="2698750"/>
          <p14:tracePt t="91874" x="4206875" y="2698750"/>
          <p14:tracePt t="91996" x="4298950" y="2698750"/>
          <p14:tracePt t="92115" x="4406900" y="2647950"/>
          <p14:tracePt t="92237" x="4629150" y="2651125"/>
          <p14:tracePt t="92357" x="4870450" y="2657475"/>
          <p14:tracePt t="92359" x="4879975" y="2657475"/>
          <p14:tracePt t="92479" x="5086350" y="2603500"/>
          <p14:tracePt t="92599" x="5181600" y="2578100"/>
          <p14:tracePt t="92720" x="5286375" y="2578100"/>
          <p14:tracePt t="92838" x="5314950" y="2578100"/>
          <p14:tracePt t="92957" x="5314950" y="2619375"/>
          <p14:tracePt t="93081" x="5235575" y="2670175"/>
          <p14:tracePt t="93202" x="5140325" y="2689225"/>
          <p14:tracePt t="93323" x="5092700" y="2695575"/>
          <p14:tracePt t="93442" x="5048250" y="2695575"/>
          <p14:tracePt t="93562" x="4981575" y="2695575"/>
          <p14:tracePt t="93682" x="4899025" y="2692400"/>
          <p14:tracePt t="93802" x="4791075" y="2676525"/>
          <p14:tracePt t="93921" x="4625975" y="2644775"/>
          <p14:tracePt t="94044" x="4521200" y="2625725"/>
          <p14:tracePt t="94164" x="4314825" y="2578100"/>
          <p14:tracePt t="94287" x="4191000" y="2578100"/>
          <p14:tracePt t="94415" x="4060825" y="2578100"/>
          <p14:tracePt t="94540" x="3962400" y="2578100"/>
          <p14:tracePt t="94661" x="3873500" y="2578100"/>
          <p14:tracePt t="94780" x="3857625" y="2597150"/>
          <p14:tracePt t="94899" x="3854450" y="2619375"/>
          <p14:tracePt t="95021" x="3854450" y="2622550"/>
          <p14:tracePt t="95142" x="3905250" y="2647950"/>
          <p14:tracePt t="95262" x="4000500" y="2667000"/>
          <p14:tracePt t="95381" x="4064000" y="2667000"/>
          <p14:tracePt t="95500" x="4102100" y="2667000"/>
          <p14:tracePt t="95620" x="4203700" y="2667000"/>
          <p14:tracePt t="95739" x="4340225" y="2651125"/>
          <p14:tracePt t="95858" x="4419600" y="2651125"/>
          <p14:tracePt t="95977" x="4505325" y="2651125"/>
          <p14:tracePt t="96099" x="4600575" y="2638425"/>
          <p14:tracePt t="96220" x="4746625" y="2635250"/>
          <p14:tracePt t="96339" x="4864100" y="2647950"/>
          <p14:tracePt t="96458" x="4972050" y="2670175"/>
          <p14:tracePt t="96578" x="5026025" y="2673350"/>
          <p14:tracePt t="96696" x="5076825" y="2673350"/>
          <p14:tracePt t="96816" x="5124450" y="2673350"/>
          <p14:tracePt t="96936" x="5159375" y="2673350"/>
          <p14:tracePt t="97466" x="5153025" y="2673350"/>
          <p14:tracePt t="97597" x="5089525" y="2657475"/>
          <p14:tracePt t="97716" x="4994275" y="2641600"/>
          <p14:tracePt t="97837" x="4902200" y="2641600"/>
          <p14:tracePt t="97955" x="4768850" y="2641600"/>
          <p14:tracePt t="97957" x="4752975" y="2641600"/>
          <p14:tracePt t="98079" x="4610100" y="2641600"/>
          <p14:tracePt t="98199" x="4445000" y="2644775"/>
          <p14:tracePt t="98320" x="4251325" y="2644775"/>
          <p14:tracePt t="98440" x="4095750" y="2689225"/>
          <p14:tracePt t="98442" x="4089400" y="2689225"/>
          <p14:tracePt t="98562" x="3994150" y="2708275"/>
          <p14:tracePt t="98681" x="3902075" y="2708275"/>
          <p14:tracePt t="98801" x="3870325" y="2708275"/>
          <p14:tracePt t="98924" x="3860800" y="2708275"/>
          <p14:tracePt t="99044" x="3883025" y="2708275"/>
          <p14:tracePt t="99167" x="3984625" y="2682875"/>
          <p14:tracePt t="104211" x="3994150" y="2682875"/>
          <p14:tracePt t="104351" x="4210050" y="2701925"/>
          <p14:tracePt t="104470" x="4289425" y="2698750"/>
          <p14:tracePt t="104590" x="4378325" y="2689225"/>
          <p14:tracePt t="104709" x="4445000" y="2673350"/>
          <p14:tracePt t="104827" x="4457700" y="2673350"/>
          <p14:tracePt t="105102" x="4454525" y="2670175"/>
          <p14:tracePt t="105223" x="4362450" y="2651125"/>
          <p14:tracePt t="105342" x="4327525" y="2644775"/>
          <p14:tracePt t="105460" x="4302125" y="2628900"/>
          <p14:tracePt t="110901" x="4308475" y="2632075"/>
          <p14:tracePt t="111031" x="4559300" y="2584450"/>
          <p14:tracePt t="111151" x="4981575" y="2466975"/>
          <p14:tracePt t="111392" x="5613400" y="2289175"/>
          <p14:tracePt t="111743" x="6022975" y="2041525"/>
          <p14:tracePt t="112098" x="6819900" y="1971675"/>
          <p14:tracePt t="112455" x="6804025" y="1974850"/>
          <p14:tracePt t="112692" x="6778625" y="1962150"/>
          <p14:tracePt t="116349" x="6769100" y="1968500"/>
          <p14:tracePt t="116467" x="6499225" y="2079625"/>
          <p14:tracePt t="116588" x="6308725" y="2098675"/>
          <p14:tracePt t="116708" x="6153150" y="2098675"/>
          <p14:tracePt t="116827" x="6042025" y="2098675"/>
          <p14:tracePt t="116946" x="5946775" y="2168525"/>
          <p14:tracePt t="117068" x="5921375" y="2251075"/>
          <p14:tracePt t="117189" x="5921375" y="2292350"/>
          <p14:tracePt t="117311" x="5959475" y="2336800"/>
          <p14:tracePt t="117432" x="6019800" y="2397125"/>
          <p14:tracePt t="117552" x="6029325" y="2397125"/>
          <p14:tracePt t="118068" x="6026150" y="2413000"/>
          <p14:tracePt t="118201" x="5997575" y="2578100"/>
          <p14:tracePt t="118323" x="5997575" y="2654300"/>
          <p14:tracePt t="118444" x="6057900" y="2692400"/>
          <p14:tracePt t="118564" x="6073775" y="2752725"/>
          <p14:tracePt t="118683" x="6073775" y="2768600"/>
          <p14:tracePt t="119180" x="6073775" y="2765425"/>
          <p14:tracePt t="119312" x="6076950" y="2765425"/>
          <p14:tracePt t="119436" x="6099175" y="2765425"/>
          <p14:tracePt t="119554" x="6162675" y="2740025"/>
          <p14:tracePt t="119675" x="6197600" y="2727325"/>
          <p14:tracePt t="119795" x="6213475" y="2727325"/>
          <p14:tracePt t="119914" x="6257925" y="2727325"/>
          <p14:tracePt t="120036" x="6340475" y="2727325"/>
          <p14:tracePt t="120154" x="6365875" y="2727325"/>
          <p14:tracePt t="126155" x="6353175" y="2720975"/>
          <p14:tracePt t="126288" x="6219825" y="2720975"/>
          <p14:tracePt t="126411" x="6127750" y="2746375"/>
          <p14:tracePt t="126532" x="6042025" y="2746375"/>
          <p14:tracePt t="126653" x="5997575" y="2746375"/>
          <p14:tracePt t="126771" x="5997575" y="2762250"/>
          <p14:tracePt t="126890" x="5997575" y="2816225"/>
          <p14:tracePt t="127008" x="6073775" y="2851150"/>
          <p14:tracePt t="127010" x="6080125" y="2851150"/>
          <p14:tracePt t="127128" x="6178550" y="2851150"/>
          <p14:tracePt t="127248" x="6286500" y="2835275"/>
          <p14:tracePt t="127368" x="6334125" y="2794000"/>
          <p14:tracePt t="127488" x="6350000" y="2784475"/>
          <p14:tracePt t="127611" x="6435725" y="2714625"/>
          <p14:tracePt t="127733" x="6473825" y="2670175"/>
          <p14:tracePt t="127852" x="6461125" y="2625725"/>
          <p14:tracePt t="127971" x="6372225" y="2565400"/>
          <p14:tracePt t="127972" x="6365875" y="2565400"/>
          <p14:tracePt t="128094" x="6296025" y="2565400"/>
          <p14:tracePt t="128219" x="6203950" y="2555875"/>
          <p14:tracePt t="128339" x="6108700" y="2555875"/>
          <p14:tracePt t="128462" x="6054725" y="2581275"/>
          <p14:tracePt t="128583" x="6051550" y="2689225"/>
          <p14:tracePt t="128703" x="6051550" y="2816225"/>
          <p14:tracePt t="128821" x="6051550" y="2825750"/>
          <p14:tracePt t="128939" x="6096000" y="2851150"/>
          <p14:tracePt t="129058" x="6261100" y="2898775"/>
          <p14:tracePt t="129179" x="6375400" y="2905125"/>
          <p14:tracePt t="131295" x="6394450" y="2901950"/>
          <p14:tracePt t="131427" x="6807200" y="2800350"/>
          <p14:tracePt t="131662" x="7397750" y="2562225"/>
          <p14:tracePt t="132017" x="8223250" y="2292350"/>
          <p14:tracePt t="132373" x="8524875" y="2244725"/>
          <p14:tracePt t="132612" x="8686800" y="2324100"/>
          <p14:tracePt t="132734" x="8648700" y="2301875"/>
          <p14:tracePt t="132853" x="8556625" y="2251075"/>
          <p14:tracePt t="132972" x="8416925" y="2187575"/>
          <p14:tracePt t="133092" x="8207375" y="2139950"/>
          <p14:tracePt t="133212" x="8077200" y="2139950"/>
          <p14:tracePt t="133335" x="7981950" y="2130425"/>
          <p14:tracePt t="133456" x="7893050" y="2098675"/>
          <p14:tracePt t="133576" x="7829550" y="2089150"/>
          <p14:tracePt t="133695" x="7820025" y="2089150"/>
          <p14:tracePt t="133814" x="7820025" y="2073275"/>
          <p14:tracePt t="133934" x="7820025" y="2063750"/>
          <p14:tracePt t="135011" x="7851775" y="2082800"/>
          <p14:tracePt t="135130" x="8677275" y="2343150"/>
          <p14:tracePt t="135132" x="8696325" y="2349500"/>
          <p14:tracePt t="135368" x="9001125" y="2378075"/>
          <p14:tracePt t="136223" x="9140825" y="2124075"/>
          <p14:tracePt t="136360" x="9023350" y="2025650"/>
          <p14:tracePt t="136481" x="8928100" y="2003425"/>
          <p14:tracePt t="136600" x="8832850" y="2000250"/>
          <p14:tracePt t="136721" x="8737600" y="2066925"/>
          <p14:tracePt t="136841" x="8658225" y="2184400"/>
          <p14:tracePt t="136960" x="8658225" y="223520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FF0000"/>
                </a:solidFill>
              </a:rPr>
              <a:t>Groupement de sporanges sur la face supérieure de la sporophylle, cas de </a:t>
            </a:r>
            <a:r>
              <a:rPr lang="fr-FR" altLang="fr-FR" sz="2400" i="1">
                <a:solidFill>
                  <a:srgbClr val="FF0000"/>
                </a:solidFill>
              </a:rPr>
              <a:t>Sellaginella</a:t>
            </a:r>
            <a:r>
              <a:rPr lang="fr-FR" altLang="fr-FR" sz="2400">
                <a:solidFill>
                  <a:srgbClr val="FF0000"/>
                </a:solidFill>
              </a:rPr>
              <a:t> et </a:t>
            </a:r>
            <a:r>
              <a:rPr lang="fr-FR" altLang="fr-FR" sz="2400" i="1">
                <a:solidFill>
                  <a:srgbClr val="FF0000"/>
                </a:solidFill>
              </a:rPr>
              <a:t>Isoetes</a:t>
            </a:r>
          </a:p>
        </p:txBody>
      </p:sp>
      <p:pic>
        <p:nvPicPr>
          <p:cNvPr id="24579" name="Picture 2" descr="Image associÃ©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071563"/>
            <a:ext cx="3881438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91"/>
    </mc:Choice>
    <mc:Fallback xmlns="">
      <p:transition spd="slow" advTm="32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499" x="6311900" y="4718050"/>
          <p14:tracePt t="13507" x="6238875" y="4683125"/>
          <p14:tracePt t="13522" x="6092825" y="4610100"/>
          <p14:tracePt t="13537" x="5927725" y="4533900"/>
          <p14:tracePt t="13555" x="5686425" y="4464050"/>
          <p14:tracePt t="13571" x="5362575" y="4406900"/>
          <p14:tracePt t="13605" x="4905375" y="4349750"/>
          <p14:tracePt t="13637" x="4502150" y="4305300"/>
          <p14:tracePt t="13655" x="4321175" y="4273550"/>
          <p14:tracePt t="13670" x="4229100" y="4273550"/>
          <p14:tracePt t="13687" x="4159250" y="4273550"/>
          <p14:tracePt t="13704" x="4114800" y="4273550"/>
          <p14:tracePt t="13721" x="4051300" y="4276725"/>
          <p14:tracePt t="13737" x="4013200" y="4279900"/>
          <p14:tracePt t="13755" x="3965575" y="4305300"/>
          <p14:tracePt t="13770" x="3943350" y="4311650"/>
          <p14:tracePt t="13787" x="3895725" y="4324350"/>
          <p14:tracePt t="13804" x="3832225" y="4343400"/>
          <p14:tracePt t="13821" x="3803650" y="4362450"/>
          <p14:tracePt t="13837" x="3765550" y="4375150"/>
          <p14:tracePt t="13855" x="3721100" y="4394200"/>
          <p14:tracePt t="13871" x="3698875" y="4403725"/>
          <p14:tracePt t="13887" x="3673475" y="4422775"/>
          <p14:tracePt t="13904" x="3635375" y="4422775"/>
          <p14:tracePt t="13920" x="3619500" y="4422775"/>
          <p14:tracePt t="13937" x="3603625" y="4422775"/>
          <p14:tracePt t="13954" x="3587750" y="4422775"/>
          <p14:tracePt t="13970" x="3587750" y="4429125"/>
          <p14:tracePt t="14218" x="3603625" y="4438650"/>
          <p14:tracePt t="14226" x="3622675" y="4451350"/>
          <p14:tracePt t="14237" x="3648075" y="4464050"/>
          <p14:tracePt t="14254" x="3717925" y="4527550"/>
          <p14:tracePt t="14270" x="3762375" y="4578350"/>
          <p14:tracePt t="14287" x="3800475" y="4603750"/>
          <p14:tracePt t="14304" x="3825875" y="4641850"/>
          <p14:tracePt t="14321" x="3835400" y="4651375"/>
          <p14:tracePt t="14337" x="3835400" y="4660900"/>
          <p14:tracePt t="14354" x="3835400" y="4679950"/>
          <p14:tracePt t="14370" x="3835400" y="4695825"/>
          <p14:tracePt t="14387" x="3835400" y="4718050"/>
          <p14:tracePt t="14404" x="3835400" y="4756150"/>
          <p14:tracePt t="14420" x="3835400" y="4778375"/>
          <p14:tracePt t="14437" x="3832225" y="4810125"/>
          <p14:tracePt t="14454" x="3813175" y="4851400"/>
          <p14:tracePt t="14470" x="3806825" y="4873625"/>
          <p14:tracePt t="14487" x="3806825" y="4895850"/>
          <p14:tracePt t="14504" x="3803650" y="4924425"/>
          <p14:tracePt t="14521" x="3790950" y="4933950"/>
          <p14:tracePt t="14537" x="3778250" y="4943475"/>
          <p14:tracePt t="14554" x="3762375" y="4965700"/>
          <p14:tracePt t="14571" x="3752850" y="4975225"/>
          <p14:tracePt t="14587" x="3743325" y="4984750"/>
          <p14:tracePt t="14604" x="3721100" y="4997450"/>
          <p14:tracePt t="14621" x="3711575" y="5013325"/>
          <p14:tracePt t="14638" x="3695700" y="5022850"/>
          <p14:tracePt t="14654" x="3679825" y="5029200"/>
          <p14:tracePt t="14671" x="3670300" y="5029200"/>
          <p14:tracePt t="14688" x="3657600" y="5038725"/>
          <p14:tracePt t="14704" x="3648075" y="5048250"/>
          <p14:tracePt t="14938" x="3648075" y="5035550"/>
          <p14:tracePt t="14945" x="3648075" y="5010150"/>
          <p14:tracePt t="14953" x="3648075" y="5000625"/>
          <p14:tracePt t="14970" x="3648075" y="4978400"/>
          <p14:tracePt t="14987" x="3648075" y="4937125"/>
          <p14:tracePt t="15004" x="3648075" y="4921250"/>
          <p14:tracePt t="15020" x="3648075" y="4905375"/>
          <p14:tracePt t="15038" x="3648075" y="4886325"/>
          <p14:tracePt t="15054" x="3648075" y="4876800"/>
          <p14:tracePt t="15070" x="3648075" y="4860925"/>
          <p14:tracePt t="15087" x="3648075" y="4845050"/>
          <p14:tracePt t="15103" x="3648075" y="4835525"/>
          <p14:tracePt t="15120" x="3648075" y="4826000"/>
          <p14:tracePt t="15137" x="3648075" y="4806950"/>
          <p14:tracePt t="15154" x="3648075" y="4797425"/>
          <p14:tracePt t="15170" x="3648075" y="4787900"/>
          <p14:tracePt t="15187" x="3648075" y="4772025"/>
          <p14:tracePt t="15204" x="3648075" y="4756150"/>
          <p14:tracePt t="15220" x="3648075" y="4746625"/>
          <p14:tracePt t="15237" x="3648075" y="4733925"/>
          <p14:tracePt t="15254" x="3648075" y="4724400"/>
          <p14:tracePt t="15270" x="3648075" y="4711700"/>
          <p14:tracePt t="15287" x="3648075" y="4702175"/>
          <p14:tracePt t="15304" x="3648075" y="4699000"/>
          <p14:tracePt t="15320" x="3648075" y="4692650"/>
          <p14:tracePt t="15337" x="3648075" y="4683125"/>
          <p14:tracePt t="15622" x="3654425" y="4692650"/>
          <p14:tracePt t="15628" x="3676650" y="4718050"/>
          <p14:tracePt t="15637" x="3695700" y="4740275"/>
          <p14:tracePt t="15654" x="3746500" y="4791075"/>
          <p14:tracePt t="15670" x="3816350" y="4860925"/>
          <p14:tracePt t="15687" x="3854450" y="4886325"/>
          <p14:tracePt t="15704" x="3886200" y="4899025"/>
          <p14:tracePt t="15721" x="3902075" y="4914900"/>
          <p14:tracePt t="15737" x="3911600" y="4914900"/>
          <p14:tracePt t="15754" x="3927475" y="4914900"/>
          <p14:tracePt t="15770" x="3940175" y="4914900"/>
          <p14:tracePt t="15787" x="3952875" y="4902200"/>
          <p14:tracePt t="15805" x="3962400" y="4892675"/>
          <p14:tracePt t="15821" x="3987800" y="4876800"/>
          <p14:tracePt t="15837" x="3997325" y="4867275"/>
          <p14:tracePt t="15854" x="4006850" y="4851400"/>
          <p14:tracePt t="15870" x="4029075" y="4848225"/>
          <p14:tracePt t="15887" x="4038600" y="4848225"/>
          <p14:tracePt t="15904" x="4041775" y="4848225"/>
          <p14:tracePt t="15920" x="4051300" y="4841875"/>
          <p14:tracePt t="15937" x="4057650" y="4838700"/>
          <p14:tracePt t="15954" x="4057650" y="4832350"/>
          <p14:tracePt t="15970" x="4076700" y="4816475"/>
          <p14:tracePt t="15987" x="4083050" y="4803775"/>
          <p14:tracePt t="16004" x="4092575" y="4787900"/>
          <p14:tracePt t="16020" x="4111625" y="4743450"/>
          <p14:tracePt t="16037" x="4124325" y="4721225"/>
          <p14:tracePt t="16054" x="4140200" y="4711700"/>
          <p14:tracePt t="16070" x="4156075" y="4689475"/>
          <p14:tracePt t="16087" x="4165600" y="4679950"/>
          <p14:tracePt t="16104" x="4165600" y="4673600"/>
          <p14:tracePt t="16121" x="4168775" y="4670425"/>
          <p14:tracePt t="16137" x="4175125" y="4670425"/>
          <p14:tracePt t="16154" x="4191000" y="4670425"/>
          <p14:tracePt t="16171" x="4194175" y="4670425"/>
          <p14:tracePt t="16187" x="4200525" y="4670425"/>
          <p14:tracePt t="16205" x="4200525" y="4660900"/>
          <p14:tracePt t="16221" x="4200525" y="4654550"/>
          <p14:tracePt t="16241" x="4200525" y="4651375"/>
          <p14:tracePt t="16455" x="4197350" y="4651375"/>
          <p14:tracePt t="16462" x="4194175" y="4657725"/>
          <p14:tracePt t="16470" x="4187825" y="4660900"/>
          <p14:tracePt t="16487" x="4165600" y="4673600"/>
          <p14:tracePt t="16504" x="4146550" y="4695825"/>
          <p14:tracePt t="16520" x="4114800" y="4705350"/>
          <p14:tracePt t="16537" x="4092575" y="4718050"/>
          <p14:tracePt t="16554" x="4048125" y="4737100"/>
          <p14:tracePt t="16570" x="4025900" y="4752975"/>
          <p14:tracePt t="16586" x="3994150" y="4765675"/>
          <p14:tracePt t="16603" x="3971925" y="4781550"/>
          <p14:tracePt t="16620" x="3962400" y="4787900"/>
          <p14:tracePt t="16637" x="3952875" y="4787900"/>
          <p14:tracePt t="16654" x="3933825" y="4791075"/>
          <p14:tracePt t="16670" x="3924300" y="4806950"/>
          <p14:tracePt t="16687" x="3914775" y="4813300"/>
          <p14:tracePt t="16704" x="3892550" y="4822825"/>
          <p14:tracePt t="16721" x="3883025" y="4822825"/>
          <p14:tracePt t="16737" x="3873500" y="4822825"/>
          <p14:tracePt t="16753" x="3863975" y="4826000"/>
          <p14:tracePt t="16770" x="3857625" y="4832350"/>
          <p14:tracePt t="16787" x="3854450" y="4832350"/>
          <p14:tracePt t="16804" x="3841750" y="4841875"/>
          <p14:tracePt t="16820" x="3832225" y="4848225"/>
          <p14:tracePt t="16837" x="3822700" y="4864100"/>
          <p14:tracePt t="16854" x="3813175" y="4867275"/>
          <p14:tracePt t="16871" x="3806825" y="4873625"/>
          <p14:tracePt t="16886" x="3803650" y="4876800"/>
          <p14:tracePt t="16904" x="3781425" y="4889500"/>
          <p14:tracePt t="16920" x="3771900" y="4892675"/>
          <p14:tracePt t="16937" x="3762375" y="4899025"/>
          <p14:tracePt t="16954" x="3743325" y="4918075"/>
          <p14:tracePt t="16970" x="3733800" y="4927600"/>
          <p14:tracePt t="16987" x="3727450" y="4937125"/>
          <p14:tracePt t="17004" x="3724275" y="4959350"/>
          <p14:tracePt t="17020" x="3714750" y="4968875"/>
          <p14:tracePt t="17037" x="3708400" y="4978400"/>
          <p14:tracePt t="17054" x="3698875" y="4991100"/>
          <p14:tracePt t="17071" x="3692525" y="5006975"/>
          <p14:tracePt t="17087" x="3683000" y="5016500"/>
          <p14:tracePt t="17104" x="3679825" y="5032375"/>
          <p14:tracePt t="17121" x="3673475" y="5041900"/>
          <p14:tracePt t="17138" x="3663950" y="5060950"/>
          <p14:tracePt t="17154" x="3654425" y="5073650"/>
          <p14:tracePt t="17170" x="3644900" y="5083175"/>
          <p14:tracePt t="17187" x="3629025" y="5095875"/>
          <p14:tracePt t="17203" x="3622675" y="5095875"/>
          <p14:tracePt t="17220" x="3613150" y="5095875"/>
          <p14:tracePt t="17237" x="3603625" y="5095875"/>
          <p14:tracePt t="17253" x="3600450" y="5095875"/>
          <p14:tracePt t="17270" x="3587750" y="5095875"/>
          <p14:tracePt t="17287" x="3584575" y="5095875"/>
          <p14:tracePt t="17303" x="3578225" y="5095875"/>
          <p14:tracePt t="17320" x="3575050" y="5095875"/>
          <p14:tracePt t="17337" x="3568700" y="5095875"/>
          <p14:tracePt t="17370" x="3565525" y="5095875"/>
          <p14:tracePt t="17387" x="3559175" y="5095875"/>
          <p14:tracePt t="17403" x="3549650" y="5095875"/>
          <p14:tracePt t="17420" x="3543300" y="5095875"/>
          <p14:tracePt t="17437" x="3540125" y="5095875"/>
          <p14:tracePt t="17651" x="3552825" y="5095875"/>
          <p14:tracePt t="17658" x="3565525" y="5089525"/>
          <p14:tracePt t="17670" x="3568700" y="5083175"/>
          <p14:tracePt t="17686" x="3603625" y="5067300"/>
          <p14:tracePt t="17703" x="3629025" y="5048250"/>
          <p14:tracePt t="17720" x="3667125" y="5035550"/>
          <p14:tracePt t="17722" x="3686175" y="5029200"/>
          <p14:tracePt t="17737" x="3721100" y="5016500"/>
          <p14:tracePt t="17754" x="3752850" y="5003800"/>
          <p14:tracePt t="17770" x="3784600" y="4987925"/>
          <p14:tracePt t="17787" x="3813175" y="4962525"/>
          <p14:tracePt t="17803" x="3835400" y="4940300"/>
          <p14:tracePt t="17820" x="3854450" y="4908550"/>
          <p14:tracePt t="17837" x="3898900" y="4857750"/>
          <p14:tracePt t="17854" x="3924300" y="4835525"/>
          <p14:tracePt t="17870" x="3949700" y="4803775"/>
          <p14:tracePt t="17887" x="4000500" y="4765675"/>
          <p14:tracePt t="17905" x="4032250" y="4752975"/>
          <p14:tracePt t="17921" x="4054475" y="4724400"/>
          <p14:tracePt t="17937" x="4064000" y="4714875"/>
          <p14:tracePt t="17954" x="4079875" y="4702175"/>
          <p14:tracePt t="17971" x="4095750" y="4683125"/>
          <p14:tracePt t="17986" x="4108450" y="4676775"/>
          <p14:tracePt t="18004" x="4130675" y="4676775"/>
          <p14:tracePt t="18021" x="4146550" y="4676775"/>
          <p14:tracePt t="18037" x="4156075" y="4676775"/>
          <p14:tracePt t="18054" x="4165600" y="4676775"/>
          <p14:tracePt t="18071" x="4168775" y="4676775"/>
          <p14:tracePt t="18086" x="4184650" y="4676775"/>
          <p14:tracePt t="18103" x="4191000" y="4676775"/>
          <p14:tracePt t="18121" x="4203700" y="4676775"/>
          <p14:tracePt t="18136" x="4213225" y="4676775"/>
          <p14:tracePt t="18154" x="4229100" y="4676775"/>
          <p14:tracePt t="18170" x="4244975" y="4676775"/>
          <p14:tracePt t="18214" x="4244975" y="4679950"/>
          <p14:tracePt t="18235" x="4244975" y="4683125"/>
          <p14:tracePt t="18249" x="4244975" y="4695825"/>
          <p14:tracePt t="18256" x="4244975" y="4699000"/>
          <p14:tracePt t="18270" x="4244975" y="4708525"/>
          <p14:tracePt t="18286" x="4241800" y="4718050"/>
          <p14:tracePt t="18303" x="4232275" y="4727575"/>
          <p14:tracePt t="18320" x="4213225" y="4749800"/>
          <p14:tracePt t="18337" x="4206875" y="4759325"/>
          <p14:tracePt t="18354" x="4197350" y="4768850"/>
          <p14:tracePt t="18370" x="4181475" y="4784725"/>
          <p14:tracePt t="18386" x="4165600" y="4800600"/>
          <p14:tracePt t="18403" x="4156075" y="4822825"/>
          <p14:tracePt t="18420" x="4137025" y="4864100"/>
          <p14:tracePt t="18437" x="4124325" y="4889500"/>
          <p14:tracePt t="18454" x="4108450" y="4921250"/>
          <p14:tracePt t="18470" x="4092575" y="4940300"/>
          <p14:tracePt t="18487" x="4083050" y="4949825"/>
          <p14:tracePt t="18504" x="4070350" y="4965700"/>
          <p14:tracePt t="18520" x="4051300" y="4981575"/>
          <p14:tracePt t="18537" x="4038600" y="4997450"/>
          <p14:tracePt t="18554" x="4029075" y="5006975"/>
          <p14:tracePt t="18570" x="4006850" y="5035550"/>
          <p14:tracePt t="18586" x="3997325" y="5045075"/>
          <p14:tracePt t="18603" x="3987800" y="5054600"/>
          <p14:tracePt t="18620" x="3971925" y="5076825"/>
          <p14:tracePt t="18636" x="3956050" y="5086350"/>
          <p14:tracePt t="18654" x="3940175" y="5108575"/>
          <p14:tracePt t="18670" x="3924300" y="5124450"/>
          <p14:tracePt t="18687" x="3914775" y="5133975"/>
          <p14:tracePt t="18704" x="3898900" y="5143500"/>
          <p14:tracePt t="18720" x="3886200" y="5159375"/>
          <p14:tracePt t="18737" x="3873500" y="5168900"/>
          <p14:tracePt t="18754" x="3854450" y="5191125"/>
          <p14:tracePt t="18770" x="3844925" y="5200650"/>
          <p14:tracePt t="18786" x="3835400" y="5203825"/>
          <p14:tracePt t="18804" x="3819525" y="5203825"/>
          <p14:tracePt t="18820" x="3803650" y="5203825"/>
          <p14:tracePt t="18837" x="3794125" y="5203825"/>
          <p14:tracePt t="18855" x="3781425" y="5203825"/>
          <p14:tracePt t="18870" x="3771900" y="5203825"/>
          <p14:tracePt t="18887" x="3756025" y="5203825"/>
          <p14:tracePt t="18904" x="3740150" y="5203825"/>
          <p14:tracePt t="18920" x="3730625" y="5203825"/>
          <p14:tracePt t="18968" x="3730625" y="5197475"/>
          <p14:tracePt t="18990" x="3730625" y="5194300"/>
          <p14:tracePt t="19011" x="3730625" y="5187950"/>
          <p14:tracePt t="19019" x="3730625" y="5184775"/>
          <p14:tracePt t="19033" x="3730625" y="5172075"/>
          <p14:tracePt t="19047" x="3730625" y="5168900"/>
          <p14:tracePt t="19061" x="3730625" y="5162550"/>
          <p14:tracePt t="19070" x="3730625" y="5159375"/>
          <p14:tracePt t="19087" x="3730625" y="5149850"/>
          <p14:tracePt t="19104" x="3740150" y="5114925"/>
          <p14:tracePt t="19120" x="3752850" y="5076825"/>
          <p14:tracePt t="19136" x="3781425" y="5019675"/>
          <p14:tracePt t="19153" x="3810000" y="4927600"/>
          <p14:tracePt t="19170" x="3822700" y="4873625"/>
          <p14:tracePt t="19186" x="3829050" y="4835525"/>
          <p14:tracePt t="19203" x="3829050" y="4813300"/>
          <p14:tracePt t="19220" x="3829050" y="4803775"/>
          <p14:tracePt t="19236" x="3829050" y="4791075"/>
          <p14:tracePt t="19269" x="3829050" y="4784725"/>
          <p14:tracePt t="19332" x="3838575" y="4784725"/>
          <p14:tracePt t="19339" x="3844925" y="4784725"/>
          <p14:tracePt t="19353" x="3854450" y="4784725"/>
          <p14:tracePt t="19370" x="3863975" y="4784725"/>
          <p14:tracePt t="19387" x="3873500" y="4784725"/>
          <p14:tracePt t="19403" x="3895725" y="4797425"/>
          <p14:tracePt t="19420" x="3898900" y="4797425"/>
          <p14:tracePt t="19436" x="3905250" y="4806950"/>
          <p14:tracePt t="19453" x="3914775" y="4816475"/>
          <p14:tracePt t="19470" x="3917950" y="4816475"/>
          <p14:tracePt t="19486" x="3927475" y="4822825"/>
          <p14:tracePt t="19504" x="3949700" y="4822825"/>
          <p14:tracePt t="19520" x="3965575" y="4822825"/>
          <p14:tracePt t="19536" x="3978275" y="4819650"/>
          <p14:tracePt t="19553" x="4000500" y="4806950"/>
          <p14:tracePt t="19570" x="4010025" y="4791075"/>
          <p14:tracePt t="19587" x="4025900" y="4775200"/>
          <p14:tracePt t="19604" x="4041775" y="4768850"/>
          <p14:tracePt t="19620" x="4051300" y="4759325"/>
          <p14:tracePt t="19637" x="4064000" y="4740275"/>
          <p14:tracePt t="19653" x="4083050" y="4727575"/>
          <p14:tracePt t="19670" x="4095750" y="4727575"/>
          <p14:tracePt t="19687" x="4105275" y="4727575"/>
          <p14:tracePt t="19995" x="4064000" y="4733925"/>
          <p14:tracePt t="20001" x="4025900" y="4740275"/>
          <p14:tracePt t="20008" x="3990975" y="4740275"/>
          <p14:tracePt t="20019" x="3971925" y="4740275"/>
          <p14:tracePt t="20036" x="3930650" y="4740275"/>
          <p14:tracePt t="20053" x="3921125" y="4740275"/>
          <p14:tracePt t="20070" x="3911600" y="4740275"/>
          <p14:tracePt t="20086" x="3892550" y="4740275"/>
          <p14:tracePt t="20104" x="3883025" y="4740275"/>
          <p14:tracePt t="20120" x="3873500" y="4740275"/>
          <p14:tracePt t="20137" x="3863975" y="4740275"/>
          <p14:tracePt t="20208" x="3863975" y="4737100"/>
          <p14:tracePt t="20229" x="3863975" y="4733925"/>
          <p14:tracePt t="20236" x="3863975" y="4724400"/>
          <p14:tracePt t="20293" x="3863975" y="4718050"/>
          <p14:tracePt t="20321" x="3863975" y="4714875"/>
          <p14:tracePt t="20335" x="3863975" y="4708525"/>
          <p14:tracePt t="20350" x="3863975" y="4702175"/>
          <p14:tracePt t="20365" x="3863975" y="4699000"/>
          <p14:tracePt t="20371" x="3863975" y="4692650"/>
          <p14:tracePt t="20387" x="3863975" y="4689475"/>
          <p14:tracePt t="20403" x="3863975" y="4683125"/>
          <p14:tracePt t="20420" x="3854450" y="4673600"/>
          <p14:tracePt t="20437" x="3844925" y="4673600"/>
          <p14:tracePt t="20470" x="3829050" y="4670425"/>
          <p14:tracePt t="20486" x="3819525" y="4670425"/>
          <p14:tracePt t="20504" x="3813175" y="4670425"/>
          <p14:tracePt t="20520" x="3794125" y="4670425"/>
          <p14:tracePt t="20553" x="3790950" y="4670425"/>
          <p14:tracePt t="20592" x="3784600" y="4670425"/>
          <p14:tracePt t="20599" x="3778250" y="4670425"/>
          <p14:tracePt t="20606" x="3775075" y="4670425"/>
          <p14:tracePt t="20620" x="3765550" y="4670425"/>
          <p14:tracePt t="20636" x="3749675" y="4670425"/>
          <p14:tracePt t="20653" x="3740150" y="4670425"/>
          <p14:tracePt t="20670" x="3724275" y="4670425"/>
          <p14:tracePt t="20748" x="3721100" y="4670425"/>
          <p14:tracePt t="20763" x="3714750" y="4670425"/>
          <p14:tracePt t="20777" x="3711575" y="4670425"/>
          <p14:tracePt t="20792" x="3702050" y="4670425"/>
          <p14:tracePt t="20841" x="3702050" y="4664075"/>
          <p14:tracePt t="20848" x="3702050" y="4657725"/>
          <p14:tracePt t="20856" x="3702050" y="4654550"/>
          <p14:tracePt t="20870" x="3702050" y="4648200"/>
          <p14:tracePt t="20886" x="3702050" y="4645025"/>
          <p14:tracePt t="20903" x="3702050" y="4638675"/>
          <p14:tracePt t="20920" x="3702050" y="4619625"/>
          <p14:tracePt t="20936" x="3711575" y="4610100"/>
          <p14:tracePt t="20953" x="3724275" y="4600575"/>
          <p14:tracePt t="20970" x="3736975" y="4584700"/>
          <p14:tracePt t="20986" x="3743325" y="4568825"/>
          <p14:tracePt t="21003" x="3743325" y="4565650"/>
          <p14:tracePt t="21075" x="3740150" y="4565650"/>
          <p14:tracePt t="21084" x="3736975" y="4565650"/>
          <p14:tracePt t="21091" x="3730625" y="4565650"/>
          <p14:tracePt t="21104" x="3721100" y="4565650"/>
          <p14:tracePt t="21120" x="3711575" y="4565650"/>
          <p14:tracePt t="21136" x="3695700" y="4565650"/>
          <p14:tracePt t="21154" x="3670300" y="4565650"/>
          <p14:tracePt t="21170" x="3648075" y="4572000"/>
          <p14:tracePt t="21186" x="3629025" y="4591050"/>
          <p14:tracePt t="21204" x="3609975" y="4600575"/>
          <p14:tracePt t="21219" x="3594100" y="4610100"/>
          <p14:tracePt t="21236" x="3584575" y="4610100"/>
          <p14:tracePt t="21254" x="3568700" y="4619625"/>
          <p14:tracePt t="21270" x="3559175" y="4625975"/>
          <p14:tracePt t="21287" x="3543300" y="4635500"/>
          <p14:tracePt t="21304" x="3527425" y="4645025"/>
          <p14:tracePt t="21319" x="3517900" y="4654550"/>
          <p14:tracePt t="21336" x="3508375" y="4667250"/>
          <p14:tracePt t="21354" x="3486150" y="4686300"/>
          <p14:tracePt t="21370" x="3476625" y="4699000"/>
          <p14:tracePt t="21386" x="3476625" y="4708525"/>
          <p14:tracePt t="21403" x="3476625" y="4721225"/>
          <p14:tracePt t="21419" x="3473450" y="4737100"/>
          <p14:tracePt t="21436" x="3473450" y="4746625"/>
          <p14:tracePt t="21454" x="3467100" y="4762500"/>
          <p14:tracePt t="21470" x="3467100" y="4772025"/>
          <p14:tracePt t="21487" x="3467100" y="4787900"/>
          <p14:tracePt t="21503" x="3467100" y="4800600"/>
          <p14:tracePt t="21520" x="3467100" y="4810125"/>
          <p14:tracePt t="21536" x="3467100" y="4816475"/>
          <p14:tracePt t="21553" x="3467100" y="4819650"/>
          <p14:tracePt t="21570" x="3470275" y="4819650"/>
          <p14:tracePt t="21586" x="3479800" y="4819650"/>
          <p14:tracePt t="21603" x="3498850" y="4819650"/>
          <p14:tracePt t="21620" x="3514725" y="4819650"/>
          <p14:tracePt t="21637" x="3536950" y="4819650"/>
          <p14:tracePt t="21653" x="3575050" y="4819650"/>
          <p14:tracePt t="21670" x="3597275" y="4819650"/>
          <p14:tracePt t="21687" x="3613150" y="4819650"/>
          <p14:tracePt t="21703" x="3629025" y="4819650"/>
          <p14:tracePt t="21720" x="3638550" y="4819650"/>
          <p14:tracePt t="21737" x="3648075" y="4819650"/>
          <p14:tracePt t="21753" x="3686175" y="4819650"/>
          <p14:tracePt t="21770" x="3730625" y="4826000"/>
          <p14:tracePt t="21786" x="3759200" y="4826000"/>
          <p14:tracePt t="21803" x="3800475" y="4826000"/>
          <p14:tracePt t="21820" x="3816350" y="4826000"/>
          <p14:tracePt t="21837" x="3825875" y="4816475"/>
          <p14:tracePt t="21853" x="3848100" y="4800600"/>
          <p14:tracePt t="21869" x="3851275" y="4791075"/>
          <p14:tracePt t="21887" x="3860800" y="4791075"/>
          <p14:tracePt t="21903" x="3876675" y="4772025"/>
          <p14:tracePt t="21920" x="3886200" y="4765675"/>
          <p14:tracePt t="21937" x="3902075" y="4749800"/>
          <p14:tracePt t="21953" x="3902075" y="4740275"/>
          <p14:tracePt t="21970" x="3902075" y="4727575"/>
          <p14:tracePt t="21986" x="3902075" y="4721225"/>
          <p14:tracePt t="22031" x="3902075" y="4714875"/>
          <p14:tracePt t="22052" x="3902075" y="4711700"/>
          <p14:tracePt t="22066" x="3902075" y="4705350"/>
          <p14:tracePt t="22074" x="3902075" y="4702175"/>
          <p14:tracePt t="22087" x="3902075" y="4695825"/>
          <p14:tracePt t="22104" x="3895725" y="4679950"/>
          <p14:tracePt t="22120" x="3883025" y="4679950"/>
          <p14:tracePt t="22137" x="3870325" y="4676775"/>
          <p14:tracePt t="22153" x="3860800" y="4676775"/>
          <p14:tracePt t="22170" x="3851275" y="4676775"/>
          <p14:tracePt t="22187" x="3841750" y="4676775"/>
          <p14:tracePt t="22203" x="3825875" y="4676775"/>
          <p14:tracePt t="22220" x="3816350" y="4676775"/>
          <p14:tracePt t="22237" x="3800475" y="4676775"/>
          <p14:tracePt t="22253" x="3790950" y="4676775"/>
          <p14:tracePt t="22270" x="3775075" y="4676775"/>
          <p14:tracePt t="22287" x="3762375" y="4676775"/>
          <p14:tracePt t="22303" x="3752850" y="4676775"/>
          <p14:tracePt t="22320" x="3743325" y="4676775"/>
          <p14:tracePt t="22337" x="3727450" y="4670425"/>
          <p14:tracePt t="22353" x="3717925" y="4670425"/>
          <p14:tracePt t="22370" x="3705225" y="4667250"/>
          <p14:tracePt t="22387" x="3695700" y="4667250"/>
          <p14:tracePt t="22403" x="3692525" y="4667250"/>
          <p14:tracePt t="22420" x="3686175" y="4667250"/>
          <p14:tracePt t="22453" x="3676650" y="4667250"/>
          <p14:tracePt t="22472" x="3670300" y="4667250"/>
          <p14:tracePt t="22486" x="3667125" y="4667250"/>
          <p14:tracePt t="22503" x="3660775" y="4667250"/>
          <p14:tracePt t="22520" x="3657600" y="4667250"/>
          <p14:tracePt t="22536" x="3651250" y="4667250"/>
          <p14:tracePt t="22978" x="3648075" y="4667250"/>
          <p14:tracePt t="23042" x="3648075" y="4673600"/>
          <p14:tracePt t="23056" x="3641725" y="4676775"/>
          <p14:tracePt t="23070" x="3641725" y="4686300"/>
          <p14:tracePt t="23086" x="3641725" y="4692650"/>
          <p14:tracePt t="23119" x="3641725" y="4702175"/>
          <p14:tracePt t="23136" x="3641725" y="4708525"/>
          <p14:tracePt t="23153" x="3641725" y="4711700"/>
          <p14:tracePt t="23191" x="3641725" y="4718050"/>
          <p14:tracePt t="23205" x="3641725" y="4721225"/>
          <p14:tracePt t="23219" x="3641725" y="4727575"/>
          <p14:tracePt t="23236" x="3644900" y="4743450"/>
          <p14:tracePt t="23252" x="3654425" y="4746625"/>
          <p14:tracePt t="23269" x="3667125" y="4762500"/>
          <p14:tracePt t="23286" x="3679825" y="4765675"/>
          <p14:tracePt t="23302" x="3692525" y="4765675"/>
          <p14:tracePt t="23319" x="3702050" y="4772025"/>
          <p14:tracePt t="23361" x="3708400" y="4772025"/>
          <p14:tracePt t="23369" x="3714750" y="4772025"/>
          <p14:tracePt t="23386" x="3717925" y="4772025"/>
          <p14:tracePt t="23402" x="3727450" y="4775200"/>
          <p14:tracePt t="23419" x="3746500" y="4775200"/>
          <p14:tracePt t="23436" x="3752850" y="4775200"/>
          <p14:tracePt t="23453" x="3759200" y="4775200"/>
          <p14:tracePt t="23490" x="3762375" y="4775200"/>
          <p14:tracePt t="23502" x="3768725" y="4775200"/>
          <p14:tracePt t="23520" x="3778250" y="4775200"/>
          <p14:tracePt t="23536" x="3790950" y="4775200"/>
          <p14:tracePt t="23554" x="3806825" y="4775200"/>
          <p14:tracePt t="23570" x="3816350" y="4775200"/>
          <p14:tracePt t="23586" x="3825875" y="4775200"/>
          <p14:tracePt t="23603" x="3848100" y="4775200"/>
          <p14:tracePt t="23619" x="3857625" y="4765675"/>
          <p14:tracePt t="23636" x="3860800" y="4759325"/>
          <p14:tracePt t="23653" x="3867150" y="4746625"/>
          <p14:tracePt t="23669" x="3867150" y="4730750"/>
          <p14:tracePt t="23686" x="3870325" y="4724400"/>
          <p14:tracePt t="23702" x="3870325" y="4714875"/>
          <p14:tracePt t="23719" x="3870325" y="4702175"/>
          <p14:tracePt t="23736" x="3870325" y="4689475"/>
          <p14:tracePt t="23753" x="3870325" y="4670425"/>
          <p14:tracePt t="23770" x="3870325" y="4660900"/>
          <p14:tracePt t="25028" x="3876675" y="4622800"/>
          <p14:tracePt t="25036" x="3876675" y="4552950"/>
          <p14:tracePt t="25043" x="3870325" y="4473575"/>
          <p14:tracePt t="25053" x="3863975" y="4381500"/>
          <p14:tracePt t="25069" x="3825875" y="4206875"/>
          <p14:tracePt t="25086" x="3721100" y="3889375"/>
          <p14:tracePt t="25119" x="3568700" y="3479800"/>
          <p14:tracePt t="25154" x="3416300" y="3009900"/>
          <p14:tracePt t="25171" x="3327400" y="2794000"/>
          <p14:tracePt t="25187" x="3276600" y="2692400"/>
          <p14:tracePt t="25203" x="3216275" y="2581275"/>
          <p14:tracePt t="25219" x="3162300" y="2466975"/>
          <p14:tracePt t="25237" x="3082925" y="2346325"/>
          <p14:tracePt t="25253" x="3009900" y="2273300"/>
          <p14:tracePt t="25270" x="2911475" y="2168525"/>
          <p14:tracePt t="25286" x="2857500" y="2098675"/>
          <p14:tracePt t="25303" x="2803525" y="2038350"/>
          <p14:tracePt t="25320" x="2714625" y="1962150"/>
          <p14:tracePt t="25336" x="2644775" y="1914525"/>
          <p14:tracePt t="25353" x="2562225" y="1860550"/>
          <p14:tracePt t="25370" x="2451100" y="1781175"/>
          <p14:tracePt t="25386" x="2378075" y="1704975"/>
          <p14:tracePt t="25403" x="2292350" y="1628775"/>
          <p14:tracePt t="25420" x="2178050" y="1543050"/>
          <p14:tracePt t="25436" x="2108200" y="1495425"/>
          <p14:tracePt t="25453" x="2028825" y="1438275"/>
          <p14:tracePt t="25470" x="1882775" y="1336675"/>
          <p14:tracePt t="25486" x="1790700" y="1260475"/>
          <p14:tracePt t="25502" x="1698625" y="1193800"/>
          <p14:tracePt t="25520" x="1587500" y="1114425"/>
          <p14:tracePt t="25536" x="1527175" y="1069975"/>
          <p14:tracePt t="25553" x="1470025" y="1041400"/>
          <p14:tracePt t="25570" x="1365250" y="987425"/>
          <p14:tracePt t="25586" x="1308100" y="958850"/>
          <p14:tracePt t="25603" x="1260475" y="939800"/>
          <p14:tracePt t="25619" x="1203325" y="914400"/>
          <p14:tracePt t="25636" x="1181100" y="901700"/>
          <p14:tracePt t="25653" x="1149350" y="889000"/>
          <p14:tracePt t="25670" x="1108075" y="866775"/>
          <p14:tracePt t="25686" x="1082675" y="854075"/>
          <p14:tracePt t="25703" x="1044575" y="841375"/>
          <p14:tracePt t="25719" x="1003300" y="822325"/>
          <p14:tracePt t="25737" x="958850" y="803275"/>
          <p14:tracePt t="25753" x="933450" y="793750"/>
          <p14:tracePt t="25769" x="892175" y="774700"/>
          <p14:tracePt t="25786" x="882650" y="765175"/>
          <p14:tracePt t="25803" x="866775" y="765175"/>
          <p14:tracePt t="25819" x="854075" y="758825"/>
          <p14:tracePt t="25837" x="844550" y="758825"/>
          <p14:tracePt t="25853" x="831850" y="749300"/>
          <p14:tracePt t="25869" x="812800" y="749300"/>
          <p14:tracePt t="25886" x="803275" y="749300"/>
          <p14:tracePt t="25919" x="796925" y="749300"/>
          <p14:tracePt t="26154" x="800100" y="749300"/>
          <p14:tracePt t="26162" x="803275" y="749300"/>
          <p14:tracePt t="26169" x="809625" y="749300"/>
          <p14:tracePt t="26187" x="825500" y="746125"/>
          <p14:tracePt t="26204" x="838200" y="733425"/>
          <p14:tracePt t="26220" x="854075" y="733425"/>
          <p14:tracePt t="26237" x="876300" y="730250"/>
          <p14:tracePt t="26253" x="904875" y="730250"/>
          <p14:tracePt t="26270" x="933450" y="730250"/>
          <p14:tracePt t="26286" x="962025" y="717550"/>
          <p14:tracePt t="26303" x="1041400" y="717550"/>
          <p14:tracePt t="26319" x="1114425" y="701675"/>
          <p14:tracePt t="26336" x="1187450" y="701675"/>
          <p14:tracePt t="26353" x="1257300" y="701675"/>
          <p14:tracePt t="26369" x="1285875" y="701675"/>
          <p14:tracePt t="26386" x="1308100" y="701675"/>
          <p14:tracePt t="26403" x="1330325" y="701675"/>
          <p14:tracePt t="26419" x="1343025" y="701675"/>
          <p14:tracePt t="26436" x="1365250" y="701675"/>
          <p14:tracePt t="26452" x="1406525" y="701675"/>
          <p14:tracePt t="26469" x="1435100" y="701675"/>
          <p14:tracePt t="26486" x="1457325" y="701675"/>
          <p14:tracePt t="26502" x="1489075" y="701675"/>
          <p14:tracePt t="26519" x="1498600" y="701675"/>
          <p14:tracePt t="26536" x="1520825" y="701675"/>
          <p14:tracePt t="26553" x="1562100" y="701675"/>
          <p14:tracePt t="26569" x="1603375" y="701675"/>
          <p14:tracePt t="26586" x="1641475" y="711200"/>
          <p14:tracePt t="26602" x="1720850" y="723900"/>
          <p14:tracePt t="26619" x="1784350" y="739775"/>
          <p14:tracePt t="26636" x="1838325" y="742950"/>
          <p14:tracePt t="26653" x="1892300" y="749300"/>
          <p14:tracePt t="26669" x="1914525" y="749300"/>
          <p14:tracePt t="26686" x="1946275" y="749300"/>
          <p14:tracePt t="26702" x="1984375" y="755650"/>
          <p14:tracePt t="26719" x="2009775" y="762000"/>
          <p14:tracePt t="26736" x="2054225" y="781050"/>
          <p14:tracePt t="26753" x="2117725" y="800100"/>
          <p14:tracePt t="26769" x="2146300" y="800100"/>
          <p14:tracePt t="26786" x="2174875" y="800100"/>
          <p14:tracePt t="26803" x="2209800" y="800100"/>
          <p14:tracePt t="26819" x="2232025" y="800100"/>
          <p14:tracePt t="26836" x="2241550" y="800100"/>
          <p14:tracePt t="26853" x="2266950" y="800100"/>
          <p14:tracePt t="26869" x="2295525" y="806450"/>
          <p14:tracePt t="26886" x="2311400" y="812800"/>
          <p14:tracePt t="26903" x="2336800" y="815975"/>
          <p14:tracePt t="26919" x="2346325" y="815975"/>
          <p14:tracePt t="26937" x="2352675" y="815975"/>
          <p14:tracePt t="26953" x="2355850" y="815975"/>
          <p14:tracePt t="26994" x="2355850" y="822325"/>
          <p14:tracePt t="27002" x="2362200" y="822325"/>
          <p14:tracePt t="27087" x="2362200" y="831850"/>
          <p14:tracePt t="27771" x="2371725" y="831850"/>
          <p14:tracePt t="27778" x="2378075" y="831850"/>
          <p14:tracePt t="27786" x="2381250" y="831850"/>
          <p14:tracePt t="27803" x="2390775" y="831850"/>
          <p14:tracePt t="27820" x="2406650" y="831850"/>
          <p14:tracePt t="27836" x="2422525" y="831850"/>
          <p14:tracePt t="27870" x="2451100" y="831850"/>
          <p14:tracePt t="27903" x="2489200" y="831850"/>
          <p14:tracePt t="27920" x="2520950" y="831850"/>
          <p14:tracePt t="27936" x="2543175" y="831850"/>
          <p14:tracePt t="27953" x="2578100" y="831850"/>
          <p14:tracePt t="27970" x="2641600" y="831850"/>
          <p14:tracePt t="27986" x="2676525" y="831850"/>
          <p14:tracePt t="28003" x="2736850" y="838200"/>
          <p14:tracePt t="28019" x="2809875" y="850900"/>
          <p14:tracePt t="28036" x="2847975" y="850900"/>
          <p14:tracePt t="28053" x="2876550" y="863600"/>
          <p14:tracePt t="28069" x="2927350" y="869950"/>
          <p14:tracePt t="28086" x="2968625" y="869950"/>
          <p14:tracePt t="28103" x="3016250" y="882650"/>
          <p14:tracePt t="28119" x="3155950" y="898525"/>
          <p14:tracePt t="28136" x="3282950" y="898525"/>
          <p14:tracePt t="28152" x="3355975" y="898525"/>
          <p14:tracePt t="28169" x="3432175" y="898525"/>
          <p14:tracePt t="28186" x="3476625" y="898525"/>
          <p14:tracePt t="28202" x="3514725" y="898525"/>
          <p14:tracePt t="28220" x="3575050" y="898525"/>
          <p14:tracePt t="28235" x="3635375" y="908050"/>
          <p14:tracePt t="28252" x="3689350" y="914400"/>
          <p14:tracePt t="28269" x="3768725" y="920750"/>
          <p14:tracePt t="28286" x="3829050" y="920750"/>
          <p14:tracePt t="28303" x="3873500" y="920750"/>
          <p14:tracePt t="28320" x="3911600" y="920750"/>
          <p14:tracePt t="28336" x="3943350" y="920750"/>
          <p14:tracePt t="28353" x="3965575" y="911225"/>
          <p14:tracePt t="28369" x="3990975" y="892175"/>
          <p14:tracePt t="28386" x="4000500" y="879475"/>
          <p14:tracePt t="28403" x="4016375" y="869950"/>
          <p14:tracePt t="28419" x="4038600" y="866775"/>
          <p14:tracePt t="28436" x="4048125" y="866775"/>
          <p14:tracePt t="28452" x="4057650" y="860425"/>
          <p14:tracePt t="28469" x="4057650" y="850900"/>
          <p14:tracePt t="28485" x="4057650" y="847725"/>
          <p14:tracePt t="28502" x="4057650" y="835025"/>
          <p14:tracePt t="28536" x="4057650" y="83185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http://img.over-blog.com/232x299/1/90/03/83/sporanges1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88913"/>
            <a:ext cx="3560763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1214438"/>
            <a:ext cx="212407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il_fi" descr="psilotum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7" r="25499"/>
          <a:stretch>
            <a:fillRect/>
          </a:stretch>
        </p:blipFill>
        <p:spPr bwMode="auto">
          <a:xfrm>
            <a:off x="0" y="0"/>
            <a:ext cx="2051050" cy="42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rg_hi" descr="ANd9GcS6B0gtu8OnthYJBE7bUbjk4uXJlQ86zMqR23Oo3jcwv6BcJc06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 r="11305"/>
          <a:stretch>
            <a:fillRect/>
          </a:stretch>
        </p:blipFill>
        <p:spPr bwMode="auto">
          <a:xfrm>
            <a:off x="2916238" y="3429000"/>
            <a:ext cx="283686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ZoneTexte 5"/>
          <p:cNvSpPr txBox="1">
            <a:spLocks noChangeArrowheads="1"/>
          </p:cNvSpPr>
          <p:nvPr/>
        </p:nvSpPr>
        <p:spPr bwMode="auto">
          <a:xfrm>
            <a:off x="0" y="4572000"/>
            <a:ext cx="24288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/>
              <a:t>Sporanges sessiles ou pédicellé</a:t>
            </a:r>
          </a:p>
        </p:txBody>
      </p:sp>
      <p:sp>
        <p:nvSpPr>
          <p:cNvPr id="25607" name="Rectangle 6"/>
          <p:cNvSpPr>
            <a:spLocks noChangeArrowheads="1"/>
          </p:cNvSpPr>
          <p:nvPr/>
        </p:nvSpPr>
        <p:spPr bwMode="auto">
          <a:xfrm>
            <a:off x="6215063" y="3929063"/>
            <a:ext cx="24288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/>
              <a:t>Sporanges à déhiscence simple ou avec anneau de déhiscence</a:t>
            </a:r>
          </a:p>
        </p:txBody>
      </p:sp>
      <p:sp>
        <p:nvSpPr>
          <p:cNvPr id="25608" name="ZoneTexte 7"/>
          <p:cNvSpPr txBox="1">
            <a:spLocks noChangeArrowheads="1"/>
          </p:cNvSpPr>
          <p:nvPr/>
        </p:nvSpPr>
        <p:spPr bwMode="auto">
          <a:xfrm>
            <a:off x="3357563" y="0"/>
            <a:ext cx="22145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/>
              <a:t>Spores isosporées ou hétérosporées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12"/>
    </mc:Choice>
    <mc:Fallback xmlns="">
      <p:transition spd="slow" advTm="52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67" x="4010025" y="796925"/>
          <p14:tracePt t="2173" x="3927475" y="739775"/>
          <p14:tracePt t="2180" x="3841750" y="692150"/>
          <p14:tracePt t="2194" x="3663950" y="609600"/>
          <p14:tracePt t="2214" x="3508375" y="533400"/>
          <p14:tracePt t="2228" x="3375025" y="492125"/>
          <p14:tracePt t="2261" x="3038475" y="384175"/>
          <p14:tracePt t="2294" x="2689225" y="339725"/>
          <p14:tracePt t="2311" x="2540000" y="333375"/>
          <p14:tracePt t="2327" x="2413000" y="333375"/>
          <p14:tracePt t="2344" x="2206625" y="333375"/>
          <p14:tracePt t="2361" x="2098675" y="346075"/>
          <p14:tracePt t="2377" x="2003425" y="361950"/>
          <p14:tracePt t="2394" x="1844675" y="412750"/>
          <p14:tracePt t="2411" x="1758950" y="434975"/>
          <p14:tracePt t="2427" x="1689100" y="473075"/>
          <p14:tracePt t="2429" x="1660525" y="488950"/>
          <p14:tracePt t="2444" x="1612900" y="514350"/>
          <p14:tracePt t="2461" x="1568450" y="527050"/>
          <p14:tracePt t="2477" x="1536700" y="552450"/>
          <p14:tracePt t="2494" x="1492250" y="584200"/>
          <p14:tracePt t="2510" x="1470025" y="609600"/>
          <p14:tracePt t="2527" x="1444625" y="619125"/>
          <p14:tracePt t="2544" x="1428750" y="641350"/>
          <p14:tracePt t="2560" x="1419225" y="669925"/>
          <p14:tracePt t="2577" x="1409700" y="685800"/>
          <p14:tracePt t="2594" x="1387475" y="714375"/>
          <p14:tracePt t="2611" x="1374775" y="736600"/>
          <p14:tracePt t="2628" x="1362075" y="768350"/>
          <p14:tracePt t="2644" x="1323975" y="803275"/>
          <p14:tracePt t="2661" x="1314450" y="835025"/>
          <p14:tracePt t="2678" x="1295400" y="860425"/>
          <p14:tracePt t="2694" x="1273175" y="892175"/>
          <p14:tracePt t="2711" x="1260475" y="917575"/>
          <p14:tracePt t="2728" x="1244600" y="930275"/>
          <p14:tracePt t="2744" x="1235075" y="946150"/>
          <p14:tracePt t="2760" x="1231900" y="952500"/>
          <p14:tracePt t="3157" x="1206500" y="942975"/>
          <p14:tracePt t="3163" x="1177925" y="930275"/>
          <p14:tracePt t="3177" x="1120775" y="901700"/>
          <p14:tracePt t="3195" x="1073150" y="866775"/>
          <p14:tracePt t="3211" x="1016000" y="838200"/>
          <p14:tracePt t="3227" x="933450" y="790575"/>
          <p14:tracePt t="3260" x="838200" y="742950"/>
          <p14:tracePt t="3294" x="752475" y="704850"/>
          <p14:tracePt t="3310" x="720725" y="679450"/>
          <p14:tracePt t="3328" x="676275" y="663575"/>
          <p14:tracePt t="3344" x="654050" y="650875"/>
          <p14:tracePt t="3360" x="638175" y="641350"/>
          <p14:tracePt t="3378" x="622300" y="619125"/>
          <p14:tracePt t="3394" x="612775" y="603250"/>
          <p14:tracePt t="3410" x="606425" y="587375"/>
          <p14:tracePt t="3427" x="606425" y="555625"/>
          <p14:tracePt t="3444" x="606425" y="546100"/>
          <p14:tracePt t="3461" x="606425" y="536575"/>
          <p14:tracePt t="3477" x="606425" y="517525"/>
          <p14:tracePt t="3494" x="606425" y="508000"/>
          <p14:tracePt t="3511" x="606425" y="495300"/>
          <p14:tracePt t="3527" x="603250" y="476250"/>
          <p14:tracePt t="3544" x="596900" y="466725"/>
          <p14:tracePt t="3560" x="581025" y="457200"/>
          <p14:tracePt t="3577" x="565150" y="447675"/>
          <p14:tracePt t="3594" x="555625" y="447675"/>
          <p14:tracePt t="3610" x="546100" y="441325"/>
          <p14:tracePt t="3627" x="527050" y="441325"/>
          <p14:tracePt t="3644" x="517525" y="441325"/>
          <p14:tracePt t="3661" x="498475" y="441325"/>
          <p14:tracePt t="3677" x="476250" y="441325"/>
          <p14:tracePt t="3694" x="460375" y="441325"/>
          <p14:tracePt t="3711" x="444500" y="441325"/>
          <p14:tracePt t="3728" x="431800" y="441325"/>
          <p14:tracePt t="3744" x="415925" y="441325"/>
          <p14:tracePt t="3761" x="396875" y="441325"/>
          <p14:tracePt t="3777" x="381000" y="441325"/>
          <p14:tracePt t="3794" x="371475" y="447675"/>
          <p14:tracePt t="3811" x="355600" y="463550"/>
          <p14:tracePt t="3827" x="346075" y="473075"/>
          <p14:tracePt t="3844" x="330200" y="488950"/>
          <p14:tracePt t="3860" x="314325" y="504825"/>
          <p14:tracePt t="3877" x="304800" y="514350"/>
          <p14:tracePt t="3894" x="295275" y="523875"/>
          <p14:tracePt t="3910" x="273050" y="546100"/>
          <p14:tracePt t="3927" x="263525" y="555625"/>
          <p14:tracePt t="3944" x="254000" y="565150"/>
          <p14:tracePt t="3962" x="238125" y="584200"/>
          <p14:tracePt t="3978" x="222250" y="596900"/>
          <p14:tracePt t="3995" x="212725" y="612775"/>
          <p14:tracePt t="4011" x="193675" y="654050"/>
          <p14:tracePt t="4027" x="180975" y="676275"/>
          <p14:tracePt t="4044" x="155575" y="708025"/>
          <p14:tracePt t="4061" x="139700" y="742950"/>
          <p14:tracePt t="4077" x="130175" y="765175"/>
          <p14:tracePt t="4094" x="111125" y="790575"/>
          <p14:tracePt t="4110" x="92075" y="831850"/>
          <p14:tracePt t="4127" x="79375" y="854075"/>
          <p14:tracePt t="4144" x="69850" y="892175"/>
          <p14:tracePt t="4161" x="63500" y="927100"/>
          <p14:tracePt t="4177" x="63500" y="949325"/>
          <p14:tracePt t="4194" x="63500" y="971550"/>
          <p14:tracePt t="4210" x="63500" y="1003300"/>
          <p14:tracePt t="4227" x="63500" y="1019175"/>
          <p14:tracePt t="4244" x="63500" y="1041400"/>
          <p14:tracePt t="4261" x="63500" y="1054100"/>
          <p14:tracePt t="4277" x="63500" y="1069975"/>
          <p14:tracePt t="4295" x="79375" y="1098550"/>
          <p14:tracePt t="4310" x="92075" y="1114425"/>
          <p14:tracePt t="4327" x="101600" y="1130300"/>
          <p14:tracePt t="4344" x="117475" y="1146175"/>
          <p14:tracePt t="4362" x="136525" y="1162050"/>
          <p14:tracePt t="4378" x="168275" y="1177925"/>
          <p14:tracePt t="4395" x="203200" y="1209675"/>
          <p14:tracePt t="4411" x="244475" y="1235075"/>
          <p14:tracePt t="4427" x="266700" y="1247775"/>
          <p14:tracePt t="4445" x="301625" y="1270000"/>
          <p14:tracePt t="4460" x="311150" y="1279525"/>
          <p14:tracePt t="4477" x="320675" y="1289050"/>
          <p14:tracePt t="4494" x="342900" y="1295400"/>
          <p14:tracePt t="4511" x="365125" y="1304925"/>
          <p14:tracePt t="4528" x="390525" y="1317625"/>
          <p14:tracePt t="4544" x="431800" y="1330325"/>
          <p14:tracePt t="4560" x="466725" y="1330325"/>
          <p14:tracePt t="4577" x="488950" y="1336675"/>
          <p14:tracePt t="4594" x="504825" y="1336675"/>
          <p14:tracePt t="4610" x="520700" y="1336675"/>
          <p14:tracePt t="4628" x="530225" y="1336675"/>
          <p14:tracePt t="4644" x="555625" y="1336675"/>
          <p14:tracePt t="4660" x="593725" y="1336675"/>
          <p14:tracePt t="4677" x="635000" y="1336675"/>
          <p14:tracePt t="4694" x="676275" y="1336675"/>
          <p14:tracePt t="4710" x="704850" y="1336675"/>
          <p14:tracePt t="4727" x="714375" y="1336675"/>
          <p14:tracePt t="4744" x="730250" y="1336675"/>
          <p14:tracePt t="4760" x="746125" y="1336675"/>
          <p14:tracePt t="4777" x="755650" y="1336675"/>
          <p14:tracePt t="4794" x="781050" y="1336675"/>
          <p14:tracePt t="4810" x="803275" y="1336675"/>
          <p14:tracePt t="4827" x="819150" y="1336675"/>
          <p14:tracePt t="4844" x="838200" y="1330325"/>
          <p14:tracePt t="4860" x="857250" y="1311275"/>
          <p14:tracePt t="4877" x="866775" y="1301750"/>
          <p14:tracePt t="4894" x="885825" y="1289050"/>
          <p14:tracePt t="4910" x="901700" y="1276350"/>
          <p14:tracePt t="4927" x="917575" y="1266825"/>
          <p14:tracePt t="4944" x="933450" y="1244600"/>
          <p14:tracePt t="4960" x="955675" y="1235075"/>
          <p14:tracePt t="4977" x="965200" y="1225550"/>
          <p14:tracePt t="4994" x="981075" y="1203325"/>
          <p14:tracePt t="5010" x="990600" y="1187450"/>
          <p14:tracePt t="5027" x="1006475" y="1171575"/>
          <p14:tracePt t="5044" x="1022350" y="1139825"/>
          <p14:tracePt t="5060" x="1041400" y="1114425"/>
          <p14:tracePt t="5077" x="1066800" y="1082675"/>
          <p14:tracePt t="5094" x="1085850" y="1063625"/>
          <p14:tracePt t="5110" x="1101725" y="1047750"/>
          <p14:tracePt t="5128" x="1123950" y="1019175"/>
          <p14:tracePt t="5144" x="1136650" y="1003300"/>
          <p14:tracePt t="5160" x="1146175" y="981075"/>
          <p14:tracePt t="5177" x="1149350" y="968375"/>
          <p14:tracePt t="5194" x="1155700" y="946150"/>
          <p14:tracePt t="5210" x="1162050" y="930275"/>
          <p14:tracePt t="5227" x="1171575" y="920750"/>
          <p14:tracePt t="5244" x="1181100" y="908050"/>
          <p14:tracePt t="5260" x="1181100" y="885825"/>
          <p14:tracePt t="5278" x="1181100" y="869950"/>
          <p14:tracePt t="5294" x="1181100" y="857250"/>
          <p14:tracePt t="5310" x="1181100" y="835025"/>
          <p14:tracePt t="5328" x="1181100" y="803275"/>
          <p14:tracePt t="5344" x="1181100" y="777875"/>
          <p14:tracePt t="5360" x="1171575" y="755650"/>
          <p14:tracePt t="5378" x="1168400" y="742950"/>
          <p14:tracePt t="5393" x="1162050" y="727075"/>
          <p14:tracePt t="5410" x="1152525" y="717550"/>
          <p14:tracePt t="5428" x="1136650" y="695325"/>
          <p14:tracePt t="5443" x="1127125" y="679450"/>
          <p14:tracePt t="5460" x="1104900" y="669925"/>
          <p14:tracePt t="5478" x="1082675" y="654050"/>
          <p14:tracePt t="5494" x="1073150" y="644525"/>
          <p14:tracePt t="5510" x="1057275" y="638175"/>
          <p14:tracePt t="5527" x="1041400" y="628650"/>
          <p14:tracePt t="5544" x="1031875" y="622300"/>
          <p14:tracePt t="5560" x="1022350" y="612775"/>
          <p14:tracePt t="5577" x="984250" y="600075"/>
          <p14:tracePt t="5594" x="958850" y="590550"/>
          <p14:tracePt t="5610" x="936625" y="590550"/>
          <p14:tracePt t="5627" x="920750" y="590550"/>
          <p14:tracePt t="5644" x="911225" y="590550"/>
          <p14:tracePt t="5660" x="895350" y="590550"/>
          <p14:tracePt t="5677" x="882650" y="584200"/>
          <p14:tracePt t="5694" x="873125" y="584200"/>
          <p14:tracePt t="5711" x="857250" y="574675"/>
          <p14:tracePt t="5728" x="825500" y="568325"/>
          <p14:tracePt t="5744" x="812800" y="568325"/>
          <p14:tracePt t="5760" x="803275" y="568325"/>
          <p14:tracePt t="5777" x="784225" y="568325"/>
          <p14:tracePt t="5794" x="774700" y="568325"/>
          <p14:tracePt t="5810" x="765175" y="568325"/>
          <p14:tracePt t="5827" x="746125" y="568325"/>
          <p14:tracePt t="5844" x="733425" y="565150"/>
          <p14:tracePt t="5861" x="723900" y="565150"/>
          <p14:tracePt t="5877" x="720725" y="565150"/>
          <p14:tracePt t="5927" x="714375" y="565150"/>
          <p14:tracePt t="5934" x="711200" y="565150"/>
          <p14:tracePt t="5944" x="704850" y="565150"/>
          <p14:tracePt t="5960" x="688975" y="565150"/>
          <p14:tracePt t="5977" x="676275" y="565150"/>
          <p14:tracePt t="5994" x="666750" y="565150"/>
          <p14:tracePt t="6011" x="644525" y="565150"/>
          <p14:tracePt t="6027" x="641350" y="565150"/>
          <p14:tracePt t="6044" x="635000" y="565150"/>
          <p14:tracePt t="6061" x="625475" y="565150"/>
          <p14:tracePt t="6077" x="615950" y="565150"/>
          <p14:tracePt t="6094" x="606425" y="565150"/>
          <p14:tracePt t="6111" x="587375" y="565150"/>
          <p14:tracePt t="6127" x="577850" y="571500"/>
          <p14:tracePt t="6144" x="568325" y="581025"/>
          <p14:tracePt t="6161" x="546100" y="584200"/>
          <p14:tracePt t="6177" x="536575" y="584200"/>
          <p14:tracePt t="6194" x="527050" y="584200"/>
          <p14:tracePt t="6211" x="511175" y="596900"/>
          <p14:tracePt t="6227" x="498475" y="596900"/>
          <p14:tracePt t="6244" x="488950" y="600075"/>
          <p14:tracePt t="6260" x="473075" y="609600"/>
          <p14:tracePt t="6277" x="463550" y="615950"/>
          <p14:tracePt t="6294" x="454025" y="619125"/>
          <p14:tracePt t="6310" x="431800" y="635000"/>
          <p14:tracePt t="6327" x="422275" y="644525"/>
          <p14:tracePt t="6344" x="412750" y="654050"/>
          <p14:tracePt t="6360" x="393700" y="669925"/>
          <p14:tracePt t="6377" x="381000" y="685800"/>
          <p14:tracePt t="6394" x="371475" y="695325"/>
          <p14:tracePt t="6410" x="358775" y="711200"/>
          <p14:tracePt t="6427" x="342900" y="720725"/>
          <p14:tracePt t="6444" x="330200" y="739775"/>
          <p14:tracePt t="6447" x="327025" y="739775"/>
          <p14:tracePt t="6460" x="317500" y="749300"/>
          <p14:tracePt t="6477" x="307975" y="758825"/>
          <p14:tracePt t="6494" x="292100" y="768350"/>
          <p14:tracePt t="6510" x="276225" y="787400"/>
          <p14:tracePt t="6527" x="266700" y="796925"/>
          <p14:tracePt t="6544" x="257175" y="806450"/>
          <p14:tracePt t="6561" x="241300" y="822325"/>
          <p14:tracePt t="6577" x="241300" y="838200"/>
          <p14:tracePt t="6594" x="241300" y="847725"/>
          <p14:tracePt t="6610" x="241300" y="889000"/>
          <p14:tracePt t="6627" x="241300" y="908050"/>
          <p14:tracePt t="6644" x="241300" y="939800"/>
          <p14:tracePt t="6660" x="241300" y="993775"/>
          <p14:tracePt t="6677" x="241300" y="1022350"/>
          <p14:tracePt t="6694" x="241300" y="1050925"/>
          <p14:tracePt t="6710" x="257175" y="1095375"/>
          <p14:tracePt t="6727" x="269875" y="1133475"/>
          <p14:tracePt t="6744" x="279400" y="1162050"/>
          <p14:tracePt t="6761" x="320675" y="1212850"/>
          <p14:tracePt t="6777" x="336550" y="1244600"/>
          <p14:tracePt t="6794" x="355600" y="1279525"/>
          <p14:tracePt t="6810" x="374650" y="1311275"/>
          <p14:tracePt t="6827" x="384175" y="1333500"/>
          <p14:tracePt t="6844" x="422275" y="1377950"/>
          <p14:tracePt t="6860" x="454025" y="1397000"/>
          <p14:tracePt t="6876" x="476250" y="1409700"/>
          <p14:tracePt t="6894" x="520700" y="1431925"/>
          <p14:tracePt t="6910" x="530225" y="1441450"/>
          <p14:tracePt t="6927" x="546100" y="1454150"/>
          <p14:tracePt t="6945" x="584200" y="1470025"/>
          <p14:tracePt t="6961" x="615950" y="1482725"/>
          <p14:tracePt t="6977" x="638175" y="1482725"/>
          <p14:tracePt t="6980" x="647700" y="1482725"/>
          <p14:tracePt t="6994" x="679450" y="1482725"/>
          <p14:tracePt t="7010" x="701675" y="1482725"/>
          <p14:tracePt t="7027" x="711200" y="1482725"/>
          <p14:tracePt t="7044" x="730250" y="1482725"/>
          <p14:tracePt t="7060" x="733425" y="1482725"/>
          <p14:tracePt t="7077" x="733425" y="1476375"/>
          <p14:tracePt t="7094" x="739775" y="1460500"/>
          <p14:tracePt t="7479" x="736600" y="1463675"/>
          <p14:tracePt t="7486" x="720725" y="1463675"/>
          <p14:tracePt t="7494" x="708025" y="1473200"/>
          <p14:tracePt t="7527" x="657225" y="1473200"/>
          <p14:tracePt t="7560" x="622300" y="1473200"/>
          <p14:tracePt t="7578" x="603250" y="1473200"/>
          <p14:tracePt t="7594" x="593725" y="1473200"/>
          <p14:tracePt t="7610" x="584200" y="1473200"/>
          <p14:tracePt t="7628" x="577850" y="1473200"/>
          <p14:tracePt t="7644" x="571500" y="1473200"/>
          <p14:tracePt t="7736" x="568325" y="1473200"/>
          <p14:tracePt t="7814" x="555625" y="1466850"/>
          <p14:tracePt t="8070" x="593725" y="1517650"/>
          <p14:tracePt t="8077" x="638175" y="1593850"/>
          <p14:tracePt t="8084" x="676275" y="1654175"/>
          <p14:tracePt t="8094" x="711200" y="1727200"/>
          <p14:tracePt t="8110" x="793750" y="1873250"/>
          <p14:tracePt t="8126" x="863600" y="2035175"/>
          <p14:tracePt t="8144" x="885825" y="2111375"/>
          <p14:tracePt t="8177" x="949325" y="2324100"/>
          <p14:tracePt t="8210" x="1009650" y="2466975"/>
          <p14:tracePt t="8227" x="1060450" y="2565400"/>
          <p14:tracePt t="8244" x="1092200" y="2632075"/>
          <p14:tracePt t="8260" x="1130300" y="2698750"/>
          <p14:tracePt t="8277" x="1155700" y="2784475"/>
          <p14:tracePt t="8294" x="1168400" y="2822575"/>
          <p14:tracePt t="8310" x="1181100" y="2860675"/>
          <p14:tracePt t="8327" x="1193800" y="2901950"/>
          <p14:tracePt t="8344" x="1193800" y="2924175"/>
          <p14:tracePt t="8360" x="1193800" y="2952750"/>
          <p14:tracePt t="8377" x="1193800" y="2984500"/>
          <p14:tracePt t="8394" x="1193800" y="3006725"/>
          <p14:tracePt t="8410" x="1193800" y="3016250"/>
          <p14:tracePt t="8428" x="1193800" y="3032125"/>
          <p14:tracePt t="8444" x="1193800" y="3041650"/>
          <p14:tracePt t="8461" x="1193800" y="3060700"/>
          <p14:tracePt t="8478" x="1193800" y="3067050"/>
          <p14:tracePt t="8912" x="1200150" y="3067050"/>
          <p14:tracePt t="8919" x="1203325" y="3067050"/>
          <p14:tracePt t="8928" x="1209675" y="3060700"/>
          <p14:tracePt t="8944" x="1219200" y="3048000"/>
          <p14:tracePt t="8977" x="1289050" y="3032125"/>
          <p14:tracePt t="9010" x="1454150" y="2987675"/>
          <p14:tracePt t="9027" x="1492250" y="2987675"/>
          <p14:tracePt t="9044" x="1536700" y="2984500"/>
          <p14:tracePt t="9060" x="1606550" y="2978150"/>
          <p14:tracePt t="9077" x="1698625" y="2962275"/>
          <p14:tracePt t="9094" x="1838325" y="2943225"/>
          <p14:tracePt t="9111" x="2120900" y="2847975"/>
          <p14:tracePt t="9128" x="2416175" y="2736850"/>
          <p14:tracePt t="9145" x="3041650" y="2511425"/>
          <p14:tracePt t="9161" x="3324225" y="2422525"/>
          <p14:tracePt t="9178" x="3533775" y="2374900"/>
          <p14:tracePt t="9194" x="3689350" y="2330450"/>
          <p14:tracePt t="9210" x="3911600" y="2276475"/>
          <p14:tracePt t="9227" x="4010025" y="2241550"/>
          <p14:tracePt t="9243" x="4086225" y="2219325"/>
          <p14:tracePt t="9260" x="4162425" y="2200275"/>
          <p14:tracePt t="9277" x="4206875" y="2181225"/>
          <p14:tracePt t="9294" x="4257675" y="2162175"/>
          <p14:tracePt t="9310" x="4279900" y="2155825"/>
          <p14:tracePt t="9326" x="4289425" y="2149475"/>
          <p14:tracePt t="9344" x="4305300" y="2149475"/>
          <p14:tracePt t="9587" x="4264025" y="2155825"/>
          <p14:tracePt t="9594" x="4203700" y="2162175"/>
          <p14:tracePt t="9601" x="4143375" y="2171700"/>
          <p14:tracePt t="9610" x="4098925" y="2171700"/>
          <p14:tracePt t="9627" x="4016375" y="2171700"/>
          <p14:tracePt t="9643" x="3911600" y="2171700"/>
          <p14:tracePt t="9660" x="3857625" y="2171700"/>
          <p14:tracePt t="9677" x="3813175" y="2171700"/>
          <p14:tracePt t="9693" x="3714750" y="2187575"/>
          <p14:tracePt t="9710" x="3651250" y="2200275"/>
          <p14:tracePt t="9727" x="3606800" y="2219325"/>
          <p14:tracePt t="9743" x="3549650" y="2238375"/>
          <p14:tracePt t="9760" x="3517900" y="2251075"/>
          <p14:tracePt t="9777" x="3495675" y="2260600"/>
          <p14:tracePt t="9793" x="3479800" y="2282825"/>
          <p14:tracePt t="9810" x="3463925" y="2292350"/>
          <p14:tracePt t="9827" x="3454400" y="2301875"/>
          <p14:tracePt t="9843" x="3441700" y="2311400"/>
          <p14:tracePt t="9860" x="3441700" y="2317750"/>
          <p14:tracePt t="9893" x="3441700" y="2327275"/>
          <p14:tracePt t="9910" x="3441700" y="2333625"/>
          <p14:tracePt t="9928" x="3441700" y="2336800"/>
          <p14:tracePt t="9950" x="3448050" y="2336800"/>
          <p14:tracePt t="9960" x="3451225" y="2336800"/>
          <p14:tracePt t="9977" x="3479800" y="2336800"/>
          <p14:tracePt t="9993" x="3527425" y="2336800"/>
          <p14:tracePt t="10010" x="3565525" y="2336800"/>
          <p14:tracePt t="10026" x="3600450" y="2333625"/>
          <p14:tracePt t="10044" x="3644900" y="2311400"/>
          <p14:tracePt t="10060" x="3689350" y="2295525"/>
          <p14:tracePt t="10077" x="3740150" y="2279650"/>
          <p14:tracePt t="10093" x="3762375" y="2266950"/>
          <p14:tracePt t="10110" x="3794125" y="2247900"/>
          <p14:tracePt t="10127" x="3806825" y="2244725"/>
          <p14:tracePt t="10144" x="3819525" y="2244725"/>
          <p14:tracePt t="10160" x="3822700" y="2244725"/>
          <p14:tracePt t="10176" x="3829050" y="2244725"/>
          <p14:tracePt t="10249" x="3829050" y="2238375"/>
          <p14:tracePt t="10256" x="3829050" y="2235200"/>
          <p14:tracePt t="10271" x="3829050" y="2228850"/>
          <p14:tracePt t="10277" x="3829050" y="2222500"/>
          <p14:tracePt t="10293" x="3829050" y="2219325"/>
          <p14:tracePt t="10310" x="3822700" y="2212975"/>
          <p14:tracePt t="10327" x="3810000" y="2203450"/>
          <p14:tracePt t="10343" x="3800475" y="2197100"/>
          <p14:tracePt t="10360" x="3790950" y="2197100"/>
          <p14:tracePt t="10376" x="3771900" y="2184400"/>
          <p14:tracePt t="10393" x="3762375" y="2174875"/>
          <p14:tracePt t="10410" x="3752850" y="2168525"/>
          <p14:tracePt t="10427" x="3752850" y="2155825"/>
          <p14:tracePt t="10443" x="3752850" y="2149475"/>
          <p14:tracePt t="10460" x="3752850" y="2139950"/>
          <p14:tracePt t="10476" x="3752850" y="2130425"/>
          <p14:tracePt t="10493" x="3752850" y="2114550"/>
          <p14:tracePt t="10510" x="3752850" y="2111375"/>
          <p14:tracePt t="10526" x="3752850" y="2095500"/>
          <p14:tracePt t="10543" x="3752850" y="2089150"/>
          <p14:tracePt t="10560" x="3752850" y="2085975"/>
          <p14:tracePt t="10576" x="3752850" y="2079625"/>
          <p14:tracePt t="10620" x="3759200" y="2079625"/>
          <p14:tracePt t="10627" x="3762375" y="2079625"/>
          <p14:tracePt t="10641" x="3768725" y="2079625"/>
          <p14:tracePt t="10749" x="3768725" y="2082800"/>
          <p14:tracePt t="10756" x="3768725" y="2085975"/>
          <p14:tracePt t="10763" x="3768725" y="2092325"/>
          <p14:tracePt t="10778" x="3768725" y="2095500"/>
          <p14:tracePt t="10794" x="3768725" y="2108200"/>
          <p14:tracePt t="10810" x="3768725" y="2111375"/>
          <p14:tracePt t="10827" x="3768725" y="2130425"/>
          <p14:tracePt t="10843" x="3768725" y="2139950"/>
          <p14:tracePt t="10860" x="3768725" y="2152650"/>
          <p14:tracePt t="10877" x="3778250" y="2165350"/>
          <p14:tracePt t="10893" x="3787775" y="2174875"/>
          <p14:tracePt t="10910" x="3794125" y="2184400"/>
          <p14:tracePt t="10927" x="3803650" y="2200275"/>
          <p14:tracePt t="10944" x="3806825" y="2216150"/>
          <p14:tracePt t="10960" x="3819525" y="2225675"/>
          <p14:tracePt t="10977" x="3829050" y="2241550"/>
          <p14:tracePt t="10993" x="3829050" y="2251075"/>
          <p14:tracePt t="11010" x="3844925" y="2270125"/>
          <p14:tracePt t="11027" x="3844925" y="2276475"/>
          <p14:tracePt t="11044" x="3848100" y="2279650"/>
          <p14:tracePt t="11061" x="3848100" y="2289175"/>
          <p14:tracePt t="11077" x="3854450" y="2295525"/>
          <p14:tracePt t="11094" x="3854450" y="2298700"/>
          <p14:tracePt t="11110" x="3857625" y="2314575"/>
          <p14:tracePt t="11126" x="3863975" y="2324100"/>
          <p14:tracePt t="11143" x="3867150" y="2330450"/>
          <p14:tracePt t="11160" x="3867150" y="2343150"/>
          <p14:tracePt t="11176" x="3867150" y="2349500"/>
          <p14:tracePt t="11194" x="3867150" y="2359025"/>
          <p14:tracePt t="11210" x="3873500" y="2365375"/>
          <p14:tracePt t="11227" x="3873500" y="2368550"/>
          <p14:tracePt t="11260" x="3876675" y="2384425"/>
          <p14:tracePt t="11277" x="3876675" y="2393950"/>
          <p14:tracePt t="11294" x="3895725" y="2409825"/>
          <p14:tracePt t="11310" x="3895725" y="2425700"/>
          <p14:tracePt t="11327" x="3895725" y="2435225"/>
          <p14:tracePt t="11343" x="3895725" y="2444750"/>
          <p14:tracePt t="11359" x="3895725" y="2463800"/>
          <p14:tracePt t="11376" x="3895725" y="2470150"/>
          <p14:tracePt t="11393" x="3895725" y="2476500"/>
          <p14:tracePt t="11409" x="3895725" y="2486025"/>
          <p14:tracePt t="11427" x="3895725" y="2495550"/>
          <p14:tracePt t="11444" x="3898900" y="2495550"/>
          <p14:tracePt t="11460" x="3898900" y="2498725"/>
          <p14:tracePt t="11681" x="3898900" y="2492375"/>
          <p14:tracePt t="11688" x="3898900" y="2486025"/>
          <p14:tracePt t="11694" x="3898900" y="2470150"/>
          <p14:tracePt t="11710" x="3898900" y="2447925"/>
          <p14:tracePt t="11727" x="3898900" y="2419350"/>
          <p14:tracePt t="11743" x="3898900" y="2397125"/>
          <p14:tracePt t="11760" x="3898900" y="2378075"/>
          <p14:tracePt t="11777" x="3898900" y="2349500"/>
          <p14:tracePt t="11794" x="3898900" y="2330450"/>
          <p14:tracePt t="11809" x="3898900" y="2308225"/>
          <p14:tracePt t="11826" x="3898900" y="2286000"/>
          <p14:tracePt t="11843" x="3895725" y="2254250"/>
          <p14:tracePt t="11860" x="3889375" y="2232025"/>
          <p14:tracePt t="11877" x="3873500" y="2206625"/>
          <p14:tracePt t="11894" x="3854450" y="2143125"/>
          <p14:tracePt t="11909" x="3835400" y="2117725"/>
          <p14:tracePt t="11927" x="3816350" y="2101850"/>
          <p14:tracePt t="11943" x="3800475" y="2079625"/>
          <p14:tracePt t="11960" x="3797300" y="2076450"/>
          <p14:tracePt t="11977" x="3797300" y="2070100"/>
          <p14:tracePt t="12236" x="3803650" y="2063750"/>
          <p14:tracePt t="12243" x="3810000" y="2063750"/>
          <p14:tracePt t="12250" x="3819525" y="2063750"/>
          <p14:tracePt t="12259" x="3822700" y="2063750"/>
          <p14:tracePt t="12277" x="3832225" y="2063750"/>
          <p14:tracePt t="12293" x="3848100" y="2054225"/>
          <p14:tracePt t="12310" x="3870325" y="2044700"/>
          <p14:tracePt t="12327" x="3892550" y="2038350"/>
          <p14:tracePt t="12343" x="3927475" y="2028825"/>
          <p14:tracePt t="12359" x="3943350" y="2028825"/>
          <p14:tracePt t="12376" x="3965575" y="2028825"/>
          <p14:tracePt t="12393" x="3990975" y="2028825"/>
          <p14:tracePt t="12410" x="4013200" y="2028825"/>
          <p14:tracePt t="12427" x="4035425" y="2016125"/>
          <p14:tracePt t="12443" x="4070350" y="2003425"/>
          <p14:tracePt t="12460" x="4079875" y="2000250"/>
          <p14:tracePt t="12478" x="4095750" y="2000250"/>
          <p14:tracePt t="12493" x="4105275" y="2000250"/>
          <p14:tracePt t="12527" x="4108450" y="2000250"/>
          <p14:tracePt t="12543" x="4114800" y="2000250"/>
          <p14:tracePt t="12559" x="4117975" y="2000250"/>
          <p14:tracePt t="12576" x="4130675" y="2000250"/>
          <p14:tracePt t="12593" x="4133850" y="2000250"/>
          <p14:tracePt t="12613" x="4140200" y="2000250"/>
          <p14:tracePt t="12656" x="4140200" y="2006600"/>
          <p14:tracePt t="12685" x="4140200" y="2009775"/>
          <p14:tracePt t="12708" x="4140200" y="2016125"/>
          <p14:tracePt t="12727" x="4137025" y="2016125"/>
          <p14:tracePt t="12734" x="4133850" y="2016125"/>
          <p14:tracePt t="12743" x="4121150" y="2016125"/>
          <p14:tracePt t="12759" x="4086225" y="2016125"/>
          <p14:tracePt t="12776" x="4000500" y="2012950"/>
          <p14:tracePt t="12793" x="3940175" y="2012950"/>
          <p14:tracePt t="12810" x="3902075" y="2012950"/>
          <p14:tracePt t="12827" x="3838575" y="2035175"/>
          <p14:tracePt t="12843" x="3810000" y="2047875"/>
          <p14:tracePt t="12860" x="3784600" y="2057400"/>
          <p14:tracePt t="12877" x="3743325" y="2076450"/>
          <p14:tracePt t="12893" x="3721100" y="2082800"/>
          <p14:tracePt t="12910" x="3689350" y="2082800"/>
          <p14:tracePt t="12927" x="3676650" y="2082800"/>
          <p14:tracePt t="12944" x="3667125" y="2092325"/>
          <p14:tracePt t="12960" x="3657600" y="2092325"/>
          <p14:tracePt t="12976" x="3635375" y="2092325"/>
          <p14:tracePt t="12993" x="3625850" y="2092325"/>
          <p14:tracePt t="13009" x="3622675" y="2092325"/>
          <p14:tracePt t="13043" x="3616325" y="2092325"/>
          <p14:tracePt t="13060" x="3613150" y="2092325"/>
          <p14:tracePt t="13077" x="3590925" y="2092325"/>
          <p14:tracePt t="13110" x="3590925" y="2098675"/>
          <p14:tracePt t="13140" x="3587750" y="2098675"/>
          <p14:tracePt t="13148" x="3581400" y="2098675"/>
          <p14:tracePt t="13160" x="3578225" y="2098675"/>
          <p14:tracePt t="13176" x="3562350" y="2111375"/>
          <p14:tracePt t="13193" x="3540125" y="2124075"/>
          <p14:tracePt t="13210" x="3517900" y="2127250"/>
          <p14:tracePt t="13227" x="3467100" y="2152650"/>
          <p14:tracePt t="13243" x="3444875" y="2152650"/>
          <p14:tracePt t="13260" x="3432175" y="2159000"/>
          <p14:tracePt t="13276" x="3416300" y="2162175"/>
          <p14:tracePt t="13293" x="3406775" y="2168525"/>
          <p14:tracePt t="13310" x="3390900" y="2178050"/>
          <p14:tracePt t="13327" x="3375025" y="2187575"/>
          <p14:tracePt t="13343" x="3365500" y="2203450"/>
          <p14:tracePt t="13360" x="3352800" y="2209800"/>
          <p14:tracePt t="14009" x="3371850" y="2219325"/>
          <p14:tracePt t="14016" x="3390900" y="2241550"/>
          <p14:tracePt t="14026" x="3409950" y="2254250"/>
          <p14:tracePt t="14043" x="3467100" y="2282825"/>
          <p14:tracePt t="14059" x="3552825" y="2324100"/>
          <p14:tracePt t="14076" x="3609975" y="2352675"/>
          <p14:tracePt t="14110" x="3768725" y="2425700"/>
          <p14:tracePt t="14144" x="3873500" y="2470150"/>
          <p14:tracePt t="14159" x="3889375" y="2482850"/>
          <p14:tracePt t="14177" x="3905250" y="2492375"/>
          <p14:tracePt t="14193" x="3914775" y="2495550"/>
          <p14:tracePt t="14502" x="3911600" y="2495550"/>
          <p14:tracePt t="14509" x="3902075" y="2495550"/>
          <p14:tracePt t="14515" x="3895725" y="2489200"/>
          <p14:tracePt t="14526" x="3892550" y="2489200"/>
          <p14:tracePt t="14543" x="3876675" y="2489200"/>
          <p14:tracePt t="14559" x="3867150" y="2486025"/>
          <p14:tracePt t="14576" x="3851275" y="2486025"/>
          <p14:tracePt t="14592" x="3841750" y="2486025"/>
          <p14:tracePt t="14664" x="3841750" y="2479675"/>
          <p14:tracePt t="14671" x="3841750" y="2476500"/>
          <p14:tracePt t="14678" x="3841750" y="2463800"/>
          <p14:tracePt t="14693" x="3841750" y="2454275"/>
          <p14:tracePt t="14710" x="3841750" y="2444750"/>
          <p14:tracePt t="14726" x="3841750" y="2435225"/>
          <p14:tracePt t="14743" x="3841750" y="2416175"/>
          <p14:tracePt t="14759" x="3841750" y="2406650"/>
          <p14:tracePt t="14776" x="3848100" y="2397125"/>
          <p14:tracePt t="14793" x="3870325" y="2381250"/>
          <p14:tracePt t="14810" x="3879850" y="2365375"/>
          <p14:tracePt t="14826" x="3889375" y="2355850"/>
          <p14:tracePt t="14843" x="3911600" y="2339975"/>
          <p14:tracePt t="14859" x="3921125" y="2330450"/>
          <p14:tracePt t="14877" x="3924300" y="2330450"/>
          <p14:tracePt t="14928" x="3930650" y="2330450"/>
          <p14:tracePt t="14942" x="3933825" y="2330450"/>
          <p14:tracePt t="14949" x="3940175" y="2330450"/>
          <p14:tracePt t="14959" x="3943350" y="2327275"/>
          <p14:tracePt t="14977" x="3965575" y="2311400"/>
          <p14:tracePt t="14993" x="3975100" y="2301875"/>
          <p14:tracePt t="15010" x="3990975" y="2289175"/>
          <p14:tracePt t="15027" x="4025900" y="2279650"/>
          <p14:tracePt t="15043" x="4048125" y="2266950"/>
          <p14:tracePt t="15060" x="4079875" y="2254250"/>
          <p14:tracePt t="15076" x="4152900" y="2235200"/>
          <p14:tracePt t="15093" x="4206875" y="2206625"/>
          <p14:tracePt t="15110" x="4270375" y="2193925"/>
          <p14:tracePt t="15127" x="4333875" y="2174875"/>
          <p14:tracePt t="15143" x="4359275" y="2162175"/>
          <p14:tracePt t="15159" x="4391025" y="2143125"/>
          <p14:tracePt t="15177" x="4403725" y="2127250"/>
          <p14:tracePt t="15193" x="4413250" y="2117725"/>
          <p14:tracePt t="15210" x="4422775" y="2108200"/>
          <p14:tracePt t="15226" x="4445000" y="2089150"/>
          <p14:tracePt t="15243" x="4454525" y="2076450"/>
          <p14:tracePt t="15260" x="4464050" y="2073275"/>
          <p14:tracePt t="15276" x="4479925" y="2066925"/>
          <p14:tracePt t="15293" x="4495800" y="2066925"/>
          <p14:tracePt t="15310" x="4498975" y="2066925"/>
          <p14:tracePt t="15327" x="4505325" y="2066925"/>
          <p14:tracePt t="15376" x="4508500" y="2066925"/>
          <p14:tracePt t="19914" x="4533900" y="2070100"/>
          <p14:tracePt t="19921" x="4559300" y="2076450"/>
          <p14:tracePt t="19927" x="4594225" y="2076450"/>
          <p14:tracePt t="19942" x="4654550" y="2076450"/>
          <p14:tracePt t="19959" x="4714875" y="2076450"/>
          <p14:tracePt t="19976" x="4797425" y="2076450"/>
          <p14:tracePt t="20009" x="4927600" y="2060575"/>
          <p14:tracePt t="20043" x="5054600" y="2035175"/>
          <p14:tracePt t="20059" x="5118100" y="2025650"/>
          <p14:tracePt t="20076" x="5229225" y="1997075"/>
          <p14:tracePt t="20092" x="5292725" y="1997075"/>
          <p14:tracePt t="20109" x="5368925" y="1997075"/>
          <p14:tracePt t="20126" x="5521325" y="1997075"/>
          <p14:tracePt t="20142" x="5613400" y="1997075"/>
          <p14:tracePt t="20159" x="5699125" y="2009775"/>
          <p14:tracePt t="20176" x="5838825" y="2009775"/>
          <p14:tracePt t="20192" x="5921375" y="2009775"/>
          <p14:tracePt t="20209" x="6000750" y="2009775"/>
          <p14:tracePt t="20226" x="6108700" y="2009775"/>
          <p14:tracePt t="20242" x="6143625" y="2009775"/>
          <p14:tracePt t="20259" x="6188075" y="2009775"/>
          <p14:tracePt t="20276" x="6200775" y="2009775"/>
          <p14:tracePt t="21182" x="6219825" y="2006600"/>
          <p14:tracePt t="21188" x="6238875" y="2000250"/>
          <p14:tracePt t="21195" x="6264275" y="1993900"/>
          <p14:tracePt t="21209" x="6302375" y="1981200"/>
          <p14:tracePt t="21225" x="6346825" y="1974850"/>
          <p14:tracePt t="21242" x="6391275" y="1968500"/>
          <p14:tracePt t="21275" x="6502400" y="1924050"/>
          <p14:tracePt t="21309" x="6696075" y="1838325"/>
          <p14:tracePt t="21326" x="6765925" y="1800225"/>
          <p14:tracePt t="21342" x="6819900" y="1771650"/>
          <p14:tracePt t="21359" x="6902450" y="1749425"/>
          <p14:tracePt t="21376" x="6940550" y="1730375"/>
          <p14:tracePt t="21393" x="6985000" y="1717675"/>
          <p14:tracePt t="21409" x="7032625" y="1701800"/>
          <p14:tracePt t="21426" x="7064375" y="1695450"/>
          <p14:tracePt t="21442" x="7108825" y="1682750"/>
          <p14:tracePt t="21459" x="7143750" y="1657350"/>
          <p14:tracePt t="21475" x="7175500" y="1644650"/>
          <p14:tracePt t="21492" x="7197725" y="1638300"/>
          <p14:tracePt t="21509" x="7232650" y="1638300"/>
          <p14:tracePt t="21526" x="7242175" y="1638300"/>
          <p14:tracePt t="21543" x="7251700" y="1638300"/>
          <p14:tracePt t="21559" x="7270750" y="1638300"/>
          <p14:tracePt t="21576" x="7280275" y="1638300"/>
          <p14:tracePt t="21592" x="7289800" y="1638300"/>
          <p14:tracePt t="21609" x="7302500" y="1638300"/>
          <p14:tracePt t="22080" x="7334250" y="1612900"/>
          <p14:tracePt t="22087" x="7385050" y="1587500"/>
          <p14:tracePt t="22094" x="7426325" y="1555750"/>
          <p14:tracePt t="22109" x="7515225" y="1514475"/>
          <p14:tracePt t="22125" x="7585075" y="1476375"/>
          <p14:tracePt t="22142" x="7699375" y="1431925"/>
          <p14:tracePt t="22175" x="7854950" y="1358900"/>
          <p14:tracePt t="22209" x="7994650" y="1317625"/>
          <p14:tracePt t="22226" x="8023225" y="1304925"/>
          <p14:tracePt t="22242" x="8070850" y="1295400"/>
          <p14:tracePt t="22259" x="8115300" y="1289050"/>
          <p14:tracePt t="22275" x="8153400" y="1282700"/>
          <p14:tracePt t="22293" x="8216900" y="1270000"/>
          <p14:tracePt t="22309" x="8245475" y="1270000"/>
          <p14:tracePt t="22325" x="8277225" y="1270000"/>
          <p14:tracePt t="22342" x="8315325" y="1270000"/>
          <p14:tracePt t="22359" x="8343900" y="1270000"/>
          <p14:tracePt t="22376" x="8388350" y="1270000"/>
          <p14:tracePt t="22392" x="8435975" y="1270000"/>
          <p14:tracePt t="22409" x="8464550" y="1270000"/>
          <p14:tracePt t="22426" x="8496300" y="1270000"/>
          <p14:tracePt t="22442" x="8543925" y="1270000"/>
          <p14:tracePt t="22459" x="8566150" y="1270000"/>
          <p14:tracePt t="22475" x="8585200" y="1270000"/>
          <p14:tracePt t="22492" x="8629650" y="1276350"/>
          <p14:tracePt t="22509" x="8639175" y="1285875"/>
          <p14:tracePt t="22526" x="8655050" y="1292225"/>
          <p14:tracePt t="22543" x="8667750" y="1298575"/>
          <p14:tracePt t="22559" x="8674100" y="1298575"/>
          <p14:tracePt t="22576" x="8674100" y="1301750"/>
          <p14:tracePt t="22592" x="8674100" y="1308100"/>
          <p14:tracePt t="22626" x="8674100" y="1317625"/>
          <p14:tracePt t="22642" x="8674100" y="1327150"/>
          <p14:tracePt t="22659" x="8674100" y="1336675"/>
          <p14:tracePt t="22676" x="8670925" y="1343025"/>
          <p14:tracePt t="22692" x="8661400" y="1343025"/>
          <p14:tracePt t="22709" x="8645525" y="1343025"/>
          <p14:tracePt t="22726" x="8632825" y="1346200"/>
          <p14:tracePt t="22742" x="8616950" y="1346200"/>
          <p14:tracePt t="22759" x="8588375" y="1346200"/>
          <p14:tracePt t="22776" x="8531225" y="1346200"/>
          <p14:tracePt t="22792" x="8509000" y="1352550"/>
          <p14:tracePt t="22808" x="8486775" y="1358900"/>
          <p14:tracePt t="22826" x="8451850" y="1371600"/>
          <p14:tracePt t="22842" x="8442325" y="1381125"/>
          <p14:tracePt t="22859" x="8432800" y="1381125"/>
          <p14:tracePt t="22876" x="8410575" y="1387475"/>
          <p14:tracePt t="22892" x="8401050" y="1387475"/>
          <p14:tracePt t="22908" x="8391525" y="1387475"/>
          <p14:tracePt t="22926" x="8382000" y="1387475"/>
          <p14:tracePt t="23019" x="8372475" y="1387475"/>
          <p14:tracePt t="23047" x="8372475" y="1384300"/>
          <p14:tracePt t="23054" x="8372475" y="1374775"/>
          <p14:tracePt t="23061" x="8372475" y="1368425"/>
          <p14:tracePt t="23075" x="8366125" y="1365250"/>
          <p14:tracePt t="23092" x="8366125" y="1355725"/>
          <p14:tracePt t="23109" x="8366125" y="1346200"/>
          <p14:tracePt t="23125" x="8366125" y="1323975"/>
          <p14:tracePt t="23142" x="8366125" y="1314450"/>
          <p14:tracePt t="23159" x="8366125" y="1304925"/>
          <p14:tracePt t="23175" x="8366125" y="1295400"/>
          <p14:tracePt t="23467" x="8350250" y="1295400"/>
          <p14:tracePt t="23474" x="8331200" y="1289050"/>
          <p14:tracePt t="23481" x="8305800" y="1289050"/>
          <p14:tracePt t="23492" x="8286750" y="1282700"/>
          <p14:tracePt t="23508" x="8232775" y="1270000"/>
          <p14:tracePt t="23526" x="8143875" y="1247775"/>
          <p14:tracePt t="23542" x="8077200" y="1225550"/>
          <p14:tracePt t="23560" x="8013700" y="1206500"/>
          <p14:tracePt t="23576" x="7981950" y="1196975"/>
          <p14:tracePt t="23592" x="7953375" y="1184275"/>
          <p14:tracePt t="23609" x="7931150" y="1177925"/>
          <p14:tracePt t="23625" x="7915275" y="1177925"/>
          <p14:tracePt t="23642" x="7905750" y="1168400"/>
          <p14:tracePt t="23659" x="7886700" y="1155700"/>
          <p14:tracePt t="23675" x="7874000" y="1152525"/>
          <p14:tracePt t="23691" x="7861300" y="1146175"/>
          <p14:tracePt t="23708" x="7845425" y="1136650"/>
          <p14:tracePt t="23725" x="7835900" y="1136650"/>
          <p14:tracePt t="23741" x="7826375" y="1130300"/>
          <p14:tracePt t="23758" x="7810500" y="1111250"/>
          <p14:tracePt t="23775" x="7804150" y="1098550"/>
          <p14:tracePt t="23791" x="7804150" y="1089025"/>
          <p14:tracePt t="23808" x="7797800" y="1063625"/>
          <p14:tracePt t="23825" x="7797800" y="1054100"/>
          <p14:tracePt t="23841" x="7797800" y="1044575"/>
          <p14:tracePt t="23858" x="7797800" y="1035050"/>
          <p14:tracePt t="23875" x="7794625" y="1035050"/>
          <p14:tracePt t="23915" x="7788275" y="1028700"/>
          <p14:tracePt t="23929" x="7785100" y="1028700"/>
          <p14:tracePt t="23941" x="7785100" y="1025525"/>
          <p14:tracePt t="23958" x="7778750" y="1025525"/>
          <p14:tracePt t="23975" x="7778750" y="1016000"/>
          <p14:tracePt t="24066" x="7778750" y="1009650"/>
          <p14:tracePt t="24073" x="7778750" y="1003300"/>
          <p14:tracePt t="24087" x="7778750" y="1000125"/>
          <p14:tracePt t="24094" x="7778750" y="993775"/>
          <p14:tracePt t="24109" x="7778750" y="990600"/>
          <p14:tracePt t="24125" x="7775575" y="984250"/>
          <p14:tracePt t="24142" x="7775575" y="981075"/>
          <p14:tracePt t="24158" x="7775575" y="974725"/>
          <p14:tracePt t="24194" x="7762875" y="965200"/>
          <p14:tracePt t="24201" x="7759700" y="965200"/>
          <p14:tracePt t="24209" x="7753350" y="958850"/>
          <p14:tracePt t="24226" x="7743825" y="949325"/>
          <p14:tracePt t="24243" x="7727950" y="936625"/>
          <p14:tracePt t="24260" x="7712075" y="923925"/>
          <p14:tracePt t="24276" x="7702550" y="908050"/>
          <p14:tracePt t="24293" x="7686675" y="898525"/>
          <p14:tracePt t="24309" x="7677150" y="898525"/>
          <p14:tracePt t="24325" x="7664450" y="898525"/>
          <p14:tracePt t="24344" x="7648575" y="898525"/>
          <p14:tracePt t="24359" x="7632700" y="895350"/>
          <p14:tracePt t="24375" x="7604125" y="882650"/>
          <p14:tracePt t="24392" x="7566025" y="857250"/>
          <p14:tracePt t="24408" x="7543800" y="857250"/>
          <p14:tracePt t="24425" x="7534275" y="857250"/>
          <p14:tracePt t="24442" x="7521575" y="854075"/>
          <p14:tracePt t="24458" x="7512050" y="847725"/>
          <p14:tracePt t="24475" x="7483475" y="847725"/>
          <p14:tracePt t="24492" x="7448550" y="841375"/>
          <p14:tracePt t="24508" x="7419975" y="835025"/>
          <p14:tracePt t="24526" x="7397750" y="835025"/>
          <p14:tracePt t="24542" x="7356475" y="835025"/>
          <p14:tracePt t="24558" x="7346950" y="835025"/>
          <p14:tracePt t="24575" x="7327900" y="835025"/>
          <p14:tracePt t="24592" x="7292975" y="835025"/>
          <p14:tracePt t="24608" x="7270750" y="835025"/>
          <p14:tracePt t="24625" x="7248525" y="835025"/>
          <p14:tracePt t="24641" x="7229475" y="838200"/>
          <p14:tracePt t="24658" x="7213600" y="841375"/>
          <p14:tracePt t="24675" x="7204075" y="850900"/>
          <p14:tracePt t="24692" x="7188200" y="866775"/>
          <p14:tracePt t="24708" x="7169150" y="873125"/>
          <p14:tracePt t="24725" x="7143750" y="885825"/>
          <p14:tracePt t="24742" x="7102475" y="901700"/>
          <p14:tracePt t="24758" x="7070725" y="920750"/>
          <p14:tracePt t="24775" x="7038975" y="933450"/>
          <p14:tracePt t="24791" x="7013575" y="949325"/>
          <p14:tracePt t="24808" x="7000875" y="958850"/>
          <p14:tracePt t="24825" x="6985000" y="974725"/>
          <p14:tracePt t="24842" x="6972300" y="990600"/>
          <p14:tracePt t="24858" x="6959600" y="1012825"/>
          <p14:tracePt t="24875" x="6946900" y="1044575"/>
          <p14:tracePt t="24891" x="6924675" y="1079500"/>
          <p14:tracePt t="24908" x="6911975" y="1111250"/>
          <p14:tracePt t="24925" x="6908800" y="1120775"/>
          <p14:tracePt t="24942" x="6896100" y="1152525"/>
          <p14:tracePt t="24959" x="6896100" y="1174750"/>
          <p14:tracePt t="24976" x="6889750" y="1216025"/>
          <p14:tracePt t="24991" x="6889750" y="1235075"/>
          <p14:tracePt t="25008" x="6889750" y="1266825"/>
          <p14:tracePt t="25026" x="6889750" y="1298575"/>
          <p14:tracePt t="25042" x="6889750" y="1320800"/>
          <p14:tracePt t="25059" x="6889750" y="1343025"/>
          <p14:tracePt t="25077" x="6889750" y="1377950"/>
          <p14:tracePt t="25092" x="6889750" y="1387475"/>
          <p14:tracePt t="25109" x="6889750" y="1397000"/>
          <p14:tracePt t="25126" x="6889750" y="1422400"/>
          <p14:tracePt t="25142" x="6889750" y="1438275"/>
          <p14:tracePt t="25158" x="6889750" y="1454150"/>
          <p14:tracePt t="25176" x="6889750" y="1485900"/>
          <p14:tracePt t="25192" x="6889750" y="1501775"/>
          <p14:tracePt t="25208" x="6889750" y="1511300"/>
          <p14:tracePt t="25226" x="6889750" y="1530350"/>
          <p14:tracePt t="25242" x="6889750" y="1539875"/>
          <p14:tracePt t="25258" x="6889750" y="1549400"/>
          <p14:tracePt t="25276" x="6889750" y="1568450"/>
          <p14:tracePt t="25292" x="6889750" y="1584325"/>
          <p14:tracePt t="25308" x="6889750" y="1600200"/>
          <p14:tracePt t="25325" x="6889750" y="1616075"/>
          <p14:tracePt t="25342" x="6889750" y="1638300"/>
          <p14:tracePt t="25358" x="6892925" y="1647825"/>
          <p14:tracePt t="25375" x="6905625" y="1660525"/>
          <p14:tracePt t="25392" x="6918325" y="1676400"/>
          <p14:tracePt t="25408" x="6940550" y="1701800"/>
          <p14:tracePt t="25425" x="7000875" y="1746250"/>
          <p14:tracePt t="25442" x="7032625" y="1771650"/>
          <p14:tracePt t="25459" x="7064375" y="1790700"/>
          <p14:tracePt t="25475" x="7099300" y="1816100"/>
          <p14:tracePt t="25491" x="7121525" y="1825625"/>
          <p14:tracePt t="25508" x="7146925" y="1838325"/>
          <p14:tracePt t="25525" x="7188200" y="1870075"/>
          <p14:tracePt t="25541" x="7226300" y="1882775"/>
          <p14:tracePt t="25559" x="7289800" y="1901825"/>
          <p14:tracePt t="25575" x="7366000" y="1930400"/>
          <p14:tracePt t="25592" x="7410450" y="1943100"/>
          <p14:tracePt t="25608" x="7432675" y="1949450"/>
          <p14:tracePt t="25625" x="7467600" y="1949450"/>
          <p14:tracePt t="25641" x="7477125" y="1949450"/>
          <p14:tracePt t="25995" x="7473950" y="1958975"/>
          <p14:tracePt t="26002" x="7467600" y="1971675"/>
          <p14:tracePt t="26009" x="7464425" y="1984375"/>
          <p14:tracePt t="26028" x="7451725" y="2012950"/>
          <p14:tracePt t="26042" x="7442200" y="2022475"/>
          <p14:tracePt t="26058" x="7419975" y="2038350"/>
          <p14:tracePt t="26092" x="7388225" y="2063750"/>
          <p14:tracePt t="26125" x="7359650" y="2089150"/>
          <p14:tracePt t="26142" x="7350125" y="2098675"/>
          <p14:tracePt t="26158" x="7334250" y="2120900"/>
          <p14:tracePt t="26175" x="7334250" y="2130425"/>
          <p14:tracePt t="26192" x="7334250" y="2139950"/>
          <p14:tracePt t="26209" x="7334250" y="2165350"/>
          <p14:tracePt t="26225" x="7334250" y="2181225"/>
          <p14:tracePt t="26242" x="7343775" y="2203450"/>
          <p14:tracePt t="26258" x="7359650" y="2247900"/>
          <p14:tracePt t="26275" x="7372350" y="2270125"/>
          <p14:tracePt t="26292" x="7391400" y="2295525"/>
          <p14:tracePt t="26308" x="7404100" y="2308225"/>
          <p14:tracePt t="26325" x="7413625" y="2317750"/>
          <p14:tracePt t="26342" x="7423150" y="2327275"/>
          <p14:tracePt t="26358" x="7445375" y="2349500"/>
          <p14:tracePt t="26375" x="7454900" y="2359025"/>
          <p14:tracePt t="26391" x="7464425" y="2365375"/>
          <p14:tracePt t="26409" x="7480300" y="2365375"/>
          <p14:tracePt t="26425" x="7496175" y="2365375"/>
          <p14:tracePt t="26441" x="7518400" y="2365375"/>
          <p14:tracePt t="26458" x="7550150" y="2365375"/>
          <p14:tracePt t="26475" x="7559675" y="2365375"/>
          <p14:tracePt t="26491" x="7569200" y="2365375"/>
          <p14:tracePt t="26508" x="7591425" y="2365375"/>
          <p14:tracePt t="26525" x="7600950" y="2365375"/>
          <p14:tracePt t="26542" x="7610475" y="2365375"/>
          <p14:tracePt t="26558" x="7620000" y="2365375"/>
          <p14:tracePt t="26575" x="7635875" y="2365375"/>
          <p14:tracePt t="26592" x="7645400" y="2365375"/>
          <p14:tracePt t="26609" x="7648575" y="2365375"/>
          <p14:tracePt t="26857" x="7648575" y="2368550"/>
          <p14:tracePt t="26864" x="7654925" y="2374900"/>
          <p14:tracePt t="26875" x="7658100" y="2378075"/>
          <p14:tracePt t="26892" x="7670800" y="2400300"/>
          <p14:tracePt t="26908" x="7683500" y="2409825"/>
          <p14:tracePt t="26925" x="7693025" y="2419350"/>
          <p14:tracePt t="26942" x="7708900" y="2438400"/>
          <p14:tracePt t="26958" x="7718425" y="2451100"/>
          <p14:tracePt t="26975" x="7734300" y="2460625"/>
          <p14:tracePt t="26991" x="7750175" y="2473325"/>
          <p14:tracePt t="27008" x="7759700" y="2489200"/>
          <p14:tracePt t="27025" x="7769225" y="2498725"/>
          <p14:tracePt t="27041" x="7791450" y="2514600"/>
          <p14:tracePt t="27058" x="7800975" y="2524125"/>
          <p14:tracePt t="27075" x="7800975" y="2540000"/>
          <p14:tracePt t="27092" x="7804150" y="2555875"/>
          <p14:tracePt t="27108" x="7804150" y="2565400"/>
          <p14:tracePt t="27470" x="7804150" y="2574925"/>
          <p14:tracePt t="27476" x="7804150" y="2584450"/>
          <p14:tracePt t="27484" x="7804150" y="2597150"/>
          <p14:tracePt t="27491" x="7810500" y="2609850"/>
          <p14:tracePt t="27508" x="7810500" y="2638425"/>
          <p14:tracePt t="27541" x="7810500" y="2689225"/>
          <p14:tracePt t="27576" x="7810500" y="2711450"/>
          <p14:tracePt t="27592" x="7810500" y="2727325"/>
          <p14:tracePt t="27608" x="7810500" y="2736850"/>
          <p14:tracePt t="27625" x="7810500" y="2752725"/>
          <p14:tracePt t="27641" x="7810500" y="2762250"/>
          <p14:tracePt t="27658" x="7823200" y="2790825"/>
          <p14:tracePt t="27675" x="7839075" y="2825750"/>
          <p14:tracePt t="27692" x="7851775" y="2854325"/>
          <p14:tracePt t="27708" x="7851775" y="2876550"/>
          <p14:tracePt t="27725" x="7851775" y="2911475"/>
          <p14:tracePt t="27741" x="7851775" y="2921000"/>
          <p14:tracePt t="27758" x="7851775" y="2930525"/>
          <p14:tracePt t="27775" x="7851775" y="2955925"/>
          <p14:tracePt t="27791" x="7861300" y="2968625"/>
          <p14:tracePt t="27808" x="7867650" y="2984500"/>
          <p14:tracePt t="27825" x="7877175" y="3003550"/>
          <p14:tracePt t="27841" x="7883525" y="3013075"/>
          <p14:tracePt t="27858" x="7883525" y="3025775"/>
          <p14:tracePt t="27875" x="7883525" y="3038475"/>
          <p14:tracePt t="27892" x="7889875" y="3054350"/>
          <p14:tracePt t="27908" x="7893050" y="3063875"/>
          <p14:tracePt t="27925" x="7915275" y="3079750"/>
          <p14:tracePt t="27942" x="7924800" y="3089275"/>
          <p14:tracePt t="27959" x="7934325" y="3105150"/>
          <p14:tracePt t="27975" x="7953375" y="3121025"/>
          <p14:tracePt t="27992" x="7969250" y="3124200"/>
          <p14:tracePt t="28008" x="7978775" y="3124200"/>
          <p14:tracePt t="28025" x="7985125" y="3130550"/>
          <p14:tracePt t="28059" x="7988300" y="3130550"/>
          <p14:tracePt t="28075" x="7997825" y="3140075"/>
          <p14:tracePt t="28092" x="8010525" y="3155950"/>
          <p14:tracePt t="28108" x="8020050" y="3155950"/>
          <p14:tracePt t="28125" x="8023225" y="3165475"/>
          <p14:tracePt t="28210" x="8029575" y="3168650"/>
          <p14:tracePt t="28217" x="8029575" y="3175000"/>
          <p14:tracePt t="28225" x="8029575" y="3178175"/>
          <p14:tracePt t="28241" x="8032750" y="3187700"/>
          <p14:tracePt t="28258" x="8032750" y="3194050"/>
          <p14:tracePt t="28275" x="8032750" y="3203575"/>
          <p14:tracePt t="28309" x="8039100" y="3203575"/>
          <p14:tracePt t="28317" x="8039100" y="3209925"/>
          <p14:tracePt t="28325" x="8039100" y="3213100"/>
          <p14:tracePt t="28341" x="8042275" y="3222625"/>
          <p14:tracePt t="28359" x="8042275" y="3238500"/>
          <p14:tracePt t="28375" x="8042275" y="3254375"/>
          <p14:tracePt t="28391" x="8048625" y="3257550"/>
          <p14:tracePt t="28752" x="8045450" y="3251200"/>
          <p14:tracePt t="28759" x="8039100" y="3238500"/>
          <p14:tracePt t="28775" x="8029575" y="3228975"/>
          <p14:tracePt t="28795" x="8013700" y="3194050"/>
          <p14:tracePt t="28808" x="7997825" y="3184525"/>
          <p14:tracePt t="28841" x="7978775" y="3165475"/>
          <p14:tracePt t="28875" x="7947025" y="3133725"/>
          <p14:tracePt t="28892" x="7937500" y="3124200"/>
          <p14:tracePt t="28908" x="7934325" y="3114675"/>
          <p14:tracePt t="28925" x="7927975" y="3098800"/>
          <p14:tracePt t="28941" x="7918450" y="3089275"/>
          <p14:tracePt t="28958" x="7896225" y="3070225"/>
          <p14:tracePt t="28975" x="7893050" y="3038475"/>
          <p14:tracePt t="28992" x="7886700" y="3022600"/>
          <p14:tracePt t="29008" x="7886700" y="3009900"/>
          <p14:tracePt t="29025" x="7880350" y="2994025"/>
          <p14:tracePt t="29041" x="7880350" y="2984500"/>
          <p14:tracePt t="29058" x="7877175" y="2974975"/>
          <p14:tracePt t="29075" x="7877175" y="2968625"/>
          <p14:tracePt t="29091" x="7870825" y="2965450"/>
          <p14:tracePt t="29108" x="7867650" y="2949575"/>
          <p14:tracePt t="29125" x="7867650" y="2943225"/>
          <p14:tracePt t="29141" x="7867650" y="2940050"/>
          <p14:tracePt t="29800" x="7867650" y="2908300"/>
          <p14:tracePt t="29806" x="7867650" y="2851150"/>
          <p14:tracePt t="29813" x="7870825" y="2803525"/>
          <p14:tracePt t="29826" x="7886700" y="2686050"/>
          <p14:tracePt t="29841" x="7896225" y="2613025"/>
          <p14:tracePt t="29858" x="7902575" y="2552700"/>
          <p14:tracePt t="29891" x="7908925" y="2422525"/>
          <p14:tracePt t="29924" x="7908925" y="2327275"/>
          <p14:tracePt t="29941" x="7908925" y="2263775"/>
          <p14:tracePt t="29958" x="7908925" y="2219325"/>
          <p14:tracePt t="29975" x="7905750" y="2155825"/>
          <p14:tracePt t="29991" x="7899400" y="2120900"/>
          <p14:tracePt t="30008" x="7899400" y="2076450"/>
          <p14:tracePt t="30024" x="7899400" y="2032000"/>
          <p14:tracePt t="30041" x="7899400" y="2000250"/>
          <p14:tracePt t="30058" x="7886700" y="1968500"/>
          <p14:tracePt t="30075" x="7877175" y="1949450"/>
          <p14:tracePt t="30091" x="7867650" y="1927225"/>
          <p14:tracePt t="30108" x="7861300" y="1905000"/>
          <p14:tracePt t="30124" x="7848600" y="1879600"/>
          <p14:tracePt t="30141" x="7829550" y="1816100"/>
          <p14:tracePt t="30158" x="7810500" y="1752600"/>
          <p14:tracePt t="30175" x="7788275" y="1663700"/>
          <p14:tracePt t="30191" x="7775575" y="1625600"/>
          <p14:tracePt t="30208" x="7743825" y="1593850"/>
          <p14:tracePt t="30225" x="7708900" y="1558925"/>
          <p14:tracePt t="30242" x="7667625" y="1530350"/>
          <p14:tracePt t="30258" x="7629525" y="1517650"/>
          <p14:tracePt t="30275" x="7572375" y="1492250"/>
          <p14:tracePt t="30291" x="7527925" y="1473200"/>
          <p14:tracePt t="30308" x="7480300" y="1454150"/>
          <p14:tracePt t="30324" x="7416800" y="1425575"/>
          <p14:tracePt t="30341" x="7378700" y="1406525"/>
          <p14:tracePt t="30358" x="7334250" y="1393825"/>
          <p14:tracePt t="30375" x="7283450" y="1381125"/>
          <p14:tracePt t="30391" x="7261225" y="1381125"/>
          <p14:tracePt t="30408" x="7232650" y="1381125"/>
          <p14:tracePt t="30424" x="7213600" y="1381125"/>
          <p14:tracePt t="30441" x="7204075" y="1381125"/>
          <p14:tracePt t="30458" x="7194550" y="1381125"/>
          <p14:tracePt t="30475" x="7172325" y="1381125"/>
          <p14:tracePt t="30491" x="7162800" y="1381125"/>
          <p14:tracePt t="30508" x="7153275" y="1381125"/>
          <p14:tracePt t="30525" x="7134225" y="1371600"/>
          <p14:tracePt t="30541" x="7124700" y="1362075"/>
          <p14:tracePt t="30557" x="7112000" y="1339850"/>
          <p14:tracePt t="30575" x="7096125" y="1304925"/>
          <p14:tracePt t="30592" x="7077075" y="1279525"/>
          <p14:tracePt t="30608" x="7067550" y="1270000"/>
          <p14:tracePt t="30624" x="7061200" y="1250950"/>
          <p14:tracePt t="30641" x="7061200" y="1235075"/>
          <p14:tracePt t="30658" x="7061200" y="1219200"/>
          <p14:tracePt t="30675" x="7045325" y="1187450"/>
          <p14:tracePt t="30691" x="7032625" y="1165225"/>
          <p14:tracePt t="30708" x="7016750" y="1146175"/>
          <p14:tracePt t="30724" x="7007225" y="1120775"/>
          <p14:tracePt t="30741" x="7000875" y="1111250"/>
          <p14:tracePt t="30758" x="7000875" y="1101725"/>
          <p14:tracePt t="30775" x="7000875" y="1079500"/>
          <p14:tracePt t="30791" x="7000875" y="1069975"/>
          <p14:tracePt t="30809" x="7000875" y="1057275"/>
          <p14:tracePt t="30825" x="7000875" y="1041400"/>
          <p14:tracePt t="30841" x="7000875" y="1025525"/>
          <p14:tracePt t="30857" x="7000875" y="1009650"/>
          <p14:tracePt t="30875" x="7004050" y="993775"/>
          <p14:tracePt t="30891" x="7013575" y="984250"/>
          <p14:tracePt t="30908" x="7035800" y="965200"/>
          <p14:tracePt t="30924" x="7045325" y="955675"/>
          <p14:tracePt t="30941" x="7054850" y="942975"/>
          <p14:tracePt t="30958" x="7089775" y="908050"/>
          <p14:tracePt t="30975" x="7105650" y="892175"/>
          <p14:tracePt t="30992" x="7131050" y="876300"/>
          <p14:tracePt t="31008" x="7165975" y="850900"/>
          <p14:tracePt t="31024" x="7181850" y="841375"/>
          <p14:tracePt t="31041" x="7210425" y="835025"/>
          <p14:tracePt t="31058" x="7245350" y="828675"/>
          <p14:tracePt t="31074" x="7273925" y="828675"/>
          <p14:tracePt t="31091" x="7296150" y="828675"/>
          <p14:tracePt t="31108" x="7327900" y="828675"/>
          <p14:tracePt t="31124" x="7350125" y="828675"/>
          <p14:tracePt t="31142" x="7381875" y="828675"/>
          <p14:tracePt t="31158" x="7413625" y="831850"/>
          <p14:tracePt t="31175" x="7458075" y="831850"/>
          <p14:tracePt t="31191" x="7502525" y="838200"/>
          <p14:tracePt t="31208" x="7572375" y="850900"/>
          <p14:tracePt t="31224" x="7635875" y="863600"/>
          <p14:tracePt t="31241" x="7673975" y="876300"/>
          <p14:tracePt t="31258" x="7772400" y="898525"/>
          <p14:tracePt t="31275" x="7848600" y="914400"/>
          <p14:tracePt t="31291" x="7912100" y="927100"/>
          <p14:tracePt t="31308" x="7994650" y="955675"/>
          <p14:tracePt t="31324" x="8020050" y="968375"/>
          <p14:tracePt t="31341" x="8048625" y="981075"/>
          <p14:tracePt t="31358" x="8070850" y="996950"/>
          <p14:tracePt t="31374" x="8102600" y="1012825"/>
          <p14:tracePt t="31391" x="8118475" y="1028700"/>
          <p14:tracePt t="31408" x="8159750" y="1073150"/>
          <p14:tracePt t="31425" x="8185150" y="1098550"/>
          <p14:tracePt t="31441" x="8216900" y="1120775"/>
          <p14:tracePt t="31458" x="8242300" y="1165225"/>
          <p14:tracePt t="31475" x="8255000" y="1193800"/>
          <p14:tracePt t="31491" x="8264525" y="1206500"/>
          <p14:tracePt t="31508" x="8283575" y="1219200"/>
          <p14:tracePt t="31524" x="8293100" y="1228725"/>
          <p14:tracePt t="31541" x="8305800" y="1257300"/>
          <p14:tracePt t="31558" x="8328025" y="1295400"/>
          <p14:tracePt t="31574" x="8340725" y="1323975"/>
          <p14:tracePt t="31591" x="8353425" y="1349375"/>
          <p14:tracePt t="31607" x="8353425" y="1387475"/>
          <p14:tracePt t="31624" x="8353425" y="1409700"/>
          <p14:tracePt t="31641" x="8353425" y="1438275"/>
          <p14:tracePt t="31658" x="8350250" y="1479550"/>
          <p14:tracePt t="31674" x="8337550" y="1504950"/>
          <p14:tracePt t="31691" x="8318500" y="1527175"/>
          <p14:tracePt t="31708" x="8302625" y="1568450"/>
          <p14:tracePt t="31725" x="8283575" y="1606550"/>
          <p14:tracePt t="31741" x="8251825" y="1651000"/>
          <p14:tracePt t="31758" x="8239125" y="1682750"/>
          <p14:tracePt t="31774" x="8229600" y="1704975"/>
          <p14:tracePt t="31791" x="8213725" y="1730375"/>
          <p14:tracePt t="31808" x="8197850" y="1743075"/>
          <p14:tracePt t="31824" x="8188325" y="1755775"/>
          <p14:tracePt t="31842" x="8169275" y="1784350"/>
          <p14:tracePt t="31858" x="8159750" y="1793875"/>
          <p14:tracePt t="31874" x="8143875" y="1803400"/>
          <p14:tracePt t="31891" x="8131175" y="1825625"/>
          <p14:tracePt t="31908" x="8118475" y="1841500"/>
          <p14:tracePt t="31925" x="8108950" y="1851025"/>
          <p14:tracePt t="31941" x="8086725" y="1892300"/>
          <p14:tracePt t="31957" x="8074025" y="1914525"/>
          <p14:tracePt t="31974" x="8064500" y="1939925"/>
          <p14:tracePt t="31991" x="8042275" y="1965325"/>
          <p14:tracePt t="32008" x="8032750" y="1974850"/>
          <p14:tracePt t="32024" x="8023225" y="1997075"/>
          <p14:tracePt t="32041" x="7988300" y="2019300"/>
          <p14:tracePt t="32058" x="7962900" y="2032000"/>
          <p14:tracePt t="32074" x="7947025" y="2051050"/>
          <p14:tracePt t="32091" x="7918450" y="2066925"/>
          <p14:tracePt t="32108" x="7902575" y="2076450"/>
          <p14:tracePt t="32124" x="7880350" y="2085975"/>
          <p14:tracePt t="32141" x="7851775" y="2108200"/>
          <p14:tracePt t="32158" x="7835900" y="2120900"/>
          <p14:tracePt t="32174" x="7807325" y="2133600"/>
          <p14:tracePt t="32191" x="7778750" y="2149475"/>
          <p14:tracePt t="32208" x="7753350" y="2165350"/>
          <p14:tracePt t="32225" x="7737475" y="2171700"/>
          <p14:tracePt t="32241" x="7724775" y="2171700"/>
          <p14:tracePt t="32258" x="7708900" y="2171700"/>
          <p14:tracePt t="32274" x="7699375" y="2171700"/>
          <p14:tracePt t="32292" x="7683500" y="2171700"/>
          <p14:tracePt t="32308" x="7673975" y="2171700"/>
          <p14:tracePt t="32325" x="7658100" y="2171700"/>
          <p14:tracePt t="32554" x="7667625" y="2168525"/>
          <p14:tracePt t="32561" x="7677150" y="2165350"/>
          <p14:tracePt t="32574" x="7693025" y="2152650"/>
          <p14:tracePt t="32591" x="7718425" y="2136775"/>
          <p14:tracePt t="32607" x="7740650" y="2124075"/>
          <p14:tracePt t="32625" x="7781925" y="2108200"/>
          <p14:tracePt t="32641" x="7820025" y="2095500"/>
          <p14:tracePt t="32658" x="7858125" y="2073275"/>
          <p14:tracePt t="32675" x="7902575" y="2051050"/>
          <p14:tracePt t="32691" x="7924800" y="2038350"/>
          <p14:tracePt t="32708" x="7956550" y="2019300"/>
          <p14:tracePt t="32725" x="7975600" y="2003425"/>
          <p14:tracePt t="32741" x="8007350" y="1993900"/>
          <p14:tracePt t="32758" x="8023225" y="1984375"/>
          <p14:tracePt t="32775" x="8064500" y="1958975"/>
          <p14:tracePt t="32791" x="8086725" y="1946275"/>
          <p14:tracePt t="32808" x="8105775" y="1930400"/>
          <p14:tracePt t="32824" x="8140700" y="1895475"/>
          <p14:tracePt t="32841" x="8159750" y="1863725"/>
          <p14:tracePt t="32858" x="8172450" y="1819275"/>
          <p14:tracePt t="32860" x="8185150" y="1806575"/>
          <p14:tracePt t="32874" x="8194675" y="1768475"/>
          <p14:tracePt t="32891" x="8207375" y="1746250"/>
          <p14:tracePt t="32908" x="8220075" y="1714500"/>
          <p14:tracePt t="32924" x="8245475" y="1679575"/>
          <p14:tracePt t="32941" x="8255000" y="1663700"/>
          <p14:tracePt t="32958" x="8261350" y="1641475"/>
          <p14:tracePt t="32975" x="8261350" y="1606550"/>
          <p14:tracePt t="32991" x="8261350" y="1584325"/>
          <p14:tracePt t="33008" x="8258175" y="1562100"/>
          <p14:tracePt t="33024" x="8232775" y="1520825"/>
          <p14:tracePt t="33041" x="8223250" y="1511300"/>
          <p14:tracePt t="33058" x="8216900" y="1495425"/>
          <p14:tracePt t="33075" x="8204200" y="1479550"/>
          <p14:tracePt t="33091" x="8191500" y="1457325"/>
          <p14:tracePt t="33108" x="8172450" y="1425575"/>
          <p14:tracePt t="33124" x="8156575" y="1397000"/>
          <p14:tracePt t="33141" x="8147050" y="1377950"/>
          <p14:tracePt t="33157" x="8137525" y="1365250"/>
          <p14:tracePt t="33174" x="8102600" y="1349375"/>
          <p14:tracePt t="33191" x="8080375" y="1336675"/>
          <p14:tracePt t="33207" x="8048625" y="1320800"/>
          <p14:tracePt t="33224" x="8020050" y="1301750"/>
          <p14:tracePt t="33241" x="7997825" y="1292225"/>
          <p14:tracePt t="33258" x="7975600" y="1279525"/>
          <p14:tracePt t="33274" x="7931150" y="1257300"/>
          <p14:tracePt t="33291" x="7908925" y="1244600"/>
          <p14:tracePt t="33308" x="7880350" y="1228725"/>
          <p14:tracePt t="33324" x="7864475" y="1206500"/>
          <p14:tracePt t="33341" x="7842250" y="1196975"/>
          <p14:tracePt t="33359" x="7816850" y="1181100"/>
          <p14:tracePt t="33375" x="7785100" y="1168400"/>
          <p14:tracePt t="33392" x="7759700" y="1149350"/>
          <p14:tracePt t="33408" x="7727950" y="1133475"/>
          <p14:tracePt t="33424" x="7702550" y="1120775"/>
          <p14:tracePt t="33441" x="7680325" y="1111250"/>
          <p14:tracePt t="33458" x="7635875" y="1085850"/>
          <p14:tracePt t="33475" x="7607300" y="1073150"/>
          <p14:tracePt t="33491" x="7581900" y="1060450"/>
          <p14:tracePt t="33508" x="7540625" y="1044575"/>
          <p14:tracePt t="33524" x="7518400" y="1025525"/>
          <p14:tracePt t="33541" x="7486650" y="1006475"/>
          <p14:tracePt t="33558" x="7464425" y="990600"/>
          <p14:tracePt t="33574" x="7454900" y="974725"/>
          <p14:tracePt t="33591" x="7445375" y="965200"/>
          <p14:tracePt t="33608" x="7423150" y="962025"/>
          <p14:tracePt t="33624" x="7400925" y="955675"/>
          <p14:tracePt t="33641" x="7372350" y="955675"/>
          <p14:tracePt t="33658" x="7340600" y="955675"/>
          <p14:tracePt t="33675" x="7312025" y="955675"/>
          <p14:tracePt t="33691" x="7296150" y="955675"/>
          <p14:tracePt t="33708" x="7261225" y="955675"/>
          <p14:tracePt t="33725" x="7239000" y="955675"/>
          <p14:tracePt t="33741" x="7216775" y="962025"/>
          <p14:tracePt t="33757" x="7175500" y="974725"/>
          <p14:tracePt t="33774" x="7143750" y="993775"/>
          <p14:tracePt t="33791" x="7121525" y="993775"/>
          <p14:tracePt t="33808" x="7086600" y="1009650"/>
          <p14:tracePt t="33824" x="7077075" y="1016000"/>
          <p14:tracePt t="33841" x="7067550" y="1022350"/>
          <p14:tracePt t="33858" x="7045325" y="1025525"/>
          <p14:tracePt t="33874" x="7032625" y="1025525"/>
          <p14:tracePt t="33891" x="7019925" y="1025525"/>
          <p14:tracePt t="33892" x="7016750" y="1025525"/>
          <p14:tracePt t="33908" x="7007225" y="1025525"/>
          <p14:tracePt t="33924" x="6997700" y="1025525"/>
          <p14:tracePt t="33941" x="6981825" y="1025525"/>
          <p14:tracePt t="34029" x="6994525" y="1025525"/>
          <p14:tracePt t="34036" x="7004050" y="1022350"/>
          <p14:tracePt t="34042" x="7016750" y="1019175"/>
          <p14:tracePt t="34058" x="7070725" y="1003300"/>
          <p14:tracePt t="34074" x="7108825" y="996950"/>
          <p14:tracePt t="34091" x="7153275" y="984250"/>
          <p14:tracePt t="34108" x="7207250" y="984250"/>
          <p14:tracePt t="34124" x="7232650" y="971550"/>
          <p14:tracePt t="34141" x="7254875" y="968375"/>
          <p14:tracePt t="34158" x="7273925" y="962025"/>
          <p14:tracePt t="34174" x="7286625" y="955675"/>
          <p14:tracePt t="34191" x="7305675" y="952500"/>
          <p14:tracePt t="34208" x="7315200" y="952500"/>
          <p14:tracePt t="34224" x="7331075" y="952500"/>
          <p14:tracePt t="34241" x="7350125" y="952500"/>
          <p14:tracePt t="34257" x="7372350" y="952500"/>
          <p14:tracePt t="34274" x="7388225" y="952500"/>
          <p14:tracePt t="34291" x="7419975" y="952500"/>
          <p14:tracePt t="34307" x="7429500" y="952500"/>
          <p14:tracePt t="34324" x="7458075" y="952500"/>
          <p14:tracePt t="34341" x="7489825" y="952500"/>
          <p14:tracePt t="34357" x="7518400" y="952500"/>
          <p14:tracePt t="34375" x="7556500" y="952500"/>
          <p14:tracePt t="34391" x="7620000" y="952500"/>
          <p14:tracePt t="34407" x="7670800" y="952500"/>
          <p14:tracePt t="34424" x="7724775" y="952500"/>
          <p14:tracePt t="34440" x="7785100" y="952500"/>
          <p14:tracePt t="34458" x="7807325" y="955675"/>
          <p14:tracePt t="34474" x="7845425" y="968375"/>
          <p14:tracePt t="34491" x="7902575" y="993775"/>
          <p14:tracePt t="34507" x="7927975" y="1003300"/>
          <p14:tracePt t="34524" x="7956550" y="1016000"/>
          <p14:tracePt t="34540" x="7994650" y="1035050"/>
          <p14:tracePt t="34558" x="8023225" y="1050925"/>
          <p14:tracePt t="34574" x="8032750" y="1063625"/>
          <p14:tracePt t="34591" x="8048625" y="1089025"/>
          <p14:tracePt t="34607" x="8067675" y="1120775"/>
          <p14:tracePt t="34624" x="8080375" y="1143000"/>
          <p14:tracePt t="34640" x="8099425" y="1187450"/>
          <p14:tracePt t="34657" x="8108950" y="1209675"/>
          <p14:tracePt t="34674" x="8108950" y="1238250"/>
          <p14:tracePt t="34690" x="8108950" y="1273175"/>
          <p14:tracePt t="34708" x="8108950" y="1301750"/>
          <p14:tracePt t="34724" x="8108950" y="1323975"/>
          <p14:tracePt t="34741" x="8121650" y="1371600"/>
          <p14:tracePt t="34757" x="8121650" y="1400175"/>
          <p14:tracePt t="34775" x="8128000" y="1435100"/>
          <p14:tracePt t="34791" x="8128000" y="1463675"/>
          <p14:tracePt t="34807" x="8128000" y="1485900"/>
          <p14:tracePt t="34824" x="8128000" y="1501775"/>
          <p14:tracePt t="34841" x="8128000" y="1527175"/>
          <p14:tracePt t="34857" x="8128000" y="1543050"/>
          <p14:tracePt t="34875" x="8128000" y="1574800"/>
          <p14:tracePt t="34891" x="8128000" y="1590675"/>
          <p14:tracePt t="34908" x="8128000" y="1619250"/>
          <p14:tracePt t="34925" x="8128000" y="1641475"/>
          <p14:tracePt t="34940" x="8128000" y="1654175"/>
          <p14:tracePt t="34958" x="8128000" y="1679575"/>
          <p14:tracePt t="34974" x="8115300" y="1704975"/>
          <p14:tracePt t="34991" x="8108950" y="1736725"/>
          <p14:tracePt t="35007" x="8102600" y="1746250"/>
          <p14:tracePt t="35025" x="8099425" y="1758950"/>
          <p14:tracePt t="35041" x="8099425" y="1768475"/>
          <p14:tracePt t="35057" x="8089900" y="1784350"/>
          <p14:tracePt t="35075" x="8077200" y="1800225"/>
          <p14:tracePt t="35091" x="8064500" y="1809750"/>
          <p14:tracePt t="35108" x="8054975" y="1819275"/>
          <p14:tracePt t="35125" x="8039100" y="1841500"/>
          <p14:tracePt t="35141" x="8029575" y="1851025"/>
          <p14:tracePt t="35158" x="8013700" y="1860550"/>
          <p14:tracePt t="35175" x="7997825" y="1879600"/>
          <p14:tracePt t="35190" x="7988300" y="1892300"/>
          <p14:tracePt t="35207" x="7972425" y="1901825"/>
          <p14:tracePt t="35224" x="7943850" y="1917700"/>
          <p14:tracePt t="35241" x="7934325" y="1920875"/>
          <p14:tracePt t="35258" x="7918450" y="1933575"/>
          <p14:tracePt t="35274" x="7905750" y="1933575"/>
          <p14:tracePt t="35291" x="7896225" y="1933575"/>
          <p14:tracePt t="35308" x="7886700" y="1933575"/>
          <p14:tracePt t="35324" x="7877175" y="1933575"/>
          <p14:tracePt t="35341" x="7864475" y="1933575"/>
          <p14:tracePt t="35358" x="7861300" y="1933575"/>
          <p14:tracePt t="35616" x="7874000" y="1924050"/>
          <p14:tracePt t="35623" x="7893050" y="1911350"/>
          <p14:tracePt t="35630" x="7912100" y="1898650"/>
          <p14:tracePt t="35640" x="7931150" y="1885950"/>
          <p14:tracePt t="35658" x="7985125" y="1841500"/>
          <p14:tracePt t="35674" x="8007350" y="1816100"/>
          <p14:tracePt t="35690" x="8042275" y="1778000"/>
          <p14:tracePt t="35708" x="8086725" y="1733550"/>
          <p14:tracePt t="35724" x="8108950" y="1701800"/>
          <p14:tracePt t="35741" x="8121650" y="1679575"/>
          <p14:tracePt t="35758" x="8153400" y="1635125"/>
          <p14:tracePt t="35774" x="8166100" y="1612900"/>
          <p14:tracePt t="35790" x="8178800" y="1574800"/>
          <p14:tracePt t="35808" x="8197850" y="1511300"/>
          <p14:tracePt t="35824" x="8210550" y="1463675"/>
          <p14:tracePt t="35841" x="8210550" y="1428750"/>
          <p14:tracePt t="35858" x="8210550" y="1374775"/>
          <p14:tracePt t="35874" x="8210550" y="1343025"/>
          <p14:tracePt t="35890" x="8210550" y="1323975"/>
          <p14:tracePt t="35908" x="8210550" y="1289050"/>
          <p14:tracePt t="35924" x="8210550" y="1273175"/>
          <p14:tracePt t="35941" x="8194675" y="1250950"/>
          <p14:tracePt t="35958" x="8181975" y="1206500"/>
          <p14:tracePt t="35974" x="8169275" y="1171575"/>
          <p14:tracePt t="35990" x="8159750" y="1146175"/>
          <p14:tracePt t="36008" x="8134350" y="1104900"/>
          <p14:tracePt t="36024" x="8124825" y="1089025"/>
          <p14:tracePt t="36041" x="8112125" y="1073150"/>
          <p14:tracePt t="36057" x="8099425" y="1050925"/>
          <p14:tracePt t="36074" x="8083550" y="1041400"/>
          <p14:tracePt t="36091" x="8074025" y="1031875"/>
          <p14:tracePt t="36107" x="8051800" y="1016000"/>
          <p14:tracePt t="36124" x="8035925" y="1000125"/>
          <p14:tracePt t="36140" x="8020050" y="993775"/>
          <p14:tracePt t="36157" x="7978775" y="981075"/>
          <p14:tracePt t="36174" x="7962900" y="971550"/>
          <p14:tracePt t="36190" x="7940675" y="965200"/>
          <p14:tracePt t="36207" x="7908925" y="942975"/>
          <p14:tracePt t="36224" x="7899400" y="933450"/>
          <p14:tracePt t="36240" x="7889875" y="923925"/>
          <p14:tracePt t="36257" x="7870825" y="923925"/>
          <p14:tracePt t="36274" x="7861300" y="923925"/>
          <p14:tracePt t="36291" x="7851775" y="923925"/>
          <p14:tracePt t="36307" x="7835900" y="917575"/>
          <p14:tracePt t="36324" x="7820025" y="914400"/>
          <p14:tracePt t="36340" x="7810500" y="914400"/>
          <p14:tracePt t="36357" x="7797800" y="914400"/>
          <p14:tracePt t="36374" x="7788275" y="914400"/>
          <p14:tracePt t="36390" x="7772400" y="914400"/>
          <p14:tracePt t="36393" x="7766050" y="914400"/>
          <p14:tracePt t="36408" x="7756525" y="914400"/>
          <p14:tracePt t="36424" x="7747000" y="914400"/>
          <p14:tracePt t="36441" x="7737475" y="914400"/>
          <p14:tracePt t="36457" x="7705725" y="914400"/>
          <p14:tracePt t="36474" x="7696200" y="914400"/>
          <p14:tracePt t="36491" x="7677150" y="914400"/>
          <p14:tracePt t="36507" x="7664450" y="914400"/>
          <p14:tracePt t="36524" x="7654925" y="914400"/>
          <p14:tracePt t="36541" x="7642225" y="914400"/>
          <p14:tracePt t="36557" x="7626350" y="914400"/>
          <p14:tracePt t="36574" x="7616825" y="914400"/>
          <p14:tracePt t="36591" x="7600950" y="914400"/>
          <p14:tracePt t="36607" x="7591425" y="914400"/>
          <p14:tracePt t="36624" x="7575550" y="914400"/>
          <p14:tracePt t="36641" x="7572375" y="914400"/>
          <p14:tracePt t="36657" x="7562850" y="914400"/>
          <p14:tracePt t="36674" x="7553325" y="914400"/>
          <p14:tracePt t="36691" x="7537450" y="914400"/>
          <p14:tracePt t="36707" x="7521575" y="914400"/>
          <p14:tracePt t="36724" x="7512050" y="914400"/>
          <p14:tracePt t="36741" x="7499350" y="914400"/>
          <p14:tracePt t="36757" x="7489825" y="914400"/>
          <p14:tracePt t="36774" x="7473950" y="914400"/>
          <p14:tracePt t="36790" x="7464425" y="914400"/>
          <p14:tracePt t="37334" x="7451725" y="946150"/>
          <p14:tracePt t="37341" x="7435850" y="984250"/>
          <p14:tracePt t="37348" x="7410450" y="1035050"/>
          <p14:tracePt t="37358" x="7394575" y="1073150"/>
          <p14:tracePt t="37374" x="7343775" y="1222375"/>
          <p14:tracePt t="37390" x="7299325" y="1377950"/>
          <p14:tracePt t="37408" x="7283450" y="1504950"/>
          <p14:tracePt t="37410" x="7273925" y="1565275"/>
          <p14:tracePt t="37440" x="7223125" y="1847850"/>
          <p14:tracePt t="37474" x="7150100" y="2187575"/>
          <p14:tracePt t="37491" x="7124700" y="2317750"/>
          <p14:tracePt t="37507" x="7099300" y="2416175"/>
          <p14:tracePt t="37524" x="7067550" y="2562225"/>
          <p14:tracePt t="37825" x="6972300" y="2609850"/>
          <p14:tracePt t="37832" x="6877050" y="2676525"/>
          <p14:tracePt t="37841" x="6765925" y="2746375"/>
          <p14:tracePt t="37858" x="6486525" y="2987675"/>
          <p14:tracePt t="37878" x="6099175" y="3438525"/>
          <p14:tracePt t="37893" x="5810250" y="3841750"/>
          <p14:tracePt t="37909" x="5499100" y="4270375"/>
          <p14:tracePt t="37925" x="5337175" y="4543425"/>
          <p14:tracePt t="37941" x="5235575" y="4724400"/>
          <p14:tracePt t="37958" x="5127625" y="4921250"/>
          <p14:tracePt t="37975" x="5067300" y="5013325"/>
          <p14:tracePt t="37991" x="5029200" y="5080000"/>
          <p14:tracePt t="38008" x="5010150" y="5162550"/>
          <p14:tracePt t="38024" x="4997450" y="5210175"/>
          <p14:tracePt t="38040" x="4984750" y="5245100"/>
          <p14:tracePt t="38057" x="4978400" y="5264150"/>
          <p14:tracePt t="38387" x="4949825" y="5280025"/>
          <p14:tracePt t="38393" x="4930775" y="5292725"/>
          <p14:tracePt t="38407" x="4886325" y="5318125"/>
          <p14:tracePt t="38424" x="4835525" y="5353050"/>
          <p14:tracePt t="38440" x="4813300" y="5375275"/>
          <p14:tracePt t="38457" x="4768850" y="5400675"/>
          <p14:tracePt t="38490" x="4724400" y="5422900"/>
          <p14:tracePt t="38524" x="4692650" y="5454650"/>
          <p14:tracePt t="38540" x="4670425" y="5467350"/>
          <p14:tracePt t="38557" x="4654550" y="5480050"/>
          <p14:tracePt t="38574" x="4645025" y="5486400"/>
          <p14:tracePt t="38590" x="4635500" y="5489575"/>
          <p14:tracePt t="38608" x="4610100" y="5511800"/>
          <p14:tracePt t="38624" x="4597400" y="5514975"/>
          <p14:tracePt t="38640" x="4587875" y="5524500"/>
          <p14:tracePt t="38657" x="4568825" y="5537200"/>
          <p14:tracePt t="38673" x="4559300" y="5549900"/>
          <p14:tracePt t="38690" x="4552950" y="5556250"/>
          <p14:tracePt t="38707" x="4549775" y="5556250"/>
          <p14:tracePt t="38724" x="4543425" y="5562600"/>
          <p14:tracePt t="38740" x="4533900" y="5572125"/>
          <p14:tracePt t="38758" x="4514850" y="5584825"/>
          <p14:tracePt t="38773" x="4508500" y="5600700"/>
          <p14:tracePt t="38790" x="4508500" y="5610225"/>
          <p14:tracePt t="38807" x="4505325" y="5619750"/>
          <p14:tracePt t="38841" x="4505325" y="5626100"/>
          <p14:tracePt t="38857" x="4505325" y="5632450"/>
          <p14:tracePt t="38874" x="4505325" y="5635625"/>
          <p14:tracePt t="38891" x="4505325" y="5651500"/>
          <p14:tracePt t="38927" x="4505325" y="5654675"/>
          <p14:tracePt t="39013" x="4498975" y="5661025"/>
          <p14:tracePt t="39020" x="4492625" y="5661025"/>
          <p14:tracePt t="39027" x="4489450" y="5664200"/>
          <p14:tracePt t="39040" x="4479925" y="5670550"/>
          <p14:tracePt t="39057" x="4464050" y="5676900"/>
          <p14:tracePt t="39074" x="4454525" y="5676900"/>
          <p14:tracePt t="39091" x="4438650" y="5680075"/>
          <p14:tracePt t="39107" x="4435475" y="5680075"/>
          <p14:tracePt t="39124" x="4435475" y="5689600"/>
          <p14:tracePt t="39140" x="4419600" y="5695950"/>
          <p14:tracePt t="39157" x="4413250" y="5705475"/>
          <p14:tracePt t="39174" x="4410075" y="5711825"/>
          <p14:tracePt t="39191" x="4403725" y="5711825"/>
          <p14:tracePt t="39234" x="4403725" y="5715000"/>
          <p14:tracePt t="39504" x="4406900" y="5715000"/>
          <p14:tracePt t="39511" x="4410075" y="5715000"/>
          <p14:tracePt t="39524" x="4416425" y="5715000"/>
          <p14:tracePt t="39541" x="4425950" y="5715000"/>
          <p14:tracePt t="39574" x="4435475" y="5692775"/>
          <p14:tracePt t="39607" x="4435475" y="5670550"/>
          <p14:tracePt t="39625" x="4448175" y="5657850"/>
          <p14:tracePt t="39640" x="4451350" y="5648325"/>
          <p14:tracePt t="39657" x="4451350" y="5635625"/>
          <p14:tracePt t="39674" x="4451350" y="5626100"/>
          <p14:tracePt t="39707" x="4451350" y="5619750"/>
          <p14:tracePt t="40444" x="4451350" y="5613400"/>
          <p14:tracePt t="40451" x="4457700" y="5613400"/>
          <p14:tracePt t="40458" x="4460875" y="5610225"/>
          <p14:tracePt t="40474" x="4479925" y="5594350"/>
          <p14:tracePt t="40490" x="4483100" y="5584825"/>
          <p14:tracePt t="40508" x="4489450" y="5568950"/>
          <p14:tracePt t="40523" x="4498975" y="5559425"/>
          <p14:tracePt t="40557" x="4498975" y="5534025"/>
          <p14:tracePt t="40652" x="4498975" y="5530850"/>
          <p14:tracePt t="40766" x="4498975" y="5524500"/>
          <p14:tracePt t="40786" x="4498975" y="5518150"/>
          <p14:tracePt t="40807" x="4498975" y="5514975"/>
          <p14:tracePt t="40815" x="4498975" y="5508625"/>
          <p14:tracePt t="40823" x="4502150" y="5499100"/>
          <p14:tracePt t="40840" x="4502150" y="5492750"/>
          <p14:tracePt t="40871" x="4502150" y="5489575"/>
          <p14:tracePt t="40936" x="4502150" y="5483225"/>
          <p14:tracePt t="40943" x="4508500" y="5483225"/>
          <p14:tracePt t="40957" x="4508500" y="5480050"/>
          <p14:tracePt t="40973" x="4508500" y="5473700"/>
          <p14:tracePt t="40991" x="4511675" y="5464175"/>
          <p14:tracePt t="41007" x="4511675" y="5461000"/>
          <p14:tracePt t="41024" x="4518025" y="5461000"/>
          <p14:tracePt t="41071" x="4527550" y="5461000"/>
          <p14:tracePt t="41078" x="4527550" y="5448300"/>
          <p14:tracePt t="41090" x="4533900" y="5448300"/>
          <p14:tracePt t="41106" x="4543425" y="5445125"/>
          <p14:tracePt t="41124" x="4552950" y="5435600"/>
          <p14:tracePt t="41140" x="4562475" y="5426075"/>
          <p14:tracePt t="41157" x="4603750" y="5407025"/>
          <p14:tracePt t="41174" x="4625975" y="5394325"/>
          <p14:tracePt t="41190" x="4641850" y="5391150"/>
          <p14:tracePt t="41207" x="4657725" y="5391150"/>
          <p14:tracePt t="41224" x="4667250" y="5391150"/>
          <p14:tracePt t="41240" x="4676775" y="5391150"/>
          <p14:tracePt t="41257" x="4695825" y="5391150"/>
          <p14:tracePt t="41274" x="4705350" y="5391150"/>
          <p14:tracePt t="41291" x="4721225" y="5391150"/>
          <p14:tracePt t="41306" x="4737100" y="5384800"/>
          <p14:tracePt t="41324" x="4746625" y="5381625"/>
          <p14:tracePt t="41340" x="4756150" y="5381625"/>
          <p14:tracePt t="41357" x="4768850" y="5368925"/>
          <p14:tracePt t="41374" x="4784725" y="5365750"/>
          <p14:tracePt t="41391" x="4800600" y="5356225"/>
          <p14:tracePt t="41407" x="4810125" y="5349875"/>
          <p14:tracePt t="41424" x="4819650" y="5349875"/>
          <p14:tracePt t="41440" x="4838700" y="5349875"/>
          <p14:tracePt t="41457" x="4848225" y="5349875"/>
          <p14:tracePt t="41474" x="4854575" y="5349875"/>
          <p14:tracePt t="41490" x="4857750" y="5349875"/>
          <p14:tracePt t="41507" x="4864100" y="5349875"/>
          <p14:tracePt t="41524" x="4873625" y="5349875"/>
          <p14:tracePt t="41540" x="4889500" y="5349875"/>
          <p14:tracePt t="41557" x="4899025" y="5349875"/>
          <p14:tracePt t="41574" x="4908550" y="5349875"/>
          <p14:tracePt t="41590" x="4924425" y="5349875"/>
          <p14:tracePt t="41607" x="4933950" y="5349875"/>
          <p14:tracePt t="41623" x="4943475" y="5349875"/>
          <p14:tracePt t="41640" x="4991100" y="5349875"/>
          <p14:tracePt t="41657" x="5019675" y="5353050"/>
          <p14:tracePt t="41673" x="5048250" y="5359400"/>
          <p14:tracePt t="41690" x="5083175" y="5365750"/>
          <p14:tracePt t="41707" x="5105400" y="5372100"/>
          <p14:tracePt t="41723" x="5118100" y="5372100"/>
          <p14:tracePt t="41740" x="5137150" y="5378450"/>
          <p14:tracePt t="41757" x="5165725" y="5378450"/>
          <p14:tracePt t="41774" x="5197475" y="5387975"/>
          <p14:tracePt t="41790" x="5260975" y="5416550"/>
          <p14:tracePt t="41807" x="5289550" y="5422900"/>
          <p14:tracePt t="41824" x="5302250" y="5426075"/>
          <p14:tracePt t="41840" x="5314950" y="5432425"/>
          <p14:tracePt t="41874" x="5321300" y="5432425"/>
          <p14:tracePt t="41890" x="5330825" y="5435600"/>
          <p14:tracePt t="41907" x="5334000" y="5445125"/>
          <p14:tracePt t="41924" x="5346700" y="5454650"/>
          <p14:tracePt t="41940" x="5356225" y="5476875"/>
          <p14:tracePt t="41957" x="5359400" y="5486400"/>
          <p14:tracePt t="41974" x="5359400" y="5499100"/>
          <p14:tracePt t="41990" x="5365750" y="5505450"/>
          <p14:tracePt t="42007" x="5368925" y="5521325"/>
          <p14:tracePt t="42024" x="5384800" y="5537200"/>
          <p14:tracePt t="42040" x="5394325" y="5546725"/>
          <p14:tracePt t="42057" x="5403850" y="5556250"/>
          <p14:tracePt t="42074" x="5419725" y="5575300"/>
          <p14:tracePt t="42090" x="5435600" y="5584825"/>
          <p14:tracePt t="42107" x="5445125" y="5594350"/>
          <p14:tracePt t="42125" x="5461000" y="5616575"/>
          <p14:tracePt t="42140" x="5470525" y="5626100"/>
          <p14:tracePt t="42157" x="5480050" y="5635625"/>
          <p14:tracePt t="42174" x="5489575" y="5651500"/>
          <p14:tracePt t="42190" x="5502275" y="5667375"/>
          <p14:tracePt t="42207" x="5511800" y="5676900"/>
          <p14:tracePt t="42224" x="5530850" y="5692775"/>
          <p14:tracePt t="42240" x="5537200" y="5702300"/>
          <p14:tracePt t="42257" x="5540375" y="5715000"/>
          <p14:tracePt t="42274" x="5546725" y="5730875"/>
          <p14:tracePt t="42290" x="5549900" y="5740400"/>
          <p14:tracePt t="42307" x="5556250" y="5749925"/>
          <p14:tracePt t="42323" x="5565775" y="5772150"/>
          <p14:tracePt t="42340" x="5565775" y="5781675"/>
          <p14:tracePt t="42356" x="5565775" y="5784850"/>
          <p14:tracePt t="42417" x="5565775" y="5791200"/>
          <p14:tracePt t="42439" x="5565775" y="5794375"/>
          <p14:tracePt t="42453" x="5565775" y="5800725"/>
          <p14:tracePt t="42546" x="5565775" y="5797550"/>
          <p14:tracePt t="42553" x="5559425" y="5794375"/>
          <p14:tracePt t="42560" x="5556250" y="5788025"/>
          <p14:tracePt t="42574" x="5543550" y="5759450"/>
          <p14:tracePt t="42590" x="5530850" y="5743575"/>
          <p14:tracePt t="42607" x="5518150" y="5730875"/>
          <p14:tracePt t="42623" x="5502275" y="5711825"/>
          <p14:tracePt t="42640" x="5492750" y="5695950"/>
          <p14:tracePt t="42656" x="5461000" y="5683250"/>
          <p14:tracePt t="42674" x="5426075" y="5667375"/>
          <p14:tracePt t="42690" x="5397500" y="5654675"/>
          <p14:tracePt t="42707" x="5372100" y="5635625"/>
          <p14:tracePt t="42724" x="5340350" y="5619750"/>
          <p14:tracePt t="42740" x="5314950" y="5610225"/>
          <p14:tracePt t="42757" x="5286375" y="5597525"/>
          <p14:tracePt t="42773" x="5248275" y="5572125"/>
          <p14:tracePt t="42790" x="5219700" y="5559425"/>
          <p14:tracePt t="42806" x="5194300" y="5549900"/>
          <p14:tracePt t="42824" x="5153025" y="5543550"/>
          <p14:tracePt t="42840" x="5137150" y="5537200"/>
          <p14:tracePt t="42856" x="5127625" y="5527675"/>
          <p14:tracePt t="42873" x="5102225" y="5511800"/>
          <p14:tracePt t="42890" x="5080000" y="5499100"/>
          <p14:tracePt t="42907" x="5035550" y="5470525"/>
          <p14:tracePt t="42923" x="5010150" y="5445125"/>
          <p14:tracePt t="42940" x="4987925" y="5419725"/>
          <p14:tracePt t="42957" x="4972050" y="5397500"/>
          <p14:tracePt t="42973" x="4962525" y="5387975"/>
          <p14:tracePt t="42990" x="4962525" y="5378450"/>
          <p14:tracePt t="43007" x="4962525" y="5375275"/>
          <p14:tracePt t="43108" x="4968875" y="5375275"/>
          <p14:tracePt t="43115" x="4978400" y="5375275"/>
          <p14:tracePt t="43123" x="4987925" y="5375275"/>
          <p14:tracePt t="43140" x="5019675" y="5375275"/>
          <p14:tracePt t="43157" x="5045075" y="5387975"/>
          <p14:tracePt t="43173" x="5070475" y="5397500"/>
          <p14:tracePt t="43190" x="5092700" y="5410200"/>
          <p14:tracePt t="43207" x="5140325" y="5435600"/>
          <p14:tracePt t="43223" x="5207000" y="5457825"/>
          <p14:tracePt t="43240" x="5273675" y="5495925"/>
          <p14:tracePt t="43257" x="5359400" y="5521325"/>
          <p14:tracePt t="43273" x="5391150" y="5534025"/>
          <p14:tracePt t="43290" x="5419725" y="5546725"/>
          <p14:tracePt t="43306" x="5435600" y="5562600"/>
          <p14:tracePt t="43324" x="5445125" y="5568950"/>
          <p14:tracePt t="43340" x="5461000" y="5572125"/>
          <p14:tracePt t="43356" x="5495925" y="5591175"/>
          <p14:tracePt t="43373" x="5527675" y="5603875"/>
          <p14:tracePt t="43390" x="5556250" y="5619750"/>
          <p14:tracePt t="43407" x="5600700" y="5638800"/>
          <p14:tracePt t="43423" x="5610225" y="5648325"/>
          <p14:tracePt t="43440" x="5619750" y="5657850"/>
          <p14:tracePt t="43457" x="5638800" y="5680075"/>
          <p14:tracePt t="43474" x="5645150" y="5689600"/>
          <p14:tracePt t="43490" x="5648325" y="5699125"/>
          <p14:tracePt t="43507" x="5661025" y="5718175"/>
          <p14:tracePt t="43523" x="5664200" y="5727700"/>
          <p14:tracePt t="43540" x="5670550" y="5740400"/>
          <p14:tracePt t="43557" x="5670550" y="5753100"/>
          <p14:tracePt t="43573" x="5670550" y="5759450"/>
          <p14:tracePt t="43591" x="5670550" y="5772150"/>
          <p14:tracePt t="43607" x="5670550" y="5784850"/>
          <p14:tracePt t="43624" x="5670550" y="5794375"/>
          <p14:tracePt t="43640" x="5670550" y="5803900"/>
          <p14:tracePt t="43657" x="5670550" y="5822950"/>
          <p14:tracePt t="43673" x="5670550" y="5832475"/>
          <p14:tracePt t="43690" x="5670550" y="5842000"/>
          <p14:tracePt t="43707" x="5670550" y="5857875"/>
          <p14:tracePt t="43723" x="5670550" y="5861050"/>
          <p14:tracePt t="43740" x="5667375" y="5883275"/>
          <p14:tracePt t="43757" x="5664200" y="5892800"/>
          <p14:tracePt t="43773" x="5657850" y="5902325"/>
          <p14:tracePt t="43790" x="5651500" y="5921375"/>
          <p14:tracePt t="43806" x="5648325" y="5930900"/>
          <p14:tracePt t="43823" x="5641975" y="5940425"/>
          <p14:tracePt t="43840" x="5638800" y="5956300"/>
          <p14:tracePt t="43856" x="5632450" y="5972175"/>
          <p14:tracePt t="43874" x="5616575" y="5981700"/>
          <p14:tracePt t="43891" x="5607050" y="6003925"/>
          <p14:tracePt t="43907" x="5594350" y="6019800"/>
          <p14:tracePt t="43923" x="5584825" y="6035675"/>
          <p14:tracePt t="43940" x="5562600" y="6064250"/>
          <p14:tracePt t="43956" x="5553075" y="6073775"/>
          <p14:tracePt t="43973" x="5543550" y="6092825"/>
          <p14:tracePt t="43990" x="5527675" y="6115050"/>
          <p14:tracePt t="44006" x="5511800" y="6115050"/>
          <p14:tracePt t="44024" x="5502275" y="6115050"/>
          <p14:tracePt t="44040" x="5489575" y="6115050"/>
          <p14:tracePt t="44057" x="5476875" y="6115050"/>
          <p14:tracePt t="44073" x="5464175" y="6115050"/>
          <p14:tracePt t="44455" x="5464175" y="6137275"/>
          <p14:tracePt t="44462" x="5464175" y="6162675"/>
          <p14:tracePt t="44475" x="5464175" y="6213475"/>
          <p14:tracePt t="44490" x="5467350" y="6257925"/>
          <p14:tracePt t="44507" x="5467350" y="6308725"/>
          <p14:tracePt t="44540" x="5473700" y="6378575"/>
          <p14:tracePt t="44574" x="5473700" y="6442075"/>
          <p14:tracePt t="44590" x="5473700" y="6457950"/>
          <p14:tracePt t="44607" x="5464175" y="6480175"/>
          <p14:tracePt t="44624" x="5451475" y="6499225"/>
          <p14:tracePt t="44640" x="5438775" y="6515100"/>
          <p14:tracePt t="44657" x="5429250" y="6530975"/>
          <p14:tracePt t="44674" x="5410200" y="6546850"/>
          <p14:tracePt t="44689" x="5400675" y="6556375"/>
          <p14:tracePt t="44706" x="5391150" y="6565900"/>
          <p14:tracePt t="44723" x="5375275" y="6588125"/>
          <p14:tracePt t="44740" x="5359400" y="6597650"/>
          <p14:tracePt t="44757" x="5349875" y="6607175"/>
          <p14:tracePt t="44773" x="5340350" y="6619875"/>
          <p14:tracePt t="44789" x="5330825" y="6619875"/>
          <p14:tracePt t="44807" x="5324475" y="6619875"/>
          <p14:tracePt t="44823" x="5314950" y="6619875"/>
          <p14:tracePt t="44840" x="5305425" y="6619875"/>
          <p14:tracePt t="44857" x="5295900" y="6619875"/>
          <p14:tracePt t="44873" x="5280025" y="6626225"/>
          <p14:tracePt t="44890" x="5264150" y="6626225"/>
          <p14:tracePt t="44907" x="5254625" y="6635750"/>
          <p14:tracePt t="44923" x="5235575" y="6635750"/>
          <p14:tracePt t="44940" x="5226050" y="6635750"/>
          <p14:tracePt t="44957" x="5203825" y="6635750"/>
          <p14:tracePt t="44973" x="5184775" y="6635750"/>
          <p14:tracePt t="44990" x="5156200" y="6635750"/>
          <p14:tracePt t="45007" x="5130800" y="6642100"/>
          <p14:tracePt t="45024" x="5089525" y="6654800"/>
          <p14:tracePt t="45040" x="5080000" y="6661150"/>
          <p14:tracePt t="45057" x="5070475" y="6664325"/>
          <p14:tracePt t="45058" x="5067300" y="6664325"/>
          <p14:tracePt t="45073" x="5051425" y="6664325"/>
          <p14:tracePt t="45090" x="5041900" y="6670675"/>
          <p14:tracePt t="45106" x="5032375" y="6670675"/>
          <p14:tracePt t="45124" x="5016500" y="6670675"/>
          <p14:tracePt t="45140" x="5000625" y="6670675"/>
          <p14:tracePt t="45157" x="4991100" y="6670675"/>
          <p14:tracePt t="45173" x="4978400" y="6670675"/>
          <p14:tracePt t="45190" x="4968875" y="6670675"/>
          <p14:tracePt t="45206" x="4962525" y="6670675"/>
          <p14:tracePt t="45223" x="4962525" y="6673850"/>
          <p14:tracePt t="45551" x="4965700" y="6673850"/>
          <p14:tracePt t="45559" x="4968875" y="6673850"/>
          <p14:tracePt t="45574" x="4978400" y="6673850"/>
          <p14:tracePt t="45590" x="4987925" y="6673850"/>
          <p14:tracePt t="45607" x="5010150" y="6689725"/>
          <p14:tracePt t="45639" x="5051425" y="6689725"/>
          <p14:tracePt t="45674" x="5089525" y="6689725"/>
          <p14:tracePt t="45690" x="5108575" y="6689725"/>
          <p14:tracePt t="45707" x="5137150" y="6689725"/>
          <p14:tracePt t="45723" x="5181600" y="6689725"/>
          <p14:tracePt t="45740" x="5226050" y="6680200"/>
          <p14:tracePt t="45756" x="5305425" y="6667500"/>
          <p14:tracePt t="45773" x="5343525" y="6654800"/>
          <p14:tracePt t="45790" x="5378450" y="6648450"/>
          <p14:tracePt t="45807" x="5422900" y="6629400"/>
          <p14:tracePt t="45823" x="5445125" y="6613525"/>
          <p14:tracePt t="45840" x="5464175" y="6600825"/>
          <p14:tracePt t="45856" x="5502275" y="6584950"/>
          <p14:tracePt t="45873" x="5527675" y="6572250"/>
          <p14:tracePt t="45890" x="5549900" y="6546850"/>
          <p14:tracePt t="45906" x="5594350" y="6508750"/>
          <p14:tracePt t="45923" x="5619750" y="6480175"/>
          <p14:tracePt t="45940" x="5651500" y="6438900"/>
          <p14:tracePt t="45956" x="5680075" y="6372225"/>
          <p14:tracePt t="45973" x="5692775" y="6327775"/>
          <p14:tracePt t="45990" x="5692775" y="6292850"/>
          <p14:tracePt t="46006" x="5692775" y="6264275"/>
          <p14:tracePt t="46023" x="5692775" y="6251575"/>
          <p14:tracePt t="46039" x="5692775" y="6229350"/>
          <p14:tracePt t="46056" x="5692775" y="6200775"/>
          <p14:tracePt t="46073" x="5692775" y="6172200"/>
          <p14:tracePt t="46090" x="5692775" y="6149975"/>
          <p14:tracePt t="46106" x="5692775" y="6118225"/>
          <p14:tracePt t="46123" x="5692775" y="6102350"/>
          <p14:tracePt t="46140" x="5692775" y="6083300"/>
          <p14:tracePt t="46156" x="5689600" y="6073775"/>
          <p14:tracePt t="46173" x="5680075" y="6057900"/>
          <p14:tracePt t="46190" x="5657850" y="6022975"/>
          <p14:tracePt t="46206" x="5632450" y="6003925"/>
          <p14:tracePt t="46223" x="5616575" y="5975350"/>
          <p14:tracePt t="46240" x="5600700" y="5946775"/>
          <p14:tracePt t="46257" x="5581650" y="5930900"/>
          <p14:tracePt t="46273" x="5572125" y="5905500"/>
          <p14:tracePt t="46290" x="5572125" y="5873750"/>
          <p14:tracePt t="46306" x="5572125" y="5838825"/>
          <p14:tracePt t="46323" x="5572125" y="5794375"/>
          <p14:tracePt t="46341" x="5549900" y="5715000"/>
          <p14:tracePt t="46356" x="5537200" y="5667375"/>
          <p14:tracePt t="46373" x="5527675" y="5645150"/>
          <p14:tracePt t="46390" x="5502275" y="5610225"/>
          <p14:tracePt t="46406" x="5492750" y="5600700"/>
          <p14:tracePt t="46423" x="5476875" y="5591175"/>
          <p14:tracePt t="46440" x="5461000" y="5584825"/>
          <p14:tracePt t="46456" x="5451475" y="5584825"/>
          <p14:tracePt t="46473" x="5441950" y="5578475"/>
          <p14:tracePt t="46490" x="5422900" y="5575300"/>
          <p14:tracePt t="46506" x="5416550" y="5568950"/>
          <p14:tracePt t="46523" x="5416550" y="5559425"/>
          <p14:tracePt t="46539" x="5416550" y="5556250"/>
          <p14:tracePt t="46556" x="5416550" y="5549900"/>
          <p14:tracePt t="46590" x="5416550" y="5543550"/>
          <p14:tracePt t="46633" x="5419725" y="5543550"/>
          <p14:tracePt t="46639" x="5426075" y="5543550"/>
          <p14:tracePt t="46647" x="5429250" y="5543550"/>
          <p14:tracePt t="46656" x="5438775" y="5540375"/>
          <p14:tracePt t="46673" x="5464175" y="5534025"/>
          <p14:tracePt t="46689" x="5483225" y="5534025"/>
          <p14:tracePt t="46706" x="5499100" y="5534025"/>
          <p14:tracePt t="46723" x="5508625" y="5534025"/>
          <p14:tracePt t="46740" x="5518150" y="5534025"/>
          <p14:tracePt t="46756" x="5527675" y="5534025"/>
          <p14:tracePt t="46773" x="5534025" y="5534025"/>
          <p14:tracePt t="46790" x="5546725" y="5534025"/>
          <p14:tracePt t="46806" x="5556250" y="5534025"/>
          <p14:tracePt t="46823" x="5565775" y="5534025"/>
          <p14:tracePt t="46840" x="5588000" y="5546725"/>
          <p14:tracePt t="46856" x="5597525" y="5556250"/>
          <p14:tracePt t="46873" x="5603875" y="5572125"/>
          <p14:tracePt t="46890" x="5607050" y="5591175"/>
          <p14:tracePt t="46906" x="5619750" y="5629275"/>
          <p14:tracePt t="46923" x="5638800" y="5661025"/>
          <p14:tracePt t="46940" x="5638800" y="5702300"/>
          <p14:tracePt t="46956" x="5638800" y="5721350"/>
          <p14:tracePt t="46974" x="5638800" y="5762625"/>
          <p14:tracePt t="46990" x="5629275" y="5800725"/>
          <p14:tracePt t="47006" x="5616575" y="5838825"/>
          <p14:tracePt t="47023" x="5594350" y="5937250"/>
          <p14:tracePt t="47040" x="5581650" y="5991225"/>
          <p14:tracePt t="47056" x="5562600" y="6035675"/>
          <p14:tracePt t="47073" x="5543550" y="6092825"/>
          <p14:tracePt t="47090" x="5530850" y="6124575"/>
          <p14:tracePt t="47106" x="5518150" y="6153150"/>
          <p14:tracePt t="47123" x="5499100" y="6210300"/>
          <p14:tracePt t="47140" x="5486400" y="6254750"/>
          <p14:tracePt t="47157" x="5470525" y="6286500"/>
          <p14:tracePt t="47173" x="5445125" y="6330950"/>
          <p14:tracePt t="47189" x="5432425" y="6353175"/>
          <p14:tracePt t="47206" x="5422900" y="6369050"/>
          <p14:tracePt t="47223" x="5387975" y="6384925"/>
          <p14:tracePt t="47239" x="5365750" y="6397625"/>
          <p14:tracePt t="47256" x="5334000" y="6410325"/>
          <p14:tracePt t="47273" x="5299075" y="6432550"/>
          <p14:tracePt t="47290" x="5267325" y="6445250"/>
          <p14:tracePt t="47306" x="5245100" y="6457950"/>
          <p14:tracePt t="47323" x="5203825" y="6473825"/>
          <p14:tracePt t="47339" x="5178425" y="6492875"/>
          <p14:tracePt t="47356" x="5156200" y="6505575"/>
          <p14:tracePt t="47373" x="5133975" y="6521450"/>
          <p14:tracePt t="47389" x="5124450" y="6530975"/>
          <p14:tracePt t="47406" x="5114925" y="6546850"/>
          <p14:tracePt t="47423" x="5092700" y="6559550"/>
          <p14:tracePt t="47439" x="5083175" y="6569075"/>
          <p14:tracePt t="47456" x="5073650" y="6578600"/>
          <p14:tracePt t="47473" x="5038725" y="6604000"/>
          <p14:tracePt t="47489" x="5016500" y="6613525"/>
          <p14:tracePt t="47506" x="4984750" y="6626225"/>
          <p14:tracePt t="47523" x="4949825" y="6645275"/>
          <p14:tracePt t="47540" x="4918075" y="6661150"/>
          <p14:tracePt t="47558" x="4905375" y="6677025"/>
          <p14:tracePt t="47573" x="4892675" y="6683375"/>
          <p14:tracePt t="47589" x="4883150" y="6686550"/>
          <p14:tracePt t="47606" x="4870450" y="6686550"/>
          <p14:tracePt t="47609" x="4864100" y="6686550"/>
          <p14:tracePt t="47623" x="4854575" y="6692900"/>
          <p14:tracePt t="47639" x="4845050" y="6692900"/>
          <p14:tracePt t="47657" x="4826000" y="6692900"/>
          <p14:tracePt t="47673" x="4813300" y="6692900"/>
          <p14:tracePt t="47690" x="4803775" y="6692900"/>
          <p14:tracePt t="47706" x="4800600" y="6692900"/>
          <p14:tracePt t="47765" x="4794250" y="6692900"/>
          <p14:tracePt t="47800" x="4791075" y="6692900"/>
          <p14:tracePt t="47829" x="4784725" y="6692900"/>
          <p14:tracePt t="47843" x="4775200" y="6692900"/>
          <p14:tracePt t="47850" x="4768850" y="6692900"/>
          <p14:tracePt t="47857" x="4765675" y="6692900"/>
          <p14:tracePt t="47873" x="4756150" y="6692900"/>
          <p14:tracePt t="47890" x="4746625" y="6689725"/>
          <p14:tracePt t="47907" x="4711700" y="6661150"/>
          <p14:tracePt t="47923" x="4686300" y="6616700"/>
          <p14:tracePt t="47940" x="4651375" y="6569075"/>
          <p14:tracePt t="47956" x="4632325" y="6502400"/>
          <p14:tracePt t="47973" x="4619625" y="6467475"/>
          <p14:tracePt t="47990" x="4613275" y="6423025"/>
          <p14:tracePt t="48006" x="4587875" y="6372225"/>
          <p14:tracePt t="48023" x="4581525" y="6350000"/>
          <p14:tracePt t="48040" x="4578350" y="6318250"/>
          <p14:tracePt t="48056" x="4562475" y="6299200"/>
          <p14:tracePt t="48074" x="4556125" y="6289675"/>
          <p14:tracePt t="48090" x="4552950" y="6280150"/>
          <p14:tracePt t="48106" x="4537075" y="6251575"/>
          <p14:tracePt t="48123" x="4530725" y="6242050"/>
          <p14:tracePt t="48140" x="4521200" y="6232525"/>
          <p14:tracePt t="48156" x="4505325" y="6197600"/>
          <p14:tracePt t="48173" x="4495800" y="6181725"/>
          <p14:tracePt t="48189" x="4476750" y="6165850"/>
          <p14:tracePt t="48206" x="4460875" y="6130925"/>
          <p14:tracePt t="48223" x="4448175" y="6108700"/>
          <p14:tracePt t="48239" x="4445000" y="6096000"/>
          <p14:tracePt t="48256" x="4445000" y="6067425"/>
          <p14:tracePt t="48273" x="4445000" y="6042025"/>
          <p14:tracePt t="48289" x="4445000" y="6010275"/>
          <p14:tracePt t="48306" x="4445000" y="5956300"/>
          <p14:tracePt t="48323" x="4445000" y="5927725"/>
          <p14:tracePt t="48340" x="4445000" y="5918200"/>
          <p14:tracePt t="48356" x="4445000" y="5902325"/>
          <p14:tracePt t="48373" x="4445000" y="5899150"/>
          <p14:tracePt t="48406" x="4445000" y="5886450"/>
          <p14:tracePt t="48423" x="4445000" y="5883275"/>
          <p14:tracePt t="48440" x="4445000" y="5873750"/>
          <p14:tracePt t="48769" x="4448175" y="5861050"/>
          <p14:tracePt t="48776" x="4454525" y="5842000"/>
          <p14:tracePt t="48790" x="4460875" y="5807075"/>
          <p14:tracePt t="48806" x="4460875" y="5762625"/>
          <p14:tracePt t="48823" x="4460875" y="5734050"/>
          <p14:tracePt t="48840" x="4473575" y="5676900"/>
          <p14:tracePt t="48857" x="4479925" y="5626100"/>
          <p14:tracePt t="48889" x="4502150" y="5422900"/>
          <p14:tracePt t="48923" x="4508500" y="5324475"/>
          <p14:tracePt t="48940" x="4508500" y="5283200"/>
          <p14:tracePt t="48956" x="4508500" y="5273675"/>
          <p14:tracePt t="48973" x="4508500" y="5264150"/>
          <p14:tracePt t="48989" x="4508500" y="5260975"/>
          <p14:tracePt t="49006" x="4508500" y="5248275"/>
          <p14:tracePt t="49023" x="4508500" y="5245100"/>
          <p14:tracePt t="49039" x="4508500" y="5235575"/>
          <p14:tracePt t="49057" x="4508500" y="5229225"/>
          <p14:tracePt t="49146" x="4508500" y="5226050"/>
          <p14:tracePt t="49212" x="4511675" y="5226050"/>
          <p14:tracePt t="49225" x="4518025" y="5226050"/>
          <p14:tracePt t="49246" x="4521200" y="5226050"/>
          <p14:tracePt t="49253" x="4527550" y="5226050"/>
          <p14:tracePt t="49267" x="4537075" y="5226050"/>
          <p14:tracePt t="49296" x="4543425" y="522605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813"/>
            <a:ext cx="9144000" cy="666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7"/>
          <p:cNvSpPr>
            <a:spLocks noChangeArrowheads="1"/>
          </p:cNvSpPr>
          <p:nvPr/>
        </p:nvSpPr>
        <p:spPr bwMode="auto">
          <a:xfrm>
            <a:off x="8316913" y="6381750"/>
            <a:ext cx="431800" cy="287338"/>
          </a:xfrm>
          <a:prstGeom prst="rect">
            <a:avLst/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pic>
        <p:nvPicPr>
          <p:cNvPr id="26628" name="Picture 9" descr="Fougere-Sporanges-coeur-we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836613"/>
            <a:ext cx="136683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il_fi" descr="Sporange_Fougeres-408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2" r="19922"/>
          <a:stretch>
            <a:fillRect/>
          </a:stretch>
        </p:blipFill>
        <p:spPr bwMode="auto">
          <a:xfrm>
            <a:off x="5508625" y="765175"/>
            <a:ext cx="936625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3" descr="prothall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7" b="6528"/>
          <a:stretch>
            <a:fillRect/>
          </a:stretch>
        </p:blipFill>
        <p:spPr bwMode="auto">
          <a:xfrm>
            <a:off x="7524750" y="3141663"/>
            <a:ext cx="1220788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08050"/>
            <a:ext cx="2735263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Rectangle 15"/>
          <p:cNvSpPr>
            <a:spLocks noChangeArrowheads="1"/>
          </p:cNvSpPr>
          <p:nvPr/>
        </p:nvSpPr>
        <p:spPr bwMode="auto">
          <a:xfrm>
            <a:off x="0" y="0"/>
            <a:ext cx="3059113" cy="5492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sp>
        <p:nvSpPr>
          <p:cNvPr id="26633" name="Text Box 17"/>
          <p:cNvSpPr txBox="1">
            <a:spLocks noChangeArrowheads="1"/>
          </p:cNvSpPr>
          <p:nvPr/>
        </p:nvSpPr>
        <p:spPr bwMode="auto">
          <a:xfrm>
            <a:off x="250825" y="0"/>
            <a:ext cx="1992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990099"/>
                </a:solidFill>
              </a:rPr>
              <a:t>Reproduction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395"/>
    </mc:Choice>
    <mc:Fallback xmlns="">
      <p:transition spd="slow" advTm="238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906" x="4489450" y="5175250"/>
          <p14:tracePt t="15883" x="161925" y="2454275"/>
          <p14:tracePt t="17011" x="2038350" y="971550"/>
          <p14:tracePt t="17849" x="609600" y="384175"/>
          <p14:tracePt t="20945" x="511175" y="3476625"/>
          <p14:tracePt t="22063" x="1489075" y="3222625"/>
          <p14:tracePt t="22614" x="1854200" y="3270250"/>
          <p14:tracePt t="23210" x="1911350" y="3317875"/>
          <p14:tracePt t="23503" x="3444875" y="4994275"/>
          <p14:tracePt t="24063" x="3041650" y="5207000"/>
          <p14:tracePt t="24883" x="2286000" y="4425950"/>
          <p14:tracePt t="25723" x="901700" y="3616325"/>
          <p14:tracePt t="26546" x="4762500" y="4759325"/>
          <p14:tracePt t="27360" x="4902200" y="4914900"/>
          <p14:tracePt t="27916" x="5505450" y="5003800"/>
          <p14:tracePt t="28469" x="4559300" y="4470400"/>
          <p14:tracePt t="29303" x="2006600" y="3584575"/>
          <p14:tracePt t="40959" x="3175" y="241300"/>
          <p14:tracePt t="41523" x="1428750" y="657225"/>
          <p14:tracePt t="42339" x="1568450" y="587375"/>
          <p14:tracePt t="43442" x="25400" y="2117725"/>
          <p14:tracePt t="43988" x="282575" y="3241675"/>
          <p14:tracePt t="44831" x="339725" y="3263900"/>
          <p14:tracePt t="45380" x="1882775" y="3305175"/>
          <p14:tracePt t="45929" x="2219325" y="3241675"/>
          <p14:tracePt t="46480" x="3140075" y="3155950"/>
          <p14:tracePt t="48613" x="3105150" y="3162300"/>
          <p14:tracePt t="48891" x="2622550" y="3178175"/>
          <p14:tracePt t="49987" x="1622425" y="2282825"/>
          <p14:tracePt t="50539" x="933450" y="1323975"/>
          <p14:tracePt t="51350" x="838200" y="1244600"/>
          <p14:tracePt t="56462" x="882650" y="1257300"/>
          <p14:tracePt t="56757" x="2581275" y="1431925"/>
          <p14:tracePt t="57308" x="4044950" y="2019300"/>
          <p14:tracePt t="58170" x="4035425" y="2047875"/>
          <p14:tracePt t="58725" x="3273425" y="2235200"/>
          <p14:tracePt t="58726" x="3260725" y="2228850"/>
          <p14:tracePt t="59285" x="2657475" y="2165350"/>
          <p14:tracePt t="60100" x="3413125" y="1797050"/>
          <p14:tracePt t="60935" x="4619625" y="1876425"/>
          <p14:tracePt t="61757" x="4854575" y="1708150"/>
          <p14:tracePt t="62313" x="5038725" y="1419225"/>
          <p14:tracePt t="62877" x="4810125" y="1358900"/>
          <p14:tracePt t="64249" x="4089400" y="1289050"/>
          <p14:tracePt t="64799" x="4064000" y="1289050"/>
          <p14:tracePt t="65550" x="4048125" y="1292225"/>
          <p14:tracePt t="65834" x="3873500" y="1346200"/>
          <p14:tracePt t="66113" x="3848100" y="1374775"/>
          <p14:tracePt t="66390" x="4044950" y="1549400"/>
          <p14:tracePt t="66670" x="4143375" y="1577975"/>
          <p14:tracePt t="66952" x="4206875" y="1577975"/>
          <p14:tracePt t="67229" x="4206875" y="1571625"/>
          <p14:tracePt t="67504" x="4206875" y="1527175"/>
          <p14:tracePt t="67783" x="4187825" y="1498600"/>
          <p14:tracePt t="68069" x="4111625" y="1409700"/>
          <p14:tracePt t="69680" x="4162425" y="1412875"/>
          <p14:tracePt t="69960" x="5540375" y="1168400"/>
          <p14:tracePt t="70502" x="5984875" y="1101725"/>
          <p14:tracePt t="71325" x="7442200" y="749300"/>
          <p14:tracePt t="75783" x="7397750" y="752475"/>
          <p14:tracePt t="76063" x="5857875" y="1336675"/>
          <p14:tracePt t="76614" x="5721350" y="1371600"/>
          <p14:tracePt t="77170" x="5407025" y="1584325"/>
          <p14:tracePt t="78544" x="6432550" y="1473200"/>
          <p14:tracePt t="78546" x="6438900" y="1473200"/>
          <p14:tracePt t="79648" x="6654800" y="1450975"/>
          <p14:tracePt t="80200" x="6927850" y="1187450"/>
          <p14:tracePt t="81154" x="6931025" y="1171575"/>
          <p14:tracePt t="82018" x="5880100" y="631825"/>
          <p14:tracePt t="84003" x="7118350" y="549275"/>
          <p14:tracePt t="84553" x="7877175" y="1035050"/>
          <p14:tracePt t="89608" x="7883525" y="1044575"/>
          <p14:tracePt t="89889" x="8020050" y="1384300"/>
          <p14:tracePt t="90174" x="8210550" y="1657350"/>
          <p14:tracePt t="90999" x="8251825" y="1787525"/>
          <p14:tracePt t="92678" x="8223250" y="1778000"/>
          <p14:tracePt t="92972" x="7693025" y="1285875"/>
          <p14:tracePt t="93529" x="6880225" y="1000125"/>
          <p14:tracePt t="93531" x="6873875" y="1000125"/>
          <p14:tracePt t="94342" x="6854825" y="984250"/>
          <p14:tracePt t="94893" x="5080000" y="914400"/>
          <p14:tracePt t="95445" x="5924550" y="1235075"/>
          <p14:tracePt t="96269" x="7197725" y="1466850"/>
          <p14:tracePt t="102422" x="7200900" y="1466850"/>
          <p14:tracePt t="102702" x="8359775" y="1089025"/>
          <p14:tracePt t="103259" x="6127750" y="1533525"/>
          <p14:tracePt t="104068" x="6296025" y="1571625"/>
          <p14:tracePt t="104623" x="6988175" y="1263650"/>
          <p14:tracePt t="105168" x="7137400" y="1257300"/>
          <p14:tracePt t="105721" x="8289925" y="933450"/>
          <p14:tracePt t="106278" x="8578850" y="911225"/>
          <p14:tracePt t="106826" x="8629650" y="898525"/>
          <p14:tracePt t="107107" x="8372475" y="936625"/>
          <p14:tracePt t="107390" x="8032750" y="977900"/>
          <p14:tracePt t="107673" x="7972425" y="977900"/>
          <p14:tracePt t="107947" x="7927975" y="977900"/>
          <p14:tracePt t="110433" x="7927975" y="993775"/>
          <p14:tracePt t="110723" x="7937500" y="1276350"/>
          <p14:tracePt t="111002" x="7994650" y="1492250"/>
          <p14:tracePt t="111283" x="8077200" y="1670050"/>
          <p14:tracePt t="111565" x="8115300" y="1822450"/>
          <p14:tracePt t="111840" x="8150225" y="1981200"/>
          <p14:tracePt t="112118" x="8156575" y="2012950"/>
          <p14:tracePt t="112396" x="8159750" y="2032000"/>
          <p14:tracePt t="113260" x="8159750" y="2047875"/>
          <p14:tracePt t="113545" x="8159750" y="2393950"/>
          <p14:tracePt t="113825" x="8159750" y="2536825"/>
          <p14:tracePt t="114105" x="8150225" y="2733675"/>
          <p14:tracePt t="114386" x="8143875" y="2787650"/>
          <p14:tracePt t="114665" x="8143875" y="2794000"/>
          <p14:tracePt t="114944" x="8143875" y="2813050"/>
          <p14:tracePt t="119207" x="8089900" y="2809875"/>
          <p14:tracePt t="119500" x="3292475" y="3308350"/>
          <p14:tracePt t="121087" x="263525" y="2006600"/>
          <p14:tracePt t="121636" x="4965700" y="3168650"/>
          <p14:tracePt t="122467" x="8308975" y="2930525"/>
          <p14:tracePt t="123289" x="8832850" y="3619500"/>
          <p14:tracePt t="126171" x="9140825" y="3470275"/>
          <p14:tracePt t="126458" x="8902700" y="3635375"/>
          <p14:tracePt t="126738" x="8807450" y="3873500"/>
          <p14:tracePt t="127289" x="8832850" y="3876675"/>
          <p14:tracePt t="133957" x="8813800" y="3883025"/>
          <p14:tracePt t="134250" x="8042275" y="3908425"/>
          <p14:tracePt t="134806" x="7194550" y="3898900"/>
          <p14:tracePt t="135626" x="6994525" y="3851275"/>
          <p14:tracePt t="139860" x="6988175" y="3860800"/>
          <p14:tracePt t="140146" x="6832600" y="3965575"/>
          <p14:tracePt t="140424" x="7372350" y="5302250"/>
          <p14:tracePt t="140972" x="7397750" y="5435600"/>
          <p14:tracePt t="141519" x="7286625" y="4422775"/>
          <p14:tracePt t="142081" x="6651625" y="2971800"/>
          <p14:tracePt t="142904" x="6346825" y="2708275"/>
          <p14:tracePt t="143999" x="6226175" y="2794000"/>
          <p14:tracePt t="144829" x="7445375" y="3162300"/>
          <p14:tracePt t="145384" x="8299450" y="3784600"/>
          <p14:tracePt t="145385" x="8318500" y="3790950"/>
          <p14:tracePt t="146216" x="8010525" y="3819525"/>
          <p14:tracePt t="146783" x="7591425" y="3505200"/>
          <p14:tracePt t="147330" x="7331075" y="2898775"/>
          <p14:tracePt t="148153" x="6940550" y="2835275"/>
          <p14:tracePt t="148979" x="6778625" y="2800350"/>
          <p14:tracePt t="149339" x="6778625" y="2876550"/>
          <p14:tracePt t="149616" x="7353300" y="5641975"/>
          <p14:tracePt t="150169" x="7461250" y="6232525"/>
          <p14:tracePt t="151004" x="7458075" y="6216650"/>
          <p14:tracePt t="151556" x="7277100" y="5718175"/>
          <p14:tracePt t="152113" x="7083425" y="5057775"/>
          <p14:tracePt t="152114" x="7077075" y="5045075"/>
          <p14:tracePt t="152951" x="6975475" y="4883150"/>
          <p14:tracePt t="156117" x="6962775" y="4883150"/>
          <p14:tracePt t="156400" x="6457950" y="5232400"/>
          <p14:tracePt t="156402" x="6432550" y="5270500"/>
          <p14:tracePt t="156955" x="6134100" y="5781675"/>
          <p14:tracePt t="164934" x="6134100" y="5775325"/>
          <p14:tracePt t="165220" x="6143625" y="5146675"/>
          <p14:tracePt t="165770" x="5943600" y="4524375"/>
          <p14:tracePt t="166581" x="5962650" y="3784600"/>
          <p14:tracePt t="167404" x="5927725" y="3054350"/>
          <p14:tracePt t="168231" x="5940425" y="1974850"/>
          <p14:tracePt t="169065" x="6372225" y="2051050"/>
          <p14:tracePt t="169901" x="6486525" y="1987550"/>
          <p14:tracePt t="170457" x="6524625" y="2260600"/>
          <p14:tracePt t="170740" x="6572250" y="3092450"/>
          <p14:tracePt t="171288" x="6607175" y="3679825"/>
          <p14:tracePt t="172113" x="6921500" y="3949700"/>
          <p14:tracePt t="173213" x="7070725" y="3784600"/>
          <p14:tracePt t="180894" x="7054850" y="3784600"/>
          <p14:tracePt t="181174" x="5086350" y="4308475"/>
          <p14:tracePt t="181723" x="4565650" y="4645025"/>
          <p14:tracePt t="182548" x="1327150" y="6124575"/>
          <p14:tracePt t="183374" x="911225" y="6854825"/>
          <p14:tracePt t="184764" x="3181350" y="6511925"/>
          <p14:tracePt t="185055" x="2720975" y="6448425"/>
          <p14:tracePt t="185605" x="2705100" y="6429375"/>
          <p14:tracePt t="186755" x="2705100" y="6432550"/>
          <p14:tracePt t="187040" x="2990850" y="6445250"/>
          <p14:tracePt t="187317" x="3089275" y="6365875"/>
          <p14:tracePt t="196121" x="3067050" y="6340475"/>
          <p14:tracePt t="196398" x="1320800" y="6032500"/>
          <p14:tracePt t="197502" x="88900" y="5641975"/>
          <p14:tracePt t="198056" x="600075" y="5441950"/>
          <p14:tracePt t="198872" x="3070225" y="5518150"/>
          <p14:tracePt t="199694" x="4064000" y="5641975"/>
          <p14:tracePt t="200530" x="3209925" y="6115050"/>
          <p14:tracePt t="201359" x="2762250" y="6226175"/>
          <p14:tracePt t="202206" x="2022475" y="5949950"/>
          <p14:tracePt t="203026" x="1892300" y="5765800"/>
          <p14:tracePt t="203028" x="1879600" y="5746750"/>
          <p14:tracePt t="203582" x="1663700" y="5118100"/>
          <p14:tracePt t="204141" x="1647825" y="4737100"/>
          <p14:tracePt t="204695" x="1597025" y="4594225"/>
          <p14:tracePt t="204978" x="1597025" y="4737100"/>
          <p14:tracePt t="205258" x="1660525" y="4933950"/>
          <p14:tracePt t="205535" x="1778000" y="5283200"/>
          <p14:tracePt t="205816" x="1847850" y="5613400"/>
          <p14:tracePt t="206636" x="1863725" y="5648325"/>
          <p14:tracePt t="209666" x="1863725" y="5629275"/>
          <p14:tracePt t="209954" x="1876425" y="5257800"/>
          <p14:tracePt t="210239" x="1701800" y="4705350"/>
          <p14:tracePt t="210788" x="1612900" y="3778250"/>
          <p14:tracePt t="211612" x="1047750" y="1403350"/>
          <p14:tracePt t="212429" x="876300" y="1304925"/>
          <p14:tracePt t="220982" x="892175" y="1317625"/>
          <p14:tracePt t="221265" x="1117600" y="1311275"/>
          <p14:tracePt t="221542" x="1069975" y="1247775"/>
          <p14:tracePt t="221820" x="1054100" y="1244600"/>
          <p14:tracePt t="222621" x="1139825" y="1254125"/>
          <p14:tracePt t="222913" x="7029450" y="280670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500063" y="1000125"/>
            <a:ext cx="770572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990099"/>
                </a:solidFill>
              </a:rPr>
              <a:t> </a:t>
            </a:r>
            <a:r>
              <a:rPr lang="fr-FR" altLang="fr-FR">
                <a:solidFill>
                  <a:srgbClr val="990099"/>
                </a:solidFill>
              </a:rPr>
              <a:t>Classification</a:t>
            </a:r>
            <a:endParaRPr lang="fr-FR" altLang="fr-FR" b="0">
              <a:solidFill>
                <a:srgbClr val="9900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0">
                <a:solidFill>
                  <a:srgbClr val="990099"/>
                </a:solidFill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0">
                <a:solidFill>
                  <a:srgbClr val="990099"/>
                </a:solidFill>
              </a:rPr>
              <a:t>	</a:t>
            </a:r>
            <a:r>
              <a:rPr lang="fr-FR" altLang="fr-FR"/>
              <a:t>* Forêts du Carbonifère = charbon</a:t>
            </a:r>
            <a:endParaRPr lang="fr-FR" altLang="fr-FR" b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/>
              <a:t>	* gp. en extinction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/>
              <a:t>	* gp. hétérogène comptant </a:t>
            </a:r>
            <a:r>
              <a:rPr lang="fr-FR" altLang="fr-FR">
                <a:solidFill>
                  <a:srgbClr val="FF0000"/>
                </a:solidFill>
              </a:rPr>
              <a:t>4 phylums </a:t>
            </a:r>
            <a:r>
              <a:rPr lang="fr-FR" altLang="fr-FR"/>
              <a:t>(lignées) </a:t>
            </a:r>
            <a:endParaRPr lang="fr-FR" altLang="fr-FR" b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/>
              <a:t>	* "fougères à graines" du Carbonifère et du Permien correspondent à des groupes éteints (sans descendance)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168"/>
    </mc:Choice>
    <mc:Fallback xmlns="">
      <p:transition spd="slow" advTm="68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951" x="8943975" y="4956175"/>
          <p14:tracePt t="19958" x="8848725" y="4975225"/>
          <p14:tracePt t="19973" x="8677275" y="5003800"/>
          <p14:tracePt t="19989" x="8499475" y="5038725"/>
          <p14:tracePt t="20006" x="8347075" y="5086350"/>
          <p14:tracePt t="20023" x="8118475" y="5194300"/>
          <p14:tracePt t="20073" x="7781925" y="5387975"/>
          <p14:tracePt t="20372" x="7673975" y="5330825"/>
          <p14:tracePt t="20379" x="7556500" y="5257800"/>
          <p14:tracePt t="20389" x="7426325" y="5191125"/>
          <p14:tracePt t="20406" x="7178675" y="5051425"/>
          <p14:tracePt t="20427" x="6708775" y="4864100"/>
          <p14:tracePt t="20444" x="6102350" y="4625975"/>
          <p14:tracePt t="20464" x="5562600" y="4467225"/>
          <p14:tracePt t="20490" x="5146675" y="4362450"/>
          <p14:tracePt t="20525" x="4667250" y="4257675"/>
          <p14:tracePt t="20541" x="4502150" y="4210050"/>
          <p14:tracePt t="20557" x="4330700" y="4152900"/>
          <p14:tracePt t="20572" x="4241800" y="4111625"/>
          <p14:tracePt t="20589" x="4149725" y="4051300"/>
          <p14:tracePt t="20607" x="4051300" y="3984625"/>
          <p14:tracePt t="20622" x="3990975" y="3949700"/>
          <p14:tracePt t="20639" x="3940175" y="3898900"/>
          <p14:tracePt t="20656" x="3863975" y="3797300"/>
          <p14:tracePt t="20673" x="3810000" y="3724275"/>
          <p14:tracePt t="20690" x="3762375" y="3654425"/>
          <p14:tracePt t="20706" x="3686175" y="3556000"/>
          <p14:tracePt t="20722" x="3625850" y="3463925"/>
          <p14:tracePt t="20739" x="3584575" y="3362325"/>
          <p14:tracePt t="20756" x="3530600" y="3244850"/>
          <p14:tracePt t="20773" x="3508375" y="3187700"/>
          <p14:tracePt t="20789" x="3489325" y="3143250"/>
          <p14:tracePt t="20807" x="3470275" y="3108325"/>
          <p14:tracePt t="20822" x="3460750" y="3076575"/>
          <p14:tracePt t="20839" x="3460750" y="3060700"/>
          <p14:tracePt t="20857" x="3460750" y="3044825"/>
          <p14:tracePt t="20873" x="3460750" y="3025775"/>
          <p14:tracePt t="20889" x="3460750" y="3016250"/>
          <p14:tracePt t="20906" x="3470275" y="3000375"/>
          <p14:tracePt t="20923" x="3470275" y="2990850"/>
          <p14:tracePt t="20940" x="3470275" y="2981325"/>
          <p14:tracePt t="20999" x="3476625" y="2981325"/>
          <p14:tracePt t="21005" x="3479800" y="2981325"/>
          <p14:tracePt t="21013" x="3486150" y="2981325"/>
          <p14:tracePt t="21023" x="3495675" y="2981325"/>
          <p14:tracePt t="21039" x="3505200" y="2974975"/>
          <p14:tracePt t="28363" x="3492500" y="2984500"/>
          <p14:tracePt t="28369" x="3473450" y="2990850"/>
          <p14:tracePt t="28376" x="3444875" y="3003550"/>
          <p14:tracePt t="28393" x="3406775" y="3035300"/>
          <p14:tracePt t="28409" x="3340100" y="3067050"/>
          <p14:tracePt t="28426" x="3241675" y="3127375"/>
          <p14:tracePt t="28446" x="3171825" y="3171825"/>
          <p14:tracePt t="28472" x="3000375" y="3289300"/>
          <p14:tracePt t="28505" x="2803525" y="3381375"/>
          <p14:tracePt t="28522" x="2765425" y="3406775"/>
          <p14:tracePt t="28538" x="2717800" y="3441700"/>
          <p14:tracePt t="28556" x="2660650" y="3460750"/>
          <p14:tracePt t="28572" x="2635250" y="3473450"/>
          <p14:tracePt t="28588" x="2606675" y="3489325"/>
          <p14:tracePt t="28605" x="2562225" y="3508375"/>
          <p14:tracePt t="28622" x="2546350" y="3517900"/>
          <p14:tracePt t="28638" x="2536825" y="3517900"/>
          <p14:tracePt t="28655" x="2517775" y="3517900"/>
          <p14:tracePt t="28672" x="2486025" y="3517900"/>
          <p14:tracePt t="28688" x="2473325" y="3517900"/>
          <p14:tracePt t="28705" x="2451100" y="3517900"/>
          <p14:tracePt t="28722" x="2441575" y="3517900"/>
          <p14:tracePt t="28739" x="2428875" y="3517900"/>
          <p14:tracePt t="28755" x="2416175" y="3517900"/>
          <p14:tracePt t="28772" x="2403475" y="3517900"/>
          <p14:tracePt t="28789" x="2387600" y="3517900"/>
          <p14:tracePt t="28805" x="2378075" y="3517900"/>
          <p14:tracePt t="28822" x="2371725" y="3517900"/>
          <p14:tracePt t="28868" x="2368550" y="3517900"/>
          <p14:tracePt t="28911" x="2362200" y="3517900"/>
          <p14:tracePt t="28926" x="2352675" y="3517900"/>
          <p14:tracePt t="28940" x="2349500" y="3517900"/>
          <p14:tracePt t="28947" x="2343150" y="3517900"/>
          <p14:tracePt t="30627" x="2346325" y="3517900"/>
          <p14:tracePt t="30634" x="2349500" y="3511550"/>
          <p14:tracePt t="30641" x="2355850" y="3508375"/>
          <p14:tracePt t="30656" x="2365375" y="3502025"/>
          <p14:tracePt t="30675" x="2374900" y="3492500"/>
          <p14:tracePt t="30688" x="2390775" y="3489325"/>
          <p14:tracePt t="30705" x="2409825" y="3476625"/>
          <p14:tracePt t="30738" x="2432050" y="3451225"/>
          <p14:tracePt t="30772" x="2460625" y="3425825"/>
          <p14:tracePt t="30788" x="2470150" y="3413125"/>
          <p14:tracePt t="30805" x="2492375" y="3397250"/>
          <p14:tracePt t="30821" x="2508250" y="3384550"/>
          <p14:tracePt t="30838" x="2517775" y="3375025"/>
          <p14:tracePt t="30856" x="2546350" y="3355975"/>
          <p14:tracePt t="30872" x="2562225" y="3340100"/>
          <p14:tracePt t="30888" x="2571750" y="3330575"/>
          <p14:tracePt t="30905" x="2584450" y="3308350"/>
          <p14:tracePt t="30922" x="2600325" y="3298825"/>
          <p14:tracePt t="30939" x="2616200" y="3282950"/>
          <p14:tracePt t="30955" x="2619375" y="3279775"/>
          <p14:tracePt t="30972" x="2619375" y="3273425"/>
          <p14:tracePt t="31468" x="2619375" y="3276600"/>
          <p14:tracePt t="31475" x="2619375" y="3279775"/>
          <p14:tracePt t="31489" x="2619375" y="3289300"/>
          <p14:tracePt t="31506" x="2619375" y="3298825"/>
          <p14:tracePt t="31525" x="2625725" y="3333750"/>
          <p14:tracePt t="31542" x="2651125" y="3365500"/>
          <p14:tracePt t="31555" x="2705100" y="3416300"/>
          <p14:tracePt t="31588" x="3016250" y="3594100"/>
          <p14:tracePt t="31624" x="3409950" y="3749675"/>
          <p14:tracePt t="31640" x="3597275" y="3806825"/>
          <p14:tracePt t="31656" x="3762375" y="3860800"/>
          <p14:tracePt t="31672" x="3917950" y="3914775"/>
          <p14:tracePt t="31688" x="4105275" y="3949700"/>
          <p14:tracePt t="31705" x="4213225" y="3965575"/>
          <p14:tracePt t="31721" x="4340225" y="3965575"/>
          <p14:tracePt t="31738" x="4524375" y="3965575"/>
          <p14:tracePt t="31755" x="4638675" y="3965575"/>
          <p14:tracePt t="31772" x="4813300" y="3965575"/>
          <p14:tracePt t="31788" x="4918075" y="3952875"/>
          <p14:tracePt t="31805" x="5016500" y="3937000"/>
          <p14:tracePt t="31822" x="5102225" y="3921125"/>
          <p14:tracePt t="31838" x="5260975" y="3863975"/>
          <p14:tracePt t="31855" x="5346700" y="3838575"/>
          <p14:tracePt t="31872" x="5435600" y="3816350"/>
          <p14:tracePt t="31888" x="5581650" y="3775075"/>
          <p14:tracePt t="31905" x="5676900" y="3759200"/>
          <p14:tracePt t="31922" x="5765800" y="3736975"/>
          <p14:tracePt t="31938" x="5867400" y="3705225"/>
          <p14:tracePt t="31955" x="5930900" y="3692525"/>
          <p14:tracePt t="31971" x="5988050" y="3673475"/>
          <p14:tracePt t="31988" x="6051550" y="3654425"/>
          <p14:tracePt t="32005" x="6096000" y="3638550"/>
          <p14:tracePt t="32022" x="6137275" y="3638550"/>
          <p14:tracePt t="32038" x="6181725" y="3638550"/>
          <p14:tracePt t="32055" x="6200775" y="3635375"/>
          <p14:tracePt t="32820" x="6226175" y="3638550"/>
          <p14:tracePt t="32827" x="6273800" y="3638550"/>
          <p14:tracePt t="32838" x="6308725" y="3632200"/>
          <p14:tracePt t="32856" x="6467475" y="3600450"/>
          <p14:tracePt t="32871" x="6553200" y="3568700"/>
          <p14:tracePt t="32888" x="6623050" y="3530600"/>
          <p14:tracePt t="32921" x="6765925" y="3467100"/>
          <p14:tracePt t="32955" x="6851650" y="3448050"/>
          <p14:tracePt t="32971" x="6886575" y="3448050"/>
          <p14:tracePt t="32989" x="6908800" y="3448050"/>
          <p14:tracePt t="33005" x="6943725" y="3448050"/>
          <p14:tracePt t="33021" x="6959600" y="3441700"/>
          <p14:tracePt t="33038" x="6988175" y="3429000"/>
          <p14:tracePt t="33056" x="7023100" y="3413125"/>
          <p14:tracePt t="33072" x="7061200" y="3406775"/>
          <p14:tracePt t="33089" x="7105650" y="3400425"/>
          <p14:tracePt t="33105" x="7169150" y="3400425"/>
          <p14:tracePt t="33121" x="7197725" y="3400425"/>
          <p14:tracePt t="33139" x="7226300" y="3400425"/>
          <p14:tracePt t="33155" x="7261225" y="3400425"/>
          <p14:tracePt t="33172" x="7280275" y="3400425"/>
          <p14:tracePt t="33188" x="7302500" y="3400425"/>
          <p14:tracePt t="33205" x="7366000" y="3400425"/>
          <p14:tracePt t="33222" x="7416800" y="3400425"/>
          <p14:tracePt t="33238" x="7477125" y="3400425"/>
          <p14:tracePt t="33255" x="7546975" y="3400425"/>
          <p14:tracePt t="33271" x="7585075" y="3400425"/>
          <p14:tracePt t="33288" x="7613650" y="3400425"/>
          <p14:tracePt t="33305" x="7645400" y="3400425"/>
          <p14:tracePt t="33321" x="7677150" y="3400425"/>
          <p14:tracePt t="33338" x="7705725" y="3400425"/>
          <p14:tracePt t="33359" x="7753350" y="3400425"/>
          <p14:tracePt t="33371" x="7797800" y="3400425"/>
          <p14:tracePt t="33388" x="7826375" y="3400425"/>
          <p14:tracePt t="33405" x="7874000" y="3400425"/>
          <p14:tracePt t="33421" x="7896225" y="3400425"/>
          <p14:tracePt t="33438" x="7905750" y="3400425"/>
          <p14:tracePt t="33455" x="7918450" y="3400425"/>
          <p14:tracePt t="33471" x="7924800" y="3400425"/>
          <p14:tracePt t="42072" x="7858125" y="3384550"/>
          <p14:tracePt t="42078" x="7753350" y="3365500"/>
          <p14:tracePt t="42087" x="7661275" y="3346450"/>
          <p14:tracePt t="42105" x="7381875" y="3273425"/>
          <p14:tracePt t="42125" x="6778625" y="3171825"/>
          <p14:tracePt t="42142" x="6137275" y="3168650"/>
          <p14:tracePt t="42162" x="5686425" y="3248025"/>
          <p14:tracePt t="42189" x="4914900" y="3460750"/>
          <p14:tracePt t="42222" x="4289425" y="3794125"/>
          <p14:tracePt t="42239" x="4117975" y="3898900"/>
          <p14:tracePt t="42255" x="4003675" y="3997325"/>
          <p14:tracePt t="42270" x="3867150" y="4105275"/>
          <p14:tracePt t="42287" x="3816350" y="4159250"/>
          <p14:tracePt t="42304" x="3784600" y="4197350"/>
          <p14:tracePt t="42320" x="3768725" y="4216400"/>
          <p14:tracePt t="42655" x="3679825" y="4194175"/>
          <p14:tracePt t="42662" x="3584575" y="4165600"/>
          <p14:tracePt t="42674" x="3467100" y="4127500"/>
          <p14:tracePt t="42690" x="3073400" y="4064000"/>
          <p14:tracePt t="42709" x="2844800" y="4025900"/>
          <p14:tracePt t="42724" x="2647950" y="4016375"/>
          <p14:tracePt t="42743" x="2397125" y="4022725"/>
          <p14:tracePt t="42770" x="2124075" y="4092575"/>
          <p14:tracePt t="42805" x="1838325" y="4232275"/>
          <p14:tracePt t="42822" x="1765300" y="4286250"/>
          <p14:tracePt t="42837" x="1727200" y="4311650"/>
          <p14:tracePt t="42854" x="1682750" y="4356100"/>
          <p14:tracePt t="42870" x="1644650" y="4381500"/>
          <p14:tracePt t="42887" x="1606550" y="4413250"/>
          <p14:tracePt t="42904" x="1539875" y="4454525"/>
          <p14:tracePt t="42921" x="1511300" y="4464050"/>
          <p14:tracePt t="42937" x="1479550" y="4483100"/>
          <p14:tracePt t="42954" x="1457325" y="4498975"/>
          <p14:tracePt t="42970" x="1447800" y="4508500"/>
          <p14:tracePt t="42987" x="1438275" y="4518025"/>
          <p14:tracePt t="43004" x="1416050" y="4530725"/>
          <p14:tracePt t="43021" x="1412875" y="4530725"/>
          <p14:tracePt t="43037" x="1406525" y="4530725"/>
          <p14:tracePt t="43054" x="1403350" y="4530725"/>
          <p14:tracePt t="43140" x="1409700" y="4530725"/>
          <p14:tracePt t="43147" x="1412875" y="4530725"/>
          <p14:tracePt t="43154" x="1419225" y="4530725"/>
          <p14:tracePt t="43171" x="1441450" y="4530725"/>
          <p14:tracePt t="43187" x="1463675" y="4521200"/>
          <p14:tracePt t="43204" x="1527175" y="4502150"/>
          <p14:tracePt t="43220" x="1571625" y="4489450"/>
          <p14:tracePt t="43237" x="1635125" y="4467225"/>
          <p14:tracePt t="43254" x="1774825" y="4419600"/>
          <p14:tracePt t="43271" x="1870075" y="4394200"/>
          <p14:tracePt t="43287" x="1927225" y="4375150"/>
          <p14:tracePt t="43305" x="1990725" y="4356100"/>
          <p14:tracePt t="43321" x="2022475" y="4343400"/>
          <p14:tracePt t="43339" x="2035175" y="4327525"/>
          <p14:tracePt t="43355" x="2044700" y="4318000"/>
          <p14:tracePt t="43371" x="2060575" y="4318000"/>
          <p14:tracePt t="43387" x="2070100" y="4318000"/>
          <p14:tracePt t="43405" x="2079625" y="4318000"/>
          <p14:tracePt t="43453" x="2085975" y="4318000"/>
          <p14:tracePt t="43467" x="2089150" y="4318000"/>
          <p14:tracePt t="43688" x="2095500" y="4318000"/>
          <p14:tracePt t="43738" x="2098675" y="4318000"/>
          <p14:tracePt t="43745" x="2105025" y="4318000"/>
          <p14:tracePt t="43767" x="2114550" y="4318000"/>
          <p14:tracePt t="43781" x="2120900" y="4318000"/>
          <p14:tracePt t="44001" x="2111375" y="4318000"/>
          <p14:tracePt t="44008" x="2101850" y="4318000"/>
          <p14:tracePt t="44029" x="2076450" y="4318000"/>
          <p14:tracePt t="44054" x="2044700" y="4318000"/>
          <p14:tracePt t="44087" x="2006600" y="4318000"/>
          <p14:tracePt t="44104" x="1997075" y="4318000"/>
          <p14:tracePt t="44120" x="1987550" y="4318000"/>
          <p14:tracePt t="44137" x="1974850" y="4318000"/>
          <p14:tracePt t="44193" x="1981200" y="4318000"/>
          <p14:tracePt t="44200" x="1984375" y="4318000"/>
          <p14:tracePt t="44207" x="1993900" y="4318000"/>
          <p14:tracePt t="44221" x="2032000" y="4318000"/>
          <p14:tracePt t="44237" x="2066925" y="4318000"/>
          <p14:tracePt t="44253" x="2111375" y="4318000"/>
          <p14:tracePt t="44271" x="2168525" y="4318000"/>
          <p14:tracePt t="44287" x="2190750" y="4318000"/>
          <p14:tracePt t="44304" x="2219325" y="4311650"/>
          <p14:tracePt t="44320" x="2241550" y="4311650"/>
          <p14:tracePt t="44337" x="2279650" y="4311650"/>
          <p14:tracePt t="44354" x="2305050" y="4305300"/>
          <p14:tracePt t="44371" x="2365375" y="4298950"/>
          <p14:tracePt t="44387" x="2409825" y="4298950"/>
          <p14:tracePt t="44404" x="2447925" y="4298950"/>
          <p14:tracePt t="44421" x="2495550" y="4298950"/>
          <p14:tracePt t="44437" x="2530475" y="4298950"/>
          <p14:tracePt t="44454" x="2568575" y="4298950"/>
          <p14:tracePt t="44474" x="2632075" y="4286250"/>
          <p14:tracePt t="44487" x="2682875" y="4286250"/>
          <p14:tracePt t="44504" x="2752725" y="4279900"/>
          <p14:tracePt t="44520" x="2860675" y="4270375"/>
          <p14:tracePt t="44536" x="2933700" y="4264025"/>
          <p14:tracePt t="44554" x="2994025" y="4264025"/>
          <p14:tracePt t="44571" x="3111500" y="4264025"/>
          <p14:tracePt t="44586" x="3171825" y="4264025"/>
          <p14:tracePt t="44604" x="3232150" y="4264025"/>
          <p14:tracePt t="44620" x="3302000" y="4264025"/>
          <p14:tracePt t="44637" x="3352800" y="4264025"/>
          <p14:tracePt t="44654" x="3413125" y="4267200"/>
          <p14:tracePt t="44670" x="3502025" y="4283075"/>
          <p14:tracePt t="44687" x="3556000" y="4289425"/>
          <p14:tracePt t="44704" x="3603625" y="4295775"/>
          <p14:tracePt t="44720" x="3619500" y="4295775"/>
          <p14:tracePt t="49186" x="3648075" y="4302125"/>
          <p14:tracePt t="49193" x="3673475" y="4308475"/>
          <p14:tracePt t="49207" x="3727450" y="4321175"/>
          <p14:tracePt t="49221" x="3771900" y="4327525"/>
          <p14:tracePt t="49240" x="3806825" y="4340225"/>
          <p14:tracePt t="49260" x="3870325" y="4346575"/>
          <p14:tracePt t="49287" x="3978275" y="4362450"/>
          <p14:tracePt t="49320" x="4149725" y="4362450"/>
          <p14:tracePt t="49336" x="4302125" y="4362450"/>
          <p14:tracePt t="49353" x="4394200" y="4362450"/>
          <p14:tracePt t="49370" x="4568825" y="4346575"/>
          <p14:tracePt t="49386" x="4708525" y="4337050"/>
          <p14:tracePt t="49404" x="4879975" y="4330700"/>
          <p14:tracePt t="49420" x="5153025" y="4330700"/>
          <p14:tracePt t="49436" x="5314950" y="4333875"/>
          <p14:tracePt t="49453" x="5454650" y="4362450"/>
          <p14:tracePt t="49470" x="5680075" y="4406900"/>
          <p14:tracePt t="49486" x="5784850" y="4422775"/>
          <p14:tracePt t="49503" x="5927725" y="4457700"/>
          <p14:tracePt t="49524" x="6127750" y="4492625"/>
          <p14:tracePt t="49536" x="6248400" y="4518025"/>
          <p14:tracePt t="49553" x="6388100" y="4552950"/>
          <p14:tracePt t="49570" x="6556375" y="4578350"/>
          <p14:tracePt t="49586" x="6642100" y="4603750"/>
          <p14:tracePt t="49603" x="6718300" y="4635500"/>
          <p14:tracePt t="49619" x="6832600" y="4654550"/>
          <p14:tracePt t="49636" x="6877050" y="4670425"/>
          <p14:tracePt t="49653" x="6921500" y="4676775"/>
          <p14:tracePt t="49670" x="6962775" y="4676775"/>
          <p14:tracePt t="49686" x="6978650" y="4676775"/>
          <p14:tracePt t="49703" x="6988175" y="4676775"/>
          <p14:tracePt t="49720" x="7000875" y="4676775"/>
          <p14:tracePt t="49736" x="7016750" y="4676775"/>
          <p14:tracePt t="49753" x="7026275" y="4676775"/>
          <p14:tracePt t="49770" x="7032625" y="4676775"/>
          <p14:tracePt t="49786" x="7035800" y="4676775"/>
          <p14:tracePt t="49862" x="7035800" y="4673600"/>
          <p14:tracePt t="49941" x="7035800" y="4667250"/>
          <p14:tracePt t="49948" x="7035800" y="4664075"/>
          <p14:tracePt t="49955" x="7035800" y="4657725"/>
          <p14:tracePt t="49976" x="7029450" y="4654550"/>
          <p14:tracePt t="49990" x="7026275" y="4654550"/>
          <p14:tracePt t="50003" x="7026275" y="4648200"/>
          <p14:tracePt t="50020" x="7016750" y="4645025"/>
          <p14:tracePt t="50037" x="7004050" y="4645025"/>
          <p14:tracePt t="50054" x="6991350" y="4645025"/>
          <p14:tracePt t="50069" x="6981825" y="4645025"/>
          <p14:tracePt t="50086" x="6972300" y="4645025"/>
          <p14:tracePt t="50104" x="6950075" y="4638675"/>
          <p14:tracePt t="50119" x="6940550" y="4629150"/>
          <p14:tracePt t="50136" x="6931025" y="4629150"/>
          <p14:tracePt t="50153" x="6924675" y="4629150"/>
          <p14:tracePt t="50170" x="6911975" y="4622800"/>
          <p14:tracePt t="50186" x="6896100" y="4613275"/>
          <p14:tracePt t="50204" x="6861175" y="4591050"/>
          <p14:tracePt t="50220" x="6740525" y="4505325"/>
          <p14:tracePt t="50237" x="6540500" y="4343400"/>
          <p14:tracePt t="50253" x="6251575" y="4181475"/>
          <p14:tracePt t="50271" x="6096000" y="4098925"/>
          <p14:tracePt t="50287" x="5962650" y="4054475"/>
          <p14:tracePt t="50303" x="5816600" y="4013200"/>
          <p14:tracePt t="50320" x="5730875" y="3997325"/>
          <p14:tracePt t="50337" x="5648325" y="3997325"/>
          <p14:tracePt t="50353" x="5521325" y="3997325"/>
          <p14:tracePt t="50370" x="5451475" y="3997325"/>
          <p14:tracePt t="50386" x="5397500" y="3997325"/>
          <p14:tracePt t="50403" x="5311775" y="4000500"/>
          <p14:tracePt t="50419" x="5283200" y="4006850"/>
          <p14:tracePt t="50436" x="5251450" y="4025900"/>
          <p14:tracePt t="50453" x="5222875" y="4041775"/>
          <p14:tracePt t="50469" x="5213350" y="4051300"/>
          <p14:tracePt t="50487" x="5197475" y="4064000"/>
          <p14:tracePt t="50503" x="5175250" y="4083050"/>
          <p14:tracePt t="50519" x="5146675" y="4089400"/>
          <p14:tracePt t="50536" x="5124450" y="4095750"/>
          <p14:tracePt t="50553" x="5073650" y="4108450"/>
          <p14:tracePt t="50570" x="5045075" y="4121150"/>
          <p14:tracePt t="50586" x="5013325" y="4140200"/>
          <p14:tracePt t="50603" x="4991100" y="4156075"/>
          <p14:tracePt t="50620" x="4981575" y="4165600"/>
          <p14:tracePt t="50637" x="4965700" y="4175125"/>
          <p14:tracePt t="50653" x="4962525" y="4191000"/>
          <p14:tracePt t="50670" x="4962525" y="4200525"/>
          <p14:tracePt t="50686" x="4968875" y="4210050"/>
          <p14:tracePt t="50703" x="5016500" y="4244975"/>
          <p14:tracePt t="50719" x="5080000" y="4273550"/>
          <p14:tracePt t="50736" x="5178425" y="4308475"/>
          <p14:tracePt t="50753" x="5346700" y="4330700"/>
          <p14:tracePt t="50769" x="5451475" y="4330700"/>
          <p14:tracePt t="50786" x="5530850" y="4330700"/>
          <p14:tracePt t="50803" x="5626100" y="4330700"/>
          <p14:tracePt t="50820" x="5689600" y="4327525"/>
          <p14:tracePt t="50836" x="5749925" y="4321175"/>
          <p14:tracePt t="50853" x="5819775" y="4321175"/>
          <p14:tracePt t="50870" x="5864225" y="4314825"/>
          <p14:tracePt t="50887" x="5927725" y="4302125"/>
          <p14:tracePt t="50903" x="5949950" y="4295775"/>
          <p14:tracePt t="50920" x="5981700" y="4283075"/>
          <p14:tracePt t="50937" x="5997575" y="4279900"/>
          <p14:tracePt t="50953" x="6000750" y="4273550"/>
          <p14:tracePt t="50969" x="6007100" y="4273550"/>
          <p14:tracePt t="51564" x="6007100" y="4270375"/>
          <p14:tracePt t="52988" x="5937250" y="4254500"/>
          <p14:tracePt t="52996" x="5835650" y="4244975"/>
          <p14:tracePt t="53004" x="5730875" y="4235450"/>
          <p14:tracePt t="53023" x="5387975" y="4219575"/>
          <p14:tracePt t="53040" x="5121275" y="4219575"/>
          <p14:tracePt t="53056" x="4752975" y="4238625"/>
          <p14:tracePt t="53076" x="4152900" y="4327525"/>
          <p14:tracePt t="53104" x="3476625" y="4565650"/>
          <p14:tracePt t="53138" x="2971800" y="4810125"/>
          <p14:tracePt t="53154" x="2828925" y="4883150"/>
          <p14:tracePt t="53170" x="2705100" y="4946650"/>
          <p14:tracePt t="53187" x="2533650" y="5013325"/>
          <p14:tracePt t="53203" x="2444750" y="5045075"/>
          <p14:tracePt t="53220" x="2365375" y="5086350"/>
          <p14:tracePt t="53237" x="2282825" y="5105400"/>
          <p14:tracePt t="53253" x="2238375" y="5118100"/>
          <p14:tracePt t="53269" x="2212975" y="5130800"/>
          <p14:tracePt t="53287" x="2171700" y="5137150"/>
          <p14:tracePt t="53303" x="2149475" y="5149850"/>
          <p14:tracePt t="53319" x="2120900" y="5149850"/>
          <p14:tracePt t="53337" x="2089150" y="5149850"/>
          <p14:tracePt t="53353" x="2057400" y="5149850"/>
          <p14:tracePt t="53370" x="2035175" y="5149850"/>
          <p14:tracePt t="53387" x="2016125" y="5149850"/>
          <p14:tracePt t="53403" x="2006600" y="5149850"/>
          <p14:tracePt t="53420" x="1997075" y="5149850"/>
          <p14:tracePt t="53437" x="1981200" y="5149850"/>
          <p14:tracePt t="53453" x="1968500" y="5149850"/>
          <p14:tracePt t="53469" x="1955800" y="5149850"/>
          <p14:tracePt t="53486" x="1943100" y="5149850"/>
          <p14:tracePt t="53503" x="1933575" y="5149850"/>
          <p14:tracePt t="53519" x="1917700" y="5149850"/>
          <p14:tracePt t="53552" x="1917700" y="5137150"/>
          <p14:tracePt t="53569" x="1917700" y="5124450"/>
          <p14:tracePt t="53587" x="1917700" y="5111750"/>
          <p14:tracePt t="53603" x="1917700" y="5102225"/>
          <p14:tracePt t="53619" x="1917700" y="5086350"/>
          <p14:tracePt t="53636" x="1917700" y="5070475"/>
          <p14:tracePt t="53652" x="1917700" y="5060950"/>
          <p14:tracePt t="53669" x="1917700" y="5051425"/>
          <p14:tracePt t="53686" x="1917700" y="5032375"/>
          <p14:tracePt t="53703" x="1917700" y="5026025"/>
          <p14:tracePt t="54185" x="1924050" y="5022850"/>
          <p14:tracePt t="54192" x="1943100" y="5016500"/>
          <p14:tracePt t="54202" x="1955800" y="5010150"/>
          <p14:tracePt t="54220" x="2019300" y="4991100"/>
          <p14:tracePt t="54239" x="2073275" y="4968875"/>
          <p14:tracePt t="54253" x="2111375" y="4956175"/>
          <p14:tracePt t="54286" x="2305050" y="4886325"/>
          <p14:tracePt t="54319" x="2590800" y="4835525"/>
          <p14:tracePt t="54336" x="2676525" y="4813300"/>
          <p14:tracePt t="54353" x="2749550" y="4797425"/>
          <p14:tracePt t="54369" x="2838450" y="4791075"/>
          <p14:tracePt t="54386" x="2876550" y="4778375"/>
          <p14:tracePt t="54403" x="2921000" y="4778375"/>
          <p14:tracePt t="54419" x="2990850" y="4759325"/>
          <p14:tracePt t="54436" x="3067050" y="4737100"/>
          <p14:tracePt t="54453" x="3181350" y="4737100"/>
          <p14:tracePt t="54469" x="3333750" y="4730750"/>
          <p14:tracePt t="54486" x="3406775" y="4730750"/>
          <p14:tracePt t="54503" x="3467100" y="4724400"/>
          <p14:tracePt t="54519" x="3552825" y="4724400"/>
          <p14:tracePt t="54536" x="3613150" y="4714875"/>
          <p14:tracePt t="54553" x="3673475" y="4714875"/>
          <p14:tracePt t="54569" x="3768725" y="4714875"/>
          <p14:tracePt t="54586" x="3819525" y="4714875"/>
          <p14:tracePt t="54603" x="3898900" y="4714875"/>
          <p14:tracePt t="54619" x="3994150" y="4714875"/>
          <p14:tracePt t="54636" x="4029075" y="4714875"/>
          <p14:tracePt t="54653" x="4067175" y="4714875"/>
          <p14:tracePt t="54669" x="4114800" y="4714875"/>
          <p14:tracePt t="54686" x="4149725" y="4714875"/>
          <p14:tracePt t="54703" x="4194175" y="4714875"/>
          <p14:tracePt t="54719" x="4276725" y="4733925"/>
          <p14:tracePt t="54736" x="4340225" y="4752975"/>
          <p14:tracePt t="54752" x="4397375" y="4768850"/>
          <p14:tracePt t="54770" x="4460875" y="4787900"/>
          <p14:tracePt t="54786" x="4483100" y="4797425"/>
          <p14:tracePt t="54803" x="4527550" y="4816475"/>
          <p14:tracePt t="54819" x="4556125" y="4816475"/>
          <p14:tracePt t="54836" x="4578350" y="4816475"/>
          <p14:tracePt t="54852" x="4600575" y="4822825"/>
          <p14:tracePt t="54869" x="4641850" y="4841875"/>
          <p14:tracePt t="54886" x="4673600" y="4848225"/>
          <p14:tracePt t="54903" x="4692650" y="4848225"/>
          <p14:tracePt t="54919" x="4708525" y="4848225"/>
          <p14:tracePt t="54936" x="4724400" y="4848225"/>
          <p14:tracePt t="54952" x="4733925" y="4848225"/>
          <p14:tracePt t="54969" x="4749800" y="4848225"/>
          <p14:tracePt t="54986" x="4759325" y="4848225"/>
          <p14:tracePt t="55003" x="4778375" y="4851400"/>
          <p14:tracePt t="55019" x="4787900" y="4851400"/>
          <p14:tracePt t="55036" x="4797425" y="4851400"/>
          <p14:tracePt t="57097" x="4835525" y="4848225"/>
          <p14:tracePt t="57104" x="4905375" y="4841875"/>
          <p14:tracePt t="57123" x="5026025" y="4806950"/>
          <p14:tracePt t="57140" x="5241925" y="4743450"/>
          <p14:tracePt t="57156" x="5372100" y="4708525"/>
          <p14:tracePt t="57172" x="5470525" y="4667250"/>
          <p14:tracePt t="57192" x="5594350" y="4645025"/>
          <p14:tracePt t="57219" x="5724525" y="4606925"/>
          <p14:tracePt t="57254" x="5876925" y="4581525"/>
          <p14:tracePt t="57269" x="5934075" y="4581525"/>
          <p14:tracePt t="57286" x="5978525" y="4575175"/>
          <p14:tracePt t="57304" x="6035675" y="4568825"/>
          <p14:tracePt t="57319" x="6080125" y="4562475"/>
          <p14:tracePt t="57336" x="6108700" y="4556125"/>
          <p14:tracePt t="57353" x="6143625" y="4543425"/>
          <p14:tracePt t="57369" x="6172200" y="4543425"/>
          <p14:tracePt t="57386" x="6181725" y="4543425"/>
          <p14:tracePt t="57403" x="6203950" y="4537075"/>
          <p14:tracePt t="57419" x="6226175" y="4537075"/>
          <p14:tracePt t="57436" x="6248400" y="4537075"/>
          <p14:tracePt t="57453" x="6280150" y="4537075"/>
          <p14:tracePt t="57469" x="6302375" y="4537075"/>
          <p14:tracePt t="57486" x="6337300" y="4537075"/>
          <p14:tracePt t="57503" x="6403975" y="4559300"/>
          <p14:tracePt t="57519" x="6448425" y="4572000"/>
          <p14:tracePt t="57536" x="6496050" y="4600575"/>
          <p14:tracePt t="57553" x="6562725" y="4648200"/>
          <p14:tracePt t="57569" x="6610350" y="4673600"/>
          <p14:tracePt t="57586" x="6648450" y="4705350"/>
          <p14:tracePt t="57603" x="6715125" y="4752975"/>
          <p14:tracePt t="57619" x="6772275" y="4787900"/>
          <p14:tracePt t="57636" x="6829425" y="4816475"/>
          <p14:tracePt t="57653" x="6896100" y="4864100"/>
          <p14:tracePt t="57669" x="6946900" y="4908550"/>
          <p14:tracePt t="57686" x="6985000" y="4933950"/>
          <p14:tracePt t="57702" x="7029450" y="4978400"/>
          <p14:tracePt t="57718" x="7048500" y="4994275"/>
          <p14:tracePt t="57736" x="7064375" y="5010150"/>
          <p14:tracePt t="57752" x="7073900" y="5026025"/>
          <p14:tracePt t="57769" x="7073900" y="5035550"/>
          <p14:tracePt t="57786" x="7073900" y="5045075"/>
          <p14:tracePt t="57802" x="7067550" y="5051425"/>
          <p14:tracePt t="57819" x="7051675" y="5060950"/>
          <p14:tracePt t="57836" x="7035800" y="5064125"/>
          <p14:tracePt t="57853" x="6981825" y="5076825"/>
          <p14:tracePt t="57869" x="6918325" y="5086350"/>
          <p14:tracePt t="57886" x="6858000" y="5086350"/>
          <p14:tracePt t="57902" x="6772275" y="5092700"/>
          <p14:tracePt t="57919" x="6692900" y="5092700"/>
          <p14:tracePt t="57936" x="6565900" y="5092700"/>
          <p14:tracePt t="57953" x="6346825" y="5067300"/>
          <p14:tracePt t="57969" x="6159500" y="5022850"/>
          <p14:tracePt t="57986" x="5972175" y="4984750"/>
          <p14:tracePt t="58002" x="5730875" y="4949825"/>
          <p14:tracePt t="58019" x="5578475" y="4921250"/>
          <p14:tracePt t="58035" x="5438775" y="4911725"/>
          <p14:tracePt t="58052" x="5241925" y="4911725"/>
          <p14:tracePt t="58069" x="5114925" y="4918075"/>
          <p14:tracePt t="58086" x="4959350" y="4949825"/>
          <p14:tracePt t="58102" x="4841875" y="4968875"/>
          <p14:tracePt t="58119" x="4724400" y="4975225"/>
          <p14:tracePt t="58139" x="4527550" y="4984750"/>
          <p14:tracePt t="58152" x="4391025" y="4984750"/>
          <p14:tracePt t="58169" x="4241800" y="4994275"/>
          <p14:tracePt t="58186" x="4032250" y="5003800"/>
          <p14:tracePt t="58202" x="3905250" y="5010150"/>
          <p14:tracePt t="58219" x="3765550" y="5038725"/>
          <p14:tracePt t="58236" x="3597275" y="5064125"/>
          <p14:tracePt t="58252" x="3511550" y="5080000"/>
          <p14:tracePt t="58269" x="3416300" y="5095875"/>
          <p14:tracePt t="58286" x="3295650" y="5118100"/>
          <p14:tracePt t="58302" x="3241675" y="5130800"/>
          <p14:tracePt t="58318" x="3178175" y="5143500"/>
          <p14:tracePt t="58336" x="3105150" y="5165725"/>
          <p14:tracePt t="58352" x="3060700" y="5184775"/>
          <p14:tracePt t="58369" x="3022600" y="5197475"/>
          <p14:tracePt t="58386" x="2981325" y="5213350"/>
          <p14:tracePt t="58402" x="2949575" y="5226050"/>
          <p14:tracePt t="58419" x="2927350" y="5245100"/>
          <p14:tracePt t="58436" x="2882900" y="5260975"/>
          <p14:tracePt t="58452" x="2860675" y="5273675"/>
          <p14:tracePt t="58469" x="2828925" y="5286375"/>
          <p14:tracePt t="58485" x="2794000" y="5308600"/>
          <p14:tracePt t="58502" x="2762250" y="5321300"/>
          <p14:tracePt t="58519" x="2740025" y="5334000"/>
          <p14:tracePt t="58535" x="2698750" y="5340350"/>
          <p14:tracePt t="58552" x="2682875" y="5343525"/>
          <p14:tracePt t="58569" x="2670175" y="5343525"/>
          <p14:tracePt t="58586" x="2654300" y="5343525"/>
          <p14:tracePt t="58602" x="2644775" y="5343525"/>
          <p14:tracePt t="58618" x="2635250" y="5343525"/>
          <p14:tracePt t="58636" x="2613025" y="5343525"/>
          <p14:tracePt t="58652" x="2603500" y="5343525"/>
          <p14:tracePt t="58668" x="2593975" y="5343525"/>
          <p14:tracePt t="58685" x="2581275" y="5343525"/>
          <p14:tracePt t="58702" x="2565400" y="5343525"/>
          <p14:tracePt t="58719" x="2559050" y="5343525"/>
          <p14:tracePt t="58785" x="2562225" y="5337175"/>
          <p14:tracePt t="59284" x="2546350" y="5321300"/>
          <p14:tracePt t="59292" x="2527300" y="5308600"/>
          <p14:tracePt t="59306" x="2482850" y="5273675"/>
          <p14:tracePt t="59322" x="2435225" y="5248275"/>
          <p14:tracePt t="59340" x="2371725" y="5229225"/>
          <p14:tracePt t="59356" x="2333625" y="5210175"/>
          <p14:tracePt t="59375" x="2276475" y="5191125"/>
          <p14:tracePt t="59402" x="2235200" y="5191125"/>
          <p14:tracePt t="59436" x="2165350" y="5191125"/>
          <p14:tracePt t="59452" x="2143125" y="5191125"/>
          <p14:tracePt t="59469" x="2111375" y="5191125"/>
          <p14:tracePt t="59486" x="2089150" y="5191125"/>
          <p14:tracePt t="59503" x="2073275" y="5194300"/>
          <p14:tracePt t="59518" x="2060575" y="5197475"/>
          <p14:tracePt t="59536" x="2047875" y="5197475"/>
          <p14:tracePt t="59553" x="2035175" y="5213350"/>
          <p14:tracePt t="59569" x="2019300" y="5213350"/>
          <p14:tracePt t="59585" x="2009775" y="5222875"/>
          <p14:tracePt t="59602" x="2000250" y="5222875"/>
          <p14:tracePt t="59619" x="1984375" y="5222875"/>
          <p14:tracePt t="59636" x="1968500" y="5222875"/>
          <p14:tracePt t="59652" x="1958975" y="5229225"/>
          <p14:tracePt t="59654" x="1955800" y="5229225"/>
          <p14:tracePt t="59690" x="1955800" y="5232400"/>
          <p14:tracePt t="59695" x="1955800" y="5238750"/>
          <p14:tracePt t="59710" x="1955800" y="5241925"/>
          <p14:tracePt t="59731" x="1955800" y="5248275"/>
          <p14:tracePt t="59738" x="1955800" y="5251450"/>
          <p14:tracePt t="59752" x="1955800" y="5264150"/>
          <p14:tracePt t="59775" x="1955800" y="5267325"/>
          <p14:tracePt t="59803" x="1962150" y="5273675"/>
          <p14:tracePt t="59810" x="1965325" y="5273675"/>
          <p14:tracePt t="59818" x="1971675" y="5273675"/>
          <p14:tracePt t="59836" x="1987550" y="5283200"/>
          <p14:tracePt t="59852" x="2006600" y="5289550"/>
          <p14:tracePt t="59868" x="2022475" y="5292725"/>
          <p14:tracePt t="59885" x="2038350" y="5299075"/>
          <p14:tracePt t="59903" x="2051050" y="5299075"/>
          <p14:tracePt t="59919" x="2060575" y="5302250"/>
          <p14:tracePt t="59936" x="2066925" y="5302250"/>
          <p14:tracePt t="59953" x="2085975" y="5318125"/>
          <p14:tracePt t="59969" x="2101850" y="5324475"/>
          <p14:tracePt t="59987" x="2111375" y="5334000"/>
          <p14:tracePt t="60003" x="2139950" y="5340350"/>
          <p14:tracePt t="60020" x="2149475" y="5340350"/>
          <p14:tracePt t="60036" x="2159000" y="5340350"/>
          <p14:tracePt t="60052" x="2174875" y="5340350"/>
          <p14:tracePt t="60068" x="2187575" y="5340350"/>
          <p14:tracePt t="60085" x="2200275" y="5340350"/>
          <p14:tracePt t="60102" x="2260600" y="5340350"/>
          <p14:tracePt t="60118" x="2330450" y="5346700"/>
          <p14:tracePt t="60135" x="2393950" y="5362575"/>
          <p14:tracePt t="60153" x="2435225" y="5362575"/>
          <p14:tracePt t="60169" x="2457450" y="5362575"/>
          <p14:tracePt t="60190" x="2479675" y="5362575"/>
          <p14:tracePt t="60202" x="2508250" y="5362575"/>
          <p14:tracePt t="60218" x="2543175" y="5362575"/>
          <p14:tracePt t="60236" x="2587625" y="5362575"/>
          <p14:tracePt t="60252" x="2667000" y="5362575"/>
          <p14:tracePt t="60268" x="2711450" y="5368925"/>
          <p14:tracePt t="60286" x="2727325" y="5368925"/>
          <p14:tracePt t="60302" x="2746375" y="5368925"/>
          <p14:tracePt t="60318" x="2752725" y="5368925"/>
          <p14:tracePt t="60352" x="2762250" y="5368925"/>
          <p14:tracePt t="60368" x="2771775" y="5368925"/>
          <p14:tracePt t="60385" x="2787650" y="5368925"/>
          <p14:tracePt t="60402" x="2800350" y="5368925"/>
          <p14:tracePt t="60437" x="2806700" y="5368925"/>
          <p14:tracePt t="60473" x="2809875" y="5368925"/>
          <p14:tracePt t="60479" x="2816225" y="5368925"/>
          <p14:tracePt t="60486" x="2819400" y="5368925"/>
          <p14:tracePt t="60502" x="2841625" y="5368925"/>
          <p14:tracePt t="60518" x="2879725" y="5368925"/>
          <p14:tracePt t="60536" x="2984500" y="5368925"/>
          <p14:tracePt t="60552" x="3057525" y="5365750"/>
          <p14:tracePt t="60569" x="3133725" y="5340350"/>
          <p14:tracePt t="60586" x="3222625" y="5321300"/>
          <p14:tracePt t="60602" x="3267075" y="5308600"/>
          <p14:tracePt t="60618" x="3321050" y="5295900"/>
          <p14:tracePt t="60636" x="3403600" y="5273675"/>
          <p14:tracePt t="60652" x="3470275" y="5273675"/>
          <p14:tracePt t="60668" x="3575050" y="5273675"/>
          <p14:tracePt t="60686" x="3714750" y="5273675"/>
          <p14:tracePt t="60702" x="3765550" y="5273675"/>
          <p14:tracePt t="60718" x="3803650" y="5260975"/>
          <p14:tracePt t="60736" x="3860800" y="5241925"/>
          <p14:tracePt t="60752" x="3898900" y="5222875"/>
          <p14:tracePt t="60769" x="3924300" y="5213350"/>
          <p14:tracePt t="60786" x="3971925" y="5194300"/>
          <p14:tracePt t="60802" x="3994150" y="5187950"/>
          <p14:tracePt t="60818" x="4019550" y="5187950"/>
          <p14:tracePt t="60835" x="4032250" y="5181600"/>
          <p14:tracePt t="60852" x="4041775" y="5181600"/>
          <p14:tracePt t="60868" x="4048125" y="5181600"/>
          <p14:tracePt t="61114" x="4029075" y="5178425"/>
          <p14:tracePt t="61121" x="3978275" y="5159375"/>
          <p14:tracePt t="61136" x="3892550" y="5146675"/>
          <p14:tracePt t="61152" x="3787775" y="5146675"/>
          <p14:tracePt t="61169" x="3673475" y="5146675"/>
          <p14:tracePt t="61189" x="3556000" y="5149850"/>
          <p14:tracePt t="61202" x="3489325" y="5172075"/>
          <p14:tracePt t="61219" x="3444875" y="5184775"/>
          <p14:tracePt t="61235" x="3397250" y="5184775"/>
          <p14:tracePt t="61252" x="3375025" y="5191125"/>
          <p14:tracePt t="61268" x="3365500" y="5191125"/>
          <p14:tracePt t="61286" x="3343275" y="5191125"/>
          <p14:tracePt t="61302" x="3333750" y="5191125"/>
          <p14:tracePt t="61318" x="3324225" y="5191125"/>
          <p14:tracePt t="61336" x="3308350" y="5191125"/>
          <p14:tracePt t="61352" x="3295650" y="5191125"/>
          <p14:tracePt t="61369" x="3286125" y="5191125"/>
          <p14:tracePt t="61385" x="3279775" y="5191125"/>
          <p14:tracePt t="61402" x="3270250" y="5191125"/>
          <p14:tracePt t="61419" x="3254375" y="5191125"/>
          <p14:tracePt t="61436" x="3241675" y="5191125"/>
          <p14:tracePt t="61452" x="3228975" y="5191125"/>
          <p14:tracePt t="61468" x="3216275" y="5194300"/>
          <p14:tracePt t="61485" x="3206750" y="5200650"/>
          <p14:tracePt t="61501" x="3197225" y="5203825"/>
          <p14:tracePt t="61518" x="3197225" y="5210175"/>
          <p14:tracePt t="61990" x="3203575" y="5210175"/>
          <p14:tracePt t="61997" x="3206750" y="5210175"/>
          <p14:tracePt t="62004" x="3213100" y="5210175"/>
          <p14:tracePt t="62019" x="3222625" y="5210175"/>
          <p14:tracePt t="62039" x="3270250" y="5216525"/>
          <p14:tracePt t="62053" x="3346450" y="5238750"/>
          <p14:tracePt t="62085" x="3502025" y="5254625"/>
          <p14:tracePt t="62119" x="3651250" y="5267325"/>
          <p14:tracePt t="62135" x="3711575" y="5267325"/>
          <p14:tracePt t="62152" x="3835400" y="5267325"/>
          <p14:tracePt t="62168" x="3930650" y="5267325"/>
          <p14:tracePt t="62189" x="4159250" y="5260975"/>
          <p14:tracePt t="62202" x="4308475" y="5260975"/>
          <p14:tracePt t="62218" x="4445000" y="5260975"/>
          <p14:tracePt t="62235" x="4549775" y="5260975"/>
          <p14:tracePt t="62252" x="4657725" y="5260975"/>
          <p14:tracePt t="62268" x="4718050" y="5260975"/>
          <p14:tracePt t="62285" x="4775200" y="5260975"/>
          <p14:tracePt t="62302" x="4879975" y="5260975"/>
          <p14:tracePt t="62318" x="4949825" y="5260975"/>
          <p14:tracePt t="62335" x="5019675" y="5260975"/>
          <p14:tracePt t="62352" x="5089525" y="5260975"/>
          <p14:tracePt t="62368" x="5111750" y="5260975"/>
          <p14:tracePt t="62385" x="5121275" y="5254625"/>
          <p14:tracePt t="62402" x="5143500" y="5251450"/>
          <p14:tracePt t="62418" x="5153025" y="5251450"/>
          <p14:tracePt t="62435" x="5162550" y="5251450"/>
          <p14:tracePt t="62452" x="5172075" y="525145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52"/>
    </mc:Choice>
    <mc:Fallback xmlns="">
      <p:transition spd="slow" advTm="94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221" x="5092700" y="5226050"/>
          <p14:tracePt t="8229" x="4987925" y="5197475"/>
          <p14:tracePt t="8236" x="4873625" y="5168900"/>
          <p14:tracePt t="8250" x="4664075" y="5111750"/>
          <p14:tracePt t="8265" x="4400550" y="5051425"/>
          <p14:tracePt t="8283" x="4203700" y="5022850"/>
          <p14:tracePt t="8316" x="3790950" y="4994275"/>
          <p14:tracePt t="8350" x="3562350" y="5029200"/>
          <p14:tracePt t="8367" x="3482975" y="5070475"/>
          <p14:tracePt t="8383" x="3435350" y="5105400"/>
          <p14:tracePt t="8399" x="3387725" y="5232400"/>
          <p14:tracePt t="8416" x="3419475" y="5384800"/>
          <p14:tracePt t="8433" x="3536950" y="5588000"/>
          <p14:tracePt t="8449" x="3930650" y="6000750"/>
          <p14:tracePt t="8467" x="4425950" y="6378575"/>
          <p14:tracePt t="8484" x="5038725" y="6721475"/>
          <p14:tracePt t="8501" x="5353050" y="6835775"/>
          <p14:tracePt t="8517" x="5530850" y="6854825"/>
          <p14:tracePt t="8533" x="5657850" y="6854825"/>
          <p14:tracePt t="8549" x="5778500" y="6854825"/>
          <p14:tracePt t="8566" x="5829300" y="6854825"/>
          <p14:tracePt t="8582" x="5857875" y="6854825"/>
          <p14:tracePt t="8600" x="5876925" y="6854825"/>
          <p14:tracePt t="8749" x="5870575" y="6854825"/>
          <p14:tracePt t="8756" x="5867400" y="6854825"/>
          <p14:tracePt t="8766" x="5861050" y="6854825"/>
          <p14:tracePt t="8782" x="5851525" y="6854825"/>
          <p14:tracePt t="8799" x="5810250" y="6835775"/>
          <p14:tracePt t="8816" x="5788025" y="6823075"/>
          <p14:tracePt t="8832" x="5775325" y="6807200"/>
          <p14:tracePt t="8849" x="5762625" y="6797675"/>
          <p14:tracePt t="8865" x="5740400" y="6797675"/>
          <p14:tracePt t="8882" x="5711825" y="6797675"/>
          <p14:tracePt t="8899" x="5676900" y="6788150"/>
          <p14:tracePt t="8916" x="5638800" y="6788150"/>
          <p14:tracePt t="8933" x="5600700" y="6788150"/>
          <p14:tracePt t="8949" x="5584825" y="6788150"/>
          <p14:tracePt t="8966" x="5568950" y="6778625"/>
          <p14:tracePt t="8983" x="5527675" y="6753225"/>
          <p14:tracePt t="8999" x="5502275" y="6740525"/>
          <p14:tracePt t="9016" x="5457825" y="6727825"/>
          <p14:tracePt t="9033" x="5410200" y="6715125"/>
          <p14:tracePt t="9049" x="5387975" y="6711950"/>
          <p14:tracePt t="9066" x="5356225" y="6711950"/>
          <p14:tracePt t="9083" x="5343525" y="6711950"/>
          <p14:tracePt t="9099" x="5334000" y="6711950"/>
          <p14:tracePt t="9116" x="5324475" y="6711950"/>
          <p14:tracePt t="9133" x="5302250" y="6711950"/>
          <p14:tracePt t="9149" x="5292725" y="6711950"/>
          <p14:tracePt t="9166" x="5270500" y="6711950"/>
          <p14:tracePt t="9182" x="5245100" y="6711950"/>
          <p14:tracePt t="9199" x="5235575" y="6711950"/>
          <p14:tracePt t="9216" x="5222875" y="6711950"/>
          <p14:tracePt t="9232" x="5203825" y="6711950"/>
          <p14:tracePt t="9249" x="5194300" y="6705600"/>
          <p14:tracePt t="9266" x="5194300" y="6689725"/>
          <p14:tracePt t="9282" x="5194300" y="6680200"/>
          <p14:tracePt t="9299" x="5194300" y="6677025"/>
          <p14:tracePt t="9315" x="5194300" y="6670675"/>
          <p14:tracePt t="9333" x="5194300" y="6667500"/>
          <p14:tracePt t="9366" x="5197475" y="6667500"/>
          <p14:tracePt t="9382" x="5222875" y="6667500"/>
          <p14:tracePt t="9399" x="5238750" y="6667500"/>
          <p14:tracePt t="9415" x="5260975" y="6667500"/>
          <p14:tracePt t="9433" x="5292725" y="6667500"/>
          <p14:tracePt t="9449" x="5314950" y="6667500"/>
          <p14:tracePt t="9468" x="5356225" y="6667500"/>
          <p14:tracePt t="9483" x="5384800" y="6667500"/>
          <p14:tracePt t="9499" x="5416550" y="6680200"/>
          <p14:tracePt t="9516" x="5445125" y="6692900"/>
          <p14:tracePt t="9532" x="5473700" y="6715125"/>
          <p14:tracePt t="9549" x="5486400" y="6721475"/>
          <p14:tracePt t="9566" x="5499100" y="6731000"/>
          <p14:tracePt t="9582" x="5514975" y="6746875"/>
          <p14:tracePt t="9599" x="5524500" y="6762750"/>
          <p14:tracePt t="9616" x="5540375" y="6762750"/>
          <p14:tracePt t="9632" x="5549900" y="6762750"/>
          <p14:tracePt t="9746" x="5543550" y="6762750"/>
          <p14:tracePt t="9753" x="5537200" y="6762750"/>
          <p14:tracePt t="9766" x="5521325" y="6753225"/>
          <p14:tracePt t="9782" x="5476875" y="6740525"/>
          <p14:tracePt t="9799" x="5438775" y="6727825"/>
          <p14:tracePt t="9817" x="5397500" y="6715125"/>
          <p14:tracePt t="9833" x="5375275" y="6715125"/>
          <p14:tracePt t="9849" x="5353050" y="6715125"/>
          <p14:tracePt t="9866" x="5337175" y="6715125"/>
          <p14:tracePt t="9883" x="5327650" y="6715125"/>
          <p14:tracePt t="9900" x="5311775" y="6715125"/>
          <p14:tracePt t="9916" x="5292725" y="6715125"/>
          <p14:tracePt t="9932" x="5270500" y="6715125"/>
          <p14:tracePt t="9949" x="5248275" y="6715125"/>
          <p14:tracePt t="9966" x="5232400" y="6715125"/>
          <p14:tracePt t="9983" x="5222875" y="6715125"/>
          <p14:tracePt t="9999" x="5213350" y="6711950"/>
          <p14:tracePt t="10016" x="5194300" y="6696075"/>
          <p14:tracePt t="10032" x="5184775" y="6689725"/>
          <p14:tracePt t="10049" x="5175250" y="6686550"/>
          <p14:tracePt t="10066" x="5153025" y="6686550"/>
          <p14:tracePt t="10082" x="5143500" y="6686550"/>
          <p14:tracePt t="10167" x="5140325" y="6686550"/>
          <p14:tracePt t="10174" x="5133975" y="6686550"/>
          <p14:tracePt t="10183" x="5130800" y="6686550"/>
          <p14:tracePt t="10199" x="5118100" y="6702425"/>
          <p14:tracePt t="10216" x="5114925" y="6718300"/>
          <p14:tracePt t="10232" x="5114925" y="6727825"/>
          <p14:tracePt t="10249" x="5114925" y="6737350"/>
          <p14:tracePt t="10251" x="5114925" y="6743700"/>
          <p14:tracePt t="10266" x="5114925" y="6756400"/>
          <p14:tracePt t="10282" x="5114925" y="6765925"/>
          <p14:tracePt t="10298" x="5114925" y="6775450"/>
          <p14:tracePt t="10316" x="5114925" y="6791325"/>
          <p14:tracePt t="10332" x="5114925" y="6807200"/>
          <p14:tracePt t="10349" x="5114925" y="6816725"/>
          <p14:tracePt t="10366" x="5124450" y="6832600"/>
          <p14:tracePt t="10382" x="5140325" y="6842125"/>
          <p14:tracePt t="10398" x="5178425" y="6854825"/>
          <p14:tracePt t="10416" x="5216525" y="6854825"/>
          <p14:tracePt t="10432" x="5245100" y="6854825"/>
          <p14:tracePt t="10450" x="5267325" y="6854825"/>
          <p14:tracePt t="10465" x="5276850" y="6854825"/>
          <p14:tracePt t="10483" x="5292725" y="6854825"/>
          <p14:tracePt t="10498" x="5302250" y="6851650"/>
          <p14:tracePt t="10516" x="5321300" y="6838950"/>
          <p14:tracePt t="10532" x="5337175" y="6826250"/>
          <p14:tracePt t="10549" x="5359400" y="6804025"/>
          <p14:tracePt t="10565" x="5368925" y="6794500"/>
          <p14:tracePt t="10582" x="5378450" y="6784975"/>
          <p14:tracePt t="10599" x="5400675" y="6775450"/>
          <p14:tracePt t="10616" x="5410200" y="6772275"/>
          <p14:tracePt t="10707" x="5410200" y="6759575"/>
          <p14:tracePt t="10721" x="5410200" y="6756400"/>
          <p14:tracePt t="10765" x="5410200" y="6750050"/>
          <p14:tracePt t="10785" x="5410200" y="6746875"/>
          <p14:tracePt t="10799" x="5410200" y="6740525"/>
          <p14:tracePt t="10806" x="5410200" y="6737350"/>
          <p14:tracePt t="10820" x="5407025" y="6731000"/>
          <p14:tracePt t="10832" x="5403850" y="6727825"/>
          <p14:tracePt t="10849" x="5381625" y="6711950"/>
          <p14:tracePt t="10865" x="5372100" y="6711950"/>
          <p14:tracePt t="10883" x="5362575" y="6702425"/>
          <p14:tracePt t="10899" x="5346700" y="6696075"/>
          <p14:tracePt t="10915" x="5334000" y="6692900"/>
          <p14:tracePt t="10933" x="5321300" y="6680200"/>
          <p14:tracePt t="10950" x="5308600" y="6661150"/>
          <p14:tracePt t="10967" x="5299075" y="6651625"/>
          <p14:tracePt t="10983" x="5283200" y="6645275"/>
          <p14:tracePt t="11000" x="5267325" y="6642100"/>
          <p14:tracePt t="11016" x="5257800" y="6642100"/>
          <p14:tracePt t="11049" x="5248275" y="6642100"/>
          <p14:tracePt t="11065" x="5245100" y="6642100"/>
          <p14:tracePt t="11084" x="5229225" y="6642100"/>
          <p14:tracePt t="11100" x="5213350" y="6642100"/>
          <p14:tracePt t="11116" x="5210175" y="6642100"/>
          <p14:tracePt t="11133" x="5203825" y="6642100"/>
          <p14:tracePt t="11149" x="5203825" y="6648450"/>
          <p14:tracePt t="11165" x="5200650" y="6657975"/>
          <p14:tracePt t="11182" x="5200650" y="6673850"/>
          <p14:tracePt t="11199" x="5200650" y="6686550"/>
          <p14:tracePt t="11216" x="5194300" y="6696075"/>
          <p14:tracePt t="11232" x="5194300" y="6708775"/>
          <p14:tracePt t="11249" x="5194300" y="6727825"/>
          <p14:tracePt t="11265" x="5194300" y="6737350"/>
          <p14:tracePt t="11283" x="5197475" y="6753225"/>
          <p14:tracePt t="11298" x="5207000" y="6769100"/>
          <p14:tracePt t="11316" x="5229225" y="6778625"/>
          <p14:tracePt t="11333" x="5257800" y="6794500"/>
          <p14:tracePt t="11349" x="5273675" y="6807200"/>
          <p14:tracePt t="11365" x="5289550" y="6816725"/>
          <p14:tracePt t="11383" x="5311775" y="6829425"/>
          <p14:tracePt t="11400" x="5321300" y="6829425"/>
          <p14:tracePt t="11416" x="5330825" y="6829425"/>
          <p14:tracePt t="11433" x="5349875" y="6829425"/>
          <p14:tracePt t="11449" x="5356225" y="6829425"/>
          <p14:tracePt t="11465" x="5365750" y="6829425"/>
          <p14:tracePt t="11482" x="5378450" y="6829425"/>
          <p14:tracePt t="11499" x="5391150" y="6816725"/>
          <p14:tracePt t="11516" x="5407025" y="6804025"/>
          <p14:tracePt t="11532" x="5419725" y="6791325"/>
          <p14:tracePt t="11548" x="5429250" y="6781800"/>
          <p14:tracePt t="11565" x="5429250" y="6775450"/>
          <p14:tracePt t="11582" x="5429250" y="6765925"/>
          <p14:tracePt t="11625" x="5429250" y="6759575"/>
          <p14:tracePt t="11639" x="5429250" y="6756400"/>
          <p14:tracePt t="11654" x="5429250" y="6750050"/>
          <p14:tracePt t="11668" x="5422900" y="6750050"/>
          <p14:tracePt t="11682" x="5413375" y="6746875"/>
          <p14:tracePt t="11699" x="5403850" y="6746875"/>
          <p14:tracePt t="11715" x="5387975" y="6746875"/>
          <p14:tracePt t="11732" x="5375275" y="6746875"/>
          <p14:tracePt t="11749" x="5365750" y="6746875"/>
          <p14:tracePt t="11766" x="5353050" y="6746875"/>
          <p14:tracePt t="11768" x="5343525" y="6746875"/>
          <p14:tracePt t="11783" x="5334000" y="6746875"/>
          <p14:tracePt t="11799" x="5324475" y="6746875"/>
          <p14:tracePt t="11815" x="5308600" y="6746875"/>
          <p14:tracePt t="11832" x="5280025" y="6746875"/>
          <p14:tracePt t="11849" x="5270500" y="6746875"/>
          <p14:tracePt t="11865" x="5260975" y="6746875"/>
          <p14:tracePt t="11882" x="5248275" y="6746875"/>
          <p14:tracePt t="11899" x="5232400" y="6746875"/>
          <p14:tracePt t="11916" x="5226050" y="6746875"/>
          <p14:tracePt t="11949" x="5216525" y="6746875"/>
          <p14:tracePt t="12031" x="5219700" y="6746875"/>
          <p14:tracePt t="12038" x="5222875" y="6746875"/>
          <p14:tracePt t="12049" x="5229225" y="6746875"/>
          <p14:tracePt t="12066" x="5248275" y="6746875"/>
          <p14:tracePt t="12082" x="5257800" y="6746875"/>
          <p14:tracePt t="12099" x="5273675" y="6746875"/>
          <p14:tracePt t="12116" x="5314950" y="6750050"/>
          <p14:tracePt t="12132" x="5343525" y="6759575"/>
          <p14:tracePt t="12149" x="5391150" y="6781800"/>
          <p14:tracePt t="12166" x="5432425" y="6797675"/>
          <p14:tracePt t="12182" x="5454650" y="6810375"/>
          <p14:tracePt t="12199" x="5467350" y="6810375"/>
          <p14:tracePt t="12216" x="5480050" y="6810375"/>
          <p14:tracePt t="12232" x="5486400" y="6810375"/>
          <p14:tracePt t="12265" x="5495925" y="6810375"/>
          <p14:tracePt t="12282" x="5505450" y="6810375"/>
          <p14:tracePt t="12299" x="5511800" y="6807200"/>
          <p14:tracePt t="12316" x="5521325" y="6794500"/>
          <p14:tracePt t="12332" x="5521325" y="6778625"/>
          <p14:tracePt t="12349" x="5530850" y="6769100"/>
          <p14:tracePt t="12366" x="5530850" y="6753225"/>
          <p14:tracePt t="12382" x="5530850" y="6750050"/>
          <p14:tracePt t="12415" x="5530850" y="6743700"/>
          <p14:tracePt t="12433" x="5530850" y="6740525"/>
          <p14:tracePt t="12450" x="5530850" y="6727825"/>
          <p14:tracePt t="12466" x="5518150" y="6718300"/>
          <p14:tracePt t="12483" x="5508625" y="6715125"/>
          <p14:tracePt t="12499" x="5499100" y="6708775"/>
          <p14:tracePt t="12515" x="5483225" y="6708775"/>
          <p14:tracePt t="12532" x="5470525" y="6708775"/>
          <p14:tracePt t="12549" x="5457825" y="6708775"/>
          <p14:tracePt t="12565" x="5445125" y="6708775"/>
          <p14:tracePt t="12582" x="5416550" y="6708775"/>
          <p14:tracePt t="12599" x="5387975" y="6708775"/>
          <p14:tracePt t="12616" x="5340350" y="6708775"/>
          <p14:tracePt t="12632" x="5318125" y="6708775"/>
          <p14:tracePt t="12649" x="5286375" y="6708775"/>
          <p14:tracePt t="12665" x="5267325" y="6708775"/>
          <p14:tracePt t="12682" x="5257800" y="6708775"/>
          <p14:tracePt t="12700" x="5232400" y="6708775"/>
          <p14:tracePt t="12716" x="5222875" y="6708775"/>
          <p14:tracePt t="12732" x="5210175" y="6708775"/>
          <p14:tracePt t="12749" x="5191125" y="6702425"/>
          <p14:tracePt t="12765" x="5181600" y="6699250"/>
          <p14:tracePt t="12782" x="5172075" y="6699250"/>
          <p14:tracePt t="12799" x="5162550" y="6699250"/>
          <p14:tracePt t="12850" x="5156200" y="6699250"/>
          <p14:tracePt t="12871" x="5146675" y="6699250"/>
          <p14:tracePt t="12886" x="5143500" y="6699250"/>
          <p14:tracePt t="12936" x="5143500" y="6705600"/>
          <p14:tracePt t="12943" x="5143500" y="6711950"/>
          <p14:tracePt t="12949" x="5143500" y="6715125"/>
          <p14:tracePt t="12965" x="5143500" y="6724650"/>
          <p14:tracePt t="12982" x="5143500" y="6746875"/>
          <p14:tracePt t="12999" x="5143500" y="6772275"/>
          <p14:tracePt t="13015" x="5143500" y="6788150"/>
          <p14:tracePt t="13032" x="5143500" y="6797675"/>
          <p14:tracePt t="13049" x="5143500" y="6813550"/>
          <p14:tracePt t="13065" x="5143500" y="6823075"/>
          <p14:tracePt t="13082" x="5159375" y="6832600"/>
          <p14:tracePt t="13099" x="5175250" y="6851650"/>
          <p14:tracePt t="13115" x="5184775" y="6854825"/>
          <p14:tracePt t="13132" x="5194300" y="6854825"/>
          <p14:tracePt t="13149" x="5213350" y="6854825"/>
          <p14:tracePt t="13165" x="5229225" y="6854825"/>
          <p14:tracePt t="13182" x="5245100" y="6854825"/>
          <p14:tracePt t="13199" x="5267325" y="6854825"/>
          <p14:tracePt t="13215" x="5276850" y="6854825"/>
          <p14:tracePt t="13232" x="5286375" y="6854825"/>
          <p14:tracePt t="13248" x="5299075" y="6854825"/>
          <p14:tracePt t="13265" x="5314950" y="6854825"/>
          <p14:tracePt t="13282" x="5324475" y="6854825"/>
          <p14:tracePt t="13283" x="5330825" y="6854825"/>
          <p14:tracePt t="13298" x="5340350" y="6854825"/>
          <p14:tracePt t="13331" x="5343525" y="6854825"/>
          <p14:tracePt t="13349" x="5349875" y="6854825"/>
          <p14:tracePt t="13369" x="5359400" y="6854825"/>
          <p14:tracePt t="13406" x="5365750" y="6851650"/>
          <p14:tracePt t="13412" x="5365750" y="6848475"/>
          <p14:tracePt t="13427" x="5365750" y="6842125"/>
          <p14:tracePt t="13433" x="5365750" y="6838950"/>
          <p14:tracePt t="13448" x="5365750" y="6826250"/>
          <p14:tracePt t="13466" x="5368925" y="6826250"/>
          <p14:tracePt t="13498" x="5368925" y="6823075"/>
          <p14:tracePt t="13527" x="5368925" y="6816725"/>
          <p14:tracePt t="13533" x="5375275" y="6807200"/>
          <p14:tracePt t="13549" x="5378450" y="6807200"/>
          <p14:tracePt t="13565" x="5387975" y="6797675"/>
          <p14:tracePt t="14403" x="5362575" y="6791325"/>
          <p14:tracePt t="14409" x="5314950" y="6781800"/>
          <p14:tracePt t="14416" x="5276850" y="6775450"/>
          <p14:tracePt t="14448" x="5137150" y="6746875"/>
          <p14:tracePt t="14482" x="5016500" y="6708775"/>
          <p14:tracePt t="14498" x="4972050" y="6696075"/>
          <p14:tracePt t="14515" x="4924425" y="6677025"/>
          <p14:tracePt t="14532" x="4892675" y="6664325"/>
          <p14:tracePt t="14549" x="4870450" y="6664325"/>
          <p14:tracePt t="14566" x="4835525" y="6664325"/>
          <p14:tracePt t="14582" x="4826000" y="6664325"/>
          <p14:tracePt t="14598" x="4816475" y="6664325"/>
          <p14:tracePt t="14615" x="4797425" y="6664325"/>
          <p14:tracePt t="14631" x="4787900" y="6664325"/>
          <p14:tracePt t="14648" x="4778375" y="6657975"/>
          <p14:tracePt t="14665" x="4762500" y="6648450"/>
          <p14:tracePt t="14682" x="4746625" y="6645275"/>
          <p14:tracePt t="14699" x="4737100" y="6645275"/>
          <p14:tracePt t="14715" x="4724400" y="6629400"/>
          <p14:tracePt t="14732" x="4714875" y="6626225"/>
          <p14:tracePt t="14748" x="4702175" y="6610350"/>
          <p14:tracePt t="14765" x="4702175" y="6594475"/>
          <p14:tracePt t="14782" x="4702175" y="6584950"/>
          <p14:tracePt t="14799" x="4702175" y="6581775"/>
          <p14:tracePt t="14901" x="4708525" y="6581775"/>
          <p14:tracePt t="14907" x="4714875" y="6581775"/>
          <p14:tracePt t="14916" x="4718050" y="6581775"/>
          <p14:tracePt t="14932" x="4730750" y="6581775"/>
          <p14:tracePt t="14949" x="4740275" y="6581775"/>
          <p14:tracePt t="14965" x="4759325" y="6581775"/>
          <p14:tracePt t="14982" x="4768850" y="6581775"/>
          <p14:tracePt t="15000" x="4784725" y="6597650"/>
          <p14:tracePt t="15015" x="4794250" y="6607175"/>
          <p14:tracePt t="15031" x="4822825" y="6623050"/>
          <p14:tracePt t="15049" x="4835525" y="6632575"/>
          <p14:tracePt t="15065" x="4848225" y="6638925"/>
          <p14:tracePt t="15082" x="4860925" y="6638925"/>
          <p14:tracePt t="15099" x="4876800" y="6642100"/>
          <p14:tracePt t="15115" x="4876800" y="6654800"/>
          <p14:tracePt t="15132" x="4876800" y="6657975"/>
          <p14:tracePt t="15149" x="4876800" y="6673850"/>
          <p14:tracePt t="15186" x="4876800" y="6677025"/>
          <p14:tracePt t="15214" x="4876800" y="6683375"/>
          <p14:tracePt t="15228" x="4876800" y="6686550"/>
          <p14:tracePt t="15249" x="4876800" y="6692900"/>
          <p14:tracePt t="15257" x="4876800" y="6699250"/>
          <p14:tracePt t="15271" x="4879975" y="6702425"/>
          <p14:tracePt t="15281" x="4886325" y="6702425"/>
          <p14:tracePt t="15299" x="4902200" y="6708775"/>
          <p14:tracePt t="15315" x="4914900" y="6708775"/>
          <p14:tracePt t="15332" x="4924425" y="6708775"/>
          <p14:tracePt t="15349" x="4937125" y="6708775"/>
          <p14:tracePt t="15365" x="4946650" y="6702425"/>
          <p14:tracePt t="15382" x="4962525" y="6689725"/>
          <p14:tracePt t="15399" x="4978400" y="6648450"/>
          <p14:tracePt t="15416" x="4978400" y="6626225"/>
          <p14:tracePt t="15432" x="4978400" y="6604000"/>
          <p14:tracePt t="15449" x="4978400" y="6584950"/>
          <p14:tracePt t="15465" x="4978400" y="6575425"/>
          <p14:tracePt t="15482" x="4978400" y="6565900"/>
          <p14:tracePt t="15498" x="4965700" y="6543675"/>
          <p14:tracePt t="15515" x="4953000" y="6534150"/>
          <p14:tracePt t="15532" x="4940300" y="6524625"/>
          <p14:tracePt t="15548" x="4927600" y="6502400"/>
          <p14:tracePt t="15565" x="4918075" y="6492875"/>
          <p14:tracePt t="15582" x="4902200" y="6483350"/>
          <p14:tracePt t="15598" x="4886325" y="6467475"/>
          <p14:tracePt t="15615" x="4876800" y="6464300"/>
          <p14:tracePt t="15632" x="4867275" y="6448425"/>
          <p14:tracePt t="15648" x="4845050" y="6432550"/>
          <p14:tracePt t="15665" x="4835525" y="6423025"/>
          <p14:tracePt t="15682" x="4826000" y="6419850"/>
          <p14:tracePt t="15698" x="4822825" y="6419850"/>
          <p14:tracePt t="15769" x="4829175" y="6419850"/>
          <p14:tracePt t="15776" x="4832350" y="6419850"/>
          <p14:tracePt t="15784" x="4838700" y="6419850"/>
          <p14:tracePt t="15798" x="4848225" y="6419850"/>
          <p14:tracePt t="15815" x="4864100" y="6429375"/>
          <p14:tracePt t="15831" x="4873625" y="6438900"/>
          <p14:tracePt t="15848" x="4889500" y="6461125"/>
          <p14:tracePt t="15865" x="4899025" y="6470650"/>
          <p14:tracePt t="15882" x="4918075" y="6486525"/>
          <p14:tracePt t="15899" x="4924425" y="6496050"/>
          <p14:tracePt t="15916" x="4933950" y="6511925"/>
          <p14:tracePt t="15933" x="4943475" y="6524625"/>
          <p14:tracePt t="15949" x="4953000" y="6534150"/>
          <p14:tracePt t="15965" x="4968875" y="6540500"/>
          <p14:tracePt t="15982" x="4984750" y="6540500"/>
          <p14:tracePt t="15998" x="4987925" y="6540500"/>
          <p14:tracePt t="16054" x="4987925" y="6534150"/>
          <p14:tracePt t="16061" x="4987925" y="6527800"/>
          <p14:tracePt t="16068" x="4987925" y="6524625"/>
          <p14:tracePt t="16083" x="4987925" y="6518275"/>
          <p14:tracePt t="16098" x="4987925" y="6505575"/>
          <p14:tracePt t="16115" x="4987925" y="6496050"/>
          <p14:tracePt t="16132" x="4978400" y="6480175"/>
          <p14:tracePt t="16148" x="4965700" y="6464300"/>
          <p14:tracePt t="16165" x="4943475" y="6448425"/>
          <p14:tracePt t="16182" x="4930775" y="6432550"/>
          <p14:tracePt t="16198" x="4918075" y="6423025"/>
          <p14:tracePt t="16215" x="4905375" y="6423025"/>
          <p14:tracePt t="16232" x="4889500" y="6423025"/>
          <p14:tracePt t="16248" x="4879975" y="6423025"/>
          <p14:tracePt t="16265" x="4870450" y="6423025"/>
          <p14:tracePt t="16281" x="4838700" y="6423025"/>
          <p14:tracePt t="16298" x="4829175" y="6423025"/>
          <p14:tracePt t="16315" x="4819650" y="6423025"/>
          <p14:tracePt t="16332" x="4797425" y="6426200"/>
          <p14:tracePt t="16348" x="4794250" y="6429375"/>
          <p14:tracePt t="16365" x="4794250" y="6438900"/>
          <p14:tracePt t="16368" x="4794250" y="6445250"/>
          <p14:tracePt t="16382" x="4794250" y="6457950"/>
          <p14:tracePt t="16398" x="4794250" y="6470650"/>
          <p14:tracePt t="16415" x="4794250" y="6480175"/>
          <p14:tracePt t="16431" x="4794250" y="6483350"/>
          <p14:tracePt t="16448" x="4794250" y="6492875"/>
          <p14:tracePt t="16465" x="4794250" y="6499225"/>
          <p14:tracePt t="16481" x="4800600" y="6518275"/>
          <p14:tracePt t="16498" x="4835525" y="6530975"/>
          <p14:tracePt t="16515" x="4873625" y="6543675"/>
          <p14:tracePt t="16531" x="4908550" y="6565900"/>
          <p14:tracePt t="16548" x="4930775" y="6572250"/>
          <p14:tracePt t="16565" x="4940300" y="6572250"/>
          <p14:tracePt t="16582" x="4962525" y="6559550"/>
          <p14:tracePt t="16598" x="4972050" y="6550025"/>
          <p14:tracePt t="16615" x="4987925" y="6540500"/>
          <p14:tracePt t="16631" x="5003800" y="6524625"/>
          <p14:tracePt t="16648" x="5013325" y="6502400"/>
          <p14:tracePt t="16666" x="5013325" y="6483350"/>
          <p14:tracePt t="16681" x="5013325" y="6473825"/>
          <p14:tracePt t="16698" x="5013325" y="6457950"/>
          <p14:tracePt t="16715" x="5010150" y="6451600"/>
          <p14:tracePt t="16731" x="5006975" y="6451600"/>
          <p14:tracePt t="16748" x="5000625" y="6451600"/>
          <p14:tracePt t="16766" x="4987925" y="6451600"/>
          <p14:tracePt t="16782" x="4972050" y="6451600"/>
          <p14:tracePt t="16798" x="4962525" y="6451600"/>
          <p14:tracePt t="16816" x="4946650" y="6451600"/>
          <p14:tracePt t="16831" x="4937125" y="6454775"/>
          <p14:tracePt t="16848" x="4921250" y="6470650"/>
          <p14:tracePt t="16866" x="4908550" y="6473825"/>
          <p14:tracePt t="16883" x="4895850" y="6473825"/>
          <p14:tracePt t="20084" x="4848225" y="6419850"/>
          <p14:tracePt t="20092" x="4781550" y="6334125"/>
          <p14:tracePt t="20100" x="4714875" y="6251575"/>
          <p14:tracePt t="20115" x="4594225" y="6111875"/>
          <p14:tracePt t="20131" x="4464050" y="5972175"/>
          <p14:tracePt t="20152" x="4289425" y="5778500"/>
          <p14:tracePt t="20165" x="4191000" y="5651500"/>
          <p14:tracePt t="20198" x="3848100" y="5254625"/>
          <p14:tracePt t="20232" x="3635375" y="4968875"/>
          <p14:tracePt t="20250" x="3505200" y="4810125"/>
          <p14:tracePt t="20266" x="3432175" y="4746625"/>
          <p14:tracePt t="20281" x="3375025" y="4702175"/>
          <p14:tracePt t="20298" x="3263900" y="4638675"/>
          <p14:tracePt t="20315" x="3178175" y="4606925"/>
          <p14:tracePt t="20331" x="3098800" y="4575175"/>
          <p14:tracePt t="20348" x="3000375" y="4562475"/>
          <p14:tracePt t="20364" x="2940050" y="4562475"/>
          <p14:tracePt t="20381" x="2895600" y="4562475"/>
          <p14:tracePt t="20397" x="2838450" y="4584700"/>
          <p14:tracePt t="20415" x="2809875" y="4594225"/>
          <p14:tracePt t="20431" x="2778125" y="4606925"/>
          <p14:tracePt t="20447" x="2711450" y="4654550"/>
          <p14:tracePt t="20465" x="2673350" y="4679950"/>
          <p14:tracePt t="20481" x="2625725" y="4714875"/>
          <p14:tracePt t="20497" x="2571750" y="4759325"/>
          <p14:tracePt t="20515" x="2546350" y="4797425"/>
          <p14:tracePt t="20531" x="2514600" y="4829175"/>
          <p14:tracePt t="20548" x="2482850" y="4889500"/>
          <p14:tracePt t="20565" x="2470150" y="4940300"/>
          <p14:tracePt t="20581" x="2447925" y="5006975"/>
          <p14:tracePt t="20598" x="2451100" y="5105400"/>
          <p14:tracePt t="20615" x="2482850" y="5181600"/>
          <p14:tracePt t="20631" x="2520950" y="5273675"/>
          <p14:tracePt t="20975" x="2489200" y="5213350"/>
          <p14:tracePt t="20982" x="2454275" y="5130800"/>
          <p14:tracePt t="20989" x="2406650" y="5045075"/>
          <p14:tracePt t="20998" x="2368550" y="4962525"/>
          <p14:tracePt t="21015" x="2301875" y="4762500"/>
          <p14:tracePt t="21031" x="2235200" y="4460875"/>
          <p14:tracePt t="21048" x="2197100" y="4216400"/>
          <p14:tracePt t="21081" x="2139950" y="3679825"/>
          <p14:tracePt t="21115" x="2120900" y="3302000"/>
          <p14:tracePt t="21132" x="2114550" y="3092450"/>
          <p14:tracePt t="21147" x="2105025" y="2965450"/>
          <p14:tracePt t="21164" x="2095500" y="2838450"/>
          <p14:tracePt t="21181" x="2082800" y="2727325"/>
          <p14:tracePt t="21198" x="2066925" y="2663825"/>
          <p14:tracePt t="21214" x="2054225" y="2609850"/>
          <p14:tracePt t="21231" x="2035175" y="2546350"/>
          <p14:tracePt t="21247" x="2022475" y="2514600"/>
          <p14:tracePt t="21264" x="2016125" y="2476500"/>
          <p14:tracePt t="21281" x="2016125" y="2422525"/>
          <p14:tracePt t="21298" x="2016125" y="2393950"/>
          <p14:tracePt t="21315" x="1997075" y="2355850"/>
          <p14:tracePt t="21331" x="1978025" y="2292350"/>
          <p14:tracePt t="21348" x="1949450" y="2225675"/>
          <p14:tracePt t="21365" x="1911350" y="2155825"/>
          <p14:tracePt t="21381" x="1870075" y="2082800"/>
          <p14:tracePt t="21398" x="1838325" y="2051050"/>
          <p14:tracePt t="21414" x="1812925" y="2009775"/>
          <p14:tracePt t="21416" x="1793875" y="1997075"/>
          <p14:tracePt t="21431" x="1758950" y="1955800"/>
          <p14:tracePt t="21449" x="1746250" y="1936750"/>
          <p14:tracePt t="21859" x="1758950" y="1901825"/>
          <p14:tracePt t="21865" x="1771650" y="1873250"/>
          <p14:tracePt t="21872" x="1787525" y="1835150"/>
          <p14:tracePt t="21881" x="1803400" y="1806575"/>
          <p14:tracePt t="21898" x="1844675" y="1755775"/>
          <p14:tracePt t="21915" x="1924050" y="1682750"/>
          <p14:tracePt t="21931" x="1978025" y="1622425"/>
          <p14:tracePt t="21965" x="2073275" y="1520825"/>
          <p14:tracePt t="21998" x="2120900" y="1473200"/>
          <p14:tracePt t="22015" x="2174875" y="1431925"/>
          <p14:tracePt t="22031" x="2212975" y="1412875"/>
          <p14:tracePt t="22048" x="2257425" y="1400175"/>
          <p14:tracePt t="22064" x="2314575" y="1381125"/>
          <p14:tracePt t="22081" x="2330450" y="1365250"/>
          <p14:tracePt t="22098" x="2339975" y="1365250"/>
          <p14:tracePt t="22114" x="2362200" y="1365250"/>
          <p14:tracePt t="22314" x="2359025" y="1365250"/>
          <p14:tracePt t="22321" x="2343150" y="1365250"/>
          <p14:tracePt t="22331" x="2330450" y="1365250"/>
          <p14:tracePt t="22347" x="2308225" y="1365250"/>
          <p14:tracePt t="22365" x="2263775" y="1365250"/>
          <p14:tracePt t="22381" x="2241550" y="1365250"/>
          <p14:tracePt t="22399" x="2200275" y="1365250"/>
          <p14:tracePt t="22415" x="2184400" y="1365250"/>
          <p14:tracePt t="22432" x="2162175" y="1365250"/>
          <p14:tracePt t="22449" x="2136775" y="1365250"/>
          <p14:tracePt t="22465" x="2114550" y="1365250"/>
          <p14:tracePt t="22482" x="2092325" y="1365250"/>
          <p14:tracePt t="22498" x="2076450" y="1365250"/>
          <p14:tracePt t="22514" x="2063750" y="1368425"/>
          <p14:tracePt t="22531" x="2051050" y="1368425"/>
          <p14:tracePt t="22548" x="2038350" y="1368425"/>
          <p14:tracePt t="22564" x="2028825" y="1368425"/>
          <p14:tracePt t="22581" x="2012950" y="1368425"/>
          <p14:tracePt t="22598" x="1997075" y="1371600"/>
          <p14:tracePt t="22615" x="1987550" y="1371600"/>
          <p14:tracePt t="22631" x="1978025" y="1371600"/>
          <p14:tracePt t="22648" x="1958975" y="1387475"/>
          <p14:tracePt t="22664" x="1949450" y="1387475"/>
          <p14:tracePt t="22681" x="1939925" y="1387475"/>
          <p14:tracePt t="22699" x="1924050" y="1387475"/>
          <p14:tracePt t="22714" x="1914525" y="1387475"/>
          <p14:tracePt t="22731" x="1905000" y="1387475"/>
          <p14:tracePt t="22748" x="1889125" y="1387475"/>
          <p14:tracePt t="22765" x="1873250" y="1387475"/>
          <p14:tracePt t="22781" x="1863725" y="1387475"/>
          <p14:tracePt t="22798" x="1860550" y="1387475"/>
          <p14:tracePt t="23318" x="1866900" y="1387475"/>
          <p14:tracePt t="23324" x="1870075" y="1387475"/>
          <p14:tracePt t="23331" x="1876425" y="1387475"/>
          <p14:tracePt t="23348" x="1885950" y="1387475"/>
          <p14:tracePt t="23365" x="1895475" y="1387475"/>
          <p14:tracePt t="23381" x="1911350" y="1387475"/>
          <p14:tracePt t="23415" x="1936750" y="1387475"/>
          <p14:tracePt t="23447" x="1946275" y="1387475"/>
          <p14:tracePt t="23709" x="1943100" y="1387475"/>
          <p14:tracePt t="23724" x="1939925" y="1387475"/>
          <p14:tracePt t="23738" x="1933575" y="1387475"/>
          <p14:tracePt t="23747" x="1924050" y="1387475"/>
          <p14:tracePt t="23764" x="1924050" y="1374775"/>
          <p14:tracePt t="23781" x="1924050" y="1365250"/>
          <p14:tracePt t="23798" x="1924050" y="1362075"/>
          <p14:tracePt t="23815" x="1924050" y="1355725"/>
          <p14:tracePt t="23831" x="1930400" y="1349375"/>
          <p14:tracePt t="23848" x="1939925" y="1349375"/>
          <p14:tracePt t="23864" x="1949450" y="1346200"/>
          <p14:tracePt t="23881" x="1965325" y="1336675"/>
          <p14:tracePt t="23898" x="1981200" y="1323975"/>
          <p14:tracePt t="23914" x="1990725" y="1323975"/>
          <p14:tracePt t="23931" x="2003425" y="1320800"/>
          <p14:tracePt t="23948" x="2012950" y="1314450"/>
          <p14:tracePt t="23964" x="2028825" y="1314450"/>
          <p14:tracePt t="23981" x="2035175" y="1314450"/>
          <p14:tracePt t="24037" x="2038350" y="1314450"/>
          <p14:tracePt t="24065" x="2044700" y="1311275"/>
          <p14:tracePt t="24072" x="2047875" y="1311275"/>
          <p14:tracePt t="24087" x="2054225" y="1304925"/>
          <p14:tracePt t="24097" x="2060575" y="1304925"/>
          <p14:tracePt t="24115" x="2063750" y="1304925"/>
          <p14:tracePt t="24131" x="2070100" y="1304925"/>
          <p14:tracePt t="24147" x="2082800" y="1304925"/>
          <p14:tracePt t="24165" x="2098675" y="1301750"/>
          <p14:tracePt t="24181" x="2108200" y="1301750"/>
          <p14:tracePt t="24198" x="2130425" y="1295400"/>
          <p14:tracePt t="24214" x="2162175" y="1295400"/>
          <p14:tracePt t="24231" x="2171700" y="1295400"/>
          <p14:tracePt t="24248" x="2187575" y="1295400"/>
          <p14:tracePt t="24264" x="2203450" y="1292225"/>
          <p14:tracePt t="24281" x="2212975" y="1292225"/>
          <p14:tracePt t="24298" x="2222500" y="1292225"/>
          <p14:tracePt t="24314" x="2266950" y="1295400"/>
          <p14:tracePt t="24331" x="2314575" y="1308100"/>
          <p14:tracePt t="24347" x="2365375" y="1320800"/>
          <p14:tracePt t="24364" x="2438400" y="1346200"/>
          <p14:tracePt t="24381" x="2476500" y="1358900"/>
          <p14:tracePt t="24397" x="2520950" y="1371600"/>
          <p14:tracePt t="24414" x="2587625" y="1390650"/>
          <p14:tracePt t="24430" x="2632075" y="1419225"/>
          <p14:tracePt t="24448" x="2670175" y="1444625"/>
          <p14:tracePt t="24449" x="2698750" y="1457325"/>
          <p14:tracePt t="24464" x="2736850" y="1489075"/>
          <p14:tracePt t="24480" x="2768600" y="1514475"/>
          <p14:tracePt t="24497" x="2784475" y="1527175"/>
          <p14:tracePt t="24515" x="2800350" y="1546225"/>
          <p14:tracePt t="24531" x="2806700" y="1552575"/>
          <p14:tracePt t="24607" x="2803525" y="1552575"/>
          <p14:tracePt t="24613" x="2800350" y="1552575"/>
          <p14:tracePt t="24620" x="2794000" y="1552575"/>
          <p14:tracePt t="24631" x="2787650" y="1549400"/>
          <p14:tracePt t="24648" x="2762250" y="1527175"/>
          <p14:tracePt t="24664" x="2714625" y="1501775"/>
          <p14:tracePt t="24681" x="2651125" y="1473200"/>
          <p14:tracePt t="24698" x="2590800" y="1438275"/>
          <p14:tracePt t="24714" x="2527300" y="1419225"/>
          <p14:tracePt t="24731" x="2505075" y="1406525"/>
          <p14:tracePt t="24747" x="2473325" y="1387475"/>
          <p14:tracePt t="24764" x="2432050" y="1368425"/>
          <p14:tracePt t="24781" x="2393950" y="1358900"/>
          <p14:tracePt t="24798" x="2349500" y="1333500"/>
          <p14:tracePt t="24814" x="2327275" y="1333500"/>
          <p14:tracePt t="24830" x="2298700" y="1333500"/>
          <p14:tracePt t="24849" x="2279650" y="1333500"/>
          <p14:tracePt t="24864" x="2270125" y="1333500"/>
          <p14:tracePt t="24881" x="2260600" y="1333500"/>
          <p14:tracePt t="24898" x="2228850" y="1333500"/>
          <p14:tracePt t="24914" x="2212975" y="1333500"/>
          <p14:tracePt t="24930" x="2190750" y="1333500"/>
          <p14:tracePt t="24948" x="2168525" y="1333500"/>
          <p14:tracePt t="24964" x="2159000" y="1339850"/>
          <p14:tracePt t="24981" x="2149475" y="1346200"/>
          <p14:tracePt t="24998" x="2130425" y="1349375"/>
          <p14:tracePt t="25014" x="2114550" y="1349375"/>
          <p14:tracePt t="25031" x="2085975" y="1355725"/>
          <p14:tracePt t="25048" x="2051050" y="1368425"/>
          <p14:tracePt t="25064" x="2028825" y="1368425"/>
          <p14:tracePt t="25081" x="2019300" y="1371600"/>
          <p14:tracePt t="25097" x="2003425" y="1377950"/>
          <p14:tracePt t="25114" x="1993900" y="1377950"/>
          <p14:tracePt t="25130" x="1978025" y="1377950"/>
          <p14:tracePt t="25242" x="1987550" y="1377950"/>
          <p14:tracePt t="25249" x="1990725" y="1377950"/>
          <p14:tracePt t="25264" x="2000250" y="1377950"/>
          <p14:tracePt t="25281" x="2009775" y="1377950"/>
          <p14:tracePt t="25297" x="2025650" y="1377950"/>
          <p14:tracePt t="25314" x="2035175" y="1377950"/>
          <p14:tracePt t="25354" x="2041525" y="1377950"/>
          <p14:tracePt t="25369" x="2044700" y="1377950"/>
          <p14:tracePt t="25383" x="2051050" y="1377950"/>
          <p14:tracePt t="25397" x="2054225" y="1377950"/>
          <p14:tracePt t="25475" x="2060575" y="1377950"/>
          <p14:tracePt t="25498" x="2063750" y="1377950"/>
          <p14:tracePt t="25505" x="2070100" y="1377950"/>
          <p14:tracePt t="25518" x="2076450" y="1377950"/>
          <p14:tracePt t="25583" x="2085975" y="1377950"/>
          <p14:tracePt t="25598" x="2089150" y="1377950"/>
          <p14:tracePt t="25619" x="2095500" y="1377950"/>
          <p14:tracePt t="25633" x="2098675" y="1377950"/>
          <p14:tracePt t="25646" x="2105025" y="1377950"/>
          <p14:tracePt t="25732" x="2111375" y="1377950"/>
          <p14:tracePt t="25738" x="2114550" y="1377950"/>
          <p14:tracePt t="25747" x="2120900" y="1377950"/>
          <p14:tracePt t="25764" x="2133600" y="1377950"/>
          <p14:tracePt t="25781" x="2181225" y="1377950"/>
          <p14:tracePt t="25797" x="2225675" y="1377950"/>
          <p14:tracePt t="25814" x="2270125" y="1377950"/>
          <p14:tracePt t="25831" x="2292350" y="1377950"/>
          <p14:tracePt t="25848" x="2301875" y="1377950"/>
          <p14:tracePt t="25864" x="2314575" y="1377950"/>
          <p14:tracePt t="25881" x="2330450" y="1377950"/>
          <p14:tracePt t="25897" x="2339975" y="1377950"/>
          <p14:tracePt t="25915" x="2346325" y="1377950"/>
          <p14:tracePt t="25931" x="2355850" y="1377950"/>
          <p14:tracePt t="25948" x="2371725" y="1377950"/>
          <p14:tracePt t="25964" x="2374900" y="1377950"/>
          <p14:tracePt t="25967" x="2381250" y="1377950"/>
          <p14:tracePt t="26016" x="2384425" y="1377950"/>
          <p14:tracePt t="26030" x="2390775" y="1377950"/>
          <p14:tracePt t="26037" x="2393950" y="1377950"/>
          <p14:tracePt t="26047" x="2400300" y="1377950"/>
          <p14:tracePt t="26064" x="2416175" y="1377950"/>
          <p14:tracePt t="26081" x="2428875" y="1365250"/>
          <p14:tracePt t="26097" x="2438400" y="1355725"/>
          <p14:tracePt t="26114" x="2447925" y="1346200"/>
          <p14:tracePt t="26132" x="2466975" y="1323975"/>
          <p14:tracePt t="26148" x="2466975" y="1314450"/>
          <p14:tracePt t="26164" x="2466975" y="1304925"/>
          <p14:tracePt t="26181" x="2466975" y="1285875"/>
          <p14:tracePt t="26198" x="2466975" y="1276350"/>
          <p14:tracePt t="26215" x="2454275" y="1266825"/>
          <p14:tracePt t="26230" x="2444750" y="1260475"/>
          <p14:tracePt t="26248" x="2435225" y="1250950"/>
          <p14:tracePt t="26264" x="2390775" y="1228725"/>
          <p14:tracePt t="26280" x="2368550" y="1216025"/>
          <p14:tracePt t="26297" x="2339975" y="1209675"/>
          <p14:tracePt t="26314" x="2301875" y="1203325"/>
          <p14:tracePt t="26331" x="2247900" y="1203325"/>
          <p14:tracePt t="26347" x="2203450" y="1203325"/>
          <p14:tracePt t="26365" x="2168525" y="1212850"/>
          <p14:tracePt t="26380" x="2136775" y="1225550"/>
          <p14:tracePt t="26397" x="2114550" y="1241425"/>
          <p14:tracePt t="26414" x="2073275" y="1260475"/>
          <p14:tracePt t="26430" x="2047875" y="1273175"/>
          <p14:tracePt t="26448" x="2025650" y="1282700"/>
          <p14:tracePt t="26464" x="2009775" y="1304925"/>
          <p14:tracePt t="26480" x="2000250" y="1314450"/>
          <p14:tracePt t="26497" x="1984375" y="1323975"/>
          <p14:tracePt t="26514" x="1984375" y="1355725"/>
          <p14:tracePt t="26530" x="1984375" y="1365250"/>
          <p14:tracePt t="26547" x="1984375" y="1377950"/>
          <p14:tracePt t="26564" x="1984375" y="1390650"/>
          <p14:tracePt t="26580" x="1984375" y="1406525"/>
          <p14:tracePt t="26598" x="1984375" y="1416050"/>
          <p14:tracePt t="26614" x="2000250" y="1431925"/>
          <p14:tracePt t="26632" x="2009775" y="1441450"/>
          <p14:tracePt t="26647" x="2022475" y="1441450"/>
          <p14:tracePt t="26664" x="2041525" y="1441450"/>
          <p14:tracePt t="26680" x="2051050" y="1441450"/>
          <p14:tracePt t="26697" x="2054225" y="1441450"/>
          <p14:tracePt t="26714" x="2066925" y="1441450"/>
          <p14:tracePt t="26730" x="2076450" y="1441450"/>
          <p14:tracePt t="26747" x="2079625" y="1435100"/>
          <p14:tracePt t="26764" x="2095500" y="1428750"/>
          <p14:tracePt t="26780" x="2095500" y="1425575"/>
          <p14:tracePt t="26814" x="2095500" y="1419225"/>
          <p14:tracePt t="26892" x="2095500" y="1412875"/>
          <p14:tracePt t="26899" x="2101850" y="1412875"/>
          <p14:tracePt t="26921" x="2105025" y="1409700"/>
          <p14:tracePt t="26999" x="2111375" y="1409700"/>
          <p14:tracePt t="27020" x="2114550" y="1403350"/>
          <p14:tracePt t="27035" x="2120900" y="1403350"/>
          <p14:tracePt t="27105" x="2124075" y="1403350"/>
          <p14:tracePt t="27112" x="2130425" y="1403350"/>
          <p14:tracePt t="27133" x="2139950" y="1403350"/>
          <p14:tracePt t="27148" x="2146300" y="1403350"/>
          <p14:tracePt t="27155" x="2149475" y="1403350"/>
          <p14:tracePt t="27163" x="2155825" y="1403350"/>
          <p14:tracePt t="27180" x="2165350" y="1403350"/>
          <p14:tracePt t="27197" x="2174875" y="1403350"/>
          <p14:tracePt t="27214" x="2193925" y="1403350"/>
          <p14:tracePt t="27230" x="2200275" y="1403350"/>
          <p14:tracePt t="27276" x="2203450" y="1403350"/>
          <p14:tracePt t="27283" x="2209800" y="1403350"/>
          <p14:tracePt t="27304" x="2212975" y="1403350"/>
          <p14:tracePt t="27313" x="2219325" y="1403350"/>
          <p14:tracePt t="27330" x="2228850" y="1403350"/>
          <p14:tracePt t="27347" x="2247900" y="1403350"/>
          <p14:tracePt t="27391" x="2254250" y="1403350"/>
          <p14:tracePt t="27404" x="2257425" y="1403350"/>
          <p14:tracePt t="27419" x="2263775" y="1403350"/>
          <p14:tracePt t="27433" x="2266950" y="1403350"/>
          <p14:tracePt t="27447" x="2276475" y="1403350"/>
          <p14:tracePt t="27464" x="2282825" y="1403350"/>
          <p14:tracePt t="27481" x="2292350" y="1403350"/>
          <p14:tracePt t="27497" x="2298700" y="1403350"/>
          <p14:tracePt t="27514" x="2298700" y="1390650"/>
          <p14:tracePt t="27530" x="2298700" y="1384300"/>
          <p14:tracePt t="27547" x="2301875" y="1374775"/>
          <p14:tracePt t="27564" x="2301875" y="1368425"/>
          <p14:tracePt t="27581" x="2308225" y="1368425"/>
          <p14:tracePt t="27598" x="2311400" y="1365250"/>
          <p14:tracePt t="29207" x="2336800" y="1339850"/>
          <p14:tracePt t="29213" x="2390775" y="1304925"/>
          <p14:tracePt t="29220" x="2432050" y="1263650"/>
          <p14:tracePt t="29230" x="2482850" y="1238250"/>
          <p14:tracePt t="29247" x="2562225" y="1181100"/>
          <p14:tracePt t="29264" x="2644775" y="1114425"/>
          <p14:tracePt t="29280" x="2667000" y="1089025"/>
          <p14:tracePt t="29314" x="2759075" y="1019175"/>
          <p14:tracePt t="29348" x="2917825" y="968375"/>
          <p14:tracePt t="29364" x="2962275" y="962025"/>
          <p14:tracePt t="29380" x="3006725" y="962025"/>
          <p14:tracePt t="29397" x="3048000" y="962025"/>
          <p14:tracePt t="29414" x="3121025" y="962025"/>
          <p14:tracePt t="29430" x="3165475" y="971550"/>
          <p14:tracePt t="29448" x="3238500" y="1009650"/>
          <p14:tracePt t="29464" x="3279775" y="1035050"/>
          <p14:tracePt t="29480" x="3324225" y="1060450"/>
          <p14:tracePt t="29498" x="3409950" y="1111250"/>
          <p14:tracePt t="29514" x="3467100" y="1146175"/>
          <p14:tracePt t="29530" x="3514725" y="1165225"/>
          <p14:tracePt t="29548" x="3578225" y="1184275"/>
          <p14:tracePt t="29563" x="3616325" y="1196975"/>
          <p14:tracePt t="29580" x="3654425" y="1216025"/>
          <p14:tracePt t="29598" x="3717925" y="1222375"/>
          <p14:tracePt t="29613" x="3752850" y="1222375"/>
          <p14:tracePt t="29630" x="3806825" y="1222375"/>
          <p14:tracePt t="29648" x="3898900" y="1222375"/>
          <p14:tracePt t="29663" x="3949700" y="1222375"/>
          <p14:tracePt t="29680" x="4013200" y="1212850"/>
          <p14:tracePt t="29697" x="4114800" y="1181100"/>
          <p14:tracePt t="29714" x="4181475" y="1158875"/>
          <p14:tracePt t="29730" x="4238625" y="1123950"/>
          <p14:tracePt t="29747" x="4324350" y="1082675"/>
          <p14:tracePt t="29763" x="4362450" y="1047750"/>
          <p14:tracePt t="29780" x="4400550" y="1022350"/>
          <p14:tracePt t="29797" x="4451350" y="977900"/>
          <p14:tracePt t="29813" x="4476750" y="952500"/>
          <p14:tracePt t="29830" x="4502150" y="920750"/>
          <p14:tracePt t="29847" x="4533900" y="879475"/>
          <p14:tracePt t="29863" x="4546600" y="841375"/>
          <p14:tracePt t="29880" x="4556125" y="809625"/>
          <p14:tracePt t="29897" x="4581525" y="768350"/>
          <p14:tracePt t="29914" x="4594225" y="736600"/>
          <p14:tracePt t="29930" x="4606925" y="714375"/>
          <p14:tracePt t="29947" x="4606925" y="688975"/>
          <p14:tracePt t="29963" x="4606925" y="666750"/>
          <p14:tracePt t="29980" x="4603750" y="644525"/>
          <p14:tracePt t="29997" x="4578350" y="600075"/>
          <p14:tracePt t="30014" x="4546600" y="574675"/>
          <p14:tracePt t="30030" x="4521200" y="536575"/>
          <p14:tracePt t="30032" x="4502150" y="523875"/>
          <p14:tracePt t="30047" x="4483100" y="492125"/>
          <p14:tracePt t="30063" x="4467225" y="466725"/>
          <p14:tracePt t="30080" x="4441825" y="444500"/>
          <p14:tracePt t="30097" x="4403725" y="400050"/>
          <p14:tracePt t="30113" x="4371975" y="387350"/>
          <p14:tracePt t="30130" x="4349750" y="361950"/>
          <p14:tracePt t="30147" x="4305300" y="346075"/>
          <p14:tracePt t="30163" x="4283075" y="333375"/>
          <p14:tracePt t="30180" x="4251325" y="320675"/>
          <p14:tracePt t="30197" x="4210050" y="295275"/>
          <p14:tracePt t="30213" x="4165600" y="282575"/>
          <p14:tracePt t="30230" x="4102100" y="263525"/>
          <p14:tracePt t="30247" x="4010025" y="234950"/>
          <p14:tracePt t="30264" x="3952875" y="219075"/>
          <p14:tracePt t="30280" x="3908425" y="206375"/>
          <p14:tracePt t="30297" x="3873500" y="196850"/>
          <p14:tracePt t="30314" x="3844925" y="196850"/>
          <p14:tracePt t="30330" x="3787775" y="196850"/>
          <p14:tracePt t="30347" x="3736975" y="196850"/>
          <p14:tracePt t="30364" x="3686175" y="196850"/>
          <p14:tracePt t="30381" x="3600450" y="196850"/>
          <p14:tracePt t="30397" x="3565525" y="196850"/>
          <p14:tracePt t="30413" x="3517900" y="206375"/>
          <p14:tracePt t="30430" x="3448050" y="225425"/>
          <p14:tracePt t="30447" x="3384550" y="238125"/>
          <p14:tracePt t="30464" x="3317875" y="260350"/>
          <p14:tracePt t="30481" x="3235325" y="295275"/>
          <p14:tracePt t="30497" x="3187700" y="330200"/>
          <p14:tracePt t="30513" x="3149600" y="355600"/>
          <p14:tracePt t="30530" x="3082925" y="400050"/>
          <p14:tracePt t="30547" x="3035300" y="428625"/>
          <p14:tracePt t="30564" x="2997200" y="460375"/>
          <p14:tracePt t="30580" x="2952750" y="492125"/>
          <p14:tracePt t="30597" x="2921000" y="517525"/>
          <p14:tracePt t="30614" x="2898775" y="533400"/>
          <p14:tracePt t="30630" x="2860675" y="558800"/>
          <p14:tracePt t="30647" x="2851150" y="577850"/>
          <p14:tracePt t="30663" x="2841625" y="587375"/>
          <p14:tracePt t="30680" x="2825750" y="603250"/>
          <p14:tracePt t="30697" x="2813050" y="612775"/>
          <p14:tracePt t="30713" x="2800350" y="628650"/>
          <p14:tracePt t="30730" x="2797175" y="644525"/>
          <p14:tracePt t="30747" x="2797175" y="654050"/>
          <p14:tracePt t="30763" x="2797175" y="663575"/>
          <p14:tracePt t="30780" x="2797175" y="682625"/>
          <p14:tracePt t="30797" x="2797175" y="692150"/>
          <p14:tracePt t="30813" x="2797175" y="701675"/>
          <p14:tracePt t="30830" x="2797175" y="717550"/>
          <p14:tracePt t="30847" x="2797175" y="733425"/>
          <p14:tracePt t="30864" x="2797175" y="742950"/>
          <p14:tracePt t="30880" x="2806700" y="752475"/>
          <p14:tracePt t="30897" x="2822575" y="758825"/>
          <p14:tracePt t="30914" x="2832100" y="762000"/>
          <p14:tracePt t="30930" x="2847975" y="768350"/>
          <p14:tracePt t="30947" x="2857500" y="768350"/>
          <p14:tracePt t="30964" x="2860675" y="768350"/>
          <p14:tracePt t="30980" x="2879725" y="777875"/>
          <p14:tracePt t="30997" x="2889250" y="784225"/>
          <p14:tracePt t="31013" x="2898775" y="787400"/>
          <p14:tracePt t="31030" x="2917825" y="800100"/>
          <p14:tracePt t="31047" x="2933700" y="800100"/>
          <p14:tracePt t="31065" x="2949575" y="803275"/>
          <p14:tracePt t="31080" x="2952750" y="803275"/>
          <p14:tracePt t="31114" x="2968625" y="803275"/>
          <p14:tracePt t="31131" x="2978150" y="809625"/>
          <p14:tracePt t="31148" x="2987675" y="809625"/>
          <p14:tracePt t="31164" x="3003550" y="812800"/>
          <p14:tracePt t="31181" x="3013075" y="812800"/>
          <p14:tracePt t="31198" x="3019425" y="812800"/>
          <p14:tracePt t="31214" x="3028950" y="812800"/>
          <p14:tracePt t="31247" x="3032125" y="812800"/>
          <p14:tracePt t="31264" x="3048000" y="812800"/>
          <p14:tracePt t="31280" x="3057525" y="819150"/>
          <p14:tracePt t="31297" x="3067050" y="819150"/>
          <p14:tracePt t="31314" x="3089275" y="831850"/>
          <p14:tracePt t="31330" x="3098800" y="835025"/>
          <p14:tracePt t="31347" x="3101975" y="835025"/>
          <p14:tracePt t="31364" x="3108325" y="835025"/>
          <p14:tracePt t="31380" x="3117850" y="835025"/>
          <p14:tracePt t="31396" x="3133725" y="835025"/>
          <p14:tracePt t="31414" x="3146425" y="835025"/>
          <p14:tracePt t="31430" x="3162300" y="835025"/>
          <p14:tracePt t="31447" x="3190875" y="835025"/>
          <p14:tracePt t="31463" x="3225800" y="835025"/>
          <p14:tracePt t="31480" x="3241675" y="835025"/>
          <p14:tracePt t="31497" x="3251200" y="835025"/>
          <p14:tracePt t="31513" x="3263900" y="835025"/>
          <p14:tracePt t="31530" x="3276600" y="835025"/>
          <p14:tracePt t="31547" x="3289300" y="835025"/>
          <p14:tracePt t="31564" x="3305175" y="835025"/>
          <p14:tracePt t="31580" x="3327400" y="835025"/>
          <p14:tracePt t="31597" x="3355975" y="847725"/>
          <p14:tracePt t="31613" x="3390900" y="847725"/>
          <p14:tracePt t="31630" x="3413125" y="847725"/>
          <p14:tracePt t="31648" x="3429000" y="847725"/>
          <p14:tracePt t="31664" x="3438525" y="847725"/>
          <p14:tracePt t="31680" x="3451225" y="847725"/>
          <p14:tracePt t="31697" x="3460750" y="847725"/>
          <p14:tracePt t="31714" x="3489325" y="847725"/>
          <p14:tracePt t="31730" x="3517900" y="847725"/>
          <p14:tracePt t="31747" x="3533775" y="847725"/>
          <p14:tracePt t="31764" x="3559175" y="847725"/>
          <p14:tracePt t="31780" x="3568700" y="847725"/>
          <p14:tracePt t="31798" x="3584575" y="847725"/>
          <p14:tracePt t="31813" x="3594100" y="847725"/>
          <p14:tracePt t="31830" x="3613150" y="847725"/>
          <p14:tracePt t="31848" x="3648075" y="847725"/>
          <p14:tracePt t="31863" x="3676650" y="847725"/>
          <p14:tracePt t="31880" x="3714750" y="847725"/>
          <p14:tracePt t="31898" x="3775075" y="847725"/>
          <p14:tracePt t="31913" x="3803650" y="847725"/>
          <p14:tracePt t="31930" x="3825875" y="847725"/>
          <p14:tracePt t="31948" x="3867150" y="844550"/>
          <p14:tracePt t="31963" x="3905250" y="838200"/>
          <p14:tracePt t="31981" x="3933825" y="831850"/>
          <p14:tracePt t="31997" x="3997325" y="831850"/>
          <p14:tracePt t="32013" x="4035425" y="831850"/>
          <p14:tracePt t="32030" x="4057650" y="831850"/>
          <p14:tracePt t="32047" x="4089400" y="831850"/>
          <p14:tracePt t="32063" x="4105275" y="831850"/>
          <p14:tracePt t="32080" x="4121150" y="831850"/>
          <p14:tracePt t="32084" x="4124325" y="835025"/>
          <p14:tracePt t="32097" x="4152900" y="835025"/>
          <p14:tracePt t="32114" x="4175125" y="844550"/>
          <p14:tracePt t="32130" x="4206875" y="857250"/>
          <p14:tracePt t="32147" x="4235450" y="863600"/>
          <p14:tracePt t="32163" x="4254500" y="869950"/>
          <p14:tracePt t="32180" x="4267200" y="869950"/>
          <p14:tracePt t="32197" x="4279900" y="869950"/>
          <p14:tracePt t="32213" x="4289425" y="869950"/>
          <p14:tracePt t="32230" x="4298950" y="869950"/>
          <p14:tracePt t="32247" x="4311650" y="869950"/>
          <p14:tracePt t="32263" x="4314825" y="869950"/>
          <p14:tracePt t="32280" x="4324350" y="869950"/>
          <p14:tracePt t="32297" x="4333875" y="869950"/>
          <p14:tracePt t="32313" x="4340225" y="869950"/>
          <p14:tracePt t="32330" x="4349750" y="873125"/>
          <p14:tracePt t="32348" x="4359275" y="873125"/>
          <p14:tracePt t="32364" x="4368800" y="873125"/>
          <p14:tracePt t="32380" x="4375150" y="885825"/>
          <p14:tracePt t="32396" x="4387850" y="895350"/>
          <p14:tracePt t="32413" x="4387850" y="898525"/>
          <p14:tracePt t="32430" x="4400550" y="898525"/>
          <p14:tracePt t="32446" x="4400550" y="904875"/>
          <p14:tracePt t="32463" x="4400550" y="914400"/>
          <p14:tracePt t="32480" x="4400550" y="923925"/>
          <p14:tracePt t="32497" x="4400550" y="942975"/>
          <p14:tracePt t="32514" x="4400550" y="952500"/>
          <p14:tracePt t="32530" x="4400550" y="962025"/>
          <p14:tracePt t="32547" x="4400550" y="977900"/>
          <p14:tracePt t="32563" x="4391025" y="993775"/>
          <p14:tracePt t="32581" x="4375150" y="1009650"/>
          <p14:tracePt t="32597" x="4365625" y="1019175"/>
          <p14:tracePt t="32613" x="4356100" y="1028700"/>
          <p14:tracePt t="32631" x="4333875" y="1050925"/>
          <p14:tracePt t="32647" x="4324350" y="1060450"/>
          <p14:tracePt t="32664" x="4314825" y="1069975"/>
          <p14:tracePt t="32681" x="4298950" y="1089025"/>
          <p14:tracePt t="32697" x="4283075" y="1101725"/>
          <p14:tracePt t="32713" x="4273550" y="1104900"/>
          <p14:tracePt t="32731" x="4260850" y="1104900"/>
          <p14:tracePt t="32747" x="4248150" y="1104900"/>
          <p14:tracePt t="32763" x="4238625" y="1104900"/>
          <p14:tracePt t="32781" x="4238625" y="1111250"/>
          <p14:tracePt t="32796" x="4238625" y="1120775"/>
          <p14:tracePt t="32814" x="4238625" y="1130300"/>
          <p14:tracePt t="32830" x="4238625" y="1139825"/>
          <p14:tracePt t="32846" x="4251325" y="1149350"/>
          <p14:tracePt t="32863" x="4264025" y="1158875"/>
          <p14:tracePt t="32880" x="4276725" y="1174750"/>
          <p14:tracePt t="32896" x="4308475" y="1193800"/>
          <p14:tracePt t="32913" x="4330700" y="1216025"/>
          <p14:tracePt t="32930" x="4375150" y="1260475"/>
          <p14:tracePt t="32947" x="4400550" y="1285875"/>
          <p14:tracePt t="32963" x="4425950" y="1311275"/>
          <p14:tracePt t="32980" x="4438650" y="1327150"/>
          <p14:tracePt t="32997" x="4448175" y="1336675"/>
          <p14:tracePt t="33013" x="4457700" y="1346200"/>
          <p14:tracePt t="33030" x="4479925" y="1362075"/>
          <p14:tracePt t="33047" x="4486275" y="1362075"/>
          <p14:tracePt t="33087" x="4486275" y="1358900"/>
          <p14:tracePt t="33096" x="4486275" y="1349375"/>
          <p14:tracePt t="33113" x="4486275" y="1320800"/>
          <p14:tracePt t="33130" x="4464050" y="1247775"/>
          <p14:tracePt t="33146" x="4448175" y="1203325"/>
          <p14:tracePt t="33163" x="4448175" y="1181100"/>
          <p14:tracePt t="33181" x="4448175" y="1165225"/>
          <p14:tracePt t="33198" x="4448175" y="1155700"/>
          <p14:tracePt t="33214" x="4445000" y="1155700"/>
          <p14:tracePt t="33230" x="4435475" y="1146175"/>
          <p14:tracePt t="33247" x="4425950" y="1136650"/>
          <p14:tracePt t="33263" x="4406900" y="1120775"/>
          <p14:tracePt t="33281" x="4381500" y="1104900"/>
          <p14:tracePt t="33297" x="4349750" y="1092200"/>
          <p14:tracePt t="33313" x="4333875" y="1069975"/>
          <p14:tracePt t="33330" x="4318000" y="1054100"/>
          <p14:tracePt t="33347" x="4308475" y="1050925"/>
          <p14:tracePt t="33364" x="4298950" y="1050925"/>
          <p14:tracePt t="33380" x="4295775" y="1050925"/>
          <p14:tracePt t="33397" x="4289425" y="1044575"/>
          <p14:tracePt t="33414" x="4273550" y="1041400"/>
          <p14:tracePt t="33430" x="4264025" y="1035050"/>
          <p14:tracePt t="33447" x="4248150" y="1019175"/>
          <p14:tracePt t="33464" x="4238625" y="1016000"/>
          <p14:tracePt t="33480" x="4235450" y="1009650"/>
          <p14:tracePt t="33514" x="4229100" y="1009650"/>
          <p14:tracePt t="33530" x="4219575" y="1009650"/>
          <p14:tracePt t="33547" x="4216400" y="1009650"/>
          <p14:tracePt t="33564" x="4210050" y="1006475"/>
          <p14:tracePt t="33650" x="4210050" y="1000125"/>
          <p14:tracePt t="33899" x="4210050" y="1003300"/>
          <p14:tracePt t="33906" x="4210050" y="1006475"/>
          <p14:tracePt t="33913" x="4210050" y="1012825"/>
          <p14:tracePt t="33930" x="4210050" y="1041400"/>
          <p14:tracePt t="33947" x="4210050" y="1063625"/>
          <p14:tracePt t="33963" x="4219575" y="1127125"/>
          <p14:tracePt t="33980" x="4225925" y="1171575"/>
          <p14:tracePt t="34013" x="4254500" y="1279525"/>
          <p14:tracePt t="34047" x="4257675" y="1317625"/>
          <p14:tracePt t="34063" x="4257675" y="1339850"/>
          <p14:tracePt t="34080" x="4257675" y="1349375"/>
          <p14:tracePt t="34097" x="4264025" y="1362075"/>
          <p14:tracePt t="34113" x="4270375" y="1377950"/>
          <p14:tracePt t="34130" x="4279900" y="1400175"/>
          <p14:tracePt t="34147" x="4286250" y="1435100"/>
          <p14:tracePt t="34163" x="4298950" y="1444625"/>
          <p14:tracePt t="34180" x="4298950" y="1454150"/>
          <p14:tracePt t="34197" x="4298950" y="1470025"/>
          <p14:tracePt t="34213" x="4298950" y="1485900"/>
          <p14:tracePt t="34297" x="4298950" y="1476375"/>
          <p14:tracePt t="34304" x="4298950" y="1473200"/>
          <p14:tracePt t="34313" x="4298950" y="1466850"/>
          <p14:tracePt t="34330" x="4298950" y="1450975"/>
          <p14:tracePt t="34347" x="4298950" y="1403350"/>
          <p14:tracePt t="34363" x="4289425" y="1374775"/>
          <p14:tracePt t="34380" x="4273550" y="1301750"/>
          <p14:tracePt t="34396" x="4251325" y="1158875"/>
          <p14:tracePt t="34413" x="4251325" y="1095375"/>
          <p14:tracePt t="34429" x="4251325" y="1066800"/>
          <p14:tracePt t="34447" x="4244975" y="1047750"/>
          <p14:tracePt t="34464" x="4244975" y="1038225"/>
          <p14:tracePt t="34496" x="4244975" y="1025525"/>
          <p14:tracePt t="34547" x="4241800" y="1025525"/>
          <p14:tracePt t="34554" x="4235450" y="1025525"/>
          <p14:tracePt t="34563" x="4225925" y="1025525"/>
          <p14:tracePt t="34580" x="4216400" y="1022350"/>
          <p14:tracePt t="34596" x="4200525" y="1022350"/>
          <p14:tracePt t="34614" x="4171950" y="1016000"/>
          <p14:tracePt t="34630" x="4149725" y="1016000"/>
          <p14:tracePt t="34633" x="4140200" y="1016000"/>
          <p14:tracePt t="34647" x="4102100" y="1016000"/>
          <p14:tracePt t="34663" x="4079875" y="1016000"/>
          <p14:tracePt t="34680" x="4070350" y="1016000"/>
          <p14:tracePt t="34697" x="4051300" y="1022350"/>
          <p14:tracePt t="34713" x="4044950" y="1038225"/>
          <p14:tracePt t="34731" x="4044950" y="1050925"/>
          <p14:tracePt t="34747" x="4048125" y="1066800"/>
          <p14:tracePt t="34763" x="4060825" y="1092200"/>
          <p14:tracePt t="34780" x="4092575" y="1123950"/>
          <p14:tracePt t="34796" x="4162425" y="1193800"/>
          <p14:tracePt t="34813" x="4232275" y="1241425"/>
          <p14:tracePt t="34831" x="4318000" y="1289050"/>
          <p14:tracePt t="34847" x="4365625" y="1308100"/>
          <p14:tracePt t="34863" x="4387850" y="1320800"/>
          <p14:tracePt t="34880" x="4416425" y="1330325"/>
          <p14:tracePt t="34897" x="4429125" y="1330325"/>
          <p14:tracePt t="34914" x="4441825" y="1343025"/>
          <p14:tracePt t="34931" x="4467225" y="1343025"/>
          <p14:tracePt t="34947" x="4476750" y="1343025"/>
          <p14:tracePt t="34965" x="4486275" y="1336675"/>
          <p14:tracePt t="34981" x="4502150" y="1320800"/>
          <p14:tracePt t="34997" x="4521200" y="1292225"/>
          <p14:tracePt t="35013" x="4521200" y="1247775"/>
          <p14:tracePt t="35030" x="4521200" y="1206500"/>
          <p14:tracePt t="35046" x="4521200" y="1184275"/>
          <p14:tracePt t="35063" x="4521200" y="1174750"/>
          <p14:tracePt t="35080" x="4505325" y="1152525"/>
          <p14:tracePt t="35096" x="4495800" y="1143000"/>
          <p14:tracePt t="35113" x="4486275" y="1133475"/>
          <p14:tracePt t="35130" x="4473575" y="1120775"/>
          <p14:tracePt t="35147" x="4457700" y="1108075"/>
          <p14:tracePt t="35163" x="4448175" y="1098550"/>
          <p14:tracePt t="35181" x="4432300" y="1085850"/>
          <p14:tracePt t="35197" x="4419600" y="1057275"/>
          <p14:tracePt t="35213" x="4403725" y="1031875"/>
          <p14:tracePt t="35230" x="4384675" y="990600"/>
          <p14:tracePt t="35246" x="4381500" y="974725"/>
          <p14:tracePt t="35263" x="4381500" y="958850"/>
          <p14:tracePt t="35280" x="4375150" y="946150"/>
          <p14:tracePt t="35296" x="4375150" y="939800"/>
          <p14:tracePt t="35337" x="4368800" y="939800"/>
          <p14:tracePt t="35372" x="4368800" y="942975"/>
          <p14:tracePt t="35379" x="4368800" y="946150"/>
          <p14:tracePt t="35387" x="4368800" y="952500"/>
          <p14:tracePt t="35396" x="4368800" y="955675"/>
          <p14:tracePt t="35413" x="4368800" y="971550"/>
          <p14:tracePt t="35430" x="4368800" y="996950"/>
          <p14:tracePt t="35447" x="4368800" y="1028700"/>
          <p14:tracePt t="35463" x="4368800" y="1050925"/>
          <p14:tracePt t="35480" x="4368800" y="1098550"/>
          <p14:tracePt t="35496" x="4368800" y="1133475"/>
          <p14:tracePt t="35513" x="4368800" y="1155700"/>
          <p14:tracePt t="35530" x="4368800" y="1196975"/>
          <p14:tracePt t="35546" x="4368800" y="1219200"/>
          <p14:tracePt t="35563" x="4368800" y="1228725"/>
          <p14:tracePt t="35579" x="4368800" y="1247775"/>
          <p14:tracePt t="35597" x="4368800" y="1257300"/>
          <p14:tracePt t="35613" x="4368800" y="1263650"/>
          <p14:tracePt t="35647" x="4368800" y="1260475"/>
          <p14:tracePt t="35665" x="4368800" y="1244600"/>
          <p14:tracePt t="35679" x="4371975" y="1225550"/>
          <p14:tracePt t="35696" x="4371975" y="1203325"/>
          <p14:tracePt t="35714" x="4371975" y="1162050"/>
          <p14:tracePt t="35730" x="4371975" y="1146175"/>
          <p14:tracePt t="35746" x="4371975" y="1136650"/>
          <p14:tracePt t="35764" x="4371975" y="1120775"/>
          <p14:tracePt t="35780" x="4371975" y="1111250"/>
          <p14:tracePt t="35796" x="4371975" y="1101725"/>
          <p14:tracePt t="35814" x="4371975" y="1082675"/>
          <p14:tracePt t="35829" x="4371975" y="1076325"/>
          <p14:tracePt t="35846" x="4371975" y="1066800"/>
          <p14:tracePt t="35863" x="4371975" y="1063625"/>
          <p14:tracePt t="37709" x="4362450" y="1130300"/>
          <p14:tracePt t="37715" x="4352925" y="1235075"/>
          <p14:tracePt t="37730" x="4343400" y="1416050"/>
          <p14:tracePt t="37746" x="4343400" y="1679575"/>
          <p14:tracePt t="37763" x="4349750" y="1930400"/>
          <p14:tracePt t="37786" x="4387850" y="2435225"/>
          <p14:tracePt t="37804" x="4429125" y="2667000"/>
          <p14:tracePt t="37830" x="4483100" y="3035300"/>
          <p14:tracePt t="37865" x="4502150" y="3425825"/>
          <p14:tracePt t="37880" x="4502150" y="3575050"/>
          <p14:tracePt t="37897" x="4502150" y="3736975"/>
          <p14:tracePt t="37913" x="4521200" y="3908425"/>
          <p14:tracePt t="37929" x="4546600" y="4184650"/>
          <p14:tracePt t="37947" x="4572000" y="4314825"/>
          <p14:tracePt t="37963" x="4578350" y="4352925"/>
          <p14:tracePt t="38293" x="4622800" y="4359275"/>
          <p14:tracePt t="38300" x="4670425" y="4359275"/>
          <p14:tracePt t="38313" x="4756150" y="4375150"/>
          <p14:tracePt t="38329" x="4826000" y="4375150"/>
          <p14:tracePt t="38347" x="4876800" y="4375150"/>
          <p14:tracePt t="38363" x="4918075" y="4375150"/>
          <p14:tracePt t="38379" x="4949825" y="4371975"/>
          <p14:tracePt t="38396" x="4959350" y="4362450"/>
          <p14:tracePt t="38413" x="4972050" y="4346575"/>
          <p14:tracePt t="38429" x="4987925" y="4330700"/>
          <p14:tracePt t="38446" x="5000625" y="4298950"/>
          <p14:tracePt t="38463" x="5013325" y="4257675"/>
          <p14:tracePt t="38479" x="5013325" y="4213225"/>
          <p14:tracePt t="38496" x="5013325" y="4171950"/>
          <p14:tracePt t="38512" x="5013325" y="4124325"/>
          <p14:tracePt t="38529" x="5013325" y="4102100"/>
          <p14:tracePt t="38546" x="5003800" y="4064000"/>
          <p14:tracePt t="38563" x="4984750" y="4029075"/>
          <p14:tracePt t="38580" x="4968875" y="3990975"/>
          <p14:tracePt t="38596" x="4956175" y="3959225"/>
          <p14:tracePt t="38613" x="4937125" y="3895725"/>
          <p14:tracePt t="38629" x="4930775" y="3841750"/>
          <p14:tracePt t="38646" x="4930775" y="3790950"/>
          <p14:tracePt t="38662" x="4924425" y="3740150"/>
          <p14:tracePt t="38679" x="4924425" y="3717925"/>
          <p14:tracePt t="38696" x="4911725" y="3695700"/>
          <p14:tracePt t="38713" x="4895850" y="3673475"/>
          <p14:tracePt t="38729" x="4886325" y="3663950"/>
          <p14:tracePt t="38746" x="4876800" y="3654425"/>
          <p14:tracePt t="38763" x="4851400" y="3651250"/>
          <p14:tracePt t="38780" x="4829175" y="3651250"/>
          <p14:tracePt t="38796" x="4797425" y="3651250"/>
          <p14:tracePt t="38813" x="4765675" y="3651250"/>
          <p14:tracePt t="38829" x="4737100" y="3644900"/>
          <p14:tracePt t="38846" x="4711700" y="3632200"/>
          <p14:tracePt t="38863" x="4651375" y="3625850"/>
          <p14:tracePt t="38879" x="4606925" y="3625850"/>
          <p14:tracePt t="38897" x="4521200" y="3625850"/>
          <p14:tracePt t="38913" x="4470400" y="3625850"/>
          <p14:tracePt t="38929" x="4410075" y="3625850"/>
          <p14:tracePt t="38947" x="4321175" y="3641725"/>
          <p14:tracePt t="38962" x="4248150" y="3641725"/>
          <p14:tracePt t="38979" x="4187825" y="3648075"/>
          <p14:tracePt t="38996" x="4143375" y="3648075"/>
          <p14:tracePt t="39013" x="4079875" y="3663950"/>
          <p14:tracePt t="39029" x="4035425" y="3676650"/>
          <p14:tracePt t="39047" x="3965575" y="3695700"/>
          <p14:tracePt t="39063" x="3917950" y="3714750"/>
          <p14:tracePt t="39079" x="3873500" y="3727450"/>
          <p14:tracePt t="39096" x="3829050" y="3746500"/>
          <p14:tracePt t="39113" x="3806825" y="3759200"/>
          <p14:tracePt t="39129" x="3781425" y="3775075"/>
          <p14:tracePt t="39146" x="3752850" y="3800475"/>
          <p14:tracePt t="39162" x="3721100" y="3822700"/>
          <p14:tracePt t="39180" x="3695700" y="3854450"/>
          <p14:tracePt t="39184" x="3686175" y="3867150"/>
          <p14:tracePt t="39197" x="3651250" y="3898900"/>
          <p14:tracePt t="39214" x="3629025" y="3924300"/>
          <p14:tracePt t="39229" x="3597275" y="3949700"/>
          <p14:tracePt t="39247" x="3559175" y="4006850"/>
          <p14:tracePt t="39262" x="3530600" y="4054475"/>
          <p14:tracePt t="39279" x="3511550" y="4098925"/>
          <p14:tracePt t="39296" x="3492500" y="4162425"/>
          <p14:tracePt t="39313" x="3479800" y="4200525"/>
          <p14:tracePt t="39330" x="3460750" y="4254500"/>
          <p14:tracePt t="39346" x="3448050" y="4343400"/>
          <p14:tracePt t="39363" x="3448050" y="4403725"/>
          <p14:tracePt t="39380" x="3448050" y="4454525"/>
          <p14:tracePt t="39396" x="3457575" y="4540250"/>
          <p14:tracePt t="39413" x="3479800" y="4597400"/>
          <p14:tracePt t="39429" x="3498850" y="4651375"/>
          <p14:tracePt t="39446" x="3552825" y="4759325"/>
          <p14:tracePt t="39463" x="3565525" y="4797425"/>
          <p14:tracePt t="39479" x="3584575" y="4841875"/>
          <p14:tracePt t="39496" x="3619500" y="4899025"/>
          <p14:tracePt t="39512" x="3635375" y="4930775"/>
          <p14:tracePt t="39529" x="3663950" y="4972050"/>
          <p14:tracePt t="39546" x="3743325" y="5045075"/>
          <p14:tracePt t="39562" x="3803650" y="5089525"/>
          <p14:tracePt t="39579" x="3854450" y="5140325"/>
          <p14:tracePt t="39596" x="3933825" y="5203825"/>
          <p14:tracePt t="39613" x="3971925" y="5229225"/>
          <p14:tracePt t="39629" x="4003675" y="5264150"/>
          <p14:tracePt t="39647" x="4083050" y="5321300"/>
          <p14:tracePt t="39663" x="4181475" y="5362575"/>
          <p14:tracePt t="39680" x="4330700" y="5419725"/>
          <p14:tracePt t="39696" x="4419600" y="5451475"/>
          <p14:tracePt t="39713" x="4498975" y="5489575"/>
          <p14:tracePt t="39730" x="4616450" y="5537200"/>
          <p14:tracePt t="39746" x="4679950" y="5559425"/>
          <p14:tracePt t="39763" x="4724400" y="5572125"/>
          <p14:tracePt t="39779" x="4803775" y="5578475"/>
          <p14:tracePt t="39796" x="4873625" y="5578475"/>
          <p14:tracePt t="39813" x="4965700" y="5578475"/>
          <p14:tracePt t="39830" x="5105400" y="5578475"/>
          <p14:tracePt t="39847" x="5175250" y="5578475"/>
          <p14:tracePt t="39863" x="5248275" y="5565775"/>
          <p14:tracePt t="39879" x="5372100" y="5534025"/>
          <p14:tracePt t="39896" x="5451475" y="5505450"/>
          <p14:tracePt t="39913" x="5518150" y="5467350"/>
          <p14:tracePt t="39930" x="5626100" y="5422900"/>
          <p14:tracePt t="39946" x="5683250" y="5384800"/>
          <p14:tracePt t="39962" x="5749925" y="5356225"/>
          <p14:tracePt t="39979" x="5829300" y="5289550"/>
          <p14:tracePt t="39996" x="5883275" y="5229225"/>
          <p14:tracePt t="40013" x="5940425" y="5156200"/>
          <p14:tracePt t="40030" x="5972175" y="5083175"/>
          <p14:tracePt t="40046" x="5984875" y="5045075"/>
          <p14:tracePt t="40062" x="6007100" y="5000625"/>
          <p14:tracePt t="40079" x="6026150" y="4937125"/>
          <p14:tracePt t="40096" x="6026150" y="4892675"/>
          <p14:tracePt t="40113" x="6026150" y="4854575"/>
          <p14:tracePt t="40129" x="6026150" y="4800600"/>
          <p14:tracePt t="40146" x="6022975" y="4762500"/>
          <p14:tracePt t="40162" x="6010275" y="4733925"/>
          <p14:tracePt t="40180" x="5953125" y="4645025"/>
          <p14:tracePt t="40196" x="5886450" y="4572000"/>
          <p14:tracePt t="40212" x="5819775" y="4498975"/>
          <p14:tracePt t="40229" x="5749925" y="4429125"/>
          <p14:tracePt t="40246" x="5711825" y="4403725"/>
          <p14:tracePt t="40262" x="5664200" y="4375150"/>
          <p14:tracePt t="40279" x="5581650" y="4333875"/>
          <p14:tracePt t="40296" x="5518150" y="4321175"/>
          <p14:tracePt t="40313" x="5464175" y="4308475"/>
          <p14:tracePt t="40329" x="5397500" y="4267200"/>
          <p14:tracePt t="40346" x="5359400" y="4248150"/>
          <p14:tracePt t="40363" x="5314950" y="4229100"/>
          <p14:tracePt t="40379" x="5248275" y="4203700"/>
          <p14:tracePt t="40396" x="5219700" y="4191000"/>
          <p14:tracePt t="40414" x="5168900" y="4165600"/>
          <p14:tracePt t="40429" x="5130800" y="4140200"/>
          <p14:tracePt t="40446" x="5083175" y="4114800"/>
          <p14:tracePt t="40463" x="5026025" y="4076700"/>
          <p14:tracePt t="40479" x="4978400" y="4048125"/>
          <p14:tracePt t="40496" x="4911725" y="4010025"/>
          <p14:tracePt t="40513" x="4819650" y="3990975"/>
          <p14:tracePt t="40529" x="4775200" y="3978275"/>
          <p14:tracePt t="40546" x="4730750" y="3978275"/>
          <p14:tracePt t="40563" x="4651375" y="3978275"/>
          <p14:tracePt t="40579" x="4584700" y="3978275"/>
          <p14:tracePt t="40596" x="4502150" y="3978275"/>
          <p14:tracePt t="40613" x="4381500" y="3981450"/>
          <p14:tracePt t="40629" x="4327525" y="3994150"/>
          <p14:tracePt t="40646" x="4292600" y="4006850"/>
          <p14:tracePt t="40663" x="4241800" y="4051300"/>
          <p14:tracePt t="40679" x="4200525" y="4076700"/>
          <p14:tracePt t="40696" x="4159250" y="4127500"/>
          <p14:tracePt t="40713" x="4086225" y="4197350"/>
          <p14:tracePt t="40730" x="4041775" y="4248150"/>
          <p14:tracePt t="40746" x="4016375" y="4286250"/>
          <p14:tracePt t="40763" x="3971925" y="4346575"/>
          <p14:tracePt t="40779" x="3949700" y="4387850"/>
          <p14:tracePt t="40796" x="3924300" y="4416425"/>
          <p14:tracePt t="40812" x="3908425" y="4454525"/>
          <p14:tracePt t="40829" x="3895725" y="4483100"/>
          <p14:tracePt t="40846" x="3883025" y="4508500"/>
          <p14:tracePt t="40862" x="3860800" y="4549775"/>
          <p14:tracePt t="40879" x="3848100" y="4572000"/>
          <p14:tracePt t="40896" x="3835400" y="4597400"/>
          <p14:tracePt t="40912" x="3835400" y="4629150"/>
          <p14:tracePt t="40929" x="3835400" y="4657725"/>
          <p14:tracePt t="40946" x="3838575" y="4679950"/>
          <p14:tracePt t="40963" x="3870325" y="4740275"/>
          <p14:tracePt t="40979" x="3940175" y="4803775"/>
          <p14:tracePt t="40996" x="4022725" y="4851400"/>
          <p14:tracePt t="41013" x="4130675" y="4911725"/>
          <p14:tracePt t="41029" x="4168775" y="4933950"/>
          <p14:tracePt t="41046" x="4200525" y="4949825"/>
          <p14:tracePt t="41063" x="4235450" y="4968875"/>
          <p14:tracePt t="41079" x="4264025" y="4981575"/>
          <p14:tracePt t="41097" x="4314825" y="5006975"/>
          <p14:tracePt t="41112" x="4337050" y="5016500"/>
          <p14:tracePt t="41129" x="4362450" y="5029200"/>
          <p14:tracePt t="41146" x="4391025" y="5041900"/>
          <p14:tracePt t="41163" x="4435475" y="5067300"/>
          <p14:tracePt t="41179" x="4457700" y="5076825"/>
          <p14:tracePt t="41197" x="4505325" y="5076825"/>
          <p14:tracePt t="41212" x="4533900" y="5076825"/>
          <p14:tracePt t="41229" x="4572000" y="5076825"/>
          <p14:tracePt t="41246" x="4600575" y="5083175"/>
          <p14:tracePt t="41262" x="4635500" y="5083175"/>
          <p14:tracePt t="41279" x="4657725" y="5083175"/>
          <p14:tracePt t="41297" x="4695825" y="5083175"/>
          <p14:tracePt t="41312" x="4733925" y="5080000"/>
          <p14:tracePt t="41329" x="4772025" y="5067300"/>
          <p14:tracePt t="41346" x="4838700" y="5035550"/>
          <p14:tracePt t="41363" x="4867275" y="5016500"/>
          <p14:tracePt t="41380" x="4892675" y="5003800"/>
          <p14:tracePt t="41396" x="4921250" y="4981575"/>
          <p14:tracePt t="41412" x="4930775" y="4972050"/>
          <p14:tracePt t="41429" x="4940300" y="4962525"/>
          <p14:tracePt t="41446" x="4959350" y="4953000"/>
          <p14:tracePt t="41462" x="4972050" y="4937125"/>
          <p14:tracePt t="41479" x="4981575" y="4927600"/>
          <p14:tracePt t="41496" x="5019675" y="4876800"/>
          <p14:tracePt t="41513" x="5045075" y="4829175"/>
          <p14:tracePt t="41529" x="5080000" y="4772025"/>
          <p14:tracePt t="41546" x="5099050" y="4714875"/>
          <p14:tracePt t="41562" x="5111750" y="4689475"/>
          <p14:tracePt t="41579" x="5124450" y="4660900"/>
          <p14:tracePt t="41596" x="5130800" y="4610100"/>
          <p14:tracePt t="41613" x="5130800" y="4581525"/>
          <p14:tracePt t="41630" x="5143500" y="4537075"/>
          <p14:tracePt t="41646" x="5143500" y="4467225"/>
          <p14:tracePt t="41662" x="5127625" y="4435475"/>
          <p14:tracePt t="41679" x="5121275" y="4413250"/>
          <p14:tracePt t="41696" x="5111750" y="4384675"/>
          <p14:tracePt t="41712" x="5105400" y="4375150"/>
          <p14:tracePt t="41729" x="5105400" y="4365625"/>
          <p14:tracePt t="41746" x="5089525" y="4359275"/>
          <p14:tracePt t="41762" x="5076825" y="4356100"/>
          <p14:tracePt t="41779" x="5067300" y="4346575"/>
          <p14:tracePt t="41796" x="5026025" y="4324350"/>
          <p14:tracePt t="41812" x="5000625" y="4318000"/>
          <p14:tracePt t="41829" x="4991100" y="4311650"/>
          <p14:tracePt t="41846" x="4972050" y="4305300"/>
          <p14:tracePt t="41863" x="4962525" y="4305300"/>
          <p14:tracePt t="41879" x="4953000" y="4305300"/>
          <p14:tracePt t="41896" x="4937125" y="4302125"/>
          <p14:tracePt t="41912" x="4914900" y="4292600"/>
          <p14:tracePt t="41929" x="4892675" y="4273550"/>
          <p14:tracePt t="41946" x="4851400" y="4260850"/>
          <p14:tracePt t="41963" x="4829175" y="4260850"/>
          <p14:tracePt t="41980" x="4806950" y="4260850"/>
          <p14:tracePt t="41996" x="4797425" y="4260850"/>
          <p14:tracePt t="42012" x="4787900" y="4260850"/>
          <p14:tracePt t="42029" x="4778375" y="4260850"/>
          <p14:tracePt t="42046" x="4768850" y="4260850"/>
          <p14:tracePt t="42167" x="4762500" y="4260850"/>
          <p14:tracePt t="42173" x="4759325" y="4260850"/>
          <p14:tracePt t="44538" x="4768850" y="4222750"/>
          <p14:tracePt t="44544" x="4784725" y="4149725"/>
          <p14:tracePt t="44551" x="4803775" y="4070350"/>
          <p14:tracePt t="44562" x="4841875" y="3984625"/>
          <p14:tracePt t="44579" x="4937125" y="3692525"/>
          <p14:tracePt t="44596" x="4994275" y="3492500"/>
          <p14:tracePt t="44629" x="5095875" y="3028950"/>
          <p14:tracePt t="44662" x="5140325" y="2759075"/>
          <p14:tracePt t="44680" x="5140325" y="2619375"/>
          <p14:tracePt t="44695" x="5140325" y="2514600"/>
          <p14:tracePt t="44712" x="5140325" y="2400300"/>
          <p14:tracePt t="44729" x="5140325" y="2203450"/>
          <p14:tracePt t="44745" x="5156200" y="2117725"/>
          <p14:tracePt t="44762" x="5172075" y="2012950"/>
          <p14:tracePt t="44779" x="5203825" y="1876425"/>
          <p14:tracePt t="44795" x="5210175" y="1816100"/>
          <p14:tracePt t="44812" x="5210175" y="1781175"/>
          <p14:tracePt t="44829" x="5210175" y="1739900"/>
          <p14:tracePt t="44846" x="5210175" y="1695450"/>
          <p14:tracePt t="44862" x="5210175" y="1651000"/>
          <p14:tracePt t="44879" x="5222875" y="1552575"/>
          <p14:tracePt t="44895" x="5245100" y="1489075"/>
          <p14:tracePt t="44912" x="5280025" y="1441450"/>
          <p14:tracePt t="44928" x="5311775" y="1387475"/>
          <p14:tracePt t="44945" x="5324475" y="1365250"/>
          <p14:tracePt t="44962" x="5340350" y="1355725"/>
          <p14:tracePt t="44979" x="5346700" y="1339850"/>
          <p14:tracePt t="44995" x="5349875" y="1339850"/>
          <p14:tracePt t="45012" x="5359400" y="1339850"/>
          <p14:tracePt t="45029" x="5375275" y="1339850"/>
          <p14:tracePt t="45045" x="5391150" y="1339850"/>
          <p14:tracePt t="45062" x="5400675" y="1339850"/>
          <p14:tracePt t="45078" x="5413375" y="1339850"/>
          <p14:tracePt t="45096" x="5422900" y="1339850"/>
          <p14:tracePt t="45112" x="5438775" y="1339850"/>
          <p14:tracePt t="45129" x="5454650" y="1339850"/>
          <p14:tracePt t="45164" x="5454650" y="1333500"/>
          <p14:tracePt t="45178" x="5454650" y="1323975"/>
          <p14:tracePt t="45196" x="5451475" y="1311275"/>
          <p14:tracePt t="45627" x="5489575" y="1289050"/>
          <p14:tracePt t="45634" x="5549900" y="1263650"/>
          <p14:tracePt t="45646" x="5594350" y="1222375"/>
          <p14:tracePt t="45663" x="5718175" y="1120775"/>
          <p14:tracePt t="45678" x="5775325" y="1085850"/>
          <p14:tracePt t="45695" x="5813425" y="1054100"/>
          <p14:tracePt t="45712" x="5889625" y="1019175"/>
          <p14:tracePt t="45745" x="5997575" y="984250"/>
          <p14:tracePt t="45779" x="6140450" y="955675"/>
          <p14:tracePt t="45795" x="6200775" y="949325"/>
          <p14:tracePt t="45797" x="6219825" y="949325"/>
          <p14:tracePt t="45812" x="6254750" y="949325"/>
          <p14:tracePt t="45829" x="6276975" y="949325"/>
          <p14:tracePt t="45845" x="6292850" y="949325"/>
          <p14:tracePt t="45863" x="6318250" y="949325"/>
          <p14:tracePt t="45879" x="6334125" y="952500"/>
          <p14:tracePt t="45896" x="6365875" y="965200"/>
          <p14:tracePt t="45912" x="6423025" y="984250"/>
          <p14:tracePt t="45929" x="6461125" y="1003300"/>
          <p14:tracePt t="45945" x="6511925" y="1016000"/>
          <p14:tracePt t="45962" x="6578600" y="1035050"/>
          <p14:tracePt t="45979" x="6623050" y="1047750"/>
          <p14:tracePt t="45995" x="6654800" y="1066800"/>
          <p14:tracePt t="46012" x="6696075" y="1089025"/>
          <p14:tracePt t="46029" x="6727825" y="1101725"/>
          <p14:tracePt t="46045" x="6743700" y="1114425"/>
          <p14:tracePt t="46062" x="6759575" y="1133475"/>
          <p14:tracePt t="46079" x="6762750" y="1139825"/>
          <p14:tracePt t="46096" x="6762750" y="1143000"/>
          <p14:tracePt t="46129" x="6762750" y="1149350"/>
          <p14:tracePt t="46146" x="6762750" y="1152525"/>
          <p14:tracePt t="46190" x="6762750" y="1158875"/>
          <p14:tracePt t="46196" x="6762750" y="1162050"/>
          <p14:tracePt t="46218" x="6762750" y="1168400"/>
          <p14:tracePt t="46225" x="6762750" y="1177925"/>
          <p14:tracePt t="46232" x="6762750" y="1184275"/>
          <p14:tracePt t="46246" x="6762750" y="1193800"/>
          <p14:tracePt t="46262" x="6762750" y="1203325"/>
          <p14:tracePt t="46279" x="6762750" y="1212850"/>
          <p14:tracePt t="46296" x="6762750" y="1225550"/>
          <p14:tracePt t="46312" x="6762750" y="1235075"/>
          <p14:tracePt t="46329" x="6756400" y="1247775"/>
          <p14:tracePt t="46346" x="6740525" y="1273175"/>
          <p14:tracePt t="46362" x="6727825" y="1304925"/>
          <p14:tracePt t="46379" x="6692900" y="1368425"/>
          <p14:tracePt t="46395" x="6604000" y="1552575"/>
          <p14:tracePt t="46412" x="6496050" y="1755775"/>
          <p14:tracePt t="46429" x="6369050" y="1962150"/>
          <p14:tracePt t="46446" x="6032500" y="2438400"/>
          <p14:tracePt t="46463" x="5822950" y="2708275"/>
          <p14:tracePt t="46480" x="5619750" y="2955925"/>
          <p14:tracePt t="46496" x="5403850" y="3184525"/>
          <p14:tracePt t="46513" x="5292725" y="3311525"/>
          <p14:tracePt t="46531" x="5153025" y="3460750"/>
          <p14:tracePt t="46916" x="5105400" y="3533775"/>
          <p14:tracePt t="46923" x="5051425" y="3619500"/>
          <p14:tracePt t="46930" x="5003800" y="3705225"/>
          <p14:tracePt t="46945" x="4864100" y="3911600"/>
          <p14:tracePt t="46962" x="4746625" y="4171950"/>
          <p14:tracePt t="46986" x="4572000" y="4673600"/>
          <p14:tracePt t="47013" x="4486275" y="5000625"/>
          <p14:tracePt t="47046" x="4349750" y="5381625"/>
          <p14:tracePt t="47063" x="4305300" y="5492750"/>
          <p14:tracePt t="47079" x="4238625" y="5664200"/>
          <p14:tracePt t="47095" x="4194175" y="5784850"/>
          <p14:tracePt t="47112" x="4159250" y="5895975"/>
          <p14:tracePt t="47129" x="4137025" y="6016625"/>
          <p14:tracePt t="47145" x="4130675" y="6070600"/>
          <p14:tracePt t="47162" x="4130675" y="6121400"/>
          <p14:tracePt t="47178" x="4130675" y="6175375"/>
          <p14:tracePt t="47196" x="4130675" y="6207125"/>
          <p14:tracePt t="47212" x="4130675" y="6235700"/>
          <p14:tracePt t="47229" x="4133850" y="6276975"/>
          <p14:tracePt t="47246" x="4146550" y="6305550"/>
          <p14:tracePt t="47262" x="4152900" y="6343650"/>
          <p14:tracePt t="47279" x="4159250" y="6372225"/>
          <p14:tracePt t="47296" x="4159250" y="6388100"/>
          <p14:tracePt t="47312" x="4159250" y="6397625"/>
          <p14:tracePt t="47329" x="4159250" y="6400800"/>
          <p14:tracePt t="47349" x="4162425" y="6394450"/>
          <p14:tracePt t="47362" x="4168775" y="6391275"/>
          <p14:tracePt t="47379" x="4191000" y="6350000"/>
          <p14:tracePt t="47395" x="4203700" y="6311900"/>
          <p14:tracePt t="47412" x="4216400" y="6280150"/>
          <p14:tracePt t="47429" x="4235450" y="6238875"/>
          <p14:tracePt t="47445" x="4251325" y="6213475"/>
          <p14:tracePt t="47462" x="4276725" y="6181725"/>
          <p14:tracePt t="47478" x="4311650" y="6153150"/>
          <p14:tracePt t="47495" x="4337050" y="6124575"/>
          <p14:tracePt t="47511" x="4378325" y="6096000"/>
          <p14:tracePt t="47529" x="4464050" y="6048375"/>
          <p14:tracePt t="47546" x="4540250" y="6016625"/>
          <p14:tracePt t="47563" x="4657725" y="5962650"/>
          <p14:tracePt t="47580" x="4733925" y="5940425"/>
          <p14:tracePt t="47596" x="4797425" y="5924550"/>
          <p14:tracePt t="47614" x="4873625" y="5908675"/>
          <p14:tracePt t="47630" x="4908550" y="5908675"/>
          <p14:tracePt t="47645" x="4946650" y="5908675"/>
          <p14:tracePt t="47662" x="4978400" y="5908675"/>
          <p14:tracePt t="47678" x="5016500" y="5908675"/>
          <p14:tracePt t="47695" x="5051425" y="5908675"/>
          <p14:tracePt t="47712" x="5086350" y="5924550"/>
          <p14:tracePt t="47728" x="5118100" y="5924550"/>
          <p14:tracePt t="47745" x="5140325" y="5930900"/>
          <p14:tracePt t="47763" x="5172075" y="5934075"/>
          <p14:tracePt t="47778" x="5194300" y="5940425"/>
          <p14:tracePt t="47795" x="5226050" y="5946775"/>
          <p14:tracePt t="47812" x="5289550" y="5959475"/>
          <p14:tracePt t="47828" x="5318125" y="5965825"/>
          <p14:tracePt t="47845" x="5349875" y="5978525"/>
          <p14:tracePt t="47862" x="5375275" y="5978525"/>
          <p14:tracePt t="47878" x="5384800" y="5978525"/>
          <p14:tracePt t="47895" x="5400675" y="5978525"/>
          <p14:tracePt t="47911" x="5429250" y="5981700"/>
          <p14:tracePt t="47928" x="5457825" y="5988050"/>
          <p14:tracePt t="47945" x="5467350" y="5988050"/>
          <p14:tracePt t="47962" x="5486400" y="5988050"/>
          <p14:tracePt t="47978" x="5499100" y="5994400"/>
          <p14:tracePt t="47996" x="5508625" y="5994400"/>
          <p14:tracePt t="48041" x="5511800" y="5994400"/>
          <p14:tracePt t="48055" x="5518150" y="5994400"/>
          <p14:tracePt t="48063" x="5521325" y="5994400"/>
          <p14:tracePt t="48078" x="5527675" y="5994400"/>
          <p14:tracePt t="48095" x="5534025" y="5994400"/>
          <p14:tracePt t="48112" x="5543550" y="5994400"/>
          <p14:tracePt t="48128" x="5543550" y="5988050"/>
          <p14:tracePt t="48162" x="5543550" y="5969000"/>
          <p14:tracePt t="48178" x="5543550" y="5962650"/>
          <p14:tracePt t="48195" x="5546725" y="5959475"/>
          <p14:tracePt t="48212" x="5562600" y="5943600"/>
          <p14:tracePt t="48229" x="5568950" y="5934075"/>
          <p14:tracePt t="48245" x="5578475" y="5911850"/>
          <p14:tracePt t="48262" x="5584825" y="5876925"/>
          <p14:tracePt t="48278" x="5584825" y="5848350"/>
          <p14:tracePt t="48295" x="5584825" y="5832475"/>
          <p14:tracePt t="48312" x="5584825" y="5807075"/>
          <p14:tracePt t="48328" x="5584825" y="5794375"/>
          <p14:tracePt t="48346" x="5584825" y="5768975"/>
          <p14:tracePt t="48362" x="5584825" y="5740400"/>
          <p14:tracePt t="48378" x="5584825" y="5718175"/>
          <p14:tracePt t="48395" x="5584825" y="5689600"/>
          <p14:tracePt t="48412" x="5581650" y="5661025"/>
          <p14:tracePt t="48429" x="5572125" y="5641975"/>
          <p14:tracePt t="48446" x="5568950" y="5632450"/>
          <p14:tracePt t="48462" x="5546725" y="5616575"/>
          <p14:tracePt t="48479" x="5537200" y="5607050"/>
          <p14:tracePt t="48495" x="5521325" y="5578475"/>
          <p14:tracePt t="48511" x="5511800" y="5565775"/>
          <p14:tracePt t="48528" x="5486400" y="5534025"/>
          <p14:tracePt t="48545" x="5448300" y="5495925"/>
          <p14:tracePt t="48562" x="5432425" y="5480050"/>
          <p14:tracePt t="48578" x="5416550" y="5467350"/>
          <p14:tracePt t="48595" x="5400675" y="5454650"/>
          <p14:tracePt t="48611" x="5387975" y="5441950"/>
          <p14:tracePt t="48628" x="5372100" y="5438775"/>
          <p14:tracePt t="48645" x="5330825" y="5432425"/>
          <p14:tracePt t="48662" x="5305425" y="5413375"/>
          <p14:tracePt t="48678" x="5289550" y="5410200"/>
          <p14:tracePt t="48695" x="5264150" y="5394325"/>
          <p14:tracePt t="48711" x="5254625" y="5394325"/>
          <p14:tracePt t="48728" x="5245100" y="5394325"/>
          <p14:tracePt t="48745" x="5226050" y="5394325"/>
          <p14:tracePt t="48762" x="5216525" y="5394325"/>
          <p14:tracePt t="48778" x="5200650" y="5394325"/>
          <p14:tracePt t="48795" x="5175250" y="5394325"/>
          <p14:tracePt t="48812" x="5159375" y="5397500"/>
          <p14:tracePt t="48828" x="5143500" y="5407025"/>
          <p14:tracePt t="48845" x="5121275" y="5426075"/>
          <p14:tracePt t="48862" x="5111750" y="5435600"/>
          <p14:tracePt t="48878" x="5095875" y="5448300"/>
          <p14:tracePt t="48895" x="5051425" y="5492750"/>
          <p14:tracePt t="48912" x="5026025" y="5514975"/>
          <p14:tracePt t="48928" x="4997450" y="5540375"/>
          <p14:tracePt t="48945" x="4959350" y="5584825"/>
          <p14:tracePt t="48962" x="4927600" y="5616575"/>
          <p14:tracePt t="48978" x="4914900" y="5638800"/>
          <p14:tracePt t="48995" x="4899025" y="5673725"/>
          <p14:tracePt t="49012" x="4886325" y="5689600"/>
          <p14:tracePt t="49029" x="4876800" y="5715000"/>
          <p14:tracePt t="49045" x="4857750" y="5756275"/>
          <p14:tracePt t="49061" x="4845050" y="5778500"/>
          <p14:tracePt t="49078" x="4829175" y="5803900"/>
          <p14:tracePt t="49095" x="4813300" y="5822950"/>
          <p14:tracePt t="49112" x="4803775" y="5835650"/>
          <p14:tracePt t="49129" x="4803775" y="5861050"/>
          <p14:tracePt t="49145" x="4803775" y="5870575"/>
          <p14:tracePt t="49162" x="4803775" y="5880100"/>
          <p14:tracePt t="49178" x="4803775" y="5895975"/>
          <p14:tracePt t="49195" x="4803775" y="5908675"/>
          <p14:tracePt t="49212" x="4803775" y="5918200"/>
          <p14:tracePt t="49229" x="4803775" y="5934075"/>
          <p14:tracePt t="49245" x="4816475" y="5949950"/>
          <p14:tracePt t="49262" x="4826000" y="5959475"/>
          <p14:tracePt t="49279" x="4845050" y="5975350"/>
          <p14:tracePt t="49295" x="4854575" y="5984875"/>
          <p14:tracePt t="49312" x="4870450" y="5994400"/>
          <p14:tracePt t="49329" x="4892675" y="5994400"/>
          <p14:tracePt t="49345" x="4914900" y="5994400"/>
          <p14:tracePt t="49362" x="4943475" y="5994400"/>
          <p14:tracePt t="49379" x="4975225" y="5994400"/>
          <p14:tracePt t="49395" x="5003800" y="5994400"/>
          <p14:tracePt t="49411" x="5026025" y="5994400"/>
          <p14:tracePt t="49429" x="5048250" y="5994400"/>
          <p14:tracePt t="49445" x="5057775" y="5994400"/>
          <p14:tracePt t="49461" x="5067300" y="5994400"/>
          <p14:tracePt t="49479" x="5076825" y="5994400"/>
          <p14:tracePt t="49494" x="5086350" y="5994400"/>
          <p14:tracePt t="49511" x="5102225" y="5994400"/>
          <p14:tracePt t="49528" x="5121275" y="5988050"/>
          <p14:tracePt t="49545" x="5140325" y="5981700"/>
          <p14:tracePt t="49561" x="5162550" y="5975350"/>
          <p14:tracePt t="49579" x="5187950" y="5972175"/>
          <p14:tracePt t="49594" x="5203825" y="5965825"/>
          <p14:tracePt t="49612" x="5226050" y="5959475"/>
          <p14:tracePt t="49629" x="5267325" y="5949950"/>
          <p14:tracePt t="49646" x="5292725" y="5930900"/>
          <p14:tracePt t="49663" x="5321300" y="5918200"/>
          <p14:tracePt t="49679" x="5356225" y="5905500"/>
          <p14:tracePt t="49695" x="5378450" y="5895975"/>
          <p14:tracePt t="49711" x="5387975" y="5889625"/>
          <p14:tracePt t="49728" x="5403850" y="5889625"/>
          <p14:tracePt t="49745" x="5413375" y="5889625"/>
          <p14:tracePt t="50847" x="5413375" y="5880100"/>
          <p14:tracePt t="50854" x="5413375" y="5861050"/>
          <p14:tracePt t="50862" x="5413375" y="5851525"/>
          <p14:tracePt t="50878" x="5413375" y="5842000"/>
          <p14:tracePt t="50896" x="5413375" y="5826125"/>
          <p14:tracePt t="50912" x="5413375" y="5810250"/>
          <p14:tracePt t="50945" x="5429250" y="5784850"/>
          <p14:tracePt t="50978" x="5435600" y="5759450"/>
          <p14:tracePt t="50995" x="5435600" y="5746750"/>
          <p14:tracePt t="51012" x="5435600" y="5740400"/>
          <p14:tracePt t="51028" x="5435600" y="5737225"/>
          <p14:tracePt t="51117" x="5435600" y="5730875"/>
          <p14:tracePt t="51124" x="5435600" y="5727700"/>
          <p14:tracePt t="51131" x="5435600" y="5721350"/>
          <p14:tracePt t="51145" x="5435600" y="5699125"/>
          <p14:tracePt t="51161" x="5432425" y="5670550"/>
          <p14:tracePt t="51178" x="5413375" y="5632450"/>
          <p14:tracePt t="51195" x="5400675" y="5591175"/>
          <p14:tracePt t="51211" x="5400675" y="5568950"/>
          <p14:tracePt t="51228" x="5394325" y="5546725"/>
          <p14:tracePt t="51245" x="5387975" y="5511800"/>
          <p14:tracePt t="51261" x="5384800" y="5489575"/>
          <p14:tracePt t="51278" x="5372100" y="5457825"/>
          <p14:tracePt t="51295" x="5365750" y="5410200"/>
          <p14:tracePt t="51311" x="5353050" y="5378450"/>
          <p14:tracePt t="51329" x="5353050" y="5343525"/>
          <p14:tracePt t="51345" x="5353050" y="5311775"/>
          <p14:tracePt t="51361" x="5353050" y="5273675"/>
          <p14:tracePt t="51379" x="5353050" y="5251450"/>
          <p14:tracePt t="51395" x="5353050" y="5210175"/>
          <p14:tracePt t="51411" x="5353050" y="5191125"/>
          <p14:tracePt t="51429" x="5353050" y="5156200"/>
          <p14:tracePt t="51445" x="5353050" y="5133975"/>
          <p14:tracePt t="51462" x="5353050" y="5105400"/>
          <p14:tracePt t="51478" x="5368925" y="5080000"/>
          <p14:tracePt t="51495" x="5381625" y="5026025"/>
          <p14:tracePt t="51511" x="5381625" y="4987925"/>
          <p14:tracePt t="51528" x="5384800" y="4959350"/>
          <p14:tracePt t="51544" x="5391150" y="4918075"/>
          <p14:tracePt t="51561" x="5391150" y="4895850"/>
          <p14:tracePt t="51578" x="5397500" y="4864100"/>
          <p14:tracePt t="51594" x="5397500" y="4832350"/>
          <p14:tracePt t="51612" x="5403850" y="4787900"/>
          <p14:tracePt t="51629" x="5426075" y="4724400"/>
          <p14:tracePt t="51646" x="5432425" y="4679950"/>
          <p14:tracePt t="51662" x="5432425" y="4641850"/>
          <p14:tracePt t="51679" x="5432425" y="4581525"/>
          <p14:tracePt t="51695" x="5432425" y="4549775"/>
          <p14:tracePt t="51711" x="5432425" y="4527550"/>
          <p14:tracePt t="51729" x="5432425" y="4495800"/>
          <p14:tracePt t="51744" x="5432425" y="4467225"/>
          <p14:tracePt t="51762" x="5432425" y="4429125"/>
          <p14:tracePt t="51779" x="5448300" y="4371975"/>
          <p14:tracePt t="51795" x="5448300" y="4330700"/>
          <p14:tracePt t="51811" x="5448300" y="4286250"/>
          <p14:tracePt t="51828" x="5448300" y="4200525"/>
          <p14:tracePt t="51844" x="5448300" y="4130675"/>
          <p14:tracePt t="51862" x="5457825" y="4035425"/>
          <p14:tracePt t="51879" x="5464175" y="3956050"/>
          <p14:tracePt t="51894" x="5476875" y="3911600"/>
          <p14:tracePt t="51911" x="5476875" y="3883025"/>
          <p14:tracePt t="51913" x="5476875" y="3857625"/>
          <p14:tracePt t="51928" x="5489575" y="3819525"/>
          <p14:tracePt t="51945" x="5489575" y="3759200"/>
          <p14:tracePt t="51962" x="5489575" y="3698875"/>
          <p14:tracePt t="51978" x="5480050" y="3629025"/>
          <p14:tracePt t="51995" x="5473700" y="3590925"/>
          <p14:tracePt t="52011" x="5473700" y="3575050"/>
          <p14:tracePt t="52028" x="5473700" y="3556000"/>
          <p14:tracePt t="52045" x="5473700" y="3540125"/>
          <p14:tracePt t="52062" x="5473700" y="3530600"/>
          <p14:tracePt t="52079" x="5476875" y="3511550"/>
          <p14:tracePt t="52095" x="5476875" y="3479800"/>
          <p14:tracePt t="52111" x="5476875" y="3444875"/>
          <p14:tracePt t="52128" x="5476875" y="3349625"/>
          <p14:tracePt t="52145" x="5473700" y="3311525"/>
          <p14:tracePt t="52161" x="5473700" y="3270250"/>
          <p14:tracePt t="52178" x="5473700" y="3228975"/>
          <p14:tracePt t="52195" x="5473700" y="3206750"/>
          <p14:tracePt t="52211" x="5473700" y="3178175"/>
          <p14:tracePt t="52228" x="5473700" y="3124200"/>
          <p14:tracePt t="52244" x="5473700" y="3079750"/>
          <p14:tracePt t="52261" x="5476875" y="3025775"/>
          <p14:tracePt t="52278" x="5489575" y="2962275"/>
          <p14:tracePt t="52295" x="5489575" y="2917825"/>
          <p14:tracePt t="52311" x="5489575" y="2895600"/>
          <p14:tracePt t="52328" x="5489575" y="2847975"/>
          <p14:tracePt t="52345" x="5489575" y="2809875"/>
          <p14:tracePt t="52361" x="5489575" y="2787650"/>
          <p14:tracePt t="52378" x="5489575" y="2749550"/>
          <p14:tracePt t="52395" x="5489575" y="2727325"/>
          <p14:tracePt t="52412" x="5489575" y="2686050"/>
          <p14:tracePt t="52428" x="5489575" y="2663825"/>
          <p14:tracePt t="52445" x="5489575" y="2619375"/>
          <p14:tracePt t="52462" x="5467350" y="2555875"/>
          <p14:tracePt t="52478" x="5454650" y="2501900"/>
          <p14:tracePt t="52495" x="5448300" y="2451100"/>
          <p14:tracePt t="52512" x="5441950" y="2362200"/>
          <p14:tracePt t="52528" x="5441950" y="2327275"/>
          <p14:tracePt t="52544" x="5441950" y="2289175"/>
          <p14:tracePt t="52561" x="5435600" y="2241550"/>
          <p14:tracePt t="52578" x="5429250" y="2203450"/>
          <p14:tracePt t="52594" x="5410200" y="2159000"/>
          <p14:tracePt t="52611" x="5391150" y="2095500"/>
          <p14:tracePt t="52628" x="5378450" y="2063750"/>
          <p14:tracePt t="52645" x="5365750" y="2032000"/>
          <p14:tracePt t="52661" x="5343525" y="2003425"/>
          <p14:tracePt t="52678" x="5343525" y="1990725"/>
          <p14:tracePt t="52695" x="5343525" y="1974850"/>
          <p14:tracePt t="52712" x="5343525" y="1958975"/>
          <p14:tracePt t="52728" x="5337175" y="1943100"/>
          <p14:tracePt t="52745" x="5337175" y="1927225"/>
          <p14:tracePt t="52762" x="5337175" y="1914525"/>
          <p14:tracePt t="52778" x="5337175" y="1905000"/>
          <p14:tracePt t="52795" x="5337175" y="1889125"/>
          <p14:tracePt t="52811" x="5337175" y="1873250"/>
          <p14:tracePt t="52828" x="5337175" y="1863725"/>
          <p14:tracePt t="52845" x="5337175" y="1854200"/>
          <p14:tracePt t="52878" x="5337175" y="1844675"/>
          <p14:tracePt t="52969" x="5337175" y="1851025"/>
          <p14:tracePt t="52989" x="5337175" y="1857375"/>
          <p14:tracePt t="52996" x="5337175" y="1860550"/>
          <p14:tracePt t="53004" x="5330825" y="1860550"/>
          <p14:tracePt t="53011" x="5330825" y="1866900"/>
          <p14:tracePt t="53028" x="5327650" y="1876425"/>
          <p14:tracePt t="53045" x="5321300" y="1892300"/>
          <p14:tracePt t="53062" x="5321300" y="1905000"/>
          <p14:tracePt t="53078" x="5318125" y="1917700"/>
          <p14:tracePt t="53095" x="5318125" y="1927225"/>
          <p14:tracePt t="53112" x="5302250" y="1939925"/>
          <p14:tracePt t="53128" x="5295900" y="1971675"/>
          <p14:tracePt t="53145" x="5289550" y="2025650"/>
          <p14:tracePt t="53162" x="5283200" y="2063750"/>
          <p14:tracePt t="53179" x="5283200" y="2108200"/>
          <p14:tracePt t="53196" x="5283200" y="2146300"/>
          <p14:tracePt t="53211" x="5276850" y="2178050"/>
          <p14:tracePt t="53228" x="5276850" y="2222500"/>
          <p14:tracePt t="53245" x="5270500" y="2301875"/>
          <p14:tracePt t="53261" x="5270500" y="2352675"/>
          <p14:tracePt t="53278" x="5270500" y="2397125"/>
          <p14:tracePt t="53295" x="5270500" y="2438400"/>
          <p14:tracePt t="53311" x="5270500" y="2466975"/>
          <p14:tracePt t="53328" x="5270500" y="2489200"/>
          <p14:tracePt t="53345" x="5270500" y="2530475"/>
          <p14:tracePt t="53361" x="5270500" y="2549525"/>
          <p14:tracePt t="53378" x="5270500" y="2581275"/>
          <p14:tracePt t="53395" x="5270500" y="2613025"/>
          <p14:tracePt t="53411" x="5270500" y="2641600"/>
          <p14:tracePt t="53428" x="5270500" y="2657475"/>
          <p14:tracePt t="53445" x="5270500" y="2673350"/>
          <p14:tracePt t="53462" x="5270500" y="2689225"/>
          <p14:tracePt t="53478" x="5270500" y="2698750"/>
          <p14:tracePt t="53494" x="5270500" y="2708275"/>
          <p14:tracePt t="53538" x="5270500" y="2705100"/>
          <p14:tracePt t="53545" x="5270500" y="2701925"/>
          <p14:tracePt t="53561" x="5276850" y="2686050"/>
          <p14:tracePt t="53578" x="5276850" y="2641600"/>
          <p14:tracePt t="53595" x="5283200" y="2587625"/>
          <p14:tracePt t="53611" x="5283200" y="2543175"/>
          <p14:tracePt t="53628" x="5295900" y="2495550"/>
          <p14:tracePt t="53644" x="5295900" y="2400300"/>
          <p14:tracePt t="53661" x="5308600" y="2365375"/>
          <p14:tracePt t="53678" x="5308600" y="2320925"/>
          <p14:tracePt t="53694" x="5308600" y="2279650"/>
          <p14:tracePt t="53711" x="5308600" y="2263775"/>
          <p14:tracePt t="53728" x="5308600" y="2247900"/>
          <p14:tracePt t="53745" x="5321300" y="2222500"/>
          <p14:tracePt t="53761" x="5321300" y="2212975"/>
          <p14:tracePt t="53778" x="5321300" y="2190750"/>
          <p14:tracePt t="53794" x="5321300" y="2143125"/>
          <p14:tracePt t="53811" x="5321300" y="2108200"/>
          <p14:tracePt t="53828" x="5321300" y="2085975"/>
          <p14:tracePt t="53845" x="5321300" y="2038350"/>
          <p14:tracePt t="53861" x="5321300" y="2022475"/>
          <p14:tracePt t="53879" x="5321300" y="2000250"/>
          <p14:tracePt t="53894" x="5318125" y="1990725"/>
          <p14:tracePt t="53911" x="5318125" y="1981200"/>
          <p14:tracePt t="53929" x="5311775" y="1968500"/>
          <p14:tracePt t="53945" x="5311775" y="1952625"/>
          <p14:tracePt t="53978" x="5311775" y="1946275"/>
          <p14:tracePt t="54008" x="5311775" y="1943100"/>
          <p14:tracePt t="54015" x="5311775" y="1936750"/>
          <p14:tracePt t="54029" x="5311775" y="1933575"/>
          <p14:tracePt t="54044" x="5302250" y="1927225"/>
          <p14:tracePt t="54061" x="5292725" y="1924050"/>
          <p14:tracePt t="54078" x="5292725" y="1917700"/>
          <p14:tracePt t="54143" x="5286375" y="1917700"/>
          <p14:tracePt t="54150" x="5286375" y="1911350"/>
          <p14:tracePt t="54164" x="5286375" y="1901825"/>
          <p14:tracePt t="54179" x="5283200" y="1901825"/>
          <p14:tracePt t="59305" x="5289550" y="1901825"/>
          <p14:tracePt t="59312" x="5295900" y="1901825"/>
          <p14:tracePt t="59319" x="5305425" y="1898650"/>
          <p14:tracePt t="59328" x="5318125" y="1892300"/>
          <p14:tracePt t="59344" x="5346700" y="1879600"/>
          <p14:tracePt t="59361" x="5365750" y="1866900"/>
          <p14:tracePt t="59377" x="5391150" y="1857375"/>
          <p14:tracePt t="59410" x="5410200" y="1841500"/>
          <p14:tracePt t="59444" x="5441950" y="1838325"/>
          <p14:tracePt t="59460" x="5451475" y="1828800"/>
          <p14:tracePt t="59477" x="5467350" y="1816100"/>
          <p14:tracePt t="59494" x="5476875" y="1812925"/>
          <p14:tracePt t="59510" x="5489575" y="1812925"/>
          <p14:tracePt t="59527" x="5505450" y="1806575"/>
          <p14:tracePt t="59544" x="5514975" y="1803400"/>
          <p14:tracePt t="59561" x="5530850" y="1787525"/>
          <p14:tracePt t="59577" x="5546725" y="1778000"/>
          <p14:tracePt t="59594" x="5556250" y="1768475"/>
          <p14:tracePt t="59611" x="5565775" y="1762125"/>
          <p14:tracePt t="59627" x="5568950" y="1758950"/>
          <p14:tracePt t="59644" x="5568950" y="1752600"/>
          <p14:tracePt t="59661" x="5568950" y="1743075"/>
          <p14:tracePt t="59677" x="5568950" y="1736725"/>
          <p14:tracePt t="59719" x="5568950" y="1733550"/>
          <p14:tracePt t="59790" x="5562600" y="1733550"/>
          <p14:tracePt t="59797" x="5559425" y="1733550"/>
          <p14:tracePt t="59811" x="5549900" y="1733550"/>
          <p14:tracePt t="59827" x="5549900" y="1727200"/>
          <p14:tracePt t="59844" x="5534025" y="1727200"/>
          <p14:tracePt t="59861" x="5524500" y="1724025"/>
          <p14:tracePt t="59877" x="5514975" y="1724025"/>
          <p14:tracePt t="59894" x="5505450" y="1724025"/>
          <p14:tracePt t="59911" x="5483225" y="1717675"/>
          <p14:tracePt t="59927" x="5480050" y="1717675"/>
          <p14:tracePt t="59960" x="5473700" y="1714500"/>
          <p14:tracePt t="60167" x="5476875" y="1714500"/>
          <p14:tracePt t="60174" x="5486400" y="1708150"/>
          <p14:tracePt t="60181" x="5492750" y="1708150"/>
          <p14:tracePt t="60194" x="5495925" y="1701800"/>
          <p14:tracePt t="60210" x="5511800" y="1692275"/>
          <p14:tracePt t="60227" x="5521325" y="1685925"/>
          <p14:tracePt t="60245" x="5549900" y="1676400"/>
          <p14:tracePt t="60260" x="5559425" y="1676400"/>
          <p14:tracePt t="60277" x="5572125" y="1676400"/>
          <p14:tracePt t="60295" x="5603875" y="1676400"/>
          <p14:tracePt t="60310" x="5619750" y="1676400"/>
          <p14:tracePt t="60327" x="5651500" y="1670050"/>
          <p14:tracePt t="60345" x="5683250" y="1666875"/>
          <p14:tracePt t="60360" x="5715000" y="1660525"/>
          <p14:tracePt t="60377" x="5743575" y="1647825"/>
          <p14:tracePt t="60394" x="5794375" y="1622425"/>
          <p14:tracePt t="60411" x="5832475" y="1622425"/>
          <p14:tracePt t="60427" x="5854700" y="1616075"/>
          <p14:tracePt t="60445" x="5895975" y="1609725"/>
          <p14:tracePt t="60460" x="5918200" y="1603375"/>
          <p14:tracePt t="60477" x="5940425" y="1597025"/>
          <p14:tracePt t="60494" x="5969000" y="1597025"/>
          <p14:tracePt t="60510" x="5988050" y="1597025"/>
          <p14:tracePt t="60528" x="6019800" y="1590675"/>
          <p14:tracePt t="60544" x="6045200" y="1590675"/>
          <p14:tracePt t="60561" x="6073775" y="1584325"/>
          <p14:tracePt t="60577" x="6089650" y="1584325"/>
          <p14:tracePt t="60594" x="6130925" y="1568450"/>
          <p14:tracePt t="60610" x="6153150" y="1562100"/>
          <p14:tracePt t="60627" x="6175375" y="1555750"/>
          <p14:tracePt t="60644" x="6203950" y="1546225"/>
          <p14:tracePt t="60660" x="6232525" y="1539875"/>
          <p14:tracePt t="60678" x="6248400" y="1530350"/>
          <p14:tracePt t="60694" x="6289675" y="1524000"/>
          <p14:tracePt t="60710" x="6311900" y="1511300"/>
          <p14:tracePt t="60727" x="6343650" y="1511300"/>
          <p14:tracePt t="60744" x="6375400" y="1498600"/>
          <p14:tracePt t="60760" x="6407150" y="1489075"/>
          <p14:tracePt t="60777" x="6429375" y="1489075"/>
          <p14:tracePt t="60794" x="6461125" y="1489075"/>
          <p14:tracePt t="60810" x="6470650" y="1489075"/>
          <p14:tracePt t="60827" x="6480175" y="1489075"/>
          <p14:tracePt t="60844" x="6496050" y="1489075"/>
          <p14:tracePt t="60860" x="6511925" y="1489075"/>
          <p14:tracePt t="60878" x="6521450" y="1482725"/>
          <p14:tracePt t="60894" x="6546850" y="1482725"/>
          <p14:tracePt t="60910" x="6575425" y="1482725"/>
          <p14:tracePt t="60927" x="6600825" y="1476375"/>
          <p14:tracePt t="60944" x="6661150" y="1476375"/>
          <p14:tracePt t="60960" x="6689725" y="1476375"/>
          <p14:tracePt t="60978" x="6727825" y="1476375"/>
          <p14:tracePt t="60994" x="6781800" y="1476375"/>
          <p14:tracePt t="61011" x="6826250" y="1476375"/>
          <p14:tracePt t="61014" x="6845300" y="1476375"/>
          <p14:tracePt t="61028" x="6905625" y="1479550"/>
          <p14:tracePt t="61044" x="6991350" y="1495425"/>
          <p14:tracePt t="61060" x="7064375" y="1511300"/>
          <p14:tracePt t="61078" x="7178675" y="1539875"/>
          <p14:tracePt t="61094" x="7254875" y="1555750"/>
          <p14:tracePt t="61111" x="7337425" y="1562100"/>
          <p14:tracePt t="61128" x="7435850" y="1577975"/>
          <p14:tracePt t="61144" x="7499350" y="1584325"/>
          <p14:tracePt t="61160" x="7562850" y="1606550"/>
          <p14:tracePt t="61178" x="7642225" y="1625600"/>
          <p14:tracePt t="61194" x="7699375" y="1638300"/>
          <p14:tracePt t="61210" x="7740650" y="1638300"/>
          <p14:tracePt t="61228" x="7804150" y="1644650"/>
          <p14:tracePt t="61244" x="7832725" y="1644650"/>
          <p14:tracePt t="61260" x="7864475" y="1644650"/>
          <p14:tracePt t="61278" x="7896225" y="1644650"/>
          <p14:tracePt t="61294" x="7924800" y="1644650"/>
          <p14:tracePt t="61310" x="7947025" y="1644650"/>
          <p14:tracePt t="61327" x="7988300" y="1644650"/>
          <p14:tracePt t="61344" x="8010525" y="1644650"/>
          <p14:tracePt t="61360" x="8039100" y="1644650"/>
          <p14:tracePt t="61377" x="8064500" y="1644650"/>
          <p14:tracePt t="61394" x="8080375" y="1644650"/>
          <p14:tracePt t="61410" x="8096250" y="1644650"/>
          <p14:tracePt t="61427" x="8137525" y="1644650"/>
          <p14:tracePt t="61444" x="8150225" y="1651000"/>
          <p14:tracePt t="61460" x="8175625" y="1663700"/>
          <p14:tracePt t="61477" x="8232775" y="1689100"/>
          <p14:tracePt t="61494" x="8283575" y="1701800"/>
          <p14:tracePt t="61510" x="8337550" y="1708150"/>
          <p14:tracePt t="61527" x="8420100" y="1720850"/>
          <p14:tracePt t="61544" x="8470900" y="1727200"/>
          <p14:tracePt t="61560" x="8509000" y="1746250"/>
          <p14:tracePt t="61577" x="8582025" y="1762125"/>
          <p14:tracePt t="61593" x="8626475" y="1768475"/>
          <p14:tracePt t="61611" x="8670925" y="1774825"/>
          <p14:tracePt t="61627" x="8724900" y="1787525"/>
          <p14:tracePt t="61644" x="8747125" y="1787525"/>
          <p14:tracePt t="61661" x="8778875" y="1793875"/>
          <p14:tracePt t="61677" x="8797925" y="1793875"/>
          <p14:tracePt t="61694" x="8807450" y="1793875"/>
          <p14:tracePt t="61710" x="8816975" y="1793875"/>
          <p14:tracePt t="61727" x="8839200" y="1793875"/>
          <p14:tracePt t="61744" x="8848725" y="1793875"/>
          <p14:tracePt t="61760" x="8858250" y="1793875"/>
          <p14:tracePt t="61777" x="8858250" y="1803400"/>
          <p14:tracePt t="61798" x="8861425" y="1803400"/>
          <p14:tracePt t="62275" x="8861425" y="1806575"/>
          <p14:tracePt t="62289" x="8855075" y="1806575"/>
          <p14:tracePt t="62296" x="8851900" y="1806575"/>
          <p14:tracePt t="62310" x="8842375" y="1812925"/>
          <p14:tracePt t="62327" x="8829675" y="1812925"/>
          <p14:tracePt t="62344" x="8820150" y="1812925"/>
          <p14:tracePt t="62377" x="8772525" y="1812925"/>
          <p14:tracePt t="62410" x="8658225" y="1812925"/>
          <p14:tracePt t="62428" x="8597900" y="1812925"/>
          <p14:tracePt t="62444" x="8537575" y="1809750"/>
          <p14:tracePt t="62461" x="8445500" y="1787525"/>
          <p14:tracePt t="62477" x="8382000" y="1765300"/>
          <p14:tracePt t="62494" x="8318500" y="1758950"/>
          <p14:tracePt t="62510" x="8232775" y="1746250"/>
          <p14:tracePt t="62527" x="8147050" y="1739900"/>
          <p14:tracePt t="62544" x="7994650" y="1730375"/>
          <p14:tracePt t="62560" x="7915275" y="1730375"/>
          <p14:tracePt t="62577" x="7829550" y="1724025"/>
          <p14:tracePt t="62594" x="7686675" y="1708150"/>
          <p14:tracePt t="62610" x="7604125" y="1689100"/>
          <p14:tracePt t="62628" x="7518400" y="1682750"/>
          <p14:tracePt t="62644" x="7397750" y="1660525"/>
          <p14:tracePt t="62660" x="7289800" y="1644650"/>
          <p14:tracePt t="62677" x="7169150" y="1600200"/>
          <p14:tracePt t="62694" x="7032625" y="1558925"/>
          <p14:tracePt t="62710" x="6911975" y="1533525"/>
          <p14:tracePt t="62727" x="6826250" y="1511300"/>
          <p14:tracePt t="62744" x="6702425" y="1489075"/>
          <p14:tracePt t="62760" x="6638925" y="1473200"/>
          <p14:tracePt t="62777" x="6588125" y="1460500"/>
          <p14:tracePt t="62794" x="6505575" y="1435100"/>
          <p14:tracePt t="62810" x="6448425" y="1419225"/>
          <p14:tracePt t="62827" x="6403975" y="1406525"/>
          <p14:tracePt t="62844" x="6346825" y="1381125"/>
          <p14:tracePt t="62860" x="6324600" y="1381125"/>
          <p14:tracePt t="62878" x="6296025" y="1381125"/>
          <p14:tracePt t="62893" x="6283325" y="1381125"/>
          <p14:tracePt t="62910" x="6273800" y="1381125"/>
          <p14:tracePt t="62927" x="6261100" y="1381125"/>
          <p14:tracePt t="62944" x="6242050" y="1381125"/>
          <p14:tracePt t="62960" x="6238875" y="1381125"/>
          <p14:tracePt t="63172" x="6245225" y="1381125"/>
          <p14:tracePt t="63179" x="6254750" y="1381125"/>
          <p14:tracePt t="63193" x="6264275" y="1381125"/>
          <p14:tracePt t="63210" x="6273800" y="1381125"/>
          <p14:tracePt t="63227" x="6283325" y="1381125"/>
          <p14:tracePt t="63244" x="6302375" y="1381125"/>
          <p14:tracePt t="63260" x="6318250" y="1381125"/>
          <p14:tracePt t="63277" x="6337300" y="1390650"/>
          <p14:tracePt t="63294" x="6369050" y="1400175"/>
          <p14:tracePt t="63310" x="6384925" y="1400175"/>
          <p14:tracePt t="63327" x="6394450" y="1400175"/>
          <p14:tracePt t="63343" x="6419850" y="1400175"/>
          <p14:tracePt t="63360" x="6429375" y="1406525"/>
          <p14:tracePt t="63377" x="6445250" y="1406525"/>
          <p14:tracePt t="63393" x="6457950" y="1406525"/>
          <p14:tracePt t="63410" x="6480175" y="1406525"/>
          <p14:tracePt t="63428" x="6550025" y="1406525"/>
          <p14:tracePt t="63444" x="6632575" y="1412875"/>
          <p14:tracePt t="63460" x="6724650" y="1412875"/>
          <p14:tracePt t="63478" x="6867525" y="1428750"/>
          <p14:tracePt t="63493" x="6981825" y="1428750"/>
          <p14:tracePt t="63510" x="7096125" y="1428750"/>
          <p14:tracePt t="63527" x="7226300" y="1428750"/>
          <p14:tracePt t="63544" x="7318375" y="1428750"/>
          <p14:tracePt t="63560" x="7423150" y="1428750"/>
          <p14:tracePt t="63578" x="7550150" y="1428750"/>
          <p14:tracePt t="63594" x="7616825" y="1419225"/>
          <p14:tracePt t="63610" x="7689850" y="1403350"/>
          <p14:tracePt t="63627" x="7778750" y="1390650"/>
          <p14:tracePt t="63643" x="7823200" y="1371600"/>
          <p14:tracePt t="63660" x="7861300" y="1358900"/>
          <p14:tracePt t="63677" x="7896225" y="1339850"/>
          <p14:tracePt t="63694" x="7905750" y="1330325"/>
          <p14:tracePt t="63710" x="7915275" y="1314450"/>
          <p14:tracePt t="63727" x="7937500" y="1301750"/>
          <p14:tracePt t="63744" x="7940675" y="1292225"/>
          <p14:tracePt t="63760" x="7940675" y="1270000"/>
          <p14:tracePt t="63777" x="7940675" y="1244600"/>
          <p14:tracePt t="63793" x="7937500" y="1212850"/>
          <p14:tracePt t="63810" x="7927975" y="1196975"/>
          <p14:tracePt t="63827" x="7902575" y="1171575"/>
          <p14:tracePt t="63844" x="7877175" y="1152525"/>
          <p14:tracePt t="63860" x="7845425" y="1139825"/>
          <p14:tracePt t="63877" x="7810500" y="1117600"/>
          <p14:tracePt t="63894" x="7778750" y="1092200"/>
          <p14:tracePt t="63910" x="7756525" y="1066800"/>
          <p14:tracePt t="63928" x="7702550" y="1022350"/>
          <p14:tracePt t="63944" x="7654925" y="987425"/>
          <p14:tracePt t="63960" x="7597775" y="942975"/>
          <p14:tracePt t="63977" x="7515225" y="869950"/>
          <p14:tracePt t="63993" x="7477125" y="844550"/>
          <p14:tracePt t="64011" x="7416800" y="800100"/>
          <p14:tracePt t="64027" x="7331075" y="733425"/>
          <p14:tracePt t="64044" x="7258050" y="669925"/>
          <p14:tracePt t="64060" x="7175500" y="606425"/>
          <p14:tracePt t="64063" x="7134225" y="561975"/>
          <p14:tracePt t="64077" x="7064375" y="508000"/>
          <p14:tracePt t="64093" x="7023100" y="466725"/>
          <p14:tracePt t="64110" x="6975475" y="434975"/>
          <p14:tracePt t="64127" x="6931025" y="409575"/>
          <p14:tracePt t="64144" x="6908800" y="396875"/>
          <p14:tracePt t="64160" x="6886575" y="381000"/>
          <p14:tracePt t="64177" x="6848475" y="361950"/>
          <p14:tracePt t="64193" x="6838950" y="358775"/>
          <p14:tracePt t="64210" x="6829425" y="358775"/>
          <p14:tracePt t="64227" x="6810375" y="358775"/>
          <p14:tracePt t="64244" x="6804025" y="358775"/>
          <p14:tracePt t="64260" x="6791325" y="358775"/>
          <p14:tracePt t="64277" x="6781800" y="358775"/>
          <p14:tracePt t="64294" x="6765925" y="358775"/>
          <p14:tracePt t="64311" x="6750050" y="358775"/>
          <p14:tracePt t="64327" x="6740525" y="358775"/>
          <p14:tracePt t="64344" x="6737350" y="358775"/>
          <p14:tracePt t="64454" x="6743700" y="358775"/>
          <p14:tracePt t="64461" x="6746875" y="358775"/>
          <p14:tracePt t="64467" x="6759575" y="358775"/>
          <p14:tracePt t="64477" x="6784975" y="358775"/>
          <p14:tracePt t="64494" x="6819900" y="361950"/>
          <p14:tracePt t="64510" x="6883400" y="368300"/>
          <p14:tracePt t="64527" x="6911975" y="368300"/>
          <p14:tracePt t="64543" x="6943725" y="368300"/>
          <p14:tracePt t="64560" x="6997700" y="368300"/>
          <p14:tracePt t="64577" x="7042150" y="368300"/>
          <p14:tracePt t="64593" x="7077075" y="368300"/>
          <p14:tracePt t="64610" x="7134225" y="368300"/>
          <p14:tracePt t="64627" x="7162800" y="368300"/>
          <p14:tracePt t="64643" x="7185025" y="368300"/>
          <p14:tracePt t="64660" x="7210425" y="374650"/>
          <p14:tracePt t="64677" x="7219950" y="374650"/>
          <p14:tracePt t="64694" x="7229475" y="374650"/>
          <p14:tracePt t="64710" x="7235825" y="374650"/>
          <p14:tracePt t="64727" x="7235825" y="387350"/>
          <p14:tracePt t="64743" x="7235825" y="393700"/>
          <p14:tracePt t="65272" x="7223125" y="390525"/>
          <p14:tracePt t="65279" x="7204075" y="384175"/>
          <p14:tracePt t="65286" x="7178675" y="377825"/>
          <p14:tracePt t="65294" x="7150100" y="371475"/>
          <p14:tracePt t="65310" x="7105650" y="358775"/>
          <p14:tracePt t="65327" x="7067550" y="346075"/>
          <p14:tracePt t="65360" x="6972300" y="314325"/>
          <p14:tracePt t="65394" x="6908800" y="301625"/>
          <p14:tracePt t="65410" x="6899275" y="301625"/>
          <p14:tracePt t="65427" x="6889750" y="301625"/>
          <p14:tracePt t="65443" x="6870700" y="301625"/>
          <p14:tracePt t="65460" x="6861175" y="301625"/>
          <p14:tracePt t="65477" x="6851650" y="301625"/>
          <p14:tracePt t="65493" x="6851650" y="298450"/>
          <p14:tracePt t="65536" x="6851650" y="292100"/>
          <p14:tracePt t="65543" x="6858000" y="292100"/>
          <p14:tracePt t="65560" x="6867525" y="285750"/>
          <p14:tracePt t="65577" x="6892925" y="285750"/>
          <p14:tracePt t="65594" x="6927850" y="285750"/>
          <p14:tracePt t="65610" x="6950075" y="285750"/>
          <p14:tracePt t="65626" x="6972300" y="285750"/>
          <p14:tracePt t="65628" x="6997700" y="285750"/>
          <p14:tracePt t="65644" x="7026275" y="276225"/>
          <p14:tracePt t="65660" x="7070725" y="269875"/>
          <p14:tracePt t="65676" x="7108825" y="257175"/>
          <p14:tracePt t="65693" x="7172325" y="250825"/>
          <p14:tracePt t="65710" x="7232650" y="234950"/>
          <p14:tracePt t="65727" x="7286625" y="222250"/>
          <p14:tracePt t="65743" x="7388225" y="193675"/>
          <p14:tracePt t="65760" x="7448550" y="193675"/>
          <p14:tracePt t="65777" x="7527925" y="180975"/>
          <p14:tracePt t="65793" x="7581900" y="180975"/>
          <p14:tracePt t="65810" x="7648575" y="180975"/>
          <p14:tracePt t="65827" x="7766050" y="180975"/>
          <p14:tracePt t="65843" x="7839075" y="180975"/>
          <p14:tracePt t="65861" x="7899400" y="180975"/>
          <p14:tracePt t="65877" x="7985125" y="180975"/>
          <p14:tracePt t="65893" x="8045450" y="180975"/>
          <p14:tracePt t="65910" x="8096250" y="180975"/>
          <p14:tracePt t="65927" x="8159750" y="180975"/>
          <p14:tracePt t="65943" x="8204200" y="184150"/>
          <p14:tracePt t="65960" x="8226425" y="190500"/>
          <p14:tracePt t="65977" x="8267700" y="203200"/>
          <p14:tracePt t="65993" x="8289925" y="212725"/>
          <p14:tracePt t="66010" x="8315325" y="212725"/>
          <p14:tracePt t="66027" x="8328025" y="219075"/>
          <p14:tracePt t="66043" x="8337550" y="219075"/>
          <p14:tracePt t="66077" x="8347075" y="228600"/>
          <p14:tracePt t="66093" x="8353425" y="234950"/>
          <p14:tracePt t="66110" x="8369300" y="238125"/>
          <p14:tracePt t="66127" x="8378825" y="244475"/>
          <p14:tracePt t="66144" x="8382000" y="254000"/>
          <p14:tracePt t="66160" x="8388350" y="254000"/>
          <p14:tracePt t="66176" x="8394700" y="269875"/>
          <p14:tracePt t="66193" x="8397875" y="273050"/>
          <p14:tracePt t="66226" x="8404225" y="279400"/>
          <p14:tracePt t="66243" x="8413750" y="279400"/>
          <p14:tracePt t="66261" x="8413750" y="282575"/>
          <p14:tracePt t="66277" x="8420100" y="282575"/>
          <p14:tracePt t="66361" x="8420100" y="288925"/>
          <p14:tracePt t="66376" x="8420100" y="292100"/>
          <p14:tracePt t="66399" x="8420100" y="298450"/>
          <p14:tracePt t="66418" x="8420100" y="304800"/>
          <p14:tracePt t="66426" x="8420100" y="314325"/>
          <p14:tracePt t="66455" x="8420100" y="317500"/>
          <p14:tracePt t="66476" x="8420100" y="323850"/>
          <p14:tracePt t="66490" x="8420100" y="327025"/>
          <p14:tracePt t="66511" x="8420100" y="333375"/>
          <p14:tracePt t="66547" x="8420100" y="339725"/>
          <p14:tracePt t="66554" x="8420100" y="342900"/>
          <p14:tracePt t="66569" x="8420100" y="349250"/>
          <p14:tracePt t="66591" x="8420100" y="352425"/>
          <p14:tracePt t="66598" x="8423275" y="352425"/>
          <p14:tracePt t="66611" x="8423275" y="361950"/>
          <p14:tracePt t="66627" x="8429625" y="371475"/>
          <p14:tracePt t="66643" x="8429625" y="381000"/>
          <p14:tracePt t="66661" x="8429625" y="403225"/>
          <p14:tracePt t="66676" x="8429625" y="412750"/>
          <p14:tracePt t="66694" x="8429625" y="422275"/>
          <p14:tracePt t="66710" x="8426450" y="434975"/>
          <p14:tracePt t="66727" x="8416925" y="450850"/>
          <p14:tracePt t="66743" x="8401050" y="463550"/>
          <p14:tracePt t="66760" x="8372475" y="479425"/>
          <p14:tracePt t="66776" x="8340725" y="492125"/>
          <p14:tracePt t="66793" x="8312150" y="508000"/>
          <p14:tracePt t="66811" x="8216900" y="552450"/>
          <p14:tracePt t="66827" x="8118475" y="593725"/>
          <p14:tracePt t="66843" x="8029575" y="625475"/>
          <p14:tracePt t="66860" x="7902575" y="682625"/>
          <p14:tracePt t="66876" x="7794625" y="708025"/>
          <p14:tracePt t="66893" x="7696200" y="723900"/>
          <p14:tracePt t="66910" x="7575550" y="746125"/>
          <p14:tracePt t="66927" x="7483475" y="746125"/>
          <p14:tracePt t="66944" x="7400925" y="746125"/>
          <p14:tracePt t="66960" x="7302500" y="736600"/>
          <p14:tracePt t="66977" x="7239000" y="720725"/>
          <p14:tracePt t="66993" x="7185025" y="714375"/>
          <p14:tracePt t="67010" x="7105650" y="695325"/>
          <p14:tracePt t="67027" x="7061200" y="682625"/>
          <p14:tracePt t="67043" x="7016750" y="663575"/>
          <p14:tracePt t="67060" x="6953250" y="644525"/>
          <p14:tracePt t="67077" x="6927850" y="631825"/>
          <p14:tracePt t="67093" x="6905625" y="631825"/>
          <p14:tracePt t="67109" x="6864350" y="625475"/>
          <p14:tracePt t="67127" x="6854825" y="622300"/>
          <p14:tracePt t="67143" x="6838950" y="609600"/>
          <p14:tracePt t="67147" x="6835775" y="609600"/>
          <p14:tracePt t="67161" x="6826250" y="606425"/>
          <p14:tracePt t="67178" x="6816725" y="606425"/>
          <p14:tracePt t="67193" x="6804025" y="606425"/>
          <p14:tracePt t="67210" x="6784975" y="606425"/>
          <p14:tracePt t="67227" x="6775450" y="606425"/>
          <p14:tracePt t="67288" x="6772275" y="606425"/>
          <p14:tracePt t="67765" x="6784975" y="600075"/>
          <p14:tracePt t="67771" x="6794500" y="593725"/>
          <p14:tracePt t="67778" x="6813550" y="593725"/>
          <p14:tracePt t="67793" x="6851650" y="593725"/>
          <p14:tracePt t="67810" x="6880225" y="593725"/>
          <p14:tracePt t="67827" x="6908800" y="593725"/>
          <p14:tracePt t="67859" x="6985000" y="593725"/>
          <p14:tracePt t="67893" x="7096125" y="568325"/>
          <p14:tracePt t="67910" x="7150100" y="555625"/>
          <p14:tracePt t="67927" x="7185025" y="542925"/>
          <p14:tracePt t="67943" x="7248525" y="536575"/>
          <p14:tracePt t="67960" x="7286625" y="530225"/>
          <p14:tracePt t="67977" x="7308850" y="517525"/>
          <p14:tracePt t="67993" x="7356475" y="517525"/>
          <p14:tracePt t="68010" x="7394575" y="517525"/>
          <p14:tracePt t="68027" x="7442200" y="517525"/>
          <p14:tracePt t="68043" x="7464425" y="517525"/>
          <p14:tracePt t="68060" x="7486650" y="517525"/>
          <p14:tracePt t="68076" x="7508875" y="517525"/>
          <p14:tracePt t="68093" x="7527925" y="517525"/>
          <p14:tracePt t="68110" x="7537450" y="517525"/>
          <p14:tracePt t="68127" x="7559675" y="517525"/>
          <p14:tracePt t="68143" x="7569200" y="517525"/>
          <p14:tracePt t="68160" x="7578725" y="523875"/>
          <p14:tracePt t="68177" x="7597775" y="523875"/>
          <p14:tracePt t="68193" x="7607300" y="530225"/>
          <p14:tracePt t="68234" x="7607300" y="533400"/>
          <p14:tracePt t="68249" x="7607300" y="539750"/>
          <p14:tracePt t="68263" x="7607300" y="546100"/>
          <p14:tracePt t="68277" x="7607300" y="549275"/>
          <p14:tracePt t="68391" x="7607300" y="555625"/>
          <p14:tracePt t="68413" x="7607300" y="558800"/>
          <p14:tracePt t="68427" x="7607300" y="565150"/>
          <p14:tracePt t="68434" x="7613650" y="565150"/>
          <p14:tracePt t="68443" x="7613650" y="574675"/>
          <p14:tracePt t="68484" x="7616825" y="574675"/>
          <p14:tracePt t="68491" x="7623175" y="574675"/>
          <p14:tracePt t="68498" x="7626350" y="574675"/>
          <p14:tracePt t="71952" x="7645400" y="587375"/>
          <p14:tracePt t="71959" x="7664450" y="600075"/>
          <p14:tracePt t="71966" x="7689850" y="612775"/>
          <p14:tracePt t="71976" x="7708900" y="619125"/>
          <p14:tracePt t="71994" x="7804150" y="663575"/>
          <p14:tracePt t="72010" x="7893050" y="695325"/>
          <p14:tracePt t="72043" x="8035925" y="755650"/>
          <p14:tracePt t="72077" x="8229600" y="835025"/>
          <p14:tracePt t="72094" x="8321675" y="854075"/>
          <p14:tracePt t="72110" x="8366125" y="882650"/>
          <p14:tracePt t="72126" x="8391525" y="892175"/>
          <p14:tracePt t="72143" x="8426450" y="911225"/>
          <p14:tracePt t="72159" x="8435975" y="927100"/>
          <p14:tracePt t="72176" x="8445500" y="936625"/>
          <p14:tracePt t="79509" x="8442325" y="908050"/>
          <p14:tracePt t="79515" x="8435975" y="869950"/>
          <p14:tracePt t="79526" x="8420100" y="844550"/>
          <p14:tracePt t="79543" x="8375650" y="777875"/>
          <p14:tracePt t="79559" x="8340725" y="730250"/>
          <p14:tracePt t="79575" x="8293100" y="695325"/>
          <p14:tracePt t="79593" x="8226425" y="647700"/>
          <p14:tracePt t="79625" x="8140700" y="596900"/>
          <p14:tracePt t="79658" x="8032750" y="565150"/>
          <p14:tracePt t="79676" x="7988300" y="552450"/>
          <p14:tracePt t="79692" x="7899400" y="542925"/>
          <p14:tracePt t="79708" x="7839075" y="542925"/>
          <p14:tracePt t="79725" x="7781925" y="542925"/>
          <p14:tracePt t="79742" x="7693025" y="549275"/>
          <p14:tracePt t="79758" x="7648575" y="561975"/>
          <p14:tracePt t="79775" x="7626350" y="571500"/>
          <p14:tracePt t="79792" x="7585075" y="590550"/>
          <p14:tracePt t="79809" x="7559675" y="609600"/>
          <p14:tracePt t="79826" x="7537450" y="619125"/>
          <p14:tracePt t="79842" x="7515225" y="635000"/>
          <p14:tracePt t="79858" x="7505700" y="644525"/>
          <p14:tracePt t="79875" x="7496175" y="660400"/>
          <p14:tracePt t="79892" x="7473950" y="676275"/>
          <p14:tracePt t="79908" x="7473950" y="685800"/>
          <p14:tracePt t="79925" x="7473950" y="695325"/>
          <p14:tracePt t="79942" x="7502525" y="736600"/>
          <p14:tracePt t="79958" x="7534275" y="762000"/>
          <p14:tracePt t="79975" x="7581900" y="796925"/>
          <p14:tracePt t="79992" x="7639050" y="841375"/>
          <p14:tracePt t="80008" x="7680325" y="866775"/>
          <p14:tracePt t="80025" x="7724775" y="895350"/>
          <p14:tracePt t="80042" x="7800975" y="933450"/>
          <p14:tracePt t="80059" x="7867650" y="965200"/>
          <p14:tracePt t="80075" x="7940675" y="977900"/>
          <p14:tracePt t="80092" x="8023225" y="993775"/>
          <p14:tracePt t="80108" x="8067675" y="1006475"/>
          <p14:tracePt t="80125" x="8105775" y="1012825"/>
          <p14:tracePt t="80142" x="8140700" y="1035050"/>
          <p14:tracePt t="80158" x="8172450" y="1047750"/>
          <p14:tracePt t="80175" x="8194675" y="1060450"/>
          <p14:tracePt t="80192" x="8245475" y="1079500"/>
          <p14:tracePt t="80209" x="8261350" y="1095375"/>
          <p14:tracePt t="80226" x="8283575" y="1095375"/>
          <p14:tracePt t="80242" x="8293100" y="1095375"/>
          <p14:tracePt t="80276" x="8302625" y="1095375"/>
          <p14:tracePt t="80291" x="8312150" y="1095375"/>
          <p14:tracePt t="80308" x="8321675" y="1079500"/>
          <p14:tracePt t="80326" x="8347075" y="1022350"/>
          <p14:tracePt t="80342" x="8359775" y="984250"/>
          <p14:tracePt t="80358" x="8372475" y="939800"/>
          <p14:tracePt t="80376" x="8378825" y="892175"/>
          <p14:tracePt t="80391" x="8378825" y="876300"/>
          <p14:tracePt t="80409" x="8378825" y="866775"/>
          <p14:tracePt t="80426" x="8391525" y="844550"/>
          <p14:tracePt t="80442" x="8404225" y="835025"/>
          <p14:tracePt t="80458" x="8413750" y="825500"/>
          <p14:tracePt t="80476" x="8448675" y="803275"/>
          <p14:tracePt t="80492" x="8470900" y="790575"/>
          <p14:tracePt t="80508" x="8502650" y="777875"/>
          <p14:tracePt t="80526" x="8534400" y="768350"/>
          <p14:tracePt t="80542" x="8566150" y="768350"/>
          <p14:tracePt t="80559" x="8588375" y="762000"/>
          <p14:tracePt t="80575" x="8620125" y="762000"/>
          <p14:tracePt t="80592" x="8632825" y="762000"/>
          <p14:tracePt t="80609" x="8642350" y="762000"/>
          <p14:tracePt t="80625" x="8655050" y="762000"/>
          <p14:tracePt t="80642" x="8670925" y="762000"/>
          <p14:tracePt t="80658" x="8680450" y="762000"/>
          <p14:tracePt t="80675" x="8696325" y="762000"/>
          <p14:tracePt t="80692" x="8705850" y="762000"/>
          <p14:tracePt t="80708" x="8721725" y="762000"/>
          <p14:tracePt t="80725" x="8734425" y="762000"/>
          <p14:tracePt t="80741" x="8743950" y="762000"/>
          <p14:tracePt t="80759" x="8753475" y="762000"/>
          <p14:tracePt t="80775" x="8775700" y="762000"/>
          <p14:tracePt t="80791" x="8785225" y="746125"/>
          <p14:tracePt t="80808" x="8794750" y="739775"/>
          <p14:tracePt t="80825" x="8813800" y="723900"/>
          <p14:tracePt t="80841" x="8823325" y="714375"/>
          <p14:tracePt t="80859" x="8823325" y="685800"/>
          <p14:tracePt t="80861" x="8823325" y="669925"/>
          <p14:tracePt t="80876" x="8823325" y="631825"/>
          <p14:tracePt t="80892" x="8823325" y="609600"/>
          <p14:tracePt t="80909" x="8816975" y="587375"/>
          <p14:tracePt t="80925" x="8794750" y="565150"/>
          <p14:tracePt t="80941" x="8785225" y="555625"/>
          <p14:tracePt t="80958" x="8775700" y="546100"/>
          <p14:tracePt t="80976" x="8747125" y="539750"/>
          <p14:tracePt t="80992" x="8718550" y="527050"/>
          <p14:tracePt t="81008" x="8655050" y="504825"/>
          <p14:tracePt t="81025" x="8537575" y="488950"/>
          <p14:tracePt t="81042" x="8455025" y="488950"/>
          <p14:tracePt t="81059" x="8337550" y="488950"/>
          <p14:tracePt t="81075" x="8232775" y="488950"/>
          <p14:tracePt t="81092" x="8140700" y="488950"/>
          <p14:tracePt t="81109" x="8007350" y="501650"/>
          <p14:tracePt t="81125" x="7915275" y="511175"/>
          <p14:tracePt t="81141" x="7832725" y="511175"/>
          <p14:tracePt t="81160" x="7734300" y="511175"/>
          <p14:tracePt t="81175" x="7680325" y="511175"/>
          <p14:tracePt t="81192" x="7639050" y="511175"/>
          <p14:tracePt t="81209" x="7581900" y="511175"/>
          <p14:tracePt t="81225" x="7559675" y="523875"/>
          <p14:tracePt t="81242" x="7537450" y="530225"/>
          <p14:tracePt t="81259" x="7531100" y="530225"/>
          <p14:tracePt t="82014" x="7499350" y="492125"/>
          <p14:tracePt t="82021" x="7442200" y="428625"/>
          <p14:tracePt t="82028" x="7391400" y="384175"/>
          <p14:tracePt t="82042" x="7172325" y="219075"/>
          <p14:tracePt t="82058" x="6810375" y="9525"/>
          <p14:tracePt t="82080" x="6080125" y="0"/>
          <p14:tracePt t="82100" x="5410200" y="0"/>
          <p14:tracePt t="82126" x="4794250" y="0"/>
          <p14:tracePt t="82158" x="3749675" y="34925"/>
          <p14:tracePt t="82176" x="3324225" y="47625"/>
          <p14:tracePt t="82193" x="2686050" y="38100"/>
          <p14:tracePt t="82209" x="2346325" y="15875"/>
          <p14:tracePt t="82226" x="2044700" y="0"/>
          <p14:tracePt t="82242" x="1663700" y="0"/>
          <p14:tracePt t="82258" x="1431925" y="0"/>
          <p14:tracePt t="82276" x="1235075" y="0"/>
          <p14:tracePt t="82292" x="1000125" y="0"/>
          <p14:tracePt t="82309" x="885825" y="0"/>
          <p14:tracePt t="82325" x="781050" y="0"/>
          <p14:tracePt t="82342" x="650875" y="0"/>
          <p14:tracePt t="82358" x="568325" y="3175"/>
          <p14:tracePt t="82375" x="504825" y="19050"/>
          <p14:tracePt t="82391" x="428625" y="38100"/>
          <p14:tracePt t="82408" x="400050" y="44450"/>
          <p14:tracePt t="82425" x="377825" y="53975"/>
          <p14:tracePt t="82442" x="339725" y="85725"/>
          <p14:tracePt t="82458" x="327025" y="123825"/>
          <p14:tracePt t="82475" x="320675" y="206375"/>
          <p14:tracePt t="82491" x="342900" y="374650"/>
          <p14:tracePt t="82508" x="412750" y="508000"/>
          <p14:tracePt t="82526" x="558800" y="688975"/>
          <p14:tracePt t="82542" x="688975" y="828675"/>
          <p14:tracePt t="82559" x="876300" y="984250"/>
          <p14:tracePt t="82577" x="1120775" y="1184275"/>
          <p14:tracePt t="82594" x="1295400" y="1330325"/>
          <p14:tracePt t="82610" x="1466850" y="1441450"/>
          <p14:tracePt t="82625" x="1644650" y="1546225"/>
          <p14:tracePt t="82642" x="1978025" y="1663700"/>
          <p14:tracePt t="82659" x="2232025" y="1736725"/>
          <p14:tracePt t="82676" x="2578100" y="1816100"/>
          <p14:tracePt t="82692" x="2797175" y="1854200"/>
          <p14:tracePt t="82708" x="2994025" y="1882775"/>
          <p14:tracePt t="82726" x="3270250" y="1917700"/>
          <p14:tracePt t="82742" x="3454400" y="1936750"/>
          <p14:tracePt t="82759" x="3648075" y="1936750"/>
          <p14:tracePt t="82775" x="3978275" y="1930400"/>
          <p14:tracePt t="82791" x="4194175" y="1911350"/>
          <p14:tracePt t="82808" x="4381500" y="1882775"/>
          <p14:tracePt t="82825" x="4578350" y="1857375"/>
          <p14:tracePt t="82841" x="4686300" y="1841500"/>
          <p14:tracePt t="82858" x="4806950" y="1806575"/>
          <p14:tracePt t="82875" x="4994275" y="1781175"/>
          <p14:tracePt t="82892" x="5137150" y="1755775"/>
          <p14:tracePt t="82909" x="5318125" y="1736725"/>
          <p14:tracePt t="82911" x="5400675" y="1727200"/>
          <p14:tracePt t="82925" x="5581650" y="1727200"/>
          <p14:tracePt t="82941" x="5775325" y="1727200"/>
          <p14:tracePt t="82958" x="5876925" y="1727200"/>
          <p14:tracePt t="86073" x="5915025" y="1720850"/>
          <p14:tracePt t="86080" x="5962650" y="1711325"/>
          <p14:tracePt t="86092" x="6000750" y="1704975"/>
          <p14:tracePt t="86108" x="6194425" y="1635125"/>
          <p14:tracePt t="86125" x="6337300" y="1581150"/>
          <p14:tracePt t="86141" x="6496050" y="1495425"/>
          <p14:tracePt t="86159" x="6740525" y="1336675"/>
          <p14:tracePt t="86192" x="6981825" y="1149350"/>
          <p14:tracePt t="86226" x="7181850" y="958850"/>
          <p14:tracePt t="86244" x="7273925" y="835025"/>
          <p14:tracePt t="86260" x="7324725" y="774700"/>
          <p14:tracePt t="86275" x="7378700" y="720725"/>
          <p14:tracePt t="86291" x="7410450" y="676275"/>
          <p14:tracePt t="86308" x="7477125" y="606425"/>
          <p14:tracePt t="86325" x="7508875" y="565150"/>
          <p14:tracePt t="86341" x="7537450" y="508000"/>
          <p14:tracePt t="86358" x="7569200" y="441325"/>
          <p14:tracePt t="86374" x="7581900" y="412750"/>
          <p14:tracePt t="86391" x="7594600" y="387350"/>
          <p14:tracePt t="86409" x="7607300" y="374650"/>
          <p14:tracePt t="86426" x="7613650" y="358775"/>
          <p14:tracePt t="86441" x="7613650" y="349250"/>
          <p14:tracePt t="86475" x="7610475" y="349250"/>
          <p14:tracePt t="86491" x="7600950" y="349250"/>
          <p14:tracePt t="86508" x="7562850" y="352425"/>
          <p14:tracePt t="86525" x="7537450" y="365125"/>
          <p14:tracePt t="86541" x="7527925" y="381000"/>
          <p14:tracePt t="86558" x="7505700" y="393700"/>
          <p14:tracePt t="86575" x="7496175" y="406400"/>
          <p14:tracePt t="86592" x="7486650" y="425450"/>
          <p14:tracePt t="86608" x="7483475" y="434975"/>
          <p14:tracePt t="86625" x="7477125" y="444500"/>
          <p14:tracePt t="86641" x="7467600" y="454025"/>
          <p14:tracePt t="86658" x="7451725" y="488950"/>
          <p14:tracePt t="86675" x="7451725" y="504825"/>
          <p14:tracePt t="86692" x="7451725" y="517525"/>
          <p14:tracePt t="86709" x="7451725" y="533400"/>
          <p14:tracePt t="86725" x="7451725" y="542925"/>
          <p14:tracePt t="86741" x="7451725" y="558800"/>
          <p14:tracePt t="86758" x="7451725" y="568325"/>
          <p14:tracePt t="86791" x="7445375" y="568325"/>
          <p14:tracePt t="86835" x="7445375" y="565150"/>
          <p14:tracePt t="86842" x="7445375" y="561975"/>
          <p14:tracePt t="86849" x="7445375" y="555625"/>
          <p14:tracePt t="86858" x="7445375" y="552450"/>
          <p14:tracePt t="86875" x="7445375" y="539750"/>
          <p14:tracePt t="86891" x="7445375" y="536575"/>
          <p14:tracePt t="87000" x="7445375" y="530225"/>
          <p14:tracePt t="87006" x="7445375" y="520700"/>
          <p14:tracePt t="87378" x="7356475" y="533400"/>
          <p14:tracePt t="87384" x="7251700" y="561975"/>
          <p14:tracePt t="87392" x="7134225" y="590550"/>
          <p14:tracePt t="87408" x="6921500" y="660400"/>
          <p14:tracePt t="87424" x="6734175" y="714375"/>
          <p14:tracePt t="87441" x="6457950" y="771525"/>
          <p14:tracePt t="87458" x="6292850" y="815975"/>
          <p14:tracePt t="87491" x="5946775" y="904875"/>
          <p14:tracePt t="87525" x="5740400" y="942975"/>
          <p14:tracePt t="87541" x="5702300" y="962025"/>
          <p14:tracePt t="87557" x="5670550" y="974725"/>
          <p14:tracePt t="87574" x="5641975" y="990600"/>
          <p14:tracePt t="87591" x="5632450" y="1000125"/>
          <p14:tracePt t="87607" x="5616575" y="1019175"/>
          <p14:tracePt t="87624" x="5600700" y="1022350"/>
          <p14:tracePt t="87641" x="5597525" y="1028700"/>
          <p14:tracePt t="87657" x="5597525" y="1031875"/>
          <p14:tracePt t="87674" x="5597525" y="1038225"/>
          <p14:tracePt t="87691" x="5597525" y="1041400"/>
          <p14:tracePt t="87731" x="5591175" y="1041400"/>
          <p14:tracePt t="87741" x="5588000" y="1041400"/>
          <p14:tracePt t="87758" x="5578475" y="1041400"/>
          <p14:tracePt t="87775" x="5556250" y="1041400"/>
          <p14:tracePt t="87792" x="5553075" y="1041400"/>
          <p14:tracePt t="87896" x="5546725" y="1041400"/>
          <p14:tracePt t="87903" x="5543550" y="1041400"/>
          <p14:tracePt t="87909" x="5537200" y="1041400"/>
          <p14:tracePt t="87924" x="5527675" y="1041400"/>
          <p14:tracePt t="87941" x="5511800" y="1047750"/>
          <p14:tracePt t="87957" x="5502275" y="1050925"/>
          <p14:tracePt t="87974" x="5483225" y="1050925"/>
          <p14:tracePt t="87991" x="5451475" y="1057275"/>
          <p14:tracePt t="88008" x="5429250" y="1057275"/>
          <p14:tracePt t="88010" x="5419725" y="1057275"/>
          <p14:tracePt t="88024" x="5391150" y="1057275"/>
          <p14:tracePt t="88041" x="5368925" y="1057275"/>
          <p14:tracePt t="88057" x="5340350" y="1057275"/>
          <p14:tracePt t="88074" x="5324475" y="1057275"/>
          <p14:tracePt t="88091" x="5314950" y="1057275"/>
          <p14:tracePt t="88108" x="5299075" y="1057275"/>
          <p14:tracePt t="88141" x="5318125" y="1057275"/>
          <p14:tracePt t="88158" x="5432425" y="1057275"/>
          <p14:tracePt t="88174" x="5603875" y="1057275"/>
          <p14:tracePt t="88191" x="5775325" y="1057275"/>
          <p14:tracePt t="88208" x="6007100" y="1085850"/>
          <p14:tracePt t="88225" x="6124575" y="1101725"/>
          <p14:tracePt t="88241" x="6210300" y="1117600"/>
          <p14:tracePt t="88258" x="6280150" y="1136650"/>
          <p14:tracePt t="88274" x="6302375" y="1155700"/>
          <p14:tracePt t="88291" x="6311900" y="1158875"/>
          <p14:tracePt t="88309" x="6318250" y="1158875"/>
          <p14:tracePt t="88342" x="6327775" y="1158875"/>
          <p14:tracePt t="88409" x="6327775" y="1152525"/>
          <p14:tracePt t="88416" x="6327775" y="1143000"/>
          <p14:tracePt t="88424" x="6324600" y="1143000"/>
          <p14:tracePt t="88441" x="6315075" y="1136650"/>
          <p14:tracePt t="88458" x="6283325" y="1127125"/>
          <p14:tracePt t="88475" x="6245225" y="1114425"/>
          <p14:tracePt t="88491" x="6191250" y="1101725"/>
          <p14:tracePt t="88507" x="6080125" y="1069975"/>
          <p14:tracePt t="88525" x="5994400" y="1054100"/>
          <p14:tracePt t="88541" x="5908675" y="1047750"/>
          <p14:tracePt t="88558" x="5819775" y="1041400"/>
          <p14:tracePt t="88574" x="5781675" y="1041400"/>
          <p14:tracePt t="88591" x="5759450" y="1041400"/>
          <p14:tracePt t="88608" x="5746750" y="1035050"/>
          <p14:tracePt t="88625" x="5734050" y="1012825"/>
          <p14:tracePt t="88641" x="5743575" y="987425"/>
          <p14:tracePt t="88658" x="5813425" y="933450"/>
          <p14:tracePt t="88674" x="5870575" y="904875"/>
          <p14:tracePt t="88691" x="5937250" y="876300"/>
          <p14:tracePt t="88708" x="6032500" y="866775"/>
          <p14:tracePt t="88725" x="6086475" y="866775"/>
          <p14:tracePt t="88741" x="6137275" y="866775"/>
          <p14:tracePt t="88758" x="6200775" y="882650"/>
          <p14:tracePt t="88774" x="6245225" y="898525"/>
          <p14:tracePt t="88791" x="6267450" y="898525"/>
          <p14:tracePt t="88808" x="6296025" y="904875"/>
          <p14:tracePt t="88824" x="6305550" y="904875"/>
          <p14:tracePt t="88879" x="6305550" y="901700"/>
          <p14:tracePt t="88886" x="6305550" y="895350"/>
          <p14:tracePt t="88893" x="6299200" y="895350"/>
          <p14:tracePt t="88908" x="6289675" y="892175"/>
          <p14:tracePt t="88924" x="6267450" y="879475"/>
          <p14:tracePt t="88942" x="6213475" y="873125"/>
          <p14:tracePt t="88957" x="6175375" y="873125"/>
          <p14:tracePt t="88975" x="6130925" y="876300"/>
          <p14:tracePt t="88991" x="6076950" y="895350"/>
          <p14:tracePt t="89009" x="5981700" y="933450"/>
          <p14:tracePt t="89025" x="5902325" y="981075"/>
          <p14:tracePt t="89042" x="5759450" y="1063625"/>
          <p14:tracePt t="89058" x="5657850" y="1114425"/>
          <p14:tracePt t="89075" x="5556250" y="1174750"/>
          <p14:tracePt t="89091" x="5467350" y="1241425"/>
          <p14:tracePt t="89108" x="5435600" y="1266825"/>
          <p14:tracePt t="89125" x="5410200" y="1298575"/>
          <p14:tracePt t="89141" x="5384800" y="1343025"/>
          <p14:tracePt t="89157" x="5375275" y="1365250"/>
          <p14:tracePt t="89174" x="5375275" y="1387475"/>
          <p14:tracePt t="89191" x="5375275" y="1416050"/>
          <p14:tracePt t="89208" x="5394325" y="1431925"/>
          <p14:tracePt t="89225" x="5416550" y="1450975"/>
          <p14:tracePt t="89241" x="5461000" y="1473200"/>
          <p14:tracePt t="89257" x="5476875" y="1479550"/>
          <p14:tracePt t="89275" x="5486400" y="1479550"/>
          <p14:tracePt t="89291" x="5505450" y="1473200"/>
          <p14:tracePt t="89308" x="5518150" y="1428750"/>
          <p14:tracePt t="89324" x="5534025" y="1365250"/>
          <p14:tracePt t="89341" x="5540375" y="1276350"/>
          <p14:tracePt t="89358" x="5540375" y="1225550"/>
          <p14:tracePt t="89374" x="5540375" y="1174750"/>
          <p14:tracePt t="89392" x="5540375" y="1101725"/>
          <p14:tracePt t="89408" x="5537200" y="1066800"/>
          <p14:tracePt t="89425" x="5524500" y="1012825"/>
          <p14:tracePt t="89441" x="5499100" y="946150"/>
          <p14:tracePt t="89458" x="5486400" y="901700"/>
          <p14:tracePt t="89474" x="5473700" y="879475"/>
          <p14:tracePt t="89491" x="5473700" y="844550"/>
          <p14:tracePt t="89507" x="5473700" y="835025"/>
          <p14:tracePt t="89524" x="5473700" y="825500"/>
          <p14:tracePt t="89541" x="5473700" y="819150"/>
          <p14:tracePt t="89598" x="5473700" y="822325"/>
          <p14:tracePt t="89605" x="5480050" y="825500"/>
          <p14:tracePt t="89611" x="5483225" y="831850"/>
          <p14:tracePt t="89625" x="5505450" y="841375"/>
          <p14:tracePt t="89641" x="5521325" y="850900"/>
          <p14:tracePt t="89658" x="5559425" y="873125"/>
          <p14:tracePt t="89674" x="5597525" y="882650"/>
          <p14:tracePt t="89691" x="5664200" y="917575"/>
          <p14:tracePt t="89707" x="5711825" y="949325"/>
          <p14:tracePt t="89725" x="5781675" y="1022350"/>
          <p14:tracePt t="89741" x="5819775" y="1060450"/>
          <p14:tracePt t="89758" x="5876925" y="1130300"/>
          <p14:tracePt t="89775" x="5962650" y="1235075"/>
          <p14:tracePt t="89791" x="6035675" y="1298575"/>
          <p14:tracePt t="89808" x="6105525" y="1355725"/>
          <p14:tracePt t="89825" x="6203950" y="1416050"/>
          <p14:tracePt t="90615" x="6146800" y="1400175"/>
          <p14:tracePt t="90623" x="6064250" y="1381125"/>
          <p14:tracePt t="90630" x="5984875" y="1365250"/>
          <p14:tracePt t="90641" x="5902325" y="1346200"/>
          <p14:tracePt t="90658" x="5619750" y="1260475"/>
          <p14:tracePt t="90674" x="5432425" y="1206500"/>
          <p14:tracePt t="90691" x="5222875" y="1139825"/>
          <p14:tracePt t="90724" x="4721225" y="996950"/>
          <p14:tracePt t="90758" x="4251325" y="838200"/>
          <p14:tracePt t="90775" x="4073525" y="781050"/>
          <p14:tracePt t="90791" x="3921125" y="736600"/>
          <p14:tracePt t="90808" x="3717925" y="673100"/>
          <p14:tracePt t="90824" x="3597275" y="647700"/>
          <p14:tracePt t="90841" x="3511550" y="635000"/>
          <p14:tracePt t="90857" x="3422650" y="612775"/>
          <p14:tracePt t="90874" x="3375025" y="593725"/>
          <p14:tracePt t="90891" x="3336925" y="581025"/>
          <p14:tracePt t="90907" x="3289300" y="555625"/>
          <p14:tracePt t="90924" x="3251200" y="523875"/>
          <p14:tracePt t="90941" x="3219450" y="498475"/>
          <p14:tracePt t="90957" x="3175000" y="466725"/>
          <p14:tracePt t="90974" x="3152775" y="454025"/>
          <p14:tracePt t="90991" x="3127375" y="444500"/>
          <p14:tracePt t="91008" x="3114675" y="438150"/>
          <p14:tracePt t="91024" x="3105150" y="438150"/>
          <p14:tracePt t="91093" x="3111500" y="438150"/>
          <p14:tracePt t="91100" x="3114675" y="438150"/>
          <p14:tracePt t="91108" x="3124200" y="438150"/>
          <p14:tracePt t="91124" x="3162300" y="441325"/>
          <p14:tracePt t="91141" x="3206750" y="454025"/>
          <p14:tracePt t="91157" x="3292475" y="482600"/>
          <p14:tracePt t="91174" x="3387725" y="498475"/>
          <p14:tracePt t="91190" x="3505200" y="508000"/>
          <p14:tracePt t="91207" x="3721100" y="508000"/>
          <p14:tracePt t="91224" x="3905250" y="508000"/>
          <p14:tracePt t="91240" x="4086225" y="508000"/>
          <p14:tracePt t="91258" x="4292600" y="508000"/>
          <p14:tracePt t="91274" x="4429125" y="508000"/>
          <p14:tracePt t="91291" x="4511675" y="508000"/>
          <p14:tracePt t="91308" x="4581525" y="508000"/>
          <p14:tracePt t="91324" x="4619625" y="504825"/>
          <p14:tracePt t="91342" x="4648200" y="492125"/>
          <p14:tracePt t="91357" x="4657725" y="492125"/>
          <p14:tracePt t="91374" x="4673600" y="482600"/>
          <p14:tracePt t="91391" x="4673600" y="476250"/>
          <p14:tracePt t="91407" x="4673600" y="466725"/>
          <p14:tracePt t="91424" x="4673600" y="463550"/>
          <p14:tracePt t="91635" x="4635500" y="473075"/>
          <p14:tracePt t="91641" x="4597400" y="488950"/>
          <p14:tracePt t="91648" x="4537075" y="504825"/>
          <p14:tracePt t="91657" x="4464050" y="542925"/>
          <p14:tracePt t="91674" x="4311650" y="596900"/>
          <p14:tracePt t="91690" x="4038600" y="688975"/>
          <p14:tracePt t="91708" x="3851275" y="755650"/>
          <p14:tracePt t="91724" x="3686175" y="793750"/>
          <p14:tracePt t="91740" x="3441700" y="857250"/>
          <p14:tracePt t="91757" x="3298825" y="873125"/>
          <p14:tracePt t="91774" x="3168650" y="908050"/>
          <p14:tracePt t="91791" x="2990850" y="942975"/>
          <p14:tracePt t="91807" x="2895600" y="958850"/>
          <p14:tracePt t="91824" x="2809875" y="974725"/>
          <p14:tracePt t="91841" x="2673350" y="1006475"/>
          <p14:tracePt t="91857" x="2616200" y="1006475"/>
          <p14:tracePt t="91874" x="2562225" y="1019175"/>
          <p14:tracePt t="91891" x="2498725" y="1031875"/>
          <p14:tracePt t="91907" x="2476500" y="1038225"/>
          <p14:tracePt t="91924" x="2444750" y="1057275"/>
          <p14:tracePt t="91941" x="2409825" y="1069975"/>
          <p14:tracePt t="91958" x="2381250" y="1076325"/>
          <p14:tracePt t="91975" x="2346325" y="1079500"/>
          <p14:tracePt t="91990" x="2317750" y="1085850"/>
          <p14:tracePt t="92007" x="2295525" y="1092200"/>
          <p14:tracePt t="92025" x="2254250" y="1104900"/>
          <p14:tracePt t="92041" x="2228850" y="1120775"/>
          <p14:tracePt t="92058" x="2203450" y="1127125"/>
          <p14:tracePt t="92226" x="2216150" y="1127125"/>
          <p14:tracePt t="92232" x="2235200" y="1127125"/>
          <p14:tracePt t="92241" x="2270125" y="1127125"/>
          <p14:tracePt t="92258" x="2330450" y="1127125"/>
          <p14:tracePt t="92274" x="2447925" y="1127125"/>
          <p14:tracePt t="92291" x="2530475" y="1127125"/>
          <p14:tracePt t="92308" x="2644775" y="1136650"/>
          <p14:tracePt t="92324" x="2809875" y="1152525"/>
          <p14:tracePt t="92341" x="2892425" y="1152525"/>
          <p14:tracePt t="92358" x="2965450" y="1162050"/>
          <p14:tracePt t="92375" x="3051175" y="1162050"/>
          <p14:tracePt t="92392" x="3101975" y="1162050"/>
          <p14:tracePt t="92407" x="3136900" y="1162050"/>
          <p14:tracePt t="92424" x="3187700" y="1146175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selaginella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3857625"/>
            <a:ext cx="3411537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10" descr="Psilotum%20nud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1"/>
          <a:stretch>
            <a:fillRect/>
          </a:stretch>
        </p:blipFill>
        <p:spPr bwMode="auto">
          <a:xfrm>
            <a:off x="5500688" y="-74613"/>
            <a:ext cx="3429000" cy="387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5" descr="Equisetum hymal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0"/>
            <a:ext cx="3055937" cy="31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7" descr="1775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7563"/>
            <a:ext cx="3214688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3571875" y="6334125"/>
            <a:ext cx="23352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990099"/>
                </a:solidFill>
              </a:rPr>
              <a:t> </a:t>
            </a:r>
            <a:r>
              <a:rPr lang="fr-FR" altLang="fr-FR" sz="2800">
                <a:solidFill>
                  <a:srgbClr val="990099"/>
                </a:solidFill>
              </a:rPr>
              <a:t>Lycopodinées</a:t>
            </a:r>
            <a:endParaRPr lang="fr-FR" altLang="fr-FR" sz="2800"/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5715000" y="3143250"/>
            <a:ext cx="2727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>
                <a:solidFill>
                  <a:schemeClr val="bg1"/>
                </a:solidFill>
              </a:rPr>
              <a:t>Psilophytinées</a:t>
            </a:r>
            <a:endParaRPr lang="fr-FR" altLang="fr-FR" sz="240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43250" y="0"/>
            <a:ext cx="271462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sz="2000" dirty="0">
                <a:solidFill>
                  <a:srgbClr val="FF0000"/>
                </a:solidFill>
              </a:rPr>
              <a:t>1- Trachéophytes </a:t>
            </a:r>
          </a:p>
          <a:p>
            <a:pPr algn="ctr" eaLnBrk="1" hangingPunct="1">
              <a:defRPr/>
            </a:pPr>
            <a:r>
              <a:rPr lang="fr-FR" sz="2000" dirty="0">
                <a:solidFill>
                  <a:srgbClr val="FF0000"/>
                </a:solidFill>
              </a:rPr>
              <a:t>à spores ou Ptéridophytes</a:t>
            </a:r>
            <a:endParaRPr lang="fr-FR" sz="2000" dirty="0">
              <a:solidFill>
                <a:srgbClr val="CC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9705" name="Rectangle 10"/>
          <p:cNvSpPr>
            <a:spLocks noChangeArrowheads="1"/>
          </p:cNvSpPr>
          <p:nvPr/>
        </p:nvSpPr>
        <p:spPr bwMode="auto">
          <a:xfrm>
            <a:off x="857250" y="2571750"/>
            <a:ext cx="23288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800">
                <a:solidFill>
                  <a:schemeClr val="bg1"/>
                </a:solidFill>
              </a:rPr>
              <a:t>Equisétinées</a:t>
            </a:r>
            <a:r>
              <a:rPr lang="fr-FR" altLang="fr-FR" sz="240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29706" name="Rectangle 11"/>
          <p:cNvSpPr>
            <a:spLocks noChangeArrowheads="1"/>
          </p:cNvSpPr>
          <p:nvPr/>
        </p:nvSpPr>
        <p:spPr bwMode="auto">
          <a:xfrm>
            <a:off x="0" y="6334125"/>
            <a:ext cx="1617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800">
                <a:solidFill>
                  <a:srgbClr val="990099"/>
                </a:solidFill>
              </a:rPr>
              <a:t>Filicinées</a:t>
            </a:r>
          </a:p>
        </p:txBody>
      </p:sp>
      <p:sp>
        <p:nvSpPr>
          <p:cNvPr id="29707" name="Rectangle 12"/>
          <p:cNvSpPr>
            <a:spLocks noChangeArrowheads="1"/>
          </p:cNvSpPr>
          <p:nvPr/>
        </p:nvSpPr>
        <p:spPr bwMode="auto">
          <a:xfrm>
            <a:off x="3429000" y="1857375"/>
            <a:ext cx="1785938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fr-FR" sz="1600">
                <a:solidFill>
                  <a:srgbClr val="008000"/>
                </a:solidFill>
              </a:rPr>
              <a:t>Apparu il y a 400 MA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fr-FR" sz="1600">
                <a:solidFill>
                  <a:srgbClr val="0070C0"/>
                </a:solidFill>
              </a:rPr>
              <a:t> Provenant de vx encore inconnus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fr-FR" sz="1600">
                <a:solidFill>
                  <a:srgbClr val="C00000"/>
                </a:solidFill>
              </a:rPr>
              <a:t>Apportent des améliorations dans la morphologie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C00000"/>
                </a:solidFill>
              </a:rPr>
              <a:t>et la reproduction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fr-FR" sz="1600">
                <a:solidFill>
                  <a:srgbClr val="003300"/>
                </a:solidFill>
              </a:rPr>
              <a:t> Groupe  non monophylétique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99"/>
    </mc:Choice>
    <mc:Fallback xmlns="">
      <p:transition spd="slow" advTm="44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19" x="3143250" y="1108075"/>
          <p14:tracePt t="3626" x="3079750" y="1041400"/>
          <p14:tracePt t="3637" x="2994025" y="965200"/>
          <p14:tracePt t="3655" x="2682875" y="695325"/>
          <p14:tracePt t="3676" x="2492375" y="520700"/>
          <p14:tracePt t="3696" x="2374900" y="412750"/>
          <p14:tracePt t="3720" x="2149475" y="190500"/>
          <p14:tracePt t="3755" x="1952625" y="25400"/>
          <p14:tracePt t="3771" x="1860550" y="0"/>
          <p14:tracePt t="3787" x="1778000" y="0"/>
          <p14:tracePt t="3804" x="1676400" y="0"/>
          <p14:tracePt t="3820" x="1616075" y="0"/>
          <p14:tracePt t="3837" x="1577975" y="0"/>
          <p14:tracePt t="3854" x="1549400" y="0"/>
          <p14:tracePt t="3870" x="1539875" y="0"/>
          <p14:tracePt t="3887" x="1524000" y="0"/>
          <p14:tracePt t="3904" x="1520825" y="0"/>
          <p14:tracePt t="3937" x="1520825" y="6350"/>
          <p14:tracePt t="3953" x="1603375" y="95250"/>
          <p14:tracePt t="3971" x="1752600" y="228600"/>
          <p14:tracePt t="3987" x="1901825" y="419100"/>
          <p14:tracePt t="4004" x="2130425" y="657225"/>
          <p14:tracePt t="4021" x="2273300" y="828675"/>
          <p14:tracePt t="4038" x="2406650" y="1000125"/>
          <p14:tracePt t="4054" x="2559050" y="1190625"/>
          <p14:tracePt t="4070" x="2689225" y="1330325"/>
          <p14:tracePt t="4088" x="2809875" y="1470025"/>
          <p14:tracePt t="4104" x="2949575" y="1616075"/>
          <p14:tracePt t="4120" x="3044825" y="1711325"/>
          <p14:tracePt t="4137" x="3162300" y="1819275"/>
          <p14:tracePt t="4154" x="3289300" y="1949450"/>
          <p14:tracePt t="4171" x="3365500" y="2022475"/>
          <p14:tracePt t="4188" x="3457575" y="2082800"/>
          <p14:tracePt t="4204" x="3584575" y="2146300"/>
          <p14:tracePt t="4220" x="3651250" y="2168525"/>
          <p14:tracePt t="4237" x="3695700" y="2181225"/>
          <p14:tracePt t="4254" x="3743325" y="2187575"/>
          <p14:tracePt t="4271" x="3759200" y="2187575"/>
          <p14:tracePt t="4288" x="3781425" y="2187575"/>
          <p14:tracePt t="4304" x="3790950" y="2187575"/>
          <p14:tracePt t="4646" x="3825875" y="2200275"/>
          <p14:tracePt t="4656" x="3876675" y="2219325"/>
          <p14:tracePt t="4671" x="3984625" y="2251075"/>
          <p14:tracePt t="4688" x="4146550" y="2311400"/>
          <p14:tracePt t="4704" x="4219575" y="2327275"/>
          <p14:tracePt t="4721" x="4286250" y="2346325"/>
          <p14:tracePt t="4753" x="4460875" y="2384425"/>
          <p14:tracePt t="4788" x="4572000" y="2397125"/>
          <p14:tracePt t="4803" x="4594225" y="2397125"/>
          <p14:tracePt t="4820" x="4616450" y="2397125"/>
          <p14:tracePt t="4837" x="4632325" y="2397125"/>
          <p14:tracePt t="4854" x="4641850" y="2397125"/>
          <p14:tracePt t="4870" x="4648200" y="2397125"/>
          <p14:tracePt t="4887" x="4651375" y="2397125"/>
          <p14:tracePt t="5200" x="4651375" y="2403475"/>
          <p14:tracePt t="5207" x="4657725" y="2403475"/>
          <p14:tracePt t="5250" x="4660900" y="2403475"/>
          <p14:tracePt t="5256" x="4667250" y="2403475"/>
          <p14:tracePt t="5272" x="4676775" y="2403475"/>
          <p14:tracePt t="5304" x="4711700" y="2403475"/>
          <p14:tracePt t="5337" x="4772025" y="2387600"/>
          <p14:tracePt t="5354" x="4781550" y="2378075"/>
          <p14:tracePt t="5371" x="4797425" y="2352675"/>
          <p14:tracePt t="5387" x="4813300" y="2336800"/>
          <p14:tracePt t="5404" x="4822825" y="2327275"/>
          <p14:tracePt t="5420" x="4832350" y="2292350"/>
          <p14:tracePt t="5437" x="4832350" y="2279650"/>
          <p14:tracePt t="5454" x="4832350" y="2247900"/>
          <p14:tracePt t="5470" x="4832350" y="2216150"/>
          <p14:tracePt t="5487" x="4829175" y="2193925"/>
          <p14:tracePt t="5504" x="4819650" y="2178050"/>
          <p14:tracePt t="5520" x="4797425" y="2143125"/>
          <p14:tracePt t="5537" x="4784725" y="2133600"/>
          <p14:tracePt t="5554" x="4772025" y="2120900"/>
          <p14:tracePt t="5570" x="4749800" y="2101850"/>
          <p14:tracePt t="5587" x="4733925" y="2092325"/>
          <p14:tracePt t="5604" x="4718050" y="2085975"/>
          <p14:tracePt t="5620" x="4686300" y="2076450"/>
          <p14:tracePt t="5638" x="4664075" y="2076450"/>
          <p14:tracePt t="5654" x="4641850" y="2070100"/>
          <p14:tracePt t="5670" x="4625975" y="2070100"/>
          <p14:tracePt t="5687" x="4616450" y="2070100"/>
          <p14:tracePt t="5704" x="4606925" y="2070100"/>
          <p14:tracePt t="5721" x="4587875" y="2070100"/>
          <p14:tracePt t="5737" x="4578350" y="2070100"/>
          <p14:tracePt t="5754" x="4568825" y="2070100"/>
          <p14:tracePt t="5771" x="4552950" y="2070100"/>
          <p14:tracePt t="5787" x="4537075" y="2070100"/>
          <p14:tracePt t="5804" x="4527550" y="2070100"/>
          <p14:tracePt t="5820" x="4502150" y="2070100"/>
          <p14:tracePt t="5837" x="4464050" y="2070100"/>
          <p14:tracePt t="5854" x="4419600" y="2073275"/>
          <p14:tracePt t="5870" x="4365625" y="2079625"/>
          <p14:tracePt t="5887" x="4327525" y="2085975"/>
          <p14:tracePt t="5904" x="4264025" y="2092325"/>
          <p14:tracePt t="5920" x="4222750" y="2092325"/>
          <p14:tracePt t="5937" x="4178300" y="2092325"/>
          <p14:tracePt t="5954" x="4137025" y="2098675"/>
          <p14:tracePt t="5970" x="4105275" y="2105025"/>
          <p14:tracePt t="5987" x="4083050" y="2120900"/>
          <p14:tracePt t="6004" x="4060825" y="2130425"/>
          <p14:tracePt t="6020" x="4044950" y="2143125"/>
          <p14:tracePt t="6037" x="4035425" y="2152650"/>
          <p14:tracePt t="6055" x="4000500" y="2168525"/>
          <p14:tracePt t="6070" x="3987800" y="2174875"/>
          <p14:tracePt t="6087" x="3975100" y="2178050"/>
          <p14:tracePt t="6104" x="3962400" y="2184400"/>
          <p14:tracePt t="6120" x="3952875" y="2187575"/>
          <p14:tracePt t="6137" x="3943350" y="2193925"/>
          <p14:tracePt t="6154" x="3927475" y="2197100"/>
          <p14:tracePt t="6246" x="3930650" y="2197100"/>
          <p14:tracePt t="6254" x="3933825" y="2197100"/>
          <p14:tracePt t="6261" x="3940175" y="2197100"/>
          <p14:tracePt t="6271" x="3943350" y="2197100"/>
          <p14:tracePt t="6361" x="3949700" y="2197100"/>
          <p14:tracePt t="6369" x="3952875" y="2197100"/>
          <p14:tracePt t="6375" x="3959225" y="2197100"/>
          <p14:tracePt t="6387" x="3962400" y="2197100"/>
          <p14:tracePt t="6403" x="3990975" y="2197100"/>
          <p14:tracePt t="6420" x="4019550" y="2197100"/>
          <p14:tracePt t="6437" x="4041775" y="2197100"/>
          <p14:tracePt t="6453" x="4089400" y="2203450"/>
          <p14:tracePt t="6470" x="4117975" y="2203450"/>
          <p14:tracePt t="6487" x="4162425" y="2203450"/>
          <p14:tracePt t="6488" x="4187825" y="2209800"/>
          <p14:tracePt t="6504" x="4251325" y="2216150"/>
          <p14:tracePt t="6520" x="4314825" y="2225675"/>
          <p14:tracePt t="6537" x="4403725" y="2232025"/>
          <p14:tracePt t="6553" x="4546600" y="2241550"/>
          <p14:tracePt t="6571" x="4606925" y="2241550"/>
          <p14:tracePt t="6587" x="4651375" y="2241550"/>
          <p14:tracePt t="6604" x="4683125" y="2241550"/>
          <p14:tracePt t="6621" x="4711700" y="2241550"/>
          <p14:tracePt t="6638" x="4759325" y="2241550"/>
          <p14:tracePt t="6654" x="4797425" y="2247900"/>
          <p14:tracePt t="6670" x="4857750" y="2260600"/>
          <p14:tracePt t="6688" x="4933950" y="2286000"/>
          <p14:tracePt t="6703" x="4972050" y="2298700"/>
          <p14:tracePt t="6721" x="4987925" y="2298700"/>
          <p14:tracePt t="6738" x="5006975" y="2298700"/>
          <p14:tracePt t="6753" x="5019675" y="2298700"/>
          <p14:tracePt t="6770" x="5032375" y="2298700"/>
          <p14:tracePt t="6788" x="5067300" y="2311400"/>
          <p14:tracePt t="6803" x="5089525" y="2320925"/>
          <p14:tracePt t="6820" x="5105400" y="2327275"/>
          <p14:tracePt t="6838" x="5127625" y="2327275"/>
          <p14:tracePt t="6853" x="5137150" y="2327275"/>
          <p14:tracePt t="6870" x="5140325" y="2327275"/>
          <p14:tracePt t="6903" x="5146675" y="2327275"/>
          <p14:tracePt t="7243" x="5146675" y="2324100"/>
          <p14:tracePt t="7251" x="5146675" y="2320925"/>
          <p14:tracePt t="7258" x="5156200" y="2314575"/>
          <p14:tracePt t="7270" x="5156200" y="2311400"/>
          <p14:tracePt t="7303" x="5162550" y="2286000"/>
          <p14:tracePt t="7337" x="5165725" y="2232025"/>
          <p14:tracePt t="7353" x="5165725" y="2219325"/>
          <p14:tracePt t="7370" x="5165725" y="2209800"/>
          <p14:tracePt t="7387" x="5165725" y="2197100"/>
          <p14:tracePt t="7403" x="5165725" y="2187575"/>
          <p14:tracePt t="9766" x="5143500" y="2187575"/>
          <p14:tracePt t="9773" x="5118100" y="2187575"/>
          <p14:tracePt t="9787" x="5057775" y="2187575"/>
          <p14:tracePt t="9803" x="4981575" y="2187575"/>
          <p14:tracePt t="9821" x="4819650" y="2187575"/>
          <p14:tracePt t="9837" x="4613275" y="2187575"/>
          <p14:tracePt t="9870" x="4098925" y="2238375"/>
          <p14:tracePt t="9904" x="3733800" y="2333625"/>
          <p14:tracePt t="9922" x="3517900" y="2422525"/>
          <p14:tracePt t="9937" x="3416300" y="2473325"/>
          <p14:tracePt t="9953" x="3327400" y="2524125"/>
          <p14:tracePt t="9970" x="3225800" y="2600325"/>
          <p14:tracePt t="9986" x="3155950" y="2654300"/>
          <p14:tracePt t="10003" x="3114675" y="2695575"/>
          <p14:tracePt t="10020" x="3070225" y="2733675"/>
          <p14:tracePt t="10036" x="3038475" y="2765425"/>
          <p14:tracePt t="10054" x="3013075" y="2790825"/>
          <p14:tracePt t="10070" x="2990850" y="2838450"/>
          <p14:tracePt t="10086" x="2971800" y="2863850"/>
          <p14:tracePt t="10103" x="2959100" y="2886075"/>
          <p14:tracePt t="10120" x="2946400" y="2901950"/>
          <p14:tracePt t="10136" x="2936875" y="2911475"/>
          <p14:tracePt t="10153" x="2936875" y="2921000"/>
          <p14:tracePt t="10170" x="2936875" y="2940050"/>
          <p14:tracePt t="10187" x="2936875" y="2946400"/>
          <p14:tracePt t="10535" x="2952750" y="2943225"/>
          <p14:tracePt t="10542" x="2971800" y="2936875"/>
          <p14:tracePt t="10555" x="3009900" y="2924175"/>
          <p14:tracePt t="10571" x="3035300" y="2914650"/>
          <p14:tracePt t="10587" x="3067050" y="2895600"/>
          <p14:tracePt t="10620" x="3117850" y="2860675"/>
          <p14:tracePt t="10653" x="3149600" y="2819400"/>
          <p14:tracePt t="10670" x="3165475" y="2806700"/>
          <p14:tracePt t="10686" x="3181350" y="2787650"/>
          <p14:tracePt t="10703" x="3187700" y="2784475"/>
          <p14:tracePt t="10754" x="3190875" y="2778125"/>
          <p14:tracePt t="10805" x="3197225" y="2774950"/>
          <p14:tracePt t="10811" x="3200400" y="2774950"/>
          <p14:tracePt t="10825" x="3206750" y="2774950"/>
          <p14:tracePt t="10837" x="3209925" y="2774950"/>
          <p14:tracePt t="10853" x="3225800" y="2774950"/>
          <p14:tracePt t="10870" x="3232150" y="2774950"/>
          <p14:tracePt t="10887" x="3235325" y="2774950"/>
          <p14:tracePt t="10903" x="3244850" y="2774950"/>
          <p14:tracePt t="10920" x="3254375" y="2774950"/>
          <p14:tracePt t="10937" x="3263900" y="2774950"/>
          <p14:tracePt t="10953" x="3305175" y="2762250"/>
          <p14:tracePt t="10969" x="3343275" y="2762250"/>
          <p14:tracePt t="10986" x="3378200" y="2755900"/>
          <p14:tracePt t="11003" x="3463925" y="2755900"/>
          <p14:tracePt t="11020" x="3517900" y="2755900"/>
          <p14:tracePt t="11036" x="3575050" y="2755900"/>
          <p14:tracePt t="11053" x="3670300" y="2749550"/>
          <p14:tracePt t="11070" x="3733800" y="2743200"/>
          <p14:tracePt t="11086" x="3810000" y="2720975"/>
          <p14:tracePt t="11103" x="3971925" y="2711450"/>
          <p14:tracePt t="11120" x="4064000" y="2711450"/>
          <p14:tracePt t="11136" x="4149725" y="2705100"/>
          <p14:tracePt t="11153" x="4289425" y="2705100"/>
          <p14:tracePt t="11170" x="4368800" y="2705100"/>
          <p14:tracePt t="11187" x="4441825" y="2705100"/>
          <p14:tracePt t="11203" x="4559300" y="2705100"/>
          <p14:tracePt t="11221" x="4651375" y="2705100"/>
          <p14:tracePt t="11238" x="4768850" y="2708275"/>
          <p14:tracePt t="11253" x="4832350" y="2717800"/>
          <p14:tracePt t="11270" x="4895850" y="2736850"/>
          <p14:tracePt t="11288" x="4959350" y="2755900"/>
          <p14:tracePt t="11303" x="5003800" y="2768600"/>
          <p14:tracePt t="11320" x="5041900" y="2781300"/>
          <p14:tracePt t="11336" x="5086350" y="2800350"/>
          <p14:tracePt t="11353" x="5130800" y="2813050"/>
          <p14:tracePt t="11370" x="5153025" y="2825750"/>
          <p14:tracePt t="11386" x="5162550" y="2825750"/>
          <p14:tracePt t="11403" x="5181600" y="2825750"/>
          <p14:tracePt t="11420" x="5191125" y="2825750"/>
          <p14:tracePt t="11436" x="5197475" y="2825750"/>
          <p14:tracePt t="11452" x="5203825" y="2825750"/>
          <p14:tracePt t="11470" x="5207000" y="2825750"/>
          <p14:tracePt t="11487" x="5207000" y="2828925"/>
          <p14:tracePt t="11503" x="5213350" y="2828925"/>
          <p14:tracePt t="11520" x="5213350" y="2835275"/>
          <p14:tracePt t="11537" x="5222875" y="2835275"/>
          <p14:tracePt t="11580" x="5226050" y="2835275"/>
          <p14:tracePt t="11587" x="5226050" y="2838450"/>
          <p14:tracePt t="11609" x="5226050" y="2844800"/>
          <p14:tracePt t="11615" x="5232400" y="2844800"/>
          <p14:tracePt t="11637" x="5232400" y="2854325"/>
          <p14:tracePt t="11658" x="5232400" y="2860675"/>
          <p14:tracePt t="11708" x="5232400" y="2863850"/>
          <p14:tracePt t="11730" x="5232400" y="2870200"/>
          <p14:tracePt t="11744" x="5229225" y="2873375"/>
          <p14:tracePt t="11751" x="5226050" y="2879725"/>
          <p14:tracePt t="11758" x="5213350" y="2886075"/>
          <p14:tracePt t="11769" x="5210175" y="2886075"/>
          <p14:tracePt t="11786" x="5194300" y="2905125"/>
          <p14:tracePt t="11803" x="5184775" y="2911475"/>
          <p14:tracePt t="11820" x="5175250" y="2914650"/>
          <p14:tracePt t="11836" x="5156200" y="2914650"/>
          <p14:tracePt t="11853" x="5146675" y="2914650"/>
          <p14:tracePt t="11869" x="5130800" y="2914650"/>
          <p14:tracePt t="11886" x="5089525" y="2914650"/>
          <p14:tracePt t="11903" x="5067300" y="2914650"/>
          <p14:tracePt t="11920" x="5038725" y="2914650"/>
          <p14:tracePt t="11936" x="4975225" y="2927350"/>
          <p14:tracePt t="11953" x="4921250" y="2940050"/>
          <p14:tracePt t="11970" x="4876800" y="2946400"/>
          <p14:tracePt t="11986" x="4787900" y="2968625"/>
          <p14:tracePt t="12003" x="4743450" y="2968625"/>
          <p14:tracePt t="12020" x="4683125" y="2968625"/>
          <p14:tracePt t="12036" x="4575175" y="2955925"/>
          <p14:tracePt t="12053" x="4476750" y="2940050"/>
          <p14:tracePt t="12071" x="4346575" y="2924175"/>
          <p14:tracePt t="12086" x="4286250" y="2924175"/>
          <p14:tracePt t="12103" x="4248150" y="2924175"/>
          <p14:tracePt t="12120" x="4187825" y="2927350"/>
          <p14:tracePt t="12136" x="4140200" y="2940050"/>
          <p14:tracePt t="12153" x="4098925" y="2940050"/>
          <p14:tracePt t="12170" x="4032250" y="2959100"/>
          <p14:tracePt t="12186" x="4003675" y="2959100"/>
          <p14:tracePt t="12203" x="3968750" y="2959100"/>
          <p14:tracePt t="12220" x="3921125" y="2959100"/>
          <p14:tracePt t="12236" x="3898900" y="2959100"/>
          <p14:tracePt t="12253" x="3876675" y="2959100"/>
          <p14:tracePt t="12270" x="3841750" y="2959100"/>
          <p14:tracePt t="12286" x="3825875" y="2959100"/>
          <p14:tracePt t="12303" x="3803650" y="2959100"/>
          <p14:tracePt t="12320" x="3790950" y="2959100"/>
          <p14:tracePt t="12336" x="3781425" y="2959100"/>
          <p14:tracePt t="12353" x="3771900" y="2959100"/>
          <p14:tracePt t="12369" x="3749675" y="2959100"/>
          <p14:tracePt t="12386" x="3740150" y="2959100"/>
          <p14:tracePt t="12403" x="3736975" y="2959100"/>
          <p14:tracePt t="12477" x="3743325" y="2959100"/>
          <p14:tracePt t="12484" x="3749675" y="2952750"/>
          <p14:tracePt t="12491" x="3752850" y="2952750"/>
          <p14:tracePt t="12503" x="3759200" y="2952750"/>
          <p14:tracePt t="12520" x="3778250" y="2946400"/>
          <p14:tracePt t="12537" x="3800475" y="2943225"/>
          <p14:tracePt t="12553" x="3829050" y="2936875"/>
          <p14:tracePt t="12569" x="3863975" y="2936875"/>
          <p14:tracePt t="12586" x="3892550" y="2930525"/>
          <p14:tracePt t="12603" x="3921125" y="2930525"/>
          <p14:tracePt t="12620" x="3962400" y="2930525"/>
          <p14:tracePt t="12636" x="3978275" y="2930525"/>
          <p14:tracePt t="12653" x="4000500" y="2930525"/>
          <p14:tracePt t="12670" x="4032250" y="2930525"/>
          <p14:tracePt t="12687" x="4076700" y="2930525"/>
          <p14:tracePt t="12703" x="4111625" y="2930525"/>
          <p14:tracePt t="12719" x="4146550" y="2924175"/>
          <p14:tracePt t="12737" x="4175125" y="2924175"/>
          <p14:tracePt t="12753" x="4197350" y="2917825"/>
          <p14:tracePt t="12770" x="4238625" y="2917825"/>
          <p14:tracePt t="12786" x="4260850" y="2911475"/>
          <p14:tracePt t="12803" x="4289425" y="2911475"/>
          <p14:tracePt t="12819" x="4346575" y="2905125"/>
          <p14:tracePt t="12837" x="4375150" y="2905125"/>
          <p14:tracePt t="12853" x="4403725" y="2905125"/>
          <p14:tracePt t="12870" x="4435475" y="2905125"/>
          <p14:tracePt t="12886" x="4457700" y="2905125"/>
          <p14:tracePt t="12903" x="4467225" y="2905125"/>
          <p14:tracePt t="12919" x="4483100" y="2905125"/>
          <p14:tracePt t="12936" x="4492625" y="2905125"/>
          <p14:tracePt t="12953" x="4511675" y="2905125"/>
          <p14:tracePt t="12970" x="4527550" y="2905125"/>
          <p14:tracePt t="12986" x="4549775" y="2905125"/>
          <p14:tracePt t="13003" x="4565650" y="2905125"/>
          <p14:tracePt t="13019" x="4603750" y="2905125"/>
          <p14:tracePt t="13037" x="4619625" y="2905125"/>
          <p14:tracePt t="13053" x="4648200" y="2905125"/>
          <p14:tracePt t="13070" x="4667250" y="2905125"/>
          <p14:tracePt t="13086" x="4683125" y="2905125"/>
          <p14:tracePt t="13103" x="4699000" y="2905125"/>
          <p14:tracePt t="13119" x="4721225" y="2905125"/>
          <p14:tracePt t="13136" x="4730750" y="2905125"/>
          <p14:tracePt t="13153" x="4743450" y="2905125"/>
          <p14:tracePt t="13169" x="4752975" y="2905125"/>
          <p14:tracePt t="13186" x="4768850" y="2905125"/>
          <p14:tracePt t="13203" x="4784725" y="2895600"/>
          <p14:tracePt t="13219" x="4794250" y="2895600"/>
          <p14:tracePt t="13236" x="4803775" y="2895600"/>
          <p14:tracePt t="17199" x="4810125" y="2914650"/>
          <p14:tracePt t="17207" x="4816475" y="2943225"/>
          <p14:tracePt t="17219" x="4829175" y="3006725"/>
          <p14:tracePt t="17239" x="4835525" y="3067050"/>
          <p14:tracePt t="17253" x="4851400" y="3130550"/>
          <p14:tracePt t="17270" x="4879975" y="3254375"/>
          <p14:tracePt t="17286" x="4886325" y="3308350"/>
          <p14:tracePt t="17319" x="4886325" y="3429000"/>
          <p14:tracePt t="17352" x="4879975" y="3482975"/>
          <p14:tracePt t="17369" x="4854575" y="3524250"/>
          <p14:tracePt t="17385" x="4845050" y="3533775"/>
          <p14:tracePt t="17402" x="4835525" y="3543300"/>
          <p14:tracePt t="17419" x="4806950" y="3565525"/>
          <p14:tracePt t="17435" x="4784725" y="3578225"/>
          <p14:tracePt t="17452" x="4740275" y="3578225"/>
          <p14:tracePt t="17469" x="4676775" y="3578225"/>
          <p14:tracePt t="17486" x="4632325" y="3568700"/>
          <p14:tracePt t="17503" x="4594225" y="3549650"/>
          <p14:tracePt t="17519" x="4492625" y="3505200"/>
          <p14:tracePt t="17535" x="4441825" y="3470275"/>
          <p14:tracePt t="17552" x="4394200" y="3444875"/>
          <p14:tracePt t="17569" x="4343400" y="3400425"/>
          <p14:tracePt t="17586" x="4321175" y="3387725"/>
          <p14:tracePt t="17602" x="4289425" y="3375025"/>
          <p14:tracePt t="17620" x="4260850" y="3352800"/>
          <p14:tracePt t="17635" x="4244975" y="3349625"/>
          <p14:tracePt t="17653" x="4232275" y="3349625"/>
          <p14:tracePt t="17669" x="4216400" y="3349625"/>
          <p14:tracePt t="17686" x="4200525" y="3349625"/>
          <p14:tracePt t="17703" x="4162425" y="3349625"/>
          <p14:tracePt t="17719" x="4130675" y="3349625"/>
          <p14:tracePt t="17736" x="4108450" y="3343275"/>
          <p14:tracePt t="17752" x="4086225" y="3336925"/>
          <p14:tracePt t="17769" x="4044950" y="3336925"/>
          <p14:tracePt t="17786" x="4016375" y="3336925"/>
          <p14:tracePt t="17803" x="3984625" y="3336925"/>
          <p14:tracePt t="17819" x="3956050" y="3336925"/>
          <p14:tracePt t="17835" x="3940175" y="3336925"/>
          <p14:tracePt t="17853" x="3898900" y="3317875"/>
          <p14:tracePt t="17869" x="3873500" y="3308350"/>
          <p14:tracePt t="17886" x="3841750" y="3289300"/>
          <p14:tracePt t="17903" x="3829050" y="3273425"/>
          <p14:tracePt t="17919" x="3819525" y="3263900"/>
          <p14:tracePt t="17936" x="3810000" y="3254375"/>
          <p14:tracePt t="17953" x="3803650" y="3235325"/>
          <p14:tracePt t="17986" x="3794125" y="3235325"/>
          <p14:tracePt t="18003" x="3787775" y="3225800"/>
          <p14:tracePt t="18019" x="3784600" y="3225800"/>
          <p14:tracePt t="18972" x="3810000" y="3219450"/>
          <p14:tracePt t="18979" x="3829050" y="3213100"/>
          <p14:tracePt t="18986" x="3854450" y="3206750"/>
          <p14:tracePt t="19002" x="3902075" y="3184525"/>
          <p14:tracePt t="19021" x="3946525" y="3178175"/>
          <p14:tracePt t="19036" x="4010025" y="3178175"/>
          <p14:tracePt t="19069" x="4089400" y="3178175"/>
          <p14:tracePt t="19102" x="4187825" y="3178175"/>
          <p14:tracePt t="19121" x="4235450" y="3178175"/>
          <p14:tracePt t="19136" x="4273550" y="3178175"/>
          <p14:tracePt t="19152" x="4292600" y="3178175"/>
          <p14:tracePt t="19169" x="4330700" y="3178175"/>
          <p14:tracePt t="19185" x="4384675" y="3178175"/>
          <p14:tracePt t="19202" x="4416425" y="3178175"/>
          <p14:tracePt t="19220" x="4476750" y="3178175"/>
          <p14:tracePt t="19235" x="4521200" y="3178175"/>
          <p14:tracePt t="19252" x="4565650" y="3178175"/>
          <p14:tracePt t="19269" x="4635500" y="3178175"/>
          <p14:tracePt t="19285" x="4679950" y="3178175"/>
          <p14:tracePt t="19302" x="4708525" y="3178175"/>
          <p14:tracePt t="19320" x="4756150" y="3178175"/>
          <p14:tracePt t="19336" x="4800600" y="3178175"/>
          <p14:tracePt t="19352" x="4835525" y="3175000"/>
          <p14:tracePt t="19369" x="4899025" y="3165475"/>
          <p14:tracePt t="19385" x="4937125" y="3159125"/>
          <p14:tracePt t="19402" x="4959350" y="3159125"/>
          <p14:tracePt t="19420" x="4984750" y="3159125"/>
          <p14:tracePt t="19435" x="5000625" y="3159125"/>
          <p14:tracePt t="19452" x="5010150" y="3159125"/>
          <p14:tracePt t="19470" x="5041900" y="3159125"/>
          <p14:tracePt t="19485" x="5057775" y="3159125"/>
          <p14:tracePt t="19502" x="5073650" y="3159125"/>
          <p14:tracePt t="19519" x="5092700" y="3159125"/>
          <p14:tracePt t="19535" x="5102225" y="3159125"/>
          <p14:tracePt t="19552" x="5124450" y="3159125"/>
          <p14:tracePt t="19569" x="5149850" y="3159125"/>
          <p14:tracePt t="19586" x="5178425" y="3159125"/>
          <p14:tracePt t="19602" x="5203825" y="3168650"/>
          <p14:tracePt t="19620" x="5254625" y="3194050"/>
          <p14:tracePt t="19636" x="5276850" y="3206750"/>
          <p14:tracePt t="19652" x="5305425" y="3213100"/>
          <p14:tracePt t="19669" x="5334000" y="3228975"/>
          <p14:tracePt t="19685" x="5343525" y="3238500"/>
          <p14:tracePt t="19702" x="5365750" y="3254375"/>
          <p14:tracePt t="19719" x="5391150" y="3270250"/>
          <p14:tracePt t="19735" x="5407025" y="3279775"/>
          <p14:tracePt t="19752" x="5422900" y="3289300"/>
          <p14:tracePt t="19769" x="5438775" y="3311525"/>
          <p14:tracePt t="19785" x="5448300" y="3321050"/>
          <p14:tracePt t="19802" x="5464175" y="3330575"/>
          <p14:tracePt t="19819" x="5480050" y="3359150"/>
          <p14:tracePt t="19835" x="5489575" y="3368675"/>
          <p14:tracePt t="19852" x="5499100" y="3378200"/>
          <p14:tracePt t="19869" x="5508625" y="3394075"/>
          <p14:tracePt t="19885" x="5514975" y="3409950"/>
          <p14:tracePt t="19902" x="5521325" y="3419475"/>
          <p14:tracePt t="19919" x="5521325" y="3432175"/>
          <p14:tracePt t="19935" x="5521325" y="3441700"/>
          <p14:tracePt t="19952" x="5521325" y="3457575"/>
          <p14:tracePt t="19969" x="5521325" y="3467100"/>
          <p14:tracePt t="20018" x="5521325" y="3473450"/>
          <p14:tracePt t="20033" x="5521325" y="3476625"/>
          <p14:tracePt t="20061" x="5521325" y="3482975"/>
          <p14:tracePt t="20068" x="5518150" y="3482975"/>
          <p14:tracePt t="20075" x="5511800" y="3482975"/>
          <p14:tracePt t="20085" x="5502275" y="3482975"/>
          <p14:tracePt t="20103" x="5464175" y="3482975"/>
          <p14:tracePt t="20119" x="5403850" y="3482975"/>
          <p14:tracePt t="20135" x="5292725" y="3482975"/>
          <p14:tracePt t="20152" x="5153025" y="3482975"/>
          <p14:tracePt t="20169" x="5080000" y="3482975"/>
          <p14:tracePt t="20185" x="5010150" y="3482975"/>
          <p14:tracePt t="20203" x="4883150" y="3482975"/>
          <p14:tracePt t="20219" x="4800600" y="3482975"/>
          <p14:tracePt t="20235" x="4727575" y="3498850"/>
          <p14:tracePt t="20252" x="4613275" y="3527425"/>
          <p14:tracePt t="20269" x="4540250" y="3543300"/>
          <p14:tracePt t="20285" x="4473575" y="3556000"/>
          <p14:tracePt t="20302" x="4384675" y="3575050"/>
          <p14:tracePt t="20319" x="4340225" y="3590925"/>
          <p14:tracePt t="20336" x="4279900" y="3597275"/>
          <p14:tracePt t="20352" x="4191000" y="3603625"/>
          <p14:tracePt t="20369" x="4121150" y="3609975"/>
          <p14:tracePt t="20386" x="4057650" y="3622675"/>
          <p14:tracePt t="20402" x="3994150" y="3629025"/>
          <p14:tracePt t="20419" x="3949700" y="3635375"/>
          <p14:tracePt t="20435" x="3921125" y="3641725"/>
          <p14:tracePt t="20453" x="3867150" y="3641725"/>
          <p14:tracePt t="20469" x="3822700" y="3641725"/>
          <p14:tracePt t="20485" x="3794125" y="3641725"/>
          <p14:tracePt t="20502" x="3746500" y="3641725"/>
          <p14:tracePt t="20518" x="3714750" y="3641725"/>
          <p14:tracePt t="20535" x="3686175" y="3638550"/>
          <p14:tracePt t="20552" x="3644900" y="3622675"/>
          <p14:tracePt t="20569" x="3619500" y="3609975"/>
          <p14:tracePt t="20585" x="3581400" y="3597275"/>
          <p14:tracePt t="20602" x="3546475" y="3575050"/>
          <p14:tracePt t="20618" x="3517900" y="3562350"/>
          <p14:tracePt t="20635" x="3492500" y="3549650"/>
          <p14:tracePt t="20652" x="3479800" y="3543300"/>
          <p14:tracePt t="20669" x="3463925" y="3540125"/>
          <p14:tracePt t="20685" x="3454400" y="3540125"/>
          <p14:tracePt t="20702" x="3438525" y="3524250"/>
          <p14:tracePt t="20718" x="3429000" y="3514725"/>
          <p14:tracePt t="20737" x="3413125" y="3498850"/>
          <p14:tracePt t="20752" x="3406775" y="3495675"/>
          <p14:tracePt t="20865" x="3403600" y="3495675"/>
          <p14:tracePt t="21079" x="3416300" y="3495675"/>
          <p14:tracePt t="21086" x="3422650" y="3502025"/>
          <p14:tracePt t="21093" x="3425825" y="3505200"/>
          <p14:tracePt t="21102" x="3432175" y="3511550"/>
          <p14:tracePt t="21135" x="3444875" y="3536950"/>
          <p14:tracePt t="21169" x="3444875" y="3540125"/>
          <p14:tracePt t="21185" x="3451225" y="3546475"/>
          <p14:tracePt t="21207" x="3460750" y="3546475"/>
          <p14:tracePt t="21218" x="3460750" y="3552825"/>
          <p14:tracePt t="21235" x="3460750" y="3556000"/>
          <p14:tracePt t="21300" x="3460750" y="3562350"/>
          <p14:tracePt t="21321" x="3467100" y="3562350"/>
          <p14:tracePt t="21328" x="3470275" y="3565525"/>
          <p14:tracePt t="21336" x="3470275" y="3571875"/>
          <p14:tracePt t="21353" x="3479800" y="3575050"/>
          <p14:tracePt t="21368" x="3492500" y="3590925"/>
          <p14:tracePt t="21386" x="3517900" y="3606800"/>
          <p14:tracePt t="21402" x="3533775" y="3613150"/>
          <p14:tracePt t="21418" x="3549650" y="3622675"/>
          <p14:tracePt t="21435" x="3581400" y="3629025"/>
          <p14:tracePt t="21452" x="3597275" y="3629025"/>
          <p14:tracePt t="21469" x="3625850" y="3638550"/>
          <p14:tracePt t="21485" x="3654425" y="3644900"/>
          <p14:tracePt t="21502" x="3683000" y="3651250"/>
          <p14:tracePt t="21520" x="3717925" y="3663950"/>
          <p14:tracePt t="21536" x="3740150" y="3663950"/>
          <p14:tracePt t="21552" x="3756025" y="3663950"/>
          <p14:tracePt t="21569" x="3781425" y="3667125"/>
          <p14:tracePt t="21585" x="3810000" y="3667125"/>
          <p14:tracePt t="21602" x="3854450" y="3667125"/>
          <p14:tracePt t="21619" x="3917950" y="3667125"/>
          <p14:tracePt t="21635" x="3952875" y="3667125"/>
          <p14:tracePt t="21652" x="3981450" y="3667125"/>
          <p14:tracePt t="21669" x="4016375" y="3667125"/>
          <p14:tracePt t="21686" x="4038600" y="3667125"/>
          <p14:tracePt t="21702" x="4060825" y="3654425"/>
          <p14:tracePt t="21719" x="4111625" y="3629025"/>
          <p14:tracePt t="21735" x="4156075" y="3616325"/>
          <p14:tracePt t="21752" x="4194175" y="3603625"/>
          <p14:tracePt t="21769" x="4235450" y="3584575"/>
          <p14:tracePt t="21785" x="4244975" y="3581400"/>
          <p14:tracePt t="21802" x="4254500" y="3581400"/>
          <p14:tracePt t="21819" x="4270375" y="3581400"/>
          <p14:tracePt t="21835" x="4273550" y="3581400"/>
          <p14:tracePt t="21852" x="4279900" y="3581400"/>
          <p14:tracePt t="21869" x="4295775" y="3581400"/>
          <p14:tracePt t="21885" x="4305300" y="3581400"/>
          <p14:tracePt t="21902" x="4314825" y="3581400"/>
          <p14:tracePt t="21919" x="4324350" y="3587750"/>
          <p14:tracePt t="21935" x="4333875" y="3597275"/>
          <p14:tracePt t="21952" x="4343400" y="3606800"/>
          <p14:tracePt t="21969" x="4378325" y="3629025"/>
          <p14:tracePt t="21986" x="4422775" y="3648075"/>
          <p14:tracePt t="22003" x="4502150" y="3679825"/>
          <p14:tracePt t="22019" x="4622800" y="3752850"/>
          <p14:tracePt t="22035" x="4692650" y="3797300"/>
          <p14:tracePt t="22052" x="4781550" y="3848100"/>
          <p14:tracePt t="22069" x="4914900" y="3930650"/>
          <p14:tracePt t="22085" x="4984750" y="3975100"/>
          <p14:tracePt t="22102" x="5041900" y="4019550"/>
          <p14:tracePt t="22119" x="5127625" y="4064000"/>
          <p14:tracePt t="22135" x="5175250" y="4095750"/>
          <p14:tracePt t="22152" x="5229225" y="4111625"/>
          <p14:tracePt t="22169" x="5292725" y="4130675"/>
          <p14:tracePt t="22185" x="5324475" y="4140200"/>
          <p14:tracePt t="22202" x="5340350" y="4140200"/>
          <p14:tracePt t="22219" x="5356225" y="4140200"/>
          <p14:tracePt t="22235" x="5365750" y="4140200"/>
          <p14:tracePt t="22252" x="5381625" y="4140200"/>
          <p14:tracePt t="22269" x="5384800" y="4140200"/>
          <p14:tracePt t="22774" x="5378450" y="4140200"/>
          <p14:tracePt t="22781" x="5368925" y="4140200"/>
          <p14:tracePt t="22787" x="5362575" y="4140200"/>
          <p14:tracePt t="22802" x="5353050" y="4140200"/>
          <p14:tracePt t="22819" x="5349875" y="4140200"/>
          <p14:tracePt t="22909" x="5343525" y="4140200"/>
          <p14:tracePt t="22915" x="5340350" y="4140200"/>
          <p14:tracePt t="23231" x="5314950" y="4140200"/>
          <p14:tracePt t="23238" x="5273675" y="4140200"/>
          <p14:tracePt t="23253" x="5191125" y="4140200"/>
          <p14:tracePt t="23269" x="5118100" y="4140200"/>
          <p14:tracePt t="23285" x="4946650" y="4137025"/>
          <p14:tracePt t="23302" x="4775200" y="4117975"/>
          <p14:tracePt t="23318" x="4613275" y="4098925"/>
          <p14:tracePt t="23335" x="4359275" y="4073525"/>
          <p14:tracePt t="23352" x="4241800" y="4073525"/>
          <p14:tracePt t="23369" x="4159250" y="4057650"/>
          <p14:tracePt t="23385" x="4051300" y="4051300"/>
          <p14:tracePt t="23402" x="3990975" y="4051300"/>
          <p14:tracePt t="23419" x="3940175" y="4041775"/>
          <p14:tracePt t="23435" x="3876675" y="4035425"/>
          <p14:tracePt t="23452" x="3844925" y="4032250"/>
          <p14:tracePt t="23468" x="3816350" y="4032250"/>
          <p14:tracePt t="23485" x="3790950" y="4032250"/>
          <p14:tracePt t="23502" x="3781425" y="4032250"/>
          <p14:tracePt t="23519" x="3765550" y="4032250"/>
          <p14:tracePt t="23535" x="3749675" y="4032250"/>
          <p14:tracePt t="23552" x="3740150" y="4032250"/>
          <p14:tracePt t="23569" x="3730625" y="4022725"/>
          <p14:tracePt t="23585" x="3711575" y="4016375"/>
          <p14:tracePt t="23602" x="3702050" y="4010025"/>
          <p14:tracePt t="23618" x="3692525" y="4010025"/>
          <p14:tracePt t="23635" x="3676650" y="4010025"/>
          <p14:tracePt t="23652" x="3670300" y="4010025"/>
          <p14:tracePt t="23669" x="3660775" y="4010025"/>
          <p14:tracePt t="23699" x="3657600" y="4010025"/>
          <p14:tracePt t="23720" x="3651250" y="4010025"/>
          <p14:tracePt t="23936" x="3654425" y="4010025"/>
          <p14:tracePt t="23945" x="3663950" y="4010025"/>
          <p14:tracePt t="23952" x="3667125" y="4010025"/>
          <p14:tracePt t="23969" x="3676650" y="4010025"/>
          <p14:tracePt t="24002" x="3683000" y="4010025"/>
          <p14:tracePt t="24035" x="3689350" y="4010025"/>
          <p14:tracePt t="24069" x="3692525" y="4010025"/>
          <p14:tracePt t="28307" x="3708400" y="4025900"/>
          <p14:tracePt t="28314" x="3733800" y="4054475"/>
          <p14:tracePt t="28322" x="3765550" y="4095750"/>
          <p14:tracePt t="28335" x="3810000" y="4165600"/>
          <p14:tracePt t="28352" x="3854450" y="4216400"/>
          <p14:tracePt t="28368" x="3883025" y="4264025"/>
          <p14:tracePt t="28401" x="3984625" y="4352925"/>
          <p14:tracePt t="28434" x="4083050" y="4432300"/>
          <p14:tracePt t="28451" x="4121150" y="4464050"/>
          <p14:tracePt t="28468" x="4152900" y="4495800"/>
          <p14:tracePt t="28484" x="4206875" y="4533900"/>
          <p14:tracePt t="28501" x="4229100" y="4546600"/>
          <p14:tracePt t="28518" x="4260850" y="4565650"/>
          <p14:tracePt t="28534" x="4302125" y="4568825"/>
          <p14:tracePt t="28551" x="4324350" y="4568825"/>
          <p14:tracePt t="28568" x="4352925" y="4568825"/>
          <p14:tracePt t="28585" x="4394200" y="4568825"/>
          <p14:tracePt t="28601" x="4422775" y="4552950"/>
          <p14:tracePt t="28618" x="4448175" y="4543425"/>
          <p14:tracePt t="28634" x="4489450" y="4524375"/>
          <p14:tracePt t="28651" x="4521200" y="4511675"/>
          <p14:tracePt t="28668" x="4565650" y="4498975"/>
          <p14:tracePt t="28685" x="4616450" y="4473575"/>
          <p14:tracePt t="28701" x="4645025" y="4464050"/>
          <p14:tracePt t="28718" x="4676775" y="4457700"/>
          <p14:tracePt t="28719" x="4679950" y="4451350"/>
          <p14:tracePt t="28735" x="4695825" y="4448175"/>
          <p14:tracePt t="28751" x="4705350" y="4448175"/>
          <p14:tracePt t="28769" x="4727575" y="4448175"/>
          <p14:tracePt t="28784" x="4737100" y="4448175"/>
          <p14:tracePt t="28802" x="4746625" y="4448175"/>
          <p14:tracePt t="28818" x="4749800" y="4448175"/>
          <p14:tracePt t="28834" x="4749800" y="4432300"/>
          <p14:tracePt t="28852" x="4749800" y="4422775"/>
          <p14:tracePt t="28868" x="4749800" y="4406900"/>
          <p14:tracePt t="28885" x="4749800" y="4397375"/>
          <p14:tracePt t="28901" x="4743450" y="4368800"/>
          <p14:tracePt t="28918" x="4695825" y="4318000"/>
          <p14:tracePt t="28934" x="4673600" y="4292600"/>
          <p14:tracePt t="28951" x="4641850" y="4267200"/>
          <p14:tracePt t="28968" x="4575175" y="4229100"/>
          <p14:tracePt t="28984" x="4540250" y="4216400"/>
          <p14:tracePt t="29002" x="4492625" y="4203700"/>
          <p14:tracePt t="29018" x="4429125" y="4178300"/>
          <p14:tracePt t="29034" x="4365625" y="4165600"/>
          <p14:tracePt t="29051" x="4305300" y="4156075"/>
          <p14:tracePt t="29068" x="4216400" y="4143375"/>
          <p14:tracePt t="29084" x="4156075" y="4143375"/>
          <p14:tracePt t="29101" x="4086225" y="4143375"/>
          <p14:tracePt t="29118" x="4000500" y="4146550"/>
          <p14:tracePt t="29134" x="3956050" y="4159250"/>
          <p14:tracePt t="29151" x="3917950" y="4171950"/>
          <p14:tracePt t="29168" x="3860800" y="4197350"/>
          <p14:tracePt t="29184" x="3816350" y="4210050"/>
          <p14:tracePt t="29201" x="3771900" y="4222750"/>
          <p14:tracePt t="29218" x="3727450" y="4241800"/>
          <p14:tracePt t="29235" x="3698875" y="4260850"/>
          <p14:tracePt t="29252" x="3673475" y="4270375"/>
          <p14:tracePt t="29268" x="3651250" y="4286250"/>
          <p14:tracePt t="29285" x="3641725" y="4295775"/>
          <p14:tracePt t="29301" x="3632200" y="4311650"/>
          <p14:tracePt t="29318" x="3613150" y="4327525"/>
          <p14:tracePt t="29335" x="3603625" y="4333875"/>
          <p14:tracePt t="29352" x="3594100" y="4343400"/>
          <p14:tracePt t="29367" x="3578225" y="4362450"/>
          <p14:tracePt t="29384" x="3562350" y="4371975"/>
          <p14:tracePt t="29401" x="3552825" y="4381500"/>
          <p14:tracePt t="29418" x="3536950" y="4397375"/>
          <p14:tracePt t="29434" x="3533775" y="4413250"/>
          <p14:tracePt t="29452" x="3527425" y="4438650"/>
          <p14:tracePt t="29468" x="3527425" y="4448175"/>
          <p14:tracePt t="29484" x="3527425" y="4470400"/>
          <p14:tracePt t="29501" x="3527425" y="4486275"/>
          <p14:tracePt t="29518" x="3527425" y="4505325"/>
          <p14:tracePt t="29534" x="3527425" y="4527550"/>
          <p14:tracePt t="29552" x="3530600" y="4546600"/>
          <p14:tracePt t="29568" x="3540125" y="4562475"/>
          <p14:tracePt t="29584" x="3556000" y="4591050"/>
          <p14:tracePt t="29602" x="3606800" y="4622800"/>
          <p14:tracePt t="29618" x="3654425" y="4641850"/>
          <p14:tracePt t="29634" x="3689350" y="4654550"/>
          <p14:tracePt t="29652" x="3727450" y="4670425"/>
          <p14:tracePt t="29668" x="3756025" y="4683125"/>
          <p14:tracePt t="29684" x="3775075" y="4695825"/>
          <p14:tracePt t="29702" x="3800475" y="4708525"/>
          <p14:tracePt t="29718" x="3829050" y="4708525"/>
          <p14:tracePt t="29734" x="3851275" y="4718050"/>
          <p14:tracePt t="29752" x="3902075" y="4737100"/>
          <p14:tracePt t="29768" x="3949700" y="4756150"/>
          <p14:tracePt t="29784" x="3971925" y="4768850"/>
          <p14:tracePt t="29802" x="4006850" y="4784725"/>
          <p14:tracePt t="29818" x="4016375" y="4794250"/>
          <p14:tracePt t="29834" x="4025900" y="4806950"/>
          <p14:tracePt t="29851" x="4048125" y="4822825"/>
          <p14:tracePt t="29868" x="4057650" y="4832350"/>
          <p14:tracePt t="29884" x="4060825" y="4835525"/>
          <p14:tracePt t="29902" x="4076700" y="4841875"/>
          <p14:tracePt t="29918" x="4086225" y="4851400"/>
          <p14:tracePt t="29934" x="4102100" y="4867275"/>
          <p14:tracePt t="29951" x="4117975" y="4876800"/>
          <p14:tracePt t="29968" x="4133850" y="4886325"/>
          <p14:tracePt t="29984" x="4162425" y="4899025"/>
          <p14:tracePt t="30002" x="4225925" y="4911725"/>
          <p14:tracePt t="30018" x="4264025" y="4924425"/>
          <p14:tracePt t="30035" x="4302125" y="4930775"/>
          <p14:tracePt t="30051" x="4349750" y="4937125"/>
          <p14:tracePt t="30068" x="4371975" y="4937125"/>
          <p14:tracePt t="30084" x="4416425" y="4937125"/>
          <p14:tracePt t="30101" x="4486275" y="4937125"/>
          <p14:tracePt t="30118" x="4549775" y="4927600"/>
          <p14:tracePt t="30134" x="4625975" y="4905375"/>
          <p14:tracePt t="30151" x="4705350" y="4883150"/>
          <p14:tracePt t="30168" x="4749800" y="4870450"/>
          <p14:tracePt t="30184" x="4781550" y="4857750"/>
          <p14:tracePt t="30201" x="4832350" y="4832350"/>
          <p14:tracePt t="30217" x="4870450" y="4819650"/>
          <p14:tracePt t="30234" x="4892675" y="4810125"/>
          <p14:tracePt t="30235" x="4905375" y="4803775"/>
          <p14:tracePt t="30251" x="4937125" y="4784725"/>
          <p14:tracePt t="30268" x="4959350" y="4759325"/>
          <p14:tracePt t="30284" x="4991100" y="4740275"/>
          <p14:tracePt t="30301" x="5013325" y="4714875"/>
          <p14:tracePt t="30318" x="5022850" y="4699000"/>
          <p14:tracePt t="30335" x="5045075" y="4683125"/>
          <p14:tracePt t="30352" x="5054600" y="4667250"/>
          <p14:tracePt t="30368" x="5064125" y="4657725"/>
          <p14:tracePt t="30384" x="5067300" y="4641850"/>
          <p14:tracePt t="30401" x="5067300" y="4610100"/>
          <p14:tracePt t="30418" x="5067300" y="4587875"/>
          <p14:tracePt t="30435" x="5067300" y="4518025"/>
          <p14:tracePt t="30452" x="5057775" y="4457700"/>
          <p14:tracePt t="30468" x="5038725" y="4410075"/>
          <p14:tracePt t="30485" x="4994275" y="4375150"/>
          <p14:tracePt t="30501" x="4962525" y="4349750"/>
          <p14:tracePt t="30518" x="4940300" y="4337050"/>
          <p14:tracePt t="30534" x="4899025" y="4324350"/>
          <p14:tracePt t="30551" x="4873625" y="4314825"/>
          <p14:tracePt t="30568" x="4845050" y="4308475"/>
          <p14:tracePt t="30584" x="4781550" y="4289425"/>
          <p14:tracePt t="30601" x="4737100" y="4276725"/>
          <p14:tracePt t="30618" x="4673600" y="4260850"/>
          <p14:tracePt t="30635" x="4575175" y="4254500"/>
          <p14:tracePt t="30651" x="4530725" y="4254500"/>
          <p14:tracePt t="30668" x="4486275" y="4248150"/>
          <p14:tracePt t="30684" x="4403725" y="4219575"/>
          <p14:tracePt t="30701" x="4330700" y="4206875"/>
          <p14:tracePt t="30718" x="4254500" y="4191000"/>
          <p14:tracePt t="30734" x="4162425" y="4156075"/>
          <p14:tracePt t="30751" x="4095750" y="4127500"/>
          <p14:tracePt t="30768" x="4032250" y="4111625"/>
          <p14:tracePt t="30784" x="3914775" y="4067175"/>
          <p14:tracePt t="30801" x="3851275" y="4051300"/>
          <p14:tracePt t="30818" x="3806825" y="4038600"/>
          <p14:tracePt t="30834" x="3743325" y="4032250"/>
          <p14:tracePt t="30851" x="3705225" y="4032250"/>
          <p14:tracePt t="30868" x="3686175" y="4032250"/>
          <p14:tracePt t="30885" x="3638550" y="4032250"/>
          <p14:tracePt t="30901" x="3616325" y="4032250"/>
          <p14:tracePt t="30918" x="3584575" y="4032250"/>
          <p14:tracePt t="30934" x="3552825" y="4032250"/>
          <p14:tracePt t="30951" x="3530600" y="4041775"/>
          <p14:tracePt t="30968" x="3498850" y="4051300"/>
          <p14:tracePt t="30985" x="3482975" y="4067175"/>
          <p14:tracePt t="31001" x="3473450" y="4095750"/>
          <p14:tracePt t="31019" x="3454400" y="4137025"/>
          <p14:tracePt t="31034" x="3441700" y="4162425"/>
          <p14:tracePt t="31051" x="3441700" y="4184650"/>
          <p14:tracePt t="31068" x="3441700" y="4222750"/>
          <p14:tracePt t="31084" x="3441700" y="4251325"/>
          <p14:tracePt t="31101" x="3441700" y="4273550"/>
          <p14:tracePt t="31118" x="3457575" y="4318000"/>
          <p14:tracePt t="31134" x="3470275" y="4340225"/>
          <p14:tracePt t="31151" x="3482975" y="4371975"/>
          <p14:tracePt t="31169" x="3498850" y="4406900"/>
          <p14:tracePt t="31184" x="3524250" y="4438650"/>
          <p14:tracePt t="31201" x="3533775" y="4448175"/>
          <p14:tracePt t="31218" x="3556000" y="4467225"/>
          <p14:tracePt t="31234" x="3571875" y="4476750"/>
          <p14:tracePt t="31251" x="3581400" y="4495800"/>
          <p14:tracePt t="31268" x="3609975" y="4511675"/>
          <p14:tracePt t="31284" x="3632200" y="4521200"/>
          <p14:tracePt t="31302" x="3657600" y="4546600"/>
          <p14:tracePt t="31318" x="3714750" y="4572000"/>
          <p14:tracePt t="31334" x="3752850" y="4584700"/>
          <p14:tracePt t="31351" x="3775075" y="4597400"/>
          <p14:tracePt t="31368" x="3816350" y="4610100"/>
          <p14:tracePt t="31384" x="3844925" y="4610100"/>
          <p14:tracePt t="31401" x="3883025" y="4610100"/>
          <p14:tracePt t="31418" x="3946525" y="4629150"/>
          <p14:tracePt t="31434" x="3990975" y="4641850"/>
          <p14:tracePt t="31452" x="4029075" y="4648200"/>
          <p14:tracePt t="31468" x="4089400" y="4648200"/>
          <p14:tracePt t="31484" x="4133850" y="4648200"/>
          <p14:tracePt t="31501" x="4178300" y="4648200"/>
          <p14:tracePt t="31518" x="4219575" y="4638675"/>
          <p14:tracePt t="31534" x="4251325" y="4625975"/>
          <p14:tracePt t="31552" x="4273550" y="4616450"/>
          <p14:tracePt t="31568" x="4324350" y="4591050"/>
          <p14:tracePt t="31584" x="4362450" y="4584700"/>
          <p14:tracePt t="31601" x="4384675" y="4578350"/>
          <p14:tracePt t="31618" x="4403725" y="4572000"/>
          <p14:tracePt t="31634" x="4419600" y="4572000"/>
          <p14:tracePt t="31651" x="4429125" y="4572000"/>
          <p14:tracePt t="31668" x="4445000" y="4572000"/>
          <p14:tracePt t="31684" x="4454525" y="4572000"/>
          <p14:tracePt t="32402" x="4445000" y="4556125"/>
          <p14:tracePt t="32408" x="4435475" y="4543425"/>
          <p14:tracePt t="32418" x="4413250" y="4524375"/>
          <p14:tracePt t="32435" x="4362450" y="4473575"/>
          <p14:tracePt t="32452" x="4200525" y="4378325"/>
          <p14:tracePt t="32468" x="4076700" y="4318000"/>
          <p14:tracePt t="32501" x="3762375" y="4203700"/>
          <p14:tracePt t="32535" x="3451225" y="4054475"/>
          <p14:tracePt t="32552" x="3330575" y="4000500"/>
          <p14:tracePt t="32568" x="3216275" y="3940175"/>
          <p14:tracePt t="32585" x="3079750" y="3883025"/>
          <p14:tracePt t="32602" x="3009900" y="3854450"/>
          <p14:tracePt t="32619" x="2946400" y="3832225"/>
          <p14:tracePt t="32636" x="2851150" y="3794125"/>
          <p14:tracePt t="32652" x="2784475" y="3765550"/>
          <p14:tracePt t="32668" x="2717800" y="3727450"/>
          <p14:tracePt t="32685" x="2638425" y="3663950"/>
          <p14:tracePt t="32701" x="2587625" y="3622675"/>
          <p14:tracePt t="32718" x="2546350" y="3571875"/>
          <p14:tracePt t="32735" x="2479675" y="3524250"/>
          <p14:tracePt t="32751" x="2432050" y="3498850"/>
          <p14:tracePt t="32768" x="2409825" y="3473450"/>
          <p14:tracePt t="32785" x="2365375" y="3435350"/>
          <p14:tracePt t="32801" x="2339975" y="3403600"/>
          <p14:tracePt t="32818" x="2308225" y="3378200"/>
          <p14:tracePt t="32835" x="2263775" y="3333750"/>
          <p14:tracePt t="32851" x="2238375" y="3311525"/>
          <p14:tracePt t="32868" x="2216150" y="3286125"/>
          <p14:tracePt t="32884" x="2171700" y="3254375"/>
          <p14:tracePt t="32901" x="2139950" y="3244850"/>
          <p14:tracePt t="32918" x="2117725" y="3232150"/>
          <p14:tracePt t="32934" x="2076450" y="3206750"/>
          <p14:tracePt t="32951" x="2051050" y="3194050"/>
          <p14:tracePt t="32967" x="2041525" y="3184525"/>
          <p14:tracePt t="32984" x="2022475" y="3184525"/>
          <p14:tracePt t="33001" x="2012950" y="3175000"/>
          <p14:tracePt t="33017" x="2003425" y="3175000"/>
          <p14:tracePt t="33034" x="1987550" y="3165475"/>
          <p14:tracePt t="33051" x="1971675" y="3165475"/>
          <p14:tracePt t="33067" x="1962150" y="3159125"/>
          <p14:tracePt t="33084" x="1946275" y="3149600"/>
          <p14:tracePt t="33101" x="1927225" y="3149600"/>
          <p14:tracePt t="33117" x="1911350" y="3149600"/>
          <p14:tracePt t="33134" x="1895475" y="3149600"/>
          <p14:tracePt t="33151" x="1876425" y="3146425"/>
          <p14:tracePt t="33168" x="1866900" y="3146425"/>
          <p14:tracePt t="33184" x="1851025" y="3140075"/>
          <p14:tracePt t="33201" x="1841500" y="3140075"/>
          <p14:tracePt t="33217" x="1825625" y="3140075"/>
          <p14:tracePt t="33234" x="1816100" y="3140075"/>
          <p14:tracePt t="33305" x="1816100" y="3136900"/>
          <p14:tracePt t="33347" x="1816100" y="3130550"/>
          <p14:tracePt t="33376" x="1816100" y="3127375"/>
          <p14:tracePt t="33441" x="1819275" y="3127375"/>
          <p14:tracePt t="33448" x="1822450" y="3127375"/>
          <p14:tracePt t="33454" x="1831975" y="3127375"/>
          <p14:tracePt t="33468" x="1844675" y="3114675"/>
          <p14:tracePt t="33484" x="1854200" y="3111500"/>
          <p14:tracePt t="33501" x="1863725" y="3105150"/>
          <p14:tracePt t="33518" x="1882775" y="3101975"/>
          <p14:tracePt t="33534" x="1892300" y="3101975"/>
          <p14:tracePt t="33551" x="1901825" y="3095625"/>
          <p14:tracePt t="33567" x="1917700" y="3095625"/>
          <p14:tracePt t="33584" x="1933575" y="3089275"/>
          <p14:tracePt t="33601" x="1943100" y="3079750"/>
          <p14:tracePt t="33618" x="1968500" y="3060700"/>
          <p14:tracePt t="33634" x="2006600" y="3048000"/>
          <p14:tracePt t="33651" x="2054225" y="3035300"/>
          <p14:tracePt t="33668" x="2095500" y="3028950"/>
          <p14:tracePt t="33685" x="2108200" y="3022600"/>
          <p14:tracePt t="33701" x="2120900" y="3022600"/>
          <p14:tracePt t="33718" x="2133600" y="3019425"/>
          <p14:tracePt t="33734" x="2143125" y="3003550"/>
          <p14:tracePt t="33751" x="2165350" y="2990850"/>
          <p14:tracePt t="33768" x="2200275" y="2990850"/>
          <p14:tracePt t="33784" x="2228850" y="2990850"/>
          <p14:tracePt t="33801" x="2257425" y="2990850"/>
          <p14:tracePt t="33817" x="2286000" y="2990850"/>
          <p14:tracePt t="33834" x="2295525" y="2990850"/>
          <p14:tracePt t="33851" x="2298700" y="2990850"/>
          <p14:tracePt t="33869" x="2314575" y="2990850"/>
          <p14:tracePt t="33885" x="2330450" y="2990850"/>
          <p14:tracePt t="33901" x="2339975" y="2990850"/>
          <p14:tracePt t="33918" x="2378075" y="2990850"/>
          <p14:tracePt t="33934" x="2393950" y="2990850"/>
          <p14:tracePt t="33951" x="2403475" y="2990850"/>
          <p14:tracePt t="33967" x="2419350" y="2990850"/>
          <p14:tracePt t="34001" x="2428875" y="2990850"/>
          <p14:tracePt t="34018" x="2435225" y="2990850"/>
          <p14:tracePt t="34038" x="2438400" y="2990850"/>
          <p14:tracePt t="34751" x="2438400" y="2994025"/>
          <p14:tracePt t="34757" x="2438400" y="3009900"/>
          <p14:tracePt t="34772" x="2438400" y="3032125"/>
          <p14:tracePt t="34788" x="2438400" y="3101975"/>
          <p14:tracePt t="34804" x="2454275" y="3197225"/>
          <p14:tracePt t="34821" x="2454275" y="3324225"/>
          <p14:tracePt t="34836" x="2454275" y="3441700"/>
          <p14:tracePt t="34868" x="2454275" y="3771900"/>
          <p14:tracePt t="34901" x="2454275" y="4292600"/>
          <p14:tracePt t="34919" x="2454275" y="4521200"/>
          <p14:tracePt t="34936" x="2463800" y="4794250"/>
          <p14:tracePt t="34952" x="2463800" y="4965700"/>
          <p14:tracePt t="34967" x="2463800" y="5124450"/>
          <p14:tracePt t="34984" x="2441575" y="5337175"/>
          <p14:tracePt t="35001" x="2425700" y="5476875"/>
          <p14:tracePt t="35017" x="2397125" y="5594350"/>
          <p14:tracePt t="35034" x="2371725" y="5794375"/>
          <p14:tracePt t="35051" x="2355850" y="5934075"/>
          <p14:tracePt t="35068" x="2339975" y="6042025"/>
          <p14:tracePt t="35084" x="2305050" y="6229350"/>
          <p14:tracePt t="35100" x="2279650" y="6350000"/>
          <p14:tracePt t="35117" x="2263775" y="6457950"/>
          <p14:tracePt t="35134" x="2254250" y="6527800"/>
          <p14:tracePt t="35589" x="2216150" y="6521450"/>
          <p14:tracePt t="35597" x="2171700" y="6521450"/>
          <p14:tracePt t="35658" x="1847850" y="6454775"/>
          <p14:tracePt t="35684" x="1711325" y="6423025"/>
          <p14:tracePt t="35718" x="1600200" y="6384925"/>
          <p14:tracePt t="35734" x="1549400" y="6372225"/>
          <p14:tracePt t="35751" x="1504950" y="6359525"/>
          <p14:tracePt t="35768" x="1438275" y="6340475"/>
          <p14:tracePt t="35784" x="1400175" y="6321425"/>
          <p14:tracePt t="35801" x="1365250" y="6315075"/>
          <p14:tracePt t="35822" x="1320800" y="6296025"/>
          <p14:tracePt t="35834" x="1298575" y="6296025"/>
          <p14:tracePt t="35851" x="1270000" y="6292850"/>
          <p14:tracePt t="35868" x="1247775" y="6286500"/>
          <p14:tracePt t="35884" x="1235075" y="6286500"/>
          <p14:tracePt t="35901" x="1219200" y="6286500"/>
          <p14:tracePt t="35917" x="1193800" y="6286500"/>
          <p14:tracePt t="35934" x="1177925" y="6286500"/>
          <p14:tracePt t="35951" x="1155700" y="6286500"/>
          <p14:tracePt t="35967" x="1136650" y="6286500"/>
          <p14:tracePt t="35984" x="1127125" y="6286500"/>
          <p14:tracePt t="36001" x="1111250" y="6286500"/>
          <p14:tracePt t="36018" x="1095375" y="6286500"/>
          <p14:tracePt t="36034" x="1085850" y="6292850"/>
          <p14:tracePt t="36050" x="1076325" y="6302375"/>
          <p14:tracePt t="36068" x="1054100" y="6324600"/>
          <p14:tracePt t="36084" x="1054100" y="6334125"/>
          <p14:tracePt t="36101" x="1054100" y="6343650"/>
          <p14:tracePt t="36117" x="1054100" y="6375400"/>
          <p14:tracePt t="36134" x="1054100" y="6397625"/>
          <p14:tracePt t="36150" x="1054100" y="6419850"/>
          <p14:tracePt t="36168" x="1054100" y="6461125"/>
          <p14:tracePt t="36184" x="1054100" y="6483350"/>
          <p14:tracePt t="36201" x="1054100" y="6505575"/>
          <p14:tracePt t="36521" x="1498600" y="6461125"/>
          <p14:tracePt t="36538" x="1533525" y="6426200"/>
          <p14:tracePt t="36555" x="1581150" y="6397625"/>
          <p14:tracePt t="36571" x="1622425" y="6350000"/>
          <p14:tracePt t="36584" x="1695450" y="6283325"/>
          <p14:tracePt t="36617" x="1876425" y="6035675"/>
          <p14:tracePt t="36651" x="2012950" y="5822950"/>
          <p14:tracePt t="36669" x="2073275" y="5730875"/>
          <p14:tracePt t="36684" x="2120900" y="5648325"/>
          <p14:tracePt t="36700" x="2174875" y="5543550"/>
          <p14:tracePt t="36718" x="2200275" y="5505450"/>
          <p14:tracePt t="36734" x="2235200" y="5438775"/>
          <p14:tracePt t="36751" x="2263775" y="5346700"/>
          <p14:tracePt t="36767" x="2295525" y="5280025"/>
          <p14:tracePt t="36784" x="2308225" y="5235575"/>
          <p14:tracePt t="36786" x="2314575" y="5216525"/>
          <p14:tracePt t="36800" x="2327275" y="5172075"/>
          <p14:tracePt t="36817" x="2346325" y="5114925"/>
          <p14:tracePt t="36834" x="2368550" y="5051425"/>
          <p14:tracePt t="36850" x="2390775" y="4927600"/>
          <p14:tracePt t="36867" x="2390775" y="4867275"/>
          <p14:tracePt t="36884" x="2390775" y="4822825"/>
          <p14:tracePt t="36900" x="2390775" y="4762500"/>
          <p14:tracePt t="36917" x="2390775" y="4724400"/>
          <p14:tracePt t="36934" x="2374900" y="4679950"/>
          <p14:tracePt t="36951" x="2355850" y="4613275"/>
          <p14:tracePt t="36967" x="2336800" y="4575175"/>
          <p14:tracePt t="36984" x="2314575" y="4549775"/>
          <p14:tracePt t="37001" x="2270125" y="4508500"/>
          <p14:tracePt t="37017" x="2222500" y="4479925"/>
          <p14:tracePt t="37034" x="2174875" y="4448175"/>
          <p14:tracePt t="37050" x="2092325" y="4419600"/>
          <p14:tracePt t="37068" x="2016125" y="4397375"/>
          <p14:tracePt t="37085" x="1892300" y="4365625"/>
          <p14:tracePt t="37101" x="1806575" y="4349750"/>
          <p14:tracePt t="37117" x="1720850" y="4333875"/>
          <p14:tracePt t="37133" x="1635125" y="4318000"/>
          <p14:tracePt t="37150" x="1479550" y="4286250"/>
          <p14:tracePt t="37168" x="1397000" y="4286250"/>
          <p14:tracePt t="37184" x="1292225" y="4286250"/>
          <p14:tracePt t="37201" x="1231900" y="4286250"/>
          <p14:tracePt t="37217" x="1181100" y="4286250"/>
          <p14:tracePt t="37235" x="1089025" y="4286250"/>
          <p14:tracePt t="37251" x="1050925" y="4286250"/>
          <p14:tracePt t="37267" x="1016000" y="4286250"/>
          <p14:tracePt t="37285" x="974725" y="4289425"/>
          <p14:tracePt t="37300" x="952500" y="4295775"/>
          <p14:tracePt t="37317" x="920750" y="4308475"/>
          <p14:tracePt t="37334" x="885825" y="4318000"/>
          <p14:tracePt t="37350" x="857250" y="4330700"/>
          <p14:tracePt t="37367" x="847725" y="4340225"/>
          <p14:tracePt t="37384" x="825500" y="4362450"/>
          <p14:tracePt t="37401" x="803275" y="4378325"/>
          <p14:tracePt t="37417" x="774700" y="4445000"/>
          <p14:tracePt t="37433" x="727075" y="4572000"/>
          <p14:tracePt t="37450" x="711200" y="4667250"/>
          <p14:tracePt t="37467" x="695325" y="4752975"/>
          <p14:tracePt t="37484" x="695325" y="4879975"/>
          <p14:tracePt t="37500" x="695325" y="4975225"/>
          <p14:tracePt t="37517" x="698500" y="5057775"/>
          <p14:tracePt t="37533" x="723900" y="5222875"/>
          <p14:tracePt t="37550" x="758825" y="5356225"/>
          <p14:tracePt t="37567" x="774700" y="5461000"/>
          <p14:tracePt t="37584" x="800100" y="5607050"/>
          <p14:tracePt t="37601" x="815975" y="5692775"/>
          <p14:tracePt t="37617" x="828675" y="5765800"/>
          <p14:tracePt t="37633" x="828675" y="5838825"/>
          <p14:tracePt t="37651" x="835025" y="5883275"/>
          <p14:tracePt t="37667" x="847725" y="5921375"/>
          <p14:tracePt t="37684" x="866775" y="6003925"/>
          <p14:tracePt t="37701" x="882650" y="6067425"/>
          <p14:tracePt t="37717" x="901700" y="6134100"/>
          <p14:tracePt t="37734" x="901700" y="6194425"/>
          <p14:tracePt t="37750" x="908050" y="6216650"/>
          <p14:tracePt t="37767" x="908050" y="6238875"/>
          <p14:tracePt t="37784" x="908050" y="6280150"/>
          <p14:tracePt t="37800" x="914400" y="6296025"/>
          <p14:tracePt t="37817" x="923925" y="6324600"/>
          <p14:tracePt t="37837" x="942975" y="6350000"/>
          <p14:tracePt t="37851" x="958850" y="6369050"/>
          <p14:tracePt t="37867" x="974725" y="6381750"/>
          <p14:tracePt t="37884" x="984250" y="6394450"/>
          <p14:tracePt t="37900" x="993775" y="6403975"/>
          <p14:tracePt t="37918" x="1031875" y="6403975"/>
          <p14:tracePt t="37934" x="1076325" y="6403975"/>
          <p14:tracePt t="37950" x="1104900" y="6403975"/>
          <p14:tracePt t="37967" x="1143000" y="6403975"/>
          <p14:tracePt t="37984" x="1165225" y="6403975"/>
          <p14:tracePt t="38000" x="1190625" y="6403975"/>
          <p14:tracePt t="38018" x="1203325" y="6403975"/>
          <p14:tracePt t="38033" x="1212850" y="6403975"/>
          <p14:tracePt t="38050" x="1241425" y="6403975"/>
          <p14:tracePt t="38068" x="1289050" y="6403975"/>
          <p14:tracePt t="38083" x="1317625" y="6407150"/>
          <p14:tracePt t="38100" x="1349375" y="6419850"/>
          <p14:tracePt t="38117" x="1371600" y="6429375"/>
          <p14:tracePt t="38134" x="1381125" y="6429375"/>
          <p14:tracePt t="38150" x="1390650" y="6429375"/>
          <p14:tracePt t="38166" x="1406525" y="6435725"/>
          <p14:tracePt t="38183" x="1409700" y="6435725"/>
          <p14:tracePt t="38200" x="1416050" y="6435725"/>
          <p14:tracePt t="38217" x="1419225" y="6435725"/>
          <p14:tracePt t="39372" x="1482725" y="6432550"/>
          <p14:tracePt t="39377" x="1597025" y="6423025"/>
          <p14:tracePt t="39385" x="1685925" y="6423025"/>
          <p14:tracePt t="39405" x="1882775" y="6403975"/>
          <p14:tracePt t="39417" x="2111375" y="6394450"/>
          <p14:tracePt t="39434" x="2371725" y="6394450"/>
          <p14:tracePt t="39467" x="2708275" y="6445250"/>
          <p14:tracePt t="39500" x="3076575" y="6562725"/>
          <p14:tracePt t="39518" x="3222625" y="6626225"/>
          <p14:tracePt t="39535" x="3451225" y="6718300"/>
          <p14:tracePt t="39551" x="3549650" y="6759575"/>
          <p14:tracePt t="39567" x="3629025" y="6797675"/>
          <p14:tracePt t="39585" x="3692525" y="6816725"/>
          <p14:tracePt t="39600" x="3717925" y="6829425"/>
          <p14:tracePt t="39617" x="3762375" y="6842125"/>
          <p14:tracePt t="39634" x="3825875" y="6854825"/>
          <p14:tracePt t="39650" x="3873500" y="6854825"/>
          <p14:tracePt t="39667" x="3905250" y="6854825"/>
          <p14:tracePt t="39684" x="3946525" y="6854825"/>
          <p14:tracePt t="39700" x="3956050" y="6854825"/>
          <p14:tracePt t="39717" x="3965575" y="6854825"/>
          <p14:tracePt t="39734" x="3987800" y="6854825"/>
          <p14:tracePt t="39750" x="3997325" y="6854825"/>
          <p14:tracePt t="39767" x="4006850" y="6854825"/>
          <p14:tracePt t="39784" x="4038600" y="6854825"/>
          <p14:tracePt t="39800" x="4070350" y="6854825"/>
          <p14:tracePt t="39816" x="4105275" y="6854825"/>
          <p14:tracePt t="39833" x="4146550" y="6854825"/>
          <p14:tracePt t="39850" x="4168775" y="6854825"/>
          <p14:tracePt t="39871" x="4210050" y="6854825"/>
          <p14:tracePt t="39883" x="4229100" y="6854825"/>
          <p14:tracePt t="39900" x="4273550" y="6854825"/>
          <p14:tracePt t="39917" x="4311650" y="6854825"/>
          <p14:tracePt t="39933" x="4391025" y="6851650"/>
          <p14:tracePt t="39950" x="4441825" y="6851650"/>
          <p14:tracePt t="39967" x="4492625" y="6851650"/>
          <p14:tracePt t="39984" x="4556125" y="6851650"/>
          <p14:tracePt t="40000" x="4584700" y="6851650"/>
          <p14:tracePt t="40017" x="4606925" y="6851650"/>
          <p14:tracePt t="40033" x="4641850" y="6851650"/>
          <p14:tracePt t="40050" x="4660900" y="6851650"/>
          <p14:tracePt t="40067" x="4676775" y="6851650"/>
          <p14:tracePt t="40084" x="4711700" y="6854825"/>
          <p14:tracePt t="40100" x="4721225" y="6854825"/>
          <p14:tracePt t="40117" x="4730750" y="6854825"/>
          <p14:tracePt t="40133" x="4752975" y="6854825"/>
          <p14:tracePt t="40150" x="4756150" y="6854825"/>
          <p14:tracePt t="40168" x="4772025" y="6854825"/>
          <p14:tracePt t="40184" x="4781550" y="6854825"/>
          <p14:tracePt t="40200" x="4797425" y="6854825"/>
          <p14:tracePt t="40217" x="4806950" y="6854825"/>
          <p14:tracePt t="40233" x="4810125" y="6854825"/>
          <p14:tracePt t="40268" x="4810125" y="6848475"/>
          <p14:tracePt t="40284" x="4810125" y="6842125"/>
          <p14:tracePt t="40300" x="4810125" y="6838950"/>
          <p14:tracePt t="40317" x="4810125" y="6832600"/>
          <p14:tracePt t="40334" x="4810125" y="6826250"/>
          <p14:tracePt t="40350" x="4810125" y="6823075"/>
          <p14:tracePt t="40367" x="4787900" y="6813550"/>
          <p14:tracePt t="40384" x="4778375" y="6813550"/>
          <p14:tracePt t="40400" x="4768850" y="6813550"/>
          <p14:tracePt t="40417" x="4752975" y="6807200"/>
          <p14:tracePt t="40433" x="4740275" y="6807200"/>
          <p14:tracePt t="40450" x="4727575" y="6797675"/>
          <p14:tracePt t="40467" x="4708525" y="6791325"/>
          <p14:tracePt t="40483" x="4670425" y="6778625"/>
          <p14:tracePt t="40500" x="4632325" y="6765925"/>
          <p14:tracePt t="40517" x="4552950" y="6759575"/>
          <p14:tracePt t="40533" x="4530725" y="6759575"/>
          <p14:tracePt t="40550" x="4508500" y="6759575"/>
          <p14:tracePt t="40567" x="4483100" y="6759575"/>
          <p14:tracePt t="40583" x="4473575" y="6759575"/>
          <p14:tracePt t="40600" x="4457700" y="6759575"/>
          <p14:tracePt t="40617" x="4416425" y="6759575"/>
          <p14:tracePt t="40633" x="4394200" y="6759575"/>
          <p14:tracePt t="40650" x="4371975" y="6746875"/>
          <p14:tracePt t="40667" x="4337050" y="6731000"/>
          <p14:tracePt t="40684" x="4321175" y="6721475"/>
          <p14:tracePt t="40700" x="4311650" y="6715125"/>
          <p14:tracePt t="40717" x="4295775" y="6711950"/>
          <p14:tracePt t="40733" x="4286250" y="6705600"/>
          <p14:tracePt t="40750" x="4270375" y="6705600"/>
          <p14:tracePt t="40766" x="4257675" y="6705600"/>
          <p14:tracePt t="40784" x="4248150" y="6705600"/>
          <p14:tracePt t="40838" x="4241800" y="6702425"/>
          <p14:tracePt t="40852" x="4238625" y="6702425"/>
          <p14:tracePt t="41514" x="4305300" y="6673850"/>
          <p14:tracePt t="41521" x="4400550" y="6635750"/>
          <p14:tracePt t="41537" x="4594225" y="6499225"/>
          <p14:tracePt t="41554" x="4816475" y="6365875"/>
          <p14:tracePt t="41571" x="5057775" y="6235700"/>
          <p14:tracePt t="41588" x="5203825" y="6162675"/>
          <p14:tracePt t="41601" x="5318125" y="6102350"/>
          <p14:tracePt t="41633" x="5489575" y="6003925"/>
          <p14:tracePt t="41666" x="5762625" y="5867400"/>
          <p14:tracePt t="41685" x="5911850" y="5816600"/>
          <p14:tracePt t="41701" x="6032500" y="5765800"/>
          <p14:tracePt t="41716" x="6146800" y="5715000"/>
          <p14:tracePt t="41734" x="6289675" y="5603875"/>
          <p14:tracePt t="41750" x="6375400" y="5527675"/>
          <p14:tracePt t="41767" x="6464300" y="5476875"/>
          <p14:tracePt t="41784" x="6575425" y="5400675"/>
          <p14:tracePt t="41800" x="6645275" y="5353050"/>
          <p14:tracePt t="41817" x="6702425" y="5324475"/>
          <p14:tracePt t="41834" x="6781800" y="5260975"/>
          <p14:tracePt t="41850" x="6845300" y="5207000"/>
          <p14:tracePt t="41867" x="6883400" y="5165725"/>
          <p14:tracePt t="41883" x="6940550" y="5095875"/>
          <p14:tracePt t="41900" x="6991350" y="5000625"/>
          <p14:tracePt t="41917" x="7007225" y="4892675"/>
          <p14:tracePt t="41934" x="7004050" y="4718050"/>
          <p14:tracePt t="41950" x="6988175" y="4641850"/>
          <p14:tracePt t="41967" x="6988175" y="4584700"/>
          <p14:tracePt t="41984" x="6988175" y="4489450"/>
          <p14:tracePt t="42000" x="6988175" y="4435475"/>
          <p14:tracePt t="42017" x="6988175" y="4391025"/>
          <p14:tracePt t="42034" x="6988175" y="4330700"/>
          <p14:tracePt t="42050" x="6975475" y="4298950"/>
          <p14:tracePt t="42067" x="6962775" y="4254500"/>
          <p14:tracePt t="42084" x="6924675" y="4187825"/>
          <p14:tracePt t="42100" x="6889750" y="4140200"/>
          <p14:tracePt t="42117" x="6870700" y="4102100"/>
          <p14:tracePt t="42133" x="6832600" y="4038600"/>
          <p14:tracePt t="42150" x="6804025" y="3997325"/>
          <p14:tracePt t="42167" x="6772275" y="3965575"/>
          <p14:tracePt t="42183" x="6737350" y="3921125"/>
          <p14:tracePt t="42200" x="6711950" y="3889375"/>
          <p14:tracePt t="42217" x="6689725" y="3851275"/>
          <p14:tracePt t="42234" x="6673850" y="3810000"/>
          <p14:tracePt t="42250" x="6654800" y="3784600"/>
          <p14:tracePt t="42268" x="6645275" y="3768725"/>
          <p14:tracePt t="42284" x="6629400" y="3740150"/>
          <p14:tracePt t="42300" x="6619875" y="3730625"/>
          <p14:tracePt t="42317" x="6604000" y="3721100"/>
          <p14:tracePt t="42334" x="6591300" y="3702050"/>
          <p14:tracePt t="42350" x="6591300" y="3695700"/>
          <p14:tracePt t="42367" x="6588125" y="3692525"/>
          <p14:tracePt t="42435" x="6581775" y="3692525"/>
          <p14:tracePt t="42441" x="6578600" y="3692525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663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anchor="ctr">
            <a:spAutoFit/>
          </a:bodyPr>
          <a:lstStyle/>
          <a:p>
            <a:pPr marL="514350" indent="-514350" algn="ctr" eaLnBrk="1" hangingPunct="1">
              <a:buFontTx/>
              <a:buAutoNum type="alphaLcPeriod"/>
              <a:defRPr/>
            </a:pPr>
            <a:r>
              <a:rPr lang="fr-FR" sz="3200" dirty="0">
                <a:solidFill>
                  <a:srgbClr val="990099"/>
                </a:solidFill>
              </a:rPr>
              <a:t>Lycopodinées</a:t>
            </a:r>
          </a:p>
          <a:p>
            <a:pPr marL="514350" indent="-514350" algn="ctr" eaLnBrk="1" hangingPunct="1">
              <a:defRPr/>
            </a:pPr>
            <a:endParaRPr lang="fr-FR" sz="3200" dirty="0">
              <a:solidFill>
                <a:srgbClr val="FF0000"/>
              </a:solidFill>
            </a:endParaRPr>
          </a:p>
          <a:p>
            <a:pPr eaLnBrk="1" hangingPunct="1">
              <a:buFontTx/>
              <a:buChar char="-"/>
              <a:defRPr/>
            </a:pPr>
            <a:r>
              <a:rPr lang="fr-FR" sz="2800" dirty="0"/>
              <a:t>Au Maroc deux familles: </a:t>
            </a:r>
          </a:p>
          <a:p>
            <a:pPr lvl="1" eaLnBrk="1" hangingPunct="1">
              <a:buFontTx/>
              <a:buChar char="-"/>
              <a:defRPr/>
            </a:pPr>
            <a:r>
              <a:rPr lang="fr-FR" sz="2800" i="1" dirty="0" err="1">
                <a:solidFill>
                  <a:srgbClr val="FF0000"/>
                </a:solidFill>
              </a:rPr>
              <a:t>Selaginellaceae</a:t>
            </a:r>
            <a:r>
              <a:rPr lang="fr-FR" sz="2800" i="1" dirty="0">
                <a:solidFill>
                  <a:srgbClr val="FF0000"/>
                </a:solidFill>
              </a:rPr>
              <a:t>  : </a:t>
            </a:r>
            <a:r>
              <a:rPr lang="fr-FR" sz="2800" i="1" dirty="0" err="1">
                <a:solidFill>
                  <a:srgbClr val="FF0000"/>
                </a:solidFill>
              </a:rPr>
              <a:t>Selaginella</a:t>
            </a:r>
            <a:endParaRPr lang="fr-FR" sz="2800" i="1" dirty="0">
              <a:solidFill>
                <a:srgbClr val="FF0000"/>
              </a:solidFill>
            </a:endParaRPr>
          </a:p>
          <a:p>
            <a:pPr lvl="1" eaLnBrk="1" hangingPunct="1">
              <a:buFontTx/>
              <a:buChar char="-"/>
              <a:defRPr/>
            </a:pP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i="1" dirty="0" err="1">
                <a:solidFill>
                  <a:srgbClr val="FF0000"/>
                </a:solidFill>
              </a:rPr>
              <a:t>Isoetaceae</a:t>
            </a:r>
            <a:r>
              <a:rPr lang="fr-FR" sz="2800" i="1" dirty="0">
                <a:solidFill>
                  <a:srgbClr val="FF0000"/>
                </a:solidFill>
              </a:rPr>
              <a:t> : </a:t>
            </a:r>
            <a:r>
              <a:rPr lang="fr-FR" sz="2800" i="1" dirty="0" err="1">
                <a:solidFill>
                  <a:srgbClr val="FF0000"/>
                </a:solidFill>
              </a:rPr>
              <a:t>Isoetes</a:t>
            </a:r>
            <a:endParaRPr lang="fr-FR" sz="2800" dirty="0">
              <a:solidFill>
                <a:srgbClr val="339933"/>
              </a:solidFill>
            </a:endParaRPr>
          </a:p>
          <a:p>
            <a:pPr eaLnBrk="1" hangingPunct="1">
              <a:buFontTx/>
              <a:buChar char="-"/>
              <a:defRPr/>
            </a:pPr>
            <a:endParaRPr lang="fr-FR" sz="2800" dirty="0">
              <a:solidFill>
                <a:srgbClr val="339933"/>
              </a:solidFill>
            </a:endParaRPr>
          </a:p>
          <a:p>
            <a:pPr eaLnBrk="1" hangingPunct="1">
              <a:defRPr/>
            </a:pPr>
            <a:r>
              <a:rPr lang="fr-FR" sz="2800" dirty="0">
                <a:solidFill>
                  <a:srgbClr val="FF0000"/>
                </a:solidFill>
              </a:rPr>
              <a:t>- </a:t>
            </a:r>
            <a:r>
              <a:rPr lang="fr-FR" sz="2800" dirty="0" err="1">
                <a:solidFill>
                  <a:srgbClr val="990099"/>
                </a:solidFill>
              </a:rPr>
              <a:t>Microphylles</a:t>
            </a:r>
            <a:r>
              <a:rPr lang="fr-FR" sz="2800" dirty="0">
                <a:solidFill>
                  <a:srgbClr val="990099"/>
                </a:solidFill>
              </a:rPr>
              <a:t> ;</a:t>
            </a:r>
          </a:p>
          <a:p>
            <a:pPr eaLnBrk="1" hangingPunct="1">
              <a:buFontTx/>
              <a:buChar char="-"/>
              <a:defRPr/>
            </a:pPr>
            <a:endParaRPr lang="fr-FR" sz="2800" dirty="0"/>
          </a:p>
          <a:p>
            <a:pPr eaLnBrk="1" hangingPunct="1">
              <a:buFontTx/>
              <a:buChar char="-"/>
              <a:defRPr/>
            </a:pPr>
            <a:r>
              <a:rPr lang="fr-FR" sz="2800" dirty="0"/>
              <a:t> </a:t>
            </a:r>
            <a:r>
              <a:rPr lang="fr-FR" sz="2800" u="sng" dirty="0">
                <a:solidFill>
                  <a:srgbClr val="0000FF"/>
                </a:solidFill>
              </a:rPr>
              <a:t>Sporanges</a:t>
            </a:r>
            <a:r>
              <a:rPr lang="fr-FR" sz="2800" u="sng" dirty="0"/>
              <a:t> portés par la face supérieure des </a:t>
            </a:r>
            <a:r>
              <a:rPr lang="fr-FR" sz="2800" dirty="0" err="1">
                <a:solidFill>
                  <a:srgbClr val="800080"/>
                </a:solidFill>
              </a:rPr>
              <a:t>sporophylles</a:t>
            </a:r>
            <a:r>
              <a:rPr lang="fr-FR" sz="2800" dirty="0">
                <a:solidFill>
                  <a:srgbClr val="800080"/>
                </a:solidFill>
              </a:rPr>
              <a:t> ;</a:t>
            </a:r>
          </a:p>
          <a:p>
            <a:pPr eaLnBrk="1" hangingPunct="1">
              <a:buFontTx/>
              <a:buChar char="-"/>
              <a:defRPr/>
            </a:pPr>
            <a:endParaRPr lang="fr-FR" sz="2800" dirty="0">
              <a:solidFill>
                <a:srgbClr val="800080"/>
              </a:solidFill>
            </a:endParaRPr>
          </a:p>
          <a:p>
            <a:pPr eaLnBrk="1" hangingPunct="1">
              <a:buFontTx/>
              <a:buChar char="-"/>
              <a:defRPr/>
            </a:pPr>
            <a:r>
              <a:rPr lang="fr-FR" sz="2800" dirty="0">
                <a:solidFill>
                  <a:srgbClr val="800080"/>
                </a:solidFill>
              </a:rPr>
              <a:t> </a:t>
            </a:r>
            <a:r>
              <a:rPr lang="fr-FR" sz="2800" dirty="0" err="1">
                <a:solidFill>
                  <a:srgbClr val="800080"/>
                </a:solidFill>
              </a:rPr>
              <a:t>Sporophylles</a:t>
            </a:r>
            <a:r>
              <a:rPr lang="fr-FR" sz="2800" dirty="0">
                <a:solidFill>
                  <a:srgbClr val="800080"/>
                </a:solidFill>
              </a:rPr>
              <a:t> </a:t>
            </a:r>
            <a:r>
              <a:rPr lang="fr-FR" sz="2800" dirty="0"/>
              <a:t>regroupées en </a:t>
            </a:r>
            <a:r>
              <a:rPr lang="fr-FR" sz="2800" dirty="0">
                <a:solidFill>
                  <a:srgbClr val="FF00FF"/>
                </a:solidFill>
              </a:rPr>
              <a:t>épis </a:t>
            </a:r>
            <a:r>
              <a:rPr lang="fr-FR" sz="2800" dirty="0"/>
              <a:t>terminaux (</a:t>
            </a:r>
            <a:r>
              <a:rPr lang="fr-FR" sz="2800" i="1" dirty="0" err="1"/>
              <a:t>Selginella</a:t>
            </a:r>
            <a:r>
              <a:rPr lang="fr-FR" sz="2800" dirty="0"/>
              <a:t>) ou en structures mimant un bulbe (</a:t>
            </a:r>
            <a:r>
              <a:rPr lang="fr-FR" sz="2800" i="1" dirty="0" err="1"/>
              <a:t>Isoetes</a:t>
            </a:r>
            <a:r>
              <a:rPr lang="fr-FR" sz="2800" dirty="0"/>
              <a:t>) ;</a:t>
            </a:r>
          </a:p>
          <a:p>
            <a:pPr eaLnBrk="1" hangingPunct="1">
              <a:buFontTx/>
              <a:buChar char="-"/>
              <a:defRPr/>
            </a:pPr>
            <a:endParaRPr lang="fr-FR" sz="2800" dirty="0"/>
          </a:p>
          <a:p>
            <a:pPr eaLnBrk="1" hangingPunct="1">
              <a:buFontTx/>
              <a:buChar char="-"/>
              <a:defRPr/>
            </a:pPr>
            <a:r>
              <a:rPr lang="fr-FR" sz="2800" dirty="0"/>
              <a:t> </a:t>
            </a:r>
            <a:r>
              <a:rPr lang="fr-FR" sz="2800" dirty="0">
                <a:solidFill>
                  <a:srgbClr val="00B050"/>
                </a:solidFill>
              </a:rPr>
              <a:t>Sporanges</a:t>
            </a:r>
            <a:r>
              <a:rPr lang="fr-FR" sz="2800" dirty="0"/>
              <a:t> différents (macro et micro sporanges).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338"/>
    </mc:Choice>
    <mc:Fallback xmlns="">
      <p:transition spd="slow" advTm="73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84" x="6505575" y="3663950"/>
          <p14:tracePt t="5590" x="6410325" y="3606800"/>
          <p14:tracePt t="5604" x="6184900" y="3473450"/>
          <p14:tracePt t="5621" x="5867400" y="3289300"/>
          <p14:tracePt t="5642" x="5289550" y="3000375"/>
          <p14:tracePt t="5669" x="4610100" y="2692400"/>
          <p14:tracePt t="5702" x="3848100" y="2413000"/>
          <p14:tracePt t="5718" x="3660775" y="2368550"/>
          <p14:tracePt t="5735" x="3476625" y="2349500"/>
          <p14:tracePt t="5750" x="3346450" y="2330450"/>
          <p14:tracePt t="5767" x="3136900" y="2305050"/>
          <p14:tracePt t="5783" x="3009900" y="2305050"/>
          <p14:tracePt t="5800" x="2917825" y="2305050"/>
          <p14:tracePt t="5817" x="2790825" y="2305050"/>
          <p14:tracePt t="5834" x="2708275" y="2305050"/>
          <p14:tracePt t="5850" x="2635250" y="2305050"/>
          <p14:tracePt t="5867" x="2549525" y="2314575"/>
          <p14:tracePt t="5884" x="2505075" y="2314575"/>
          <p14:tracePt t="5900" x="2460625" y="2320925"/>
          <p14:tracePt t="5917" x="2425700" y="2320925"/>
          <p14:tracePt t="5933" x="2397125" y="2320925"/>
          <p14:tracePt t="5950" x="2387600" y="2320925"/>
          <p14:tracePt t="6258" x="2305050" y="2282825"/>
          <p14:tracePt t="6265" x="2206625" y="2225675"/>
          <p14:tracePt t="6272" x="2114550" y="2187575"/>
          <p14:tracePt t="6284" x="2019300" y="2130425"/>
          <p14:tracePt t="6300" x="1682750" y="1971675"/>
          <p14:tracePt t="6317" x="1482725" y="1895475"/>
          <p14:tracePt t="6334" x="1282700" y="1838325"/>
          <p14:tracePt t="6350" x="1082675" y="1793875"/>
          <p14:tracePt t="6367" x="987425" y="1778000"/>
          <p14:tracePt t="6384" x="901700" y="1765300"/>
          <p14:tracePt t="6400" x="790575" y="1755775"/>
          <p14:tracePt t="6416" x="736600" y="1749425"/>
          <p14:tracePt t="6433" x="701675" y="1749425"/>
          <p14:tracePt t="6450" x="666750" y="1749425"/>
          <p14:tracePt t="6466" x="657225" y="1749425"/>
          <p14:tracePt t="6483" x="644525" y="1749425"/>
          <p14:tracePt t="6500" x="628650" y="1743075"/>
          <p14:tracePt t="6517" x="619125" y="1733550"/>
          <p14:tracePt t="6533" x="609600" y="1724025"/>
          <p14:tracePt t="6550" x="587375" y="1701800"/>
          <p14:tracePt t="6567" x="577850" y="1692275"/>
          <p14:tracePt t="6584" x="568325" y="1676400"/>
          <p14:tracePt t="6599" x="568325" y="1651000"/>
          <p14:tracePt t="6617" x="568325" y="1635125"/>
          <p14:tracePt t="6633" x="568325" y="1625600"/>
          <p14:tracePt t="6650" x="568325" y="1606550"/>
          <p14:tracePt t="6667" x="568325" y="1597025"/>
          <p14:tracePt t="6684" x="568325" y="1587500"/>
          <p14:tracePt t="6700" x="568325" y="1571625"/>
          <p14:tracePt t="6716" x="568325" y="1555750"/>
          <p14:tracePt t="6735" x="568325" y="1552575"/>
          <p14:tracePt t="7868" x="615950" y="1552575"/>
          <p14:tracePt t="7875" x="682625" y="1552575"/>
          <p14:tracePt t="7883" x="752475" y="1552575"/>
          <p14:tracePt t="7904" x="927100" y="1543050"/>
          <p14:tracePt t="7920" x="1057275" y="1527175"/>
          <p14:tracePt t="7937" x="1174750" y="1508125"/>
          <p14:tracePt t="7957" x="1285875" y="1489075"/>
          <p14:tracePt t="7983" x="1431925" y="1466850"/>
          <p14:tracePt t="8017" x="1631950" y="1466850"/>
          <p14:tracePt t="8033" x="1676400" y="1470025"/>
          <p14:tracePt t="8050" x="1714500" y="1470025"/>
          <p14:tracePt t="8067" x="1752600" y="1470025"/>
          <p14:tracePt t="8083" x="1774825" y="1470025"/>
          <p14:tracePt t="8100" x="1803400" y="1470025"/>
          <p14:tracePt t="8116" x="1866900" y="1470025"/>
          <p14:tracePt t="8133" x="1905000" y="1470025"/>
          <p14:tracePt t="8149" x="1939925" y="1470025"/>
          <p14:tracePt t="8166" x="1981200" y="1470025"/>
          <p14:tracePt t="8183" x="1990725" y="1470025"/>
          <p14:tracePt t="8200" x="2000250" y="1470025"/>
          <p14:tracePt t="8216" x="2025650" y="1470025"/>
          <p14:tracePt t="8233" x="2047875" y="1470025"/>
          <p14:tracePt t="8250" x="2085975" y="1482725"/>
          <p14:tracePt t="8267" x="2168525" y="1495425"/>
          <p14:tracePt t="8283" x="2228850" y="1501775"/>
          <p14:tracePt t="8300" x="2305050" y="1517650"/>
          <p14:tracePt t="8316" x="2393950" y="1539875"/>
          <p14:tracePt t="8334" x="2463800" y="1539875"/>
          <p14:tracePt t="8350" x="2549525" y="1555750"/>
          <p14:tracePt t="8367" x="2657475" y="1562100"/>
          <p14:tracePt t="8383" x="2708275" y="1574800"/>
          <p14:tracePt t="8400" x="2771775" y="1587500"/>
          <p14:tracePt t="8416" x="2886075" y="1619250"/>
          <p14:tracePt t="8434" x="2949575" y="1625600"/>
          <p14:tracePt t="8450" x="3032125" y="1638300"/>
          <p14:tracePt t="8467" x="3076575" y="1651000"/>
          <p14:tracePt t="8484" x="3114675" y="1663700"/>
          <p14:tracePt t="8500" x="3178175" y="1682750"/>
          <p14:tracePt t="8516" x="3222625" y="1689100"/>
          <p14:tracePt t="8533" x="3267075" y="1695450"/>
          <p14:tracePt t="8550" x="3308350" y="1701800"/>
          <p14:tracePt t="8566" x="3336925" y="1714500"/>
          <p14:tracePt t="8583" x="3359150" y="1720850"/>
          <p14:tracePt t="8603" x="3403600" y="1743075"/>
          <p14:tracePt t="8616" x="3425825" y="1755775"/>
          <p14:tracePt t="8633" x="3457575" y="1768475"/>
          <p14:tracePt t="8650" x="3479800" y="1774825"/>
          <p14:tracePt t="9577" x="3419475" y="1762125"/>
          <p14:tracePt t="9583" x="3327400" y="1733550"/>
          <p14:tracePt t="9590" x="3209925" y="1704975"/>
          <p14:tracePt t="9603" x="3095625" y="1676400"/>
          <p14:tracePt t="9621" x="2784475" y="1628775"/>
          <p14:tracePt t="9636" x="2565400" y="1609725"/>
          <p14:tracePt t="9657" x="2279650" y="1616075"/>
          <p14:tracePt t="9683" x="1920875" y="1670050"/>
          <p14:tracePt t="9717" x="1660525" y="1739900"/>
          <p14:tracePt t="9733" x="1514475" y="1765300"/>
          <p14:tracePt t="9750" x="1450975" y="1778000"/>
          <p14:tracePt t="9767" x="1406525" y="1790700"/>
          <p14:tracePt t="9783" x="1365250" y="1809750"/>
          <p14:tracePt t="9800" x="1333500" y="1828800"/>
          <p14:tracePt t="9817" x="1311275" y="1838325"/>
          <p14:tracePt t="9833" x="1266825" y="1857375"/>
          <p14:tracePt t="9850" x="1244600" y="1870075"/>
          <p14:tracePt t="9867" x="1222375" y="1885950"/>
          <p14:tracePt t="9883" x="1203325" y="1901825"/>
          <p14:tracePt t="9900" x="1187450" y="1911350"/>
          <p14:tracePt t="9917" x="1152525" y="1927225"/>
          <p14:tracePt t="9933" x="1143000" y="1943100"/>
          <p14:tracePt t="9949" x="1120775" y="1952625"/>
          <p14:tracePt t="9967" x="1098550" y="1958975"/>
          <p14:tracePt t="9983" x="1089025" y="1958975"/>
          <p14:tracePt t="9999" x="1079500" y="1958975"/>
          <p14:tracePt t="10017" x="1060450" y="1958975"/>
          <p14:tracePt t="10033" x="1050925" y="1962150"/>
          <p14:tracePt t="10049" x="1041400" y="1962150"/>
          <p14:tracePt t="10066" x="1031875" y="1962150"/>
          <p14:tracePt t="10083" x="1009650" y="1962150"/>
          <p14:tracePt t="10716" x="1009650" y="1955800"/>
          <p14:tracePt t="10730" x="1009650" y="1952625"/>
          <p14:tracePt t="10737" x="1000125" y="1952625"/>
          <p14:tracePt t="10754" x="993775" y="1936750"/>
          <p14:tracePt t="10770" x="984250" y="1927225"/>
          <p14:tracePt t="10787" x="974725" y="1911350"/>
          <p14:tracePt t="10806" x="974725" y="1908175"/>
          <p14:tracePt t="10833" x="974725" y="1892300"/>
          <p14:tracePt t="10866" x="974725" y="1863725"/>
          <p14:tracePt t="10884" x="974725" y="1854200"/>
          <p14:tracePt t="10900" x="971550" y="1841500"/>
          <p14:tracePt t="11620" x="971550" y="1838325"/>
          <p14:tracePt t="11627" x="984250" y="1838325"/>
          <p14:tracePt t="11636" x="987425" y="1831975"/>
          <p14:tracePt t="11654" x="1016000" y="1828800"/>
          <p14:tracePt t="11657" x="1028700" y="1822450"/>
          <p14:tracePt t="11669" x="1073150" y="1809750"/>
          <p14:tracePt t="11690" x="1136650" y="1790700"/>
          <p14:tracePt t="11716" x="1193800" y="1752600"/>
          <p14:tracePt t="11750" x="1231900" y="1730375"/>
          <p14:tracePt t="11766" x="1247775" y="1724025"/>
          <p14:tracePt t="12061" x="1282700" y="1717675"/>
          <p14:tracePt t="12068" x="1362075" y="1708150"/>
          <p14:tracePt t="12083" x="1577975" y="1708150"/>
          <p14:tracePt t="12100" x="1860550" y="1708150"/>
          <p14:tracePt t="12116" x="2286000" y="1717675"/>
          <p14:tracePt t="12133" x="3286125" y="1809750"/>
          <p14:tracePt t="12150" x="3965575" y="1917700"/>
          <p14:tracePt t="12168" x="4791075" y="2032000"/>
          <p14:tracePt t="12185" x="5165725" y="2079625"/>
          <p14:tracePt t="12200" x="5353050" y="2114550"/>
          <p14:tracePt t="12217" x="5562600" y="2149475"/>
          <p14:tracePt t="12233" x="5635625" y="2149475"/>
          <p14:tracePt t="12249" x="5686425" y="2149475"/>
          <p14:tracePt t="12267" x="5718175" y="2149475"/>
          <p14:tracePt t="12283" x="5740400" y="2149475"/>
          <p14:tracePt t="12299" x="5749925" y="2149475"/>
          <p14:tracePt t="12316" x="5759450" y="2149475"/>
          <p14:tracePt t="12333" x="5765800" y="2149475"/>
          <p14:tracePt t="12367" x="5768975" y="2149475"/>
          <p14:tracePt t="12446" x="5768975" y="2143125"/>
          <p14:tracePt t="12452" x="5768975" y="2133600"/>
          <p14:tracePt t="12467" x="5762625" y="2124075"/>
          <p14:tracePt t="12483" x="5753100" y="2108200"/>
          <p14:tracePt t="12499" x="5727700" y="2082800"/>
          <p14:tracePt t="12517" x="5692775" y="2054225"/>
          <p14:tracePt t="12533" x="5661025" y="2022475"/>
          <p14:tracePt t="12550" x="5635625" y="2003425"/>
          <p14:tracePt t="12567" x="5575300" y="1958975"/>
          <p14:tracePt t="12583" x="5521325" y="1930400"/>
          <p14:tracePt t="12599" x="5441950" y="1882775"/>
          <p14:tracePt t="12616" x="5292725" y="1825625"/>
          <p14:tracePt t="12633" x="5216525" y="1800225"/>
          <p14:tracePt t="12649" x="5178425" y="1800225"/>
          <p14:tracePt t="12666" x="5137150" y="1800225"/>
          <p14:tracePt t="12683" x="5121275" y="1803400"/>
          <p14:tracePt t="12699" x="5111750" y="1812925"/>
          <p14:tracePt t="12716" x="5089525" y="1825625"/>
          <p14:tracePt t="12733" x="5080000" y="1825625"/>
          <p14:tracePt t="12749" x="5070475" y="1825625"/>
          <p14:tracePt t="12766" x="5051425" y="1828800"/>
          <p14:tracePt t="12783" x="5041900" y="1828800"/>
          <p14:tracePt t="12799" x="5032375" y="1828800"/>
          <p14:tracePt t="12816" x="5016500" y="1828800"/>
          <p14:tracePt t="12833" x="5000625" y="1828800"/>
          <p14:tracePt t="12850" x="4991100" y="1828800"/>
          <p14:tracePt t="12867" x="4978400" y="1828800"/>
          <p14:tracePt t="12883" x="4968875" y="1828800"/>
          <p14:tracePt t="12900" x="4959350" y="1828800"/>
          <p14:tracePt t="12916" x="4943475" y="1828800"/>
          <p14:tracePt t="12980" x="4937125" y="1828800"/>
          <p14:tracePt t="13785" x="4933950" y="1828800"/>
          <p14:tracePt t="13791" x="4921250" y="1828800"/>
          <p14:tracePt t="13799" x="4918075" y="1828800"/>
          <p14:tracePt t="13821" x="4895850" y="1812925"/>
          <p14:tracePt t="13837" x="4832350" y="1790700"/>
          <p14:tracePt t="13853" x="4625975" y="1752600"/>
          <p14:tracePt t="13873" x="3965575" y="1663700"/>
          <p14:tracePt t="13900" x="3108325" y="1670050"/>
          <p14:tracePt t="13935" x="2447925" y="1800225"/>
          <p14:tracePt t="13951" x="2235200" y="1870075"/>
          <p14:tracePt t="13967" x="2079625" y="1933575"/>
          <p14:tracePt t="13984" x="1863725" y="2022475"/>
          <p14:tracePt t="13999" x="1762125" y="2066925"/>
          <p14:tracePt t="14017" x="1673225" y="2098675"/>
          <p14:tracePt t="14033" x="1584325" y="2117725"/>
          <p14:tracePt t="14049" x="1530350" y="2117725"/>
          <p14:tracePt t="14066" x="1485900" y="2117725"/>
          <p14:tracePt t="14083" x="1463675" y="2117725"/>
          <p14:tracePt t="14367" x="1444625" y="2124075"/>
          <p14:tracePt t="14375" x="1419225" y="2130425"/>
          <p14:tracePt t="14383" x="1384300" y="2130425"/>
          <p14:tracePt t="14399" x="1323975" y="2127250"/>
          <p14:tracePt t="14417" x="1228725" y="2092325"/>
          <p14:tracePt t="14433" x="1162050" y="2060575"/>
          <p14:tracePt t="14449" x="1123950" y="2028825"/>
          <p14:tracePt t="14466" x="1076325" y="2003425"/>
          <p14:tracePt t="14483" x="1031875" y="1958975"/>
          <p14:tracePt t="14499" x="1009650" y="1939925"/>
          <p14:tracePt t="14517" x="977900" y="1901825"/>
          <p14:tracePt t="14533" x="965200" y="1879600"/>
          <p14:tracePt t="14549" x="955675" y="1854200"/>
          <p14:tracePt t="14567" x="939800" y="1835150"/>
          <p14:tracePt t="14583" x="923925" y="1825625"/>
          <p14:tracePt t="14599" x="914400" y="1809750"/>
          <p14:tracePt t="14616" x="898525" y="1800225"/>
          <p14:tracePt t="14649" x="895350" y="1800225"/>
          <p14:tracePt t="14666" x="879475" y="1793875"/>
          <p14:tracePt t="14682" x="869950" y="1793875"/>
          <p14:tracePt t="14699" x="863600" y="1793875"/>
          <p14:tracePt t="14720" x="854075" y="1793875"/>
          <p14:tracePt t="14732" x="850900" y="1793875"/>
          <p14:tracePt t="14749" x="844550" y="1793875"/>
          <p14:tracePt t="14766" x="841375" y="1800225"/>
          <p14:tracePt t="14783" x="841375" y="1806575"/>
          <p14:tracePt t="14799" x="841375" y="1822450"/>
          <p14:tracePt t="14816" x="847725" y="1835150"/>
          <p14:tracePt t="14833" x="882650" y="1847850"/>
          <p14:tracePt t="14849" x="942975" y="1860550"/>
          <p14:tracePt t="14866" x="1063625" y="1876425"/>
          <p14:tracePt t="14883" x="1127125" y="1882775"/>
          <p14:tracePt t="14899" x="1177925" y="1882775"/>
          <p14:tracePt t="14917" x="1273175" y="1882775"/>
          <p14:tracePt t="14933" x="1387475" y="1882775"/>
          <p14:tracePt t="14949" x="1501775" y="1882775"/>
          <p14:tracePt t="14966" x="1609725" y="1882775"/>
          <p14:tracePt t="14983" x="1714500" y="1879600"/>
          <p14:tracePt t="14999" x="1809750" y="1863725"/>
          <p14:tracePt t="15016" x="1939925" y="1863725"/>
          <p14:tracePt t="15033" x="2009775" y="1854200"/>
          <p14:tracePt t="15049" x="2101850" y="1854200"/>
          <p14:tracePt t="15066" x="2254250" y="1838325"/>
          <p14:tracePt t="15083" x="2330450" y="1825625"/>
          <p14:tracePt t="15099" x="2390775" y="1825625"/>
          <p14:tracePt t="15115" x="2476500" y="1819275"/>
          <p14:tracePt t="15133" x="2527300" y="1819275"/>
          <p14:tracePt t="15149" x="2565400" y="1819275"/>
          <p14:tracePt t="15166" x="2606675" y="1819275"/>
          <p14:tracePt t="15183" x="2616200" y="1819275"/>
          <p14:tracePt t="15199" x="2625725" y="1819275"/>
          <p14:tracePt t="15215" x="2635250" y="1819275"/>
          <p14:tracePt t="15249" x="2638425" y="1819275"/>
          <p14:tracePt t="15266" x="2651125" y="1819275"/>
          <p14:tracePt t="16304" x="2679700" y="1819275"/>
          <p14:tracePt t="16311" x="2714625" y="1819275"/>
          <p14:tracePt t="16318" x="2740025" y="1819275"/>
          <p14:tracePt t="16336" x="2800350" y="1819275"/>
          <p14:tracePt t="16352" x="2860675" y="1819275"/>
          <p14:tracePt t="16369" x="2946400" y="1819275"/>
          <p14:tracePt t="16382" x="3013075" y="1819275"/>
          <p14:tracePt t="16415" x="3124200" y="1819275"/>
          <p14:tracePt t="16449" x="3235325" y="1828800"/>
          <p14:tracePt t="16465" x="3286125" y="1828800"/>
          <p14:tracePt t="16483" x="3355975" y="1828800"/>
          <p14:tracePt t="16499" x="3400425" y="1828800"/>
          <p14:tracePt t="16515" x="3429000" y="1828800"/>
          <p14:tracePt t="16532" x="3470275" y="1828800"/>
          <p14:tracePt t="16549" x="3498850" y="1828800"/>
          <p14:tracePt t="16566" x="3521075" y="1828800"/>
          <p14:tracePt t="16582" x="3568700" y="1828800"/>
          <p14:tracePt t="16599" x="3603625" y="1828800"/>
          <p14:tracePt t="16616" x="3641725" y="1828800"/>
          <p14:tracePt t="16633" x="3689350" y="1828800"/>
          <p14:tracePt t="16649" x="3711575" y="1828800"/>
          <p14:tracePt t="16666" x="3740150" y="1828800"/>
          <p14:tracePt t="16682" x="3771900" y="1828800"/>
          <p14:tracePt t="16699" x="3803650" y="1828800"/>
          <p14:tracePt t="16717" x="3835400" y="1828800"/>
          <p14:tracePt t="16737" x="3863975" y="1828800"/>
          <p14:tracePt t="16749" x="3886200" y="1828800"/>
          <p14:tracePt t="16766" x="3917950" y="1828800"/>
          <p14:tracePt t="16782" x="3927475" y="1828800"/>
          <p14:tracePt t="16799" x="3943350" y="1828800"/>
          <p14:tracePt t="16817" x="3981450" y="1828800"/>
          <p14:tracePt t="16833" x="4010025" y="1828800"/>
          <p14:tracePt t="16849" x="4032250" y="1828800"/>
          <p14:tracePt t="16866" x="4064000" y="1828800"/>
          <p14:tracePt t="16882" x="4076700" y="1828800"/>
          <p14:tracePt t="16899" x="4086225" y="1828800"/>
          <p14:tracePt t="16916" x="4098925" y="1828800"/>
          <p14:tracePt t="16932" x="4114800" y="1828800"/>
          <p14:tracePt t="16949" x="4130675" y="1828800"/>
          <p14:tracePt t="16966" x="4171950" y="1828800"/>
          <p14:tracePt t="16982" x="4191000" y="1828800"/>
          <p14:tracePt t="16999" x="4213225" y="1828800"/>
          <p14:tracePt t="17016" x="4254500" y="1828800"/>
          <p14:tracePt t="17032" x="4283075" y="1835150"/>
          <p14:tracePt t="17049" x="4295775" y="1835150"/>
          <p14:tracePt t="17066" x="4314825" y="1835150"/>
          <p14:tracePt t="17082" x="4324350" y="1835150"/>
          <p14:tracePt t="17099" x="4346575" y="1835150"/>
          <p14:tracePt t="17116" x="4359275" y="1838325"/>
          <p14:tracePt t="17133" x="4368800" y="1844675"/>
          <p14:tracePt t="17149" x="4384675" y="1844675"/>
          <p14:tracePt t="17165" x="4400550" y="1844675"/>
          <p14:tracePt t="17201" x="4403725" y="1847850"/>
          <p14:tracePt t="17216" x="4410075" y="1847850"/>
          <p14:tracePt t="17232" x="4413250" y="1847850"/>
          <p14:tracePt t="17252" x="4419600" y="1847850"/>
          <p14:tracePt t="17266" x="4435475" y="1854200"/>
          <p14:tracePt t="17299" x="4435475" y="1857375"/>
          <p14:tracePt t="18898" x="4365625" y="1847850"/>
          <p14:tracePt t="18904" x="4273550" y="1838325"/>
          <p14:tracePt t="18920" x="4089400" y="1819275"/>
          <p14:tracePt t="18937" x="3854450" y="1819275"/>
          <p14:tracePt t="18953" x="3489325" y="1835150"/>
          <p14:tracePt t="18974" x="3054350" y="1911350"/>
          <p14:tracePt t="18999" x="2587625" y="2035175"/>
          <p14:tracePt t="19034" x="2025650" y="2209800"/>
          <p14:tracePt t="19050" x="1892300" y="2282825"/>
          <p14:tracePt t="19066" x="1708150" y="2371725"/>
          <p14:tracePt t="19082" x="1606550" y="2422525"/>
          <p14:tracePt t="19099" x="1527175" y="2460625"/>
          <p14:tracePt t="19116" x="1460500" y="2486025"/>
          <p14:tracePt t="19132" x="1416050" y="2501900"/>
          <p14:tracePt t="19148" x="1384300" y="2517775"/>
          <p14:tracePt t="19166" x="1349375" y="2536825"/>
          <p14:tracePt t="19182" x="1320800" y="2543175"/>
          <p14:tracePt t="19199" x="1298575" y="2549525"/>
          <p14:tracePt t="19216" x="1257300" y="2555875"/>
          <p14:tracePt t="19232" x="1235075" y="2555875"/>
          <p14:tracePt t="19249" x="1196975" y="2555875"/>
          <p14:tracePt t="19266" x="1165225" y="2555875"/>
          <p14:tracePt t="19282" x="1136650" y="2555875"/>
          <p14:tracePt t="19299" x="1120775" y="2555875"/>
          <p14:tracePt t="19316" x="1101725" y="2555875"/>
          <p14:tracePt t="19332" x="1092200" y="2555875"/>
          <p14:tracePt t="19349" x="1079500" y="2555875"/>
          <p14:tracePt t="19366" x="1060450" y="2552700"/>
          <p14:tracePt t="19382" x="1044575" y="2549525"/>
          <p14:tracePt t="19399" x="1035050" y="2543175"/>
          <p14:tracePt t="19416" x="1019175" y="2536825"/>
          <p14:tracePt t="19432" x="1009650" y="2536825"/>
          <p14:tracePt t="19449" x="993775" y="2527300"/>
          <p14:tracePt t="19466" x="981075" y="2517775"/>
          <p14:tracePt t="19482" x="974725" y="2508250"/>
          <p14:tracePt t="19499" x="971550" y="2498725"/>
          <p14:tracePt t="19516" x="971550" y="2482850"/>
          <p14:tracePt t="19532" x="971550" y="2473325"/>
          <p14:tracePt t="19548" x="971550" y="2457450"/>
          <p14:tracePt t="19565" x="971550" y="2447925"/>
          <p14:tracePt t="19666" x="971550" y="2444750"/>
          <p14:tracePt t="19772" x="971550" y="2438400"/>
          <p14:tracePt t="19793" x="971550" y="2435225"/>
          <p14:tracePt t="19815" x="971550" y="2428875"/>
          <p14:tracePt t="19829" x="971550" y="2422525"/>
          <p14:tracePt t="19849" x="971550" y="2413000"/>
          <p14:tracePt t="19864" x="971550" y="2409825"/>
          <p14:tracePt t="19872" x="971550" y="2403475"/>
          <p14:tracePt t="19883" x="971550" y="2400300"/>
          <p14:tracePt t="22236" x="990600" y="2400300"/>
          <p14:tracePt t="22243" x="1031875" y="2400300"/>
          <p14:tracePt t="22250" x="1069975" y="2390775"/>
          <p14:tracePt t="22265" x="1177925" y="2374900"/>
          <p14:tracePt t="22286" x="1377950" y="2349500"/>
          <p14:tracePt t="22302" x="1504950" y="2330450"/>
          <p14:tracePt t="22315" x="1647825" y="2305050"/>
          <p14:tracePt t="22348" x="1816100" y="2282825"/>
          <p14:tracePt t="22382" x="2044700" y="2282825"/>
          <p14:tracePt t="22399" x="2165350" y="2286000"/>
          <p14:tracePt t="22415" x="2247900" y="2292350"/>
          <p14:tracePt t="22432" x="2308225" y="2292350"/>
          <p14:tracePt t="22449" x="2393950" y="2292350"/>
          <p14:tracePt t="22465" x="2428875" y="2292350"/>
          <p14:tracePt t="22482" x="2466975" y="2292350"/>
          <p14:tracePt t="22499" x="2524125" y="2282825"/>
          <p14:tracePt t="22515" x="2568575" y="2276475"/>
          <p14:tracePt t="22532" x="2619375" y="2263775"/>
          <p14:tracePt t="22549" x="2743200" y="2241550"/>
          <p14:tracePt t="22565" x="2813050" y="2241550"/>
          <p14:tracePt t="22582" x="2873375" y="2241550"/>
          <p14:tracePt t="22599" x="2943225" y="2235200"/>
          <p14:tracePt t="22615" x="2997200" y="2219325"/>
          <p14:tracePt t="22632" x="3060700" y="2212975"/>
          <p14:tracePt t="22648" x="3130550" y="2193925"/>
          <p14:tracePt t="22665" x="3168650" y="2174875"/>
          <p14:tracePt t="22682" x="3200400" y="2168525"/>
          <p14:tracePt t="22699" x="3219450" y="2152650"/>
          <p14:tracePt t="22715" x="3228975" y="2143125"/>
          <p14:tracePt t="22732" x="3244850" y="2139950"/>
          <p14:tracePt t="22748" x="3260725" y="2133600"/>
          <p14:tracePt t="22765" x="3267075" y="2133600"/>
          <p14:tracePt t="22782" x="3270250" y="2133600"/>
          <p14:tracePt t="22815" x="3276600" y="2133600"/>
          <p14:tracePt t="24637" x="3267075" y="2139950"/>
          <p14:tracePt t="24645" x="3248025" y="2162175"/>
          <p14:tracePt t="24652" x="3228975" y="2174875"/>
          <p14:tracePt t="24669" x="3181350" y="2216150"/>
          <p14:tracePt t="24685" x="3035300" y="2317750"/>
          <p14:tracePt t="24706" x="2844800" y="2460625"/>
          <p14:tracePt t="24732" x="2625725" y="2578100"/>
          <p14:tracePt t="24766" x="2282825" y="2759075"/>
          <p14:tracePt t="24784" x="2108200" y="2847975"/>
          <p14:tracePt t="24800" x="2019300" y="2905125"/>
          <p14:tracePt t="24815" x="1949450" y="2933700"/>
          <p14:tracePt t="24832" x="1892300" y="2968625"/>
          <p14:tracePt t="24848" x="1835150" y="2994025"/>
          <p14:tracePt t="24865" x="1812925" y="3006725"/>
          <p14:tracePt t="24882" x="1781175" y="3019425"/>
          <p14:tracePt t="24898" x="1736725" y="3051175"/>
          <p14:tracePt t="24915" x="1698625" y="3063875"/>
          <p14:tracePt t="24932" x="1654175" y="3076575"/>
          <p14:tracePt t="24948" x="1597025" y="3101975"/>
          <p14:tracePt t="24965" x="1568450" y="3111500"/>
          <p14:tracePt t="24982" x="1530350" y="3124200"/>
          <p14:tracePt t="24998" x="1466850" y="3143250"/>
          <p14:tracePt t="25015" x="1428750" y="3155950"/>
          <p14:tracePt t="25032" x="1368425" y="3162300"/>
          <p14:tracePt t="25048" x="1304925" y="3168650"/>
          <p14:tracePt t="25065" x="1260475" y="3168650"/>
          <p14:tracePt t="25081" x="1238250" y="3175000"/>
          <p14:tracePt t="25098" x="1196975" y="3181350"/>
          <p14:tracePt t="25115" x="1181100" y="3181350"/>
          <p14:tracePt t="25132" x="1158875" y="3187700"/>
          <p14:tracePt t="25148" x="1139825" y="3187700"/>
          <p14:tracePt t="25165" x="1130300" y="3187700"/>
          <p14:tracePt t="25182" x="1117600" y="3187700"/>
          <p14:tracePt t="25198" x="1098550" y="3187700"/>
          <p14:tracePt t="25215" x="1089025" y="3187700"/>
          <p14:tracePt t="25231" x="1079500" y="3187700"/>
          <p14:tracePt t="25249" x="1060450" y="3187700"/>
          <p14:tracePt t="25265" x="1050925" y="3187700"/>
          <p14:tracePt t="25281" x="1035050" y="3187700"/>
          <p14:tracePt t="25299" x="1019175" y="3187700"/>
          <p14:tracePt t="25315" x="1003300" y="3187700"/>
          <p14:tracePt t="25331" x="993775" y="3187700"/>
          <p14:tracePt t="25348" x="981075" y="3187700"/>
          <p14:tracePt t="25365" x="971550" y="3187700"/>
          <p14:tracePt t="25385" x="949325" y="3187700"/>
          <p14:tracePt t="25398" x="939800" y="3187700"/>
          <p14:tracePt t="25414" x="936625" y="3187700"/>
          <p14:tracePt t="25432" x="930275" y="3187700"/>
          <p14:tracePt t="26145" x="930275" y="3143250"/>
          <p14:tracePt t="26152" x="930275" y="3086100"/>
          <p14:tracePt t="26169" x="930275" y="3003550"/>
          <p14:tracePt t="26185" x="930275" y="2901950"/>
          <p14:tracePt t="26202" x="952500" y="2724150"/>
          <p14:tracePt t="26223" x="974725" y="2590800"/>
          <p14:tracePt t="26248" x="1012825" y="2495550"/>
          <p14:tracePt t="26281" x="1095375" y="2324100"/>
          <p14:tracePt t="26298" x="1117600" y="2266950"/>
          <p14:tracePt t="26315" x="1136650" y="2203450"/>
          <p14:tracePt t="26331" x="1155700" y="2159000"/>
          <p14:tracePt t="26348" x="1155700" y="2127250"/>
          <p14:tracePt t="26365" x="1155700" y="2095500"/>
          <p14:tracePt t="26382" x="1155700" y="2073275"/>
          <p14:tracePt t="26398" x="1155700" y="2057400"/>
          <p14:tracePt t="26415" x="1155700" y="2041525"/>
          <p14:tracePt t="26431" x="1155700" y="2032000"/>
          <p14:tracePt t="26448" x="1155700" y="2012950"/>
          <p14:tracePt t="26465" x="1155700" y="1978025"/>
          <p14:tracePt t="26481" x="1155700" y="1933575"/>
          <p14:tracePt t="26499" x="1168400" y="1905000"/>
          <p14:tracePt t="26515" x="1174750" y="1863725"/>
          <p14:tracePt t="26531" x="1174750" y="1835150"/>
          <p14:tracePt t="26548" x="1174750" y="1812925"/>
          <p14:tracePt t="26564" x="1174750" y="1784350"/>
          <p14:tracePt t="26582" x="1174750" y="1774825"/>
          <p14:tracePt t="26672" x="1174750" y="1778000"/>
          <p14:tracePt t="26679" x="1174750" y="1781175"/>
          <p14:tracePt t="26686" x="1174750" y="1787525"/>
          <p14:tracePt t="26699" x="1174750" y="1797050"/>
          <p14:tracePt t="26715" x="1162050" y="1812925"/>
          <p14:tracePt t="26731" x="1143000" y="1835150"/>
          <p14:tracePt t="26748" x="1143000" y="1863725"/>
          <p14:tracePt t="26765" x="1143000" y="1927225"/>
          <p14:tracePt t="26781" x="1143000" y="1949450"/>
          <p14:tracePt t="26798" x="1143000" y="1978025"/>
          <p14:tracePt t="26815" x="1143000" y="2009775"/>
          <p14:tracePt t="26832" x="1143000" y="2035175"/>
          <p14:tracePt t="26849" x="1143000" y="2047875"/>
          <p14:tracePt t="26865" x="1139825" y="2063750"/>
          <p14:tracePt t="26882" x="1139825" y="2092325"/>
          <p14:tracePt t="26899" x="1130300" y="2117725"/>
          <p14:tracePt t="26915" x="1130300" y="2146300"/>
          <p14:tracePt t="26931" x="1117600" y="2171700"/>
          <p14:tracePt t="26949" x="1111250" y="2225675"/>
          <p14:tracePt t="26965" x="1104900" y="2257425"/>
          <p14:tracePt t="26981" x="1098550" y="2279650"/>
          <p14:tracePt t="26999" x="1079500" y="2320925"/>
          <p14:tracePt t="27014" x="1069975" y="2336800"/>
          <p14:tracePt t="27032" x="1063625" y="2346325"/>
          <p14:tracePt t="27049" x="1054100" y="2368550"/>
          <p14:tracePt t="27064" x="1050925" y="2378075"/>
          <p14:tracePt t="27081" x="1050925" y="2387600"/>
          <p14:tracePt t="27099" x="1028700" y="2403475"/>
          <p14:tracePt t="27114" x="1019175" y="2416175"/>
          <p14:tracePt t="27131" x="1009650" y="2428875"/>
          <p14:tracePt t="27148" x="993775" y="2441575"/>
          <p14:tracePt t="27164" x="981075" y="2470150"/>
          <p14:tracePt t="27181" x="971550" y="2495550"/>
          <p14:tracePt t="27198" x="955675" y="2527300"/>
          <p14:tracePt t="27214" x="930275" y="2540000"/>
          <p14:tracePt t="27231" x="920750" y="2549525"/>
          <p14:tracePt t="27248" x="908050" y="2565400"/>
          <p14:tracePt t="27265" x="895350" y="2574925"/>
          <p14:tracePt t="27281" x="879475" y="2590800"/>
          <p14:tracePt t="27298" x="854075" y="2606675"/>
          <p14:tracePt t="27315" x="822325" y="2619375"/>
          <p14:tracePt t="27331" x="800100" y="2628900"/>
          <p14:tracePt t="27348" x="749300" y="2654300"/>
          <p14:tracePt t="27365" x="727075" y="2667000"/>
          <p14:tracePt t="27381" x="695325" y="2679700"/>
          <p14:tracePt t="27402" x="660400" y="2701925"/>
          <p14:tracePt t="27414" x="628650" y="2714625"/>
          <p14:tracePt t="27431" x="606425" y="2727325"/>
          <p14:tracePt t="27448" x="565150" y="2743200"/>
          <p14:tracePt t="27465" x="539750" y="2762250"/>
          <p14:tracePt t="27481" x="508000" y="2774950"/>
          <p14:tracePt t="27498" x="488950" y="2790825"/>
          <p14:tracePt t="27515" x="479425" y="2800350"/>
          <p14:tracePt t="27532" x="450850" y="2822575"/>
          <p14:tracePt t="27548" x="441325" y="2832100"/>
          <p14:tracePt t="27565" x="431800" y="2841625"/>
          <p14:tracePt t="27581" x="415925" y="2851150"/>
          <p14:tracePt t="27598" x="400050" y="2860675"/>
          <p14:tracePt t="27615" x="390525" y="2873375"/>
          <p14:tracePt t="27631" x="381000" y="2873375"/>
          <p14:tracePt t="27648" x="361950" y="2873375"/>
          <p14:tracePt t="27664" x="352425" y="2873375"/>
          <p14:tracePt t="27682" x="336550" y="2873375"/>
          <p14:tracePt t="27715" x="336550" y="2860675"/>
          <p14:tracePt t="27732" x="336550" y="2844800"/>
          <p14:tracePt t="27748" x="336550" y="2828925"/>
          <p14:tracePt t="27765" x="336550" y="2819400"/>
          <p14:tracePt t="27782" x="336550" y="2800350"/>
          <p14:tracePt t="27798" x="336550" y="2790825"/>
          <p14:tracePt t="27814" x="336550" y="2784475"/>
          <p14:tracePt t="27831" x="336550" y="2781300"/>
          <p14:tracePt t="27848" x="336550" y="2774950"/>
          <p14:tracePt t="27866" x="336550" y="2771775"/>
          <p14:tracePt t="27881" x="336550" y="2755900"/>
          <p14:tracePt t="27897" x="336550" y="2752725"/>
          <p14:tracePt t="27915" x="342900" y="2740025"/>
          <p14:tracePt t="27931" x="361950" y="2727325"/>
          <p14:tracePt t="27948" x="400050" y="2708275"/>
          <p14:tracePt t="27965" x="463550" y="2692400"/>
          <p14:tracePt t="27981" x="565150" y="2670175"/>
          <p14:tracePt t="27998" x="695325" y="2654300"/>
          <p14:tracePt t="28015" x="857250" y="2625725"/>
          <p14:tracePt t="28031" x="1054100" y="2619375"/>
          <p14:tracePt t="28048" x="1235075" y="2619375"/>
          <p14:tracePt t="28065" x="1419225" y="2619375"/>
          <p14:tracePt t="28081" x="1724025" y="2619375"/>
          <p14:tracePt t="28097" x="1917700" y="2619375"/>
          <p14:tracePt t="28115" x="2124075" y="2644775"/>
          <p14:tracePt t="28131" x="2381250" y="2670175"/>
          <p14:tracePt t="28148" x="2520950" y="2689225"/>
          <p14:tracePt t="28165" x="2670175" y="2698750"/>
          <p14:tracePt t="28181" x="2832100" y="2698750"/>
          <p14:tracePt t="28198" x="2901950" y="2698750"/>
          <p14:tracePt t="28214" x="2968625" y="2698750"/>
          <p14:tracePt t="28232" x="3067050" y="2698750"/>
          <p14:tracePt t="28248" x="3124200" y="2698750"/>
          <p14:tracePt t="28265" x="3178175" y="2698750"/>
          <p14:tracePt t="28281" x="3232150" y="2698750"/>
          <p14:tracePt t="28298" x="3260725" y="2698750"/>
          <p14:tracePt t="28314" x="3289300" y="2698750"/>
          <p14:tracePt t="28332" x="3324225" y="2698750"/>
          <p14:tracePt t="28348" x="3352800" y="2705100"/>
          <p14:tracePt t="28365" x="3368675" y="2708275"/>
          <p14:tracePt t="28381" x="3384550" y="2730500"/>
          <p14:tracePt t="28398" x="3400425" y="2740025"/>
          <p14:tracePt t="28414" x="3403600" y="2749550"/>
          <p14:tracePt t="28431" x="3403600" y="2771775"/>
          <p14:tracePt t="28448" x="3403600" y="2781300"/>
          <p14:tracePt t="28465" x="3403600" y="2806700"/>
          <p14:tracePt t="28481" x="3390900" y="2838450"/>
          <p14:tracePt t="28497" x="3378200" y="2860675"/>
          <p14:tracePt t="28515" x="3359150" y="2901950"/>
          <p14:tracePt t="28531" x="3327400" y="2927350"/>
          <p14:tracePt t="28548" x="3311525" y="2952750"/>
          <p14:tracePt t="28565" x="3279775" y="2987675"/>
          <p14:tracePt t="28581" x="3248025" y="3019425"/>
          <p14:tracePt t="28597" x="3216275" y="3044825"/>
          <p14:tracePt t="28615" x="3133725" y="3092450"/>
          <p14:tracePt t="28631" x="3076575" y="3121025"/>
          <p14:tracePt t="28648" x="2978150" y="3155950"/>
          <p14:tracePt t="28665" x="2854325" y="3178175"/>
          <p14:tracePt t="28681" x="2768600" y="3194050"/>
          <p14:tracePt t="28697" x="2705100" y="3216275"/>
          <p14:tracePt t="28714" x="2609850" y="3251200"/>
          <p14:tracePt t="28731" x="2536825" y="3267075"/>
          <p14:tracePt t="28748" x="2438400" y="3298825"/>
          <p14:tracePt t="28764" x="2314575" y="3321050"/>
          <p14:tracePt t="28781" x="2251075" y="3336925"/>
          <p14:tracePt t="28798" x="2187575" y="3349625"/>
          <p14:tracePt t="28815" x="2089150" y="3365500"/>
          <p14:tracePt t="28831" x="2028825" y="3365500"/>
          <p14:tracePt t="28848" x="1968500" y="3371850"/>
          <p14:tracePt t="28865" x="1870075" y="3378200"/>
          <p14:tracePt t="28881" x="1819275" y="3384550"/>
          <p14:tracePt t="28897" x="1727200" y="3390900"/>
          <p14:tracePt t="28900" x="1692275" y="3390900"/>
          <p14:tracePt t="28915" x="1609725" y="3390900"/>
          <p14:tracePt t="28932" x="1539875" y="3390900"/>
          <p14:tracePt t="28949" x="1489075" y="3390900"/>
          <p14:tracePt t="28965" x="1368425" y="3378200"/>
          <p14:tracePt t="28982" x="1295400" y="3365500"/>
          <p14:tracePt t="28997" x="1228725" y="3343275"/>
          <p14:tracePt t="29014" x="1165225" y="3324225"/>
          <p14:tracePt t="29031" x="1127125" y="3311525"/>
          <p14:tracePt t="29048" x="1082675" y="3298825"/>
          <p14:tracePt t="29064" x="1009650" y="3273425"/>
          <p14:tracePt t="29081" x="955675" y="3257550"/>
          <p14:tracePt t="29097" x="904875" y="3244850"/>
          <p14:tracePt t="29114" x="841375" y="3238500"/>
          <p14:tracePt t="29131" x="809625" y="3219450"/>
          <p14:tracePt t="29148" x="781050" y="3213100"/>
          <p14:tracePt t="29164" x="746125" y="3203575"/>
          <p14:tracePt t="29181" x="717550" y="3203575"/>
          <p14:tracePt t="29198" x="682625" y="3203575"/>
          <p14:tracePt t="29214" x="660400" y="3203575"/>
          <p14:tracePt t="29232" x="650875" y="3203575"/>
          <p14:tracePt t="29248" x="638175" y="3203575"/>
          <p14:tracePt t="29264" x="628650" y="3203575"/>
          <p14:tracePt t="29281" x="612775" y="3203575"/>
          <p14:tracePt t="29298" x="606425" y="3203575"/>
          <p14:tracePt t="29314" x="603250" y="3197225"/>
          <p14:tracePt t="29331" x="603250" y="3187700"/>
          <p14:tracePt t="29348" x="596900" y="3168650"/>
          <p14:tracePt t="29364" x="596900" y="3159125"/>
          <p14:tracePt t="29381" x="596900" y="3136900"/>
          <p14:tracePt t="29398" x="590550" y="3101975"/>
          <p14:tracePt t="29414" x="587375" y="3086100"/>
          <p14:tracePt t="29431" x="587375" y="3070225"/>
          <p14:tracePt t="29448" x="587375" y="3051175"/>
          <p14:tracePt t="29465" x="587375" y="3041650"/>
          <p14:tracePt t="29481" x="587375" y="3025775"/>
          <p14:tracePt t="29498" x="587375" y="3006725"/>
          <p14:tracePt t="29514" x="587375" y="2990850"/>
          <p14:tracePt t="29531" x="587375" y="2968625"/>
          <p14:tracePt t="29548" x="606425" y="2933700"/>
          <p14:tracePt t="29564" x="625475" y="2901950"/>
          <p14:tracePt t="29581" x="635000" y="2886075"/>
          <p14:tracePt t="29597" x="650875" y="2870200"/>
          <p14:tracePt t="29614" x="660400" y="2860675"/>
          <p14:tracePt t="29631" x="676275" y="2844800"/>
          <p14:tracePt t="29648" x="692150" y="2822575"/>
          <p14:tracePt t="29664" x="701675" y="2813050"/>
          <p14:tracePt t="29682" x="714375" y="2797175"/>
          <p14:tracePt t="29698" x="749300" y="2781300"/>
          <p14:tracePt t="29714" x="771525" y="2768600"/>
          <p14:tracePt t="29732" x="793750" y="2759075"/>
          <p14:tracePt t="29747" x="828675" y="2736850"/>
          <p14:tracePt t="29764" x="873125" y="2724150"/>
          <p14:tracePt t="29782" x="933450" y="2714625"/>
          <p14:tracePt t="29798" x="1028700" y="2714625"/>
          <p14:tracePt t="29814" x="1092200" y="2714625"/>
          <p14:tracePt t="29831" x="1149350" y="2714625"/>
          <p14:tracePt t="29848" x="1212850" y="2714625"/>
          <p14:tracePt t="29864" x="1235075" y="2714625"/>
          <p14:tracePt t="29882" x="1282700" y="2714625"/>
          <p14:tracePt t="29898" x="1327150" y="2714625"/>
          <p14:tracePt t="29914" x="1387475" y="2714625"/>
          <p14:tracePt t="29931" x="1454150" y="2714625"/>
          <p14:tracePt t="29949" x="1555750" y="2733675"/>
          <p14:tracePt t="29964" x="1619250" y="2743200"/>
          <p14:tracePt t="29982" x="1676400" y="2755900"/>
          <p14:tracePt t="29997" x="1720850" y="2755900"/>
          <p14:tracePt t="30014" x="1771650" y="2755900"/>
          <p14:tracePt t="30032" x="1946275" y="2755900"/>
          <p14:tracePt t="30048" x="2047875" y="2755900"/>
          <p14:tracePt t="30064" x="2152650" y="2755900"/>
          <p14:tracePt t="30081" x="2292350" y="2755900"/>
          <p14:tracePt t="30097" x="2352675" y="2755900"/>
          <p14:tracePt t="30115" x="2406650" y="2736850"/>
          <p14:tracePt t="30131" x="2470150" y="2717800"/>
          <p14:tracePt t="30147" x="2536825" y="2705100"/>
          <p14:tracePt t="30164" x="2632075" y="2689225"/>
          <p14:tracePt t="30181" x="2771775" y="2689225"/>
          <p14:tracePt t="30198" x="2841625" y="2689225"/>
          <p14:tracePt t="30215" x="2901950" y="2689225"/>
          <p14:tracePt t="30232" x="2971800" y="2698750"/>
          <p14:tracePt t="30247" x="3003550" y="2711450"/>
          <p14:tracePt t="30264" x="3032125" y="2717800"/>
          <p14:tracePt t="30281" x="3067050" y="2736850"/>
          <p14:tracePt t="30298" x="3098800" y="2752725"/>
          <p14:tracePt t="30315" x="3124200" y="2765425"/>
          <p14:tracePt t="30331" x="3159125" y="2781300"/>
          <p14:tracePt t="30347" x="3168650" y="2790825"/>
          <p14:tracePt t="30364" x="3178175" y="2813050"/>
          <p14:tracePt t="30381" x="3194050" y="2828925"/>
          <p14:tracePt t="30398" x="3209925" y="2838450"/>
          <p14:tracePt t="30414" x="3219450" y="2854325"/>
          <p14:tracePt t="30416" x="3222625" y="2860675"/>
          <p14:tracePt t="30431" x="3232150" y="2870200"/>
          <p14:tracePt t="30447" x="3263900" y="2879725"/>
          <p14:tracePt t="30465" x="3279775" y="2892425"/>
          <p14:tracePt t="30481" x="3292475" y="2911475"/>
          <p14:tracePt t="30498" x="3308350" y="2917825"/>
          <p14:tracePt t="30514" x="3324225" y="2917825"/>
          <p14:tracePt t="30531" x="3340100" y="2921000"/>
          <p14:tracePt t="30548" x="3362325" y="2921000"/>
          <p14:tracePt t="30564" x="3371850" y="2927350"/>
          <p14:tracePt t="30581" x="3384550" y="2927350"/>
          <p14:tracePt t="30598" x="3394075" y="2927350"/>
          <p14:tracePt t="31685" x="3365500" y="2940050"/>
          <p14:tracePt t="31691" x="3314700" y="2965450"/>
          <p14:tracePt t="31699" x="3286125" y="2987675"/>
          <p14:tracePt t="31715" x="3216275" y="3041650"/>
          <p14:tracePt t="31731" x="3143250" y="3095625"/>
          <p14:tracePt t="31748" x="3022600" y="3187700"/>
          <p14:tracePt t="31764" x="2949575" y="3251200"/>
          <p14:tracePt t="31798" x="2778125" y="3429000"/>
          <p14:tracePt t="31831" x="2651125" y="3565525"/>
          <p14:tracePt t="31847" x="2565400" y="3676650"/>
          <p14:tracePt t="31864" x="2508250" y="3746500"/>
          <p14:tracePt t="31881" x="2463800" y="3816350"/>
          <p14:tracePt t="31897" x="2406650" y="3886200"/>
          <p14:tracePt t="31915" x="2374900" y="3911600"/>
          <p14:tracePt t="31931" x="2349500" y="3937000"/>
          <p14:tracePt t="31947" x="2305050" y="3981450"/>
          <p14:tracePt t="31964" x="2282825" y="4010025"/>
          <p14:tracePt t="31981" x="2257425" y="4035425"/>
          <p14:tracePt t="31998" x="2190750" y="4083050"/>
          <p14:tracePt t="32014" x="2133600" y="4111625"/>
          <p14:tracePt t="32031" x="2079625" y="4130675"/>
          <p14:tracePt t="32048" x="2006600" y="4156075"/>
          <p14:tracePt t="32064" x="1952625" y="4168775"/>
          <p14:tracePt t="32081" x="1889125" y="4184650"/>
          <p14:tracePt t="32097" x="1809750" y="4191000"/>
          <p14:tracePt t="32114" x="1765300" y="4191000"/>
          <p14:tracePt t="32131" x="1730375" y="4191000"/>
          <p14:tracePt t="32148" x="1666875" y="4191000"/>
          <p14:tracePt t="32165" x="1622425" y="4191000"/>
          <p14:tracePt t="32181" x="1571625" y="4191000"/>
          <p14:tracePt t="32198" x="1501775" y="4187825"/>
          <p14:tracePt t="32214" x="1457325" y="4187825"/>
          <p14:tracePt t="32231" x="1428750" y="4181475"/>
          <p14:tracePt t="32247" x="1387475" y="4175125"/>
          <p14:tracePt t="32264" x="1365250" y="4162425"/>
          <p14:tracePt t="32281" x="1323975" y="4156075"/>
          <p14:tracePt t="32297" x="1298575" y="4140200"/>
          <p14:tracePt t="32314" x="1270000" y="4127500"/>
          <p14:tracePt t="32331" x="1235075" y="4114800"/>
          <p14:tracePt t="32347" x="1206500" y="4114800"/>
          <p14:tracePt t="32364" x="1184275" y="4114800"/>
          <p14:tracePt t="32381" x="1155700" y="4108450"/>
          <p14:tracePt t="32398" x="1133475" y="4102100"/>
          <p14:tracePt t="32415" x="1104900" y="4098925"/>
          <p14:tracePt t="32432" x="1076325" y="4079875"/>
          <p14:tracePt t="32447" x="1054100" y="4073525"/>
          <p14:tracePt t="32467" x="1031875" y="4070350"/>
          <p14:tracePt t="32481" x="1022350" y="4064000"/>
          <p14:tracePt t="32497" x="1012825" y="4064000"/>
          <p14:tracePt t="32514" x="1000125" y="4060825"/>
          <p14:tracePt t="32531" x="984250" y="4060825"/>
          <p14:tracePt t="32547" x="974725" y="4060825"/>
          <p14:tracePt t="32564" x="965200" y="4054475"/>
          <p14:tracePt t="32581" x="942975" y="4051300"/>
          <p14:tracePt t="32597" x="933450" y="4051300"/>
          <p14:tracePt t="32645" x="933450" y="4044950"/>
          <p14:tracePt t="32653" x="930275" y="4044950"/>
          <p14:tracePt t="32667" x="923925" y="4041775"/>
          <p14:tracePt t="32681" x="923925" y="4029075"/>
          <p14:tracePt t="33215" x="927100" y="4029075"/>
          <p14:tracePt t="33222" x="930275" y="4029075"/>
          <p14:tracePt t="33234" x="936625" y="4029075"/>
          <p14:tracePt t="33252" x="955675" y="4019550"/>
          <p14:tracePt t="33264" x="965200" y="4010025"/>
          <p14:tracePt t="33297" x="987425" y="4000500"/>
          <p14:tracePt t="33331" x="1022350" y="3984625"/>
          <p14:tracePt t="33348" x="1031875" y="3984625"/>
          <p14:tracePt t="33364" x="1047750" y="3984625"/>
          <p14:tracePt t="33381" x="1057275" y="3984625"/>
          <p14:tracePt t="33428" x="1060450" y="3984625"/>
          <p14:tracePt t="33442" x="1066800" y="3984625"/>
          <p14:tracePt t="33464" x="1069975" y="3984625"/>
          <p14:tracePt t="33485" x="1076325" y="3984625"/>
          <p14:tracePt t="33492" x="1076325" y="3978275"/>
          <p14:tracePt t="33507" x="1082675" y="3975100"/>
          <p14:tracePt t="33514" x="1085850" y="3975100"/>
          <p14:tracePt t="33531" x="1092200" y="3965575"/>
          <p14:tracePt t="33547" x="1104900" y="3959225"/>
          <p14:tracePt t="33564" x="1120775" y="3940175"/>
          <p14:tracePt t="33581" x="1143000" y="3940175"/>
          <p14:tracePt t="33597" x="1171575" y="3940175"/>
          <p14:tracePt t="33614" x="1206500" y="3940175"/>
          <p14:tracePt t="33630" x="1235075" y="3940175"/>
          <p14:tracePt t="33647" x="1263650" y="3940175"/>
          <p14:tracePt t="33664" x="1317625" y="3940175"/>
          <p14:tracePt t="33681" x="1362075" y="3940175"/>
          <p14:tracePt t="33697" x="1400175" y="3940175"/>
          <p14:tracePt t="33714" x="1447800" y="3940175"/>
          <p14:tracePt t="33730" x="1482725" y="3940175"/>
          <p14:tracePt t="33748" x="1539875" y="3940175"/>
          <p14:tracePt t="33765" x="1562100" y="3940175"/>
          <p14:tracePt t="33781" x="1603375" y="3940175"/>
          <p14:tracePt t="33799" x="1651000" y="3940175"/>
          <p14:tracePt t="33815" x="1673225" y="3940175"/>
          <p14:tracePt t="33831" x="1711325" y="3940175"/>
          <p14:tracePt t="33848" x="1743075" y="3940175"/>
          <p14:tracePt t="33864" x="1771650" y="3940175"/>
          <p14:tracePt t="33881" x="1803400" y="3940175"/>
          <p14:tracePt t="33898" x="1866900" y="3927475"/>
          <p14:tracePt t="33914" x="1911350" y="3914775"/>
          <p14:tracePt t="33931" x="1955800" y="3902075"/>
          <p14:tracePt t="33948" x="2019300" y="3876675"/>
          <p14:tracePt t="33964" x="2057400" y="3863975"/>
          <p14:tracePt t="33980" x="2095500" y="3854450"/>
          <p14:tracePt t="33998" x="2136775" y="3851275"/>
          <p14:tracePt t="34014" x="2152650" y="3838575"/>
          <p14:tracePt t="34030" x="2162175" y="3838575"/>
          <p14:tracePt t="34048" x="2178050" y="3835400"/>
          <p14:tracePt t="34063" x="2193925" y="3829050"/>
          <p14:tracePt t="34081" x="2197100" y="3829050"/>
          <p14:tracePt t="34097" x="2206625" y="3829050"/>
          <p14:tracePt t="34114" x="2212975" y="3829050"/>
          <p14:tracePt t="34147" x="2216150" y="3829050"/>
          <p14:tracePt t="34390" x="2222500" y="3829050"/>
          <p14:tracePt t="34397" x="2232025" y="3829050"/>
          <p14:tracePt t="34414" x="2238375" y="3829050"/>
          <p14:tracePt t="34460" x="2241550" y="3829050"/>
          <p14:tracePt t="34467" x="2247900" y="3829050"/>
          <p14:tracePt t="34481" x="2251075" y="3829050"/>
          <p14:tracePt t="34497" x="2314575" y="3829050"/>
          <p14:tracePt t="34518" x="2441575" y="3844925"/>
          <p14:tracePt t="34531" x="2625725" y="3860800"/>
          <p14:tracePt t="34547" x="2857500" y="3898900"/>
          <p14:tracePt t="34564" x="3203575" y="3959225"/>
          <p14:tracePt t="34581" x="3527425" y="4016375"/>
          <p14:tracePt t="34598" x="3724275" y="4064000"/>
          <p14:tracePt t="34614" x="3867150" y="4098925"/>
          <p14:tracePt t="34631" x="4070350" y="4159250"/>
          <p14:tracePt t="34647" x="4213225" y="4206875"/>
          <p14:tracePt t="34664" x="4368800" y="4251325"/>
          <p14:tracePt t="34681" x="4648200" y="4314825"/>
          <p14:tracePt t="34697" x="4810125" y="4343400"/>
          <p14:tracePt t="34714" x="4918075" y="4359275"/>
          <p14:tracePt t="34731" x="5095875" y="4384675"/>
          <p14:tracePt t="34747" x="5175250" y="4384675"/>
          <p14:tracePt t="34764" x="5238750" y="4384675"/>
          <p14:tracePt t="34781" x="5365750" y="4384675"/>
          <p14:tracePt t="34797" x="5457825" y="4384675"/>
          <p14:tracePt t="34814" x="5549900" y="4384675"/>
          <p14:tracePt t="34830" x="5635625" y="4384675"/>
          <p14:tracePt t="34847" x="5680075" y="4384675"/>
          <p14:tracePt t="34864" x="5724525" y="4384675"/>
          <p14:tracePt t="34881" x="5765800" y="4384675"/>
          <p14:tracePt t="34897" x="5794375" y="4381500"/>
          <p14:tracePt t="34914" x="5803900" y="4381500"/>
          <p14:tracePt t="34930" x="5810250" y="4378325"/>
          <p14:tracePt t="34947" x="5810250" y="4365625"/>
          <p14:tracePt t="34964" x="5803900" y="4356100"/>
          <p14:tracePt t="34980" x="5759450" y="4324350"/>
          <p14:tracePt t="34997" x="5692775" y="4289425"/>
          <p14:tracePt t="35014" x="5591175" y="4232275"/>
          <p14:tracePt t="35030" x="5429250" y="4152900"/>
          <p14:tracePt t="35047" x="5340350" y="4121150"/>
          <p14:tracePt t="35064" x="5229225" y="4079875"/>
          <p14:tracePt t="35080" x="5086350" y="4044950"/>
          <p14:tracePt t="35097" x="5000625" y="4032250"/>
          <p14:tracePt t="35114" x="4905375" y="4022725"/>
          <p14:tracePt t="35130" x="4711700" y="4022725"/>
          <p14:tracePt t="35147" x="4591050" y="4035425"/>
          <p14:tracePt t="35164" x="4483100" y="4060825"/>
          <p14:tracePt t="35180" x="4292600" y="4121150"/>
          <p14:tracePt t="35197" x="4194175" y="4146550"/>
          <p14:tracePt t="35215" x="4083050" y="4168775"/>
          <p14:tracePt t="35230" x="4025900" y="4191000"/>
          <p14:tracePt t="35247" x="3984625" y="4191000"/>
          <p14:tracePt t="35264" x="3940175" y="4191000"/>
          <p14:tracePt t="35281" x="3892550" y="4191000"/>
          <p14:tracePt t="35297" x="3870325" y="4191000"/>
          <p14:tracePt t="35314" x="3851275" y="4191000"/>
          <p14:tracePt t="35330" x="3844925" y="4178300"/>
          <p14:tracePt t="35347" x="3844925" y="4168775"/>
          <p14:tracePt t="35364" x="3863975" y="4152900"/>
          <p14:tracePt t="35380" x="3902075" y="4140200"/>
          <p14:tracePt t="35397" x="3975100" y="4117975"/>
          <p14:tracePt t="35413" x="4095750" y="4092575"/>
          <p14:tracePt t="35430" x="4292600" y="4067175"/>
          <p14:tracePt t="35447" x="4441825" y="4057650"/>
          <p14:tracePt t="35464" x="4692650" y="4057650"/>
          <p14:tracePt t="35480" x="4841875" y="4057650"/>
          <p14:tracePt t="35497" x="4981575" y="4064000"/>
          <p14:tracePt t="35514" x="5181600" y="4089400"/>
          <p14:tracePt t="35530" x="5276850" y="4105275"/>
          <p14:tracePt t="35547" x="5375275" y="4130675"/>
          <p14:tracePt t="35564" x="5540375" y="4152900"/>
          <p14:tracePt t="35580" x="5648325" y="4178300"/>
          <p14:tracePt t="35597" x="5734050" y="4194175"/>
          <p14:tracePt t="35614" x="5867400" y="4225925"/>
          <p14:tracePt t="35630" x="5943600" y="4241800"/>
          <p14:tracePt t="35647" x="6007100" y="4248150"/>
          <p14:tracePt t="35664" x="6054725" y="4248150"/>
          <p14:tracePt t="35680" x="6064250" y="4248150"/>
          <p14:tracePt t="35697" x="6073775" y="4241800"/>
          <p14:tracePt t="35714" x="6073775" y="4225925"/>
          <p14:tracePt t="35730" x="6073775" y="4216400"/>
          <p14:tracePt t="35747" x="6073775" y="4213225"/>
          <p14:tracePt t="35764" x="6070600" y="4200525"/>
          <p14:tracePt t="35780" x="6061075" y="4191000"/>
          <p14:tracePt t="35797" x="6045200" y="4181475"/>
          <p14:tracePt t="35814" x="5978525" y="4149725"/>
          <p14:tracePt t="35830" x="5915025" y="4127500"/>
          <p14:tracePt t="35847" x="5813425" y="4086225"/>
          <p14:tracePt t="35864" x="5648325" y="4060825"/>
          <p14:tracePt t="35880" x="5562600" y="4044950"/>
          <p14:tracePt t="35897" x="5476875" y="4029075"/>
          <p14:tracePt t="35914" x="5292725" y="4019550"/>
          <p14:tracePt t="35930" x="5184775" y="4003675"/>
          <p14:tracePt t="35947" x="5092700" y="4003675"/>
          <p14:tracePt t="35964" x="4940300" y="3994150"/>
          <p14:tracePt t="35981" x="4857750" y="3994150"/>
          <p14:tracePt t="35997" x="4775200" y="3994150"/>
          <p14:tracePt t="35999" x="4740275" y="3994150"/>
          <p14:tracePt t="36014" x="4705350" y="3994150"/>
          <p14:tracePt t="36030" x="4660900" y="3994150"/>
          <p14:tracePt t="36047" x="4638675" y="3994150"/>
          <p14:tracePt t="36064" x="4597400" y="3994150"/>
          <p14:tracePt t="36081" x="4587875" y="3994150"/>
          <p14:tracePt t="36098" x="4568825" y="3994150"/>
          <p14:tracePt t="36114" x="4559300" y="3994150"/>
          <p14:tracePt t="36155" x="4565650" y="3994150"/>
          <p14:tracePt t="36164" x="4575175" y="3994150"/>
          <p14:tracePt t="36181" x="4584700" y="3994150"/>
          <p14:tracePt t="36198" x="4600575" y="3994150"/>
          <p14:tracePt t="36214" x="4613275" y="3994150"/>
          <p14:tracePt t="36230" x="4635500" y="3994150"/>
          <p14:tracePt t="36249" x="4670425" y="3994150"/>
          <p14:tracePt t="36265" x="4714875" y="3994150"/>
          <p14:tracePt t="36281" x="4756150" y="3994150"/>
          <p14:tracePt t="36297" x="4819650" y="3994150"/>
          <p14:tracePt t="36313" x="4857750" y="3994150"/>
          <p14:tracePt t="36330" x="4899025" y="3994150"/>
          <p14:tracePt t="36347" x="4962525" y="3994150"/>
          <p14:tracePt t="36364" x="5006975" y="3994150"/>
          <p14:tracePt t="36380" x="5041900" y="3994150"/>
          <p14:tracePt t="36397" x="5105400" y="3994150"/>
          <p14:tracePt t="36414" x="5165725" y="3994150"/>
          <p14:tracePt t="36430" x="5229225" y="4013200"/>
          <p14:tracePt t="36447" x="5337175" y="4029075"/>
          <p14:tracePt t="36463" x="5391150" y="4035425"/>
          <p14:tracePt t="36480" x="5445125" y="4048125"/>
          <p14:tracePt t="36497" x="5499100" y="4054475"/>
          <p14:tracePt t="36514" x="5521325" y="4054475"/>
          <p14:tracePt t="36531" x="5546725" y="4057650"/>
          <p14:tracePt t="36547" x="5559425" y="4057650"/>
          <p14:tracePt t="36589" x="5565775" y="4057650"/>
          <p14:tracePt t="36647" x="5562600" y="4057650"/>
          <p14:tracePt t="36654" x="5559425" y="4057650"/>
          <p14:tracePt t="36664" x="5553075" y="4057650"/>
          <p14:tracePt t="36681" x="5537200" y="4057650"/>
          <p14:tracePt t="36697" x="5489575" y="4057650"/>
          <p14:tracePt t="36714" x="5429250" y="4054475"/>
          <p14:tracePt t="36730" x="5359400" y="4048125"/>
          <p14:tracePt t="36747" x="5219700" y="4048125"/>
          <p14:tracePt t="36764" x="5114925" y="4048125"/>
          <p14:tracePt t="36780" x="5035550" y="4048125"/>
          <p14:tracePt t="36797" x="4937125" y="4051300"/>
          <p14:tracePt t="36814" x="4892675" y="4057650"/>
          <p14:tracePt t="36830" x="4848225" y="4064000"/>
          <p14:tracePt t="36847" x="4787900" y="4064000"/>
          <p14:tracePt t="36863" x="4743450" y="4064000"/>
          <p14:tracePt t="36881" x="4708525" y="4064000"/>
          <p14:tracePt t="36896" x="4679950" y="4064000"/>
          <p14:tracePt t="36914" x="4657725" y="4064000"/>
          <p14:tracePt t="36931" x="4645025" y="4064000"/>
          <p14:tracePt t="36947" x="4629150" y="4064000"/>
          <p14:tracePt t="36964" x="4619625" y="4064000"/>
          <p14:tracePt t="36981" x="4610100" y="4064000"/>
          <p14:tracePt t="37060" x="4622800" y="4064000"/>
          <p14:tracePt t="37067" x="4648200" y="4064000"/>
          <p14:tracePt t="37080" x="4683125" y="4064000"/>
          <p14:tracePt t="37097" x="4727575" y="4064000"/>
          <p14:tracePt t="37114" x="4756150" y="4064000"/>
          <p14:tracePt t="37130" x="4797425" y="4064000"/>
          <p14:tracePt t="37147" x="4826000" y="4064000"/>
          <p14:tracePt t="37164" x="4841875" y="4064000"/>
          <p14:tracePt t="37180" x="4883150" y="4064000"/>
          <p14:tracePt t="37197" x="4899025" y="4076700"/>
          <p14:tracePt t="37214" x="4914900" y="4076700"/>
          <p14:tracePt t="37230" x="4940300" y="4076700"/>
          <p14:tracePt t="37247" x="4949825" y="4076700"/>
          <p14:tracePt t="37264" x="4959350" y="4076700"/>
          <p14:tracePt t="37280" x="4978400" y="4076700"/>
          <p14:tracePt t="37297" x="4994275" y="4076700"/>
          <p14:tracePt t="37314" x="5003800" y="4076700"/>
          <p14:tracePt t="37330" x="5026025" y="4076700"/>
          <p14:tracePt t="37347" x="5045075" y="4076700"/>
          <p14:tracePt t="37365" x="5060950" y="4076700"/>
          <p14:tracePt t="37380" x="5076825" y="4076700"/>
          <p14:tracePt t="37397" x="5105400" y="4076700"/>
          <p14:tracePt t="37414" x="5127625" y="4076700"/>
          <p14:tracePt t="37430" x="5184775" y="4067175"/>
          <p14:tracePt t="37447" x="5226050" y="4067175"/>
          <p14:tracePt t="37464" x="5264150" y="4067175"/>
          <p14:tracePt t="37480" x="5327650" y="4067175"/>
          <p14:tracePt t="37497" x="5362575" y="4067175"/>
          <p14:tracePt t="37514" x="5403850" y="4076700"/>
          <p14:tracePt t="37530" x="5429250" y="4089400"/>
          <p14:tracePt t="37547" x="5467350" y="4102100"/>
          <p14:tracePt t="37564" x="5502275" y="4108450"/>
          <p14:tracePt t="37581" x="5565775" y="4127500"/>
          <p14:tracePt t="37597" x="5613400" y="4146550"/>
          <p14:tracePt t="37614" x="5661025" y="4165600"/>
          <p14:tracePt t="37630" x="5683250" y="4165600"/>
          <p14:tracePt t="37647" x="5715000" y="4171950"/>
          <p14:tracePt t="37665" x="5727700" y="4171950"/>
          <p14:tracePt t="37681" x="5737225" y="4171950"/>
          <p14:tracePt t="37697" x="5749925" y="4175125"/>
          <p14:tracePt t="37714" x="5768975" y="4175125"/>
          <p14:tracePt t="37730" x="5778500" y="4181475"/>
          <p14:tracePt t="37748" x="5788025" y="4184650"/>
          <p14:tracePt t="37764" x="5803900" y="4197350"/>
          <p14:tracePt t="37780" x="5822950" y="4197350"/>
          <p14:tracePt t="37797" x="5835650" y="4200525"/>
          <p14:tracePt t="37814" x="5848350" y="4200525"/>
          <p14:tracePt t="37830" x="5848350" y="4206875"/>
          <p14:tracePt t="37878" x="5854700" y="4206875"/>
          <p14:tracePt t="37992" x="5854700" y="4210050"/>
          <p14:tracePt t="38001" x="5864225" y="4216400"/>
          <p14:tracePt t="38014" x="5873750" y="4216400"/>
          <p14:tracePt t="39566" x="5838825" y="4216400"/>
          <p14:tracePt t="39573" x="5772150" y="4216400"/>
          <p14:tracePt t="39580" x="5689600" y="4210050"/>
          <p14:tracePt t="39613" x="5346700" y="4210050"/>
          <p14:tracePt t="39647" x="4835525" y="4225925"/>
          <p14:tracePt t="39664" x="4606925" y="4244975"/>
          <p14:tracePt t="39681" x="4260850" y="4292600"/>
          <p14:tracePt t="39697" x="4044950" y="4330700"/>
          <p14:tracePt t="39713" x="3867150" y="4368800"/>
          <p14:tracePt t="39730" x="3600450" y="4432300"/>
          <p14:tracePt t="39746" x="3444875" y="4476750"/>
          <p14:tracePt t="39764" x="3302000" y="4521200"/>
          <p14:tracePt t="39780" x="3054350" y="4594225"/>
          <p14:tracePt t="39797" x="2911475" y="4648200"/>
          <p14:tracePt t="39814" x="2765425" y="4702175"/>
          <p14:tracePt t="39830" x="2530475" y="4775200"/>
          <p14:tracePt t="39847" x="2400300" y="4810125"/>
          <p14:tracePt t="39863" x="2257425" y="4854575"/>
          <p14:tracePt t="39880" x="2057400" y="4889500"/>
          <p14:tracePt t="39897" x="1905000" y="4899025"/>
          <p14:tracePt t="39914" x="1689100" y="4899025"/>
          <p14:tracePt t="39930" x="1558925" y="4886325"/>
          <p14:tracePt t="39947" x="1473200" y="4870450"/>
          <p14:tracePt t="39963" x="1387475" y="4848225"/>
          <p14:tracePt t="39980" x="1298575" y="4832350"/>
          <p14:tracePt t="39997" x="1254125" y="4826000"/>
          <p14:tracePt t="40014" x="1190625" y="4826000"/>
          <p14:tracePt t="40030" x="1146175" y="4826000"/>
          <p14:tracePt t="40047" x="1117600" y="4826000"/>
          <p14:tracePt t="40064" x="1069975" y="4826000"/>
          <p14:tracePt t="40080" x="1047750" y="4829175"/>
          <p14:tracePt t="40097" x="1009650" y="4841875"/>
          <p14:tracePt t="40114" x="968375" y="4864100"/>
          <p14:tracePt t="40130" x="942975" y="4876800"/>
          <p14:tracePt t="40147" x="933450" y="4886325"/>
          <p14:tracePt t="40164" x="911225" y="4908550"/>
          <p14:tracePt t="40180" x="901700" y="4918075"/>
          <p14:tracePt t="40197" x="892175" y="4927600"/>
          <p14:tracePt t="40213" x="879475" y="4943475"/>
          <p14:tracePt t="40230" x="866775" y="4959350"/>
          <p14:tracePt t="40247" x="860425" y="4981575"/>
          <p14:tracePt t="40263" x="854075" y="5022850"/>
          <p14:tracePt t="40280" x="850900" y="5045075"/>
          <p14:tracePt t="40297" x="850900" y="5073650"/>
          <p14:tracePt t="40313" x="850900" y="5102225"/>
          <p14:tracePt t="40330" x="850900" y="5111750"/>
          <p14:tracePt t="40347" x="850900" y="5127625"/>
          <p14:tracePt t="40363" x="844550" y="5140325"/>
          <p14:tracePt t="40380" x="844550" y="5149850"/>
          <p14:tracePt t="40397" x="844550" y="5159375"/>
          <p14:tracePt t="40413" x="844550" y="5165725"/>
          <p14:tracePt t="40430" x="844550" y="5168900"/>
          <p14:tracePt t="40464" x="844550" y="5181600"/>
          <p14:tracePt t="40492" x="844550" y="5184775"/>
          <p14:tracePt t="40983" x="850900" y="5184775"/>
          <p14:tracePt t="40989" x="857250" y="5191125"/>
          <p14:tracePt t="41000" x="860425" y="5191125"/>
          <p14:tracePt t="41017" x="882650" y="5194300"/>
          <p14:tracePt t="41033" x="911225" y="5200650"/>
          <p14:tracePt t="41053" x="952500" y="5207000"/>
          <p14:tracePt t="41080" x="1009650" y="5219700"/>
          <p14:tracePt t="41113" x="1149350" y="5232400"/>
          <p14:tracePt t="41129" x="1222375" y="5232400"/>
          <p14:tracePt t="41146" x="1317625" y="5238750"/>
          <p14:tracePt t="41163" x="1377950" y="5248275"/>
          <p14:tracePt t="41180" x="1422400" y="5254625"/>
          <p14:tracePt t="41196" x="1511300" y="5260975"/>
          <p14:tracePt t="41213" x="1555750" y="5260975"/>
          <p14:tracePt t="41229" x="1597025" y="5260975"/>
          <p14:tracePt t="41247" x="1666875" y="5260975"/>
          <p14:tracePt t="41263" x="1727200" y="5260975"/>
          <p14:tracePt t="41279" x="1787525" y="5267325"/>
          <p14:tracePt t="41296" x="1876425" y="5273675"/>
          <p14:tracePt t="41313" x="1936750" y="5280025"/>
          <p14:tracePt t="41330" x="1987550" y="5280025"/>
          <p14:tracePt t="41347" x="2057400" y="5286375"/>
          <p14:tracePt t="41363" x="2111375" y="5286375"/>
          <p14:tracePt t="41379" x="2181225" y="5286375"/>
          <p14:tracePt t="41396" x="2330450" y="5286375"/>
          <p14:tracePt t="41413" x="2413000" y="5286375"/>
          <p14:tracePt t="41429" x="2495550" y="5286375"/>
          <p14:tracePt t="41446" x="2613025" y="5286375"/>
          <p14:tracePt t="41463" x="2676525" y="5302250"/>
          <p14:tracePt t="41480" x="2771775" y="5308600"/>
          <p14:tracePt t="41496" x="2841625" y="5318125"/>
          <p14:tracePt t="41513" x="2946400" y="5324475"/>
          <p14:tracePt t="41529" x="3063875" y="5324475"/>
          <p14:tracePt t="41548" x="3270250" y="5343525"/>
          <p14:tracePt t="41564" x="3444875" y="5349875"/>
          <p14:tracePt t="41566" x="3502025" y="5349875"/>
          <p14:tracePt t="41580" x="3619500" y="5359400"/>
          <p14:tracePt t="41600" x="3711575" y="5368925"/>
          <p14:tracePt t="41613" x="3797300" y="5384800"/>
          <p14:tracePt t="41630" x="3943350" y="5407025"/>
          <p14:tracePt t="41646" x="4025900" y="5422900"/>
          <p14:tracePt t="41663" x="4111625" y="5438775"/>
          <p14:tracePt t="41680" x="4289425" y="5470525"/>
          <p14:tracePt t="41697" x="4394200" y="5470525"/>
          <p14:tracePt t="41714" x="4489450" y="5470525"/>
          <p14:tracePt t="41730" x="4584700" y="5467350"/>
          <p14:tracePt t="41746" x="4651375" y="5448300"/>
          <p14:tracePt t="41763" x="4702175" y="5432425"/>
          <p14:tracePt t="41779" x="4759325" y="5419725"/>
          <p14:tracePt t="41796" x="4791075" y="5416550"/>
          <p14:tracePt t="41814" x="4819650" y="5410200"/>
          <p14:tracePt t="41829" x="4854575" y="5391150"/>
          <p14:tracePt t="41846" x="4864100" y="5381625"/>
          <p14:tracePt t="41863" x="4879975" y="5375275"/>
          <p14:tracePt t="41879" x="4895850" y="5362575"/>
          <p14:tracePt t="41896" x="4905375" y="5353050"/>
          <p14:tracePt t="41913" x="4914900" y="5337175"/>
          <p14:tracePt t="41931" x="4933950" y="5321300"/>
          <p14:tracePt t="41947" x="4943475" y="5311775"/>
          <p14:tracePt t="41964" x="4949825" y="5302250"/>
          <p14:tracePt t="41980" x="4949825" y="5283200"/>
          <p14:tracePt t="41996" x="4949825" y="5273675"/>
          <p14:tracePt t="42013" x="4949825" y="5264150"/>
          <p14:tracePt t="42029" x="4937125" y="5229225"/>
          <p14:tracePt t="42046" x="4921250" y="5216525"/>
          <p14:tracePt t="42063" x="4908550" y="5200650"/>
          <p14:tracePt t="42079" x="4889500" y="5181600"/>
          <p14:tracePt t="42096" x="4857750" y="5168900"/>
          <p14:tracePt t="42113" x="4835525" y="5156200"/>
          <p14:tracePt t="42130" x="4778375" y="5137150"/>
          <p14:tracePt t="42146" x="4746625" y="5118100"/>
          <p14:tracePt t="42163" x="4708525" y="5108575"/>
          <p14:tracePt t="42180" x="4651375" y="5089525"/>
          <p14:tracePt t="42196" x="4606925" y="5076825"/>
          <p14:tracePt t="42213" x="4568825" y="5057775"/>
          <p14:tracePt t="42229" x="4498975" y="5035550"/>
          <p14:tracePt t="42247" x="4451350" y="5022850"/>
          <p14:tracePt t="42264" x="4397375" y="5013325"/>
          <p14:tracePt t="42280" x="4375150" y="5013325"/>
          <p14:tracePt t="42296" x="4343400" y="5013325"/>
          <p14:tracePt t="42314" x="4311650" y="5013325"/>
          <p14:tracePt t="42330" x="4283075" y="5013325"/>
          <p14:tracePt t="42346" x="4260850" y="5013325"/>
          <p14:tracePt t="42364" x="4219575" y="5013325"/>
          <p14:tracePt t="42380" x="4197350" y="5013325"/>
          <p14:tracePt t="42396" x="4175125" y="5013325"/>
          <p14:tracePt t="42414" x="4162425" y="5013325"/>
          <p14:tracePt t="42429" x="4149725" y="5013325"/>
          <p14:tracePt t="42446" x="4140200" y="5019675"/>
          <p14:tracePt t="42464" x="4121150" y="5029200"/>
          <p14:tracePt t="42480" x="4121150" y="5032375"/>
          <p14:tracePt t="42496" x="4121150" y="5038725"/>
          <p14:tracePt t="42513" x="4121150" y="5041900"/>
          <p14:tracePt t="42529" x="4121150" y="5054600"/>
          <p14:tracePt t="42547" x="4121150" y="5057775"/>
          <p14:tracePt t="42563" x="4137025" y="5073650"/>
          <p14:tracePt t="42579" x="4146550" y="5083175"/>
          <p14:tracePt t="42596" x="4168775" y="5095875"/>
          <p14:tracePt t="42617" x="4219575" y="5118100"/>
          <p14:tracePt t="42629" x="4267200" y="5146675"/>
          <p14:tracePt t="42646" x="4305300" y="5172075"/>
          <p14:tracePt t="42663" x="4378325" y="5203825"/>
          <p14:tracePt t="42679" x="4441825" y="5226050"/>
          <p14:tracePt t="42696" x="4518025" y="5248275"/>
          <p14:tracePt t="42713" x="4660900" y="5264150"/>
          <p14:tracePt t="42729" x="4765675" y="5264150"/>
          <p14:tracePt t="42746" x="4870450" y="5264150"/>
          <p14:tracePt t="42763" x="4975225" y="5264150"/>
          <p14:tracePt t="42779" x="5057775" y="5264150"/>
          <p14:tracePt t="42796" x="5153025" y="5264150"/>
          <p14:tracePt t="42813" x="5257800" y="5264150"/>
          <p14:tracePt t="42829" x="5318125" y="5264150"/>
          <p14:tracePt t="42847" x="5378450" y="5264150"/>
          <p14:tracePt t="42863" x="5457825" y="5260975"/>
          <p14:tracePt t="42880" x="5518150" y="5254625"/>
          <p14:tracePt t="42896" x="5562600" y="5254625"/>
          <p14:tracePt t="42913" x="5613400" y="5241925"/>
          <p14:tracePt t="42929" x="5641975" y="5241925"/>
          <p14:tracePt t="42946" x="5657850" y="5241925"/>
          <p14:tracePt t="42963" x="5683250" y="5241925"/>
          <p14:tracePt t="42980" x="5692775" y="5241925"/>
          <p14:tracePt t="42997" x="5718175" y="5232400"/>
          <p14:tracePt t="43013" x="5749925" y="5219700"/>
          <p14:tracePt t="43029" x="5781675" y="5207000"/>
          <p14:tracePt t="43047" x="5835650" y="5200650"/>
          <p14:tracePt t="43063" x="5864225" y="5194300"/>
          <p14:tracePt t="43080" x="5886450" y="5194300"/>
          <p14:tracePt t="43083" x="5892800" y="5194300"/>
          <p14:tracePt t="43098" x="5908675" y="5194300"/>
          <p14:tracePt t="43114" x="5918200" y="5194300"/>
          <p14:tracePt t="43130" x="5927725" y="5194300"/>
          <p14:tracePt t="43147" x="5930900" y="5194300"/>
          <p14:tracePt t="43945" x="5978525" y="5194300"/>
          <p14:tracePt t="43952" x="6057900" y="5194300"/>
          <p14:tracePt t="43967" x="6229350" y="5194300"/>
          <p14:tracePt t="43983" x="6400800" y="5194300"/>
          <p14:tracePt t="44000" x="6559550" y="5194300"/>
          <p14:tracePt t="44021" x="6778625" y="5194300"/>
          <p14:tracePt t="44046" x="7067550" y="5226050"/>
          <p14:tracePt t="44079" x="7486650" y="5280025"/>
          <p14:tracePt t="44097" x="7648575" y="5299075"/>
          <p14:tracePt t="44113" x="7743825" y="5314950"/>
          <p14:tracePt t="44115" x="7791450" y="5324475"/>
          <p14:tracePt t="44130" x="7864475" y="5330825"/>
          <p14:tracePt t="44147" x="7934325" y="5330825"/>
          <p14:tracePt t="44164" x="7985125" y="5330825"/>
          <p14:tracePt t="44181" x="8061325" y="5330825"/>
          <p14:tracePt t="44196" x="8099425" y="5330825"/>
          <p14:tracePt t="44213" x="8128000" y="5330825"/>
          <p14:tracePt t="44230" x="8162925" y="5330825"/>
          <p14:tracePt t="44246" x="8175625" y="5330825"/>
          <p14:tracePt t="44263" x="8185150" y="5330825"/>
          <p14:tracePt t="44279" x="8207375" y="5330825"/>
          <p14:tracePt t="44296" x="8229600" y="5327650"/>
          <p14:tracePt t="44313" x="8239125" y="5321300"/>
          <p14:tracePt t="44329" x="8264525" y="5314950"/>
          <p14:tracePt t="44346" x="8286750" y="5314950"/>
          <p14:tracePt t="44363" x="8296275" y="5314950"/>
          <p14:tracePt t="44380" x="8312150" y="5314950"/>
          <p14:tracePt t="44396" x="8321675" y="5314950"/>
          <p14:tracePt t="44413" x="8331200" y="5314950"/>
          <p14:tracePt t="44458" x="8334375" y="5314950"/>
          <p14:tracePt t="44464" x="8340725" y="5314950"/>
          <p14:tracePt t="46338" x="8274050" y="5295900"/>
          <p14:tracePt t="46345" x="8169275" y="5267325"/>
          <p14:tracePt t="46352" x="8074025" y="5248275"/>
          <p14:tracePt t="46367" x="7854950" y="5181600"/>
          <p14:tracePt t="46383" x="7534275" y="5114925"/>
          <p14:tracePt t="46401" x="7007225" y="5045075"/>
          <p14:tracePt t="46420" x="6661150" y="5010150"/>
          <p14:tracePt t="46447" x="5984875" y="5010150"/>
          <p14:tracePt t="46481" x="5153025" y="5060950"/>
          <p14:tracePt t="46497" x="4803775" y="5108575"/>
          <p14:tracePt t="46514" x="4540250" y="5137150"/>
          <p14:tracePt t="46529" x="4149725" y="5178425"/>
          <p14:tracePt t="46547" x="3943350" y="5207000"/>
          <p14:tracePt t="46563" x="3711575" y="5235575"/>
          <p14:tracePt t="46579" x="3425825" y="5264150"/>
          <p14:tracePt t="46596" x="3219450" y="5283200"/>
          <p14:tracePt t="46613" x="3025775" y="5299075"/>
          <p14:tracePt t="46629" x="2727325" y="5327650"/>
          <p14:tracePt t="46646" x="2565400" y="5346700"/>
          <p14:tracePt t="46662" x="2403475" y="5356225"/>
          <p14:tracePt t="46683" x="2152650" y="5356225"/>
          <p14:tracePt t="46696" x="2025650" y="5356225"/>
          <p14:tracePt t="46713" x="1854200" y="5349875"/>
          <p14:tracePt t="46729" x="1609725" y="5321300"/>
          <p14:tracePt t="46746" x="1473200" y="5314950"/>
          <p14:tracePt t="46762" x="1311275" y="5295900"/>
          <p14:tracePt t="46780" x="1127125" y="5295900"/>
          <p14:tracePt t="46796" x="1009650" y="5295900"/>
          <p14:tracePt t="46812" x="904875" y="5295900"/>
          <p14:tracePt t="46829" x="777875" y="5295900"/>
          <p14:tracePt t="46846" x="717550" y="5295900"/>
          <p14:tracePt t="46862" x="644525" y="5299075"/>
          <p14:tracePt t="46879" x="523875" y="5321300"/>
          <p14:tracePt t="46896" x="457200" y="5353050"/>
          <p14:tracePt t="46913" x="368300" y="5403850"/>
          <p14:tracePt t="46929" x="320675" y="5429250"/>
          <p14:tracePt t="46946" x="295275" y="5461000"/>
          <p14:tracePt t="46962" x="266700" y="5480050"/>
          <p14:tracePt t="46979" x="244475" y="5495925"/>
          <p14:tracePt t="46996" x="225425" y="5518150"/>
          <p14:tracePt t="47013" x="212725" y="5530850"/>
          <p14:tracePt t="47029" x="203200" y="5543550"/>
          <p14:tracePt t="47046" x="196850" y="5556250"/>
          <p14:tracePt t="47063" x="196850" y="5572125"/>
          <p14:tracePt t="47079" x="196850" y="5581650"/>
          <p14:tracePt t="47096" x="193675" y="5591175"/>
          <p14:tracePt t="47113" x="174625" y="5619750"/>
          <p14:tracePt t="47129" x="168275" y="5635625"/>
          <p14:tracePt t="47146" x="168275" y="5645150"/>
          <p14:tracePt t="47162" x="168275" y="5664200"/>
          <p14:tracePt t="47179" x="165100" y="5673725"/>
          <p14:tracePt t="47196" x="165100" y="5686425"/>
          <p14:tracePt t="47212" x="165100" y="5695950"/>
          <p14:tracePt t="47230" x="165100" y="5699125"/>
          <p14:tracePt t="47263" x="165100" y="5715000"/>
          <p14:tracePt t="47279" x="171450" y="5718175"/>
          <p14:tracePt t="47296" x="187325" y="5724525"/>
          <p14:tracePt t="47312" x="200025" y="5730875"/>
          <p14:tracePt t="47346" x="212725" y="5730875"/>
          <p14:tracePt t="47384" x="215900" y="5730875"/>
          <p14:tracePt t="47412" x="222250" y="5730875"/>
          <p14:tracePt t="47427" x="231775" y="5730875"/>
          <p14:tracePt t="47447" x="234950" y="5730875"/>
          <p14:tracePt t="47455" x="241300" y="5730875"/>
          <p14:tracePt t="47477" x="244475" y="5730875"/>
          <p14:tracePt t="47499" x="250825" y="5730875"/>
          <p14:tracePt t="47528" x="257175" y="5730875"/>
          <p14:tracePt t="47548" x="260350" y="5730875"/>
          <p14:tracePt t="47561" x="266700" y="5734050"/>
          <p14:tracePt t="47569" x="269875" y="5734050"/>
          <p14:tracePt t="47579" x="279400" y="5734050"/>
          <p14:tracePt t="47596" x="288925" y="5734050"/>
          <p14:tracePt t="47613" x="304800" y="5740400"/>
          <p14:tracePt t="47629" x="314325" y="5740400"/>
          <p14:tracePt t="47646" x="330200" y="5740400"/>
          <p14:tracePt t="47663" x="339725" y="5740400"/>
          <p14:tracePt t="47679" x="349250" y="5740400"/>
          <p14:tracePt t="47697" x="365125" y="5740400"/>
          <p14:tracePt t="47713" x="381000" y="5740400"/>
          <p14:tracePt t="47730" x="390525" y="5740400"/>
          <p14:tracePt t="47748" x="403225" y="5740400"/>
          <p14:tracePt t="47763" x="412750" y="5740400"/>
          <p14:tracePt t="47779" x="428625" y="5740400"/>
          <p14:tracePt t="47796" x="444500" y="5740400"/>
          <p14:tracePt t="47812" x="454025" y="5740400"/>
          <p14:tracePt t="47829" x="463550" y="5740400"/>
          <p14:tracePt t="47846" x="501650" y="5740400"/>
          <p14:tracePt t="47862" x="546100" y="5730875"/>
          <p14:tracePt t="47879" x="584200" y="5718175"/>
          <p14:tracePt t="47896" x="647700" y="5718175"/>
          <p14:tracePt t="47912" x="676275" y="5718175"/>
          <p14:tracePt t="47929" x="698500" y="5718175"/>
          <p14:tracePt t="47946" x="717550" y="5718175"/>
          <p14:tracePt t="47962" x="727075" y="5718175"/>
          <p14:tracePt t="47979" x="736600" y="5718175"/>
          <p14:tracePt t="47995" x="746125" y="5718175"/>
          <p14:tracePt t="48032" x="752475" y="5718175"/>
          <p14:tracePt t="48046" x="755650" y="5718175"/>
          <p14:tracePt t="48063" x="771525" y="5718175"/>
          <p14:tracePt t="48079" x="781050" y="5718175"/>
          <p14:tracePt t="48096" x="806450" y="5718175"/>
          <p14:tracePt t="48112" x="860425" y="5718175"/>
          <p14:tracePt t="48129" x="917575" y="5718175"/>
          <p14:tracePt t="48146" x="1006475" y="5727700"/>
          <p14:tracePt t="48162" x="1069975" y="5734050"/>
          <p14:tracePt t="48179" x="1139825" y="5734050"/>
          <p14:tracePt t="48196" x="1279525" y="5734050"/>
          <p14:tracePt t="48213" x="1339850" y="5740400"/>
          <p14:tracePt t="48229" x="1390650" y="5746750"/>
          <p14:tracePt t="48246" x="1435100" y="5765800"/>
          <p14:tracePt t="48263" x="1463675" y="5765800"/>
          <p14:tracePt t="48279" x="1508125" y="5778500"/>
          <p14:tracePt t="48296" x="1555750" y="5778500"/>
          <p14:tracePt t="48312" x="1600200" y="5778500"/>
          <p14:tracePt t="48329" x="1635125" y="5778500"/>
          <p14:tracePt t="48346" x="1682750" y="5778500"/>
          <p14:tracePt t="48363" x="1714500" y="5778500"/>
          <p14:tracePt t="48379" x="1743075" y="5778500"/>
          <p14:tracePt t="48395" x="1797050" y="5778500"/>
          <p14:tracePt t="48413" x="1847850" y="5778500"/>
          <p14:tracePt t="48429" x="1908175" y="5778500"/>
          <p14:tracePt t="48446" x="1993900" y="5778500"/>
          <p14:tracePt t="48463" x="2047875" y="5778500"/>
          <p14:tracePt t="48479" x="2098675" y="5778500"/>
          <p14:tracePt t="48496" x="2193925" y="5778500"/>
          <p14:tracePt t="48513" x="2276475" y="5778500"/>
          <p14:tracePt t="48530" x="2362200" y="5778500"/>
          <p14:tracePt t="48546" x="2400300" y="5778500"/>
          <p14:tracePt t="48563" x="2435225" y="5778500"/>
          <p14:tracePt t="48579" x="2482850" y="5778500"/>
          <p14:tracePt t="48596" x="2520950" y="5778500"/>
          <p14:tracePt t="48613" x="2571750" y="5778500"/>
          <p14:tracePt t="48629" x="2651125" y="5778500"/>
          <p14:tracePt t="48646" x="2692400" y="5778500"/>
          <p14:tracePt t="48663" x="2736850" y="5778500"/>
          <p14:tracePt t="48679" x="2809875" y="5778500"/>
          <p14:tracePt t="48696" x="2867025" y="5778500"/>
          <p14:tracePt t="48713" x="2927350" y="5778500"/>
          <p14:tracePt t="48729" x="3013075" y="5778500"/>
          <p14:tracePt t="48745" x="3057525" y="5778500"/>
          <p14:tracePt t="48763" x="3095625" y="5778500"/>
          <p14:tracePt t="48779" x="3149600" y="5778500"/>
          <p14:tracePt t="48796" x="3194050" y="5778500"/>
          <p14:tracePt t="48813" x="3222625" y="5778500"/>
          <p14:tracePt t="48829" x="3263900" y="5778500"/>
          <p14:tracePt t="48846" x="3282950" y="5778500"/>
          <p14:tracePt t="48863" x="3314700" y="5778500"/>
          <p14:tracePt t="48880" x="3327400" y="5778500"/>
          <p14:tracePt t="48896" x="3336925" y="5778500"/>
          <p14:tracePt t="48913" x="3352800" y="5778500"/>
          <p14:tracePt t="48929" x="3362325" y="5778500"/>
          <p14:tracePt t="48963" x="3371850" y="5778500"/>
          <p14:tracePt t="48979" x="3381375" y="5778500"/>
          <p14:tracePt t="48996" x="3387725" y="5778500"/>
          <p14:tracePt t="49012" x="3397250" y="5778500"/>
          <p14:tracePt t="49029" x="3406775" y="5778500"/>
          <p14:tracePt t="49062" x="3413125" y="5778500"/>
          <p14:tracePt t="49093" x="3416300" y="5778500"/>
          <p14:tracePt t="49136" x="3422650" y="5778500"/>
          <p14:tracePt t="49149" x="3422650" y="5772150"/>
          <p14:tracePt t="49157" x="3425825" y="5772150"/>
          <p14:tracePt t="49186" x="3432175" y="5772150"/>
          <p14:tracePt t="49193" x="3435350" y="5772150"/>
          <p14:tracePt t="49200" x="3448050" y="5762625"/>
          <p14:tracePt t="49213" x="3451225" y="5762625"/>
          <p14:tracePt t="49229" x="3463925" y="5762625"/>
          <p14:tracePt t="49246" x="3476625" y="5749925"/>
          <p14:tracePt t="49263" x="3556000" y="5743575"/>
          <p14:tracePt t="49279" x="3625850" y="5737225"/>
          <p14:tracePt t="49296" x="3743325" y="5727700"/>
          <p14:tracePt t="49313" x="4029075" y="5702300"/>
          <p14:tracePt t="49329" x="4191000" y="5702300"/>
          <p14:tracePt t="49346" x="4337050" y="5702300"/>
          <p14:tracePt t="49363" x="4521200" y="5702300"/>
          <p14:tracePt t="49379" x="4594225" y="5702300"/>
          <p14:tracePt t="49396" x="4664075" y="5702300"/>
          <p14:tracePt t="49413" x="4826000" y="5702300"/>
          <p14:tracePt t="49429" x="4918075" y="5702300"/>
          <p14:tracePt t="49446" x="4968875" y="5702300"/>
          <p14:tracePt t="49463" x="5054600" y="5702300"/>
          <p14:tracePt t="49479" x="5092700" y="5702300"/>
          <p14:tracePt t="49496" x="5127625" y="5702300"/>
          <p14:tracePt t="49513" x="5149850" y="5702300"/>
          <p14:tracePt t="49529" x="5165725" y="5702300"/>
          <p14:tracePt t="49546" x="5175250" y="5702300"/>
          <p14:tracePt t="49562" x="5184775" y="5702300"/>
          <p14:tracePt t="49898" x="5181600" y="5702300"/>
          <p14:tracePt t="49904" x="5172075" y="5702300"/>
          <p14:tracePt t="49912" x="5162550" y="5702300"/>
          <p14:tracePt t="49932" x="5127625" y="5689600"/>
          <p14:tracePt t="49946" x="5114925" y="5689600"/>
          <p14:tracePt t="49979" x="5022850" y="5664200"/>
          <p14:tracePt t="50012" x="4930775" y="5657850"/>
          <p14:tracePt t="50028" x="4892675" y="5657850"/>
          <p14:tracePt t="50046" x="4838700" y="5651500"/>
          <p14:tracePt t="50062" x="4794250" y="5645150"/>
          <p14:tracePt t="50079" x="4756150" y="5645150"/>
          <p14:tracePt t="50096" x="4695825" y="5638800"/>
          <p14:tracePt t="50112" x="4657725" y="5626100"/>
          <p14:tracePt t="50129" x="4625975" y="5619750"/>
          <p14:tracePt t="50146" x="4584700" y="5613400"/>
          <p14:tracePt t="50162" x="4562475" y="5610225"/>
          <p14:tracePt t="50179" x="4533900" y="5610225"/>
          <p14:tracePt t="50196" x="4470400" y="5610225"/>
          <p14:tracePt t="50212" x="4435475" y="5610225"/>
          <p14:tracePt t="50229" x="4391025" y="5610225"/>
          <p14:tracePt t="50246" x="4327525" y="5610225"/>
          <p14:tracePt t="50262" x="4283075" y="5613400"/>
          <p14:tracePt t="50279" x="4260850" y="5616575"/>
          <p14:tracePt t="50296" x="4213225" y="5635625"/>
          <p14:tracePt t="50312" x="4191000" y="5641975"/>
          <p14:tracePt t="50329" x="4152900" y="5654675"/>
          <p14:tracePt t="50346" x="4086225" y="5673725"/>
          <p14:tracePt t="50362" x="4051300" y="5686425"/>
          <p14:tracePt t="50379" x="4013200" y="5705475"/>
          <p14:tracePt t="50396" x="3968750" y="5724525"/>
          <p14:tracePt t="50412" x="3946525" y="5737225"/>
          <p14:tracePt t="50429" x="3914775" y="5746750"/>
          <p14:tracePt t="50446" x="3892550" y="5768975"/>
          <p14:tracePt t="50463" x="3883025" y="5778500"/>
          <p14:tracePt t="50479" x="3867150" y="5791200"/>
          <p14:tracePt t="50495" x="3854450" y="5803900"/>
          <p14:tracePt t="50512" x="3844925" y="5819775"/>
          <p14:tracePt t="50529" x="3838575" y="5826125"/>
          <p14:tracePt t="50546" x="3838575" y="5835650"/>
          <p14:tracePt t="50562" x="3832225" y="5835650"/>
          <p14:tracePt t="51023" x="3994150" y="5845175"/>
          <p14:tracePt t="51029" x="4187825" y="5854700"/>
          <p14:tracePt t="51037" x="4356100" y="5867400"/>
          <p14:tracePt t="51045" x="4686300" y="5883275"/>
          <p14:tracePt t="51062" x="5130800" y="5883275"/>
          <p14:tracePt t="51079" x="5775325" y="5921375"/>
          <p14:tracePt t="51113" x="6556375" y="5934075"/>
          <p14:tracePt t="51147" x="6978650" y="5953125"/>
          <p14:tracePt t="51163" x="7058025" y="5984875"/>
          <p14:tracePt t="51179" x="7115175" y="6000750"/>
          <p14:tracePt t="51195" x="7124700" y="6000750"/>
          <p14:tracePt t="51212" x="7140575" y="6000750"/>
          <p14:tracePt t="51250" x="7131050" y="6000750"/>
          <p14:tracePt t="51258" x="7124700" y="5991225"/>
          <p14:tracePt t="51264" x="7121525" y="5984875"/>
          <p14:tracePt t="51279" x="7112000" y="5981700"/>
          <p14:tracePt t="51295" x="7102475" y="5972175"/>
          <p14:tracePt t="51312" x="7092950" y="5962650"/>
          <p14:tracePt t="51329" x="7077075" y="5940425"/>
          <p14:tracePt t="51345" x="7067550" y="5930900"/>
          <p14:tracePt t="51362" x="7061200" y="5927725"/>
          <p14:tracePt t="51379" x="7042150" y="5911850"/>
          <p14:tracePt t="51395" x="7032625" y="5902325"/>
          <p14:tracePt t="51412" x="7013575" y="5886450"/>
          <p14:tracePt t="51429" x="6921500" y="5848350"/>
          <p14:tracePt t="51446" x="6819900" y="5807075"/>
          <p14:tracePt t="51462" x="6721475" y="5775325"/>
          <p14:tracePt t="51479" x="6508750" y="5711825"/>
          <p14:tracePt t="51496" x="6391275" y="5695950"/>
          <p14:tracePt t="51512" x="6315075" y="5680075"/>
          <p14:tracePt t="51529" x="6210300" y="5680075"/>
          <p14:tracePt t="51545" x="6140450" y="5680075"/>
          <p14:tracePt t="51563" x="6054725" y="5680075"/>
          <p14:tracePt t="51578" x="6010275" y="5680075"/>
          <p14:tracePt t="51595" x="5972175" y="5680075"/>
          <p14:tracePt t="51613" x="5940425" y="5680075"/>
          <p14:tracePt t="51628" x="5911850" y="5680075"/>
          <p14:tracePt t="51646" x="5889625" y="5680075"/>
          <p14:tracePt t="51663" x="5848350" y="5680075"/>
          <p14:tracePt t="51679" x="5838825" y="5680075"/>
          <p14:tracePt t="51696" x="5829300" y="5680075"/>
          <p14:tracePt t="51713" x="5810250" y="5692775"/>
          <p14:tracePt t="51728" x="5797550" y="5692775"/>
          <p14:tracePt t="51746" x="5788025" y="5695950"/>
          <p14:tracePt t="51766" x="5784850" y="5695950"/>
          <p14:tracePt t="54690" x="5737225" y="5702300"/>
          <p14:tracePt t="54697" x="5645150" y="5711825"/>
          <p14:tracePt t="54715" x="5429250" y="5730875"/>
          <p14:tracePt t="54732" x="5067300" y="5822950"/>
          <p14:tracePt t="54749" x="4800600" y="5918200"/>
          <p14:tracePt t="54769" x="4302125" y="6137275"/>
          <p14:tracePt t="54800" x="3749675" y="6419850"/>
          <p14:tracePt t="54830" x="3378200" y="6673850"/>
          <p14:tracePt t="54847" x="3155950" y="6842125"/>
          <p14:tracePt t="54862" x="3057525" y="6854825"/>
          <p14:tracePt t="54878" x="2962275" y="6854825"/>
          <p14:tracePt t="54896" x="2844800" y="6854825"/>
          <p14:tracePt t="54912" x="2768600" y="6854825"/>
          <p14:tracePt t="54928" x="2714625" y="6854825"/>
          <p14:tracePt t="54945" x="2663825" y="6854825"/>
          <p14:tracePt t="54962" x="2638425" y="6854825"/>
          <p14:tracePt t="54979" x="2628900" y="6854825"/>
          <p14:tracePt t="54996" x="2606675" y="6854825"/>
          <p14:tracePt t="55012" x="2597150" y="6854825"/>
          <p14:tracePt t="55029" x="2587625" y="6854825"/>
          <p14:tracePt t="55045" x="2574925" y="6854825"/>
          <p14:tracePt t="55062" x="2559050" y="6854825"/>
          <p14:tracePt t="55078" x="2549525" y="6854825"/>
          <p14:tracePt t="55096" x="2533650" y="6854825"/>
          <p14:tracePt t="55112" x="2524125" y="6854825"/>
          <p14:tracePt t="55128" x="2508250" y="6854825"/>
          <p14:tracePt t="55145" x="2492375" y="6854825"/>
          <p14:tracePt t="55231" x="2489200" y="6854825"/>
          <p14:tracePt t="55253" x="2482850" y="6854825"/>
          <p14:tracePt t="55287" x="2479675" y="6854825"/>
          <p14:tracePt t="55295" x="2473325" y="6854825"/>
          <p14:tracePt t="55302" x="2463800" y="6854825"/>
          <p14:tracePt t="55316" x="2460625" y="6854825"/>
          <p14:tracePt t="55331" x="2454275" y="6854825"/>
          <p14:tracePt t="55345" x="2444750" y="6854825"/>
          <p14:tracePt t="55362" x="2435225" y="6854825"/>
          <p14:tracePt t="55378" x="2428875" y="6854825"/>
          <p14:tracePt t="55609" x="2425700" y="6854825"/>
          <p14:tracePt t="55615" x="2419350" y="6854825"/>
          <p14:tracePt t="55628" x="2416175" y="6848475"/>
          <p14:tracePt t="55646" x="2400300" y="6838950"/>
          <p14:tracePt t="55662" x="2390775" y="6832600"/>
          <p14:tracePt t="55679" x="2374900" y="6826250"/>
          <p14:tracePt t="55695" x="2365375" y="6826250"/>
          <p14:tracePt t="55712" x="2349500" y="6826250"/>
          <p14:tracePt t="55729" x="2336800" y="6813550"/>
          <p14:tracePt t="55745" x="2324100" y="6813550"/>
          <p14:tracePt t="55762" x="2314575" y="6813550"/>
          <p14:tracePt t="55779" x="2311400" y="6804025"/>
          <p14:tracePt t="59604" x="2254250" y="6781800"/>
          <p14:tracePt t="60685" x="2184400" y="6591300"/>
          <p14:tracePt t="60699" x="2193925" y="6591300"/>
          <p14:tracePt t="60715" x="2203450" y="6591300"/>
          <p14:tracePt t="60731" x="2212975" y="6591300"/>
          <p14:tracePt t="60744" x="2235200" y="6591300"/>
          <p14:tracePt t="60778" x="2282825" y="6591300"/>
          <p14:tracePt t="60811" x="2327275" y="6591300"/>
          <p14:tracePt t="60828" x="2365375" y="6591300"/>
          <p14:tracePt t="60844" x="2381250" y="6591300"/>
          <p14:tracePt t="60861" x="2403475" y="6591300"/>
          <p14:tracePt t="60878" x="2419350" y="6581775"/>
          <p14:tracePt t="60895" x="2428875" y="6581775"/>
          <p14:tracePt t="60911" x="2444750" y="6581775"/>
          <p14:tracePt t="61718" x="2476500" y="6581775"/>
          <p14:tracePt t="61725" x="2524125" y="6581775"/>
          <p14:tracePt t="61732" x="2571750" y="6581775"/>
          <p14:tracePt t="61749" x="2676525" y="6572250"/>
          <p14:tracePt t="61764" x="2784475" y="6556375"/>
          <p14:tracePt t="61785" x="2927350" y="6530975"/>
          <p14:tracePt t="61811" x="3051175" y="6530975"/>
          <p14:tracePt t="61845" x="3162300" y="6530975"/>
          <p14:tracePt t="61861" x="3244850" y="6530975"/>
          <p14:tracePt t="61878" x="3305175" y="6530975"/>
          <p14:tracePt t="61895" x="3409950" y="6530975"/>
          <p14:tracePt t="61911" x="3470275" y="6534150"/>
          <p14:tracePt t="61928" x="3508375" y="6534150"/>
          <p14:tracePt t="61946" x="3578225" y="6534150"/>
          <p14:tracePt t="61961" x="3622675" y="6534150"/>
          <p14:tracePt t="61978" x="3667125" y="6534150"/>
          <p14:tracePt t="61995" x="3705225" y="6534150"/>
          <p14:tracePt t="62011" x="3736975" y="6534150"/>
          <p14:tracePt t="62028" x="3759200" y="6534150"/>
          <p14:tracePt t="62045" x="3797300" y="6534150"/>
          <p14:tracePt t="62061" x="3819525" y="6534150"/>
          <p14:tracePt t="62078" x="3848100" y="6534150"/>
          <p14:tracePt t="62095" x="3876675" y="6527800"/>
          <p14:tracePt t="62111" x="3898900" y="6527800"/>
          <p14:tracePt t="62128" x="3908425" y="6527800"/>
          <p14:tracePt t="62145" x="3921125" y="6521450"/>
          <p14:tracePt t="62161" x="3937000" y="6521450"/>
          <p14:tracePt t="62178" x="3946525" y="6521450"/>
          <p14:tracePt t="62195" x="3962400" y="6521450"/>
          <p14:tracePt t="62211" x="3971925" y="6521450"/>
          <p14:tracePt t="62228" x="3978275" y="6521450"/>
          <p14:tracePt t="62245" x="3990975" y="6521450"/>
          <p14:tracePt t="62261" x="3997325" y="6521450"/>
          <p14:tracePt t="62277" x="4000500" y="6521450"/>
          <p14:tracePt t="62573" x="4006850" y="6521450"/>
          <p14:tracePt t="63840" x="4044950" y="6534150"/>
          <p14:tracePt t="63847" x="4105275" y="6540500"/>
          <p14:tracePt t="63865" x="4210050" y="6550025"/>
          <p14:tracePt t="63882" x="4416425" y="6550025"/>
          <p14:tracePt t="63898" x="4546600" y="6534150"/>
          <p14:tracePt t="63918" x="4730750" y="6527800"/>
          <p14:tracePt t="63944" x="4895850" y="6518275"/>
          <p14:tracePt t="63978" x="5070475" y="6518275"/>
          <p14:tracePt t="63995" x="5143500" y="6518275"/>
          <p14:tracePt t="64011" x="5238750" y="6518275"/>
          <p14:tracePt t="64027" x="5299075" y="6518275"/>
          <p14:tracePt t="64044" x="5359400" y="6518275"/>
          <p14:tracePt t="64061" x="5435600" y="6521450"/>
          <p14:tracePt t="64077" x="5489575" y="6521450"/>
          <p14:tracePt t="64094" x="5530850" y="6521450"/>
          <p14:tracePt t="64111" x="5578475" y="6521450"/>
          <p14:tracePt t="64127" x="5622925" y="6521450"/>
          <p14:tracePt t="64144" x="5661025" y="6521450"/>
          <p14:tracePt t="64161" x="5708650" y="6521450"/>
          <p14:tracePt t="64177" x="5743575" y="6521450"/>
          <p14:tracePt t="64195" x="5807075" y="6521450"/>
          <p14:tracePt t="64211" x="5851525" y="6521450"/>
          <p14:tracePt t="64227" x="5873750" y="6521450"/>
          <p14:tracePt t="64244" x="5902325" y="6521450"/>
          <p14:tracePt t="64261" x="5921375" y="6521450"/>
          <p14:tracePt t="64278" x="5934075" y="6521450"/>
          <p14:tracePt t="64295" x="5959475" y="6521450"/>
          <p14:tracePt t="64311" x="5975350" y="6521450"/>
          <p14:tracePt t="64327" x="5988050" y="6521450"/>
          <p14:tracePt t="64347" x="6016625" y="6521450"/>
          <p14:tracePt t="64361" x="6026150" y="6521450"/>
          <p14:tracePt t="64377" x="6035675" y="6521450"/>
          <p14:tracePt t="64395" x="6054725" y="6521450"/>
          <p14:tracePt t="64411" x="6064250" y="6521450"/>
          <p14:tracePt t="64427" x="6073775" y="6527800"/>
          <p14:tracePt t="64445" x="6089650" y="6530975"/>
          <p14:tracePt t="64524" x="6092825" y="6530975"/>
          <p14:tracePt t="64531" x="6105525" y="6530975"/>
          <p14:tracePt t="64545" x="6105525" y="6537325"/>
          <p14:tracePt t="64561" x="6108700" y="6537325"/>
          <p14:tracePt t="65543" x="6067425" y="6534150"/>
          <p14:tracePt t="65551" x="5997575" y="6524625"/>
          <p14:tracePt t="65565" x="5845175" y="6505575"/>
          <p14:tracePt t="65586" x="5581650" y="6489700"/>
          <p14:tracePt t="65611" x="5362575" y="6489700"/>
          <p14:tracePt t="65645" x="5038725" y="6470650"/>
          <p14:tracePt t="65662" x="4956175" y="6470650"/>
          <p14:tracePt t="65677" x="4829175" y="6470650"/>
          <p14:tracePt t="65694" x="4746625" y="6470650"/>
          <p14:tracePt t="65711" x="4686300" y="6470650"/>
          <p14:tracePt t="65727" x="4616450" y="6470650"/>
          <p14:tracePt t="65744" x="4587875" y="6470650"/>
          <p14:tracePt t="65761" x="4559300" y="6470650"/>
          <p14:tracePt t="65777" x="4527550" y="6470650"/>
          <p14:tracePt t="65794" x="4502150" y="6470650"/>
          <p14:tracePt t="65811" x="4492625" y="6470650"/>
          <p14:tracePt t="65827" x="4473575" y="6470650"/>
          <p14:tracePt t="65844" x="4457700" y="6470650"/>
          <p14:tracePt t="65861" x="4441825" y="6470650"/>
          <p14:tracePt t="65877" x="4432300" y="6470650"/>
          <p14:tracePt t="65894" x="4422775" y="6470650"/>
          <p14:tracePt t="65911" x="4403725" y="6470650"/>
          <p14:tracePt t="65927" x="4394200" y="6470650"/>
          <p14:tracePt t="65944" x="4384675" y="6470650"/>
          <p14:tracePt t="65961" x="4362450" y="6470650"/>
          <p14:tracePt t="65977" x="4352925" y="6470650"/>
          <p14:tracePt t="65994" x="4343400" y="6470650"/>
          <p14:tracePt t="66012" x="4308475" y="6461125"/>
          <p14:tracePt t="66028" x="4292600" y="6454775"/>
          <p14:tracePt t="66044" x="4270375" y="6448425"/>
          <p14:tracePt t="66061" x="4229100" y="6442075"/>
          <p14:tracePt t="66077" x="4206875" y="6442075"/>
          <p14:tracePt t="66094" x="4178300" y="6442075"/>
          <p14:tracePt t="66110" x="4152900" y="6442075"/>
          <p14:tracePt t="66127" x="4137025" y="6442075"/>
          <p14:tracePt t="66144" x="4127500" y="6442075"/>
          <p14:tracePt t="66161" x="4102100" y="6442075"/>
          <p14:tracePt t="66177" x="4086225" y="6442075"/>
          <p14:tracePt t="66194" x="4070350" y="6442075"/>
          <p14:tracePt t="66210" x="4054475" y="6442075"/>
          <p14:tracePt t="66227" x="4044950" y="6442075"/>
          <p14:tracePt t="66244" x="4032250" y="6442075"/>
          <p14:tracePt t="66261" x="4016375" y="6442075"/>
          <p14:tracePt t="66277" x="4010025" y="6442075"/>
          <p14:tracePt t="66310" x="4006850" y="6442075"/>
          <p14:tracePt t="68226" x="4006850" y="6438900"/>
          <p14:tracePt t="68233" x="4013200" y="6432550"/>
          <p14:tracePt t="68248" x="4019550" y="6423025"/>
          <p14:tracePt t="68265" x="4022725" y="6413500"/>
          <p14:tracePt t="68281" x="4032250" y="6403975"/>
          <p14:tracePt t="68298" x="4054475" y="6381750"/>
          <p14:tracePt t="68312" x="4064000" y="6372225"/>
          <p14:tracePt t="68344" x="4067175" y="6353175"/>
          <p14:tracePt t="68377" x="4067175" y="6343650"/>
          <p14:tracePt t="68394" x="4067175" y="6337300"/>
          <p14:tracePt t="68411" x="4067175" y="6327775"/>
          <p14:tracePt t="68427" x="4067175" y="6318250"/>
          <p14:tracePt t="68444" x="4067175" y="6308725"/>
          <p14:tracePt t="68461" x="4067175" y="6289675"/>
          <p14:tracePt t="68477" x="4067175" y="6280150"/>
          <p14:tracePt t="68510" x="4067175" y="6273800"/>
          <p14:tracePt t="68527" x="4073525" y="6270625"/>
          <p14:tracePt t="68549" x="4083050" y="6254750"/>
          <p14:tracePt t="68561" x="4083050" y="6238875"/>
          <p14:tracePt t="68577" x="4092575" y="6229350"/>
          <p14:tracePt t="68594" x="4102100" y="6219825"/>
          <p14:tracePt t="68610" x="4111625" y="6203950"/>
          <p14:tracePt t="68627" x="4117975" y="6194425"/>
          <p14:tracePt t="68644" x="4124325" y="6184900"/>
          <p14:tracePt t="68660" x="4127500" y="6181725"/>
          <p14:tracePt t="68677" x="4127500" y="6175375"/>
          <p14:tracePt t="68746" x="4133850" y="6175375"/>
          <p14:tracePt t="68818" x="4137025" y="6175375"/>
          <p14:tracePt t="68825" x="4143375" y="6175375"/>
          <p14:tracePt t="68839" x="4152900" y="6175375"/>
          <p14:tracePt t="68853" x="4156075" y="6175375"/>
          <p14:tracePt t="68874" x="4162425" y="6175375"/>
          <p14:tracePt t="68888" x="4168775" y="6175375"/>
          <p14:tracePt t="69144" x="4178300" y="6175375"/>
          <p14:tracePt t="69152" x="4181475" y="6175375"/>
          <p14:tracePt t="69160" x="4187825" y="6175375"/>
          <p14:tracePt t="69177" x="4203700" y="6178550"/>
          <p14:tracePt t="69194" x="4260850" y="6197600"/>
          <p14:tracePt t="69210" x="4324350" y="6216650"/>
          <p14:tracePt t="69227" x="4432300" y="6232525"/>
          <p14:tracePt t="69244" x="4641850" y="6267450"/>
          <p14:tracePt t="69260" x="4765675" y="6311900"/>
          <p14:tracePt t="69277" x="4905375" y="6337300"/>
          <p14:tracePt t="69294" x="5073650" y="6381750"/>
          <p14:tracePt t="69310" x="5146675" y="6394450"/>
          <p14:tracePt t="69327" x="5200650" y="6410325"/>
          <p14:tracePt t="69344" x="5302250" y="6429375"/>
          <p14:tracePt t="69360" x="5340350" y="6448425"/>
          <p14:tracePt t="69377" x="5372100" y="6461125"/>
          <p14:tracePt t="69394" x="5397500" y="6477000"/>
          <p14:tracePt t="69410" x="5419725" y="6477000"/>
          <p14:tracePt t="69427" x="5435600" y="6483350"/>
          <p14:tracePt t="69443" x="5467350" y="6483350"/>
          <p14:tracePt t="69461" x="5483225" y="6483350"/>
          <p14:tracePt t="69477" x="5492750" y="6483350"/>
          <p14:tracePt t="69494" x="5514975" y="6483350"/>
          <p14:tracePt t="69510" x="5524500" y="6483350"/>
          <p14:tracePt t="69527" x="5534025" y="6483350"/>
          <p14:tracePt t="69529" x="5537200" y="6483350"/>
          <p14:tracePt t="69544" x="5546725" y="6483350"/>
          <p14:tracePt t="69563" x="5568950" y="6483350"/>
          <p14:tracePt t="69576" x="5572125" y="6483350"/>
          <p14:tracePt t="69593" x="5588000" y="6483350"/>
          <p14:tracePt t="69610" x="5597525" y="6483350"/>
          <p14:tracePt t="69627" x="5603875" y="6483350"/>
          <p14:tracePt t="69643" x="5616575" y="648335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elaginella denticul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5"/>
            <a:ext cx="4662488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214563" y="0"/>
            <a:ext cx="2241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i="1">
                <a:solidFill>
                  <a:srgbClr val="990099"/>
                </a:solidFill>
              </a:rPr>
              <a:t>Selaginellaceae </a:t>
            </a:r>
            <a:endParaRPr lang="fr-FR" altLang="fr-FR" sz="2400" i="1"/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1000125" y="4643438"/>
            <a:ext cx="2030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i="1">
                <a:solidFill>
                  <a:srgbClr val="FF0000"/>
                </a:solidFill>
              </a:rPr>
              <a:t>Selaginella sp.</a:t>
            </a: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6429375" y="2786063"/>
            <a:ext cx="1571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0"/>
              <a:t>Epi sporangial</a:t>
            </a:r>
          </a:p>
        </p:txBody>
      </p:sp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214313"/>
            <a:ext cx="1401763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2" descr="selaginell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"/>
          <a:stretch>
            <a:fillRect/>
          </a:stretch>
        </p:blipFill>
        <p:spPr bwMode="auto">
          <a:xfrm>
            <a:off x="3571875" y="3357563"/>
            <a:ext cx="5572125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67"/>
    </mc:Choice>
    <mc:Fallback xmlns="">
      <p:transition spd="slow" advTm="46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20" x="5645150" y="6496050"/>
          <p14:tracePt t="3426" x="5670550" y="6502400"/>
          <p14:tracePt t="3439" x="5708650" y="6511925"/>
          <p14:tracePt t="3455" x="5772150" y="6511925"/>
          <p14:tracePt t="3471" x="5781675" y="6499225"/>
          <p14:tracePt t="3489" x="5797550" y="6413500"/>
          <p14:tracePt t="3505" x="5715000" y="6184900"/>
          <p14:tracePt t="3543" x="5060950" y="5067300"/>
          <p14:tracePt t="3572" x="4365625" y="4238625"/>
          <p14:tracePt t="3590" x="3937000" y="3797300"/>
          <p14:tracePt t="3607" x="3768725" y="3638550"/>
          <p14:tracePt t="3622" x="3632200" y="3549650"/>
          <p14:tracePt t="3638" x="3505200" y="3467100"/>
          <p14:tracePt t="3655" x="3365500" y="3409950"/>
          <p14:tracePt t="3671" x="3321050" y="3390900"/>
          <p14:tracePt t="3689" x="3286125" y="3378200"/>
          <p14:tracePt t="3705" x="3276600" y="3378200"/>
          <p14:tracePt t="3721" x="3260725" y="3378200"/>
          <p14:tracePt t="3739" x="3248025" y="3378200"/>
          <p14:tracePt t="3755" x="3235325" y="3375025"/>
          <p14:tracePt t="3771" x="3225800" y="3365500"/>
          <p14:tracePt t="3789" x="3178175" y="3333750"/>
          <p14:tracePt t="3805" x="3101975" y="3302000"/>
          <p14:tracePt t="3821" x="3022600" y="3270250"/>
          <p14:tracePt t="3839" x="2946400" y="3235325"/>
          <p14:tracePt t="3855" x="2914650" y="3222625"/>
          <p14:tracePt t="3872" x="2886075" y="3203575"/>
          <p14:tracePt t="3889" x="2768600" y="3152775"/>
          <p14:tracePt t="3905" x="2667000" y="3092450"/>
          <p14:tracePt t="3922" x="2568575" y="3060700"/>
          <p14:tracePt t="3939" x="2451100" y="3003550"/>
          <p14:tracePt t="4331" x="2457450" y="2943225"/>
          <p14:tracePt t="4339" x="2473325" y="2873375"/>
          <p14:tracePt t="4345" x="2492375" y="2781300"/>
          <p14:tracePt t="4355" x="2520950" y="2686050"/>
          <p14:tracePt t="4372" x="2587625" y="2508250"/>
          <p14:tracePt t="4389" x="2651125" y="2282825"/>
          <p14:tracePt t="4421" x="2686050" y="1981200"/>
          <p14:tracePt t="4455" x="2663825" y="1746250"/>
          <p14:tracePt t="4473" x="2603500" y="1625600"/>
          <p14:tracePt t="4489" x="2565400" y="1568450"/>
          <p14:tracePt t="4505" x="2514600" y="1514475"/>
          <p14:tracePt t="4521" x="2473325" y="1466850"/>
          <p14:tracePt t="4538" x="2355850" y="1349375"/>
          <p14:tracePt t="4555" x="2263775" y="1273175"/>
          <p14:tracePt t="4572" x="2181225" y="1216025"/>
          <p14:tracePt t="4588" x="2070100" y="1146175"/>
          <p14:tracePt t="4605" x="1981200" y="1104900"/>
          <p14:tracePt t="4622" x="1831975" y="1057275"/>
          <p14:tracePt t="4638" x="1746250" y="1031875"/>
          <p14:tracePt t="4655" x="1692275" y="1019175"/>
          <p14:tracePt t="4672" x="1644650" y="1006475"/>
          <p14:tracePt t="4688" x="1606550" y="1000125"/>
          <p14:tracePt t="4705" x="1562100" y="993775"/>
          <p14:tracePt t="4722" x="1501775" y="987425"/>
          <p14:tracePt t="4738" x="1463675" y="987425"/>
          <p14:tracePt t="4755" x="1419225" y="987425"/>
          <p14:tracePt t="4772" x="1365250" y="987425"/>
          <p14:tracePt t="4788" x="1336675" y="987425"/>
          <p14:tracePt t="4805" x="1298575" y="990600"/>
          <p14:tracePt t="4821" x="1247775" y="1009650"/>
          <p14:tracePt t="4838" x="1225550" y="1022350"/>
          <p14:tracePt t="4855" x="1193800" y="1047750"/>
          <p14:tracePt t="4871" x="1155700" y="1114425"/>
          <p14:tracePt t="4888" x="1114425" y="1203325"/>
          <p14:tracePt t="4905" x="1079500" y="1323975"/>
          <p14:tracePt t="4922" x="1025525" y="1590675"/>
          <p14:tracePt t="4938" x="1006475" y="1765300"/>
          <p14:tracePt t="4955" x="987425" y="1936750"/>
          <p14:tracePt t="4971" x="971550" y="2146300"/>
          <p14:tracePt t="4988" x="971550" y="2282825"/>
          <p14:tracePt t="5006" x="971550" y="2387600"/>
          <p14:tracePt t="5022" x="984250" y="2543175"/>
          <p14:tracePt t="5038" x="1000125" y="2625725"/>
          <p14:tracePt t="5055" x="1006475" y="2720975"/>
          <p14:tracePt t="5071" x="1012825" y="2851150"/>
          <p14:tracePt t="5088" x="1012825" y="2933700"/>
          <p14:tracePt t="5105" x="1012825" y="2984500"/>
          <p14:tracePt t="5122" x="1012825" y="3063875"/>
          <p14:tracePt t="5139" x="1012825" y="3108325"/>
          <p14:tracePt t="5156" x="1012825" y="3168650"/>
          <p14:tracePt t="5172" x="1012825" y="3197225"/>
          <p14:tracePt t="5188" x="1035050" y="3244850"/>
          <p14:tracePt t="5206" x="1050925" y="3302000"/>
          <p14:tracePt t="5221" x="1066800" y="3346450"/>
          <p14:tracePt t="5238" x="1076325" y="3384550"/>
          <p14:tracePt t="5255" x="1117600" y="3441700"/>
          <p14:tracePt t="5271" x="1136650" y="3482975"/>
          <p14:tracePt t="5288" x="1162050" y="3505200"/>
          <p14:tracePt t="5305" x="1200150" y="3556000"/>
          <p14:tracePt t="5321" x="1241425" y="3606800"/>
          <p14:tracePt t="5338" x="1314450" y="3660775"/>
          <p14:tracePt t="5355" x="1428750" y="3775075"/>
          <p14:tracePt t="5371" x="1501775" y="3841750"/>
          <p14:tracePt t="5388" x="1555750" y="3911600"/>
          <p14:tracePt t="5405" x="1628775" y="3994150"/>
          <p14:tracePt t="5421" x="1682750" y="4044950"/>
          <p14:tracePt t="5438" x="1749425" y="4076700"/>
          <p14:tracePt t="5455" x="1854200" y="4114800"/>
          <p14:tracePt t="5472" x="1905000" y="4121150"/>
          <p14:tracePt t="5488" x="1968500" y="4108450"/>
          <p14:tracePt t="5805" x="2016125" y="4102100"/>
          <p14:tracePt t="5812" x="2063750" y="4092575"/>
          <p14:tracePt t="5822" x="2101850" y="4086225"/>
          <p14:tracePt t="5838" x="2187575" y="4070350"/>
          <p14:tracePt t="5855" x="2355850" y="4029075"/>
          <p14:tracePt t="5871" x="2473325" y="4003675"/>
          <p14:tracePt t="5888" x="2571750" y="3987800"/>
          <p14:tracePt t="5905" x="2724150" y="3962400"/>
          <p14:tracePt t="5921" x="2790825" y="3940175"/>
          <p14:tracePt t="5938" x="2828925" y="3927475"/>
          <p14:tracePt t="5955" x="2876550" y="3914775"/>
          <p14:tracePt t="5971" x="2886075" y="3914775"/>
          <p14:tracePt t="5988" x="2901950" y="3914775"/>
          <p14:tracePt t="6005" x="2917825" y="3914775"/>
          <p14:tracePt t="6021" x="2921000" y="3911600"/>
          <p14:tracePt t="6038" x="2921000" y="3905250"/>
          <p14:tracePt t="6055" x="2927350" y="3905250"/>
          <p14:tracePt t="6071" x="2927350" y="3902075"/>
          <p14:tracePt t="6275" x="2914650" y="3902075"/>
          <p14:tracePt t="6281" x="2901950" y="3902075"/>
          <p14:tracePt t="6289" x="2882900" y="3902075"/>
          <p14:tracePt t="6305" x="2832100" y="3902075"/>
          <p14:tracePt t="6321" x="2749550" y="3902075"/>
          <p14:tracePt t="6338" x="2571750" y="3863975"/>
          <p14:tracePt t="6355" x="2470150" y="3832225"/>
          <p14:tracePt t="6371" x="2393950" y="3800475"/>
          <p14:tracePt t="6388" x="2317750" y="3781425"/>
          <p14:tracePt t="6405" x="2273300" y="3762375"/>
          <p14:tracePt t="6421" x="2228850" y="3746500"/>
          <p14:tracePt t="6438" x="2165350" y="3721100"/>
          <p14:tracePt t="6455" x="2127250" y="3708400"/>
          <p14:tracePt t="6471" x="2089150" y="3695700"/>
          <p14:tracePt t="6488" x="2054225" y="3686175"/>
          <p14:tracePt t="6505" x="2025650" y="3686175"/>
          <p14:tracePt t="6521" x="1997075" y="3686175"/>
          <p14:tracePt t="6538" x="1962150" y="3686175"/>
          <p14:tracePt t="6555" x="1933575" y="3686175"/>
          <p14:tracePt t="6572" x="1911350" y="3692525"/>
          <p14:tracePt t="6589" x="1866900" y="3711575"/>
          <p14:tracePt t="6605" x="1841500" y="3743325"/>
          <p14:tracePt t="6622" x="1809750" y="3775075"/>
          <p14:tracePt t="6638" x="1778000" y="3851275"/>
          <p14:tracePt t="6655" x="1755775" y="3924300"/>
          <p14:tracePt t="6671" x="1739900" y="4010025"/>
          <p14:tracePt t="6689" x="1724025" y="4117975"/>
          <p14:tracePt t="6705" x="1724025" y="4178300"/>
          <p14:tracePt t="6721" x="1724025" y="4238625"/>
          <p14:tracePt t="6738" x="1724025" y="4308475"/>
          <p14:tracePt t="6755" x="1724025" y="4362450"/>
          <p14:tracePt t="6771" x="1724025" y="4397375"/>
          <p14:tracePt t="6788" x="1724025" y="4460875"/>
          <p14:tracePt t="6805" x="1724025" y="4489450"/>
          <p14:tracePt t="6821" x="1724025" y="4511675"/>
          <p14:tracePt t="6838" x="1724025" y="4527550"/>
          <p14:tracePt t="7143" x="1727200" y="4527550"/>
          <p14:tracePt t="7150" x="1730375" y="4530725"/>
          <p14:tracePt t="7157" x="1736725" y="4537075"/>
          <p14:tracePt t="7171" x="1746250" y="4546600"/>
          <p14:tracePt t="7188" x="1749425" y="4556125"/>
          <p14:tracePt t="7205" x="1762125" y="4584700"/>
          <p14:tracePt t="7221" x="1809750" y="4673600"/>
          <p14:tracePt t="7238" x="1870075" y="4765675"/>
          <p14:tracePt t="7254" x="1917700" y="4854575"/>
          <p14:tracePt t="7271" x="1962150" y="4930775"/>
          <p14:tracePt t="7288" x="1974850" y="4962525"/>
          <p14:tracePt t="7305" x="1984375" y="4984750"/>
          <p14:tracePt t="7321" x="1997075" y="5000625"/>
          <p14:tracePt t="7338" x="1997075" y="5016500"/>
          <p14:tracePt t="7355" x="1997075" y="5026025"/>
          <p14:tracePt t="7357" x="1997075" y="5032375"/>
          <p14:tracePt t="7372" x="1997075" y="5045075"/>
          <p14:tracePt t="7388" x="1984375" y="5057775"/>
          <p14:tracePt t="7404" x="1974850" y="5080000"/>
          <p14:tracePt t="7421" x="1930400" y="5102225"/>
          <p14:tracePt t="7438" x="1885950" y="5127625"/>
          <p14:tracePt t="7455" x="1828800" y="5140325"/>
          <p14:tracePt t="7472" x="1765300" y="5140325"/>
          <p14:tracePt t="7488" x="1730375" y="5140325"/>
          <p14:tracePt t="7506" x="1666875" y="5140325"/>
          <p14:tracePt t="7522" x="1616075" y="5140325"/>
          <p14:tracePt t="7538" x="1577975" y="5140325"/>
          <p14:tracePt t="7554" x="1533525" y="5140325"/>
          <p14:tracePt t="7571" x="1485900" y="5140325"/>
          <p14:tracePt t="7588" x="1463675" y="5140325"/>
          <p14:tracePt t="7605" x="1422400" y="5133975"/>
          <p14:tracePt t="7621" x="1400175" y="5114925"/>
          <p14:tracePt t="7638" x="1368425" y="5102225"/>
          <p14:tracePt t="7654" x="1358900" y="5099050"/>
          <p14:tracePt t="7671" x="1343025" y="5089525"/>
          <p14:tracePt t="7688" x="1330325" y="5089525"/>
          <p14:tracePt t="7705" x="1314450" y="5089525"/>
          <p14:tracePt t="7721" x="1311275" y="5089525"/>
          <p14:tracePt t="7755" x="1320800" y="5076825"/>
          <p14:tracePt t="7771" x="1346200" y="5060950"/>
          <p14:tracePt t="7788" x="1368425" y="5054600"/>
          <p14:tracePt t="7806" x="1409700" y="5045075"/>
          <p14:tracePt t="7821" x="1441450" y="5032375"/>
          <p14:tracePt t="7838" x="1485900" y="5026025"/>
          <p14:tracePt t="7855" x="1533525" y="5006975"/>
          <p14:tracePt t="7871" x="1558925" y="5000625"/>
          <p14:tracePt t="7888" x="1587500" y="5000625"/>
          <p14:tracePt t="7905" x="1619250" y="5000625"/>
          <p14:tracePt t="7921" x="1635125" y="4994275"/>
          <p14:tracePt t="7938" x="1644650" y="4994275"/>
          <p14:tracePt t="7955" x="1670050" y="4994275"/>
          <p14:tracePt t="7971" x="1708150" y="4994275"/>
          <p14:tracePt t="7988" x="1743075" y="4994275"/>
          <p14:tracePt t="8004" x="1822450" y="4994275"/>
          <p14:tracePt t="8021" x="1873250" y="4994275"/>
          <p14:tracePt t="8038" x="1911350" y="4994275"/>
          <p14:tracePt t="8054" x="1965325" y="4994275"/>
          <p14:tracePt t="8071" x="2009775" y="4994275"/>
          <p14:tracePt t="8088" x="2070100" y="4994275"/>
          <p14:tracePt t="8105" x="2209800" y="4994275"/>
          <p14:tracePt t="8121" x="2276475" y="4994275"/>
          <p14:tracePt t="8138" x="2330450" y="5003800"/>
          <p14:tracePt t="8154" x="2425700" y="5003800"/>
          <p14:tracePt t="8171" x="2479675" y="5016500"/>
          <p14:tracePt t="8188" x="2514600" y="5016500"/>
          <p14:tracePt t="8204" x="2578100" y="5016500"/>
          <p14:tracePt t="8221" x="2622550" y="5016500"/>
          <p14:tracePt t="8239" x="2692400" y="5016500"/>
          <p14:tracePt t="8255" x="2752725" y="5016500"/>
          <p14:tracePt t="8271" x="2803525" y="5016500"/>
          <p14:tracePt t="8288" x="2851150" y="5016500"/>
          <p14:tracePt t="8305" x="2873375" y="5016500"/>
          <p14:tracePt t="8321" x="2882900" y="5016500"/>
          <p14:tracePt t="8339" x="2898775" y="5016500"/>
          <p14:tracePt t="8355" x="2914650" y="5016500"/>
          <p14:tracePt t="8371" x="2917825" y="5016500"/>
          <p14:tracePt t="8389" x="2933700" y="5016500"/>
          <p14:tracePt t="8404" x="2936875" y="5016500"/>
          <p14:tracePt t="8831" x="2949575" y="4991100"/>
          <p14:tracePt t="8838" x="2968625" y="4930775"/>
          <p14:tracePt t="8845" x="2984500" y="4879975"/>
          <p14:tracePt t="8855" x="3003550" y="4797425"/>
          <p14:tracePt t="8871" x="3048000" y="4632325"/>
          <p14:tracePt t="8888" x="3086100" y="4378325"/>
          <p14:tracePt t="8905" x="3095625" y="4184650"/>
          <p14:tracePt t="8938" x="3095625" y="3806825"/>
          <p14:tracePt t="8971" x="3073400" y="3638550"/>
          <p14:tracePt t="8988" x="3051175" y="3514725"/>
          <p14:tracePt t="9005" x="3035300" y="3441700"/>
          <p14:tracePt t="9021" x="3016250" y="3375025"/>
          <p14:tracePt t="9038" x="2994025" y="3302000"/>
          <p14:tracePt t="9055" x="2981325" y="3257550"/>
          <p14:tracePt t="9071" x="2968625" y="3219450"/>
          <p14:tracePt t="9088" x="2962275" y="3159125"/>
          <p14:tracePt t="9105" x="2962275" y="3105150"/>
          <p14:tracePt t="9122" x="2955925" y="3019425"/>
          <p14:tracePt t="9138" x="2943225" y="2955925"/>
          <p14:tracePt t="9154" x="2927350" y="2892425"/>
          <p14:tracePt t="9171" x="2911475" y="2797175"/>
          <p14:tracePt t="9188" x="2860675" y="2616200"/>
          <p14:tracePt t="9204" x="2828925" y="2540000"/>
          <p14:tracePt t="9221" x="2794000" y="2422525"/>
          <p14:tracePt t="9238" x="2768600" y="2314575"/>
          <p14:tracePt t="9254" x="2752725" y="2219325"/>
          <p14:tracePt t="9272" x="2720975" y="2105025"/>
          <p14:tracePt t="9287" x="2708275" y="2060575"/>
          <p14:tracePt t="9305" x="2695575" y="2006600"/>
          <p14:tracePt t="9321" x="2667000" y="1905000"/>
          <p14:tracePt t="9338" x="2654300" y="1866900"/>
          <p14:tracePt t="9354" x="2641600" y="1822450"/>
          <p14:tracePt t="9371" x="2622550" y="1774825"/>
          <p14:tracePt t="9388" x="2603500" y="1749425"/>
          <p14:tracePt t="9405" x="2600325" y="1739900"/>
          <p14:tracePt t="9421" x="2593975" y="1720850"/>
          <p14:tracePt t="9438" x="2584450" y="1711325"/>
          <p14:tracePt t="9455" x="2584450" y="1698625"/>
          <p14:tracePt t="9471" x="2584450" y="1689100"/>
          <p14:tracePt t="9672" x="2597150" y="1698625"/>
          <p14:tracePt t="9677" x="2609850" y="1711325"/>
          <p14:tracePt t="9688" x="2622550" y="1724025"/>
          <p14:tracePt t="9705" x="2654300" y="1762125"/>
          <p14:tracePt t="9721" x="2692400" y="1812925"/>
          <p14:tracePt t="9737" x="2724150" y="1838325"/>
          <p14:tracePt t="9755" x="2755900" y="1863725"/>
          <p14:tracePt t="9771" x="2800350" y="1908175"/>
          <p14:tracePt t="9787" x="2832100" y="1939925"/>
          <p14:tracePt t="9805" x="2857500" y="1965325"/>
          <p14:tracePt t="9821" x="2882900" y="2006600"/>
          <p14:tracePt t="9837" x="2898775" y="2032000"/>
          <p14:tracePt t="9854" x="2911475" y="2060575"/>
          <p14:tracePt t="9871" x="2930525" y="2098675"/>
          <p14:tracePt t="9888" x="2940050" y="2127250"/>
          <p14:tracePt t="9904" x="2959100" y="2152650"/>
          <p14:tracePt t="9906" x="2971800" y="2165350"/>
          <p14:tracePt t="9921" x="2990850" y="2193925"/>
          <p14:tracePt t="9938" x="3000375" y="2203450"/>
          <p14:tracePt t="9955" x="3019425" y="2219325"/>
          <p14:tracePt t="9971" x="3028950" y="2228850"/>
          <p14:tracePt t="9988" x="3041650" y="2244725"/>
          <p14:tracePt t="10005" x="3060700" y="2260600"/>
          <p14:tracePt t="10021" x="3070225" y="2270125"/>
          <p14:tracePt t="10038" x="3086100" y="2279650"/>
          <p14:tracePt t="10055" x="3124200" y="2320925"/>
          <p14:tracePt t="10071" x="3140075" y="2352675"/>
          <p14:tracePt t="10088" x="3152775" y="2374900"/>
          <p14:tracePt t="10105" x="3184525" y="2419350"/>
          <p14:tracePt t="10121" x="3200400" y="2444750"/>
          <p14:tracePt t="10138" x="3219450" y="2466975"/>
          <p14:tracePt t="10155" x="3263900" y="2511425"/>
          <p14:tracePt t="10171" x="3289300" y="2549525"/>
          <p14:tracePt t="10188" x="3321050" y="2590800"/>
          <p14:tracePt t="10204" x="3368675" y="2667000"/>
          <p14:tracePt t="10221" x="3397250" y="2724150"/>
          <p14:tracePt t="10238" x="3409950" y="2768600"/>
          <p14:tracePt t="10255" x="3435350" y="2819400"/>
          <p14:tracePt t="10271" x="3441700" y="2847975"/>
          <p14:tracePt t="10287" x="3448050" y="2886075"/>
          <p14:tracePt t="10304" x="3470275" y="2974975"/>
          <p14:tracePt t="10321" x="3476625" y="3060700"/>
          <p14:tracePt t="10338" x="3476625" y="3121025"/>
          <p14:tracePt t="10354" x="3476625" y="3181350"/>
          <p14:tracePt t="10371" x="3467100" y="3228975"/>
          <p14:tracePt t="10388" x="3460750" y="3251200"/>
          <p14:tracePt t="10404" x="3448050" y="3292475"/>
          <p14:tracePt t="10421" x="3432175" y="3308350"/>
          <p14:tracePt t="10438" x="3422650" y="3317875"/>
          <p14:tracePt t="10455" x="3406775" y="3333750"/>
          <p14:tracePt t="10471" x="3397250" y="3333750"/>
          <p14:tracePt t="10488" x="3381375" y="3333750"/>
          <p14:tracePt t="10504" x="3365500" y="3311525"/>
          <p14:tracePt t="10520" x="3346450" y="3257550"/>
          <p14:tracePt t="10538" x="3330575" y="3171825"/>
          <p14:tracePt t="10554" x="3330575" y="3054350"/>
          <p14:tracePt t="10571" x="3330575" y="2990850"/>
          <p14:tracePt t="10588" x="3330575" y="2898775"/>
          <p14:tracePt t="10604" x="3330575" y="2847975"/>
          <p14:tracePt t="10621" x="3330575" y="2787650"/>
          <p14:tracePt t="10638" x="3330575" y="2740025"/>
          <p14:tracePt t="10654" x="3330575" y="2711450"/>
          <p14:tracePt t="10671" x="3330575" y="2701925"/>
          <p14:tracePt t="10688" x="3330575" y="2686050"/>
          <p14:tracePt t="10705" x="3330575" y="2676525"/>
          <p14:tracePt t="10720" x="3330575" y="2660650"/>
          <p14:tracePt t="10738" x="3321050" y="2644775"/>
          <p14:tracePt t="10754" x="3311525" y="2641600"/>
          <p14:tracePt t="10771" x="3302000" y="2632075"/>
          <p14:tracePt t="10788" x="3286125" y="2622550"/>
          <p14:tracePt t="10804" x="3270250" y="2603500"/>
          <p14:tracePt t="10821" x="3260725" y="2593975"/>
          <p14:tracePt t="10839" x="3244850" y="2581275"/>
          <p14:tracePt t="10854" x="3235325" y="2571750"/>
          <p14:tracePt t="10871" x="3219450" y="2552700"/>
          <p14:tracePt t="10888" x="3203575" y="2549525"/>
          <p14:tracePt t="10904" x="3194050" y="2549525"/>
          <p14:tracePt t="10921" x="3184525" y="2549525"/>
          <p14:tracePt t="10995" x="3184525" y="2555875"/>
          <p14:tracePt t="11002" x="3184525" y="2565400"/>
          <p14:tracePt t="11010" x="3184525" y="2571750"/>
          <p14:tracePt t="11021" x="3184525" y="2574925"/>
          <p14:tracePt t="11038" x="3184525" y="2590800"/>
          <p14:tracePt t="11054" x="3184525" y="2600325"/>
          <p14:tracePt t="11071" x="3184525" y="2616200"/>
          <p14:tracePt t="11088" x="3184525" y="2628900"/>
          <p14:tracePt t="11104" x="3184525" y="2641600"/>
          <p14:tracePt t="11121" x="3184525" y="2651125"/>
          <p14:tracePt t="11137" x="3184525" y="2670175"/>
          <p14:tracePt t="11154" x="3184525" y="2679700"/>
          <p14:tracePt t="11171" x="3184525" y="2689225"/>
          <p14:tracePt t="11188" x="3184525" y="2705100"/>
          <p14:tracePt t="11204" x="3184525" y="2717800"/>
          <p14:tracePt t="11220" x="3184525" y="2730500"/>
          <p14:tracePt t="11238" x="3184525" y="2740025"/>
          <p14:tracePt t="11271" x="3184525" y="2743200"/>
          <p14:tracePt t="11288" x="3184525" y="2752725"/>
          <p14:tracePt t="11304" x="3184525" y="2762250"/>
          <p14:tracePt t="11320" x="3184525" y="2774950"/>
          <p14:tracePt t="11338" x="3184525" y="2784475"/>
          <p14:tracePt t="11371" x="3184525" y="2794000"/>
          <p14:tracePt t="11387" x="3184525" y="2797175"/>
          <p14:tracePt t="11404" x="3184525" y="2803525"/>
          <p14:tracePt t="11421" x="3184525" y="2822575"/>
          <p14:tracePt t="11438" x="3184525" y="2828925"/>
          <p14:tracePt t="11454" x="3184525" y="2832100"/>
          <p14:tracePt t="11943" x="3187700" y="2819400"/>
          <p14:tracePt t="11949" x="3190875" y="2806700"/>
          <p14:tracePt t="11956" x="3190875" y="2787650"/>
          <p14:tracePt t="11971" x="3190875" y="2746375"/>
          <p14:tracePt t="11988" x="3190875" y="2714625"/>
          <p14:tracePt t="12004" x="3190875" y="2692400"/>
          <p14:tracePt t="12038" x="3190875" y="2657475"/>
          <p14:tracePt t="12071" x="3190875" y="2632075"/>
          <p14:tracePt t="12087" x="3181350" y="2622550"/>
          <p14:tracePt t="12104" x="3168650" y="2603500"/>
          <p14:tracePt t="12121" x="3155950" y="2587625"/>
          <p14:tracePt t="12137" x="3146425" y="2578100"/>
          <p14:tracePt t="12155" x="3124200" y="2555875"/>
          <p14:tracePt t="12170" x="3114675" y="2546350"/>
          <p14:tracePt t="12187" x="3105150" y="2536825"/>
          <p14:tracePt t="12204" x="3101975" y="2527300"/>
          <p14:tracePt t="12221" x="3095625" y="2486025"/>
          <p14:tracePt t="12238" x="3082925" y="2463800"/>
          <p14:tracePt t="12255" x="3082925" y="2435225"/>
          <p14:tracePt t="12270" x="3082925" y="2425700"/>
          <p14:tracePt t="12288" x="3082925" y="2416175"/>
          <p14:tracePt t="12304" x="3082925" y="2413000"/>
          <p14:tracePt t="12338" x="3076575" y="2406650"/>
          <p14:tracePt t="12355" x="3067050" y="2387600"/>
          <p14:tracePt t="12371" x="3067050" y="2381250"/>
          <p14:tracePt t="12388" x="3067050" y="2371725"/>
          <p14:tracePt t="12404" x="3067050" y="2368550"/>
          <p14:tracePt t="12421" x="3067050" y="2362200"/>
          <p14:tracePt t="12654" x="3070225" y="2368550"/>
          <p14:tracePt t="12661" x="3082925" y="2374900"/>
          <p14:tracePt t="12670" x="3101975" y="2381250"/>
          <p14:tracePt t="12688" x="3124200" y="2406650"/>
          <p14:tracePt t="12720" x="3187700" y="2473325"/>
          <p14:tracePt t="12754" x="3232150" y="2508250"/>
          <p14:tracePt t="12771" x="3241675" y="2517775"/>
          <p14:tracePt t="12789" x="3263900" y="2533650"/>
          <p14:tracePt t="12804" x="3273425" y="2549525"/>
          <p14:tracePt t="12821" x="3282950" y="2559050"/>
          <p14:tracePt t="12837" x="3292475" y="2568575"/>
          <p14:tracePt t="12854" x="3317875" y="2584450"/>
          <p14:tracePt t="12871" x="3330575" y="2600325"/>
          <p14:tracePt t="12889" x="3343275" y="2613025"/>
          <p14:tracePt t="12904" x="3359150" y="2619375"/>
          <p14:tracePt t="12921" x="3365500" y="2628900"/>
          <p14:tracePt t="12938" x="3378200" y="2638425"/>
          <p14:tracePt t="12954" x="3387725" y="2654300"/>
          <p14:tracePt t="12971" x="3397250" y="2663825"/>
          <p14:tracePt t="12988" x="3419475" y="2679700"/>
          <p14:tracePt t="13004" x="3429000" y="2689225"/>
          <p14:tracePt t="13021" x="3438525" y="2705100"/>
          <p14:tracePt t="13038" x="3438525" y="2717800"/>
          <p14:tracePt t="13054" x="3438525" y="2727325"/>
          <p14:tracePt t="13070" x="3438525" y="2733675"/>
          <p14:tracePt t="13088" x="3438525" y="2743200"/>
          <p14:tracePt t="13104" x="3438525" y="2759075"/>
          <p14:tracePt t="13121" x="3444875" y="2768600"/>
          <p14:tracePt t="13138" x="3444875" y="2778125"/>
          <p14:tracePt t="13154" x="3448050" y="2781300"/>
          <p14:tracePt t="13171" x="3448050" y="2787650"/>
          <p14:tracePt t="13205" x="3448050" y="2790825"/>
          <p14:tracePt t="13221" x="3448050" y="2797175"/>
          <p14:tracePt t="13238" x="3448050" y="2806700"/>
          <p14:tracePt t="13254" x="3448050" y="2816225"/>
          <p14:tracePt t="13271" x="3448050" y="2825750"/>
          <p14:tracePt t="13287" x="3448050" y="2847975"/>
          <p14:tracePt t="13304" x="3448050" y="2851150"/>
          <p14:tracePt t="13387" x="3448050" y="2857500"/>
          <p14:tracePt t="13401" x="3448050" y="2860675"/>
          <p14:tracePt t="13409" x="3448050" y="2867025"/>
          <p14:tracePt t="13422" x="3448050" y="2870200"/>
          <p14:tracePt t="13438" x="3448050" y="2879725"/>
          <p14:tracePt t="13454" x="3448050" y="2895600"/>
          <p14:tracePt t="13471" x="3448050" y="2905125"/>
          <p14:tracePt t="13487" x="3448050" y="2921000"/>
          <p14:tracePt t="13504" x="3448050" y="2930525"/>
          <p14:tracePt t="13520" x="3448050" y="2946400"/>
          <p14:tracePt t="13537" x="3448050" y="2971800"/>
          <p14:tracePt t="13554" x="3448050" y="3000375"/>
          <p14:tracePt t="13572" x="3448050" y="3019425"/>
          <p14:tracePt t="13587" x="3448050" y="3028950"/>
          <p14:tracePt t="13604" x="3448050" y="3044825"/>
          <p14:tracePt t="13621" x="3448050" y="3054350"/>
          <p14:tracePt t="13638" x="3448050" y="3070225"/>
          <p14:tracePt t="13654" x="3460750" y="3079750"/>
          <p14:tracePt t="13670" x="3470275" y="3095625"/>
          <p14:tracePt t="13687" x="3479800" y="3111500"/>
          <p14:tracePt t="13704" x="3486150" y="3121025"/>
          <p14:tracePt t="13721" x="3486150" y="3133725"/>
          <p14:tracePt t="13737" x="3489325" y="3149600"/>
          <p14:tracePt t="13754" x="3489325" y="3159125"/>
          <p14:tracePt t="13771" x="3489325" y="3175000"/>
          <p14:tracePt t="13787" x="3489325" y="3184525"/>
          <p14:tracePt t="13804" x="3489325" y="3200400"/>
          <p14:tracePt t="13821" x="3489325" y="3213100"/>
          <p14:tracePt t="13837" x="3489325" y="3222625"/>
          <p14:tracePt t="13854" x="3489325" y="3232150"/>
          <p14:tracePt t="13871" x="3489325" y="3254375"/>
          <p14:tracePt t="13887" x="3489325" y="3263900"/>
          <p14:tracePt t="13904" x="3489325" y="3273425"/>
          <p14:tracePt t="13921" x="3489325" y="3292475"/>
          <p14:tracePt t="13937" x="3489325" y="3298825"/>
          <p14:tracePt t="13971" x="3489325" y="3302000"/>
          <p14:tracePt t="15210" x="3530600" y="3286125"/>
          <p14:tracePt t="15217" x="3590925" y="3260725"/>
          <p14:tracePt t="15224" x="3654425" y="3225800"/>
          <p14:tracePt t="15238" x="3765550" y="3171825"/>
          <p14:tracePt t="15254" x="3921125" y="3089275"/>
          <p14:tracePt t="15271" x="4111625" y="3003550"/>
          <p14:tracePt t="15303" x="4403725" y="2800350"/>
          <p14:tracePt t="15339" x="4600575" y="2559050"/>
          <p14:tracePt t="15355" x="4673600" y="2403475"/>
          <p14:tracePt t="15372" x="4699000" y="2282825"/>
          <p14:tracePt t="15387" x="4683125" y="2006600"/>
          <p14:tracePt t="15404" x="4600575" y="1828800"/>
          <p14:tracePt t="15420" x="4495800" y="1657350"/>
          <p14:tracePt t="15438" x="4289425" y="1431925"/>
          <p14:tracePt t="15454" x="4117975" y="1317625"/>
          <p14:tracePt t="15471" x="3952875" y="1244600"/>
          <p14:tracePt t="15487" x="3683000" y="1168400"/>
          <p14:tracePt t="15505" x="3575050" y="1152525"/>
          <p14:tracePt t="15521" x="3492500" y="1146175"/>
          <p14:tracePt t="15537" x="3371850" y="1136650"/>
          <p14:tracePt t="15554" x="3279775" y="1136650"/>
          <p14:tracePt t="15571" x="3197225" y="1136650"/>
          <p14:tracePt t="15587" x="3092450" y="1136650"/>
          <p14:tracePt t="15604" x="3009900" y="1136650"/>
          <p14:tracePt t="15621" x="2924175" y="1149350"/>
          <p14:tracePt t="15637" x="2797175" y="1206500"/>
          <p14:tracePt t="15654" x="2717800" y="1254125"/>
          <p14:tracePt t="15671" x="2635250" y="1311275"/>
          <p14:tracePt t="15687" x="2533650" y="1406525"/>
          <p14:tracePt t="15704" x="2476500" y="1476375"/>
          <p14:tracePt t="15721" x="2419350" y="1558925"/>
          <p14:tracePt t="15738" x="2343150" y="1670050"/>
          <p14:tracePt t="15754" x="2317750" y="1708150"/>
          <p14:tracePt t="16137" x="2270125" y="1695450"/>
          <p14:tracePt t="16143" x="2209800" y="1679575"/>
          <p14:tracePt t="16154" x="2168525" y="1663700"/>
          <p14:tracePt t="16171" x="2012950" y="1631950"/>
          <p14:tracePt t="16187" x="1898650" y="1631950"/>
          <p14:tracePt t="16204" x="1800225" y="1651000"/>
          <p14:tracePt t="16237" x="1631950" y="1701800"/>
          <p14:tracePt t="16271" x="1501775" y="1758950"/>
          <p14:tracePt t="16287" x="1460500" y="1784350"/>
          <p14:tracePt t="16304" x="1438275" y="1803400"/>
          <p14:tracePt t="16320" x="1406525" y="1841500"/>
          <p14:tracePt t="16337" x="1384300" y="1857375"/>
          <p14:tracePt t="16354" x="1374775" y="1873250"/>
          <p14:tracePt t="16371" x="1358900" y="1892300"/>
          <p14:tracePt t="16388" x="1333500" y="1911350"/>
          <p14:tracePt t="16404" x="1323975" y="1920875"/>
          <p14:tracePt t="16421" x="1304925" y="1936750"/>
          <p14:tracePt t="16437" x="1282700" y="1958975"/>
          <p14:tracePt t="16454" x="1263650" y="1981200"/>
          <p14:tracePt t="16470" x="1222375" y="2025650"/>
          <p14:tracePt t="16487" x="1196975" y="2051050"/>
          <p14:tracePt t="16504" x="1165225" y="2082800"/>
          <p14:tracePt t="16505" x="1152525" y="2095500"/>
          <p14:tracePt t="16520" x="1127125" y="2117725"/>
          <p14:tracePt t="16537" x="1114425" y="2149475"/>
          <p14:tracePt t="16554" x="1098550" y="2171700"/>
          <p14:tracePt t="16571" x="1082675" y="2200275"/>
          <p14:tracePt t="16587" x="1076325" y="2209800"/>
          <p14:tracePt t="16604" x="1076325" y="2219325"/>
          <p14:tracePt t="16620" x="1076325" y="2235200"/>
          <p14:tracePt t="16637" x="1076325" y="2247900"/>
          <p14:tracePt t="16654" x="1076325" y="2257425"/>
          <p14:tracePt t="16670" x="1073150" y="2273300"/>
          <p14:tracePt t="16687" x="1073150" y="2279650"/>
          <p14:tracePt t="16734" x="1073150" y="2282825"/>
          <p14:tracePt t="16769" x="1073150" y="2292350"/>
          <p14:tracePt t="16798" x="1073150" y="2298700"/>
          <p14:tracePt t="16812" x="1073150" y="2301875"/>
          <p14:tracePt t="16833" x="1073150" y="2308225"/>
          <p14:tracePt t="16854" x="1079500" y="2308225"/>
          <p14:tracePt t="16861" x="1082675" y="2308225"/>
          <p14:tracePt t="16871" x="1089025" y="2308225"/>
          <p14:tracePt t="16887" x="1098550" y="2308225"/>
          <p14:tracePt t="16904" x="1117600" y="2308225"/>
          <p14:tracePt t="16920" x="1127125" y="2308225"/>
          <p14:tracePt t="16937" x="1139825" y="2308225"/>
          <p14:tracePt t="16954" x="1177925" y="2305050"/>
          <p14:tracePt t="16970" x="1209675" y="2292350"/>
          <p14:tracePt t="16987" x="1254125" y="2273300"/>
          <p14:tracePt t="17004" x="1304925" y="2254250"/>
          <p14:tracePt t="17020" x="1333500" y="2254250"/>
          <p14:tracePt t="17037" x="1371600" y="2247900"/>
          <p14:tracePt t="17054" x="1428750" y="2235200"/>
          <p14:tracePt t="17070" x="1492250" y="2212975"/>
          <p14:tracePt t="17088" x="1577975" y="2200275"/>
          <p14:tracePt t="17104" x="1876425" y="2171700"/>
          <p14:tracePt t="17120" x="2105025" y="2152650"/>
          <p14:tracePt t="17137" x="2416175" y="2098675"/>
          <p14:tracePt t="17154" x="2924175" y="2028825"/>
          <p14:tracePt t="17172" x="3289300" y="1946275"/>
          <p14:tracePt t="17189" x="3787775" y="1838325"/>
          <p14:tracePt t="17206" x="4162425" y="1790700"/>
          <p14:tracePt t="17221" x="4441825" y="1758950"/>
          <p14:tracePt t="17237" x="4743450" y="1727200"/>
          <p14:tracePt t="17254" x="5073650" y="1708150"/>
          <p14:tracePt t="17270" x="5311775" y="1698625"/>
          <p14:tracePt t="17287" x="5505450" y="1698625"/>
          <p14:tracePt t="17303" x="5800725" y="1698625"/>
          <p14:tracePt t="17320" x="5962650" y="1689100"/>
          <p14:tracePt t="17337" x="6121400" y="1682750"/>
          <p14:tracePt t="17354" x="6343650" y="1644650"/>
          <p14:tracePt t="17370" x="6461125" y="1628775"/>
          <p14:tracePt t="17387" x="6616700" y="1593850"/>
          <p14:tracePt t="17404" x="6762750" y="1543050"/>
          <p14:tracePt t="17420" x="6851650" y="1511300"/>
          <p14:tracePt t="17438" x="7013575" y="1454150"/>
          <p14:tracePt t="17454" x="7099300" y="1422400"/>
          <p14:tracePt t="17470" x="7178675" y="1390650"/>
          <p14:tracePt t="17488" x="7283450" y="1343025"/>
          <p14:tracePt t="17504" x="7372350" y="1311275"/>
          <p14:tracePt t="17520" x="7470775" y="1279525"/>
          <p14:tracePt t="17538" x="7559675" y="1212850"/>
          <p14:tracePt t="17554" x="7600950" y="1162050"/>
          <p14:tracePt t="17570" x="7635875" y="1114425"/>
          <p14:tracePt t="17587" x="7680325" y="1069975"/>
          <p14:tracePt t="17603" x="7699375" y="1038225"/>
          <p14:tracePt t="17620" x="7724775" y="993775"/>
          <p14:tracePt t="17637" x="7759700" y="908050"/>
          <p14:tracePt t="17653" x="7781925" y="844550"/>
          <p14:tracePt t="17671" x="7794625" y="781050"/>
          <p14:tracePt t="17688" x="7794625" y="717550"/>
          <p14:tracePt t="17703" x="7794625" y="688975"/>
          <p14:tracePt t="17720" x="7794625" y="660400"/>
          <p14:tracePt t="17738" x="7788275" y="625475"/>
          <p14:tracePt t="17753" x="7775575" y="587375"/>
          <p14:tracePt t="17771" x="7740650" y="549275"/>
          <p14:tracePt t="17787" x="7702550" y="498475"/>
          <p14:tracePt t="17803" x="7661275" y="457200"/>
          <p14:tracePt t="17820" x="7629525" y="431800"/>
          <p14:tracePt t="17837" x="7566025" y="390525"/>
          <p14:tracePt t="17853" x="7518400" y="371475"/>
          <p14:tracePt t="17870" x="7473950" y="358775"/>
          <p14:tracePt t="17887" x="7416800" y="333375"/>
          <p14:tracePt t="17903" x="7378700" y="320675"/>
          <p14:tracePt t="17920" x="7331075" y="307975"/>
          <p14:tracePt t="17937" x="7261225" y="288925"/>
          <p14:tracePt t="17954" x="7207250" y="266700"/>
          <p14:tracePt t="17970" x="7169150" y="260350"/>
          <p14:tracePt t="17986" x="7121525" y="260350"/>
          <p14:tracePt t="18003" x="7092950" y="254000"/>
          <p14:tracePt t="18021" x="7070725" y="254000"/>
          <p14:tracePt t="18037" x="7007225" y="241300"/>
          <p14:tracePt t="18053" x="6946900" y="234950"/>
          <p14:tracePt t="18071" x="6886575" y="234950"/>
          <p14:tracePt t="18087" x="6807200" y="234950"/>
          <p14:tracePt t="18104" x="6753225" y="244475"/>
          <p14:tracePt t="18120" x="6708775" y="257175"/>
          <p14:tracePt t="18137" x="6657975" y="282575"/>
          <p14:tracePt t="18153" x="6626225" y="295275"/>
          <p14:tracePt t="18171" x="6604000" y="314325"/>
          <p14:tracePt t="18187" x="6559550" y="358775"/>
          <p14:tracePt t="18203" x="6534150" y="381000"/>
          <p14:tracePt t="18220" x="6502400" y="428625"/>
          <p14:tracePt t="18237" x="6454775" y="495300"/>
          <p14:tracePt t="18254" x="6426200" y="552450"/>
          <p14:tracePt t="18271" x="6384925" y="635000"/>
          <p14:tracePt t="18287" x="6372225" y="701675"/>
          <p14:tracePt t="18304" x="6356350" y="765175"/>
          <p14:tracePt t="18321" x="6337300" y="847725"/>
          <p14:tracePt t="18336" x="6315075" y="911225"/>
          <p14:tracePt t="18354" x="6299200" y="987425"/>
          <p14:tracePt t="18371" x="6251575" y="1114425"/>
          <p14:tracePt t="18387" x="6210300" y="1212850"/>
          <p14:tracePt t="18404" x="6181725" y="1289050"/>
          <p14:tracePt t="18421" x="6127750" y="1397000"/>
          <p14:tracePt t="18437" x="6105525" y="1454150"/>
          <p14:tracePt t="18454" x="6083300" y="1517650"/>
          <p14:tracePt t="18471" x="6070600" y="1590675"/>
          <p14:tracePt t="18486" x="6070600" y="1631950"/>
          <p14:tracePt t="18503" x="6070600" y="1670050"/>
          <p14:tracePt t="18521" x="6070600" y="1730375"/>
          <p14:tracePt t="18536" x="6070600" y="1784350"/>
          <p14:tracePt t="18554" x="6070600" y="1825625"/>
          <p14:tracePt t="18571" x="6070600" y="1889125"/>
          <p14:tracePt t="18587" x="6080125" y="1927225"/>
          <p14:tracePt t="18604" x="6102350" y="1981200"/>
          <p14:tracePt t="18620" x="6121400" y="2070100"/>
          <p14:tracePt t="18637" x="6134100" y="2133600"/>
          <p14:tracePt t="18653" x="6165850" y="2212975"/>
          <p14:tracePt t="18670" x="6203950" y="2317750"/>
          <p14:tracePt t="18687" x="6242050" y="2374900"/>
          <p14:tracePt t="18703" x="6270625" y="2441575"/>
          <p14:tracePt t="18720" x="6324600" y="2559050"/>
          <p14:tracePt t="18738" x="6372225" y="2628900"/>
          <p14:tracePt t="18754" x="6426200" y="2698750"/>
          <p14:tracePt t="18770" x="6511925" y="2794000"/>
          <p14:tracePt t="18787" x="6572250" y="2835275"/>
          <p14:tracePt t="18803" x="6607175" y="2879725"/>
          <p14:tracePt t="18820" x="6657975" y="2924175"/>
          <p14:tracePt t="18837" x="6696075" y="2949575"/>
          <p14:tracePt t="18854" x="6737350" y="2981325"/>
          <p14:tracePt t="18870" x="6832600" y="3025775"/>
          <p14:tracePt t="18887" x="6870700" y="3038475"/>
          <p14:tracePt t="18904" x="6908800" y="3057525"/>
          <p14:tracePt t="18920" x="6950075" y="3076575"/>
          <p14:tracePt t="18937" x="6975475" y="3086100"/>
          <p14:tracePt t="18953" x="6988175" y="3086100"/>
          <p14:tracePt t="18970" x="7035800" y="3086100"/>
          <p14:tracePt t="18987" x="7089775" y="3092450"/>
          <p14:tracePt t="19004" x="7175500" y="3092450"/>
          <p14:tracePt t="19020" x="7235825" y="3089275"/>
          <p14:tracePt t="19037" x="7280275" y="3076575"/>
          <p14:tracePt t="19053" x="7312025" y="3063875"/>
          <p14:tracePt t="19070" x="7369175" y="3019425"/>
          <p14:tracePt t="19087" x="7426325" y="2990850"/>
          <p14:tracePt t="19104" x="7562850" y="2933700"/>
          <p14:tracePt t="19120" x="7629525" y="2914650"/>
          <p14:tracePt t="19137" x="7673975" y="2892425"/>
          <p14:tracePt t="19154" x="7731125" y="2876550"/>
          <p14:tracePt t="19171" x="7769225" y="2863850"/>
          <p14:tracePt t="19187" x="7794625" y="2851150"/>
          <p14:tracePt t="19204" x="7845425" y="2825750"/>
          <p14:tracePt t="19220" x="7867650" y="2813050"/>
          <p14:tracePt t="19237" x="7915275" y="2787650"/>
          <p14:tracePt t="19254" x="7959725" y="2743200"/>
          <p14:tracePt t="19270" x="7981950" y="2717800"/>
          <p14:tracePt t="19286" x="8016875" y="2679700"/>
          <p14:tracePt t="19303" x="8054975" y="2622550"/>
          <p14:tracePt t="19320" x="8080375" y="2590800"/>
          <p14:tracePt t="19337" x="8105775" y="2543175"/>
          <p14:tracePt t="19353" x="8166100" y="2447925"/>
          <p14:tracePt t="19370" x="8194675" y="2381250"/>
          <p14:tracePt t="19387" x="8232775" y="2311400"/>
          <p14:tracePt t="19403" x="8251825" y="2247900"/>
          <p14:tracePt t="19420" x="8258175" y="2187575"/>
          <p14:tracePt t="19437" x="8255000" y="2095500"/>
          <p14:tracePt t="19453" x="8220075" y="1917700"/>
          <p14:tracePt t="19470" x="8188325" y="1828800"/>
          <p14:tracePt t="19486" x="8162925" y="1733550"/>
          <p14:tracePt t="19504" x="8134350" y="1619250"/>
          <p14:tracePt t="19520" x="8102600" y="1552575"/>
          <p14:tracePt t="19537" x="8077200" y="1504950"/>
          <p14:tracePt t="19553" x="8039100" y="1454150"/>
          <p14:tracePt t="19570" x="8013700" y="1416050"/>
          <p14:tracePt t="19587" x="7988300" y="1384300"/>
          <p14:tracePt t="19603" x="7956550" y="1327150"/>
          <p14:tracePt t="19620" x="7918450" y="1270000"/>
          <p14:tracePt t="19636" x="7899400" y="1216025"/>
          <p14:tracePt t="19653" x="7848600" y="1130300"/>
          <p14:tracePt t="19670" x="7820025" y="1073150"/>
          <p14:tracePt t="19686" x="7788275" y="993775"/>
          <p14:tracePt t="19704" x="7731125" y="825500"/>
          <p14:tracePt t="19720" x="7715250" y="749300"/>
          <p14:tracePt t="19738" x="7686675" y="647700"/>
          <p14:tracePt t="19753" x="7670800" y="561975"/>
          <p14:tracePt t="19770" x="7654925" y="466725"/>
          <p14:tracePt t="19786" x="7613650" y="387350"/>
          <p14:tracePt t="19804" x="7594600" y="314325"/>
          <p14:tracePt t="19820" x="7585075" y="282575"/>
          <p14:tracePt t="19836" x="7572375" y="254000"/>
          <p14:tracePt t="19854" x="7550150" y="231775"/>
          <p14:tracePt t="19870" x="7550150" y="219075"/>
          <p14:tracePt t="19886" x="7550150" y="212725"/>
          <p14:tracePt t="20172" x="7546975" y="212725"/>
          <p14:tracePt t="20186" x="7546975" y="215900"/>
          <p14:tracePt t="20193" x="7546975" y="225425"/>
          <p14:tracePt t="20203" x="7540625" y="228600"/>
          <p14:tracePt t="20220" x="7531100" y="238125"/>
          <p14:tracePt t="20237" x="7524750" y="301625"/>
          <p14:tracePt t="20253" x="7524750" y="384175"/>
          <p14:tracePt t="20271" x="7524750" y="454025"/>
          <p14:tracePt t="20287" x="7524750" y="593725"/>
          <p14:tracePt t="20304" x="7524750" y="720725"/>
          <p14:tracePt t="20321" x="7531100" y="847725"/>
          <p14:tracePt t="20337" x="7546975" y="981075"/>
          <p14:tracePt t="20353" x="7562850" y="1098550"/>
          <p14:tracePt t="20371" x="7578725" y="1206500"/>
          <p14:tracePt t="20387" x="7578725" y="1311275"/>
          <p14:tracePt t="20404" x="7578725" y="1362075"/>
          <p14:tracePt t="20420" x="7578725" y="1422400"/>
          <p14:tracePt t="20437" x="7578725" y="1492250"/>
          <p14:tracePt t="20453" x="7578725" y="1536700"/>
          <p14:tracePt t="20470" x="7569200" y="1581150"/>
          <p14:tracePt t="20486" x="7550150" y="1638300"/>
          <p14:tracePt t="20503" x="7543800" y="1670050"/>
          <p14:tracePt t="20521" x="7543800" y="1724025"/>
          <p14:tracePt t="20537" x="7543800" y="1758950"/>
          <p14:tracePt t="20553" x="7543800" y="1790700"/>
          <p14:tracePt t="20571" x="7543800" y="1828800"/>
          <p14:tracePt t="20587" x="7543800" y="1851025"/>
          <p14:tracePt t="20604" x="7546975" y="1873250"/>
          <p14:tracePt t="20621" x="7562850" y="1895475"/>
          <p14:tracePt t="20637" x="7572375" y="1905000"/>
          <p14:tracePt t="20653" x="7591425" y="1924050"/>
          <p14:tracePt t="20671" x="7604125" y="1936750"/>
          <p14:tracePt t="20687" x="7613650" y="1946275"/>
          <p14:tracePt t="20721" x="7620000" y="1946275"/>
          <p14:tracePt t="20742" x="7623175" y="1939925"/>
          <p14:tracePt t="20753" x="7623175" y="1936750"/>
          <p14:tracePt t="20771" x="7642225" y="1905000"/>
          <p14:tracePt t="20786" x="7645400" y="1882775"/>
          <p14:tracePt t="20804" x="7651750" y="1860550"/>
          <p14:tracePt t="20820" x="7658100" y="1819275"/>
          <p14:tracePt t="20836" x="7658100" y="1790700"/>
          <p14:tracePt t="20853" x="7658100" y="1768475"/>
          <p14:tracePt t="20870" x="7658100" y="1727200"/>
          <p14:tracePt t="20886" x="7658100" y="1708150"/>
          <p14:tracePt t="20903" x="7658100" y="1692275"/>
          <p14:tracePt t="20920" x="7658100" y="1663700"/>
          <p14:tracePt t="20936" x="7658100" y="1654175"/>
          <p14:tracePt t="20953" x="7658100" y="1644650"/>
          <p14:tracePt t="20970" x="7658100" y="1628775"/>
          <p14:tracePt t="21419" x="7654925" y="1619250"/>
          <p14:tracePt t="21426" x="7648575" y="1600200"/>
          <p14:tracePt t="21436" x="7642225" y="1571625"/>
          <p14:tracePt t="21453" x="7613650" y="1489075"/>
          <p14:tracePt t="21470" x="7594600" y="1422400"/>
          <p14:tracePt t="21487" x="7562850" y="1346200"/>
          <p14:tracePt t="21504" x="7502525" y="1165225"/>
          <p14:tracePt t="21537" x="7419975" y="974725"/>
          <p14:tracePt t="21569" x="7305675" y="669925"/>
          <p14:tracePt t="21587" x="7267575" y="593725"/>
          <p14:tracePt t="21603" x="7207250" y="441325"/>
          <p14:tracePt t="21619" x="7175500" y="355600"/>
          <p14:tracePt t="21637" x="7146925" y="288925"/>
          <p14:tracePt t="21653" x="7118350" y="212725"/>
          <p14:tracePt t="21670" x="7108825" y="190500"/>
          <p14:tracePt t="21687" x="7096125" y="174625"/>
          <p14:tracePt t="21703" x="7077075" y="152400"/>
          <p14:tracePt t="21720" x="7067550" y="142875"/>
          <p14:tracePt t="21736" x="7058025" y="133350"/>
          <p14:tracePt t="21753" x="7042150" y="130175"/>
          <p14:tracePt t="21770" x="7035800" y="130175"/>
          <p14:tracePt t="21846" x="7035800" y="136525"/>
          <p14:tracePt t="21853" x="7035800" y="139700"/>
          <p14:tracePt t="21860" x="7035800" y="146050"/>
          <p14:tracePt t="21870" x="7035800" y="149225"/>
          <p14:tracePt t="21887" x="7035800" y="158750"/>
          <p14:tracePt t="21903" x="7038975" y="193675"/>
          <p14:tracePt t="21920" x="7051675" y="238125"/>
          <p14:tracePt t="21937" x="7064375" y="276225"/>
          <p14:tracePt t="21953" x="7083425" y="333375"/>
          <p14:tracePt t="21970" x="7102475" y="361950"/>
          <p14:tracePt t="21987" x="7108825" y="400050"/>
          <p14:tracePt t="22003" x="7115175" y="463550"/>
          <p14:tracePt t="22020" x="7121525" y="523875"/>
          <p14:tracePt t="22038" x="7121525" y="593725"/>
          <p14:tracePt t="22053" x="7121525" y="638175"/>
          <p14:tracePt t="22070" x="7121525" y="660400"/>
          <p14:tracePt t="22087" x="7121525" y="708025"/>
          <p14:tracePt t="22103" x="7121525" y="752475"/>
          <p14:tracePt t="22120" x="7121525" y="806450"/>
          <p14:tracePt t="22137" x="7121525" y="889000"/>
          <p14:tracePt t="22153" x="7121525" y="942975"/>
          <p14:tracePt t="22170" x="7134225" y="977900"/>
          <p14:tracePt t="22187" x="7146925" y="1041400"/>
          <p14:tracePt t="22203" x="7146925" y="1085850"/>
          <p14:tracePt t="22220" x="7146925" y="1123950"/>
          <p14:tracePt t="22237" x="7146925" y="1184275"/>
          <p14:tracePt t="22253" x="7146925" y="1222375"/>
          <p14:tracePt t="22270" x="7146925" y="1257300"/>
          <p14:tracePt t="22287" x="7146925" y="1314450"/>
          <p14:tracePt t="22303" x="7146925" y="1343025"/>
          <p14:tracePt t="22320" x="7146925" y="1381125"/>
          <p14:tracePt t="22337" x="7146925" y="1428750"/>
          <p14:tracePt t="22353" x="7143750" y="1463675"/>
          <p14:tracePt t="22370" x="7137400" y="1501775"/>
          <p14:tracePt t="22387" x="7124700" y="1558925"/>
          <p14:tracePt t="22403" x="7118350" y="1587500"/>
          <p14:tracePt t="22420" x="7112000" y="1625600"/>
          <p14:tracePt t="22437" x="7105650" y="1679575"/>
          <p14:tracePt t="22453" x="7105650" y="1717675"/>
          <p14:tracePt t="22470" x="7105650" y="1762125"/>
          <p14:tracePt t="22487" x="7105650" y="1816100"/>
          <p14:tracePt t="22504" x="7099300" y="1860550"/>
          <p14:tracePt t="22520" x="7086600" y="1898650"/>
          <p14:tracePt t="22536" x="7073900" y="1962150"/>
          <p14:tracePt t="22553" x="7067550" y="2006600"/>
          <p14:tracePt t="22570" x="7067550" y="2057400"/>
          <p14:tracePt t="22586" x="7061200" y="2120900"/>
          <p14:tracePt t="22603" x="7061200" y="2155825"/>
          <p14:tracePt t="22620" x="7054850" y="2200275"/>
          <p14:tracePt t="22637" x="7048500" y="2247900"/>
          <p14:tracePt t="22653" x="7042150" y="2279650"/>
          <p14:tracePt t="22670" x="7042150" y="2314575"/>
          <p14:tracePt t="22686" x="7042150" y="2378075"/>
          <p14:tracePt t="22703" x="7042150" y="2422525"/>
          <p14:tracePt t="22720" x="7042150" y="2457450"/>
          <p14:tracePt t="22737" x="7042150" y="2520950"/>
          <p14:tracePt t="22753" x="7042150" y="2559050"/>
          <p14:tracePt t="22770" x="7042150" y="2590800"/>
          <p14:tracePt t="22786" x="7042150" y="2625725"/>
          <p14:tracePt t="22803" x="7042150" y="2647950"/>
          <p14:tracePt t="22820" x="7042150" y="2679700"/>
          <p14:tracePt t="23149" x="7045325" y="2679700"/>
          <p14:tracePt t="23200" x="7048500" y="2679700"/>
          <p14:tracePt t="23212" x="7054850" y="2679700"/>
          <p14:tracePt t="23227" x="7058025" y="2679700"/>
          <p14:tracePt t="26318" x="7080250" y="2679700"/>
          <p14:tracePt t="26324" x="7108825" y="2679700"/>
          <p14:tracePt t="26336" x="7140575" y="2679700"/>
          <p14:tracePt t="26352" x="7229475" y="2667000"/>
          <p14:tracePt t="26369" x="7283450" y="2654300"/>
          <p14:tracePt t="26386" x="7331075" y="2641600"/>
          <p14:tracePt t="26403" x="7372350" y="2622550"/>
          <p14:tracePt t="26436" x="7413625" y="2593975"/>
          <p14:tracePt t="26469" x="7442200" y="2574925"/>
          <p14:tracePt t="26486" x="7451725" y="2568575"/>
          <p14:tracePt t="26503" x="7467600" y="2549525"/>
          <p14:tracePt t="26519" x="7477125" y="2540000"/>
          <p14:tracePt t="26536" x="7493000" y="2530475"/>
          <p14:tracePt t="26552" x="7508875" y="2508250"/>
          <p14:tracePt t="26569" x="7518400" y="2498725"/>
          <p14:tracePt t="26586" x="7534275" y="2482850"/>
          <p14:tracePt t="26603" x="7569200" y="2441575"/>
          <p14:tracePt t="26619" x="7588250" y="2416175"/>
          <p14:tracePt t="26636" x="7613650" y="2384425"/>
          <p14:tracePt t="26652" x="7629525" y="2349500"/>
          <p14:tracePt t="26669" x="7648575" y="2320925"/>
          <p14:tracePt t="26686" x="7673975" y="2295525"/>
          <p14:tracePt t="26702" x="7693025" y="2254250"/>
          <p14:tracePt t="26720" x="7702550" y="2228850"/>
          <p14:tracePt t="26737" x="7721600" y="2187575"/>
          <p14:tracePt t="26753" x="7737475" y="2168525"/>
          <p14:tracePt t="26769" x="7750175" y="2146300"/>
          <p14:tracePt t="26787" x="7766050" y="2127250"/>
          <p14:tracePt t="26802" x="7775575" y="2105025"/>
          <p14:tracePt t="26819" x="7794625" y="2079625"/>
          <p14:tracePt t="26836" x="7804150" y="2060575"/>
          <p14:tracePt t="26853" x="7804150" y="2038350"/>
          <p14:tracePt t="26869" x="7810500" y="2028825"/>
          <p14:tracePt t="26886" x="7810500" y="2012950"/>
          <p14:tracePt t="26902" x="7810500" y="2003425"/>
          <p14:tracePt t="26980" x="7810500" y="2000250"/>
          <p14:tracePt t="27236" x="7807325" y="1987550"/>
          <p14:tracePt t="27243" x="7807325" y="1984375"/>
          <p14:tracePt t="27252" x="7807325" y="1978025"/>
          <p14:tracePt t="27269" x="7804150" y="1968500"/>
          <p14:tracePt t="27286" x="7804150" y="1930400"/>
          <p14:tracePt t="27302" x="7797800" y="1898650"/>
          <p14:tracePt t="27320" x="7785100" y="1854200"/>
          <p14:tracePt t="27336" x="7778750" y="1812925"/>
          <p14:tracePt t="27352" x="7772400" y="1790700"/>
          <p14:tracePt t="27369" x="7772400" y="1774825"/>
          <p14:tracePt t="27386" x="7766050" y="1755775"/>
          <p14:tracePt t="27402" x="7762875" y="1739900"/>
          <p14:tracePt t="27419" x="7762875" y="1730375"/>
          <p14:tracePt t="27436" x="7756525" y="1708150"/>
          <p14:tracePt t="27453" x="7753350" y="1698625"/>
          <p14:tracePt t="27470" x="7753350" y="1685925"/>
          <p14:tracePt t="27486" x="7747000" y="1676400"/>
          <p14:tracePt t="27503" x="7743825" y="1670050"/>
          <p14:tracePt t="27519" x="7731125" y="1660525"/>
          <p14:tracePt t="27536" x="7721600" y="1651000"/>
          <p14:tracePt t="27570" x="7718425" y="1644650"/>
          <p14:tracePt t="27586" x="7718425" y="1641475"/>
          <p14:tracePt t="27934" x="7718425" y="1622425"/>
          <p14:tracePt t="27940" x="7718425" y="1606550"/>
          <p14:tracePt t="27952" x="7718425" y="1587500"/>
          <p14:tracePt t="27969" x="7718425" y="1539875"/>
          <p14:tracePt t="27986" x="7718425" y="1517650"/>
          <p14:tracePt t="28019" x="7718425" y="1466850"/>
          <p14:tracePt t="28053" x="7718425" y="1435100"/>
          <p14:tracePt t="28069" x="7718425" y="1422400"/>
          <p14:tracePt t="28086" x="7718425" y="1412875"/>
          <p14:tracePt t="28103" x="7718425" y="1400175"/>
          <p14:tracePt t="28119" x="7718425" y="1390650"/>
          <p14:tracePt t="28136" x="7718425" y="1387475"/>
          <p14:tracePt t="28154" x="7718425" y="1371600"/>
          <p14:tracePt t="28169" x="7718425" y="1362075"/>
          <p14:tracePt t="28186" x="7718425" y="1346200"/>
          <p14:tracePt t="28202" x="7718425" y="1343025"/>
          <p14:tracePt t="28204" x="7718425" y="1336675"/>
          <p14:tracePt t="28219" x="7718425" y="1333500"/>
          <p14:tracePt t="28236" x="7718425" y="1323975"/>
          <p14:tracePt t="28252" x="7712075" y="1317625"/>
          <p14:tracePt t="28269" x="7712075" y="1298575"/>
          <p14:tracePt t="28286" x="7712075" y="1292225"/>
          <p14:tracePt t="28302" x="7712075" y="1289050"/>
          <p14:tracePt t="28383" x="7712075" y="1282700"/>
          <p14:tracePt t="28390" x="7712075" y="1279525"/>
          <p14:tracePt t="28403" x="7708900" y="1270000"/>
          <p14:tracePt t="28419" x="7696200" y="1260475"/>
          <p14:tracePt t="28436" x="7696200" y="1244600"/>
          <p14:tracePt t="28453" x="7696200" y="1228725"/>
          <p14:tracePt t="28469" x="7693025" y="1206500"/>
          <p14:tracePt t="28486" x="7693025" y="1177925"/>
          <p14:tracePt t="28503" x="7677150" y="1114425"/>
          <p14:tracePt t="28519" x="7677150" y="1069975"/>
          <p14:tracePt t="28536" x="7677150" y="1025525"/>
          <p14:tracePt t="28552" x="7677150" y="971550"/>
          <p14:tracePt t="28569" x="7677150" y="942975"/>
          <p14:tracePt t="28586" x="7677150" y="927100"/>
          <p14:tracePt t="28602" x="7677150" y="904875"/>
          <p14:tracePt t="28619" x="7677150" y="892175"/>
          <p14:tracePt t="28636" x="7677150" y="885825"/>
          <p14:tracePt t="28652" x="7677150" y="882650"/>
          <p14:tracePt t="29052" x="7677150" y="901700"/>
          <p14:tracePt t="29058" x="7677150" y="942975"/>
          <p14:tracePt t="29069" x="7677150" y="968375"/>
          <p14:tracePt t="29102" x="7683500" y="1190625"/>
          <p14:tracePt t="29137" x="7699375" y="1381125"/>
          <p14:tracePt t="29152" x="7705725" y="1435100"/>
          <p14:tracePt t="29169" x="7705725" y="1495425"/>
          <p14:tracePt t="29186" x="7721600" y="1581150"/>
          <p14:tracePt t="29203" x="7721600" y="1625600"/>
          <p14:tracePt t="29219" x="7721600" y="1670050"/>
          <p14:tracePt t="29237" x="7721600" y="1717675"/>
          <p14:tracePt t="29253" x="7721600" y="1739900"/>
          <p14:tracePt t="29270" x="7721600" y="1768475"/>
          <p14:tracePt t="29286" x="7721600" y="1803400"/>
          <p14:tracePt t="29302" x="7721600" y="1825625"/>
          <p14:tracePt t="29319" x="7712075" y="1835150"/>
          <p14:tracePt t="29336" x="7699375" y="1851025"/>
          <p14:tracePt t="29353" x="7686675" y="1860550"/>
          <p14:tracePt t="29369" x="7677150" y="1876425"/>
          <p14:tracePt t="29386" x="7667625" y="1889125"/>
          <p14:tracePt t="29402" x="7658100" y="1898650"/>
          <p14:tracePt t="29419" x="7642225" y="1924050"/>
          <p14:tracePt t="29436" x="7626350" y="1936750"/>
          <p14:tracePt t="29453" x="7616825" y="1946275"/>
          <p14:tracePt t="29469" x="7607300" y="1955800"/>
          <p14:tracePt t="29486" x="7588250" y="1978025"/>
          <p14:tracePt t="29502" x="7578725" y="1987550"/>
          <p14:tracePt t="29519" x="7575550" y="1997075"/>
          <p14:tracePt t="29536" x="7559675" y="2003425"/>
          <p14:tracePt t="29552" x="7550150" y="2003425"/>
          <p14:tracePt t="29569" x="7534275" y="2003425"/>
          <p14:tracePt t="29586" x="7521575" y="2003425"/>
          <p14:tracePt t="29602" x="7512050" y="2003425"/>
          <p14:tracePt t="29636" x="7502525" y="2003425"/>
          <p14:tracePt t="29652" x="7486650" y="1997075"/>
          <p14:tracePt t="29669" x="7480300" y="1987550"/>
          <p14:tracePt t="29686" x="7470775" y="1965325"/>
          <p14:tracePt t="29702" x="7464425" y="1943100"/>
          <p14:tracePt t="29719" x="7461250" y="1927225"/>
          <p14:tracePt t="29735" x="7454900" y="1901825"/>
          <p14:tracePt t="29753" x="7448550" y="1885950"/>
          <p14:tracePt t="29770" x="7435850" y="1857375"/>
          <p14:tracePt t="29786" x="7435850" y="1847850"/>
          <p14:tracePt t="29802" x="7426325" y="1838325"/>
          <p14:tracePt t="29820" x="7423150" y="1828800"/>
          <p14:tracePt t="29836" x="7416800" y="1819275"/>
          <p14:tracePt t="29852" x="7413625" y="1819275"/>
          <p14:tracePt t="29870" x="7407275" y="1809750"/>
          <p14:tracePt t="29886" x="7407275" y="1803400"/>
          <p14:tracePt t="29902" x="7407275" y="1800225"/>
          <p14:tracePt t="29919" x="7407275" y="1793875"/>
          <p14:tracePt t="30853" x="7410450" y="1803400"/>
          <p14:tracePt t="30860" x="7416800" y="1822450"/>
          <p14:tracePt t="30869" x="7423150" y="1831975"/>
          <p14:tracePt t="30886" x="7435850" y="1876425"/>
          <p14:tracePt t="30903" x="7461250" y="1927225"/>
          <p14:tracePt t="30919" x="7470775" y="1965325"/>
          <p14:tracePt t="30952" x="7508875" y="2047875"/>
          <p14:tracePt t="30986" x="7534275" y="2101850"/>
          <p14:tracePt t="31002" x="7543800" y="2143125"/>
          <p14:tracePt t="31018" x="7543800" y="2152650"/>
          <p14:tracePt t="31036" x="7543800" y="2165350"/>
          <p14:tracePt t="31052" x="7543800" y="2187575"/>
          <p14:tracePt t="31069" x="7543800" y="2197100"/>
          <p14:tracePt t="31086" x="7543800" y="2206625"/>
          <p14:tracePt t="31103" x="7543800" y="2225675"/>
          <p14:tracePt t="31118" x="7543800" y="2238375"/>
          <p14:tracePt t="31136" x="7543800" y="2241550"/>
          <p14:tracePt t="31188" x="7543800" y="2247900"/>
          <p14:tracePt t="31195" x="7543800" y="2251075"/>
          <p14:tracePt t="31552" x="7537450" y="2247900"/>
          <p14:tracePt t="31559" x="7524750" y="2244725"/>
          <p14:tracePt t="31569" x="7499350" y="2238375"/>
          <p14:tracePt t="31586" x="7426325" y="2203450"/>
          <p14:tracePt t="31602" x="7369175" y="2181225"/>
          <p14:tracePt t="31619" x="7321550" y="2155825"/>
          <p14:tracePt t="31652" x="7226300" y="2111375"/>
          <p14:tracePt t="31686" x="7159625" y="2073275"/>
          <p14:tracePt t="31702" x="7150100" y="2063750"/>
          <p14:tracePt t="31719" x="7140575" y="2060575"/>
          <p14:tracePt t="31735" x="7127875" y="2060575"/>
          <p14:tracePt t="31752" x="7115175" y="2060575"/>
          <p14:tracePt t="31792" x="7112000" y="2054225"/>
          <p14:tracePt t="31807" x="7112000" y="2051050"/>
          <p14:tracePt t="31819" x="7105650" y="2051050"/>
          <p14:tracePt t="31835" x="7096125" y="2035175"/>
          <p14:tracePt t="31852" x="7086600" y="2025650"/>
          <p14:tracePt t="31869" x="7077075" y="2019300"/>
          <p14:tracePt t="31886" x="7061200" y="2006600"/>
          <p14:tracePt t="31902" x="7051675" y="2000250"/>
          <p14:tracePt t="31919" x="7035800" y="1984375"/>
          <p14:tracePt t="31936" x="7029450" y="1978025"/>
          <p14:tracePt t="32041" x="7029450" y="1974850"/>
          <p14:tracePt t="32049" x="7026275" y="1968500"/>
          <p14:tracePt t="32056" x="7026275" y="1965325"/>
          <p14:tracePt t="32069" x="7026275" y="1955800"/>
          <p14:tracePt t="32085" x="7026275" y="1939925"/>
          <p14:tracePt t="32103" x="7026275" y="1933575"/>
          <p14:tracePt t="32141" x="7026275" y="1930400"/>
          <p14:tracePt t="32170" x="7026275" y="1924050"/>
          <p14:tracePt t="32227" x="7032625" y="1924050"/>
          <p14:tracePt t="32235" x="7042150" y="1924050"/>
          <p14:tracePt t="32241" x="7048500" y="1924050"/>
          <p14:tracePt t="32252" x="7051675" y="1924050"/>
          <p14:tracePt t="32269" x="7061200" y="1924050"/>
          <p14:tracePt t="32569" x="7061200" y="1920875"/>
          <p14:tracePt t="32576" x="7061200" y="1914525"/>
          <p14:tracePt t="32586" x="7061200" y="1911350"/>
          <p14:tracePt t="32602" x="7061200" y="1901825"/>
          <p14:tracePt t="32619" x="7070725" y="1879600"/>
          <p14:tracePt t="32635" x="7083425" y="1870075"/>
          <p14:tracePt t="32652" x="7096125" y="1860550"/>
          <p14:tracePt t="32685" x="7121525" y="1828800"/>
          <p14:tracePt t="32720" x="7146925" y="1806575"/>
          <p14:tracePt t="32736" x="7156450" y="1806575"/>
          <p14:tracePt t="32753" x="7162800" y="1806575"/>
          <p14:tracePt t="33017" x="7159625" y="1806575"/>
          <p14:tracePt t="33024" x="7156450" y="1800225"/>
          <p14:tracePt t="33035" x="7150100" y="1800225"/>
          <p14:tracePt t="33052" x="7131050" y="1784350"/>
          <p14:tracePt t="33068" x="7118350" y="1774825"/>
          <p14:tracePt t="33086" x="7108825" y="1758950"/>
          <p14:tracePt t="33102" x="7089775" y="1746250"/>
          <p14:tracePt t="33118" x="7073900" y="1739900"/>
          <p14:tracePt t="33135" x="7064375" y="1739900"/>
          <p14:tracePt t="33152" x="7048500" y="1739900"/>
          <p14:tracePt t="33169" x="7038975" y="1739900"/>
          <p14:tracePt t="33186" x="7023100" y="1739900"/>
          <p14:tracePt t="33202" x="7010400" y="1739900"/>
          <p14:tracePt t="33219" x="7004050" y="1739900"/>
          <p14:tracePt t="33252" x="6994525" y="1739900"/>
          <p14:tracePt t="33269" x="6978650" y="1739900"/>
          <p14:tracePt t="33285" x="6969125" y="1739900"/>
          <p14:tracePt t="33288" x="6965950" y="1739900"/>
          <p14:tracePt t="33302" x="6956425" y="1739900"/>
          <p14:tracePt t="33319" x="6946900" y="1739900"/>
          <p14:tracePt t="33335" x="6931025" y="1739900"/>
          <p14:tracePt t="33438" x="6931025" y="1746250"/>
          <p14:tracePt t="33451" x="6931025" y="1749425"/>
          <p14:tracePt t="33458" x="6931025" y="1755775"/>
          <p14:tracePt t="33468" x="6931025" y="1762125"/>
          <p14:tracePt t="33485" x="6943725" y="1771650"/>
          <p14:tracePt t="33502" x="6956425" y="1781175"/>
          <p14:tracePt t="33519" x="6962775" y="1787525"/>
          <p14:tracePt t="33536" x="6965950" y="1787525"/>
          <p14:tracePt t="33552" x="6975475" y="1787525"/>
          <p14:tracePt t="33569" x="6991350" y="1797050"/>
          <p14:tracePt t="33586" x="7007225" y="1806575"/>
          <p14:tracePt t="33602" x="7016750" y="1822450"/>
          <p14:tracePt t="33619" x="7026275" y="1831975"/>
          <p14:tracePt t="33636" x="7054850" y="1847850"/>
          <p14:tracePt t="33653" x="7070725" y="1847850"/>
          <p14:tracePt t="33669" x="7080250" y="1847850"/>
          <p14:tracePt t="33686" x="7099300" y="1847850"/>
          <p14:tracePt t="33702" x="7108825" y="1847850"/>
          <p14:tracePt t="33719" x="7118350" y="1847850"/>
          <p14:tracePt t="33736" x="7140575" y="1844675"/>
          <p14:tracePt t="33752" x="7150100" y="1844675"/>
          <p14:tracePt t="33769" x="7159625" y="1844675"/>
          <p14:tracePt t="33785" x="7162800" y="1844675"/>
          <p14:tracePt t="33802" x="7162800" y="1841500"/>
          <p14:tracePt t="33821" x="7162800" y="1835150"/>
          <p14:tracePt t="33858" x="7162800" y="1828800"/>
          <p14:tracePt t="33872" x="7162800" y="1825625"/>
          <p14:tracePt t="33879" x="7156450" y="1816100"/>
          <p14:tracePt t="33886" x="7153275" y="1816100"/>
          <p14:tracePt t="33902" x="7140575" y="1806575"/>
          <p14:tracePt t="33919" x="7127875" y="1793875"/>
          <p14:tracePt t="33935" x="7112000" y="1781175"/>
          <p14:tracePt t="33952" x="7102475" y="1765300"/>
          <p14:tracePt t="33969" x="7092950" y="1765300"/>
          <p14:tracePt t="33985" x="7070725" y="1765300"/>
          <p14:tracePt t="34002" x="7061200" y="1765300"/>
          <p14:tracePt t="34019" x="7051675" y="1765300"/>
          <p14:tracePt t="34036" x="7032625" y="1765300"/>
          <p14:tracePt t="34052" x="7023100" y="1765300"/>
          <p14:tracePt t="34069" x="7013575" y="1765300"/>
          <p14:tracePt t="34085" x="6997700" y="1765300"/>
          <p14:tracePt t="34142" x="6994525" y="1765300"/>
          <p14:tracePt t="34151" x="6981825" y="1765300"/>
          <p14:tracePt t="34155" x="6978650" y="1765300"/>
          <p14:tracePt t="34169" x="6972300" y="1765300"/>
          <p14:tracePt t="34186" x="6959600" y="1765300"/>
          <p14:tracePt t="34271" x="6959600" y="1771650"/>
          <p14:tracePt t="34278" x="6953250" y="1778000"/>
          <p14:tracePt t="34285" x="6953250" y="1781175"/>
          <p14:tracePt t="34302" x="6946900" y="1790700"/>
          <p14:tracePt t="34319" x="6943725" y="1800225"/>
          <p14:tracePt t="34336" x="6943725" y="1806575"/>
          <p14:tracePt t="34352" x="6943725" y="1822450"/>
          <p14:tracePt t="34369" x="6943725" y="1835150"/>
          <p14:tracePt t="34385" x="6943725" y="1844675"/>
          <p14:tracePt t="34402" x="6943725" y="1854200"/>
          <p14:tracePt t="34419" x="6959600" y="1876425"/>
          <p14:tracePt t="34435" x="6969125" y="1885950"/>
          <p14:tracePt t="34452" x="6978650" y="1895475"/>
          <p14:tracePt t="34469" x="7000875" y="1905000"/>
          <p14:tracePt t="34485" x="7010400" y="1911350"/>
          <p14:tracePt t="34502" x="7026275" y="1911350"/>
          <p14:tracePt t="34518" x="7058025" y="1911350"/>
          <p14:tracePt t="34535" x="7067550" y="1911350"/>
          <p14:tracePt t="34551" x="7077075" y="1911350"/>
          <p14:tracePt t="34569" x="7092950" y="1911350"/>
          <p14:tracePt t="34585" x="7096125" y="1911350"/>
          <p14:tracePt t="34602" x="7102475" y="1911350"/>
          <p14:tracePt t="34618" x="7118350" y="1911350"/>
          <p14:tracePt t="34636" x="7127875" y="1911350"/>
          <p14:tracePt t="34652" x="7143750" y="1908175"/>
          <p14:tracePt t="34669" x="7156450" y="1901825"/>
          <p14:tracePt t="34685" x="7162800" y="1892300"/>
          <p14:tracePt t="34702" x="7162800" y="1889125"/>
          <p14:tracePt t="34718" x="7165975" y="1882775"/>
          <p14:tracePt t="35687" x="7188200" y="1882775"/>
          <p14:tracePt t="35695" x="7216775" y="1876425"/>
          <p14:tracePt t="35702" x="7242175" y="1870075"/>
          <p14:tracePt t="35719" x="7296150" y="1857375"/>
          <p14:tracePt t="35735" x="7324725" y="1844675"/>
          <p14:tracePt t="35752" x="7369175" y="1819275"/>
          <p14:tracePt t="35769" x="7378700" y="1809750"/>
          <p14:tracePt t="35802" x="7407275" y="1787525"/>
          <p14:tracePt t="35836" x="7435850" y="1743075"/>
          <p14:tracePt t="35852" x="7439025" y="1727200"/>
          <p14:tracePt t="35869" x="7439025" y="1698625"/>
          <p14:tracePt t="35886" x="7445375" y="1673225"/>
          <p14:tracePt t="35902" x="7445375" y="1657350"/>
          <p14:tracePt t="35918" x="7445375" y="1647825"/>
          <p14:tracePt t="35936" x="7445375" y="1631950"/>
          <p14:tracePt t="35952" x="7445375" y="1628775"/>
          <p14:tracePt t="35986" x="7445375" y="1619250"/>
          <p14:tracePt t="36019" x="7445375" y="1606550"/>
          <p14:tracePt t="36036" x="7432675" y="1603375"/>
          <p14:tracePt t="36051" x="7429500" y="1593850"/>
          <p14:tracePt t="36070" x="7423150" y="1587500"/>
          <p14:tracePt t="36086" x="7419975" y="1574800"/>
          <p14:tracePt t="36103" x="7419975" y="1558925"/>
          <p14:tracePt t="36118" x="7419975" y="1549400"/>
          <p14:tracePt t="36135" x="7404100" y="1533525"/>
          <p14:tracePt t="36151" x="7397750" y="1524000"/>
          <p14:tracePt t="36168" x="7394575" y="1508125"/>
          <p14:tracePt t="36185" x="7388225" y="1489075"/>
          <p14:tracePt t="36201" x="7388225" y="1479550"/>
          <p14:tracePt t="36218" x="7385050" y="1466850"/>
          <p14:tracePt t="36235" x="7385050" y="1447800"/>
          <p14:tracePt t="36251" x="7385050" y="1438275"/>
          <p14:tracePt t="36268" x="7378700" y="1428750"/>
          <p14:tracePt t="36285" x="7378700" y="1419225"/>
          <p14:tracePt t="36484" x="7375525" y="1419225"/>
          <p14:tracePt t="36492" x="7369175" y="1419225"/>
          <p14:tracePt t="36505" x="7366000" y="1419225"/>
          <p14:tracePt t="36527" x="7359650" y="1419225"/>
          <p14:tracePt t="36549" x="7359650" y="1425575"/>
          <p14:tracePt t="36555" x="7359650" y="1431925"/>
          <p14:tracePt t="36569" x="7359650" y="1441450"/>
          <p14:tracePt t="36585" x="7359650" y="1450975"/>
          <p14:tracePt t="36601" x="7359650" y="1463675"/>
          <p14:tracePt t="36619" x="7359650" y="1479550"/>
          <p14:tracePt t="36635" x="7359650" y="1489075"/>
          <p14:tracePt t="36651" x="7359650" y="1498600"/>
          <p14:tracePt t="36669" x="7359650" y="1520825"/>
          <p14:tracePt t="36685" x="7366000" y="1520825"/>
          <p14:tracePt t="36701" x="7375525" y="1524000"/>
          <p14:tracePt t="36719" x="7394575" y="1530350"/>
          <p14:tracePt t="36735" x="7419975" y="1533525"/>
          <p14:tracePt t="36751" x="7435850" y="1533525"/>
          <p14:tracePt t="36769" x="7467600" y="1533525"/>
          <p14:tracePt t="36786" x="7477125" y="1533525"/>
          <p14:tracePt t="36802" x="7489825" y="1533525"/>
          <p14:tracePt t="36819" x="7512050" y="1539875"/>
          <p14:tracePt t="36835" x="7521575" y="1539875"/>
          <p14:tracePt t="36851" x="7531100" y="1539875"/>
          <p14:tracePt t="36869" x="7546975" y="1539875"/>
          <p14:tracePt t="36969" x="7546975" y="1533525"/>
          <p14:tracePt t="36990" x="7546975" y="1530350"/>
          <p14:tracePt t="36997" x="7546975" y="1524000"/>
          <p14:tracePt t="37003" x="7546975" y="1517650"/>
          <p14:tracePt t="37019" x="7543800" y="1504950"/>
          <p14:tracePt t="37035" x="7534275" y="1495425"/>
          <p14:tracePt t="37051" x="7524750" y="1485900"/>
          <p14:tracePt t="37068" x="7515225" y="1473200"/>
          <p14:tracePt t="37102" x="7505700" y="1473200"/>
          <p14:tracePt t="37119" x="7489825" y="1454150"/>
          <p14:tracePt t="37135" x="7480300" y="1447800"/>
          <p14:tracePt t="37151" x="7470775" y="1438275"/>
          <p14:tracePt t="37168" x="7448550" y="1425575"/>
          <p14:tracePt t="37185" x="7439025" y="1416050"/>
          <p14:tracePt t="37201" x="7423150" y="1400175"/>
          <p14:tracePt t="37218" x="7404100" y="1400175"/>
          <p14:tracePt t="37235" x="7394575" y="1400175"/>
          <p14:tracePt t="37251" x="7385050" y="1400175"/>
          <p14:tracePt t="37268" x="7369175" y="1400175"/>
          <p14:tracePt t="37285" x="7353300" y="1400175"/>
          <p14:tracePt t="37302" x="7350125" y="1400175"/>
          <p14:tracePt t="37318" x="7343775" y="1400175"/>
          <p14:tracePt t="37346" x="7343775" y="1409700"/>
          <p14:tracePt t="37353" x="7340600" y="1416050"/>
          <p14:tracePt t="37369" x="7340600" y="1425575"/>
          <p14:tracePt t="37386" x="7334250" y="1435100"/>
          <p14:tracePt t="37402" x="7321550" y="1450975"/>
          <p14:tracePt t="37418" x="7315200" y="1466850"/>
          <p14:tracePt t="37435" x="7302500" y="1470025"/>
          <p14:tracePt t="37452" x="7299325" y="1479550"/>
          <p14:tracePt t="37468" x="7299325" y="1492250"/>
          <p14:tracePt t="37486" x="7299325" y="1495425"/>
          <p14:tracePt t="37502" x="7299325" y="1504950"/>
          <p14:tracePt t="37518" x="7299325" y="1520825"/>
          <p14:tracePt t="37535" x="7299325" y="1527175"/>
          <p14:tracePt t="37552" x="7299325" y="1536700"/>
          <p14:tracePt t="37568" x="7299325" y="1546225"/>
          <p14:tracePt t="37585" x="7315200" y="1546225"/>
          <p14:tracePt t="37602" x="7331075" y="1555750"/>
          <p14:tracePt t="37618" x="7346950" y="1571625"/>
          <p14:tracePt t="37635" x="7375525" y="1577975"/>
          <p14:tracePt t="37652" x="7410450" y="1577975"/>
          <p14:tracePt t="37668" x="7432675" y="1577975"/>
          <p14:tracePt t="37685" x="7442200" y="1577975"/>
          <p14:tracePt t="37702" x="7454900" y="1577975"/>
          <p14:tracePt t="37718" x="7470775" y="1577975"/>
          <p14:tracePt t="37735" x="7480300" y="1577975"/>
          <p14:tracePt t="37751" x="7496175" y="1577975"/>
          <p14:tracePt t="37768" x="7505700" y="1577975"/>
          <p14:tracePt t="37785" x="7521575" y="1577975"/>
          <p14:tracePt t="37801" x="7524750" y="1574800"/>
          <p14:tracePt t="37819" x="7524750" y="1558925"/>
          <p14:tracePt t="37835" x="7524750" y="1555750"/>
          <p14:tracePt t="37851" x="7524750" y="1549400"/>
          <p14:tracePt t="39368" x="7508875" y="1593850"/>
          <p14:tracePt t="39375" x="7480300" y="1698625"/>
          <p14:tracePt t="39385" x="7435850" y="1851025"/>
          <p14:tracePt t="39401" x="7397750" y="2070100"/>
          <p14:tracePt t="39435" x="7337425" y="2749550"/>
          <p14:tracePt t="39469" x="7327900" y="3387725"/>
          <p14:tracePt t="39486" x="7327900" y="3590925"/>
          <p14:tracePt t="39503" x="7334250" y="4000500"/>
          <p14:tracePt t="39518" x="7334250" y="4057650"/>
          <p14:tracePt t="39860" x="7385050" y="4092575"/>
          <p14:tracePt t="39867" x="7439025" y="4127500"/>
          <p14:tracePt t="39873" x="7480300" y="4159250"/>
          <p14:tracePt t="39885" x="7540625" y="4184650"/>
          <p14:tracePt t="39901" x="7702550" y="4270375"/>
          <p14:tracePt t="39918" x="7791450" y="4311650"/>
          <p14:tracePt t="39935" x="7867650" y="4333875"/>
          <p14:tracePt t="39968" x="8010525" y="4368800"/>
          <p14:tracePt t="40001" x="8105775" y="4387850"/>
          <p14:tracePt t="40018" x="8128000" y="4387850"/>
          <p14:tracePt t="40035" x="8150225" y="4387850"/>
          <p14:tracePt t="40052" x="8175625" y="4387850"/>
          <p14:tracePt t="40068" x="8185150" y="4387850"/>
          <p14:tracePt t="40084" x="8194675" y="4371975"/>
          <p14:tracePt t="40102" x="8216900" y="4356100"/>
          <p14:tracePt t="40118" x="8226425" y="4346575"/>
          <p14:tracePt t="40135" x="8235950" y="4337050"/>
          <p14:tracePt t="40151" x="8251825" y="4314825"/>
          <p14:tracePt t="40168" x="8267700" y="4305300"/>
          <p14:tracePt t="40185" x="8286750" y="4302125"/>
          <p14:tracePt t="40201" x="8328025" y="4302125"/>
          <p14:tracePt t="40218" x="8350250" y="4302125"/>
          <p14:tracePt t="40235" x="8372475" y="4302125"/>
          <p14:tracePt t="40251" x="8391525" y="4302125"/>
          <p14:tracePt t="40268" x="8401050" y="4302125"/>
          <p14:tracePt t="40285" x="8410575" y="4302125"/>
          <p14:tracePt t="40301" x="8426450" y="4302125"/>
          <p14:tracePt t="40358" x="8426450" y="4295775"/>
          <p14:tracePt t="40365" x="8426450" y="4289425"/>
          <p14:tracePt t="40372" x="8426450" y="4286250"/>
          <p14:tracePt t="40385" x="8426450" y="4270375"/>
          <p14:tracePt t="40401" x="8426450" y="4267200"/>
          <p14:tracePt t="40418" x="8426450" y="4260850"/>
          <p14:tracePt t="40451" x="8426450" y="4257675"/>
          <p14:tracePt t="40469" x="8426450" y="4251325"/>
          <p14:tracePt t="40486" x="8426450" y="4235450"/>
          <p14:tracePt t="40502" x="8426450" y="4225925"/>
          <p14:tracePt t="40519" x="8413750" y="4222750"/>
          <p14:tracePt t="40535" x="8401050" y="4213225"/>
          <p14:tracePt t="40551" x="8391525" y="4200525"/>
          <p14:tracePt t="40568" x="8382000" y="4191000"/>
          <p14:tracePt t="40585" x="8359775" y="4187825"/>
          <p14:tracePt t="40601" x="8350250" y="4181475"/>
          <p14:tracePt t="40618" x="8340725" y="4178300"/>
          <p14:tracePt t="40636" x="8324850" y="4178300"/>
          <p14:tracePt t="40652" x="8312150" y="4178300"/>
          <p14:tracePt t="40668" x="8302625" y="4178300"/>
          <p14:tracePt t="40685" x="8274050" y="4178300"/>
          <p14:tracePt t="40701" x="8245475" y="4165600"/>
          <p14:tracePt t="40718" x="8213725" y="4159250"/>
          <p14:tracePt t="40735" x="8159750" y="4159250"/>
          <p14:tracePt t="40751" x="8131175" y="4159250"/>
          <p14:tracePt t="40768" x="8108950" y="4159250"/>
          <p14:tracePt t="40785" x="8080375" y="4159250"/>
          <p14:tracePt t="40801" x="8067675" y="4159250"/>
          <p14:tracePt t="40818" x="8051800" y="4162425"/>
          <p14:tracePt t="40835" x="8016875" y="4178300"/>
          <p14:tracePt t="40851" x="8001000" y="4187825"/>
          <p14:tracePt t="40868" x="7991475" y="4197350"/>
          <p14:tracePt t="40885" x="7969250" y="4213225"/>
          <p14:tracePt t="40901" x="7956550" y="4241800"/>
          <p14:tracePt t="40918" x="7947025" y="4267200"/>
          <p14:tracePt t="40935" x="7947025" y="4305300"/>
          <p14:tracePt t="40951" x="7947025" y="4327525"/>
          <p14:tracePt t="40968" x="7947025" y="4359275"/>
          <p14:tracePt t="40985" x="7947025" y="4384675"/>
          <p14:tracePt t="41001" x="7947025" y="4413250"/>
          <p14:tracePt t="41019" x="7947025" y="4438650"/>
          <p14:tracePt t="41035" x="7947025" y="4467225"/>
          <p14:tracePt t="41051" x="7947025" y="4483100"/>
          <p14:tracePt t="41068" x="7947025" y="4505325"/>
          <p14:tracePt t="41085" x="7947025" y="4527550"/>
          <p14:tracePt t="41101" x="7947025" y="4537075"/>
          <p14:tracePt t="41118" x="7947025" y="4546600"/>
          <p14:tracePt t="41135" x="7947025" y="4565650"/>
          <p14:tracePt t="41151" x="7947025" y="4575175"/>
          <p14:tracePt t="41169" x="7947025" y="4591050"/>
          <p14:tracePt t="41185" x="7947025" y="4600575"/>
          <p14:tracePt t="41201" x="7947025" y="4616450"/>
          <p14:tracePt t="41218" x="7947025" y="4629150"/>
          <p14:tracePt t="41234" x="7956550" y="4638675"/>
          <p14:tracePt t="41251" x="7966075" y="4651375"/>
          <p14:tracePt t="41269" x="7988300" y="4667250"/>
          <p14:tracePt t="41284" x="8004175" y="4676775"/>
          <p14:tracePt t="41301" x="8026400" y="4683125"/>
          <p14:tracePt t="41318" x="8112125" y="4695825"/>
          <p14:tracePt t="41334" x="8178800" y="4708525"/>
          <p14:tracePt t="41351" x="8223250" y="4714875"/>
          <p14:tracePt t="41368" x="8280400" y="4737100"/>
          <p14:tracePt t="41385" x="8318500" y="4749800"/>
          <p14:tracePt t="41401" x="8340725" y="4752975"/>
          <p14:tracePt t="41418" x="8388350" y="4772025"/>
          <p14:tracePt t="41434" x="8426450" y="4791075"/>
          <p14:tracePt t="41451" x="8448675" y="4797425"/>
          <p14:tracePt t="41468" x="8493125" y="4810125"/>
          <p14:tracePt t="41484" x="8502650" y="4810125"/>
          <p14:tracePt t="41501" x="8512175" y="4810125"/>
          <p14:tracePt t="41518" x="8524875" y="4810125"/>
          <p14:tracePt t="41534" x="8540750" y="4810125"/>
          <p14:tracePt t="41551" x="8550275" y="4813300"/>
          <p14:tracePt t="41568" x="8566150" y="4819650"/>
          <p14:tracePt t="41585" x="8575675" y="4819650"/>
          <p14:tracePt t="41601" x="8591550" y="4819650"/>
          <p14:tracePt t="41618" x="8610600" y="4819650"/>
          <p14:tracePt t="41634" x="8632825" y="4810125"/>
          <p14:tracePt t="41651" x="8664575" y="4797425"/>
          <p14:tracePt t="41668" x="8693150" y="4775200"/>
          <p14:tracePt t="41684" x="8721725" y="4765675"/>
          <p14:tracePt t="41701" x="8743950" y="4752975"/>
          <p14:tracePt t="41718" x="8788400" y="4733925"/>
          <p14:tracePt t="41734" x="8804275" y="4718050"/>
          <p14:tracePt t="41752" x="8826500" y="4702175"/>
          <p14:tracePt t="41768" x="8851900" y="4645025"/>
          <p14:tracePt t="41784" x="8864600" y="4597400"/>
          <p14:tracePt t="41801" x="8883650" y="4575175"/>
          <p14:tracePt t="41818" x="8883650" y="4533900"/>
          <p14:tracePt t="41834" x="8883650" y="4511675"/>
          <p14:tracePt t="41851" x="8883650" y="4495800"/>
          <p14:tracePt t="41852" x="8883650" y="4486275"/>
          <p14:tracePt t="41868" x="8874125" y="4476750"/>
          <p14:tracePt t="41885" x="8864600" y="4467225"/>
          <p14:tracePt t="41901" x="8855075" y="4457700"/>
          <p14:tracePt t="41918" x="8842375" y="4435475"/>
          <p14:tracePt t="41935" x="8826500" y="4425950"/>
          <p14:tracePt t="41951" x="8816975" y="4416425"/>
          <p14:tracePt t="41968" x="8801100" y="4400550"/>
          <p14:tracePt t="41984" x="8791575" y="4384675"/>
          <p14:tracePt t="42001" x="8775700" y="4375150"/>
          <p14:tracePt t="42018" x="8753475" y="4359275"/>
          <p14:tracePt t="42036" x="8743950" y="4349750"/>
          <p14:tracePt t="42051" x="8715375" y="4327525"/>
          <p14:tracePt t="42068" x="8705850" y="4324350"/>
          <p14:tracePt t="42085" x="8696325" y="4318000"/>
          <p14:tracePt t="42102" x="8670925" y="4318000"/>
          <p14:tracePt t="42117" x="8648700" y="4318000"/>
          <p14:tracePt t="42134" x="8626475" y="4318000"/>
          <p14:tracePt t="42151" x="8578850" y="4311650"/>
          <p14:tracePt t="42168" x="8550275" y="4311650"/>
          <p14:tracePt t="42184" x="8528050" y="4311650"/>
          <p14:tracePt t="42201" x="8486775" y="4311650"/>
          <p14:tracePt t="42218" x="8470900" y="4311650"/>
          <p14:tracePt t="42235" x="8451850" y="4311650"/>
          <p14:tracePt t="42251" x="8410575" y="4314825"/>
          <p14:tracePt t="42268" x="8378825" y="4321175"/>
          <p14:tracePt t="42284" x="8356600" y="4333875"/>
          <p14:tracePt t="42301" x="8334375" y="4349750"/>
          <p14:tracePt t="42318" x="8318500" y="4352925"/>
          <p14:tracePt t="42335" x="8308975" y="4352925"/>
          <p14:tracePt t="42352" x="8293100" y="4359275"/>
          <p14:tracePt t="42368" x="8289925" y="4359275"/>
          <p14:tracePt t="42387" x="8283575" y="4359275"/>
          <p14:tracePt t="43120" x="8220075" y="4387850"/>
          <p14:tracePt t="43127" x="8137525" y="4425950"/>
          <p14:tracePt t="43135" x="8051800" y="4470400"/>
          <p14:tracePt t="43151" x="7861300" y="4587875"/>
          <p14:tracePt t="43167" x="7680325" y="4730750"/>
          <p14:tracePt t="43184" x="7451725" y="4946650"/>
          <p14:tracePt t="43209" x="7245350" y="5172075"/>
          <p14:tracePt t="43235" x="7045325" y="5426075"/>
          <p14:tracePt t="43269" x="6848475" y="5749925"/>
          <p14:tracePt t="43287" x="6791325" y="5842000"/>
          <p14:tracePt t="43302" x="6740525" y="5930900"/>
          <p14:tracePt t="43319" x="6661150" y="6042025"/>
          <p14:tracePt t="43334" x="6623050" y="6111875"/>
          <p14:tracePt t="43351" x="6594475" y="6178550"/>
          <p14:tracePt t="43369" x="6569075" y="6235700"/>
          <p14:tracePt t="43385" x="6556375" y="6267450"/>
          <p14:tracePt t="43401" x="6546850" y="6296025"/>
          <p14:tracePt t="43418" x="6508750" y="6324600"/>
          <p14:tracePt t="43782" x="6518275" y="6315075"/>
          <p14:tracePt t="43790" x="6537325" y="6302375"/>
          <p14:tracePt t="43801" x="6572250" y="6289675"/>
          <p14:tracePt t="43834" x="6743700" y="6229350"/>
          <p14:tracePt t="43867" x="6931025" y="6184900"/>
          <p14:tracePt t="43884" x="7048500" y="6169025"/>
          <p14:tracePt t="43901" x="7134225" y="6153150"/>
          <p14:tracePt t="43917" x="7216775" y="6130925"/>
          <p14:tracePt t="43934" x="7248525" y="6115050"/>
          <p14:tracePt t="43951" x="7264400" y="6115050"/>
          <p14:tracePt t="43968" x="7277100" y="6115050"/>
          <p14:tracePt t="44017" x="7270750" y="6115050"/>
          <p14:tracePt t="44024" x="7261225" y="6108700"/>
          <p14:tracePt t="44035" x="7235825" y="6102350"/>
          <p14:tracePt t="44051" x="7146925" y="6070600"/>
          <p14:tracePt t="44068" x="6975475" y="6019800"/>
          <p14:tracePt t="44084" x="6870700" y="6000750"/>
          <p14:tracePt t="44101" x="6772275" y="5984875"/>
          <p14:tracePt t="44118" x="6648450" y="5956300"/>
          <p14:tracePt t="44134" x="6613525" y="5949950"/>
          <p14:tracePt t="44151" x="6575425" y="5949950"/>
          <p14:tracePt t="44168" x="6534150" y="5949950"/>
          <p14:tracePt t="44184" x="6524625" y="5949950"/>
          <p14:tracePt t="44200" x="6515100" y="5965825"/>
          <p14:tracePt t="44218" x="6508750" y="5981700"/>
          <p14:tracePt t="44234" x="6508750" y="5991225"/>
          <p14:tracePt t="44251" x="6511925" y="6000750"/>
          <p14:tracePt t="44268" x="6527800" y="6019800"/>
          <p14:tracePt t="44284" x="6537325" y="6029325"/>
          <p14:tracePt t="44301" x="6556375" y="6045200"/>
          <p14:tracePt t="44317" x="6556375" y="6051550"/>
          <p14:tracePt t="44352" x="6550025" y="6051550"/>
          <p14:tracePt t="44368" x="6534150" y="6048375"/>
          <p14:tracePt t="44385" x="6511925" y="6038850"/>
          <p14:tracePt t="44401" x="6470650" y="6019800"/>
          <p14:tracePt t="44417" x="6416675" y="6007100"/>
          <p14:tracePt t="44434" x="6378575" y="6007100"/>
          <p14:tracePt t="44451" x="6340475" y="6010275"/>
          <p14:tracePt t="44467" x="6321425" y="6019800"/>
          <p14:tracePt t="44484" x="6305550" y="6029325"/>
          <p14:tracePt t="44500" x="6321425" y="6057900"/>
          <p14:tracePt t="44517" x="6372225" y="6099175"/>
          <p14:tracePt t="44534" x="6461125" y="6156325"/>
          <p14:tracePt t="44551" x="6578600" y="6213475"/>
          <p14:tracePt t="44567" x="6667500" y="6235700"/>
          <p14:tracePt t="44584" x="6731000" y="6251575"/>
          <p14:tracePt t="44601" x="6784975" y="6251575"/>
          <p14:tracePt t="44617" x="6794500" y="6251575"/>
          <p14:tracePt t="44634" x="6794500" y="6248400"/>
          <p14:tracePt t="44650" x="6791325" y="6229350"/>
          <p14:tracePt t="44668" x="6765925" y="6181725"/>
          <p14:tracePt t="44684" x="6731000" y="6124575"/>
          <p14:tracePt t="44701" x="6667500" y="6048375"/>
          <p14:tracePt t="44718" x="6632575" y="6000750"/>
          <p14:tracePt t="44734" x="6604000" y="5975350"/>
          <p14:tracePt t="44751" x="6565900" y="5937250"/>
          <p14:tracePt t="44768" x="6543675" y="5924550"/>
          <p14:tracePt t="44784" x="6518275" y="5915025"/>
          <p14:tracePt t="44801" x="6489700" y="5902325"/>
          <p14:tracePt t="44818" x="6480175" y="5899150"/>
          <p14:tracePt t="44834" x="6470650" y="5899150"/>
          <p14:tracePt t="44851" x="6451600" y="5899150"/>
          <p14:tracePt t="44886" x="6445250" y="589915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ChangeArrowheads="1"/>
          </p:cNvSpPr>
          <p:nvPr/>
        </p:nvSpPr>
        <p:spPr bwMode="auto">
          <a:xfrm>
            <a:off x="2214563" y="0"/>
            <a:ext cx="2241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i="1">
                <a:solidFill>
                  <a:srgbClr val="990099"/>
                </a:solidFill>
              </a:rPr>
              <a:t>Selaginellaceae </a:t>
            </a:r>
            <a:endParaRPr lang="fr-FR" altLang="fr-FR" sz="2400" i="1"/>
          </a:p>
        </p:txBody>
      </p:sp>
      <p:pic>
        <p:nvPicPr>
          <p:cNvPr id="32771" name="Picture 2" descr="fig15_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285875"/>
            <a:ext cx="9048750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8"/>
          <p:cNvSpPr>
            <a:spLocks noChangeArrowheads="1"/>
          </p:cNvSpPr>
          <p:nvPr/>
        </p:nvSpPr>
        <p:spPr bwMode="auto">
          <a:xfrm>
            <a:off x="4357688" y="5657850"/>
            <a:ext cx="2714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FF0000"/>
                </a:solidFill>
              </a:rPr>
              <a:t>Autres fougères à « ovules»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i="1">
                <a:solidFill>
                  <a:srgbClr val="FF0000"/>
                </a:solidFill>
              </a:rPr>
              <a:t>Lepidocarpopsis</a:t>
            </a:r>
            <a:r>
              <a:rPr lang="fr-FR" altLang="fr-FR" sz="2400">
                <a:solidFill>
                  <a:srgbClr val="FF0000"/>
                </a:solidFill>
              </a:rPr>
              <a:t> !!!</a:t>
            </a:r>
          </a:p>
        </p:txBody>
      </p:sp>
      <p:sp>
        <p:nvSpPr>
          <p:cNvPr id="32773" name="Rectangle 9"/>
          <p:cNvSpPr>
            <a:spLocks noChangeArrowheads="1"/>
          </p:cNvSpPr>
          <p:nvPr/>
        </p:nvSpPr>
        <p:spPr bwMode="auto">
          <a:xfrm>
            <a:off x="571500" y="6072188"/>
            <a:ext cx="16017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i="1">
                <a:solidFill>
                  <a:srgbClr val="FF0000"/>
                </a:solidFill>
              </a:rPr>
              <a:t>Selaginella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20"/>
    </mc:Choice>
    <mc:Fallback xmlns="">
      <p:transition spd="slow" advTm="21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100" x="6429375" y="5905500"/>
          <p14:tracePt t="9106" x="6410325" y="5918200"/>
          <p14:tracePt t="9116" x="6381750" y="5934075"/>
          <p14:tracePt t="9134" x="6340475" y="5972175"/>
          <p14:tracePt t="9151" x="6257925" y="6067425"/>
          <p14:tracePt t="9168" x="6200775" y="6137275"/>
          <p14:tracePt t="9183" x="6146800" y="6210300"/>
          <p14:tracePt t="9185" x="6124575" y="6238875"/>
          <p14:tracePt t="9216" x="6045200" y="6397625"/>
          <p14:tracePt t="9249" x="5978525" y="6540500"/>
          <p14:tracePt t="9266" x="5965825" y="6578600"/>
          <p14:tracePt t="9283" x="5956300" y="6604000"/>
          <p14:tracePt t="9299" x="5930900" y="6638925"/>
          <p14:tracePt t="9316" x="5921375" y="6648450"/>
          <p14:tracePt t="9333" x="5918200" y="6657975"/>
          <p14:tracePt t="9349" x="5911850" y="6677025"/>
          <p14:tracePt t="9366" x="5911850" y="6686550"/>
          <p14:tracePt t="9449" x="5911850" y="6692900"/>
          <p14:tracePt t="9477" x="5908675" y="6696075"/>
          <p14:tracePt t="9484" x="5902325" y="6696075"/>
          <p14:tracePt t="9500" x="5886450" y="6708775"/>
          <p14:tracePt t="9517" x="5876925" y="6718300"/>
          <p14:tracePt t="9533" x="5861050" y="6737350"/>
          <p14:tracePt t="9549" x="5851525" y="6746875"/>
          <p14:tracePt t="9566" x="5822950" y="6772275"/>
          <p14:tracePt t="9583" x="5762625" y="6816725"/>
          <p14:tracePt t="9599" x="5683250" y="6854825"/>
          <p14:tracePt t="9616" x="5603875" y="6854825"/>
          <p14:tracePt t="9633" x="5499100" y="6854825"/>
          <p14:tracePt t="9649" x="5429250" y="6854825"/>
          <p14:tracePt t="9666" x="5356225" y="6845300"/>
          <p14:tracePt t="9682" x="5219700" y="6804025"/>
          <p14:tracePt t="9699" x="5137150" y="6746875"/>
          <p14:tracePt t="9716" x="5067300" y="6692900"/>
          <p14:tracePt t="9733" x="4959350" y="6569075"/>
          <p14:tracePt t="9749" x="4879975" y="6464300"/>
          <p14:tracePt t="9766" x="4826000" y="6330950"/>
          <p14:tracePt t="9783" x="4778375" y="6181725"/>
          <p14:tracePt t="9799" x="4762500" y="6073775"/>
          <p14:tracePt t="9816" x="4752975" y="5981700"/>
          <p14:tracePt t="9832" x="4752975" y="5883275"/>
          <p14:tracePt t="9849" x="4752975" y="5842000"/>
          <p14:tracePt t="9865" x="4752975" y="5819775"/>
          <p14:tracePt t="9882" x="4752975" y="5797550"/>
          <p14:tracePt t="9899" x="4752975" y="5788025"/>
          <p14:tracePt t="9916" x="4752975" y="5778500"/>
          <p14:tracePt t="9932" x="4752975" y="5772150"/>
          <p14:tracePt t="9966" x="4756150" y="5768975"/>
          <p14:tracePt t="9982" x="4759325" y="5759450"/>
          <p14:tracePt t="9999" x="4759325" y="5753100"/>
          <p14:tracePt t="10016" x="4765675" y="5749925"/>
          <p14:tracePt t="10032" x="4765675" y="5737225"/>
          <p14:tracePt t="10049" x="4768850" y="5734050"/>
          <p14:tracePt t="10373" x="4692650" y="5711825"/>
          <p14:tracePt t="10381" x="4578350" y="5683250"/>
          <p14:tracePt t="10388" x="4441825" y="5641975"/>
          <p14:tracePt t="10399" x="4340225" y="5622925"/>
          <p14:tracePt t="10416" x="3914775" y="5540375"/>
          <p14:tracePt t="10433" x="3670300" y="5508625"/>
          <p14:tracePt t="10449" x="3409950" y="5489575"/>
          <p14:tracePt t="10466" x="3079750" y="5489575"/>
          <p14:tracePt t="10483" x="2882900" y="5505450"/>
          <p14:tracePt t="10502" x="2686050" y="5530850"/>
          <p14:tracePt t="10517" x="2565400" y="5556250"/>
          <p14:tracePt t="10532" x="2479675" y="5572125"/>
          <p14:tracePt t="10550" x="2416175" y="5584825"/>
          <p14:tracePt t="10566" x="2346325" y="5607050"/>
          <p14:tracePt t="10582" x="2320925" y="5622925"/>
          <p14:tracePt t="10599" x="2292350" y="5635625"/>
          <p14:tracePt t="10616" x="2257425" y="5654675"/>
          <p14:tracePt t="10632" x="2244725" y="5664200"/>
          <p14:tracePt t="10649" x="2232025" y="5667375"/>
          <p14:tracePt t="10666" x="2216150" y="5673725"/>
          <p14:tracePt t="10682" x="2206625" y="5673725"/>
          <p14:tracePt t="10699" x="2197100" y="5673725"/>
          <p14:tracePt t="10716" x="2174875" y="5673725"/>
          <p14:tracePt t="10750" x="2171700" y="5673725"/>
          <p14:tracePt t="11072" x="2171700" y="5670550"/>
          <p14:tracePt t="11079" x="2171700" y="5667375"/>
          <p14:tracePt t="11093" x="2171700" y="5661025"/>
          <p14:tracePt t="11107" x="2171700" y="5651500"/>
          <p14:tracePt t="11116" x="2171700" y="5645150"/>
          <p14:tracePt t="11132" x="2171700" y="5641975"/>
          <p14:tracePt t="11165" x="2171700" y="5616575"/>
          <p14:tracePt t="11200" x="2171700" y="5575300"/>
          <p14:tracePt t="11216" x="2174875" y="5537200"/>
          <p14:tracePt t="11232" x="2193925" y="5502275"/>
          <p14:tracePt t="11249" x="2206625" y="5438775"/>
          <p14:tracePt t="11266" x="2212975" y="5394325"/>
          <p14:tracePt t="11282" x="2219325" y="5362575"/>
          <p14:tracePt t="11300" x="2225675" y="5337175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6188"/>
            <a:ext cx="4454525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4"/>
          <p:cNvSpPr>
            <a:spLocks noChangeArrowheads="1"/>
          </p:cNvSpPr>
          <p:nvPr/>
        </p:nvSpPr>
        <p:spPr bwMode="auto">
          <a:xfrm>
            <a:off x="6286500" y="0"/>
            <a:ext cx="1516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i="1">
                <a:solidFill>
                  <a:srgbClr val="990099"/>
                </a:solidFill>
              </a:rPr>
              <a:t>Isoetaceae</a:t>
            </a:r>
            <a:endParaRPr lang="fr-FR" altLang="fr-FR" sz="2400" i="1"/>
          </a:p>
        </p:txBody>
      </p:sp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6072188" y="6072188"/>
            <a:ext cx="1954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i="1">
                <a:solidFill>
                  <a:srgbClr val="FF0000"/>
                </a:solidFill>
              </a:rPr>
              <a:t>Isoetes histrix</a:t>
            </a:r>
          </a:p>
        </p:txBody>
      </p:sp>
      <p:pic>
        <p:nvPicPr>
          <p:cNvPr id="33797" name="Picture 3" descr="Isoetes histri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063"/>
            <a:ext cx="4572000" cy="312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2" descr="isoet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1571625"/>
            <a:ext cx="5072062" cy="376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46"/>
    </mc:Choice>
    <mc:Fallback xmlns="">
      <p:transition spd="slow" advTm="47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43" x="2324100" y="5413375"/>
          <p14:tracePt t="4549" x="2400300" y="5489575"/>
          <p14:tracePt t="4561" x="2463800" y="5543550"/>
          <p14:tracePt t="4578" x="2613025" y="5673725"/>
          <p14:tracePt t="4595" x="2673350" y="5737225"/>
          <p14:tracePt t="4611" x="2708275" y="5775325"/>
          <p14:tracePt t="4645" x="2717800" y="5781675"/>
          <p14:tracePt t="4808" x="2613025" y="5667375"/>
          <p14:tracePt t="4814" x="2428875" y="5467350"/>
          <p14:tracePt t="4828" x="1981200" y="5035550"/>
          <p14:tracePt t="4845" x="1498600" y="4518025"/>
          <p14:tracePt t="4862" x="736600" y="3803650"/>
          <p14:tracePt t="4879" x="238125" y="3425825"/>
          <p14:tracePt t="5583" x="34925" y="314325"/>
          <p14:tracePt t="5596" x="146050" y="279400"/>
          <p14:tracePt t="5613" x="244475" y="247650"/>
          <p14:tracePt t="5628" x="301625" y="219075"/>
          <p14:tracePt t="5661" x="428625" y="184150"/>
          <p14:tracePt t="5694" x="546100" y="165100"/>
          <p14:tracePt t="5711" x="615950" y="158750"/>
          <p14:tracePt t="5728" x="654050" y="158750"/>
          <p14:tracePt t="5745" x="682625" y="146050"/>
          <p14:tracePt t="5761" x="692150" y="142875"/>
          <p14:tracePt t="5778" x="695325" y="133350"/>
          <p14:tracePt t="5795" x="692150" y="63500"/>
          <p14:tracePt t="5811" x="644525" y="0"/>
          <p14:tracePt t="5828" x="561975" y="0"/>
          <p14:tracePt t="5845" x="419100" y="0"/>
          <p14:tracePt t="5861" x="327025" y="0"/>
          <p14:tracePt t="5878" x="250825" y="0"/>
          <p14:tracePt t="5895" x="161925" y="0"/>
          <p14:tracePt t="5911" x="117475" y="3175"/>
          <p14:tracePt t="5928" x="95250" y="15875"/>
          <p14:tracePt t="5945" x="28575" y="98425"/>
          <p14:tracePt t="6167" x="66675" y="1466850"/>
          <p14:tracePt t="6173" x="139700" y="1504950"/>
          <p14:tracePt t="6180" x="200025" y="1530350"/>
          <p14:tracePt t="6194" x="301625" y="1581150"/>
          <p14:tracePt t="6211" x="409575" y="1606550"/>
          <p14:tracePt t="6227" x="517525" y="1622425"/>
          <p14:tracePt t="6244" x="679450" y="1622425"/>
          <p14:tracePt t="6260" x="796925" y="1641475"/>
          <p14:tracePt t="6278" x="923925" y="1657350"/>
          <p14:tracePt t="6295" x="1089025" y="1673225"/>
          <p14:tracePt t="6311" x="1174750" y="1682750"/>
          <p14:tracePt t="6328" x="1266825" y="1689100"/>
          <p14:tracePt t="6344" x="1387475" y="1695450"/>
          <p14:tracePt t="6361" x="1473200" y="1720850"/>
          <p14:tracePt t="6377" x="1549400" y="1736725"/>
          <p14:tracePt t="6395" x="1670050" y="1758950"/>
          <p14:tracePt t="6411" x="1746250" y="1771650"/>
          <p14:tracePt t="6428" x="1809750" y="1793875"/>
          <p14:tracePt t="6444" x="1882775" y="1812925"/>
          <p14:tracePt t="6461" x="1927225" y="1825625"/>
          <p14:tracePt t="6478" x="1965325" y="1831975"/>
          <p14:tracePt t="6495" x="2028825" y="1857375"/>
          <p14:tracePt t="6511" x="2073275" y="1873250"/>
          <p14:tracePt t="6528" x="2136775" y="1892300"/>
          <p14:tracePt t="6544" x="2162175" y="1914525"/>
          <p14:tracePt t="6561" x="2200275" y="1933575"/>
          <p14:tracePt t="6578" x="2244725" y="1952625"/>
          <p14:tracePt t="6594" x="2266950" y="1978025"/>
          <p14:tracePt t="6611" x="2314575" y="2003425"/>
          <p14:tracePt t="6628" x="2422525" y="2066925"/>
          <p14:tracePt t="6644" x="2514600" y="2117725"/>
          <p14:tracePt t="6661" x="2584450" y="2171700"/>
          <p14:tracePt t="6678" x="2663825" y="2244725"/>
          <p14:tracePt t="6694" x="2705100" y="2276475"/>
          <p14:tracePt t="6711" x="2727325" y="2301875"/>
          <p14:tracePt t="6728" x="2759075" y="2346325"/>
          <p14:tracePt t="6744" x="2771775" y="2362200"/>
          <p14:tracePt t="7191" x="2752725" y="2324100"/>
          <p14:tracePt t="7198" x="2727325" y="2273300"/>
          <p14:tracePt t="7211" x="2695575" y="2232025"/>
          <p14:tracePt t="7231" x="2619375" y="2133600"/>
          <p14:tracePt t="7244" x="2593975" y="2101850"/>
          <p14:tracePt t="7278" x="2479675" y="2028825"/>
          <p14:tracePt t="7312" x="2378075" y="1987550"/>
          <p14:tracePt t="7328" x="2339975" y="1981200"/>
          <p14:tracePt t="7345" x="2317750" y="1981200"/>
          <p14:tracePt t="7362" x="2276475" y="1981200"/>
          <p14:tracePt t="7377" x="2247900" y="1981200"/>
          <p14:tracePt t="7394" x="2203450" y="1984375"/>
          <p14:tracePt t="7411" x="2152650" y="2009775"/>
          <p14:tracePt t="7427" x="2130425" y="2022475"/>
          <p14:tracePt t="7444" x="2098675" y="2032000"/>
          <p14:tracePt t="7461" x="2063750" y="2051050"/>
          <p14:tracePt t="7477" x="2047875" y="2070100"/>
          <p14:tracePt t="7494" x="2035175" y="2092325"/>
          <p14:tracePt t="7511" x="2016125" y="2133600"/>
          <p14:tracePt t="7527" x="2006600" y="2159000"/>
          <p14:tracePt t="7544" x="1987550" y="2187575"/>
          <p14:tracePt t="7561" x="1974850" y="2222500"/>
          <p14:tracePt t="7577" x="1974850" y="2232025"/>
          <p14:tracePt t="7595" x="1974850" y="2247900"/>
          <p14:tracePt t="7611" x="1981200" y="2270125"/>
          <p14:tracePt t="7627" x="2012950" y="2286000"/>
          <p14:tracePt t="7644" x="2051050" y="2298700"/>
          <p14:tracePt t="7661" x="2098675" y="2311400"/>
          <p14:tracePt t="7678" x="2127250" y="2311400"/>
          <p14:tracePt t="7694" x="2159000" y="2308225"/>
          <p14:tracePt t="7711" x="2200275" y="2292350"/>
          <p14:tracePt t="7728" x="2225675" y="2279650"/>
          <p14:tracePt t="7744" x="2254250" y="2260600"/>
          <p14:tracePt t="7761" x="2289175" y="2244725"/>
          <p14:tracePt t="7777" x="2308225" y="2225675"/>
          <p14:tracePt t="7794" x="2317750" y="2216150"/>
          <p14:tracePt t="7811" x="2330450" y="2203450"/>
          <p14:tracePt t="7827" x="2343150" y="2203450"/>
          <p14:tracePt t="7844" x="2355850" y="2203450"/>
          <p14:tracePt t="7861" x="2371725" y="2203450"/>
          <p14:tracePt t="7877" x="2381250" y="2203450"/>
          <p14:tracePt t="7894" x="2390775" y="2203450"/>
          <p14:tracePt t="7911" x="2422525" y="2203450"/>
          <p14:tracePt t="7927" x="2432050" y="2203450"/>
          <p14:tracePt t="7944" x="2441575" y="2203450"/>
          <p14:tracePt t="7961" x="2470150" y="2219325"/>
          <p14:tracePt t="7977" x="2492375" y="2232025"/>
          <p14:tracePt t="7994" x="2524125" y="2251075"/>
          <p14:tracePt t="8011" x="2565400" y="2266950"/>
          <p14:tracePt t="8027" x="2597150" y="2279650"/>
          <p14:tracePt t="8045" x="2638425" y="2298700"/>
          <p14:tracePt t="8061" x="2660650" y="2308225"/>
          <p14:tracePt t="8077" x="2670175" y="2317750"/>
          <p14:tracePt t="8095" x="2686050" y="2333625"/>
          <p14:tracePt t="8110" x="2701925" y="2349500"/>
          <p14:tracePt t="8127" x="2711450" y="2359025"/>
          <p14:tracePt t="8145" x="2746375" y="2371725"/>
          <p14:tracePt t="8160" x="2762250" y="2374900"/>
          <p14:tracePt t="8177" x="2778125" y="2381250"/>
          <p14:tracePt t="8194" x="2797175" y="2387600"/>
          <p14:tracePt t="8211" x="2806700" y="2387600"/>
          <p14:tracePt t="8227" x="2816225" y="2387600"/>
          <p14:tracePt t="8244" x="2822575" y="2387600"/>
          <p14:tracePt t="8345" x="2819400" y="2387600"/>
          <p14:tracePt t="8352" x="2816225" y="2387600"/>
          <p14:tracePt t="8360" x="2809875" y="2387600"/>
          <p14:tracePt t="8377" x="2794000" y="2387600"/>
          <p14:tracePt t="8394" x="2755900" y="2387600"/>
          <p14:tracePt t="8411" x="2733675" y="2387600"/>
          <p14:tracePt t="8427" x="2711450" y="2387600"/>
          <p14:tracePt t="8445" x="2695575" y="2387600"/>
          <p14:tracePt t="8461" x="2686050" y="2387600"/>
          <p14:tracePt t="8477" x="2670175" y="2387600"/>
          <p14:tracePt t="8494" x="2638425" y="2387600"/>
          <p14:tracePt t="8511" x="2606675" y="2384425"/>
          <p14:tracePt t="8527" x="2584450" y="2384425"/>
          <p14:tracePt t="8545" x="2565400" y="2378075"/>
          <p14:tracePt t="8561" x="2555875" y="2374900"/>
          <p14:tracePt t="8577" x="2546350" y="2374900"/>
          <p14:tracePt t="8594" x="2530475" y="2368550"/>
          <p14:tracePt t="8611" x="2514600" y="2365375"/>
          <p14:tracePt t="8627" x="2505075" y="2365375"/>
          <p14:tracePt t="8644" x="2492375" y="2365375"/>
          <p14:tracePt t="8661" x="2486025" y="2365375"/>
          <p14:tracePt t="8879" x="2492375" y="2365375"/>
          <p14:tracePt t="8885" x="2511425" y="2365375"/>
          <p14:tracePt t="8894" x="2524125" y="2365375"/>
          <p14:tracePt t="8911" x="2543175" y="2365375"/>
          <p14:tracePt t="8928" x="2584450" y="2365375"/>
          <p14:tracePt t="8944" x="2600325" y="2365375"/>
          <p14:tracePt t="8961" x="2609850" y="2365375"/>
          <p14:tracePt t="8978" x="2625725" y="2365375"/>
          <p14:tracePt t="8994" x="2635250" y="2365375"/>
          <p14:tracePt t="9010" x="2644775" y="2365375"/>
          <p14:tracePt t="9028" x="2670175" y="2378075"/>
          <p14:tracePt t="9044" x="2695575" y="2387600"/>
          <p14:tracePt t="9061" x="2724150" y="2400300"/>
          <p14:tracePt t="9077" x="2762250" y="2432050"/>
          <p14:tracePt t="9094" x="2794000" y="2451100"/>
          <p14:tracePt t="9110" x="2803525" y="2460625"/>
          <p14:tracePt t="9128" x="2822575" y="2479675"/>
          <p14:tracePt t="9144" x="2844800" y="2492375"/>
          <p14:tracePt t="9161" x="2860675" y="2501900"/>
          <p14:tracePt t="9177" x="2876550" y="2517775"/>
          <p14:tracePt t="9194" x="2898775" y="2540000"/>
          <p14:tracePt t="9211" x="2908300" y="2549525"/>
          <p14:tracePt t="9228" x="2921000" y="2562225"/>
          <p14:tracePt t="9244" x="2936875" y="2578100"/>
          <p14:tracePt t="9261" x="2946400" y="2584450"/>
          <p14:tracePt t="9277" x="2962275" y="2587625"/>
          <p14:tracePt t="9294" x="2971800" y="2593975"/>
          <p14:tracePt t="9311" x="3000375" y="2600325"/>
          <p14:tracePt t="9327" x="3025775" y="2603500"/>
          <p14:tracePt t="9344" x="3048000" y="2603500"/>
          <p14:tracePt t="9361" x="3063875" y="2603500"/>
          <p14:tracePt t="9377" x="3079750" y="2609850"/>
          <p14:tracePt t="9394" x="3092450" y="2609850"/>
          <p14:tracePt t="9411" x="3101975" y="2609850"/>
          <p14:tracePt t="9847" x="3101975" y="2600325"/>
          <p14:tracePt t="9855" x="3095625" y="2597150"/>
          <p14:tracePt t="9862" x="3092450" y="2590800"/>
          <p14:tracePt t="9877" x="3082925" y="2581275"/>
          <p14:tracePt t="9895" x="3073400" y="2578100"/>
          <p14:tracePt t="9911" x="3051175" y="2571750"/>
          <p14:tracePt t="9927" x="3048000" y="2568575"/>
          <p14:tracePt t="9960" x="3022600" y="2552700"/>
          <p14:tracePt t="9994" x="3009900" y="2546350"/>
          <p14:tracePt t="10032" x="3006725" y="2546350"/>
          <p14:tracePt t="10039" x="3000375" y="2540000"/>
          <p14:tracePt t="10046" x="2997200" y="2536825"/>
          <p14:tracePt t="10061" x="2987675" y="2527300"/>
          <p14:tracePt t="10077" x="2978150" y="2517775"/>
          <p14:tracePt t="10094" x="2962275" y="2508250"/>
          <p14:tracePt t="10110" x="2933700" y="2482850"/>
          <p14:tracePt t="10127" x="2901950" y="2470150"/>
          <p14:tracePt t="10144" x="2892425" y="2460625"/>
          <p14:tracePt t="10161" x="2876550" y="2451100"/>
          <p14:tracePt t="10177" x="2867025" y="2451100"/>
          <p14:tracePt t="10194" x="2863850" y="2451100"/>
          <p14:tracePt t="10211" x="2851150" y="2441575"/>
          <p14:tracePt t="10227" x="2847975" y="2441575"/>
          <p14:tracePt t="12724" x="2867025" y="2435225"/>
          <p14:tracePt t="12731" x="2886075" y="2428875"/>
          <p14:tracePt t="12744" x="2930525" y="2416175"/>
          <p14:tracePt t="12760" x="2974975" y="2403475"/>
          <p14:tracePt t="12780" x="3016250" y="2403475"/>
          <p14:tracePt t="12795" x="3038475" y="2403475"/>
          <p14:tracePt t="12827" x="3063875" y="2403475"/>
          <p14:tracePt t="12860" x="3095625" y="2403475"/>
          <p14:tracePt t="12877" x="3105150" y="2403475"/>
          <p14:tracePt t="12980" x="3101975" y="2403475"/>
          <p14:tracePt t="12987" x="3098800" y="2403475"/>
          <p14:tracePt t="12994" x="3092450" y="2403475"/>
          <p14:tracePt t="13010" x="3082925" y="2403475"/>
          <p14:tracePt t="13027" x="3067050" y="2403475"/>
          <p14:tracePt t="13043" x="3054350" y="2403475"/>
          <p14:tracePt t="13060" x="3044825" y="2403475"/>
          <p14:tracePt t="13077" x="3022600" y="2403475"/>
          <p14:tracePt t="13093" x="2990850" y="2403475"/>
          <p14:tracePt t="13110" x="2959100" y="2403475"/>
          <p14:tracePt t="13127" x="2936875" y="2403475"/>
          <p14:tracePt t="13144" x="2876550" y="2403475"/>
          <p14:tracePt t="13160" x="2854325" y="2403475"/>
          <p14:tracePt t="13177" x="2832100" y="2403475"/>
          <p14:tracePt t="13194" x="2797175" y="2403475"/>
          <p14:tracePt t="13210" x="2787650" y="2403475"/>
          <p14:tracePt t="13227" x="2778125" y="2403475"/>
          <p14:tracePt t="13243" x="2762250" y="2403475"/>
          <p14:tracePt t="13260" x="2749550" y="2403475"/>
          <p14:tracePt t="13277" x="2733675" y="2409825"/>
          <p14:tracePt t="13293" x="2692400" y="2416175"/>
          <p14:tracePt t="13311" x="2670175" y="2416175"/>
          <p14:tracePt t="13326" x="2641600" y="2416175"/>
          <p14:tracePt t="13344" x="2606675" y="2416175"/>
          <p14:tracePt t="13360" x="2578100" y="2416175"/>
          <p14:tracePt t="13378" x="2524125" y="2416175"/>
          <p14:tracePt t="13394" x="2495550" y="2416175"/>
          <p14:tracePt t="13410" x="2451100" y="2416175"/>
          <p14:tracePt t="13426" x="2422525" y="2416175"/>
          <p14:tracePt t="13444" x="2381250" y="2416175"/>
          <p14:tracePt t="13460" x="2359025" y="2416175"/>
          <p14:tracePt t="13477" x="2330450" y="2416175"/>
          <p14:tracePt t="13493" x="2314575" y="2416175"/>
          <p14:tracePt t="13510" x="2301875" y="2416175"/>
          <p14:tracePt t="13527" x="2279650" y="2416175"/>
          <p14:tracePt t="13543" x="2270125" y="2419350"/>
          <p14:tracePt t="13560" x="2260600" y="2425700"/>
          <p14:tracePt t="13577" x="2241550" y="2435225"/>
          <p14:tracePt t="13593" x="2232025" y="2435225"/>
          <p14:tracePt t="13610" x="2222500" y="2441575"/>
          <p14:tracePt t="13627" x="2206625" y="2441575"/>
          <p14:tracePt t="13643" x="2200275" y="2441575"/>
          <p14:tracePt t="13660" x="2190750" y="2441575"/>
          <p14:tracePt t="13677" x="2190750" y="2444750"/>
          <p14:tracePt t="13727" x="2187575" y="2444750"/>
          <p14:tracePt t="13735" x="2181225" y="2444750"/>
          <p14:tracePt t="13756" x="2178050" y="2444750"/>
          <p14:tracePt t="13763" x="2171700" y="2444750"/>
          <p14:tracePt t="13992" x="2178050" y="2451100"/>
          <p14:tracePt t="13998" x="2190750" y="2457450"/>
          <p14:tracePt t="14010" x="2203450" y="2463800"/>
          <p14:tracePt t="14027" x="2254250" y="2486025"/>
          <p14:tracePt t="14044" x="2289175" y="2498725"/>
          <p14:tracePt t="14060" x="2314575" y="2511425"/>
          <p14:tracePt t="14077" x="2371725" y="2530475"/>
          <p14:tracePt t="14093" x="2403475" y="2549525"/>
          <p14:tracePt t="14110" x="2441575" y="2568575"/>
          <p14:tracePt t="14127" x="2505075" y="2587625"/>
          <p14:tracePt t="14143" x="2549525" y="2600325"/>
          <p14:tracePt t="14161" x="2628900" y="2619375"/>
          <p14:tracePt t="14177" x="2667000" y="2619375"/>
          <p14:tracePt t="14193" x="2717800" y="2619375"/>
          <p14:tracePt t="14210" x="2768600" y="2619375"/>
          <p14:tracePt t="14227" x="2841625" y="2593975"/>
          <p14:tracePt t="14244" x="2889250" y="2581275"/>
          <p14:tracePt t="14260" x="2936875" y="2562225"/>
          <p14:tracePt t="14277" x="2952750" y="2552700"/>
          <p14:tracePt t="14293" x="2965450" y="2536825"/>
          <p14:tracePt t="14310" x="2987675" y="2514600"/>
          <p14:tracePt t="14327" x="2990850" y="2501900"/>
          <p14:tracePt t="14343" x="2990850" y="2486025"/>
          <p14:tracePt t="14360" x="2990850" y="2476500"/>
          <p14:tracePt t="14377" x="2990850" y="2470150"/>
          <p14:tracePt t="14410" x="2984500" y="2470150"/>
          <p14:tracePt t="14427" x="2968625" y="2470150"/>
          <p14:tracePt t="14443" x="2959100" y="2470150"/>
          <p14:tracePt t="14461" x="2946400" y="2473325"/>
          <p14:tracePt t="14477" x="2936875" y="2482850"/>
          <p14:tracePt t="14494" x="2924175" y="2511425"/>
          <p14:tracePt t="14510" x="2879725" y="2625725"/>
          <p14:tracePt t="14526" x="2835275" y="2736850"/>
          <p14:tracePt t="14544" x="2819400" y="2822575"/>
          <p14:tracePt t="14560" x="2797175" y="2933700"/>
          <p14:tracePt t="14577" x="2771775" y="3041650"/>
          <p14:tracePt t="14594" x="2765425" y="3146425"/>
          <p14:tracePt t="14610" x="2749550" y="3251200"/>
          <p14:tracePt t="14627" x="2743200" y="3286125"/>
          <p14:tracePt t="14643" x="2740025" y="3298825"/>
          <p14:tracePt t="15023" x="2759075" y="3343275"/>
          <p14:tracePt t="15030" x="2794000" y="3429000"/>
          <p14:tracePt t="15044" x="2901950" y="3641725"/>
          <p14:tracePt t="15060" x="2978150" y="3810000"/>
          <p14:tracePt t="15077" x="3054350" y="4032250"/>
          <p14:tracePt t="15110" x="3140075" y="4495800"/>
          <p14:tracePt t="15145" x="3165475" y="4810125"/>
          <p14:tracePt t="15161" x="3165475" y="4946650"/>
          <p14:tracePt t="15177" x="3165475" y="5060950"/>
          <p14:tracePt t="15194" x="3143250" y="5194300"/>
          <p14:tracePt t="15210" x="3130550" y="5280025"/>
          <p14:tracePt t="15226" x="3105150" y="5368925"/>
          <p14:tracePt t="15243" x="3098800" y="5464175"/>
          <p14:tracePt t="15260" x="3092450" y="5511800"/>
          <p14:tracePt t="15277" x="3079750" y="5556250"/>
          <p14:tracePt t="15293" x="3060700" y="5619750"/>
          <p14:tracePt t="15310" x="3041650" y="5657850"/>
          <p14:tracePt t="15326" x="3028950" y="5695950"/>
          <p14:tracePt t="15343" x="3009900" y="5743575"/>
          <p14:tracePt t="15360" x="2997200" y="5768975"/>
          <p14:tracePt t="15377" x="2978150" y="5791200"/>
          <p14:tracePt t="15393" x="2968625" y="5813425"/>
          <p14:tracePt t="15410" x="2968625" y="5822950"/>
          <p14:tracePt t="15427" x="2968625" y="5832475"/>
          <p14:tracePt t="15443" x="2968625" y="5838825"/>
          <p14:tracePt t="15460" x="2968625" y="5835650"/>
          <p14:tracePt t="15477" x="2971800" y="5813425"/>
          <p14:tracePt t="15493" x="2997200" y="5749925"/>
          <p14:tracePt t="15510" x="3009900" y="5695950"/>
          <p14:tracePt t="15526" x="3022600" y="5641975"/>
          <p14:tracePt t="15543" x="3035300" y="5565775"/>
          <p14:tracePt t="15560" x="3035300" y="5521325"/>
          <p14:tracePt t="15577" x="3035300" y="5483225"/>
          <p14:tracePt t="15594" x="3022600" y="5441950"/>
          <p14:tracePt t="15610" x="3016250" y="5419725"/>
          <p14:tracePt t="15626" x="3009900" y="5394325"/>
          <p14:tracePt t="15643" x="2987675" y="5368925"/>
          <p14:tracePt t="15660" x="2974975" y="5337175"/>
          <p14:tracePt t="15678" x="2959100" y="5302250"/>
          <p14:tracePt t="15694" x="2940050" y="5270500"/>
          <p14:tracePt t="15710" x="2914650" y="5245100"/>
          <p14:tracePt t="15726" x="2895600" y="5216525"/>
          <p14:tracePt t="15743" x="2863850" y="5178425"/>
          <p14:tracePt t="15760" x="2847975" y="5156200"/>
          <p14:tracePt t="15777" x="2803525" y="5124450"/>
          <p14:tracePt t="15793" x="2771775" y="5092700"/>
          <p14:tracePt t="15810" x="2733675" y="5073650"/>
          <p14:tracePt t="15827" x="2682875" y="5048250"/>
          <p14:tracePt t="15843" x="2651125" y="5016500"/>
          <p14:tracePt t="15860" x="2619375" y="4991100"/>
          <p14:tracePt t="15877" x="2568575" y="4946650"/>
          <p14:tracePt t="15893" x="2511425" y="4902200"/>
          <p14:tracePt t="15910" x="2432050" y="4854575"/>
          <p14:tracePt t="15927" x="2308225" y="4775200"/>
          <p14:tracePt t="15943" x="2228850" y="4718050"/>
          <p14:tracePt t="15960" x="2139950" y="4686300"/>
          <p14:tracePt t="15977" x="2012950" y="4629150"/>
          <p14:tracePt t="15993" x="1946275" y="4606925"/>
          <p14:tracePt t="16010" x="1879600" y="4578350"/>
          <p14:tracePt t="16012" x="1841500" y="4568825"/>
          <p14:tracePt t="16027" x="1755775" y="4537075"/>
          <p14:tracePt t="16044" x="1657350" y="4514850"/>
          <p14:tracePt t="16060" x="1568450" y="4489450"/>
          <p14:tracePt t="16076" x="1444625" y="4457700"/>
          <p14:tracePt t="16093" x="1371600" y="4445000"/>
          <p14:tracePt t="16110" x="1298575" y="4435475"/>
          <p14:tracePt t="16126" x="1190625" y="4435475"/>
          <p14:tracePt t="16144" x="1130300" y="4435475"/>
          <p14:tracePt t="16160" x="1069975" y="4441825"/>
          <p14:tracePt t="16176" x="981075" y="4460875"/>
          <p14:tracePt t="16193" x="917575" y="4476750"/>
          <p14:tracePt t="16210" x="854075" y="4489450"/>
          <p14:tracePt t="16226" x="768350" y="4518025"/>
          <p14:tracePt t="16243" x="723900" y="4537075"/>
          <p14:tracePt t="16260" x="676275" y="4572000"/>
          <p14:tracePt t="16277" x="625475" y="4616450"/>
          <p14:tracePt t="16293" x="584200" y="4654550"/>
          <p14:tracePt t="16310" x="558800" y="4702175"/>
          <p14:tracePt t="16326" x="514350" y="4746625"/>
          <p14:tracePt t="16343" x="482600" y="4778375"/>
          <p14:tracePt t="16360" x="463550" y="4810125"/>
          <p14:tracePt t="16377" x="444500" y="4864100"/>
          <p14:tracePt t="16393" x="431800" y="4911725"/>
          <p14:tracePt t="16411" x="412750" y="4981575"/>
          <p14:tracePt t="16426" x="412750" y="5035550"/>
          <p14:tracePt t="16444" x="412750" y="5080000"/>
          <p14:tracePt t="16460" x="412750" y="5165725"/>
          <p14:tracePt t="16477" x="412750" y="5216525"/>
          <p14:tracePt t="16493" x="428625" y="5270500"/>
          <p14:tracePt t="16510" x="441325" y="5314950"/>
          <p14:tracePt t="16512" x="447675" y="5334000"/>
          <p14:tracePt t="16526" x="460375" y="5387975"/>
          <p14:tracePt t="16544" x="482600" y="5454650"/>
          <p14:tracePt t="16560" x="539750" y="5572125"/>
          <p14:tracePt t="16576" x="574675" y="5638800"/>
          <p14:tracePt t="16593" x="584200" y="5667375"/>
          <p14:tracePt t="16875" x="644525" y="5702300"/>
          <p14:tracePt t="16882" x="708025" y="5737225"/>
          <p14:tracePt t="16893" x="758825" y="5781675"/>
          <p14:tracePt t="16909" x="873125" y="5886450"/>
          <p14:tracePt t="16926" x="968375" y="5962650"/>
          <p14:tracePt t="16944" x="1060450" y="6042025"/>
          <p14:tracePt t="16960" x="1206500" y="6149975"/>
          <p14:tracePt t="16977" x="1301750" y="6248400"/>
          <p14:tracePt t="16993" x="1409700" y="6343650"/>
          <p14:tracePt t="17010" x="1543050" y="6464300"/>
          <p14:tracePt t="17026" x="1612900" y="6508750"/>
          <p14:tracePt t="17316" x="2206625" y="6854825"/>
          <p14:tracePt t="17327" x="2225675" y="6854825"/>
          <p14:tracePt t="17360" x="2349500" y="6854825"/>
          <p14:tracePt t="17394" x="2492375" y="6854825"/>
          <p14:tracePt t="17410" x="2527300" y="6854825"/>
          <p14:tracePt t="17426" x="2543175" y="6854825"/>
          <p14:tracePt t="17444" x="2559050" y="6854825"/>
          <p14:tracePt t="17459" x="2574925" y="6854825"/>
          <p14:tracePt t="17476" x="2584450" y="6854825"/>
          <p14:tracePt t="17493" x="2597150" y="6842125"/>
          <p14:tracePt t="17509" x="2609850" y="6832600"/>
          <p14:tracePt t="17527" x="2622550" y="6823075"/>
          <p14:tracePt t="17543" x="2635250" y="6804025"/>
          <p14:tracePt t="17560" x="2635250" y="6794500"/>
          <p14:tracePt t="17576" x="2632075" y="6778625"/>
          <p14:tracePt t="17593" x="2587625" y="6740525"/>
          <p14:tracePt t="17610" x="2555875" y="6715125"/>
          <p14:tracePt t="17626" x="2527300" y="6702425"/>
          <p14:tracePt t="17643" x="2482850" y="6677025"/>
          <p14:tracePt t="17659" x="2466975" y="6667500"/>
          <p14:tracePt t="17676" x="2457450" y="6667500"/>
          <p14:tracePt t="17693" x="2441575" y="6667500"/>
          <p14:tracePt t="17709" x="2428875" y="6667500"/>
          <p14:tracePt t="17726" x="2413000" y="6667500"/>
          <p14:tracePt t="17743" x="2371725" y="6667500"/>
          <p14:tracePt t="17760" x="2349500" y="6667500"/>
          <p14:tracePt t="17777" x="2320925" y="6667500"/>
          <p14:tracePt t="17793" x="2289175" y="6667500"/>
          <p14:tracePt t="17810" x="2257425" y="6667500"/>
          <p14:tracePt t="17827" x="2235200" y="6661150"/>
          <p14:tracePt t="17843" x="2187575" y="6645275"/>
          <p14:tracePt t="17859" x="2155825" y="6626225"/>
          <p14:tracePt t="17927" x="1949450" y="6480175"/>
          <p14:tracePt t="17944" x="1917700" y="6454775"/>
          <p14:tracePt t="17960" x="1908175" y="6435725"/>
          <p14:tracePt t="17976" x="1898650" y="6426200"/>
          <p14:tracePt t="17993" x="1898650" y="6410325"/>
          <p14:tracePt t="18010" x="1898650" y="6403975"/>
          <p14:tracePt t="18027" x="1898650" y="6391275"/>
          <p14:tracePt t="18044" x="1898650" y="6381750"/>
          <p14:tracePt t="18060" x="1898650" y="6369050"/>
          <p14:tracePt t="18077" x="1911350" y="6356350"/>
          <p14:tracePt t="18093" x="1920875" y="6334125"/>
          <p14:tracePt t="18110" x="1927225" y="6318250"/>
          <p14:tracePt t="18127" x="1943100" y="6296025"/>
          <p14:tracePt t="18143" x="1952625" y="6280150"/>
          <p14:tracePt t="18160" x="1958975" y="6270625"/>
          <p14:tracePt t="18177" x="1958975" y="6257925"/>
          <p14:tracePt t="18271" x="1958975" y="6264275"/>
          <p14:tracePt t="18278" x="1958975" y="6267450"/>
          <p14:tracePt t="18294" x="1958975" y="6276975"/>
          <p14:tracePt t="18311" x="1958975" y="6292850"/>
          <p14:tracePt t="18326" x="1958975" y="6308725"/>
          <p14:tracePt t="18343" x="1958975" y="6318250"/>
          <p14:tracePt t="18359" x="1958975" y="6327775"/>
          <p14:tracePt t="18376" x="1958975" y="6365875"/>
          <p14:tracePt t="18393" x="1958975" y="6403975"/>
          <p14:tracePt t="18409" x="1965325" y="6438900"/>
          <p14:tracePt t="18427" x="1984375" y="6521450"/>
          <p14:tracePt t="18676" x="2178050" y="6727825"/>
          <p14:tracePt t="18683" x="2187575" y="6721475"/>
          <p14:tracePt t="18693" x="2200275" y="6715125"/>
          <p14:tracePt t="18709" x="2241550" y="6683375"/>
          <p14:tracePt t="18726" x="2286000" y="6632575"/>
          <p14:tracePt t="18743" x="2317750" y="6591300"/>
          <p14:tracePt t="18759" x="2343150" y="6559550"/>
          <p14:tracePt t="18776" x="2381250" y="6524625"/>
          <p14:tracePt t="18793" x="2406650" y="6492875"/>
          <p14:tracePt t="18810" x="2438400" y="6464300"/>
          <p14:tracePt t="18826" x="2463800" y="6438900"/>
          <p14:tracePt t="18843" x="2511425" y="6413500"/>
          <p14:tracePt t="18860" x="2574925" y="6388100"/>
          <p14:tracePt t="18876" x="2619375" y="6375400"/>
          <p14:tracePt t="18893" x="2641600" y="6362700"/>
          <p14:tracePt t="18910" x="2676525" y="6362700"/>
          <p14:tracePt t="18926" x="2686050" y="6362700"/>
          <p14:tracePt t="18943" x="2695575" y="6362700"/>
          <p14:tracePt t="18960" x="2711450" y="6362700"/>
          <p14:tracePt t="18976" x="2740025" y="6362700"/>
          <p14:tracePt t="18993" x="2762250" y="6362700"/>
          <p14:tracePt t="19009" x="2816225" y="6362700"/>
          <p14:tracePt t="19026" x="2851150" y="6362700"/>
          <p14:tracePt t="19043" x="2873375" y="6362700"/>
          <p14:tracePt t="19059" x="2901950" y="6362700"/>
          <p14:tracePt t="19076" x="2911475" y="6362700"/>
          <p14:tracePt t="19093" x="2914650" y="6362700"/>
          <p14:tracePt t="19168" x="2914650" y="6365875"/>
          <p14:tracePt t="19174" x="2908300" y="6369050"/>
          <p14:tracePt t="19182" x="2905125" y="6369050"/>
          <p14:tracePt t="19194" x="2898775" y="6375400"/>
          <p14:tracePt t="19210" x="2879725" y="6391275"/>
          <p14:tracePt t="19226" x="2867025" y="6400800"/>
          <p14:tracePt t="19243" x="2857500" y="6403975"/>
          <p14:tracePt t="19260" x="2838450" y="6416675"/>
          <p14:tracePt t="19276" x="2828925" y="6419850"/>
          <p14:tracePt t="19294" x="2819400" y="6429375"/>
          <p14:tracePt t="19310" x="2803525" y="6445250"/>
          <p14:tracePt t="19326" x="2787650" y="6451600"/>
          <p14:tracePt t="19342" x="2778125" y="6454775"/>
          <p14:tracePt t="19360" x="2765425" y="6461125"/>
          <p14:tracePt t="19376" x="2759075" y="6464300"/>
          <p14:tracePt t="20456" x="2787650" y="6442075"/>
          <p14:tracePt t="20463" x="2841625" y="6397625"/>
          <p14:tracePt t="20477" x="2936875" y="6311900"/>
          <p14:tracePt t="20493" x="3048000" y="6175375"/>
          <p14:tracePt t="20510" x="3159125" y="6016625"/>
          <p14:tracePt t="20527" x="3289300" y="5857875"/>
          <p14:tracePt t="20559" x="3397250" y="5686425"/>
          <p14:tracePt t="20562" x="3413125" y="5648325"/>
          <p14:tracePt t="20593" x="3438525" y="5562600"/>
          <p14:tracePt t="20610" x="3438525" y="5534025"/>
          <p14:tracePt t="20626" x="3438525" y="5521325"/>
          <p14:tracePt t="20643" x="3438525" y="5511800"/>
          <p14:tracePt t="20659" x="3438525" y="5489575"/>
          <p14:tracePt t="20676" x="3419475" y="5467350"/>
          <p14:tracePt t="20693" x="3400425" y="5445125"/>
          <p14:tracePt t="20709" x="3359150" y="5394325"/>
          <p14:tracePt t="20726" x="3276600" y="5321300"/>
          <p14:tracePt t="20743" x="3206750" y="5264150"/>
          <p14:tracePt t="20759" x="3136900" y="5219700"/>
          <p14:tracePt t="20776" x="2994025" y="5133975"/>
          <p14:tracePt t="20793" x="2901950" y="5076825"/>
          <p14:tracePt t="20809" x="2800350" y="5016500"/>
          <p14:tracePt t="20826" x="2613025" y="4902200"/>
          <p14:tracePt t="20843" x="2486025" y="4819650"/>
          <p14:tracePt t="20860" x="2371725" y="4749800"/>
          <p14:tracePt t="20876" x="2232025" y="4667250"/>
          <p14:tracePt t="20892" x="2098675" y="4622800"/>
          <p14:tracePt t="20909" x="1987550" y="4581525"/>
          <p14:tracePt t="20926" x="1831975" y="4556125"/>
          <p14:tracePt t="20943" x="1724025" y="4540250"/>
          <p14:tracePt t="20959" x="1606550" y="4514850"/>
          <p14:tracePt t="20977" x="1498600" y="4514850"/>
          <p14:tracePt t="20993" x="1419225" y="4505325"/>
          <p14:tracePt t="21010" x="1289050" y="4498975"/>
          <p14:tracePt t="21026" x="1216025" y="4498975"/>
          <p14:tracePt t="21043" x="1158875" y="4498975"/>
          <p14:tracePt t="21059" x="1114425" y="4498975"/>
          <p14:tracePt t="21076" x="1025525" y="4508500"/>
          <p14:tracePt t="21093" x="987425" y="4521200"/>
          <p14:tracePt t="21109" x="942975" y="4533900"/>
          <p14:tracePt t="21126" x="892175" y="4552950"/>
          <p14:tracePt t="21143" x="869950" y="4565650"/>
          <p14:tracePt t="21160" x="828675" y="4587875"/>
          <p14:tracePt t="21176" x="809625" y="4600575"/>
          <p14:tracePt t="21193" x="800100" y="4610100"/>
          <p14:tracePt t="21210" x="781050" y="4625975"/>
          <p14:tracePt t="21226" x="771525" y="4641850"/>
          <p14:tracePt t="21243" x="758825" y="4651375"/>
          <p14:tracePt t="21260" x="739775" y="4664075"/>
          <p14:tracePt t="21276" x="730250" y="4673600"/>
          <p14:tracePt t="21292" x="720725" y="4695825"/>
          <p14:tracePt t="21310" x="704850" y="4724400"/>
          <p14:tracePt t="21326" x="704850" y="4752975"/>
          <p14:tracePt t="21343" x="704850" y="4787900"/>
          <p14:tracePt t="21359" x="720725" y="4886325"/>
          <p14:tracePt t="21376" x="736600" y="4940300"/>
          <p14:tracePt t="21393" x="749300" y="4984750"/>
          <p14:tracePt t="21409" x="771525" y="5029200"/>
          <p14:tracePt t="21426" x="796925" y="5067300"/>
          <p14:tracePt t="21443" x="847725" y="5108575"/>
          <p14:tracePt t="21459" x="946150" y="5184775"/>
          <p14:tracePt t="21476" x="996950" y="5219700"/>
          <p14:tracePt t="21493" x="1025525" y="5238750"/>
          <p14:tracePt t="21509" x="1069975" y="5257800"/>
          <p14:tracePt t="21526" x="1079500" y="5260975"/>
          <p14:tracePt t="21543" x="1092200" y="5260975"/>
          <p14:tracePt t="21545" x="1104900" y="5260975"/>
          <p14:tracePt t="21559" x="1120775" y="5260975"/>
          <p14:tracePt t="21576" x="1130300" y="5260975"/>
          <p14:tracePt t="21593" x="1146175" y="5260975"/>
          <p14:tracePt t="21609" x="1158875" y="5260975"/>
          <p14:tracePt t="21626" x="1168400" y="5260975"/>
          <p14:tracePt t="21680" x="1168400" y="5254625"/>
          <p14:tracePt t="21709" x="1168400" y="5248275"/>
          <p14:tracePt t="21730" x="1168400" y="5245100"/>
          <p14:tracePt t="21794" x="1174750" y="5245100"/>
          <p14:tracePt t="21801" x="1177925" y="5245100"/>
          <p14:tracePt t="21809" x="1196975" y="5238750"/>
          <p14:tracePt t="21826" x="1231900" y="5238750"/>
          <p14:tracePt t="21844" x="1295400" y="5238750"/>
          <p14:tracePt t="21859" x="1346200" y="5238750"/>
          <p14:tracePt t="21876" x="1435100" y="5238750"/>
          <p14:tracePt t="21893" x="1622425" y="5254625"/>
          <p14:tracePt t="21909" x="1704975" y="5260975"/>
          <p14:tracePt t="21926" x="1768475" y="5260975"/>
          <p14:tracePt t="21943" x="1822450" y="5267325"/>
          <p14:tracePt t="21959" x="1851025" y="5267325"/>
          <p14:tracePt t="21976" x="1873250" y="5267325"/>
          <p14:tracePt t="21994" x="1936750" y="5273675"/>
          <p14:tracePt t="22009" x="1981200" y="5292725"/>
          <p14:tracePt t="22026" x="2019300" y="5299075"/>
          <p14:tracePt t="22043" x="2060575" y="5299075"/>
          <p14:tracePt t="22060" x="2070100" y="5299075"/>
          <p14:tracePt t="22077" x="2082800" y="5299075"/>
          <p14:tracePt t="22093" x="2098675" y="5292725"/>
          <p14:tracePt t="22109" x="2111375" y="5270500"/>
          <p14:tracePt t="22126" x="2120900" y="5238750"/>
          <p14:tracePt t="22143" x="2130425" y="5153025"/>
          <p14:tracePt t="22159" x="2130425" y="5102225"/>
          <p14:tracePt t="22176" x="2130425" y="5051425"/>
          <p14:tracePt t="22192" x="2127250" y="4987925"/>
          <p14:tracePt t="22209" x="2117725" y="4949825"/>
          <p14:tracePt t="22226" x="2108200" y="4918075"/>
          <p14:tracePt t="22243" x="2089150" y="4854575"/>
          <p14:tracePt t="22259" x="2066925" y="4791075"/>
          <p14:tracePt t="22276" x="2054225" y="4737100"/>
          <p14:tracePt t="22292" x="2012950" y="4670425"/>
          <p14:tracePt t="22309" x="1981200" y="4645025"/>
          <p14:tracePt t="22326" x="1949450" y="4613275"/>
          <p14:tracePt t="22343" x="1892300" y="4587875"/>
          <p14:tracePt t="22359" x="1854200" y="4568825"/>
          <p14:tracePt t="22377" x="1825625" y="4556125"/>
          <p14:tracePt t="22393" x="1758950" y="4537075"/>
          <p14:tracePt t="22410" x="1708150" y="4524375"/>
          <p14:tracePt t="22426" x="1641475" y="4502150"/>
          <p14:tracePt t="22443" x="1555750" y="4495800"/>
          <p14:tracePt t="22459" x="1504950" y="4495800"/>
          <p14:tracePt t="22476" x="1444625" y="4495800"/>
          <p14:tracePt t="22493" x="1323975" y="4489450"/>
          <p14:tracePt t="22509" x="1254125" y="4489450"/>
          <p14:tracePt t="22527" x="1177925" y="4489450"/>
          <p14:tracePt t="22543" x="1139825" y="4489450"/>
          <p14:tracePt t="22559" x="1101725" y="4492625"/>
          <p14:tracePt t="22576" x="1060450" y="4511675"/>
          <p14:tracePt t="22593" x="1038225" y="4511675"/>
          <p14:tracePt t="22609" x="1009650" y="4524375"/>
          <p14:tracePt t="22627" x="981075" y="4530725"/>
          <p14:tracePt t="22642" x="971550" y="4533900"/>
          <p14:tracePt t="22659" x="955675" y="4543425"/>
          <p14:tracePt t="22676" x="939800" y="4552950"/>
          <p14:tracePt t="22692" x="930275" y="4568825"/>
          <p14:tracePt t="22709" x="920750" y="4578350"/>
          <p14:tracePt t="22726" x="901700" y="4594225"/>
          <p14:tracePt t="22742" x="895350" y="4603750"/>
          <p14:tracePt t="22759" x="895350" y="4619625"/>
          <p14:tracePt t="22776" x="895350" y="4635500"/>
          <p14:tracePt t="22792" x="895350" y="4645025"/>
          <p14:tracePt t="22809" x="895350" y="4654550"/>
          <p14:tracePt t="24835" x="914400" y="4654550"/>
          <p14:tracePt t="24842" x="968375" y="4654550"/>
          <p14:tracePt t="24849" x="1012825" y="4654550"/>
          <p14:tracePt t="24859" x="1082675" y="4648200"/>
          <p14:tracePt t="24876" x="1222375" y="4629150"/>
          <p14:tracePt t="24893" x="1501775" y="4584700"/>
          <p14:tracePt t="24909" x="1698625" y="4527550"/>
          <p14:tracePt t="24942" x="2133600" y="4416425"/>
          <p14:tracePt t="24977" x="2584450" y="4352925"/>
          <p14:tracePt t="24994" x="2755900" y="4343400"/>
          <p14:tracePt t="25010" x="2940050" y="4349750"/>
          <p14:tracePt t="25026" x="3162300" y="4375150"/>
          <p14:tracePt t="25042" x="3292475" y="4400550"/>
          <p14:tracePt t="25059" x="3432175" y="4438650"/>
          <p14:tracePt t="25076" x="3613150" y="4479925"/>
          <p14:tracePt t="25092" x="3721100" y="4495800"/>
          <p14:tracePt t="25109" x="3860800" y="4514850"/>
          <p14:tracePt t="25126" x="4035425" y="4540250"/>
          <p14:tracePt t="25142" x="4133850" y="4565650"/>
          <p14:tracePt t="25159" x="4251325" y="4581525"/>
          <p14:tracePt t="25176" x="4438650" y="4606925"/>
          <p14:tracePt t="25192" x="4537075" y="4622800"/>
          <p14:tracePt t="25209" x="4641850" y="4638675"/>
          <p14:tracePt t="25225" x="4841875" y="4657725"/>
          <p14:tracePt t="25242" x="4968875" y="4657725"/>
          <p14:tracePt t="25259" x="5140325" y="4651375"/>
          <p14:tracePt t="25275" x="5403850" y="4632325"/>
          <p14:tracePt t="25292" x="5610225" y="4622800"/>
          <p14:tracePt t="25309" x="5816600" y="4603750"/>
          <p14:tracePt t="25325" x="6156325" y="4575175"/>
          <p14:tracePt t="25342" x="6353175" y="4556125"/>
          <p14:tracePt t="25359" x="6515100" y="4530725"/>
          <p14:tracePt t="25375" x="6784975" y="4473575"/>
          <p14:tracePt t="25392" x="6937375" y="4419600"/>
          <p14:tracePt t="25409" x="7102475" y="4375150"/>
          <p14:tracePt t="25426" x="7299325" y="4295775"/>
          <p14:tracePt t="25442" x="7397750" y="4260850"/>
          <p14:tracePt t="25459" x="7480300" y="4244975"/>
          <p14:tracePt t="25476" x="7613650" y="4222750"/>
          <p14:tracePt t="25492" x="7677150" y="4206875"/>
          <p14:tracePt t="25509" x="7724775" y="4187825"/>
          <p14:tracePt t="25526" x="7772400" y="4187825"/>
          <p14:tracePt t="25543" x="7800975" y="4181475"/>
          <p14:tracePt t="25559" x="7816850" y="4181475"/>
          <p14:tracePt t="25576" x="7839075" y="4171950"/>
          <p14:tracePt t="25593" x="7842250" y="4162425"/>
          <p14:tracePt t="25610" x="7851775" y="4130675"/>
          <p14:tracePt t="25626" x="7851775" y="4076700"/>
          <p14:tracePt t="25642" x="7842250" y="4003675"/>
          <p14:tracePt t="25660" x="7794625" y="3886200"/>
          <p14:tracePt t="25676" x="7724775" y="3784600"/>
          <p14:tracePt t="25692" x="7632700" y="3635375"/>
          <p14:tracePt t="25709" x="7534275" y="3508375"/>
          <p14:tracePt t="25726" x="7394575" y="3371850"/>
          <p14:tracePt t="25742" x="7277100" y="3273425"/>
          <p14:tracePt t="25759" x="7162800" y="3165475"/>
          <p14:tracePt t="25776" x="7026275" y="3054350"/>
          <p14:tracePt t="25793" x="6934200" y="2997200"/>
          <p14:tracePt t="25809" x="6740525" y="2914650"/>
          <p14:tracePt t="25825" x="6610350" y="2898775"/>
          <p14:tracePt t="25842" x="6486525" y="2898775"/>
          <p14:tracePt t="25859" x="6286500" y="2930525"/>
          <p14:tracePt t="25876" x="6184900" y="2971800"/>
          <p14:tracePt t="25892" x="6076950" y="3006725"/>
          <p14:tracePt t="25909" x="5924550" y="3063875"/>
          <p14:tracePt t="25925" x="5816600" y="3098800"/>
          <p14:tracePt t="25942" x="5727700" y="3130550"/>
          <p14:tracePt t="25959" x="5591175" y="3178175"/>
          <p14:tracePt t="25975" x="5448300" y="3222625"/>
          <p14:tracePt t="25992" x="5292725" y="3276600"/>
          <p14:tracePt t="26009" x="5095875" y="3365500"/>
          <p14:tracePt t="26026" x="4975225" y="3429000"/>
          <p14:tracePt t="26042" x="4860925" y="3479800"/>
          <p14:tracePt t="26059" x="4756150" y="3524250"/>
          <p14:tracePt t="26075" x="4702175" y="3552825"/>
          <p14:tracePt t="26092" x="4664075" y="3565525"/>
          <p14:tracePt t="26108" x="4581525" y="3590925"/>
          <p14:tracePt t="26126" x="4543425" y="3603625"/>
          <p14:tracePt t="26142" x="4514850" y="3622675"/>
          <p14:tracePt t="26159" x="4492625" y="3638550"/>
          <p14:tracePt t="26176" x="4479925" y="3660775"/>
          <p14:tracePt t="26192" x="4479925" y="3683000"/>
          <p14:tracePt t="26209" x="4483100" y="3711575"/>
          <p14:tracePt t="26226" x="4492625" y="3733800"/>
          <p14:tracePt t="26242" x="4518025" y="3749675"/>
          <p14:tracePt t="26259" x="4543425" y="3768725"/>
          <p14:tracePt t="26276" x="4556125" y="3781425"/>
          <p14:tracePt t="26292" x="4565650" y="3794125"/>
          <p14:tracePt t="26309" x="4584700" y="3806825"/>
          <p14:tracePt t="26326" x="4600575" y="3822700"/>
          <p14:tracePt t="26342" x="4625975" y="3854450"/>
          <p14:tracePt t="26359" x="4686300" y="3908425"/>
          <p14:tracePt t="26375" x="4756150" y="3956050"/>
          <p14:tracePt t="26392" x="4826000" y="4010025"/>
          <p14:tracePt t="26409" x="4949825" y="4089400"/>
          <p14:tracePt t="26426" x="5010150" y="4143375"/>
          <p14:tracePt t="26443" x="5127625" y="4200525"/>
          <p14:tracePt t="26459" x="5216525" y="4238625"/>
          <p14:tracePt t="26476" x="5311775" y="4248150"/>
          <p14:tracePt t="26493" x="5486400" y="4225925"/>
          <p14:tracePt t="26509" x="5632450" y="4162425"/>
          <p14:tracePt t="26526" x="5737225" y="4083050"/>
          <p14:tracePt t="26543" x="5854700" y="3937000"/>
          <p14:tracePt t="26559" x="5937250" y="3790950"/>
          <p14:tracePt t="26576" x="6000750" y="3644900"/>
          <p14:tracePt t="26593" x="6054725" y="3432175"/>
          <p14:tracePt t="26609" x="6070600" y="3314700"/>
          <p14:tracePt t="26625" x="6070600" y="3254375"/>
          <p14:tracePt t="26643" x="6070600" y="3206750"/>
          <p14:tracePt t="26659" x="6070600" y="3175000"/>
          <p14:tracePt t="26676" x="6070600" y="3162300"/>
          <p14:tracePt t="26692" x="6054725" y="3140075"/>
          <p14:tracePt t="26708" x="6042025" y="3108325"/>
          <p14:tracePt t="26726" x="6029325" y="3079750"/>
          <p14:tracePt t="26742" x="6010275" y="2987675"/>
          <p14:tracePt t="26759" x="5988050" y="2924175"/>
          <p14:tracePt t="26776" x="5972175" y="2870200"/>
          <p14:tracePt t="26792" x="5908675" y="2743200"/>
          <p14:tracePt t="26809" x="5857875" y="2651125"/>
          <p14:tracePt t="26825" x="5794375" y="2578100"/>
          <p14:tracePt t="26842" x="5692775" y="2501900"/>
          <p14:tracePt t="26859" x="5603875" y="2441575"/>
          <p14:tracePt t="26876" x="5467350" y="2381250"/>
          <p14:tracePt t="26892" x="5314950" y="2295525"/>
          <p14:tracePt t="26908" x="5235575" y="2257425"/>
          <p14:tracePt t="26926" x="5187950" y="2228850"/>
          <p14:tracePt t="26942" x="5086350" y="2178050"/>
          <p14:tracePt t="26959" x="5016500" y="2130425"/>
          <p14:tracePt t="26976" x="4959350" y="2101850"/>
          <p14:tracePt t="26992" x="4873625" y="2073275"/>
          <p14:tracePt t="27009" x="4835525" y="2054225"/>
          <p14:tracePt t="27026" x="4784725" y="2047875"/>
          <p14:tracePt t="27042" x="4721225" y="2057400"/>
          <p14:tracePt t="27059" x="4673600" y="2092325"/>
          <p14:tracePt t="27076" x="4638675" y="2139950"/>
          <p14:tracePt t="27092" x="4562475" y="2244725"/>
          <p14:tracePt t="27109" x="4502150" y="2355850"/>
          <p14:tracePt t="27126" x="4429125" y="2584450"/>
          <p14:tracePt t="27142" x="4394200" y="2714625"/>
          <p14:tracePt t="27159" x="4349750" y="2879725"/>
          <p14:tracePt t="27176" x="4292600" y="3136900"/>
          <p14:tracePt t="27192" x="4248150" y="3321050"/>
          <p14:tracePt t="27209" x="4210050" y="3498850"/>
          <p14:tracePt t="27226" x="4156075" y="3733800"/>
          <p14:tracePt t="27242" x="4117975" y="3895725"/>
          <p14:tracePt t="27259" x="4073525" y="4029075"/>
          <p14:tracePt t="27276" x="4022725" y="4197350"/>
          <p14:tracePt t="27292" x="3981450" y="4321175"/>
          <p14:tracePt t="27309" x="3946525" y="4419600"/>
          <p14:tracePt t="27326" x="3908425" y="4565650"/>
          <p14:tracePt t="27342" x="3889375" y="4673600"/>
          <p14:tracePt t="27359" x="3883025" y="4756150"/>
          <p14:tracePt t="27376" x="3883025" y="4883150"/>
          <p14:tracePt t="27392" x="3886200" y="4956175"/>
          <p14:tracePt t="27409" x="3902075" y="5022850"/>
          <p14:tracePt t="27425" x="3924300" y="5080000"/>
          <p14:tracePt t="27442" x="3943350" y="5102225"/>
          <p14:tracePt t="27640" x="3854450" y="5080000"/>
          <p14:tracePt t="27647" x="3727450" y="5060950"/>
          <p14:tracePt t="27658" x="3505200" y="5035550"/>
          <p14:tracePt t="27675" x="3044825" y="5057775"/>
          <p14:tracePt t="27692" x="2720975" y="5089525"/>
          <p14:tracePt t="27709" x="2292350" y="5168900"/>
          <p14:tracePt t="27726" x="1647825" y="5327650"/>
          <p14:tracePt t="27743" x="1260475" y="5413375"/>
          <p14:tracePt t="27760" x="755650" y="5486400"/>
          <p14:tracePt t="27777" x="514350" y="5505450"/>
          <p14:tracePt t="27793" x="333375" y="5505450"/>
          <p14:tracePt t="27809" x="215900" y="5505450"/>
          <p14:tracePt t="27825" x="76200" y="5514975"/>
          <p14:tracePt t="27842" x="12700" y="5527675"/>
          <p14:tracePt t="27918" x="22225" y="5800725"/>
          <p14:tracePt t="27925" x="53975" y="5832475"/>
          <p14:tracePt t="27932" x="107950" y="5886450"/>
          <p14:tracePt t="27942" x="168275" y="5921375"/>
          <p14:tracePt t="27959" x="368300" y="6057900"/>
          <p14:tracePt t="27975" x="492125" y="6118225"/>
          <p14:tracePt t="27992" x="660400" y="6203950"/>
          <p14:tracePt t="28009" x="923925" y="6334125"/>
          <p14:tracePt t="28026" x="1101725" y="6410325"/>
          <p14:tracePt t="28043" x="1289050" y="6486525"/>
          <p14:tracePt t="28059" x="1581150" y="6540500"/>
          <p14:tracePt t="28143" x="2498725" y="6305550"/>
          <p14:tracePt t="28161" x="2822575" y="6146800"/>
          <p14:tracePt t="28176" x="3190875" y="5959475"/>
          <p14:tracePt t="28194" x="3657600" y="5730875"/>
          <p14:tracePt t="28210" x="4546600" y="5349875"/>
          <p14:tracePt t="28227" x="5105400" y="5092700"/>
          <p14:tracePt t="28245" x="5797550" y="4752975"/>
          <p14:tracePt t="28261" x="6080125" y="4616450"/>
          <p14:tracePt t="28277" x="6286500" y="4508500"/>
          <p14:tracePt t="28295" x="6508750" y="4368800"/>
          <p14:tracePt t="28310" x="6623050" y="4289425"/>
          <p14:tracePt t="28325" x="6737350" y="4219575"/>
          <p14:tracePt t="28342" x="6807200" y="4165600"/>
          <p14:tracePt t="28359" x="6911975" y="4010025"/>
          <p14:tracePt t="28375" x="6962775" y="3908425"/>
          <p14:tracePt t="28392" x="6994525" y="3800475"/>
          <p14:tracePt t="28409" x="7038975" y="3609975"/>
          <p14:tracePt t="28425" x="7038975" y="3482975"/>
          <p14:tracePt t="28442" x="7026275" y="3387725"/>
          <p14:tracePt t="28458" x="6962775" y="3171825"/>
          <p14:tracePt t="28475" x="6902450" y="3048000"/>
          <p14:tracePt t="28492" x="6851650" y="2959100"/>
          <p14:tracePt t="28508" x="6721475" y="2809875"/>
          <p14:tracePt t="28525" x="6626225" y="2705100"/>
          <p14:tracePt t="28543" x="6464300" y="2581275"/>
          <p14:tracePt t="28558" x="6223000" y="2441575"/>
          <p14:tracePt t="28576" x="6045200" y="2355850"/>
          <p14:tracePt t="28593" x="5794375" y="2244725"/>
          <p14:tracePt t="28609" x="5648325" y="2171700"/>
          <p14:tracePt t="28626" x="5489575" y="2089150"/>
          <p14:tracePt t="28643" x="5305425" y="2003425"/>
          <p14:tracePt t="28658" x="5207000" y="1968500"/>
          <p14:tracePt t="28675" x="5073650" y="1924050"/>
          <p14:tracePt t="28693" x="4914900" y="1873250"/>
          <p14:tracePt t="28708" x="4838700" y="1844675"/>
          <p14:tracePt t="28725" x="4772025" y="1812925"/>
          <p14:tracePt t="28742" x="4692650" y="1793875"/>
          <p14:tracePt t="28758" x="4651375" y="1768475"/>
          <p14:tracePt t="28775" x="4606925" y="1755775"/>
          <p14:tracePt t="28793" x="4552950" y="1749425"/>
          <p14:tracePt t="28808" x="4508500" y="1749425"/>
          <p14:tracePt t="28825" x="4454525" y="1765300"/>
          <p14:tracePt t="28843" x="4356100" y="1825625"/>
          <p14:tracePt t="28858" x="4283075" y="1892300"/>
          <p14:tracePt t="28876" x="4203700" y="2016125"/>
          <p14:tracePt t="28893" x="4092575" y="2244725"/>
          <p14:tracePt t="28908" x="4013200" y="2470150"/>
          <p14:tracePt t="28926" x="3959225" y="2657475"/>
          <p14:tracePt t="28942" x="3860800" y="3009900"/>
          <p14:tracePt t="28959" x="3794125" y="3232150"/>
          <p14:tracePt t="28976" x="3724275" y="3463925"/>
          <p14:tracePt t="28993" x="3676650" y="3752850"/>
          <p14:tracePt t="29008" x="3667125" y="3971925"/>
          <p14:tracePt t="29025" x="3667125" y="4130675"/>
          <p14:tracePt t="29042" x="3692525" y="4352925"/>
          <p14:tracePt t="29060" x="3727450" y="4473575"/>
          <p14:tracePt t="29076" x="3768725" y="4581525"/>
          <p14:tracePt t="29092" x="3816350" y="4708525"/>
          <p14:tracePt t="29108" x="3854450" y="4787900"/>
          <p14:tracePt t="29125" x="3914775" y="4889500"/>
          <p14:tracePt t="29142" x="4006850" y="5022850"/>
          <p14:tracePt t="29158" x="4083050" y="5118100"/>
          <p14:tracePt t="29176" x="4146550" y="5187950"/>
          <p14:tracePt t="29193" x="4260850" y="5295900"/>
          <p14:tracePt t="29209" x="4337050" y="5368925"/>
          <p14:tracePt t="29226" x="4429125" y="5429250"/>
          <p14:tracePt t="29242" x="4556125" y="5492750"/>
          <p14:tracePt t="29258" x="4632325" y="5508625"/>
          <p14:tracePt t="29275" x="4727575" y="5514975"/>
          <p14:tracePt t="29292" x="4921250" y="5514975"/>
          <p14:tracePt t="29308" x="5006975" y="5502275"/>
          <p14:tracePt t="29325" x="5124450" y="5486400"/>
          <p14:tracePt t="29342" x="5305425" y="5426075"/>
          <p14:tracePt t="29358" x="5410200" y="5365750"/>
          <p14:tracePt t="29375" x="5499100" y="5324475"/>
          <p14:tracePt t="29392" x="5641975" y="5241925"/>
          <p14:tracePt t="29408" x="5753100" y="5181600"/>
          <p14:tracePt t="29425" x="5835650" y="5124450"/>
          <p14:tracePt t="29442" x="5940425" y="5026025"/>
          <p14:tracePt t="29459" x="6003925" y="4962525"/>
          <p14:tracePt t="29476" x="6108700" y="4857750"/>
          <p14:tracePt t="29492" x="6188075" y="4721225"/>
          <p14:tracePt t="29508" x="6245225" y="4556125"/>
          <p14:tracePt t="29526" x="6289675" y="4289425"/>
          <p14:tracePt t="29542" x="6299200" y="4060825"/>
          <p14:tracePt t="29558" x="6299200" y="3902075"/>
          <p14:tracePt t="29576" x="6273800" y="3603625"/>
          <p14:tracePt t="29593" x="6248400" y="3473450"/>
          <p14:tracePt t="29608" x="6203950" y="3308350"/>
          <p14:tracePt t="29626" x="6149975" y="3063875"/>
          <p14:tracePt t="29642" x="6102350" y="2908300"/>
          <p14:tracePt t="29658" x="6067425" y="2711450"/>
          <p14:tracePt t="29675" x="6019800" y="2476500"/>
          <p14:tracePt t="29692" x="6003925" y="2314575"/>
          <p14:tracePt t="29708" x="5984875" y="2165350"/>
          <p14:tracePt t="29725" x="5937250" y="2025650"/>
          <p14:tracePt t="29742" x="5905500" y="1949450"/>
          <p14:tracePt t="29759" x="5851525" y="1879600"/>
          <p14:tracePt t="29776" x="5778500" y="1803400"/>
          <p14:tracePt t="29792" x="5699125" y="1774825"/>
          <p14:tracePt t="29808" x="5600700" y="1739900"/>
          <p14:tracePt t="29825" x="5426075" y="1733550"/>
          <p14:tracePt t="29842" x="5343525" y="1736725"/>
          <p14:tracePt t="29858" x="5241925" y="1778000"/>
          <p14:tracePt t="29876" x="5073650" y="1828800"/>
          <p14:tracePt t="29892" x="4962525" y="1873250"/>
          <p14:tracePt t="29909" x="4864100" y="1905000"/>
          <p14:tracePt t="29925" x="4702175" y="1981200"/>
          <p14:tracePt t="29942" x="4578350" y="2054225"/>
          <p14:tracePt t="29958" x="4492625" y="2127250"/>
          <p14:tracePt t="29975" x="4368800" y="2235200"/>
          <p14:tracePt t="29992" x="4283075" y="2320925"/>
          <p14:tracePt t="30008" x="4187825" y="2425700"/>
          <p14:tracePt t="30026" x="4060825" y="2625725"/>
          <p14:tracePt t="30042" x="3981450" y="2749550"/>
          <p14:tracePt t="30058" x="3914775" y="2905125"/>
          <p14:tracePt t="30075" x="3854450" y="3121025"/>
          <p14:tracePt t="30092" x="3835400" y="3260725"/>
          <p14:tracePt t="30110" x="3829050" y="3479800"/>
          <p14:tracePt t="30126" x="3829050" y="3616325"/>
          <p14:tracePt t="30142" x="3841750" y="3724275"/>
          <p14:tracePt t="30158" x="3867150" y="3832225"/>
          <p14:tracePt t="30175" x="3889375" y="3965575"/>
          <p14:tracePt t="30192" x="3902075" y="4019550"/>
          <p14:tracePt t="30208" x="3914775" y="4048125"/>
          <p14:tracePt t="30225" x="3952875" y="4092575"/>
          <p14:tracePt t="30242" x="3975100" y="4111625"/>
          <p14:tracePt t="30258" x="3990975" y="4121150"/>
          <p14:tracePt t="30275" x="4013200" y="4137025"/>
          <p14:tracePt t="30292" x="4022725" y="4137025"/>
          <p14:tracePt t="30346" x="4022725" y="4143375"/>
          <p14:tracePt t="30438" x="4022725" y="4149725"/>
          <p14:tracePt t="30517" x="4022725" y="4152900"/>
          <p14:tracePt t="30559" x="4022725" y="4159250"/>
          <p14:tracePt t="30616" x="4029075" y="4159250"/>
          <p14:tracePt t="30623" x="4032250" y="4162425"/>
          <p14:tracePt t="30630" x="4044950" y="4168775"/>
          <p14:tracePt t="30642" x="4048125" y="4168775"/>
          <p14:tracePt t="30658" x="4083050" y="4191000"/>
          <p14:tracePt t="30675" x="4127500" y="4210050"/>
          <p14:tracePt t="30692" x="4206875" y="4241800"/>
          <p14:tracePt t="30694" x="4267200" y="4267200"/>
          <p14:tracePt t="30708" x="4410075" y="4321175"/>
          <p14:tracePt t="30725" x="4556125" y="4375150"/>
          <p14:tracePt t="30742" x="4752975" y="4422775"/>
          <p14:tracePt t="30758" x="4997450" y="4467225"/>
          <p14:tracePt t="30775" x="5146675" y="4476750"/>
          <p14:tracePt t="30792" x="5251450" y="4476750"/>
          <p14:tracePt t="30808" x="5340350" y="4476750"/>
          <p14:tracePt t="30825" x="5384800" y="4476750"/>
          <p14:tracePt t="30842" x="5407025" y="4476750"/>
          <p14:tracePt t="30858" x="5448300" y="4467225"/>
          <p14:tracePt t="30875" x="5470525" y="4457700"/>
          <p14:tracePt t="30892" x="5511800" y="4429125"/>
          <p14:tracePt t="30909" x="5562600" y="4394200"/>
          <p14:tracePt t="30925" x="5588000" y="4352925"/>
          <p14:tracePt t="30942" x="5619750" y="4314825"/>
          <p14:tracePt t="30959" x="5657850" y="4279900"/>
          <p14:tracePt t="30976" x="5667375" y="4248150"/>
          <p14:tracePt t="30993" x="5699125" y="4203700"/>
          <p14:tracePt t="31009" x="5724525" y="4171950"/>
          <p14:tracePt t="31026" x="5784850" y="4121150"/>
          <p14:tracePt t="31042" x="5969000" y="4013200"/>
          <p14:tracePt t="31058" x="6102350" y="3962400"/>
          <p14:tracePt t="31075" x="6235700" y="3908425"/>
          <p14:tracePt t="31093" x="6473825" y="3844925"/>
          <p14:tracePt t="31108" x="6581775" y="3819525"/>
          <p14:tracePt t="31125" x="6699250" y="3803650"/>
          <p14:tracePt t="31142" x="6911975" y="3768725"/>
          <p14:tracePt t="31159" x="7029450" y="3749675"/>
          <p14:tracePt t="31175" x="7178675" y="3733800"/>
          <p14:tracePt t="31192" x="7419975" y="3714750"/>
          <p14:tracePt t="31208" x="7550150" y="3705225"/>
          <p14:tracePt t="31225" x="7702550" y="3679825"/>
          <p14:tracePt t="31242" x="7889875" y="3644900"/>
          <p14:tracePt t="31259" x="7978775" y="3622675"/>
          <p14:tracePt t="31275" x="8064500" y="3587750"/>
          <p14:tracePt t="31292" x="8197850" y="3565525"/>
          <p14:tracePt t="31308" x="8283575" y="3549650"/>
          <p14:tracePt t="31325" x="8347075" y="3536950"/>
          <p14:tracePt t="31342" x="8442325" y="3498850"/>
          <p14:tracePt t="31358" x="8515350" y="3486150"/>
          <p14:tracePt t="31375" x="8582025" y="3463925"/>
          <p14:tracePt t="31393" x="8664575" y="3435350"/>
          <p14:tracePt t="31408" x="8696325" y="3422650"/>
          <p14:tracePt t="31425" x="8718550" y="3409950"/>
          <p14:tracePt t="31442" x="8753475" y="3394075"/>
          <p14:tracePt t="31458" x="8775700" y="3381375"/>
          <p14:tracePt t="31476" x="8791575" y="3378200"/>
          <p14:tracePt t="31492" x="8813800" y="3371850"/>
          <p14:tracePt t="31508" x="8823325" y="3371850"/>
          <p14:tracePt t="31526" x="8826500" y="3365500"/>
          <p14:tracePt t="31542" x="8826500" y="3355975"/>
          <p14:tracePt t="31558" x="8826500" y="3346450"/>
          <p14:tracePt t="31575" x="8826500" y="3343275"/>
          <p14:tracePt t="31592" x="8810625" y="3343275"/>
          <p14:tracePt t="31608" x="8794750" y="3343275"/>
          <p14:tracePt t="31626" x="8759825" y="3324225"/>
          <p14:tracePt t="31642" x="8709025" y="3311525"/>
          <p14:tracePt t="31658" x="8661400" y="3298825"/>
          <p14:tracePt t="31675" x="8616950" y="3286125"/>
          <p14:tracePt t="31692" x="8556625" y="3286125"/>
          <p14:tracePt t="31708" x="8512175" y="3286125"/>
          <p14:tracePt t="31725" x="8474075" y="3286125"/>
          <p14:tracePt t="31726" x="8464550" y="3286125"/>
          <p14:tracePt t="31742" x="8435975" y="3286125"/>
          <p14:tracePt t="31758" x="8397875" y="3286125"/>
          <p14:tracePt t="31776" x="8350250" y="3286125"/>
          <p14:tracePt t="31791" x="8328025" y="3286125"/>
          <p14:tracePt t="31808" x="8299450" y="3286125"/>
          <p14:tracePt t="31826" x="8267700" y="3286125"/>
          <p14:tracePt t="31841" x="8245475" y="3286125"/>
          <p14:tracePt t="31858" x="8229600" y="3286125"/>
          <p14:tracePt t="31876" x="8207375" y="3286125"/>
          <p14:tracePt t="31891" x="8185150" y="3292475"/>
          <p14:tracePt t="31908" x="8175625" y="3292475"/>
          <p14:tracePt t="31925" x="8150225" y="3298825"/>
          <p14:tracePt t="31941" x="8134350" y="3298825"/>
          <p14:tracePt t="31958" x="8124825" y="3298825"/>
          <p14:tracePt t="31975" x="8099425" y="3298825"/>
          <p14:tracePt t="31992" x="8083550" y="3298825"/>
          <p14:tracePt t="32008" x="8064500" y="3298825"/>
          <p14:tracePt t="32025" x="8029575" y="3305175"/>
          <p14:tracePt t="32041" x="8013700" y="3314700"/>
          <p14:tracePt t="32058" x="7997825" y="3314700"/>
          <p14:tracePt t="32076" x="7959725" y="3321050"/>
          <p14:tracePt t="32092" x="7937500" y="3330575"/>
          <p14:tracePt t="32108" x="7905750" y="3336925"/>
          <p14:tracePt t="32125" x="7858125" y="3349625"/>
          <p14:tracePt t="32142" x="7820025" y="3355975"/>
          <p14:tracePt t="32158" x="7775575" y="3355975"/>
          <p14:tracePt t="32175" x="7734300" y="3362325"/>
          <p14:tracePt t="32192" x="7712075" y="3368675"/>
          <p14:tracePt t="32208" x="7683500" y="3368675"/>
          <p14:tracePt t="32225" x="7651750" y="3368675"/>
          <p14:tracePt t="32241" x="7613650" y="3368675"/>
          <p14:tracePt t="32258" x="7578725" y="3368675"/>
          <p14:tracePt t="32275" x="7493000" y="3368675"/>
          <p14:tracePt t="32292" x="7448550" y="3368675"/>
          <p14:tracePt t="32308" x="7404100" y="3368675"/>
          <p14:tracePt t="32325" x="7340600" y="3368675"/>
          <p14:tracePt t="32342" x="7296150" y="3368675"/>
          <p14:tracePt t="32358" x="7261225" y="3368675"/>
          <p14:tracePt t="32375" x="7165975" y="3368675"/>
          <p14:tracePt t="32392" x="7115175" y="3368675"/>
          <p14:tracePt t="32408" x="7080250" y="3368675"/>
          <p14:tracePt t="32425" x="7029450" y="3375025"/>
          <p14:tracePt t="32442" x="7007225" y="3381375"/>
          <p14:tracePt t="32458" x="6978650" y="3381375"/>
          <p14:tracePt t="32475" x="6937375" y="3394075"/>
          <p14:tracePt t="32492" x="6908800" y="3394075"/>
          <p14:tracePt t="32508" x="6864350" y="3394075"/>
          <p14:tracePt t="32525" x="6800850" y="3394075"/>
          <p14:tracePt t="32542" x="6772275" y="3384550"/>
          <p14:tracePt t="32559" x="6731000" y="3378200"/>
          <p14:tracePt t="32575" x="6721475" y="3368675"/>
          <p14:tracePt t="32592" x="6711950" y="3359150"/>
          <p14:tracePt t="32608" x="6689725" y="3343275"/>
          <p14:tracePt t="32625" x="6680200" y="3327400"/>
          <p14:tracePt t="32642" x="6670675" y="3317875"/>
          <p14:tracePt t="32658" x="6664325" y="3308350"/>
          <p14:tracePt t="32692" x="6664325" y="3298825"/>
          <p14:tracePt t="32708" x="6664325" y="3292475"/>
          <p14:tracePt t="32725" x="6673850" y="3282950"/>
          <p14:tracePt t="32742" x="6683375" y="3273425"/>
          <p14:tracePt t="32758" x="6718300" y="3257550"/>
          <p14:tracePt t="32775" x="6740525" y="3251200"/>
          <p14:tracePt t="32792" x="6769100" y="3238500"/>
          <p14:tracePt t="32808" x="6804025" y="3219450"/>
          <p14:tracePt t="32825" x="6835775" y="3219450"/>
          <p14:tracePt t="32842" x="6858000" y="3216275"/>
          <p14:tracePt t="32858" x="6911975" y="3216275"/>
          <p14:tracePt t="32875" x="6956425" y="3216275"/>
          <p14:tracePt t="32892" x="6991350" y="3216275"/>
          <p14:tracePt t="32908" x="7054850" y="3216275"/>
          <p14:tracePt t="32925" x="7099300" y="3216275"/>
          <p14:tracePt t="32942" x="7143750" y="3216275"/>
          <p14:tracePt t="32958" x="7197725" y="3216275"/>
          <p14:tracePt t="32975" x="7219950" y="3216275"/>
          <p14:tracePt t="32992" x="7264400" y="3216275"/>
          <p14:tracePt t="33008" x="7324725" y="3216275"/>
          <p14:tracePt t="33025" x="7346950" y="3216275"/>
          <p14:tracePt t="33042" x="7385050" y="3216275"/>
          <p14:tracePt t="33058" x="7416800" y="3216275"/>
          <p14:tracePt t="33075" x="7445375" y="3216275"/>
          <p14:tracePt t="33092" x="7467600" y="3216275"/>
          <p14:tracePt t="33108" x="7515225" y="3216275"/>
          <p14:tracePt t="33125" x="7553325" y="3216275"/>
          <p14:tracePt t="33141" x="7581900" y="3216275"/>
          <p14:tracePt t="33158" x="7635875" y="3216275"/>
          <p14:tracePt t="33175" x="7673975" y="3216275"/>
          <p14:tracePt t="33192" x="7715250" y="3216275"/>
          <p14:tracePt t="33208" x="7743825" y="3216275"/>
          <p14:tracePt t="33225" x="7766050" y="3216275"/>
          <p14:tracePt t="33241" x="7794625" y="3216275"/>
          <p14:tracePt t="33244" x="7804150" y="3216275"/>
          <p14:tracePt t="33258" x="7813675" y="3216275"/>
          <p14:tracePt t="33275" x="7826375" y="3216275"/>
          <p14:tracePt t="33292" x="7845425" y="3216275"/>
          <p14:tracePt t="33308" x="7854950" y="3216275"/>
          <p14:tracePt t="33325" x="7858125" y="3216275"/>
          <p14:tracePt t="33821" x="7912100" y="3216275"/>
          <p14:tracePt t="33828" x="7994650" y="3216275"/>
          <p14:tracePt t="33842" x="8156575" y="3197225"/>
          <p14:tracePt t="33858" x="8340725" y="3178175"/>
          <p14:tracePt t="33876" x="8594725" y="3152775"/>
          <p14:tracePt t="33892" x="8766175" y="3143250"/>
          <p14:tracePt t="33925" x="9137650" y="3098800"/>
          <p14:tracePt t="34517" x="9134475" y="1660525"/>
          <p14:tracePt t="34524" x="9121775" y="1635125"/>
          <p14:tracePt t="34531" x="9109075" y="1622425"/>
          <p14:tracePt t="34541" x="9096375" y="1609725"/>
          <p14:tracePt t="34558" x="9064625" y="1577975"/>
          <p14:tracePt t="34575" x="9007475" y="1546225"/>
          <p14:tracePt t="34608" x="8893175" y="1482725"/>
          <p14:tracePt t="34641" x="8718550" y="1400175"/>
          <p14:tracePt t="34659" x="8632825" y="1349375"/>
          <p14:tracePt t="34675" x="8594725" y="1323975"/>
          <p14:tracePt t="34691" x="8547100" y="1292225"/>
          <p14:tracePt t="34708" x="8499475" y="1263650"/>
          <p14:tracePt t="34724" x="8448675" y="1225550"/>
          <p14:tracePt t="34741" x="8420100" y="1212850"/>
          <p14:tracePt t="34758" x="8401050" y="1206500"/>
          <p14:tracePt t="34760" x="8397875" y="1206500"/>
          <p14:tracePt t="34774" x="8382000" y="1206500"/>
          <p14:tracePt t="34791" x="8372475" y="1206500"/>
          <p14:tracePt t="34809" x="8356600" y="1219200"/>
          <p14:tracePt t="34825" x="8356600" y="1235075"/>
          <p14:tracePt t="34842" x="8356600" y="1244600"/>
          <p14:tracePt t="34858" x="8356600" y="1260475"/>
          <p14:tracePt t="34874" x="8356600" y="1289050"/>
          <p14:tracePt t="34891" x="8356600" y="1323975"/>
          <p14:tracePt t="34908" x="8375650" y="1422400"/>
          <p14:tracePt t="34924" x="8388350" y="1470025"/>
          <p14:tracePt t="34942" x="8407400" y="1514475"/>
          <p14:tracePt t="34959" x="8420100" y="1577975"/>
          <p14:tracePt t="34975" x="8432800" y="1600200"/>
          <p14:tracePt t="34991" x="8439150" y="1631950"/>
          <p14:tracePt t="35008" x="8448675" y="1660525"/>
          <p14:tracePt t="35024" x="8467725" y="1682750"/>
          <p14:tracePt t="35041" x="8477250" y="1692275"/>
          <p14:tracePt t="35058" x="8528050" y="1736725"/>
          <p14:tracePt t="35075" x="8566150" y="1755775"/>
          <p14:tracePt t="35091" x="8616950" y="1768475"/>
          <p14:tracePt t="35108" x="8683625" y="1787525"/>
          <p14:tracePt t="35124" x="8712200" y="1806575"/>
          <p14:tracePt t="35141" x="8737600" y="1816100"/>
          <p14:tracePt t="35158" x="8750300" y="1831975"/>
          <p14:tracePt t="35175" x="8763000" y="1854200"/>
          <p14:tracePt t="35191" x="8778875" y="1876425"/>
          <p14:tracePt t="35208" x="8797925" y="1920875"/>
          <p14:tracePt t="35225" x="8816975" y="1965325"/>
          <p14:tracePt t="35242" x="8839200" y="2032000"/>
          <p14:tracePt t="35258" x="8858250" y="2114550"/>
          <p14:tracePt t="35275" x="8870950" y="2159000"/>
          <p14:tracePt t="35291" x="8877300" y="2203450"/>
          <p14:tracePt t="35308" x="8883650" y="2266950"/>
          <p14:tracePt t="35325" x="8883650" y="2317750"/>
          <p14:tracePt t="35341" x="8883650" y="2352675"/>
          <p14:tracePt t="35358" x="8883650" y="2409825"/>
          <p14:tracePt t="35375" x="8883650" y="2438400"/>
          <p14:tracePt t="35391" x="8883650" y="2460625"/>
          <p14:tracePt t="35408" x="8877300" y="2479675"/>
          <p14:tracePt t="35425" x="8867775" y="2495550"/>
          <p14:tracePt t="35443" x="8855075" y="2505075"/>
          <p14:tracePt t="35459" x="8839200" y="2505075"/>
          <p14:tracePt t="35475" x="8829675" y="2505075"/>
          <p14:tracePt t="35491" x="8820150" y="2498725"/>
          <p14:tracePt t="35508" x="8782050" y="2444750"/>
          <p14:tracePt t="35525" x="8759825" y="2397125"/>
          <p14:tracePt t="35542" x="8740775" y="2333625"/>
          <p14:tracePt t="35558" x="8728075" y="2289175"/>
          <p14:tracePt t="35575" x="8702675" y="2251075"/>
          <p14:tracePt t="35593" x="8670925" y="2200275"/>
          <p14:tracePt t="35608" x="8639175" y="2159000"/>
          <p14:tracePt t="35625" x="8613775" y="2120900"/>
          <p14:tracePt t="35642" x="8569325" y="2070100"/>
          <p14:tracePt t="35658" x="8537575" y="2044700"/>
          <p14:tracePt t="35676" x="8489950" y="2003425"/>
          <p14:tracePt t="35692" x="8423275" y="1955800"/>
          <p14:tracePt t="35708" x="8375650" y="1930400"/>
          <p14:tracePt t="35725" x="8343900" y="1911350"/>
          <p14:tracePt t="35742" x="8302625" y="1885950"/>
          <p14:tracePt t="35758" x="8277225" y="1873250"/>
          <p14:tracePt t="35775" x="8248650" y="1863725"/>
          <p14:tracePt t="35777" x="8229600" y="1857375"/>
          <p14:tracePt t="35792" x="8191500" y="1847850"/>
          <p14:tracePt t="35809" x="8169275" y="1847850"/>
          <p14:tracePt t="35825" x="8140700" y="1847850"/>
          <p14:tracePt t="35841" x="8099425" y="1847850"/>
          <p14:tracePt t="35858" x="8077200" y="1847850"/>
          <p14:tracePt t="35875" x="8061325" y="1847850"/>
          <p14:tracePt t="35892" x="8035925" y="1847850"/>
          <p14:tracePt t="35908" x="8026400" y="1847850"/>
          <p14:tracePt t="35925" x="8016875" y="1847850"/>
          <p14:tracePt t="35941" x="7997825" y="1847850"/>
          <p14:tracePt t="35977" x="8004175" y="1847850"/>
          <p14:tracePt t="35992" x="8026400" y="1847850"/>
          <p14:tracePt t="36008" x="8064500" y="1847850"/>
          <p14:tracePt t="36025" x="8083550" y="1847850"/>
          <p14:tracePt t="36041" x="8140700" y="1863725"/>
          <p14:tracePt t="36059" x="8188325" y="1876425"/>
          <p14:tracePt t="36075" x="8239125" y="1892300"/>
          <p14:tracePt t="36091" x="8340725" y="1920875"/>
          <p14:tracePt t="36107" x="8407400" y="1943100"/>
          <p14:tracePt t="36125" x="8477250" y="1981200"/>
          <p14:tracePt t="36141" x="8553450" y="2022475"/>
          <p14:tracePt t="36157" x="8597900" y="2047875"/>
          <p14:tracePt t="36174" x="8623300" y="2073275"/>
          <p14:tracePt t="36192" x="8664575" y="2095500"/>
          <p14:tracePt t="36208" x="8683625" y="2120900"/>
          <p14:tracePt t="36225" x="8699500" y="2139950"/>
          <p14:tracePt t="36241" x="8715375" y="2152650"/>
          <p14:tracePt t="36258" x="8715375" y="2168525"/>
          <p14:tracePt t="36274" x="8715375" y="2178050"/>
          <p14:tracePt t="36276" x="8715375" y="2181225"/>
          <p14:tracePt t="36292" x="8715375" y="2190750"/>
          <p14:tracePt t="36307" x="8715375" y="2200275"/>
          <p14:tracePt t="36325" x="8715375" y="2216150"/>
          <p14:tracePt t="36341" x="8715375" y="2222500"/>
          <p14:tracePt t="36654" x="8699500" y="2238375"/>
          <p14:tracePt t="36660" x="8686800" y="2266950"/>
          <p14:tracePt t="36674" x="8651875" y="2305050"/>
          <p14:tracePt t="36691" x="8601075" y="2365375"/>
          <p14:tracePt t="36708" x="8528050" y="2432050"/>
          <p14:tracePt t="36725" x="8413750" y="2536825"/>
          <p14:tracePt t="36758" x="8293100" y="2679700"/>
          <p14:tracePt t="36791" x="8166100" y="2832100"/>
          <p14:tracePt t="36808" x="8121650" y="2882900"/>
          <p14:tracePt t="36825" x="8039100" y="2955925"/>
          <p14:tracePt t="36841" x="7991475" y="2997200"/>
          <p14:tracePt t="36858" x="7940675" y="3041650"/>
          <p14:tracePt t="36874" x="7902575" y="3079750"/>
          <p14:tracePt t="36891" x="7874000" y="3089275"/>
          <p14:tracePt t="36908" x="7848600" y="3101975"/>
          <p14:tracePt t="36924" x="7829550" y="3117850"/>
          <p14:tracePt t="36941" x="7820025" y="3133725"/>
          <p14:tracePt t="36959" x="7791450" y="3136900"/>
          <p14:tracePt t="36975" x="7769225" y="3136900"/>
          <p14:tracePt t="36991" x="7747000" y="3133725"/>
          <p14:tracePt t="37008" x="7715250" y="3111500"/>
          <p14:tracePt t="37025" x="7689850" y="3054350"/>
          <p14:tracePt t="37041" x="7683500" y="2990850"/>
          <p14:tracePt t="37058" x="7683500" y="2921000"/>
          <p14:tracePt t="37074" x="7696200" y="2857500"/>
          <p14:tracePt t="37091" x="7702550" y="2774950"/>
          <p14:tracePt t="37108" x="7702550" y="2676525"/>
          <p14:tracePt t="37124" x="7702550" y="2616200"/>
          <p14:tracePt t="37141" x="7702550" y="2555875"/>
          <p14:tracePt t="37159" x="7699375" y="2470150"/>
          <p14:tracePt t="37175" x="7693025" y="2425700"/>
          <p14:tracePt t="37192" x="7686675" y="2381250"/>
          <p14:tracePt t="37208" x="7680325" y="2339975"/>
          <p14:tracePt t="37224" x="7680325" y="2311400"/>
          <p14:tracePt t="37241" x="7680325" y="2289175"/>
          <p14:tracePt t="37259" x="7680325" y="2247900"/>
          <p14:tracePt t="37275" x="7680325" y="2212975"/>
          <p14:tracePt t="37291" x="7680325" y="2190750"/>
          <p14:tracePt t="37308" x="7680325" y="2149475"/>
          <p14:tracePt t="37325" x="7686675" y="2133600"/>
          <p14:tracePt t="37341" x="7696200" y="2117725"/>
          <p14:tracePt t="37357" x="7715250" y="2076450"/>
          <p14:tracePt t="37375" x="7731125" y="2060575"/>
          <p14:tracePt t="37391" x="7743825" y="2038350"/>
          <p14:tracePt t="37408" x="7759700" y="2016125"/>
          <p14:tracePt t="37424" x="7769225" y="2006600"/>
          <p14:tracePt t="37441" x="7785100" y="1997075"/>
          <p14:tracePt t="37458" x="7797800" y="1978025"/>
          <p14:tracePt t="37475" x="7807325" y="1965325"/>
          <p14:tracePt t="37491" x="7816850" y="1955800"/>
          <p14:tracePt t="37507" x="7839075" y="1946275"/>
          <p14:tracePt t="37524" x="7848600" y="1930400"/>
          <p14:tracePt t="37541" x="7858125" y="1927225"/>
          <p14:tracePt t="37558" x="7880350" y="1920875"/>
          <p14:tracePt t="37575" x="7880350" y="1914525"/>
          <p14:tracePt t="37628" x="7883525" y="1914525"/>
          <p14:tracePt t="37636" x="7889875" y="1914525"/>
          <p14:tracePt t="37643" x="7893050" y="1914525"/>
          <p14:tracePt t="37657" x="7902575" y="1914525"/>
          <p14:tracePt t="37675" x="7912100" y="1914525"/>
          <p14:tracePt t="37692" x="7918450" y="1914525"/>
          <p14:tracePt t="37707" x="7934325" y="1914525"/>
          <p14:tracePt t="37724" x="7937500" y="1914525"/>
          <p14:tracePt t="37741" x="7947025" y="1924050"/>
          <p14:tracePt t="37758" x="7962900" y="1943100"/>
          <p14:tracePt t="37774" x="7978775" y="1952625"/>
          <p14:tracePt t="37792" x="7994650" y="1981200"/>
          <p14:tracePt t="37808" x="8007350" y="2009775"/>
          <p14:tracePt t="37825" x="8020050" y="2035175"/>
          <p14:tracePt t="37841" x="8042275" y="2076450"/>
          <p14:tracePt t="37858" x="8042275" y="2098675"/>
          <p14:tracePt t="37874" x="8042275" y="2127250"/>
          <p14:tracePt t="37892" x="8042275" y="2162175"/>
          <p14:tracePt t="37907" x="8042275" y="2181225"/>
          <p14:tracePt t="37925" x="8042275" y="2197100"/>
          <p14:tracePt t="37941" x="8042275" y="2238375"/>
          <p14:tracePt t="37958" x="8048625" y="2254250"/>
          <p14:tracePt t="37974" x="8054975" y="2270125"/>
          <p14:tracePt t="37991" x="8070850" y="2311400"/>
          <p14:tracePt t="38007" x="8070850" y="2330450"/>
          <p14:tracePt t="38024" x="8083550" y="2362200"/>
          <p14:tracePt t="38042" x="8105775" y="2406650"/>
          <p14:tracePt t="38058" x="8105775" y="2435225"/>
          <p14:tracePt t="38075" x="8112125" y="2463800"/>
          <p14:tracePt t="38091" x="8124825" y="2498725"/>
          <p14:tracePt t="38107" x="8131175" y="2543175"/>
          <p14:tracePt t="38124" x="8131175" y="2565400"/>
          <p14:tracePt t="38141" x="8131175" y="2606675"/>
          <p14:tracePt t="38158" x="8131175" y="2628900"/>
          <p14:tracePt t="38175" x="8131175" y="2657475"/>
          <p14:tracePt t="38191" x="8131175" y="2695575"/>
          <p14:tracePt t="38207" x="8131175" y="2717800"/>
          <p14:tracePt t="38225" x="8131175" y="2740025"/>
          <p14:tracePt t="38241" x="8131175" y="2768600"/>
          <p14:tracePt t="38257" x="8131175" y="2778125"/>
          <p14:tracePt t="38275" x="8131175" y="2787650"/>
          <p14:tracePt t="38291" x="8131175" y="2813050"/>
          <p14:tracePt t="38307" x="8131175" y="2828925"/>
          <p14:tracePt t="38324" x="8131175" y="2857500"/>
          <p14:tracePt t="38341" x="8131175" y="2892425"/>
          <p14:tracePt t="38357" x="8131175" y="2921000"/>
          <p14:tracePt t="38374" x="8131175" y="2943225"/>
          <p14:tracePt t="38391" x="8131175" y="2974975"/>
          <p14:tracePt t="38407" x="8128000" y="2994025"/>
          <p14:tracePt t="38424" x="8118475" y="3003550"/>
          <p14:tracePt t="38441" x="8105775" y="3022600"/>
          <p14:tracePt t="38457" x="8089900" y="3032125"/>
          <p14:tracePt t="38475" x="8080375" y="3048000"/>
          <p14:tracePt t="38491" x="8080375" y="3057525"/>
          <p14:tracePt t="38507" x="8080375" y="3067050"/>
          <p14:tracePt t="38576" x="8080375" y="3073400"/>
          <p14:tracePt t="38647" x="8074025" y="3073400"/>
          <p14:tracePt t="38654" x="8067675" y="3073400"/>
          <p14:tracePt t="38661" x="8064500" y="3073400"/>
          <p14:tracePt t="38676" x="8058150" y="3073400"/>
          <p14:tracePt t="38691" x="8045450" y="3073400"/>
          <p14:tracePt t="38707" x="8039100" y="3073400"/>
          <p14:tracePt t="38725" x="8035925" y="3054350"/>
          <p14:tracePt t="38741" x="8035925" y="3044825"/>
          <p14:tracePt t="38758" x="8035925" y="3035300"/>
          <p14:tracePt t="38775" x="8035925" y="3009900"/>
          <p14:tracePt t="38791" x="8035925" y="2987675"/>
          <p14:tracePt t="38808" x="8035925" y="2952750"/>
          <p14:tracePt t="38824" x="8035925" y="2873375"/>
          <p14:tracePt t="38841" x="8035925" y="2813050"/>
          <p14:tracePt t="38858" x="8035925" y="2752725"/>
          <p14:tracePt t="38875" x="8035925" y="2698750"/>
          <p14:tracePt t="38891" x="8035925" y="2676525"/>
          <p14:tracePt t="38907" x="8035925" y="2660650"/>
          <p14:tracePt t="38924" x="8035925" y="2641600"/>
          <p14:tracePt t="38941" x="8035925" y="2632075"/>
          <p14:tracePt t="38958" x="8035925" y="2622550"/>
          <p14:tracePt t="38991" x="8035925" y="2616200"/>
          <p14:tracePt t="39303" x="8029575" y="2616200"/>
          <p14:tracePt t="39380" x="8023225" y="2616200"/>
          <p14:tracePt t="39394" x="8023225" y="2613025"/>
          <p14:tracePt t="39401" x="8020050" y="2606675"/>
          <p14:tracePt t="39424" x="8020050" y="2587625"/>
          <p14:tracePt t="39458" x="8020050" y="2562225"/>
          <p14:tracePt t="39474" x="8020050" y="2552700"/>
          <p14:tracePt t="39491" x="8020050" y="2536825"/>
          <p14:tracePt t="39508" x="8020050" y="2524125"/>
          <p14:tracePt t="39524" x="8020050" y="2511425"/>
          <p14:tracePt t="39541" x="8020050" y="2501900"/>
          <p14:tracePt t="39558" x="8020050" y="2498725"/>
          <p14:tracePt t="39638" x="8020050" y="2489200"/>
          <p14:tracePt t="40221" x="8026400" y="2489200"/>
          <p14:tracePt t="40227" x="8039100" y="2489200"/>
          <p14:tracePt t="40241" x="8061325" y="2495550"/>
          <p14:tracePt t="40257" x="8099425" y="2508250"/>
          <p14:tracePt t="40274" x="8137525" y="2514600"/>
          <p14:tracePt t="40291" x="8185150" y="2533650"/>
          <p14:tracePt t="40307" x="8223250" y="2552700"/>
          <p14:tracePt t="40341" x="8334375" y="2584450"/>
          <p14:tracePt t="40374" x="8410575" y="2616200"/>
          <p14:tracePt t="40391" x="8467725" y="2635250"/>
          <p14:tracePt t="40407" x="8489950" y="2647950"/>
          <p14:tracePt t="40424" x="8534400" y="2660650"/>
          <p14:tracePt t="40441" x="8585200" y="2686050"/>
          <p14:tracePt t="40458" x="8607425" y="2695575"/>
          <p14:tracePt t="40474" x="8639175" y="2708275"/>
          <p14:tracePt t="40491" x="8655050" y="2714625"/>
          <p14:tracePt t="40507" x="8658225" y="2714625"/>
          <p14:tracePt t="40719" x="8651875" y="2714625"/>
          <p14:tracePt t="40726" x="8648700" y="2714625"/>
          <p14:tracePt t="40741" x="8636000" y="2714625"/>
          <p14:tracePt t="40757" x="8613775" y="2705100"/>
          <p14:tracePt t="40775" x="8559800" y="2686050"/>
          <p14:tracePt t="40791" x="8521700" y="2667000"/>
          <p14:tracePt t="40808" x="8483600" y="2654300"/>
          <p14:tracePt t="40825" x="8439150" y="2638425"/>
          <p14:tracePt t="40840" x="8416925" y="2632075"/>
          <p14:tracePt t="40858" x="8394700" y="2619375"/>
          <p14:tracePt t="40875" x="8353425" y="2613025"/>
          <p14:tracePt t="40890" x="8324850" y="2613025"/>
          <p14:tracePt t="40907" x="8308975" y="2613025"/>
          <p14:tracePt t="40924" x="8293100" y="2613025"/>
          <p14:tracePt t="40941" x="8283575" y="2613025"/>
          <p14:tracePt t="40957" x="8267700" y="2613025"/>
          <p14:tracePt t="40974" x="8255000" y="2613025"/>
          <p14:tracePt t="40991" x="8248650" y="2603500"/>
          <p14:tracePt t="41007" x="8239125" y="2600325"/>
          <p14:tracePt t="41024" x="8223250" y="2593975"/>
          <p14:tracePt t="41060" x="8223250" y="2587625"/>
          <p14:tracePt t="41325" x="8267700" y="2593975"/>
          <p14:tracePt t="41332" x="8315325" y="2600325"/>
          <p14:tracePt t="41341" x="8353425" y="2606675"/>
          <p14:tracePt t="41359" x="8464550" y="2638425"/>
          <p14:tracePt t="41374" x="8518525" y="2651125"/>
          <p14:tracePt t="41391" x="8582025" y="2667000"/>
          <p14:tracePt t="41408" x="8639175" y="2686050"/>
          <p14:tracePt t="41424" x="8661400" y="2695575"/>
          <p14:tracePt t="41441" x="8670925" y="2695575"/>
          <p14:tracePt t="41458" x="8677275" y="2695575"/>
          <p14:tracePt t="41738" x="8677275" y="2689225"/>
          <p14:tracePt t="41745" x="8677275" y="2682875"/>
          <p14:tracePt t="41758" x="8677275" y="2679700"/>
          <p14:tracePt t="41774" x="8677275" y="2670175"/>
          <p14:tracePt t="41808" x="8677275" y="2663825"/>
          <p14:tracePt t="41824" x="8677275" y="2660650"/>
          <p14:tracePt t="42691" x="8648700" y="2654300"/>
          <p14:tracePt t="42698" x="8601075" y="2654300"/>
          <p14:tracePt t="42707" x="8566150" y="2654300"/>
          <p14:tracePt t="42724" x="8496300" y="2654300"/>
          <p14:tracePt t="42741" x="8391525" y="2654300"/>
          <p14:tracePt t="42757" x="8321675" y="2654300"/>
          <p14:tracePt t="42774" x="8261350" y="2647950"/>
          <p14:tracePt t="42807" x="8156575" y="2647950"/>
          <p14:tracePt t="42841" x="8093075" y="2647950"/>
          <p14:tracePt t="42857" x="8064500" y="2647950"/>
          <p14:tracePt t="42874" x="8054975" y="2647950"/>
          <p14:tracePt t="42876" x="8048625" y="2647950"/>
          <p14:tracePt t="42891" x="8039100" y="2647950"/>
          <p14:tracePt t="42907" x="8023225" y="2647950"/>
          <p14:tracePt t="42924" x="8013700" y="2647950"/>
          <p14:tracePt t="42941" x="8001000" y="2647950"/>
          <p14:tracePt t="42958" x="7991475" y="2647950"/>
          <p14:tracePt t="42976" x="7969250" y="2647950"/>
          <p14:tracePt t="42992" x="7959725" y="2647950"/>
          <p14:tracePt t="43007" x="7950200" y="2647950"/>
          <p14:tracePt t="43024" x="7924800" y="2647950"/>
          <p14:tracePt t="43040" x="7902575" y="2647950"/>
          <p14:tracePt t="43057" x="7886700" y="2647950"/>
          <p14:tracePt t="43075" x="7861300" y="2647950"/>
          <p14:tracePt t="43090" x="7851775" y="2641600"/>
          <p14:tracePt t="43107" x="7842250" y="2632075"/>
          <p14:tracePt t="43124" x="7826375" y="2616200"/>
          <p14:tracePt t="43140" x="7826375" y="2600325"/>
          <p14:tracePt t="43157" x="7826375" y="2590800"/>
          <p14:tracePt t="43174" x="7835900" y="2565400"/>
          <p14:tracePt t="43190" x="7839075" y="2543175"/>
          <p14:tracePt t="43207" x="7851775" y="2524125"/>
          <p14:tracePt t="43224" x="7867650" y="2498725"/>
          <p14:tracePt t="43240" x="7877175" y="2479675"/>
          <p14:tracePt t="43257" x="7896225" y="2457450"/>
          <p14:tracePt t="43274" x="7908925" y="2438400"/>
          <p14:tracePt t="43290" x="7921625" y="2422525"/>
          <p14:tracePt t="43307" x="7931150" y="2406650"/>
          <p14:tracePt t="43324" x="7947025" y="2384425"/>
          <p14:tracePt t="43340" x="7947025" y="2374900"/>
          <p14:tracePt t="43357" x="7947025" y="2365375"/>
          <p14:tracePt t="43673" x="7947025" y="2368550"/>
          <p14:tracePt t="43681" x="7953375" y="2371725"/>
          <p14:tracePt t="43691" x="7953375" y="2378075"/>
          <p14:tracePt t="43708" x="7966075" y="2397125"/>
          <p14:tracePt t="43724" x="7972425" y="2406650"/>
          <p14:tracePt t="43740" x="7978775" y="2422525"/>
          <p14:tracePt t="43758" x="7994650" y="2466975"/>
          <p14:tracePt t="43790" x="8020050" y="2527300"/>
          <p14:tracePt t="43824" x="8026400" y="2590800"/>
          <p14:tracePt t="43841" x="8026400" y="2606675"/>
          <p14:tracePt t="43858" x="8026400" y="2625725"/>
          <p14:tracePt t="43874" x="8026400" y="2635250"/>
          <p14:tracePt t="43891" x="8026400" y="2641600"/>
          <p14:tracePt t="44408" x="7975600" y="2641600"/>
          <p14:tracePt t="44414" x="7883525" y="2641600"/>
          <p14:tracePt t="44424" x="7804150" y="2641600"/>
          <p14:tracePt t="44442" x="7527925" y="2657475"/>
          <p14:tracePt t="44457" x="7302500" y="2667000"/>
          <p14:tracePt t="44474" x="7131050" y="2667000"/>
          <p14:tracePt t="44507" x="6740525" y="2667000"/>
          <p14:tracePt t="44541" x="6461125" y="2654300"/>
          <p14:tracePt t="44557" x="6388100" y="2654300"/>
          <p14:tracePt t="44574" x="6337300" y="2654300"/>
          <p14:tracePt t="44591" x="6296025" y="2654300"/>
          <p14:tracePt t="44607" x="6286500" y="2654300"/>
          <p14:tracePt t="44624" x="6276975" y="2654300"/>
          <p14:tracePt t="44641" x="6257925" y="2654300"/>
          <p14:tracePt t="44657" x="6251575" y="2654300"/>
          <p14:tracePt t="44691" x="6251575" y="2641600"/>
          <p14:tracePt t="44707" x="6251575" y="2632075"/>
          <p14:tracePt t="44724" x="6264275" y="2619375"/>
          <p14:tracePt t="44741" x="6283325" y="2578100"/>
          <p14:tracePt t="44757" x="6292850" y="2562225"/>
          <p14:tracePt t="44774" x="6302375" y="2540000"/>
          <p14:tracePt t="44790" x="6324600" y="2520950"/>
          <p14:tracePt t="44807" x="6334125" y="2511425"/>
          <p14:tracePt t="44824" x="6343650" y="2501900"/>
          <p14:tracePt t="44841" x="6378575" y="2476500"/>
          <p14:tracePt t="44857" x="6403975" y="2466975"/>
          <p14:tracePt t="44874" x="6432550" y="2454275"/>
          <p14:tracePt t="44890" x="6467475" y="2428875"/>
          <p14:tracePt t="44908" x="6480175" y="2425700"/>
          <p14:tracePt t="44924" x="6492875" y="2419350"/>
          <p14:tracePt t="44926" x="6499225" y="2419350"/>
          <p14:tracePt t="44940" x="6508750" y="2419350"/>
          <p14:tracePt t="44957" x="6511925" y="2419350"/>
          <p14:tracePt t="44990" x="6518275" y="2419350"/>
          <p14:tracePt t="45019" x="6524625" y="2419350"/>
          <p14:tracePt t="45033" x="6527800" y="2419350"/>
          <p14:tracePt t="45047" x="6527800" y="2422525"/>
          <p14:tracePt t="45057" x="6527800" y="2425700"/>
          <p14:tracePt t="45074" x="6540500" y="2441575"/>
          <p14:tracePt t="45090" x="6550025" y="2457450"/>
          <p14:tracePt t="45107" x="6553200" y="2466975"/>
          <p14:tracePt t="45124" x="6559550" y="2476500"/>
          <p14:tracePt t="45141" x="6572250" y="2498725"/>
          <p14:tracePt t="45157" x="6584950" y="2508250"/>
          <p14:tracePt t="45174" x="6594475" y="2517775"/>
          <p14:tracePt t="45191" x="6597650" y="2536825"/>
          <p14:tracePt t="45207" x="6597650" y="2546350"/>
          <p14:tracePt t="45260" x="6597650" y="2552700"/>
          <p14:tracePt t="45282" x="6597650" y="255587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0" y="188913"/>
            <a:ext cx="91440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339933"/>
                </a:solidFill>
              </a:rPr>
              <a:t>A.  La paléobotanique est pauvre en données, car la fossilisation est rare: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/>
              <a:t>	- On trouve des microfossiles : spores et pollens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/>
              <a:t> 	- Aussi des macrofossiles : débris vx., empreintes, pétrification (silice)</a:t>
            </a:r>
            <a:endParaRPr lang="fr-FR" altLang="fr-FR" sz="2400">
              <a:solidFill>
                <a:srgbClr val="FF3399"/>
              </a:solidFill>
            </a:endParaRPr>
          </a:p>
        </p:txBody>
      </p:sp>
      <p:pic>
        <p:nvPicPr>
          <p:cNvPr id="6147" name="Picture 7"/>
          <p:cNvPicPr>
            <a:picLocks noChangeAspect="1" noChangeArrowheads="1"/>
          </p:cNvPicPr>
          <p:nvPr/>
        </p:nvPicPr>
        <p:blipFill>
          <a:blip r:embed="rId4" cstate="print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060575"/>
            <a:ext cx="273367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916113"/>
            <a:ext cx="3309938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281488"/>
            <a:ext cx="2959100" cy="257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86050" y="4419601"/>
            <a:ext cx="2452687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54"/>
    </mc:Choice>
    <mc:Fallback xmlns="">
      <p:transition spd="slow" advTm="73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69" x="8604250" y="2232025"/>
          <p14:tracePt t="1875" x="8502650" y="2222500"/>
          <p14:tracePt t="1887" x="8410575" y="2212975"/>
          <p14:tracePt t="1904" x="8054975" y="2143125"/>
          <p14:tracePt t="1920" x="7791450" y="2101850"/>
          <p14:tracePt t="1937" x="7489825" y="2022475"/>
          <p14:tracePt t="1971" x="6556375" y="1762125"/>
          <p14:tracePt t="2011" x="5337175" y="1400175"/>
          <p14:tracePt t="2052" x="4610100" y="1136650"/>
          <p14:tracePt t="2094" x="4248150" y="1012825"/>
          <p14:tracePt t="2105" x="4200525" y="993775"/>
          <p14:tracePt t="2120" x="4156075" y="993775"/>
          <p14:tracePt t="2137" x="4121150" y="993775"/>
          <p14:tracePt t="2153" x="4073525" y="987425"/>
          <p14:tracePt t="2170" x="4035425" y="981075"/>
          <p14:tracePt t="2187" x="3990975" y="968375"/>
          <p14:tracePt t="2203" x="3933825" y="949325"/>
          <p14:tracePt t="2220" x="3895725" y="930275"/>
          <p14:tracePt t="2237" x="3857625" y="917575"/>
          <p14:tracePt t="2253" x="3794125" y="898525"/>
          <p14:tracePt t="2270" x="3756025" y="885825"/>
          <p14:tracePt t="2287" x="3692525" y="866775"/>
          <p14:tracePt t="2303" x="3590925" y="844550"/>
          <p14:tracePt t="2320" x="3562350" y="844550"/>
          <p14:tracePt t="2337" x="3533775" y="844550"/>
          <p14:tracePt t="2353" x="3524250" y="844550"/>
          <p14:tracePt t="2370" x="3536950" y="844550"/>
          <p14:tracePt t="2387" x="3629025" y="850900"/>
          <p14:tracePt t="2404" x="3905250" y="869950"/>
          <p14:tracePt t="2704" x="3886200" y="882650"/>
          <p14:tracePt t="2712" x="3867150" y="895350"/>
          <p14:tracePt t="2721" x="3841750" y="908050"/>
          <p14:tracePt t="2737" x="3794125" y="933450"/>
          <p14:tracePt t="2753" x="3670300" y="965200"/>
          <p14:tracePt t="2770" x="3584575" y="990600"/>
          <p14:tracePt t="2787" x="3448050" y="1028700"/>
          <p14:tracePt t="2803" x="3336925" y="1063625"/>
          <p14:tracePt t="2820" x="3238500" y="1104900"/>
          <p14:tracePt t="2837" x="3152775" y="1127125"/>
          <p14:tracePt t="2853" x="3025775" y="1174750"/>
          <p14:tracePt t="2871" x="2949575" y="1200150"/>
          <p14:tracePt t="2888" x="2822575" y="1238250"/>
          <p14:tracePt t="2903" x="2755900" y="1270000"/>
          <p14:tracePt t="2920" x="2692400" y="1282700"/>
          <p14:tracePt t="2937" x="2603500" y="1301750"/>
          <p14:tracePt t="2953" x="2540000" y="1311275"/>
          <p14:tracePt t="2971" x="2479675" y="1311275"/>
          <p14:tracePt t="2988" x="2384425" y="1311275"/>
          <p14:tracePt t="3003" x="2333625" y="1311275"/>
          <p14:tracePt t="3020" x="2273300" y="1311275"/>
          <p14:tracePt t="3038" x="2174875" y="1292225"/>
          <p14:tracePt t="3053" x="2111375" y="1279525"/>
          <p14:tracePt t="3070" x="2032000" y="1238250"/>
          <p14:tracePt t="3088" x="1936750" y="1187450"/>
          <p14:tracePt t="3103" x="1854200" y="1130300"/>
          <p14:tracePt t="3120" x="1784350" y="1076325"/>
          <p14:tracePt t="3137" x="1682750" y="987425"/>
          <p14:tracePt t="3153" x="1622425" y="942975"/>
          <p14:tracePt t="3170" x="1568450" y="892175"/>
          <p14:tracePt t="3187" x="1533525" y="854075"/>
          <p14:tracePt t="3203" x="1501775" y="844550"/>
          <p14:tracePt t="3220" x="1479550" y="831850"/>
          <p14:tracePt t="3237" x="1435100" y="806450"/>
          <p14:tracePt t="3253" x="1419225" y="796925"/>
          <p14:tracePt t="3270" x="1409700" y="787400"/>
          <p14:tracePt t="3287" x="1390650" y="781050"/>
          <p14:tracePt t="3303" x="1381125" y="781050"/>
          <p14:tracePt t="3320" x="1371600" y="781050"/>
          <p14:tracePt t="3337" x="1358900" y="781050"/>
          <p14:tracePt t="3370" x="1355725" y="781050"/>
          <p14:tracePt t="3387" x="1346200" y="781050"/>
          <p14:tracePt t="3403" x="1339850" y="781050"/>
          <p14:tracePt t="3420" x="1336675" y="781050"/>
          <p14:tracePt t="3437" x="1327150" y="781050"/>
          <p14:tracePt t="3453" x="1320800" y="781050"/>
          <p14:tracePt t="3470" x="1314450" y="781050"/>
          <p14:tracePt t="3487" x="1304925" y="781050"/>
          <p14:tracePt t="3504" x="1295400" y="781050"/>
          <p14:tracePt t="10568" x="1327150" y="781050"/>
          <p14:tracePt t="10576" x="1374775" y="774700"/>
          <p14:tracePt t="10586" x="1412875" y="765175"/>
          <p14:tracePt t="10603" x="1524000" y="742950"/>
          <p14:tracePt t="10619" x="1612900" y="701675"/>
          <p14:tracePt t="10636" x="1746250" y="650875"/>
          <p14:tracePt t="10669" x="2257425" y="498475"/>
          <p14:tracePt t="10703" x="2838450" y="469900"/>
          <p14:tracePt t="10721" x="3041650" y="476250"/>
          <p14:tracePt t="10737" x="3225800" y="495300"/>
          <p14:tracePt t="10753" x="3460750" y="530225"/>
          <p14:tracePt t="10769" x="3632200" y="549275"/>
          <p14:tracePt t="10787" x="3816350" y="558800"/>
          <p14:tracePt t="10803" x="4152900" y="596900"/>
          <p14:tracePt t="10819" x="4359275" y="654050"/>
          <p14:tracePt t="10836" x="4546600" y="698500"/>
          <p14:tracePt t="10853" x="4794250" y="774700"/>
          <p14:tracePt t="10869" x="4905375" y="815975"/>
          <p14:tracePt t="10886" x="5003800" y="847725"/>
          <p14:tracePt t="10903" x="5165725" y="927100"/>
          <p14:tracePt t="11311" x="5260975" y="946150"/>
          <p14:tracePt t="11318" x="5353050" y="952500"/>
          <p14:tracePt t="11327" x="5422900" y="962025"/>
          <p14:tracePt t="11353" x="5788025" y="955675"/>
          <p14:tracePt t="11386" x="6156325" y="911225"/>
          <p14:tracePt t="11403" x="6432550" y="882650"/>
          <p14:tracePt t="11419" x="6604000" y="882650"/>
          <p14:tracePt t="11436" x="6775450" y="882650"/>
          <p14:tracePt t="11452" x="6915150" y="882650"/>
          <p14:tracePt t="11470" x="6972300" y="882650"/>
          <p14:tracePt t="11486" x="7016750" y="885825"/>
          <p14:tracePt t="11502" x="7105650" y="885825"/>
          <p14:tracePt t="11520" x="7150100" y="885825"/>
          <p14:tracePt t="11536" x="7207250" y="885825"/>
          <p14:tracePt t="11552" x="7302500" y="885825"/>
          <p14:tracePt t="11569" x="7362825" y="885825"/>
          <p14:tracePt t="11586" x="7413625" y="892175"/>
          <p14:tracePt t="11602" x="7502525" y="898525"/>
          <p14:tracePt t="11619" x="7537450" y="898525"/>
          <p14:tracePt t="11636" x="7581900" y="898525"/>
          <p14:tracePt t="11652" x="7642225" y="898525"/>
          <p14:tracePt t="11669" x="7686675" y="898525"/>
          <p14:tracePt t="11685" x="7747000" y="898525"/>
          <p14:tracePt t="11702" x="7858125" y="920750"/>
          <p14:tracePt t="11719" x="7921625" y="927100"/>
          <p14:tracePt t="11736" x="7972425" y="936625"/>
          <p14:tracePt t="11752" x="8029575" y="936625"/>
          <p14:tracePt t="11769" x="8048625" y="936625"/>
          <p14:tracePt t="11786" x="8064500" y="936625"/>
          <p14:tracePt t="11802" x="8099425" y="939800"/>
          <p14:tracePt t="11819" x="8121650" y="952500"/>
          <p14:tracePt t="11836" x="8143875" y="965200"/>
          <p14:tracePt t="11852" x="8166100" y="987425"/>
          <p14:tracePt t="11869" x="8175625" y="996950"/>
          <p14:tracePt t="11886" x="8175625" y="1006475"/>
          <p14:tracePt t="11919" x="8159750" y="1006475"/>
          <p14:tracePt t="11937" x="8058150" y="987425"/>
          <p14:tracePt t="11953" x="7940675" y="971550"/>
          <p14:tracePt t="11969" x="7845425" y="962025"/>
          <p14:tracePt t="11986" x="7775575" y="962025"/>
          <p14:tracePt t="12003" x="7689850" y="965200"/>
          <p14:tracePt t="12019" x="7623175" y="981075"/>
          <p14:tracePt t="12037" x="7502525" y="993775"/>
          <p14:tracePt t="12053" x="7435850" y="993775"/>
          <p14:tracePt t="12069" x="7353300" y="993775"/>
          <p14:tracePt t="12086" x="7261225" y="993775"/>
          <p14:tracePt t="12102" x="7099300" y="993775"/>
          <p14:tracePt t="12119" x="6959600" y="990600"/>
          <p14:tracePt t="12136" x="6705600" y="971550"/>
          <p14:tracePt t="12152" x="6502400" y="971550"/>
          <p14:tracePt t="12169" x="6318250" y="977900"/>
          <p14:tracePt t="12188" x="6032500" y="1006475"/>
          <p14:tracePt t="12203" x="5870575" y="1022350"/>
          <p14:tracePt t="12219" x="5727700" y="1050925"/>
          <p14:tracePt t="12235" x="5632450" y="1066800"/>
          <p14:tracePt t="12252" x="5549900" y="1066800"/>
          <p14:tracePt t="12680" x="5435600" y="1041400"/>
          <p14:tracePt t="12687" x="5302250" y="1009650"/>
          <p14:tracePt t="12703" x="4991100" y="952500"/>
          <p14:tracePt t="12719" x="4705350" y="911225"/>
          <p14:tracePt t="12736" x="4359275" y="844550"/>
          <p14:tracePt t="12757" x="4029075" y="815975"/>
          <p14:tracePt t="12769" x="3924300" y="806450"/>
          <p14:tracePt t="12802" x="3457575" y="806450"/>
          <p14:tracePt t="12835" x="3101975" y="819150"/>
          <p14:tracePt t="12852" x="2994025" y="828675"/>
          <p14:tracePt t="12869" x="2898775" y="844550"/>
          <p14:tracePt t="12886" x="2778125" y="866775"/>
          <p14:tracePt t="12902" x="2714625" y="873125"/>
          <p14:tracePt t="12919" x="2657475" y="873125"/>
          <p14:tracePt t="12936" x="2568575" y="889000"/>
          <p14:tracePt t="12952" x="2495550" y="889000"/>
          <p14:tracePt t="12969" x="2435225" y="895350"/>
          <p14:tracePt t="12986" x="2362200" y="908050"/>
          <p14:tracePt t="13002" x="2339975" y="908050"/>
          <p14:tracePt t="13019" x="2311400" y="908050"/>
          <p14:tracePt t="13036" x="2270125" y="908050"/>
          <p14:tracePt t="13053" x="2235200" y="908050"/>
          <p14:tracePt t="13069" x="2197100" y="908050"/>
          <p14:tracePt t="13086" x="2136775" y="908050"/>
          <p14:tracePt t="13103" x="2114550" y="908050"/>
          <p14:tracePt t="13120" x="2085975" y="908050"/>
          <p14:tracePt t="13136" x="2070100" y="908050"/>
          <p14:tracePt t="13152" x="2060575" y="908050"/>
          <p14:tracePt t="13169" x="2051050" y="908050"/>
          <p14:tracePt t="13186" x="2032000" y="908050"/>
          <p14:tracePt t="21593" x="2038350" y="923925"/>
          <p14:tracePt t="21601" x="2057400" y="942975"/>
          <p14:tracePt t="21607" x="2092325" y="984250"/>
          <p14:tracePt t="21618" x="2143125" y="1019175"/>
          <p14:tracePt t="21635" x="2387600" y="1168400"/>
          <p14:tracePt t="21652" x="2574925" y="1263650"/>
          <p14:tracePt t="21686" x="3057525" y="1425575"/>
          <p14:tracePt t="21719" x="3330575" y="1485900"/>
          <p14:tracePt t="21736" x="3422650" y="1501775"/>
          <p14:tracePt t="21751" x="3444875" y="1501775"/>
          <p14:tracePt t="21768" x="3460750" y="1501775"/>
          <p14:tracePt t="21785" x="3463925" y="1495425"/>
          <p14:tracePt t="21801" x="3463925" y="1485900"/>
          <p14:tracePt t="21818" x="3463925" y="1476375"/>
          <p14:tracePt t="21835" x="3444875" y="1454150"/>
          <p14:tracePt t="21851" x="3435350" y="1444625"/>
          <p14:tracePt t="21868" x="3425825" y="1444625"/>
          <p14:tracePt t="21885" x="3387725" y="1444625"/>
          <p14:tracePt t="21901" x="3365500" y="1444625"/>
          <p14:tracePt t="21918" x="3327400" y="1444625"/>
          <p14:tracePt t="21935" x="3263900" y="1454150"/>
          <p14:tracePt t="21951" x="3219450" y="1473200"/>
          <p14:tracePt t="21968" x="3155950" y="1489075"/>
          <p14:tracePt t="21985" x="3022600" y="1511300"/>
          <p14:tracePt t="22001" x="2936875" y="1517650"/>
          <p14:tracePt t="22018" x="2851150" y="1533525"/>
          <p14:tracePt t="22034" x="2768600" y="1549400"/>
          <p14:tracePt t="22051" x="2740025" y="1549400"/>
          <p14:tracePt t="22068" x="2717800" y="1549400"/>
          <p14:tracePt t="22085" x="2698750" y="1549400"/>
          <p14:tracePt t="22101" x="2689225" y="1549400"/>
          <p14:tracePt t="22118" x="2679700" y="1549400"/>
          <p14:tracePt t="22135" x="2663825" y="1549400"/>
          <p14:tracePt t="22179" x="2663825" y="1543050"/>
          <p14:tracePt t="22185" x="2663825" y="1536700"/>
          <p14:tracePt t="22201" x="2663825" y="1527175"/>
          <p14:tracePt t="22218" x="2667000" y="1517650"/>
          <p14:tracePt t="22234" x="2682875" y="1482725"/>
          <p14:tracePt t="22251" x="2695575" y="1460500"/>
          <p14:tracePt t="22268" x="2711450" y="1450975"/>
          <p14:tracePt t="22285" x="2711450" y="1428750"/>
          <p14:tracePt t="22301" x="2711450" y="1419225"/>
          <p14:tracePt t="22318" x="2714625" y="1416050"/>
          <p14:tracePt t="22335" x="2749550" y="1409700"/>
          <p14:tracePt t="22351" x="2794000" y="1403350"/>
          <p14:tracePt t="22368" x="2835275" y="1403350"/>
          <p14:tracePt t="22384" x="2898775" y="1403350"/>
          <p14:tracePt t="22401" x="2943225" y="1403350"/>
          <p14:tracePt t="22418" x="3003550" y="1403350"/>
          <p14:tracePt t="22435" x="3095625" y="1403350"/>
          <p14:tracePt t="22451" x="3149600" y="1403350"/>
          <p14:tracePt t="22468" x="3216275" y="1403350"/>
          <p14:tracePt t="22485" x="3340100" y="1374775"/>
          <p14:tracePt t="22501" x="3406775" y="1358900"/>
          <p14:tracePt t="22518" x="3457575" y="1346200"/>
          <p14:tracePt t="22535" x="3502025" y="1327150"/>
          <p14:tracePt t="22551" x="3530600" y="1308100"/>
          <p14:tracePt t="22569" x="3549650" y="1304925"/>
          <p14:tracePt t="22585" x="3581400" y="1298575"/>
          <p14:tracePt t="22601" x="3597275" y="1298575"/>
          <p14:tracePt t="22619" x="3613150" y="1298575"/>
          <p14:tracePt t="22635" x="3644900" y="1298575"/>
          <p14:tracePt t="22652" x="3660775" y="1292225"/>
          <p14:tracePt t="22668" x="3689350" y="1292225"/>
          <p14:tracePt t="22685" x="3724275" y="1285875"/>
          <p14:tracePt t="22702" x="3746500" y="1285875"/>
          <p14:tracePt t="22720" x="3771900" y="1285875"/>
          <p14:tracePt t="22735" x="3794125" y="1285875"/>
          <p14:tracePt t="22751" x="3810000" y="1285875"/>
          <p14:tracePt t="22768" x="3819525" y="1285875"/>
          <p14:tracePt t="22785" x="3838575" y="1285875"/>
          <p14:tracePt t="22801" x="3848100" y="1285875"/>
          <p14:tracePt t="22819" x="3863975" y="1285875"/>
          <p14:tracePt t="22835" x="3873500" y="1285875"/>
          <p14:tracePt t="22851" x="3895725" y="1285875"/>
          <p14:tracePt t="22869" x="3921125" y="1298575"/>
          <p14:tracePt t="22885" x="3946525" y="1317625"/>
          <p14:tracePt t="22901" x="3956050" y="1327150"/>
          <p14:tracePt t="22919" x="3968750" y="1327150"/>
          <p14:tracePt t="22935" x="3975100" y="1327150"/>
          <p14:tracePt t="23613" x="3990975" y="1336675"/>
          <p14:tracePt t="23619" x="4010025" y="1352550"/>
          <p14:tracePt t="23635" x="4035425" y="1374775"/>
          <p14:tracePt t="23652" x="4048125" y="1406525"/>
          <p14:tracePt t="23668" x="4044950" y="1460500"/>
          <p14:tracePt t="23685" x="3975100" y="1508125"/>
          <p14:tracePt t="23702" x="3841750" y="1577975"/>
          <p14:tracePt t="23736" x="3346450" y="1758950"/>
          <p14:tracePt t="23770" x="2952750" y="1924050"/>
          <p14:tracePt t="23865" x="2479675" y="2174875"/>
          <p14:tracePt t="24023" x="2406650" y="2667000"/>
          <p14:tracePt t="24025" x="2428875" y="2689225"/>
          <p14:tracePt t="24257" x="2701925" y="2901950"/>
          <p14:tracePt t="24743" x="1946275" y="2863850"/>
          <p14:tracePt t="24745" x="1952625" y="2844800"/>
          <p14:tracePt t="25057" x="2400300" y="2600325"/>
          <p14:tracePt t="25060" x="2371725" y="2606675"/>
          <p14:tracePt t="25548" x="1349375" y="2314575"/>
          <p14:tracePt t="25787" x="904875" y="2663825"/>
          <p14:tracePt t="28168" x="222250" y="6410325"/>
          <p14:tracePt t="28419" x="5422900" y="6851650"/>
          <p14:tracePt t="28456" x="4991100" y="6280150"/>
          <p14:tracePt t="28506" x="3251200" y="4781550"/>
          <p14:tracePt t="28660" x="2962275" y="4584700"/>
          <p14:tracePt t="28944" x="1543050" y="3762375"/>
          <p14:tracePt t="29267" x="1054100" y="3848100"/>
          <p14:tracePt t="38322" x="12700" y="2457450"/>
          <p14:tracePt t="38411" x="806450" y="2733675"/>
          <p14:tracePt t="38573" x="1444625" y="3108325"/>
          <p14:tracePt t="38731" x="984250" y="3111500"/>
          <p14:tracePt t="38893" x="2444750" y="3492500"/>
          <p14:tracePt t="39050" x="2282825" y="3368675"/>
          <p14:tracePt t="39210" x="2032000" y="3213100"/>
          <p14:tracePt t="39984" x="2035175" y="3203575"/>
          <p14:tracePt t="40077" x="2238375" y="3111500"/>
          <p14:tracePt t="40159" x="2292350" y="3089275"/>
          <p14:tracePt t="40239" x="2359025" y="3063875"/>
          <p14:tracePt t="40320" x="2371725" y="3060700"/>
          <p14:tracePt t="40399" x="2378075" y="3009900"/>
          <p14:tracePt t="40479" x="2378075" y="3006725"/>
          <p14:tracePt t="40560" x="2378075" y="2997200"/>
          <p14:tracePt t="41525" x="2397125" y="2974975"/>
          <p14:tracePt t="41609" x="2540000" y="2647950"/>
          <p14:tracePt t="41690" x="2495550" y="2498725"/>
          <p14:tracePt t="41777" x="2435225" y="2419350"/>
          <p14:tracePt t="41858" x="2393950" y="2365375"/>
          <p14:tracePt t="41938" x="2368550" y="2352675"/>
          <p14:tracePt t="42019" x="2327275" y="2352675"/>
          <p14:tracePt t="42115" x="2247900" y="2400300"/>
          <p14:tracePt t="42197" x="2206625" y="2457450"/>
          <p14:tracePt t="42280" x="2197100" y="2482850"/>
          <p14:tracePt t="42551" x="2212975" y="2479675"/>
          <p14:tracePt t="42648" x="2505075" y="2473325"/>
          <p14:tracePt t="42650" x="2530475" y="2473325"/>
          <p14:tracePt t="42730" x="2905125" y="2587625"/>
          <p14:tracePt t="42889" x="3098800" y="2692400"/>
          <p14:tracePt t="43051" x="3213100" y="2778125"/>
          <p14:tracePt t="43131" x="3219450" y="2873375"/>
          <p14:tracePt t="43212" x="3228975" y="2965450"/>
          <p14:tracePt t="43294" x="3209925" y="3025775"/>
          <p14:tracePt t="43391" x="3165475" y="3095625"/>
          <p14:tracePt t="43471" x="3095625" y="3111500"/>
          <p14:tracePt t="43554" x="3016250" y="3143250"/>
          <p14:tracePt t="43636" x="2952750" y="3178175"/>
          <p14:tracePt t="43716" x="2819400" y="3241675"/>
          <p14:tracePt t="43800" x="2651125" y="3324225"/>
          <p14:tracePt t="43880" x="2479675" y="3387725"/>
          <p14:tracePt t="43961" x="2416175" y="3390900"/>
          <p14:tracePt t="44041" x="2400300" y="3390900"/>
          <p14:tracePt t="45880" x="2400300" y="3403600"/>
          <p14:tracePt t="45966" x="3413125" y="3495675"/>
          <p14:tracePt t="46124" x="4479925" y="3124200"/>
          <p14:tracePt t="46318" x="4740275" y="3035300"/>
          <p14:tracePt t="46453" x="5311775" y="2879725"/>
          <p14:tracePt t="46533" x="5476875" y="2879725"/>
          <p14:tracePt t="47121" x="5495925" y="2847975"/>
          <p14:tracePt t="47160" x="5610225" y="2628900"/>
          <p14:tracePt t="47198" x="5664200" y="2517775"/>
          <p14:tracePt t="47240" x="5664200" y="2492375"/>
          <p14:tracePt t="47279" x="5664200" y="2473325"/>
          <p14:tracePt t="47317" x="5680075" y="2447925"/>
          <p14:tracePt t="47355" x="5695950" y="2393950"/>
          <p14:tracePt t="47393" x="5695950" y="2352675"/>
          <p14:tracePt t="47431" x="5670550" y="2320925"/>
          <p14:tracePt t="47469" x="5607050" y="2282825"/>
          <p14:tracePt t="47507" x="5521325" y="2263775"/>
          <p14:tracePt t="47545" x="5422900" y="2266950"/>
          <p14:tracePt t="47585" x="5264150" y="2279650"/>
          <p14:tracePt t="47624" x="5156200" y="2286000"/>
          <p14:tracePt t="47663" x="5083175" y="2298700"/>
          <p14:tracePt t="47705" x="4972050" y="2324100"/>
          <p14:tracePt t="47744" x="4876800" y="2343150"/>
          <p14:tracePt t="47783" x="4803775" y="2355850"/>
          <p14:tracePt t="47821" x="4711700" y="2355850"/>
          <p14:tracePt t="47859" x="4584700" y="2374900"/>
          <p14:tracePt t="47896" x="4489450" y="2393950"/>
          <p14:tracePt t="47936" x="4445000" y="2416175"/>
          <p14:tracePt t="47974" x="4378325" y="2451100"/>
          <p14:tracePt t="48012" x="4302125" y="2492375"/>
          <p14:tracePt t="48050" x="4254500" y="2520950"/>
          <p14:tracePt t="48089" x="4197350" y="2587625"/>
          <p14:tracePt t="48128" x="4159250" y="2638425"/>
          <p14:tracePt t="48166" x="4130675" y="2695575"/>
          <p14:tracePt t="48207" x="4117975" y="2771775"/>
          <p14:tracePt t="48211" x="4117975" y="2787650"/>
          <p14:tracePt t="48251" x="4114800" y="2857500"/>
          <p14:tracePt t="48289" x="4114800" y="2946400"/>
          <p14:tracePt t="48327" x="4114800" y="3016250"/>
          <p14:tracePt t="48365" x="4114800" y="3079750"/>
          <p14:tracePt t="48403" x="4124325" y="3127375"/>
          <p14:tracePt t="48441" x="4149725" y="3149600"/>
          <p14:tracePt t="48482" x="4181475" y="3187700"/>
          <p14:tracePt t="48519" x="4191000" y="3216275"/>
          <p14:tracePt t="48557" x="4222750" y="3241675"/>
          <p14:tracePt t="48610" x="4286250" y="3289300"/>
          <p14:tracePt t="48650" x="4298950" y="3292475"/>
          <p14:tracePt t="48688" x="4340225" y="3308350"/>
          <p14:tracePt t="48727" x="4419600" y="3333750"/>
          <p14:tracePt t="48780" x="4464050" y="3333750"/>
          <p14:tracePt t="48818" x="4483100" y="3333750"/>
          <p14:tracePt t="48855" x="4508500" y="3333750"/>
          <p14:tracePt t="48893" x="4543425" y="3333750"/>
          <p14:tracePt t="48931" x="4562475" y="3333750"/>
          <p14:tracePt t="48969" x="4572000" y="3333750"/>
          <p14:tracePt t="49006" x="4591050" y="3333750"/>
          <p14:tracePt t="49096" x="4597400" y="3333750"/>
          <p14:tracePt t="49144" x="4632325" y="3333750"/>
          <p14:tracePt t="49181" x="4705350" y="3333750"/>
          <p14:tracePt t="49219" x="4759325" y="3333750"/>
          <p14:tracePt t="49258" x="4902200" y="3330575"/>
          <p14:tracePt t="49297" x="5038725" y="3330575"/>
          <p14:tracePt t="49351" x="5111750" y="3330575"/>
          <p14:tracePt t="49389" x="5165725" y="3324225"/>
          <p14:tracePt t="49426" x="5257800" y="3324225"/>
          <p14:tracePt t="49464" x="5289550" y="3324225"/>
          <p14:tracePt t="49502" x="5302250" y="3324225"/>
          <p14:tracePt t="49555" x="5318125" y="3324225"/>
          <p14:tracePt t="49593" x="5321300" y="3324225"/>
          <p14:tracePt t="49852" x="5321300" y="3333750"/>
          <p14:tracePt t="49907" x="5327650" y="3435350"/>
          <p14:tracePt t="49946" x="5359400" y="3502025"/>
          <p14:tracePt t="49986" x="5397500" y="3565525"/>
          <p14:tracePt t="50025" x="5410200" y="3575050"/>
          <p14:tracePt t="50063" x="5419725" y="3568700"/>
          <p14:tracePt t="50100" x="5448300" y="3527425"/>
          <p14:tracePt t="50139" x="5527675" y="3438525"/>
          <p14:tracePt t="50178" x="5600700" y="3330575"/>
          <p14:tracePt t="50216" x="5638800" y="3267075"/>
          <p14:tracePt t="50257" x="5683250" y="3203575"/>
          <p14:tracePt t="50294" x="5708650" y="3124200"/>
          <p14:tracePt t="50334" x="5708650" y="3067050"/>
          <p14:tracePt t="50372" x="5708650" y="3032125"/>
          <p14:tracePt t="50410" x="5708650" y="2990850"/>
          <p14:tracePt t="50448" x="5708650" y="2835275"/>
          <p14:tracePt t="50485" x="5708650" y="2695575"/>
          <p14:tracePt t="50523" x="5708650" y="2673350"/>
          <p14:tracePt t="50850" x="5702300" y="2679700"/>
          <p14:tracePt t="50889" x="5673725" y="2708275"/>
          <p14:tracePt t="50927" x="5635625" y="2787650"/>
          <p14:tracePt t="50966" x="5603875" y="2822575"/>
          <p14:tracePt t="51005" x="5581650" y="2847975"/>
          <p14:tracePt t="51043" x="5543550" y="2901950"/>
          <p14:tracePt t="51082" x="5511800" y="2933700"/>
          <p14:tracePt t="51119" x="5511800" y="2962275"/>
          <p14:tracePt t="51157" x="5511800" y="2968625"/>
          <p14:tracePt t="51484" x="5546725" y="2965450"/>
          <p14:tracePt t="51527" x="5829300" y="2882900"/>
          <p14:tracePt t="51566" x="6045200" y="2787650"/>
          <p14:tracePt t="51641" x="6477000" y="2651125"/>
          <p14:tracePt t="51716" x="6537325" y="2641600"/>
          <p14:tracePt t="51790" x="6537325" y="2603500"/>
          <p14:tracePt t="51829" x="6530975" y="2590800"/>
          <p14:tracePt t="51883" x="6496050" y="2581275"/>
          <p14:tracePt t="51920" x="6451600" y="2574925"/>
          <p14:tracePt t="51959" x="6397625" y="2574925"/>
          <p14:tracePt t="51998" x="6315075" y="2555875"/>
          <p14:tracePt t="52036" x="6156325" y="2514600"/>
          <p14:tracePt t="52075" x="5978525" y="2486025"/>
          <p14:tracePt t="52114" x="5930900" y="2486025"/>
          <p14:tracePt t="52151" x="5892800" y="2470150"/>
          <p14:tracePt t="52190" x="5816600" y="2435225"/>
          <p14:tracePt t="52227" x="5791200" y="2403475"/>
          <p14:tracePt t="52265" x="5762625" y="2384425"/>
          <p14:tracePt t="52305" x="5699125" y="2346325"/>
          <p14:tracePt t="52343" x="5654675" y="2327275"/>
          <p14:tracePt t="52381" x="5591175" y="2308225"/>
          <p14:tracePt t="52419" x="5321300" y="2276475"/>
          <p14:tracePt t="52458" x="5127625" y="2286000"/>
          <p14:tracePt t="52513" x="4911725" y="2346325"/>
          <p14:tracePt t="52568" x="4638675" y="2470150"/>
          <p14:tracePt t="52624" x="4530725" y="2524125"/>
          <p14:tracePt t="52679" x="4429125" y="2565400"/>
          <p14:tracePt t="52718" x="4349750" y="2606675"/>
          <p14:tracePt t="52773" x="4260850" y="2667000"/>
          <p14:tracePt t="52775" x="4248150" y="2679700"/>
          <p14:tracePt t="52813" x="4194175" y="2740025"/>
          <p14:tracePt t="52851" x="4159250" y="2803525"/>
          <p14:tracePt t="52889" x="4117975" y="2889250"/>
          <p14:tracePt t="52927" x="4079875" y="2962275"/>
          <p14:tracePt t="52965" x="4048125" y="3063875"/>
          <p14:tracePt t="53004" x="4044950" y="3232150"/>
          <p14:tracePt t="53042" x="4079875" y="3384550"/>
          <p14:tracePt t="53080" x="4117975" y="3486150"/>
          <p14:tracePt t="53118" x="4279900" y="3654425"/>
          <p14:tracePt t="53174" x="4445000" y="3806825"/>
          <p14:tracePt t="53216" x="4479925" y="3851275"/>
          <p14:tracePt t="53255" x="4540250" y="3898900"/>
          <p14:tracePt t="53294" x="4610100" y="3921125"/>
          <p14:tracePt t="53332" x="4638675" y="3921125"/>
          <p14:tracePt t="53370" x="4648200" y="3921125"/>
          <p14:tracePt t="53408" x="4683125" y="3921125"/>
          <p14:tracePt t="53446" x="4714875" y="3921125"/>
          <p14:tracePt t="53484" x="4749800" y="3921125"/>
          <p14:tracePt t="53522" x="4895850" y="3905250"/>
          <p14:tracePt t="53560" x="5162550" y="3905250"/>
          <p14:tracePt t="53599" x="5489575" y="3860800"/>
          <p14:tracePt t="53638" x="5943600" y="3797300"/>
          <p14:tracePt t="53729" x="6642100" y="3736975"/>
          <p14:tracePt t="53854" x="6800850" y="3692525"/>
          <p14:tracePt t="53929" x="6813550" y="3638550"/>
          <p14:tracePt t="53968" x="6861175" y="3524250"/>
          <p14:tracePt t="54007" x="6873875" y="3390900"/>
          <p14:tracePt t="54045" x="6873875" y="3327400"/>
          <p14:tracePt t="54083" x="6873875" y="3302000"/>
          <p14:tracePt t="54135" x="6797675" y="3171825"/>
          <p14:tracePt t="54173" x="6689725" y="3105150"/>
          <p14:tracePt t="54228" x="6632575" y="3067050"/>
          <p14:tracePt t="54283" x="6562725" y="3022600"/>
          <p14:tracePt t="54321" x="6486525" y="2994025"/>
          <p14:tracePt t="54360" x="6464300" y="2987675"/>
          <p14:tracePt t="54397" x="6432550" y="2968625"/>
          <p14:tracePt t="54435" x="6403975" y="2933700"/>
          <p14:tracePt t="54472" x="6372225" y="2917825"/>
          <p14:tracePt t="54510" x="6372225" y="2905125"/>
          <p14:tracePt t="57545" x="6340475" y="2933700"/>
          <p14:tracePt t="57606" x="6022975" y="3206750"/>
          <p14:tracePt t="57785" x="6010275" y="3219450"/>
          <p14:tracePt t="57895" x="5737225" y="3473450"/>
          <p14:tracePt t="58074" x="5686425" y="3514725"/>
          <p14:tracePt t="58301" x="5629275" y="3514725"/>
          <p14:tracePt t="58344" x="5257800" y="3540125"/>
          <p14:tracePt t="58384" x="4987925" y="3622675"/>
          <p14:tracePt t="58460" x="4575175" y="3813175"/>
          <p14:tracePt t="58538" x="4387850" y="4041775"/>
          <p14:tracePt t="58628" x="4244975" y="4181475"/>
          <p14:tracePt t="58703" x="4133850" y="4276725"/>
          <p14:tracePt t="58786" x="4038600" y="4410075"/>
          <p14:tracePt t="58853" x="4013200" y="4467225"/>
          <p14:tracePt t="59257" x="4006850" y="4476750"/>
          <p14:tracePt t="59313" x="3952875" y="4594225"/>
          <p14:tracePt t="59346" x="3927475" y="4660900"/>
          <p14:tracePt t="59379" x="3892550" y="4721225"/>
          <p14:tracePt t="59413" x="3867150" y="4746625"/>
          <p14:tracePt t="59448" x="3835400" y="4778375"/>
          <p14:tracePt t="59481" x="3816350" y="4787900"/>
          <p14:tracePt t="59514" x="3787775" y="4787900"/>
          <p14:tracePt t="59547" x="3762375" y="4797425"/>
          <p14:tracePt t="59581" x="3730625" y="4813300"/>
          <p14:tracePt t="59614" x="3708400" y="4816475"/>
          <p14:tracePt t="59646" x="3683000" y="4822825"/>
          <p14:tracePt t="59681" x="3657600" y="4822825"/>
          <p14:tracePt t="59715" x="3632200" y="4822825"/>
          <p14:tracePt t="59781" x="3629025" y="4822825"/>
          <p14:tracePt t="59829" x="3606800" y="4822825"/>
          <p14:tracePt t="60019" x="3609975" y="4822825"/>
          <p14:tracePt t="60056" x="3638550" y="4822825"/>
          <p14:tracePt t="60089" x="3670300" y="4806950"/>
          <p14:tracePt t="60122" x="3695700" y="4784725"/>
          <p14:tracePt t="60156" x="3724275" y="4781550"/>
          <p14:tracePt t="60192" x="3733800" y="4781550"/>
          <p14:tracePt t="60257" x="3749675" y="4781550"/>
          <p14:tracePt t="60293" x="3781425" y="4765675"/>
          <p14:tracePt t="60327" x="3803650" y="4762500"/>
          <p14:tracePt t="60360" x="3838575" y="4762500"/>
          <p14:tracePt t="60393" x="3883025" y="4762500"/>
          <p14:tracePt t="60427" x="3949700" y="4787900"/>
          <p14:tracePt t="60460" x="4022725" y="4822825"/>
          <p14:tracePt t="60493" x="4124325" y="4879975"/>
          <p14:tracePt t="60526" x="4308475" y="4962525"/>
          <p14:tracePt t="60560" x="4416425" y="5016500"/>
          <p14:tracePt t="60610" x="4464050" y="5051425"/>
          <p14:tracePt t="60660" x="4521200" y="5105400"/>
          <p14:tracePt t="60697" x="4610100" y="5175250"/>
          <p14:tracePt t="60731" x="4648200" y="5207000"/>
          <p14:tracePt t="60764" x="4664075" y="5229225"/>
          <p14:tracePt t="60798" x="4667250" y="5257800"/>
          <p14:tracePt t="60831" x="4695825" y="5321300"/>
          <p14:tracePt t="60864" x="4695825" y="5359400"/>
          <p14:tracePt t="60897" x="4695825" y="5413375"/>
          <p14:tracePt t="60935" x="4695825" y="5476875"/>
          <p14:tracePt t="60968" x="4676775" y="5540375"/>
          <p14:tracePt t="61001" x="4651375" y="5594350"/>
          <p14:tracePt t="61034" x="4616450" y="5654675"/>
          <p14:tracePt t="61067" x="4591050" y="5695950"/>
          <p14:tracePt t="61101" x="4562475" y="5730875"/>
          <p14:tracePt t="61134" x="4537075" y="5762625"/>
          <p14:tracePt t="61167" x="4508500" y="5784850"/>
          <p14:tracePt t="61201" x="4483100" y="5816600"/>
          <p14:tracePt t="61234" x="4457700" y="5835650"/>
          <p14:tracePt t="61267" x="4432300" y="5867400"/>
          <p14:tracePt t="61300" x="4406900" y="5886450"/>
          <p14:tracePt t="61333" x="4387850" y="5918200"/>
          <p14:tracePt t="61365" x="4362450" y="5940425"/>
          <p14:tracePt t="61399" x="4346575" y="5965825"/>
          <p14:tracePt t="61431" x="4318000" y="5991225"/>
          <p14:tracePt t="61465" x="4292600" y="6022975"/>
          <p14:tracePt t="61498" x="4267200" y="6042025"/>
          <p14:tracePt t="61533" x="4241800" y="6070600"/>
          <p14:tracePt t="61566" x="4213225" y="6096000"/>
          <p14:tracePt t="61600" x="4187825" y="6127750"/>
          <p14:tracePt t="61633" x="4162425" y="6146800"/>
          <p14:tracePt t="61665" x="4137025" y="6172200"/>
          <p14:tracePt t="61699" x="4111625" y="6181725"/>
          <p14:tracePt t="61732" x="4076700" y="6191250"/>
          <p14:tracePt t="61765" x="4051300" y="6197600"/>
          <p14:tracePt t="61812" x="4016375" y="6219825"/>
          <p14:tracePt t="61845" x="3990975" y="6223000"/>
          <p14:tracePt t="61879" x="3962400" y="6229350"/>
          <p14:tracePt t="61911" x="3943350" y="6232525"/>
          <p14:tracePt t="61945" x="3867150" y="6232525"/>
          <p14:tracePt t="61979" x="3768725" y="6232525"/>
          <p14:tracePt t="62011" x="3714750" y="6213475"/>
          <p14:tracePt t="62044" x="3648075" y="6181725"/>
          <p14:tracePt t="62093" x="3505200" y="6118225"/>
          <p14:tracePt t="62126" x="3444875" y="6086475"/>
          <p14:tracePt t="62159" x="3397250" y="6051550"/>
          <p14:tracePt t="62191" x="3371850" y="6026150"/>
          <p14:tracePt t="62225" x="3343275" y="5969000"/>
          <p14:tracePt t="62257" x="3317875" y="5930900"/>
          <p14:tracePt t="62290" x="3317875" y="5899150"/>
          <p14:tracePt t="62323" x="3317875" y="5842000"/>
          <p14:tracePt t="62356" x="3317875" y="5759450"/>
          <p14:tracePt t="62389" x="3317875" y="5692775"/>
          <p14:tracePt t="62421" x="3330575" y="5641975"/>
          <p14:tracePt t="62455" x="3340100" y="5610225"/>
          <p14:tracePt t="62503" x="3340100" y="5527675"/>
          <p14:tracePt t="62537" x="3340100" y="5470525"/>
          <p14:tracePt t="62570" x="3368675" y="5413375"/>
          <p14:tracePt t="62603" x="3397250" y="5353050"/>
          <p14:tracePt t="62637" x="3409950" y="5245100"/>
          <p14:tracePt t="62670" x="3422650" y="5181600"/>
          <p14:tracePt t="62704" x="3432175" y="5162550"/>
          <p14:tracePt t="62738" x="3444875" y="5130800"/>
          <p14:tracePt t="62771" x="3444875" y="5108575"/>
          <p14:tracePt t="62804" x="3444875" y="5086350"/>
          <p14:tracePt t="62891" x="3444875" y="5083175"/>
          <p14:tracePt t="62924" x="3444875" y="5076825"/>
          <p14:tracePt t="63321" x="3460750" y="5092700"/>
          <p14:tracePt t="63374" x="3683000" y="5203825"/>
          <p14:tracePt t="63408" x="3975100" y="5232400"/>
          <p14:tracePt t="63444" x="4203700" y="5194300"/>
          <p14:tracePt t="63480" x="4343400" y="5168900"/>
          <p14:tracePt t="63514" x="4451350" y="5127625"/>
          <p14:tracePt t="63548" x="4568825" y="5111750"/>
          <p14:tracePt t="63581" x="4641850" y="5105400"/>
          <p14:tracePt t="63614" x="4708525" y="5086350"/>
          <p14:tracePt t="63647" x="4772025" y="5067300"/>
          <p14:tracePt t="63680" x="4845050" y="5060950"/>
          <p14:tracePt t="63712" x="4914900" y="5057775"/>
          <p14:tracePt t="63747" x="4972050" y="5057775"/>
          <p14:tracePt t="63780" x="5032375" y="5045075"/>
          <p14:tracePt t="63813" x="5187950" y="5045075"/>
          <p14:tracePt t="63846" x="5286375" y="5045075"/>
          <p14:tracePt t="63879" x="5368925" y="5054600"/>
          <p14:tracePt t="63910" x="5581650" y="5108575"/>
          <p14:tracePt t="63943" x="5791200" y="5184775"/>
          <p14:tracePt t="63998" x="6016625" y="5276850"/>
          <p14:tracePt t="64055" x="6416675" y="5375275"/>
          <p14:tracePt t="64133" x="6804025" y="5521325"/>
          <p14:tracePt t="64264" x="7210425" y="5667375"/>
          <p14:tracePt t="64383" x="7308850" y="5734050"/>
          <p14:tracePt t="64461" x="7308850" y="5797550"/>
          <p14:tracePt t="64504" x="7280275" y="5838825"/>
          <p14:tracePt t="64974" x="7254875" y="5832475"/>
          <p14:tracePt t="65022" x="7019925" y="5730875"/>
          <p14:tracePt t="65063" x="6778625" y="5635625"/>
          <p14:tracePt t="65143" x="6521450" y="5562600"/>
          <p14:tracePt t="65221" x="6391275" y="5521325"/>
          <p14:tracePt t="65263" x="6356350" y="5505450"/>
          <p14:tracePt t="65304" x="6327775" y="5480050"/>
          <p14:tracePt t="65343" x="6292850" y="5480050"/>
          <p14:tracePt t="65383" x="6261100" y="5480050"/>
          <p14:tracePt t="65424" x="6200775" y="5470525"/>
          <p14:tracePt t="65464" x="6153150" y="5470525"/>
          <p14:tracePt t="65504" x="6127750" y="5470525"/>
          <p14:tracePt t="65616" x="6130925" y="5470525"/>
          <p14:tracePt t="65673" x="6188075" y="5476875"/>
          <p14:tracePt t="65713" x="6235700" y="5480050"/>
          <p14:tracePt t="65753" x="6369050" y="5499100"/>
          <p14:tracePt t="65795" x="6492875" y="5499100"/>
          <p14:tracePt t="65836" x="6569075" y="5486400"/>
          <p14:tracePt t="65876" x="6705600" y="5451475"/>
          <p14:tracePt t="65917" x="6883400" y="5413375"/>
          <p14:tracePt t="65973" x="6927850" y="5413375"/>
          <p14:tracePt t="66014" x="6953250" y="5384800"/>
          <p14:tracePt t="66054" x="7004050" y="5353050"/>
          <p14:tracePt t="66095" x="7061200" y="5324475"/>
          <p14:tracePt t="66135" x="7121525" y="5311775"/>
          <p14:tracePt t="66175" x="7194550" y="5305425"/>
          <p14:tracePt t="66217" x="7280275" y="5305425"/>
          <p14:tracePt t="66272" x="7423150" y="5276850"/>
          <p14:tracePt t="66311" x="7515225" y="5264150"/>
          <p14:tracePt t="66352" x="7613650" y="5219700"/>
          <p14:tracePt t="66392" x="7664450" y="5181600"/>
          <p14:tracePt t="66431" x="7696200" y="5162550"/>
          <p14:tracePt t="66471" x="7708900" y="5162550"/>
          <p14:tracePt t="66513" x="7715250" y="5162550"/>
          <p14:tracePt t="66553" x="7743825" y="5162550"/>
          <p14:tracePt t="66593" x="7778750" y="5162550"/>
          <p14:tracePt t="66632" x="7804150" y="5162550"/>
          <p14:tracePt t="66673" x="7858125" y="5162550"/>
          <p14:tracePt t="66713" x="7975600" y="5184775"/>
          <p14:tracePt t="66753" x="8048625" y="5219700"/>
          <p14:tracePt t="66794" x="8099425" y="5238750"/>
          <p14:tracePt t="66834" x="8124825" y="5241925"/>
          <p14:tracePt t="66942" x="8124825" y="5248275"/>
          <p14:tracePt t="67002" x="8086725" y="5273675"/>
          <p14:tracePt t="67044" x="8023225" y="5280025"/>
          <p14:tracePt t="67084" x="7915275" y="5305425"/>
          <p14:tracePt t="67124" x="7807325" y="5343525"/>
          <p14:tracePt t="67164" x="7680325" y="5368925"/>
          <p14:tracePt t="67205" x="7562850" y="5375275"/>
          <p14:tracePt t="67245" x="7496175" y="5391150"/>
          <p14:tracePt t="67287" x="7416800" y="5403850"/>
          <p14:tracePt t="67342" x="7302500" y="5429250"/>
          <p14:tracePt t="67383" x="7232650" y="5457825"/>
          <p14:tracePt t="67423" x="7169150" y="5486400"/>
          <p14:tracePt t="67463" x="7038975" y="5527675"/>
          <p14:tracePt t="67504" x="6946900" y="5568950"/>
          <p14:tracePt t="67544" x="6889750" y="5597525"/>
          <p14:tracePt t="67585" x="6819900" y="5638800"/>
          <p14:tracePt t="67625" x="6756400" y="5670550"/>
          <p14:tracePt t="67665" x="6715125" y="5702300"/>
          <p14:tracePt t="67705" x="6638925" y="5721350"/>
          <p14:tracePt t="67745" x="6569075" y="5727700"/>
          <p14:tracePt t="67787" x="6534150" y="5727700"/>
          <p14:tracePt t="67842" x="6489700" y="5727700"/>
          <p14:tracePt t="67882" x="6480175" y="5727700"/>
          <p14:tracePt t="67922" x="6467475" y="5727700"/>
          <p14:tracePt t="68001" x="6467475" y="5721350"/>
          <p14:tracePt t="68041" x="6467475" y="5711825"/>
          <p14:tracePt t="68081" x="6467475" y="5695950"/>
          <p14:tracePt t="68120" x="6467475" y="5676900"/>
          <p14:tracePt t="68161" x="6489700" y="5645150"/>
          <p14:tracePt t="68201" x="6556375" y="5610225"/>
          <p14:tracePt t="68242" x="6677025" y="5546725"/>
          <p14:tracePt t="68283" x="6784975" y="5483225"/>
          <p14:tracePt t="68325" x="6886575" y="5438775"/>
          <p14:tracePt t="68365" x="6950075" y="5416550"/>
          <p14:tracePt t="68406" x="7032625" y="5403850"/>
          <p14:tracePt t="68446" x="7073900" y="5400675"/>
          <p14:tracePt t="68486" x="7121525" y="5400675"/>
          <p14:tracePt t="68527" x="7162800" y="5400675"/>
          <p14:tracePt t="68582" x="7277100" y="5356225"/>
          <p14:tracePt t="68622" x="7410450" y="5349875"/>
          <p14:tracePt t="68663" x="7531100" y="5311775"/>
          <p14:tracePt t="68703" x="7661275" y="5257800"/>
          <p14:tracePt t="68744" x="7781925" y="5213350"/>
          <p14:tracePt t="68785" x="7839075" y="5207000"/>
          <p14:tracePt t="68827" x="7848600" y="520700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6215063" y="0"/>
            <a:ext cx="2928937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>
                <a:solidFill>
                  <a:srgbClr val="990099"/>
                </a:solidFill>
              </a:rPr>
              <a:t>b. Psilophytinées</a:t>
            </a:r>
            <a:endParaRPr lang="fr-FR" altLang="fr-FR" sz="2800" b="0">
              <a:solidFill>
                <a:srgbClr val="339933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0" i="1">
                <a:solidFill>
                  <a:srgbClr val="FF0000"/>
                </a:solidFill>
              </a:rPr>
              <a:t>       </a:t>
            </a:r>
            <a:r>
              <a:rPr lang="fr-FR" altLang="fr-FR" sz="2000" i="1">
                <a:solidFill>
                  <a:srgbClr val="FF0000"/>
                </a:solidFill>
              </a:rPr>
              <a:t>Psilotum , Tmisepteris</a:t>
            </a:r>
          </a:p>
        </p:txBody>
      </p:sp>
      <p:pic>
        <p:nvPicPr>
          <p:cNvPr id="34819" name="Picture 8" descr="psi_nud_m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43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6143625" y="1143000"/>
            <a:ext cx="30003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fr-FR" sz="2000">
                <a:solidFill>
                  <a:srgbClr val="800080"/>
                </a:solidFill>
              </a:rPr>
              <a:t>Pas représentées dans la flore marocaine.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fr-FR" altLang="fr-FR" sz="2000">
              <a:solidFill>
                <a:srgbClr val="800080"/>
              </a:solidFill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fr-FR" sz="2000">
                <a:solidFill>
                  <a:srgbClr val="0000FF"/>
                </a:solidFill>
              </a:rPr>
              <a:t>Le genre </a:t>
            </a:r>
            <a:r>
              <a:rPr lang="fr-FR" altLang="fr-FR" sz="2000" i="1">
                <a:solidFill>
                  <a:srgbClr val="0000FF"/>
                </a:solidFill>
              </a:rPr>
              <a:t>Psilotum</a:t>
            </a:r>
            <a:r>
              <a:rPr lang="fr-FR" altLang="fr-FR" sz="2000">
                <a:solidFill>
                  <a:srgbClr val="0000FF"/>
                </a:solidFill>
              </a:rPr>
              <a:t> regroupe 2 à 3 espèces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/>
              <a:t>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fr-FR" sz="2000">
                <a:solidFill>
                  <a:srgbClr val="FF0000"/>
                </a:solidFill>
              </a:rPr>
              <a:t>Ce sont des espèces épiphytes ou saxicoles.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33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fr-FR" sz="2000">
                <a:solidFill>
                  <a:srgbClr val="003300"/>
                </a:solidFill>
              </a:rPr>
              <a:t>Tiges à divisions dichotomiques.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fr-FR" altLang="fr-FR" sz="2000">
              <a:solidFill>
                <a:srgbClr val="00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fr-FR" sz="2000">
                <a:solidFill>
                  <a:srgbClr val="FF00FF"/>
                </a:solidFill>
              </a:rPr>
              <a:t>Sporanges  réunis par 3.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fr-FR" altLang="fr-FR" sz="1400">
              <a:solidFill>
                <a:srgbClr val="80008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400">
              <a:solidFill>
                <a:srgbClr val="FF0000"/>
              </a:solidFill>
            </a:endParaRPr>
          </a:p>
        </p:txBody>
      </p:sp>
      <p:sp>
        <p:nvSpPr>
          <p:cNvPr id="34821" name="Rectangle 4"/>
          <p:cNvSpPr>
            <a:spLocks noChangeArrowheads="1"/>
          </p:cNvSpPr>
          <p:nvPr/>
        </p:nvSpPr>
        <p:spPr bwMode="auto">
          <a:xfrm>
            <a:off x="6286500" y="4857750"/>
            <a:ext cx="2857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fr-FR" sz="2400">
                <a:solidFill>
                  <a:schemeClr val="bg1"/>
                </a:solidFill>
              </a:rPr>
              <a:t> --</a:t>
            </a:r>
            <a:endParaRPr lang="fr-FR" altLang="fr-FR" sz="2400">
              <a:solidFill>
                <a:srgbClr val="003300"/>
              </a:solidFill>
            </a:endParaRPr>
          </a:p>
        </p:txBody>
      </p:sp>
      <p:pic>
        <p:nvPicPr>
          <p:cNvPr id="34822" name="Picture 10" descr="psi_nud_c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4564063"/>
            <a:ext cx="2668587" cy="229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94"/>
    </mc:Choice>
    <mc:Fallback xmlns="">
      <p:transition spd="slow" advTm="62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289" x="6638925" y="2584450"/>
          <p14:tracePt t="8296" x="6711950" y="2619375"/>
          <p14:tracePt t="8310" x="6880225" y="2695575"/>
          <p14:tracePt t="8327" x="7045325" y="2759075"/>
          <p14:tracePt t="8343" x="7232650" y="2797175"/>
          <p14:tracePt t="8360" x="7543800" y="2844800"/>
          <p14:tracePt t="8377" x="7769225" y="2854325"/>
          <p14:tracePt t="8410" x="8366125" y="2828925"/>
          <p14:tracePt t="8445" x="8794750" y="2762250"/>
          <p14:tracePt t="8461" x="8947150" y="2736850"/>
          <p14:tracePt t="8477" x="9045575" y="2701925"/>
          <p14:tracePt t="8965" x="9124950" y="2266950"/>
          <p14:tracePt t="8971" x="9083675" y="2244725"/>
          <p14:tracePt t="8979" x="9055100" y="2222500"/>
          <p14:tracePt t="8993" x="8985250" y="2174875"/>
          <p14:tracePt t="9010" x="8918575" y="2146300"/>
          <p14:tracePt t="9027" x="8839200" y="2095500"/>
          <p14:tracePt t="9060" x="8655050" y="2019300"/>
          <p14:tracePt t="9093" x="8432800" y="1946275"/>
          <p14:tracePt t="9110" x="8324850" y="1930400"/>
          <p14:tracePt t="9127" x="8216900" y="1905000"/>
          <p14:tracePt t="9143" x="8048625" y="1863725"/>
          <p14:tracePt t="9160" x="7927975" y="1838325"/>
          <p14:tracePt t="9178" x="7762875" y="1812925"/>
          <p14:tracePt t="9193" x="7664450" y="1787525"/>
          <p14:tracePt t="9209" x="7524750" y="1768475"/>
          <p14:tracePt t="9227" x="7419975" y="1762125"/>
          <p14:tracePt t="9243" x="7292975" y="1762125"/>
          <p14:tracePt t="9260" x="7223125" y="1762125"/>
          <p14:tracePt t="9276" x="7140575" y="1762125"/>
          <p14:tracePt t="9293" x="7013575" y="1762125"/>
          <p14:tracePt t="9310" x="6940550" y="1765300"/>
          <p14:tracePt t="9327" x="6848475" y="1793875"/>
          <p14:tracePt t="9343" x="6784975" y="1809750"/>
          <p14:tracePt t="9360" x="6721475" y="1822450"/>
          <p14:tracePt t="9377" x="6648450" y="1841500"/>
          <p14:tracePt t="9393" x="6616700" y="1860550"/>
          <p14:tracePt t="9410" x="6588125" y="1873250"/>
          <p14:tracePt t="9427" x="6553200" y="1889125"/>
          <p14:tracePt t="9443" x="6521450" y="1901825"/>
          <p14:tracePt t="9460" x="6499225" y="1908175"/>
          <p14:tracePt t="9477" x="6457950" y="1920875"/>
          <p14:tracePt t="9493" x="6435725" y="1927225"/>
          <p14:tracePt t="9509" x="6407150" y="1927225"/>
          <p14:tracePt t="9527" x="6384925" y="1927225"/>
          <p14:tracePt t="9543" x="6365875" y="1927225"/>
          <p14:tracePt t="9559" x="6356350" y="1927225"/>
          <p14:tracePt t="9577" x="6340475" y="1927225"/>
          <p14:tracePt t="9593" x="6330950" y="1927225"/>
          <p14:tracePt t="9655" x="6337300" y="1927225"/>
          <p14:tracePt t="9662" x="6340475" y="1924050"/>
          <p14:tracePt t="9676" x="6353175" y="1908175"/>
          <p14:tracePt t="9693" x="6375400" y="1905000"/>
          <p14:tracePt t="9710" x="6394450" y="1905000"/>
          <p14:tracePt t="9726" x="6435725" y="1905000"/>
          <p14:tracePt t="9743" x="6464300" y="1905000"/>
          <p14:tracePt t="9760" x="6508750" y="1905000"/>
          <p14:tracePt t="9776" x="6562725" y="1905000"/>
          <p14:tracePt t="9793" x="6588125" y="1898650"/>
          <p14:tracePt t="9810" x="6616700" y="1892300"/>
          <p14:tracePt t="9826" x="6657975" y="1879600"/>
          <p14:tracePt t="9844" x="6686550" y="1873250"/>
          <p14:tracePt t="9860" x="6718300" y="1873250"/>
          <p14:tracePt t="9876" x="6759575" y="1866900"/>
          <p14:tracePt t="9893" x="6781800" y="1866900"/>
          <p14:tracePt t="9910" x="6797675" y="1866900"/>
          <p14:tracePt t="9926" x="6810375" y="1866900"/>
          <p14:tracePt t="9943" x="6819900" y="1866900"/>
          <p14:tracePt t="9960" x="6829425" y="1866900"/>
          <p14:tracePt t="9976" x="6858000" y="1851025"/>
          <p14:tracePt t="9993" x="6877050" y="1851025"/>
          <p14:tracePt t="10010" x="6908800" y="1847850"/>
          <p14:tracePt t="10027" x="6927850" y="1847850"/>
          <p14:tracePt t="10044" x="6937375" y="1847850"/>
          <p14:tracePt t="10059" x="6953250" y="1847850"/>
          <p14:tracePt t="10077" x="6969125" y="1841500"/>
          <p14:tracePt t="10093" x="6985000" y="1841500"/>
          <p14:tracePt t="10110" x="7023100" y="1841500"/>
          <p14:tracePt t="10126" x="7045325" y="1841500"/>
          <p14:tracePt t="10143" x="7077075" y="1841500"/>
          <p14:tracePt t="10159" x="7086600" y="1841500"/>
          <p14:tracePt t="10177" x="7099300" y="1841500"/>
          <p14:tracePt t="10194" x="7115175" y="1841500"/>
          <p14:tracePt t="10212" x="7131050" y="1841500"/>
          <p14:tracePt t="10227" x="7143750" y="1841500"/>
          <p14:tracePt t="10244" x="7175500" y="1841500"/>
          <p14:tracePt t="10259" x="7207250" y="1841500"/>
          <p14:tracePt t="10276" x="7235825" y="1841500"/>
          <p14:tracePt t="10293" x="7245350" y="1841500"/>
          <p14:tracePt t="10310" x="7261225" y="1841500"/>
          <p14:tracePt t="10326" x="7277100" y="1841500"/>
          <p14:tracePt t="10343" x="7286625" y="1841500"/>
          <p14:tracePt t="10360" x="7299325" y="1841500"/>
          <p14:tracePt t="10377" x="7327900" y="1841500"/>
          <p14:tracePt t="10393" x="7350125" y="1841500"/>
          <p14:tracePt t="10410" x="7391400" y="1841500"/>
          <p14:tracePt t="10426" x="7400925" y="1841500"/>
          <p14:tracePt t="10443" x="7416800" y="1841500"/>
          <p14:tracePt t="10460" x="7435850" y="1835150"/>
          <p14:tracePt t="10476" x="7445375" y="1831975"/>
          <p14:tracePt t="10493" x="7461250" y="1825625"/>
          <p14:tracePt t="10510" x="7496175" y="1825625"/>
          <p14:tracePt t="10526" x="7512050" y="1825625"/>
          <p14:tracePt t="10543" x="7521575" y="1825625"/>
          <p14:tracePt t="10560" x="7540625" y="1825625"/>
          <p14:tracePt t="10576" x="7550150" y="1825625"/>
          <p14:tracePt t="10610" x="7559675" y="1825625"/>
          <p14:tracePt t="10626" x="7566025" y="1825625"/>
          <p14:tracePt t="10643" x="7575550" y="1825625"/>
          <p14:tracePt t="10660" x="7594600" y="1825625"/>
          <p14:tracePt t="10676" x="7604125" y="1825625"/>
          <p14:tracePt t="10693" x="7613650" y="1825625"/>
          <p14:tracePt t="10710" x="7620000" y="1825625"/>
          <p14:tracePt t="10767" x="7623175" y="1825625"/>
          <p14:tracePt t="10788" x="7629525" y="1825625"/>
          <p14:tracePt t="10795" x="7639050" y="1825625"/>
          <p14:tracePt t="13108" x="7613650" y="1790700"/>
          <p14:tracePt t="13115" x="7578725" y="1736725"/>
          <p14:tracePt t="13126" x="7537450" y="1695450"/>
          <p14:tracePt t="13143" x="7410450" y="1508125"/>
          <p14:tracePt t="13159" x="7340600" y="1403350"/>
          <p14:tracePt t="13176" x="7296150" y="1333500"/>
          <p14:tracePt t="13193" x="7261225" y="1276350"/>
          <p14:tracePt t="13226" x="7239000" y="1235075"/>
          <p14:tracePt t="13259" x="7239000" y="1209675"/>
          <p14:tracePt t="13276" x="7239000" y="1193800"/>
          <p14:tracePt t="13293" x="7239000" y="1184275"/>
          <p14:tracePt t="13309" x="7239000" y="1177925"/>
          <p14:tracePt t="13326" x="7239000" y="1174750"/>
          <p14:tracePt t="13343" x="7239000" y="1165225"/>
          <p14:tracePt t="13359" x="7239000" y="1155700"/>
          <p14:tracePt t="13376" x="7239000" y="1139825"/>
          <p14:tracePt t="13393" x="7239000" y="1123950"/>
          <p14:tracePt t="13409" x="7232650" y="1114425"/>
          <p14:tracePt t="13426" x="7229475" y="1104900"/>
          <p14:tracePt t="13443" x="7210425" y="1069975"/>
          <p14:tracePt t="13459" x="7200900" y="1047750"/>
          <p14:tracePt t="13476" x="7181850" y="1016000"/>
          <p14:tracePt t="13492" x="7172325" y="990600"/>
          <p14:tracePt t="13509" x="7159625" y="974725"/>
          <p14:tracePt t="13526" x="7150100" y="958850"/>
          <p14:tracePt t="13543" x="7127875" y="927100"/>
          <p14:tracePt t="13559" x="7118350" y="917575"/>
          <p14:tracePt t="13576" x="7108825" y="901700"/>
          <p14:tracePt t="13592" x="7092950" y="873125"/>
          <p14:tracePt t="13609" x="7077075" y="863600"/>
          <p14:tracePt t="13626" x="7073900" y="860425"/>
          <p14:tracePt t="13643" x="7067550" y="860425"/>
          <p14:tracePt t="13676" x="7067550" y="854075"/>
          <p14:tracePt t="13699" x="7067550" y="847725"/>
          <p14:tracePt t="13742" x="7067550" y="844550"/>
          <p14:tracePt t="13801" x="7067550" y="838200"/>
          <p14:tracePt t="13822" x="7067550" y="835025"/>
          <p14:tracePt t="13849" x="7070725" y="822325"/>
          <p14:tracePt t="13856" x="7073900" y="819150"/>
          <p14:tracePt t="13863" x="7086600" y="819150"/>
          <p14:tracePt t="13877" x="7096125" y="812800"/>
          <p14:tracePt t="13893" x="7099300" y="809625"/>
          <p14:tracePt t="13909" x="7108825" y="800100"/>
          <p14:tracePt t="13926" x="7108825" y="793750"/>
          <p14:tracePt t="13943" x="7115175" y="790575"/>
          <p14:tracePt t="13959" x="7118350" y="790575"/>
          <p14:tracePt t="13977" x="7140575" y="790575"/>
          <p14:tracePt t="13993" x="7150100" y="774700"/>
          <p14:tracePt t="14010" x="7159625" y="768350"/>
          <p14:tracePt t="14027" x="7200900" y="762000"/>
          <p14:tracePt t="14043" x="7229475" y="762000"/>
          <p14:tracePt t="14060" x="7273925" y="762000"/>
          <p14:tracePt t="14076" x="7327900" y="762000"/>
          <p14:tracePt t="14092" x="7372350" y="762000"/>
          <p14:tracePt t="14109" x="7394575" y="762000"/>
          <p14:tracePt t="14126" x="7432675" y="762000"/>
          <p14:tracePt t="14142" x="7445375" y="762000"/>
          <p14:tracePt t="14160" x="7458075" y="762000"/>
          <p14:tracePt t="14504" x="7416800" y="784225"/>
          <p14:tracePt t="14510" x="7356475" y="809625"/>
          <p14:tracePt t="14526" x="7219950" y="873125"/>
          <p14:tracePt t="14543" x="7064375" y="936625"/>
          <p14:tracePt t="14560" x="6819900" y="1000125"/>
          <p14:tracePt t="14576" x="6708775" y="1041400"/>
          <p14:tracePt t="14592" x="6619875" y="1073150"/>
          <p14:tracePt t="14626" x="6391275" y="1162050"/>
          <p14:tracePt t="14660" x="6248400" y="1241425"/>
          <p14:tracePt t="14676" x="6223000" y="1273175"/>
          <p14:tracePt t="14693" x="6194425" y="1298575"/>
          <p14:tracePt t="14710" x="6156325" y="1336675"/>
          <p14:tracePt t="14726" x="6134100" y="1346200"/>
          <p14:tracePt t="14743" x="6118225" y="1355725"/>
          <p14:tracePt t="14760" x="6102350" y="1377950"/>
          <p14:tracePt t="14776" x="6086475" y="1387475"/>
          <p14:tracePt t="14792" x="6076950" y="1397000"/>
          <p14:tracePt t="14809" x="6067425" y="1412875"/>
          <p14:tracePt t="14882" x="6067425" y="1409700"/>
          <p14:tracePt t="14890" x="6067425" y="1406525"/>
          <p14:tracePt t="14896" x="6067425" y="1400175"/>
          <p14:tracePt t="14910" x="6067425" y="1390650"/>
          <p14:tracePt t="14926" x="6067425" y="1381125"/>
          <p14:tracePt t="14943" x="6067425" y="1365250"/>
          <p14:tracePt t="14959" x="6080125" y="1346200"/>
          <p14:tracePt t="14975" x="6092825" y="1336675"/>
          <p14:tracePt t="14992" x="6105525" y="1304925"/>
          <p14:tracePt t="15009" x="6121400" y="1282700"/>
          <p14:tracePt t="15026" x="6130925" y="1273175"/>
          <p14:tracePt t="15043" x="6146800" y="1257300"/>
          <p14:tracePt t="15059" x="6156325" y="1244600"/>
          <p14:tracePt t="15076" x="6156325" y="1238250"/>
          <p14:tracePt t="15092" x="6165850" y="1231900"/>
          <p14:tracePt t="15109" x="6172200" y="1222375"/>
          <p14:tracePt t="15126" x="6172200" y="1219200"/>
          <p14:tracePt t="15142" x="6178550" y="1206500"/>
          <p14:tracePt t="15159" x="6188075" y="1193800"/>
          <p14:tracePt t="15176" x="6197600" y="1187450"/>
          <p14:tracePt t="15192" x="6200775" y="1187450"/>
          <p14:tracePt t="15209" x="6213475" y="1184275"/>
          <p14:tracePt t="15226" x="6223000" y="1177925"/>
          <p14:tracePt t="15242" x="6232525" y="1177925"/>
          <p14:tracePt t="15259" x="6251575" y="1174750"/>
          <p14:tracePt t="15275" x="6261100" y="1168400"/>
          <p14:tracePt t="15294" x="6276975" y="1152525"/>
          <p14:tracePt t="15309" x="6299200" y="1143000"/>
          <p14:tracePt t="15326" x="6315075" y="1136650"/>
          <p14:tracePt t="15342" x="6337300" y="1127125"/>
          <p14:tracePt t="15359" x="6378575" y="1120775"/>
          <p14:tracePt t="15376" x="6400800" y="1101725"/>
          <p14:tracePt t="15392" x="6438900" y="1095375"/>
          <p14:tracePt t="15410" x="6480175" y="1089025"/>
          <p14:tracePt t="15426" x="6502400" y="1082675"/>
          <p14:tracePt t="15443" x="6559550" y="1076325"/>
          <p14:tracePt t="15459" x="6604000" y="1076325"/>
          <p14:tracePt t="15476" x="6654800" y="1076325"/>
          <p14:tracePt t="15493" x="6769100" y="1076325"/>
          <p14:tracePt t="15509" x="6851650" y="1076325"/>
          <p14:tracePt t="15526" x="6911975" y="1076325"/>
          <p14:tracePt t="15543" x="6975475" y="1079500"/>
          <p14:tracePt t="15559" x="7013575" y="1079500"/>
          <p14:tracePt t="15576" x="7048500" y="1079500"/>
          <p14:tracePt t="15593" x="7127875" y="1079500"/>
          <p14:tracePt t="15609" x="7223125" y="1095375"/>
          <p14:tracePt t="15626" x="7321550" y="1120775"/>
          <p14:tracePt t="15642" x="7432675" y="1143000"/>
          <p14:tracePt t="15659" x="7505700" y="1149350"/>
          <p14:tracePt t="15676" x="7597775" y="1158875"/>
          <p14:tracePt t="15678" x="7632700" y="1158875"/>
          <p14:tracePt t="15692" x="7702550" y="1158875"/>
          <p14:tracePt t="15709" x="7775575" y="1165225"/>
          <p14:tracePt t="15726" x="7870825" y="1171575"/>
          <p14:tracePt t="15743" x="8035925" y="1196975"/>
          <p14:tracePt t="15759" x="8118475" y="1196975"/>
          <p14:tracePt t="15776" x="8181975" y="1206500"/>
          <p14:tracePt t="15793" x="8251825" y="1212850"/>
          <p14:tracePt t="15809" x="8296275" y="1219200"/>
          <p14:tracePt t="15826" x="8340725" y="1219200"/>
          <p14:tracePt t="15843" x="8404225" y="1225550"/>
          <p14:tracePt t="15859" x="8442325" y="1238250"/>
          <p14:tracePt t="15876" x="8470900" y="1244600"/>
          <p14:tracePt t="15893" x="8515350" y="1263650"/>
          <p14:tracePt t="15910" x="8524875" y="1263650"/>
          <p14:tracePt t="15926" x="8534400" y="1266825"/>
          <p14:tracePt t="15943" x="8543925" y="1266825"/>
          <p14:tracePt t="15959" x="8547100" y="1273175"/>
          <p14:tracePt t="15976" x="8553450" y="1276350"/>
          <p14:tracePt t="15992" x="8562975" y="1282700"/>
          <p14:tracePt t="16009" x="8569325" y="1285875"/>
          <p14:tracePt t="16025" x="8569325" y="1292225"/>
          <p14:tracePt t="16043" x="8569325" y="1298575"/>
          <p14:tracePt t="16059" x="8572500" y="1298575"/>
          <p14:tracePt t="16120" x="8572500" y="1301750"/>
          <p14:tracePt t="16135" x="8578850" y="1301750"/>
          <p14:tracePt t="16148" x="8578850" y="1311275"/>
          <p14:tracePt t="16199" x="8578850" y="1317625"/>
          <p14:tracePt t="16220" x="8578850" y="1320800"/>
          <p14:tracePt t="16234" x="8578850" y="1327150"/>
          <p14:tracePt t="16248" x="8578850" y="1330325"/>
          <p14:tracePt t="16262" x="8578850" y="1336675"/>
          <p14:tracePt t="16269" x="8578850" y="1343025"/>
          <p14:tracePt t="16276" x="8578850" y="1346200"/>
          <p14:tracePt t="16292" x="8578850" y="1355725"/>
          <p14:tracePt t="16309" x="8578850" y="1371600"/>
          <p14:tracePt t="16326" x="8566150" y="1387475"/>
          <p14:tracePt t="16342" x="8550275" y="1397000"/>
          <p14:tracePt t="16359" x="8547100" y="1406525"/>
          <p14:tracePt t="16376" x="8537575" y="1425575"/>
          <p14:tracePt t="16395" x="8531225" y="1435100"/>
          <p14:tracePt t="16409" x="8521700" y="1444625"/>
          <p14:tracePt t="16426" x="8515350" y="1466850"/>
          <p14:tracePt t="16459" x="8515350" y="1470025"/>
          <p14:tracePt t="16732" x="8512175" y="1470025"/>
          <p14:tracePt t="16740" x="8505825" y="1470025"/>
          <p14:tracePt t="16754" x="8505825" y="1476375"/>
          <p14:tracePt t="16761" x="8502650" y="1476375"/>
          <p14:tracePt t="16776" x="8502650" y="1482725"/>
          <p14:tracePt t="16810" x="8496300" y="1504950"/>
          <p14:tracePt t="16843" x="8496300" y="1527175"/>
          <p14:tracePt t="16859" x="8496300" y="1546225"/>
          <p14:tracePt t="16876" x="8496300" y="1555750"/>
          <p14:tracePt t="16892" x="8493125" y="1565275"/>
          <p14:tracePt t="16910" x="8477250" y="1581150"/>
          <p14:tracePt t="16926" x="8464550" y="1609725"/>
          <p14:tracePt t="16942" x="8458200" y="1631950"/>
          <p14:tracePt t="16960" x="8448675" y="1651000"/>
          <p14:tracePt t="16976" x="8439150" y="1670050"/>
          <p14:tracePt t="16992" x="8420100" y="1685925"/>
          <p14:tracePt t="17010" x="8410575" y="1711325"/>
          <p14:tracePt t="17025" x="8401050" y="1727200"/>
          <p14:tracePt t="17042" x="8391525" y="1743075"/>
          <p14:tracePt t="17059" x="8366125" y="1778000"/>
          <p14:tracePt t="17076" x="8356600" y="1800225"/>
          <p14:tracePt t="17092" x="8343900" y="1828800"/>
          <p14:tracePt t="17109" x="8315325" y="1860550"/>
          <p14:tracePt t="17126" x="8289925" y="1892300"/>
          <p14:tracePt t="17142" x="8264525" y="1914525"/>
          <p14:tracePt t="17159" x="8207375" y="1962150"/>
          <p14:tracePt t="17175" x="8175625" y="1978025"/>
          <p14:tracePt t="17193" x="8150225" y="2003425"/>
          <p14:tracePt t="17195" x="8137525" y="2009775"/>
          <p14:tracePt t="17209" x="8108950" y="2028825"/>
          <p14:tracePt t="17226" x="8083550" y="2047875"/>
          <p14:tracePt t="17242" x="8051800" y="2079625"/>
          <p14:tracePt t="17259" x="8029575" y="2114550"/>
          <p14:tracePt t="17276" x="7994650" y="2146300"/>
          <p14:tracePt t="17292" x="7972425" y="2171700"/>
          <p14:tracePt t="17309" x="7927975" y="2209800"/>
          <p14:tracePt t="17326" x="7902575" y="2225675"/>
          <p14:tracePt t="17342" x="7874000" y="2238375"/>
          <p14:tracePt t="17359" x="7835900" y="2270125"/>
          <p14:tracePt t="17376" x="7807325" y="2282825"/>
          <p14:tracePt t="17392" x="7753350" y="2301875"/>
          <p14:tracePt t="17409" x="7626350" y="2333625"/>
          <p14:tracePt t="17426" x="7489825" y="2339975"/>
          <p14:tracePt t="17442" x="7362825" y="2339975"/>
          <p14:tracePt t="17459" x="7121525" y="2339975"/>
          <p14:tracePt t="17476" x="6994525" y="2339975"/>
          <p14:tracePt t="17492" x="6892925" y="2339975"/>
          <p14:tracePt t="17509" x="6737350" y="2327275"/>
          <p14:tracePt t="17526" x="6632575" y="2327275"/>
          <p14:tracePt t="17542" x="6553200" y="2327275"/>
          <p14:tracePt t="17559" x="6423025" y="2320925"/>
          <p14:tracePt t="17576" x="6340475" y="2320925"/>
          <p14:tracePt t="17593" x="6238875" y="2305050"/>
          <p14:tracePt t="17609" x="6188075" y="2305050"/>
          <p14:tracePt t="17626" x="6143625" y="2305050"/>
          <p14:tracePt t="17642" x="6089650" y="2305050"/>
          <p14:tracePt t="17659" x="6067425" y="2305050"/>
          <p14:tracePt t="17676" x="6035675" y="2305050"/>
          <p14:tracePt t="17693" x="6003925" y="2305050"/>
          <p14:tracePt t="17708" x="5975350" y="2305050"/>
          <p14:tracePt t="17726" x="5965825" y="2314575"/>
          <p14:tracePt t="17742" x="5949950" y="2317750"/>
          <p14:tracePt t="17759" x="5940425" y="2324100"/>
          <p14:tracePt t="17776" x="5924550" y="2327275"/>
          <p14:tracePt t="17792" x="5911850" y="2339975"/>
          <p14:tracePt t="17809" x="5905500" y="2339975"/>
          <p14:tracePt t="17826" x="5899150" y="2339975"/>
          <p14:tracePt t="17892" x="5899150" y="2343150"/>
          <p14:tracePt t="17907" x="5899150" y="2349500"/>
          <p14:tracePt t="17914" x="5899150" y="2352675"/>
          <p14:tracePt t="17926" x="5899150" y="2362200"/>
          <p14:tracePt t="17942" x="5899150" y="2368550"/>
          <p14:tracePt t="17959" x="5899150" y="2371725"/>
          <p14:tracePt t="17975" x="5899150" y="2378075"/>
          <p14:tracePt t="18021" x="5902325" y="2378075"/>
          <p14:tracePt t="18028" x="5908675" y="2378075"/>
          <p14:tracePt t="18042" x="5911850" y="2384425"/>
          <p14:tracePt t="18059" x="5921375" y="2387600"/>
          <p14:tracePt t="18076" x="5937250" y="2393950"/>
          <p14:tracePt t="18092" x="5946775" y="2397125"/>
          <p14:tracePt t="18150" x="5946775" y="2403475"/>
          <p14:tracePt t="18156" x="5953125" y="2403475"/>
          <p14:tracePt t="18170" x="5956300" y="2413000"/>
          <p14:tracePt t="18185" x="5962650" y="2419350"/>
          <p14:tracePt t="18192" x="5962650" y="2422525"/>
          <p14:tracePt t="18209" x="5965825" y="2422525"/>
          <p14:tracePt t="18225" x="5965825" y="2428875"/>
          <p14:tracePt t="18242" x="5972175" y="2428875"/>
          <p14:tracePt t="18259" x="5975350" y="2432050"/>
          <p14:tracePt t="18292" x="5988050" y="2438400"/>
          <p14:tracePt t="18309" x="5997575" y="2447925"/>
          <p14:tracePt t="18326" x="6007100" y="2463800"/>
          <p14:tracePt t="18342" x="6016625" y="2466975"/>
          <p14:tracePt t="18359" x="6022975" y="2473325"/>
          <p14:tracePt t="18376" x="6022975" y="2476500"/>
          <p14:tracePt t="18392" x="6026150" y="2482850"/>
          <p14:tracePt t="18433" x="6026150" y="2486025"/>
          <p14:tracePt t="18442" x="6035675" y="2486025"/>
          <p14:tracePt t="18459" x="6035675" y="2492375"/>
          <p14:tracePt t="18476" x="6045200" y="2498725"/>
          <p14:tracePt t="18492" x="6051550" y="2501900"/>
          <p14:tracePt t="18583" x="6054725" y="2501900"/>
          <p14:tracePt t="18611" x="6061075" y="2501900"/>
          <p14:tracePt t="18626" x="6067425" y="2501900"/>
          <p14:tracePt t="18654" x="6070600" y="2501900"/>
          <p14:tracePt t="18698" x="6076950" y="2501900"/>
          <p14:tracePt t="18718" x="6086475" y="2501900"/>
          <p14:tracePt t="18732" x="6092825" y="2514600"/>
          <p14:tracePt t="18740" x="6096000" y="2517775"/>
          <p14:tracePt t="18747" x="6102350" y="2517775"/>
          <p14:tracePt t="18759" x="6105525" y="2524125"/>
          <p14:tracePt t="18775" x="6146800" y="2536825"/>
          <p14:tracePt t="18792" x="6178550" y="2546350"/>
          <p14:tracePt t="18809" x="6207125" y="2546350"/>
          <p14:tracePt t="18826" x="6242050" y="2552700"/>
          <p14:tracePt t="18842" x="6270625" y="2552700"/>
          <p14:tracePt t="18859" x="6292850" y="2552700"/>
          <p14:tracePt t="18876" x="6353175" y="2552700"/>
          <p14:tracePt t="18892" x="6445250" y="2552700"/>
          <p14:tracePt t="18909" x="6559550" y="2552700"/>
          <p14:tracePt t="18925" x="6654800" y="2552700"/>
          <p14:tracePt t="18942" x="6699250" y="2552700"/>
          <p14:tracePt t="18960" x="6731000" y="2552700"/>
          <p14:tracePt t="18976" x="6756400" y="2552700"/>
          <p14:tracePt t="18992" x="6765925" y="2552700"/>
          <p14:tracePt t="19009" x="6784975" y="2552700"/>
          <p14:tracePt t="19026" x="6807200" y="2552700"/>
          <p14:tracePt t="19042" x="6816725" y="2552700"/>
          <p14:tracePt t="19059" x="6832600" y="2552700"/>
          <p14:tracePt t="19075" x="6835775" y="2552700"/>
          <p14:tracePt t="19153" x="6845300" y="2552700"/>
          <p14:tracePt t="19160" x="6851650" y="2552700"/>
          <p14:tracePt t="19175" x="6861175" y="2552700"/>
          <p14:tracePt t="19192" x="6870700" y="2559050"/>
          <p14:tracePt t="19209" x="6886575" y="2568575"/>
          <p14:tracePt t="19225" x="6902450" y="2574925"/>
          <p14:tracePt t="19242" x="6911975" y="2574925"/>
          <p14:tracePt t="19259" x="6927850" y="2578100"/>
          <p14:tracePt t="19276" x="6937375" y="2578100"/>
          <p14:tracePt t="19292" x="6956425" y="2584450"/>
          <p14:tracePt t="19309" x="6997700" y="2590800"/>
          <p14:tracePt t="19325" x="7035800" y="2597150"/>
          <p14:tracePt t="19342" x="7080250" y="2603500"/>
          <p14:tracePt t="19359" x="7137400" y="2616200"/>
          <p14:tracePt t="19376" x="7165975" y="2616200"/>
          <p14:tracePt t="19392" x="7197725" y="2628900"/>
          <p14:tracePt t="19409" x="7245350" y="2635250"/>
          <p14:tracePt t="19426" x="7283450" y="2647950"/>
          <p14:tracePt t="19443" x="7334250" y="2660650"/>
          <p14:tracePt t="19459" x="7458075" y="2682875"/>
          <p14:tracePt t="19475" x="7543800" y="2705100"/>
          <p14:tracePt t="19492" x="7629525" y="2720975"/>
          <p14:tracePt t="19509" x="7804150" y="2736850"/>
          <p14:tracePt t="19526" x="7921625" y="2736850"/>
          <p14:tracePt t="19542" x="8001000" y="2736850"/>
          <p14:tracePt t="19559" x="8134350" y="2727325"/>
          <p14:tracePt t="19575" x="8207375" y="2711450"/>
          <p14:tracePt t="19592" x="8270875" y="2711450"/>
          <p14:tracePt t="19609" x="8331200" y="2705100"/>
          <p14:tracePt t="19626" x="8353425" y="2705100"/>
          <p14:tracePt t="19642" x="8385175" y="2705100"/>
          <p14:tracePt t="19660" x="8423275" y="2705100"/>
          <p14:tracePt t="19676" x="8439150" y="2705100"/>
          <p14:tracePt t="19694" x="8455025" y="2705100"/>
          <p14:tracePt t="19709" x="8477250" y="2705100"/>
          <p14:tracePt t="19725" x="8489950" y="2705100"/>
          <p14:tracePt t="19743" x="8531225" y="2705100"/>
          <p14:tracePt t="19759" x="8553450" y="2705100"/>
          <p14:tracePt t="19776" x="8575675" y="2705100"/>
          <p14:tracePt t="19792" x="8604250" y="2705100"/>
          <p14:tracePt t="19809" x="8626475" y="2705100"/>
          <p14:tracePt t="19825" x="8636000" y="2705100"/>
          <p14:tracePt t="19842" x="8648700" y="2705100"/>
          <p14:tracePt t="19859" x="8664575" y="2705100"/>
          <p14:tracePt t="19875" x="8674100" y="2705100"/>
          <p14:tracePt t="19892" x="8693150" y="2705100"/>
          <p14:tracePt t="19925" x="8699500" y="2705100"/>
          <p14:tracePt t="19942" x="8709025" y="2705100"/>
          <p14:tracePt t="19958" x="8718550" y="2705100"/>
          <p14:tracePt t="19975" x="8728075" y="2705100"/>
          <p14:tracePt t="21452" x="8709025" y="2708275"/>
          <p14:tracePt t="21460" x="8683625" y="2714625"/>
          <p14:tracePt t="21467" x="8645525" y="2720975"/>
          <p14:tracePt t="21475" x="8620125" y="2727325"/>
          <p14:tracePt t="21492" x="8553450" y="2749550"/>
          <p14:tracePt t="21509" x="8413750" y="2806700"/>
          <p14:tracePt t="21525" x="8337550" y="2838450"/>
          <p14:tracePt t="21559" x="8172450" y="2917825"/>
          <p14:tracePt t="21592" x="8051800" y="3016250"/>
          <p14:tracePt t="21609" x="7981950" y="3079750"/>
          <p14:tracePt t="21626" x="7950200" y="3105150"/>
          <p14:tracePt t="21642" x="7921625" y="3127375"/>
          <p14:tracePt t="21659" x="7883525" y="3171825"/>
          <p14:tracePt t="21675" x="7851775" y="3197225"/>
          <p14:tracePt t="21692" x="7826375" y="3228975"/>
          <p14:tracePt t="21708" x="7781925" y="3282950"/>
          <p14:tracePt t="21725" x="7756525" y="3305175"/>
          <p14:tracePt t="21742" x="7724775" y="3336925"/>
          <p14:tracePt t="21759" x="7689850" y="3375025"/>
          <p14:tracePt t="21775" x="7654925" y="3406775"/>
          <p14:tracePt t="21791" x="7620000" y="3419475"/>
          <p14:tracePt t="21809" x="7553325" y="3438525"/>
          <p14:tracePt t="21825" x="7493000" y="3451225"/>
          <p14:tracePt t="21842" x="7416800" y="3473450"/>
          <p14:tracePt t="21858" x="7286625" y="3482975"/>
          <p14:tracePt t="21875" x="7204075" y="3476625"/>
          <p14:tracePt t="21892" x="7127875" y="3454400"/>
          <p14:tracePt t="21909" x="6956425" y="3403600"/>
          <p14:tracePt t="21925" x="6848475" y="3362325"/>
          <p14:tracePt t="21942" x="6759575" y="3330575"/>
          <p14:tracePt t="21959" x="6657975" y="3308350"/>
          <p14:tracePt t="21975" x="6619875" y="3295650"/>
          <p14:tracePt t="21991" x="6575425" y="3295650"/>
          <p14:tracePt t="22009" x="6521450" y="3295650"/>
          <p14:tracePt t="22025" x="6486525" y="3295650"/>
          <p14:tracePt t="22042" x="6464300" y="3295650"/>
          <p14:tracePt t="22059" x="6423025" y="3295650"/>
          <p14:tracePt t="22076" x="6400800" y="3295650"/>
          <p14:tracePt t="22092" x="6365875" y="3305175"/>
          <p14:tracePt t="22109" x="6356350" y="3308350"/>
          <p14:tracePt t="22125" x="6346825" y="3317875"/>
          <p14:tracePt t="22142" x="6330950" y="3327400"/>
          <p14:tracePt t="22159" x="6315075" y="3333750"/>
          <p14:tracePt t="22175" x="6305550" y="3333750"/>
          <p14:tracePt t="22192" x="6292850" y="3336925"/>
          <p14:tracePt t="22208" x="6283325" y="3336925"/>
          <p14:tracePt t="22264" x="6283325" y="3343275"/>
          <p14:tracePt t="22270" x="6283325" y="3352800"/>
          <p14:tracePt t="22277" x="6283325" y="3359150"/>
          <p14:tracePt t="22292" x="6283325" y="3368675"/>
          <p14:tracePt t="22308" x="6283325" y="3378200"/>
          <p14:tracePt t="22325" x="6292850" y="3387725"/>
          <p14:tracePt t="22342" x="6305550" y="3419475"/>
          <p14:tracePt t="22359" x="6305550" y="3441700"/>
          <p14:tracePt t="22375" x="6305550" y="3470275"/>
          <p14:tracePt t="22391" x="6305550" y="3492500"/>
          <p14:tracePt t="22408" x="6305550" y="3521075"/>
          <p14:tracePt t="22425" x="6311900" y="3543300"/>
          <p14:tracePt t="22442" x="6334125" y="3584575"/>
          <p14:tracePt t="22459" x="6346825" y="3616325"/>
          <p14:tracePt t="22475" x="6359525" y="3644900"/>
          <p14:tracePt t="22491" x="6372225" y="3679825"/>
          <p14:tracePt t="22508" x="6375400" y="3695700"/>
          <p14:tracePt t="22525" x="6375400" y="3705225"/>
          <p14:tracePt t="22542" x="6381750" y="3721100"/>
          <p14:tracePt t="22559" x="6397625" y="3721100"/>
          <p14:tracePt t="22575" x="6400800" y="3721100"/>
          <p14:tracePt t="22591" x="6410325" y="3721100"/>
          <p14:tracePt t="22798" x="6410325" y="3717925"/>
          <p14:tracePt t="22826" x="6410325" y="3714750"/>
          <p14:tracePt t="22862" x="6416675" y="3708400"/>
          <p14:tracePt t="22869" x="6419850" y="3705225"/>
          <p14:tracePt t="22876" x="6426200" y="3692525"/>
          <p14:tracePt t="22891" x="6448425" y="3683000"/>
          <p14:tracePt t="22909" x="6477000" y="3670300"/>
          <p14:tracePt t="22926" x="6556375" y="3663950"/>
          <p14:tracePt t="22942" x="6616700" y="3663950"/>
          <p14:tracePt t="22959" x="6677025" y="3663950"/>
          <p14:tracePt t="22975" x="6800850" y="3663950"/>
          <p14:tracePt t="22992" x="6883400" y="3663950"/>
          <p14:tracePt t="23009" x="6965950" y="3663950"/>
          <p14:tracePt t="23025" x="7115175" y="3670300"/>
          <p14:tracePt t="23041" x="7210425" y="3676650"/>
          <p14:tracePt t="23059" x="7283450" y="3683000"/>
          <p14:tracePt t="23075" x="7340600" y="3683000"/>
          <p14:tracePt t="23091" x="7356475" y="3683000"/>
          <p14:tracePt t="23109" x="7369175" y="3683000"/>
          <p14:tracePt t="23125" x="7385050" y="3683000"/>
          <p14:tracePt t="23142" x="7394575" y="3683000"/>
          <p14:tracePt t="23158" x="7400925" y="3683000"/>
          <p14:tracePt t="23175" x="7404100" y="3683000"/>
          <p14:tracePt t="23192" x="7410450" y="3683000"/>
          <p14:tracePt t="23226" x="7419975" y="3683000"/>
          <p14:tracePt t="23241" x="7426325" y="3673475"/>
          <p14:tracePt t="23258" x="7429500" y="3663950"/>
          <p14:tracePt t="23275" x="7435850" y="3641725"/>
          <p14:tracePt t="23291" x="7439025" y="3632200"/>
          <p14:tracePt t="23308" x="7439025" y="3609975"/>
          <p14:tracePt t="23325" x="7439025" y="3578225"/>
          <p14:tracePt t="23341" x="7439025" y="3562350"/>
          <p14:tracePt t="23359" x="7439025" y="3540125"/>
          <p14:tracePt t="23375" x="7432675" y="3524250"/>
          <p14:tracePt t="23391" x="7429500" y="3514725"/>
          <p14:tracePt t="23409" x="7413625" y="3505200"/>
          <p14:tracePt t="23425" x="7404100" y="3486150"/>
          <p14:tracePt t="23441" x="7394575" y="3476625"/>
          <p14:tracePt t="23458" x="7381875" y="3467100"/>
          <p14:tracePt t="23475" x="7356475" y="3451225"/>
          <p14:tracePt t="23491" x="7334250" y="3432175"/>
          <p14:tracePt t="23509" x="7299325" y="3413125"/>
          <p14:tracePt t="23525" x="7286625" y="3403600"/>
          <p14:tracePt t="23542" x="7277100" y="3403600"/>
          <p14:tracePt t="23559" x="7264400" y="3394075"/>
          <p14:tracePt t="23575" x="7248525" y="3394075"/>
          <p14:tracePt t="23591" x="7239000" y="3384550"/>
          <p14:tracePt t="23609" x="7223125" y="3378200"/>
          <p14:tracePt t="23625" x="7213600" y="3375025"/>
          <p14:tracePt t="23642" x="7197725" y="3375025"/>
          <p14:tracePt t="23659" x="7185025" y="3368675"/>
          <p14:tracePt t="23675" x="7175500" y="3368675"/>
          <p14:tracePt t="23691" x="7165975" y="3368675"/>
          <p14:tracePt t="23709" x="7143750" y="3368675"/>
          <p14:tracePt t="23725" x="7121525" y="3368675"/>
          <p14:tracePt t="23741" x="7092950" y="3368675"/>
          <p14:tracePt t="23758" x="7061200" y="3368675"/>
          <p14:tracePt t="23775" x="7023100" y="3368675"/>
          <p14:tracePt t="23792" x="7000875" y="3371850"/>
          <p14:tracePt t="23808" x="6959600" y="3397250"/>
          <p14:tracePt t="23825" x="6934200" y="3409950"/>
          <p14:tracePt t="23842" x="6905625" y="3419475"/>
          <p14:tracePt t="23858" x="6877050" y="3438525"/>
          <p14:tracePt t="23875" x="6854825" y="3454400"/>
          <p14:tracePt t="23892" x="6842125" y="3470275"/>
          <p14:tracePt t="23908" x="6826250" y="3498850"/>
          <p14:tracePt t="23925" x="6816725" y="3527425"/>
          <p14:tracePt t="23941" x="6797675" y="3549650"/>
          <p14:tracePt t="23958" x="6781800" y="3578225"/>
          <p14:tracePt t="23975" x="6772275" y="3594100"/>
          <p14:tracePt t="23992" x="6762750" y="3609975"/>
          <p14:tracePt t="24008" x="6737350" y="3638550"/>
          <p14:tracePt t="24025" x="6727825" y="3648075"/>
          <p14:tracePt t="24042" x="6718300" y="3657600"/>
          <p14:tracePt t="24058" x="6696075" y="3676650"/>
          <p14:tracePt t="24075" x="6696075" y="3689350"/>
          <p14:tracePt t="24092" x="6696075" y="3698875"/>
          <p14:tracePt t="24109" x="6696075" y="3711575"/>
          <p14:tracePt t="24125" x="6696075" y="3727450"/>
          <p14:tracePt t="24142" x="6696075" y="3736975"/>
          <p14:tracePt t="24158" x="6696075" y="3752850"/>
          <p14:tracePt t="24175" x="6696075" y="3762375"/>
          <p14:tracePt t="24192" x="6696075" y="3784600"/>
          <p14:tracePt t="24208" x="6724650" y="3819525"/>
          <p14:tracePt t="24224" x="6756400" y="3851275"/>
          <p14:tracePt t="24241" x="6788150" y="3870325"/>
          <p14:tracePt t="24258" x="6829425" y="3895725"/>
          <p14:tracePt t="24275" x="6867525" y="3908425"/>
          <p14:tracePt t="24292" x="6937375" y="3908425"/>
          <p14:tracePt t="24308" x="7016750" y="3908425"/>
          <p14:tracePt t="24324" x="7108825" y="3908425"/>
          <p14:tracePt t="24342" x="7248525" y="3908425"/>
          <p14:tracePt t="24358" x="7321550" y="3908425"/>
          <p14:tracePt t="24375" x="7366000" y="3908425"/>
          <p14:tracePt t="24392" x="7407275" y="3898900"/>
          <p14:tracePt t="24408" x="7429500" y="3879850"/>
          <p14:tracePt t="24425" x="7461250" y="3867150"/>
          <p14:tracePt t="24442" x="7496175" y="3851275"/>
          <p14:tracePt t="24458" x="7527925" y="3838575"/>
          <p14:tracePt t="24475" x="7537450" y="3822700"/>
          <p14:tracePt t="24492" x="7553325" y="3806825"/>
          <p14:tracePt t="24508" x="7562850" y="3797300"/>
          <p14:tracePt t="24525" x="7575550" y="3787775"/>
          <p14:tracePt t="24542" x="7591425" y="3765550"/>
          <p14:tracePt t="24558" x="7597775" y="3756025"/>
          <p14:tracePt t="24575" x="7597775" y="3733800"/>
          <p14:tracePt t="24592" x="7597775" y="3708400"/>
          <p14:tracePt t="24608" x="7597775" y="3686175"/>
          <p14:tracePt t="24625" x="7594600" y="3667125"/>
          <p14:tracePt t="24641" x="7578725" y="3644900"/>
          <p14:tracePt t="24658" x="7562850" y="3635375"/>
          <p14:tracePt t="24675" x="7546975" y="3613150"/>
          <p14:tracePt t="24691" x="7496175" y="3587750"/>
          <p14:tracePt t="24708" x="7451725" y="3568700"/>
          <p14:tracePt t="24725" x="7372350" y="3536950"/>
          <p14:tracePt t="24741" x="7239000" y="3511550"/>
          <p14:tracePt t="24758" x="7143750" y="3489325"/>
          <p14:tracePt t="24774" x="7045325" y="3463925"/>
          <p14:tracePt t="24792" x="6921500" y="3441700"/>
          <p14:tracePt t="24808" x="6861175" y="3435350"/>
          <p14:tracePt t="24825" x="6784975" y="3419475"/>
          <p14:tracePt t="24841" x="6657975" y="3413125"/>
          <p14:tracePt t="24858" x="6584950" y="3413125"/>
          <p14:tracePt t="24875" x="6534150" y="3413125"/>
          <p14:tracePt t="24891" x="6438900" y="3413125"/>
          <p14:tracePt t="24908" x="6403975" y="3413125"/>
          <p14:tracePt t="24924" x="6359525" y="3413125"/>
          <p14:tracePt t="24941" x="6311900" y="3413125"/>
          <p14:tracePt t="24958" x="6289675" y="3413125"/>
          <p14:tracePt t="24975" x="6261100" y="3413125"/>
          <p14:tracePt t="24991" x="6245225" y="3413125"/>
          <p14:tracePt t="25008" x="6235700" y="3413125"/>
          <p14:tracePt t="25024" x="6223000" y="3413125"/>
          <p14:tracePt t="25041" x="6207125" y="3413125"/>
          <p14:tracePt t="25075" x="6207125" y="3422650"/>
          <p14:tracePt t="25091" x="6207125" y="3432175"/>
          <p14:tracePt t="25108" x="6207125" y="3441700"/>
          <p14:tracePt t="25125" x="6207125" y="3463925"/>
          <p14:tracePt t="25141" x="6207125" y="3473450"/>
          <p14:tracePt t="25158" x="6207125" y="3482975"/>
          <p14:tracePt t="25174" x="6207125" y="3495675"/>
          <p14:tracePt t="25191" x="6207125" y="3511550"/>
          <p14:tracePt t="25208" x="6207125" y="3521075"/>
          <p14:tracePt t="25225" x="6207125" y="3543300"/>
          <p14:tracePt t="25241" x="6213475" y="3562350"/>
          <p14:tracePt t="25258" x="6232525" y="3581400"/>
          <p14:tracePt t="25274" x="6245225" y="3594100"/>
          <p14:tracePt t="25291" x="6254750" y="3609975"/>
          <p14:tracePt t="25308" x="6270625" y="3619500"/>
          <p14:tracePt t="25324" x="6299200" y="3635375"/>
          <p14:tracePt t="25341" x="6321425" y="3648075"/>
          <p14:tracePt t="25358" x="6353175" y="3667125"/>
          <p14:tracePt t="25375" x="6388100" y="3686175"/>
          <p14:tracePt t="25391" x="6419850" y="3689350"/>
          <p14:tracePt t="25408" x="6435725" y="3695700"/>
          <p14:tracePt t="25425" x="6454775" y="3695700"/>
          <p14:tracePt t="25441" x="6464300" y="3695700"/>
          <p14:tracePt t="25459" x="6473825" y="3695700"/>
          <p14:tracePt t="25475" x="6496050" y="3695700"/>
          <p14:tracePt t="25492" x="6530975" y="3689350"/>
          <p14:tracePt t="25508" x="6553200" y="3689350"/>
          <p14:tracePt t="25525" x="6588125" y="3689350"/>
          <p14:tracePt t="25541" x="6597650" y="3689350"/>
          <p14:tracePt t="25558" x="6607175" y="3689350"/>
          <p14:tracePt t="25575" x="6629400" y="3689350"/>
          <p14:tracePt t="25591" x="6632575" y="3689350"/>
          <p14:tracePt t="25608" x="6642100" y="3689350"/>
          <p14:tracePt t="25625" x="6667500" y="3673475"/>
          <p14:tracePt t="25641" x="6705600" y="3654425"/>
          <p14:tracePt t="25659" x="6772275" y="3635375"/>
          <p14:tracePt t="25675" x="6816725" y="3629025"/>
          <p14:tracePt t="25691" x="6845300" y="3622675"/>
          <p14:tracePt t="25708" x="6867525" y="3609975"/>
          <p14:tracePt t="25725" x="6889750" y="3590925"/>
          <p14:tracePt t="25741" x="6899275" y="3581400"/>
          <p14:tracePt t="25759" x="6921500" y="3568700"/>
          <p14:tracePt t="25775" x="6931025" y="3568700"/>
          <p14:tracePt t="25791" x="6940550" y="3565525"/>
          <p14:tracePt t="25809" x="6940550" y="3559175"/>
          <p14:tracePt t="25824" x="6940550" y="3546475"/>
          <p14:tracePt t="25841" x="6940550" y="3533775"/>
          <p14:tracePt t="25859" x="6940550" y="3521075"/>
          <p14:tracePt t="25875" x="6934200" y="3511550"/>
          <p14:tracePt t="25891" x="6921500" y="3495675"/>
          <p14:tracePt t="25908" x="6902450" y="3486150"/>
          <p14:tracePt t="25925" x="6892925" y="3476625"/>
          <p14:tracePt t="25941" x="6877050" y="3463925"/>
          <p14:tracePt t="25958" x="6826250" y="3441700"/>
          <p14:tracePt t="25975" x="6797675" y="3429000"/>
          <p14:tracePt t="25991" x="6759575" y="3416300"/>
          <p14:tracePt t="26008" x="6702425" y="3397250"/>
          <p14:tracePt t="26025" x="6657975" y="3378200"/>
          <p14:tracePt t="26041" x="6619875" y="3365500"/>
          <p14:tracePt t="26058" x="6556375" y="3346450"/>
          <p14:tracePt t="26075" x="6502400" y="3340100"/>
          <p14:tracePt t="26091" x="6464300" y="3340100"/>
          <p14:tracePt t="26108" x="6432550" y="3340100"/>
          <p14:tracePt t="26125" x="6403975" y="3340100"/>
          <p14:tracePt t="26141" x="6381750" y="3340100"/>
          <p14:tracePt t="26159" x="6353175" y="3346450"/>
          <p14:tracePt t="26175" x="6337300" y="3355975"/>
          <p14:tracePt t="26191" x="6321425" y="3365500"/>
          <p14:tracePt t="26208" x="6292850" y="3387725"/>
          <p14:tracePt t="26225" x="6276975" y="3400425"/>
          <p14:tracePt t="26242" x="6267450" y="3409950"/>
          <p14:tracePt t="26259" x="6248400" y="3425825"/>
          <p14:tracePt t="26275" x="6235700" y="3448050"/>
          <p14:tracePt t="26291" x="6226175" y="3470275"/>
          <p14:tracePt t="26308" x="6226175" y="3511550"/>
          <p14:tracePt t="26325" x="6226175" y="3533775"/>
          <p14:tracePt t="26341" x="6226175" y="3556000"/>
          <p14:tracePt t="26358" x="6226175" y="3571875"/>
          <p14:tracePt t="26375" x="6226175" y="3581400"/>
          <p14:tracePt t="26391" x="6226175" y="3590925"/>
          <p14:tracePt t="26408" x="6226175" y="3609975"/>
          <p14:tracePt t="26425" x="6238875" y="3625850"/>
          <p14:tracePt t="26441" x="6270625" y="3657600"/>
          <p14:tracePt t="26458" x="6305550" y="3683000"/>
          <p14:tracePt t="26475" x="6321425" y="3692525"/>
          <p14:tracePt t="26491" x="6330950" y="3702050"/>
          <p14:tracePt t="26508" x="6346825" y="3702050"/>
          <p14:tracePt t="26525" x="6356350" y="3702050"/>
          <p14:tracePt t="26542" x="6381750" y="3702050"/>
          <p14:tracePt t="26558" x="6391275" y="3702050"/>
          <p14:tracePt t="26575" x="6400800" y="3702050"/>
          <p14:tracePt t="26591" x="6419850" y="3702050"/>
          <p14:tracePt t="26608" x="6426200" y="3702050"/>
          <p14:tracePt t="26641" x="6429375" y="3692525"/>
          <p14:tracePt t="26658" x="6435725" y="3683000"/>
          <p14:tracePt t="26675" x="6442075" y="3673475"/>
          <p14:tracePt t="26691" x="6454775" y="3657600"/>
          <p14:tracePt t="26708" x="6470650" y="3644900"/>
          <p14:tracePt t="26725" x="6480175" y="3635375"/>
          <p14:tracePt t="26741" x="6496050" y="3632200"/>
          <p14:tracePt t="26758" x="6505575" y="3622675"/>
          <p14:tracePt t="26775" x="6521450" y="3622675"/>
          <p14:tracePt t="26791" x="6534150" y="3622675"/>
          <p14:tracePt t="26808" x="6543675" y="3622675"/>
          <p14:tracePt t="26825" x="6553200" y="3622675"/>
          <p14:tracePt t="26858" x="6565900" y="3622675"/>
          <p14:tracePt t="26874" x="6569075" y="3622675"/>
          <p14:tracePt t="26891" x="6578600" y="3622675"/>
          <p14:tracePt t="26908" x="6584950" y="3622675"/>
          <p14:tracePt t="27646" x="6632575" y="3638550"/>
          <p14:tracePt t="27653" x="6692900" y="3657600"/>
          <p14:tracePt t="27660" x="6753225" y="3673475"/>
          <p14:tracePt t="27675" x="6829425" y="3695700"/>
          <p14:tracePt t="27691" x="6899275" y="3695700"/>
          <p14:tracePt t="27708" x="6962775" y="3686175"/>
          <p14:tracePt t="27741" x="7245350" y="3575050"/>
          <p14:tracePt t="27775" x="7600950" y="3486150"/>
          <p14:tracePt t="27792" x="7683500" y="3486150"/>
          <p14:tracePt t="27808" x="7734300" y="3486150"/>
          <p14:tracePt t="27825" x="7791450" y="3495675"/>
          <p14:tracePt t="27842" x="7807325" y="3498850"/>
          <p14:tracePt t="27859" x="7845425" y="3505200"/>
          <p14:tracePt t="27875" x="7877175" y="3511550"/>
          <p14:tracePt t="27891" x="7921625" y="3533775"/>
          <p14:tracePt t="27909" x="8001000" y="3552825"/>
          <p14:tracePt t="27924" x="8045450" y="3565525"/>
          <p14:tracePt t="27941" x="8070850" y="3578225"/>
          <p14:tracePt t="27958" x="8099425" y="3594100"/>
          <p14:tracePt t="27975" x="8108950" y="3603625"/>
          <p14:tracePt t="27991" x="8112125" y="3606800"/>
          <p14:tracePt t="28008" x="8112125" y="3613150"/>
          <p14:tracePt t="28024" x="8118475" y="3629025"/>
          <p14:tracePt t="28041" x="8118475" y="3638550"/>
          <p14:tracePt t="28058" x="8121650" y="3648075"/>
          <p14:tracePt t="28074" x="8128000" y="3657600"/>
          <p14:tracePt t="28091" x="8143875" y="3667125"/>
          <p14:tracePt t="28109" x="8153400" y="3683000"/>
          <p14:tracePt t="28124" x="8162925" y="3683000"/>
          <p14:tracePt t="28141" x="8172450" y="3683000"/>
          <p14:tracePt t="28159" x="8207375" y="3683000"/>
          <p14:tracePt t="28174" x="8235950" y="3683000"/>
          <p14:tracePt t="28191" x="8280400" y="3683000"/>
          <p14:tracePt t="28208" x="8334375" y="3683000"/>
          <p14:tracePt t="28224" x="8350250" y="3683000"/>
          <p14:tracePt t="28241" x="8359775" y="3683000"/>
          <p14:tracePt t="28258" x="8378825" y="3683000"/>
          <p14:tracePt t="28275" x="8391525" y="3673475"/>
          <p14:tracePt t="28291" x="8401050" y="3660775"/>
          <p14:tracePt t="28308" x="8410575" y="3648075"/>
          <p14:tracePt t="28324" x="8410575" y="3632200"/>
          <p14:tracePt t="28341" x="8394700" y="3600450"/>
          <p14:tracePt t="28357" x="8324850" y="3562350"/>
          <p14:tracePt t="28374" x="8248650" y="3530600"/>
          <p14:tracePt t="28391" x="8178800" y="3492500"/>
          <p14:tracePt t="28408" x="8099425" y="3473450"/>
          <p14:tracePt t="28425" x="8051800" y="3460750"/>
          <p14:tracePt t="28441" x="7991475" y="3451225"/>
          <p14:tracePt t="28458" x="7908925" y="3438525"/>
          <p14:tracePt t="28474" x="7874000" y="3425825"/>
          <p14:tracePt t="28491" x="7826375" y="3413125"/>
          <p14:tracePt t="28508" x="7766050" y="3413125"/>
          <p14:tracePt t="28524" x="7734300" y="3406775"/>
          <p14:tracePt t="28541" x="7715250" y="3406775"/>
          <p14:tracePt t="28558" x="7693025" y="3406775"/>
          <p14:tracePt t="28574" x="7677150" y="3406775"/>
          <p14:tracePt t="28591" x="7667625" y="3406775"/>
          <p14:tracePt t="28608" x="7654925" y="3406775"/>
          <p14:tracePt t="28624" x="7632700" y="3406775"/>
          <p14:tracePt t="28641" x="7623175" y="3406775"/>
          <p14:tracePt t="28658" x="7607300" y="3406775"/>
          <p14:tracePt t="28674" x="7597775" y="3413125"/>
          <p14:tracePt t="28692" x="7581900" y="3435350"/>
          <p14:tracePt t="28708" x="7581900" y="3444875"/>
          <p14:tracePt t="28724" x="7581900" y="3454400"/>
          <p14:tracePt t="28742" x="7581900" y="3470275"/>
          <p14:tracePt t="28758" x="7581900" y="3486150"/>
          <p14:tracePt t="28774" x="7581900" y="3495675"/>
          <p14:tracePt t="28792" x="7588250" y="3508375"/>
          <p14:tracePt t="28808" x="7600950" y="3517900"/>
          <p14:tracePt t="28824" x="7610475" y="3530600"/>
          <p14:tracePt t="28841" x="7623175" y="3549650"/>
          <p14:tracePt t="28858" x="7639050" y="3559175"/>
          <p14:tracePt t="28875" x="7645400" y="3575050"/>
          <p14:tracePt t="28892" x="7654925" y="3590925"/>
          <p14:tracePt t="28908" x="7661275" y="3600450"/>
          <p14:tracePt t="28925" x="7670800" y="3609975"/>
          <p14:tracePt t="28942" x="7696200" y="3632200"/>
          <p14:tracePt t="28958" x="7721600" y="3644900"/>
          <p14:tracePt t="28974" x="7737475" y="3644900"/>
          <p14:tracePt t="28991" x="7762875" y="3644900"/>
          <p14:tracePt t="29008" x="7778750" y="3644900"/>
          <p14:tracePt t="29025" x="7800975" y="3644900"/>
          <p14:tracePt t="29041" x="7832725" y="3644900"/>
          <p14:tracePt t="29058" x="7870825" y="3644900"/>
          <p14:tracePt t="29074" x="7905750" y="3644900"/>
          <p14:tracePt t="29091" x="7969250" y="3644900"/>
          <p14:tracePt t="29108" x="7997825" y="3644900"/>
          <p14:tracePt t="29124" x="8020050" y="3644900"/>
          <p14:tracePt t="29142" x="8058150" y="3644900"/>
          <p14:tracePt t="29158" x="8080375" y="3644900"/>
          <p14:tracePt t="29174" x="8112125" y="3644900"/>
          <p14:tracePt t="29191" x="8166100" y="3644900"/>
          <p14:tracePt t="29208" x="8201025" y="3644900"/>
          <p14:tracePt t="29225" x="8245475" y="3644900"/>
          <p14:tracePt t="29241" x="8308975" y="3644900"/>
          <p14:tracePt t="29258" x="8353425" y="3644900"/>
          <p14:tracePt t="29274" x="8388350" y="3644900"/>
          <p14:tracePt t="29291" x="8477250" y="3632200"/>
          <p14:tracePt t="29308" x="8515350" y="3625850"/>
          <p14:tracePt t="29325" x="8559800" y="3606800"/>
          <p14:tracePt t="29341" x="8626475" y="3587750"/>
          <p14:tracePt t="29358" x="8648700" y="3581400"/>
          <p14:tracePt t="29376" x="8696325" y="3562350"/>
          <p14:tracePt t="29391" x="8721725" y="3546475"/>
          <p14:tracePt t="29408" x="8750300" y="3533775"/>
          <p14:tracePt t="29425" x="8766175" y="3517900"/>
          <p14:tracePt t="29441" x="8775700" y="3508375"/>
          <p14:tracePt t="29458" x="8788400" y="3505200"/>
          <p14:tracePt t="29475" x="8788400" y="3498850"/>
          <p14:tracePt t="29491" x="8788400" y="3492500"/>
          <p14:tracePt t="29507" x="8788400" y="3489325"/>
          <p14:tracePt t="29525" x="8778875" y="3473450"/>
          <p14:tracePt t="29541" x="8769350" y="3470275"/>
          <p14:tracePt t="29558" x="8759825" y="3454400"/>
          <p14:tracePt t="29575" x="8718550" y="3441700"/>
          <p14:tracePt t="29591" x="8680450" y="3429000"/>
          <p14:tracePt t="29608" x="8626475" y="3416300"/>
          <p14:tracePt t="29624" x="8499475" y="3416300"/>
          <p14:tracePt t="29641" x="8416925" y="3416300"/>
          <p14:tracePt t="29658" x="8334375" y="3416300"/>
          <p14:tracePt t="29675" x="8185150" y="3416300"/>
          <p14:tracePt t="29691" x="8102600" y="3416300"/>
          <p14:tracePt t="29708" x="8029575" y="3419475"/>
          <p14:tracePt t="29724" x="7959725" y="3432175"/>
          <p14:tracePt t="29741" x="7905750" y="3444875"/>
          <p14:tracePt t="29758" x="7858125" y="3467100"/>
          <p14:tracePt t="29775" x="7769225" y="3486150"/>
          <p14:tracePt t="29791" x="7731125" y="3498850"/>
          <p14:tracePt t="29808" x="7686675" y="3511550"/>
          <p14:tracePt t="29825" x="7645400" y="3530600"/>
          <p14:tracePt t="29841" x="7623175" y="3530600"/>
          <p14:tracePt t="29858" x="7594600" y="3530600"/>
          <p14:tracePt t="29874" x="7572375" y="3530600"/>
          <p14:tracePt t="29891" x="7562850" y="3530600"/>
          <p14:tracePt t="29908" x="7553325" y="3530600"/>
          <p14:tracePt t="29924" x="7534275" y="3530600"/>
          <p14:tracePt t="29941" x="7527925" y="3530600"/>
          <p14:tracePt t="29958" x="7527925" y="3540125"/>
          <p14:tracePt t="29975" x="7527925" y="3552825"/>
          <p14:tracePt t="29991" x="7531100" y="3568700"/>
          <p14:tracePt t="30008" x="7540625" y="3578225"/>
          <p14:tracePt t="30024" x="7559675" y="3594100"/>
          <p14:tracePt t="30041" x="7569200" y="3603625"/>
          <p14:tracePt t="30058" x="7594600" y="3622675"/>
          <p14:tracePt t="30074" x="7648575" y="3635375"/>
          <p14:tracePt t="30091" x="7712075" y="3648075"/>
          <p14:tracePt t="30108" x="7810500" y="3660775"/>
          <p14:tracePt t="30125" x="7848600" y="3667125"/>
          <p14:tracePt t="30141" x="7893050" y="3673475"/>
          <p14:tracePt t="30159" x="7953375" y="3673475"/>
          <p14:tracePt t="30174" x="7997825" y="3673475"/>
          <p14:tracePt t="30191" x="8020050" y="3686175"/>
          <p14:tracePt t="30209" x="8061325" y="3686175"/>
          <p14:tracePt t="30224" x="8083550" y="3686175"/>
          <p14:tracePt t="30241" x="8105775" y="3686175"/>
          <p14:tracePt t="30258" x="8137525" y="3670300"/>
          <p14:tracePt t="30274" x="8162925" y="3660775"/>
          <p14:tracePt t="30291" x="8185150" y="3654425"/>
          <p14:tracePt t="30309" x="8201025" y="3654425"/>
          <p14:tracePt t="30324" x="8210550" y="3651250"/>
          <p14:tracePt t="30341" x="8226425" y="3644900"/>
          <p14:tracePt t="30358" x="8239125" y="3644900"/>
          <p14:tracePt t="30374" x="8248650" y="3638550"/>
          <p14:tracePt t="30391" x="8261350" y="3638550"/>
          <p14:tracePt t="30408" x="8280400" y="3638550"/>
          <p14:tracePt t="32445" x="8229600" y="3625850"/>
          <p14:tracePt t="32452" x="8147050" y="3606800"/>
          <p14:tracePt t="32459" x="8042275" y="3597275"/>
          <p14:tracePt t="32474" x="7788275" y="3587750"/>
          <p14:tracePt t="32490" x="7508875" y="3587750"/>
          <p14:tracePt t="32509" x="7070725" y="3594100"/>
          <p14:tracePt t="32541" x="6384925" y="3654425"/>
          <p14:tracePt t="32575" x="5613400" y="3775075"/>
          <p14:tracePt t="32592" x="5403850" y="3813175"/>
          <p14:tracePt t="32608" x="5092700" y="3886200"/>
          <p14:tracePt t="32624" x="4927600" y="3933825"/>
          <p14:tracePt t="32641" x="4772025" y="3987800"/>
          <p14:tracePt t="32658" x="4578350" y="4057650"/>
          <p14:tracePt t="32674" x="4489450" y="4108450"/>
          <p14:tracePt t="32691" x="4410075" y="4146550"/>
          <p14:tracePt t="32707" x="4289425" y="4229100"/>
          <p14:tracePt t="32725" x="4229100" y="4273550"/>
          <p14:tracePt t="32741" x="4159250" y="4311650"/>
          <p14:tracePt t="32757" x="4092575" y="4359275"/>
          <p14:tracePt t="32774" x="4044950" y="4391025"/>
          <p14:tracePt t="32791" x="3997325" y="4432300"/>
          <p14:tracePt t="32807" x="3895725" y="4502150"/>
          <p14:tracePt t="32824" x="3841750" y="4530725"/>
          <p14:tracePt t="32842" x="3803650" y="4556125"/>
          <p14:tracePt t="32857" x="3727450" y="4610100"/>
          <p14:tracePt t="32874" x="3679825" y="4645025"/>
          <p14:tracePt t="32891" x="3632200" y="4679950"/>
          <p14:tracePt t="32893" x="3613150" y="4699000"/>
          <p14:tracePt t="32907" x="3581400" y="4730750"/>
          <p14:tracePt t="32924" x="3540125" y="4762500"/>
          <p14:tracePt t="32940" x="3502025" y="4803775"/>
          <p14:tracePt t="32958" x="3454400" y="4857750"/>
          <p14:tracePt t="32974" x="3422650" y="4895850"/>
          <p14:tracePt t="32991" x="3397250" y="4933950"/>
          <p14:tracePt t="33008" x="3359150" y="4994275"/>
          <p14:tracePt t="33024" x="3343275" y="5045075"/>
          <p14:tracePt t="33040" x="3333750" y="5070475"/>
          <p14:tracePt t="33058" x="3333750" y="5105400"/>
          <p14:tracePt t="33370" x="3279775" y="5099050"/>
          <p14:tracePt t="33377" x="3206750" y="5092700"/>
          <p14:tracePt t="33391" x="3082925" y="5092700"/>
          <p14:tracePt t="33407" x="2978150" y="5092700"/>
          <p14:tracePt t="33424" x="2870200" y="5105400"/>
          <p14:tracePt t="33441" x="2749550" y="5127625"/>
          <p14:tracePt t="33457" x="2701925" y="5140325"/>
          <p14:tracePt t="33474" x="2673350" y="5153025"/>
          <p14:tracePt t="33491" x="2628900" y="5178425"/>
          <p14:tracePt t="33507" x="2606675" y="5200650"/>
          <p14:tracePt t="33524" x="2574925" y="5232400"/>
          <p14:tracePt t="33540" x="2543175" y="5270500"/>
          <p14:tracePt t="33557" x="2530475" y="5292725"/>
          <p14:tracePt t="33574" x="2514600" y="5308600"/>
          <p14:tracePt t="33591" x="2495550" y="5324475"/>
          <p14:tracePt t="33607" x="2482850" y="5334000"/>
          <p14:tracePt t="33624" x="2466975" y="5353050"/>
          <p14:tracePt t="33641" x="2457450" y="5365750"/>
          <p14:tracePt t="33657" x="2457450" y="5375275"/>
          <p14:tracePt t="33674" x="2457450" y="5384800"/>
          <p14:tracePt t="33691" x="2451100" y="5407025"/>
          <p14:tracePt t="33708" x="2451100" y="5416550"/>
          <p14:tracePt t="33724" x="2451100" y="5426075"/>
          <p14:tracePt t="33741" x="2447925" y="5445125"/>
          <p14:tracePt t="33758" x="2447925" y="5454650"/>
          <p14:tracePt t="33775" x="2447925" y="5470525"/>
          <p14:tracePt t="33854" x="2447925" y="5467350"/>
          <p14:tracePt t="33861" x="2447925" y="5464175"/>
          <p14:tracePt t="33874" x="2447925" y="5457825"/>
          <p14:tracePt t="33891" x="2466975" y="5416550"/>
          <p14:tracePt t="33907" x="2486025" y="5372100"/>
          <p14:tracePt t="33925" x="2501900" y="5337175"/>
          <p14:tracePt t="33941" x="2514600" y="5305425"/>
          <p14:tracePt t="33957" x="2527300" y="5283200"/>
          <p14:tracePt t="33975" x="2543175" y="5267325"/>
          <p14:tracePt t="33991" x="2549525" y="5238750"/>
          <p14:tracePt t="34007" x="2549525" y="5222875"/>
          <p14:tracePt t="34025" x="2559050" y="5203825"/>
          <p14:tracePt t="34041" x="2559050" y="5194300"/>
          <p14:tracePt t="34058" x="2559050" y="5184775"/>
          <p14:tracePt t="34074" x="2559050" y="5168900"/>
          <p14:tracePt t="34090" x="2559050" y="5153025"/>
          <p14:tracePt t="34107" x="2559050" y="5149850"/>
          <p14:tracePt t="34125" x="2559050" y="5140325"/>
          <p14:tracePt t="34196" x="2559050" y="5133975"/>
          <p14:tracePt t="34203" x="2559050" y="5127625"/>
          <p14:tracePt t="34210" x="2565400" y="5124450"/>
          <p14:tracePt t="34224" x="2568575" y="5114925"/>
          <p14:tracePt t="34241" x="2574925" y="5105400"/>
          <p14:tracePt t="34257" x="2590800" y="5095875"/>
          <p14:tracePt t="34274" x="2606675" y="5073650"/>
          <p14:tracePt t="34290" x="2616200" y="5051425"/>
          <p14:tracePt t="34307" x="2628900" y="5032375"/>
          <p14:tracePt t="34324" x="2635250" y="4994275"/>
          <p14:tracePt t="34341" x="2635250" y="4984750"/>
          <p14:tracePt t="34357" x="2644775" y="4968875"/>
          <p14:tracePt t="34374" x="2651125" y="4940300"/>
          <p14:tracePt t="34391" x="2654300" y="4924425"/>
          <p14:tracePt t="34407" x="2660650" y="4908550"/>
          <p14:tracePt t="34424" x="2667000" y="4867275"/>
          <p14:tracePt t="34440" x="2667000" y="4838700"/>
          <p14:tracePt t="34457" x="2673350" y="4816475"/>
          <p14:tracePt t="34474" x="2673350" y="4775200"/>
          <p14:tracePt t="34490" x="2676525" y="4752975"/>
          <p14:tracePt t="34507" x="2682875" y="4724400"/>
          <p14:tracePt t="34524" x="2708275" y="4686300"/>
          <p14:tracePt t="34541" x="2720975" y="4657725"/>
          <p14:tracePt t="34557" x="2730500" y="4632325"/>
          <p14:tracePt t="34574" x="2749550" y="4578350"/>
          <p14:tracePt t="34590" x="2771775" y="4511675"/>
          <p14:tracePt t="34607" x="2784475" y="4448175"/>
          <p14:tracePt t="34624" x="2800350" y="4359275"/>
          <p14:tracePt t="34641" x="2813050" y="4308475"/>
          <p14:tracePt t="34658" x="2832100" y="4241800"/>
          <p14:tracePt t="34674" x="2844800" y="4206875"/>
          <p14:tracePt t="34690" x="2851150" y="4152900"/>
          <p14:tracePt t="34707" x="2851150" y="4092575"/>
          <p14:tracePt t="34724" x="2857500" y="3997325"/>
          <p14:tracePt t="34741" x="2857500" y="3943350"/>
          <p14:tracePt t="34758" x="2857500" y="3883025"/>
          <p14:tracePt t="34774" x="2857500" y="3838575"/>
          <p14:tracePt t="34791" x="2857500" y="3784600"/>
          <p14:tracePt t="34808" x="2857500" y="3724275"/>
          <p14:tracePt t="34824" x="2857500" y="3695700"/>
          <p14:tracePt t="34841" x="2857500" y="3657600"/>
          <p14:tracePt t="34857" x="2851150" y="3622675"/>
          <p14:tracePt t="34874" x="2838450" y="3594100"/>
          <p14:tracePt t="34891" x="2819400" y="3575050"/>
          <p14:tracePt t="34908" x="2806700" y="3549650"/>
          <p14:tracePt t="34924" x="2794000" y="3540125"/>
          <p14:tracePt t="34941" x="2790825" y="3524250"/>
          <p14:tracePt t="34943" x="2790825" y="3517900"/>
          <p14:tracePt t="34957" x="2774950" y="3495675"/>
          <p14:tracePt t="34974" x="2762250" y="3473450"/>
          <p14:tracePt t="34991" x="2749550" y="3435350"/>
          <p14:tracePt t="35007" x="2730500" y="3371850"/>
          <p14:tracePt t="35024" x="2711450" y="3346450"/>
          <p14:tracePt t="35041" x="2701925" y="3317875"/>
          <p14:tracePt t="35058" x="2689225" y="3295650"/>
          <p14:tracePt t="35074" x="2686050" y="3279775"/>
          <p14:tracePt t="35090" x="2679700" y="3263900"/>
          <p14:tracePt t="35107" x="2657475" y="3251200"/>
          <p14:tracePt t="35124" x="2647950" y="3238500"/>
          <p14:tracePt t="35141" x="2638425" y="3228975"/>
          <p14:tracePt t="35158" x="2625725" y="3216275"/>
          <p14:tracePt t="35174" x="2609850" y="3209925"/>
          <p14:tracePt t="35191" x="2600325" y="3209925"/>
          <p14:tracePt t="35207" x="2593975" y="3209925"/>
          <p14:tracePt t="35278" x="2593975" y="3222625"/>
          <p14:tracePt t="35285" x="2593975" y="3225800"/>
          <p14:tracePt t="35292" x="2593975" y="3232150"/>
          <p14:tracePt t="35307" x="2593975" y="3241675"/>
          <p14:tracePt t="35324" x="2593975" y="3260725"/>
          <p14:tracePt t="35341" x="2603500" y="3314700"/>
          <p14:tracePt t="35357" x="2635250" y="3429000"/>
          <p14:tracePt t="35374" x="2647950" y="3514725"/>
          <p14:tracePt t="35391" x="2667000" y="3632200"/>
          <p14:tracePt t="35407" x="2689225" y="3787775"/>
          <p14:tracePt t="35424" x="2689225" y="3848100"/>
          <p14:tracePt t="35441" x="2689225" y="3895725"/>
          <p14:tracePt t="35457" x="2689225" y="3917950"/>
          <p14:tracePt t="35473" x="2689225" y="3946525"/>
          <p14:tracePt t="35491" x="2701925" y="3981450"/>
          <p14:tracePt t="35507" x="2701925" y="4010025"/>
          <p14:tracePt t="35524" x="2701925" y="4032250"/>
          <p14:tracePt t="35541" x="2701925" y="4067175"/>
          <p14:tracePt t="35557" x="2701925" y="4076700"/>
          <p14:tracePt t="35573" x="2701925" y="4086225"/>
          <p14:tracePt t="35591" x="2701925" y="4105275"/>
          <p14:tracePt t="35607" x="2701925" y="4114800"/>
          <p14:tracePt t="35624" x="2701925" y="4124325"/>
          <p14:tracePt t="35641" x="2720975" y="4165600"/>
          <p14:tracePt t="35657" x="2724150" y="4181475"/>
          <p14:tracePt t="35674" x="2736850" y="4206875"/>
          <p14:tracePt t="35691" x="2762250" y="4254500"/>
          <p14:tracePt t="35708" x="2774950" y="4302125"/>
          <p14:tracePt t="35724" x="2787650" y="4365625"/>
          <p14:tracePt t="35740" x="2809875" y="4435475"/>
          <p14:tracePt t="35757" x="2828925" y="4492625"/>
          <p14:tracePt t="35774" x="2847975" y="4537075"/>
          <p14:tracePt t="35791" x="2901950" y="4645025"/>
          <p14:tracePt t="35807" x="2933700" y="4711700"/>
          <p14:tracePt t="35824" x="2946400" y="4765675"/>
          <p14:tracePt t="35841" x="2971800" y="4829175"/>
          <p14:tracePt t="35857" x="2984500" y="4873625"/>
          <p14:tracePt t="35874" x="2997200" y="4927600"/>
          <p14:tracePt t="35890" x="3016250" y="5000625"/>
          <p14:tracePt t="35907" x="3038475" y="5054600"/>
          <p14:tracePt t="35924" x="3051175" y="5092700"/>
          <p14:tracePt t="35941" x="3063875" y="5143500"/>
          <p14:tracePt t="35957" x="3070225" y="5172075"/>
          <p14:tracePt t="35974" x="3073400" y="5194300"/>
          <p14:tracePt t="35990" x="3079750" y="5235575"/>
          <p14:tracePt t="36007" x="3086100" y="5257800"/>
          <p14:tracePt t="36024" x="3086100" y="5280025"/>
          <p14:tracePt t="36041" x="3086100" y="5308600"/>
          <p14:tracePt t="36057" x="3086100" y="5318125"/>
          <p14:tracePt t="36075" x="3086100" y="5337175"/>
          <p14:tracePt t="36090" x="3101975" y="5337175"/>
          <p14:tracePt t="36107" x="3111500" y="5337175"/>
          <p14:tracePt t="36124" x="3127375" y="5314950"/>
          <p14:tracePt t="36141" x="3136900" y="5292725"/>
          <p14:tracePt t="36158" x="3168650" y="5267325"/>
          <p14:tracePt t="36175" x="3187700" y="5232400"/>
          <p14:tracePt t="36190" x="3219450" y="5194300"/>
          <p14:tracePt t="36207" x="3238500" y="5162550"/>
          <p14:tracePt t="36224" x="3263900" y="5099050"/>
          <p14:tracePt t="36241" x="3282950" y="5051425"/>
          <p14:tracePt t="36257" x="3311525" y="5006975"/>
          <p14:tracePt t="36274" x="3349625" y="4940300"/>
          <p14:tracePt t="36290" x="3375025" y="4902200"/>
          <p14:tracePt t="36307" x="3409950" y="4854575"/>
          <p14:tracePt t="36324" x="3448050" y="4794250"/>
          <p14:tracePt t="36340" x="3473450" y="4772025"/>
          <p14:tracePt t="36357" x="3482975" y="4740275"/>
          <p14:tracePt t="36373" x="3502025" y="4711700"/>
          <p14:tracePt t="36390" x="3511550" y="4699000"/>
          <p14:tracePt t="36407" x="3527425" y="4679950"/>
          <p14:tracePt t="36423" x="3546475" y="4638675"/>
          <p14:tracePt t="36440" x="3556000" y="4616450"/>
          <p14:tracePt t="36457" x="3587750" y="4591050"/>
          <p14:tracePt t="36474" x="3619500" y="4540250"/>
          <p14:tracePt t="36490" x="3654425" y="4498975"/>
          <p14:tracePt t="36507" x="3663950" y="4476750"/>
          <p14:tracePt t="36524" x="3683000" y="4435475"/>
          <p14:tracePt t="36540" x="3695700" y="4410075"/>
          <p14:tracePt t="36557" x="3714750" y="4378325"/>
          <p14:tracePt t="36574" x="3736975" y="4337050"/>
          <p14:tracePt t="36590" x="3749675" y="4305300"/>
          <p14:tracePt t="36607" x="3768725" y="4283075"/>
          <p14:tracePt t="36624" x="3784600" y="4254500"/>
          <p14:tracePt t="36640" x="3794125" y="4244975"/>
          <p14:tracePt t="36657" x="3797300" y="4235450"/>
          <p14:tracePt t="36674" x="3797300" y="4229100"/>
          <p14:tracePt t="37088" x="3797300" y="4184650"/>
          <p14:tracePt t="37095" x="3797300" y="4105275"/>
          <p14:tracePt t="37107" x="3816350" y="3997325"/>
          <p14:tracePt t="37140" x="3848100" y="3816350"/>
          <p14:tracePt t="37173" x="3886200" y="3679825"/>
          <p14:tracePt t="37190" x="3898900" y="3641725"/>
          <p14:tracePt t="37207" x="3917950" y="3578225"/>
          <p14:tracePt t="37223" x="3937000" y="3546475"/>
          <p14:tracePt t="37241" x="3949700" y="3514725"/>
          <p14:tracePt t="37257" x="3949700" y="3473450"/>
          <p14:tracePt t="37273" x="3949700" y="3454400"/>
          <p14:tracePt t="37290" x="3949700" y="3438525"/>
          <p14:tracePt t="37307" x="3949700" y="3422650"/>
          <p14:tracePt t="37324" x="3949700" y="3413125"/>
          <p14:tracePt t="37340" x="3949700" y="3397250"/>
          <p14:tracePt t="37358" x="3956050" y="3365500"/>
          <p14:tracePt t="37374" x="3962400" y="3349625"/>
          <p14:tracePt t="37390" x="3962400" y="3321050"/>
          <p14:tracePt t="37407" x="3962400" y="3292475"/>
          <p14:tracePt t="37424" x="3962400" y="3270250"/>
          <p14:tracePt t="37440" x="3962400" y="3260725"/>
          <p14:tracePt t="37457" x="3962400" y="3244850"/>
          <p14:tracePt t="37473" x="3962400" y="3235325"/>
          <p14:tracePt t="37490" x="3962400" y="3219450"/>
          <p14:tracePt t="37492" x="3962400" y="3216275"/>
          <p14:tracePt t="37508" x="3962400" y="3206750"/>
          <p14:tracePt t="37524" x="3962400" y="3197225"/>
          <p14:tracePt t="37542" x="3962400" y="3190875"/>
          <p14:tracePt t="37799" x="3959225" y="3194050"/>
          <p14:tracePt t="37806" x="3956050" y="3197225"/>
          <p14:tracePt t="37812" x="3937000" y="3203575"/>
          <p14:tracePt t="37824" x="3933825" y="3209925"/>
          <p14:tracePt t="37840" x="3895725" y="3251200"/>
          <p14:tracePt t="37857" x="3886200" y="3273425"/>
          <p14:tracePt t="37873" x="3860800" y="3305175"/>
          <p14:tracePt t="37890" x="3829050" y="3349625"/>
          <p14:tracePt t="37907" x="3810000" y="3381375"/>
          <p14:tracePt t="37924" x="3784600" y="3409950"/>
          <p14:tracePt t="37940" x="3740150" y="3463925"/>
          <p14:tracePt t="37957" x="3714750" y="3502025"/>
          <p14:tracePt t="37974" x="3689350" y="3533775"/>
          <p14:tracePt t="37990" x="3663950" y="3584575"/>
          <p14:tracePt t="38007" x="3654425" y="3613150"/>
          <p14:tracePt t="38024" x="3635375" y="3638550"/>
          <p14:tracePt t="38040" x="3616325" y="3679825"/>
          <p14:tracePt t="38057" x="3606800" y="3702050"/>
          <p14:tracePt t="38073" x="3581400" y="3727450"/>
          <p14:tracePt t="38090" x="3562350" y="3762375"/>
          <p14:tracePt t="38106" x="3552825" y="3778250"/>
          <p14:tracePt t="38124" x="3543300" y="3794125"/>
          <p14:tracePt t="38140" x="3521075" y="3816350"/>
          <p14:tracePt t="38156" x="3511550" y="3825875"/>
          <p14:tracePt t="38174" x="3505200" y="3854450"/>
          <p14:tracePt t="38191" x="3495675" y="3889375"/>
          <p14:tracePt t="38208" x="3489325" y="3917950"/>
          <p14:tracePt t="38224" x="3482975" y="3940175"/>
          <p14:tracePt t="38240" x="3470275" y="3981450"/>
          <p14:tracePt t="38257" x="3470275" y="4003675"/>
          <p14:tracePt t="38275" x="3457575" y="4044950"/>
          <p14:tracePt t="38290" x="3457575" y="4067175"/>
          <p14:tracePt t="38307" x="3451225" y="4105275"/>
          <p14:tracePt t="38324" x="3444875" y="4162425"/>
          <p14:tracePt t="38340" x="3444875" y="4203700"/>
          <p14:tracePt t="38357" x="3444875" y="4235450"/>
          <p14:tracePt t="38374" x="3444875" y="4273550"/>
          <p14:tracePt t="38390" x="3444875" y="4295775"/>
          <p14:tracePt t="38407" x="3444875" y="4324350"/>
          <p14:tracePt t="38424" x="3444875" y="4340225"/>
          <p14:tracePt t="38440" x="3444875" y="4349750"/>
          <p14:tracePt t="38457" x="3444875" y="4365625"/>
          <p14:tracePt t="38474" x="3444875" y="4368800"/>
          <p14:tracePt t="38767" x="3454400" y="4362450"/>
          <p14:tracePt t="38773" x="3473450" y="4349750"/>
          <p14:tracePt t="38780" x="3502025" y="4327525"/>
          <p14:tracePt t="38790" x="3521075" y="4321175"/>
          <p14:tracePt t="38807" x="3565525" y="4302125"/>
          <p14:tracePt t="38824" x="3622675" y="4283075"/>
          <p14:tracePt t="38840" x="3654425" y="4257675"/>
          <p14:tracePt t="38857" x="3683000" y="4244975"/>
          <p14:tracePt t="38873" x="3727450" y="4216400"/>
          <p14:tracePt t="38890" x="3768725" y="4181475"/>
          <p14:tracePt t="38908" x="3810000" y="4149725"/>
          <p14:tracePt t="38924" x="3841750" y="4127500"/>
          <p14:tracePt t="38940" x="3879850" y="4108450"/>
          <p14:tracePt t="38957" x="3905250" y="4083050"/>
          <p14:tracePt t="38974" x="3946525" y="4051300"/>
          <p14:tracePt t="38990" x="3971925" y="4038600"/>
          <p14:tracePt t="39008" x="4000500" y="4010025"/>
          <p14:tracePt t="39024" x="4016375" y="3994150"/>
          <p14:tracePt t="39040" x="4029075" y="3965575"/>
          <p14:tracePt t="39057" x="4054475" y="3937000"/>
          <p14:tracePt t="39073" x="4079875" y="3917950"/>
          <p14:tracePt t="39090" x="4111625" y="3892550"/>
          <p14:tracePt t="39107" x="4133850" y="3883025"/>
          <p14:tracePt t="39124" x="4168775" y="3863975"/>
          <p14:tracePt t="39140" x="4181475" y="3848100"/>
          <p14:tracePt t="39157" x="4191000" y="3835400"/>
          <p14:tracePt t="39529" x="4152900" y="3844925"/>
          <p14:tracePt t="39536" x="4105275" y="3860800"/>
          <p14:tracePt t="39543" x="4054475" y="3886200"/>
          <p14:tracePt t="39557" x="3911600" y="3940175"/>
          <p14:tracePt t="39574" x="3752850" y="4003675"/>
          <p14:tracePt t="39590" x="3641725" y="4054475"/>
          <p14:tracePt t="39623" x="3390900" y="4171950"/>
          <p14:tracePt t="39657" x="3216275" y="4254500"/>
          <p14:tracePt t="39674" x="3168650" y="4279900"/>
          <p14:tracePt t="39690" x="3121025" y="4298950"/>
          <p14:tracePt t="39707" x="3073400" y="4324350"/>
          <p14:tracePt t="39723" x="3041650" y="4337050"/>
          <p14:tracePt t="39740" x="3019425" y="4349750"/>
          <p14:tracePt t="39758" x="2974975" y="4371975"/>
          <p14:tracePt t="39774" x="2959100" y="4384675"/>
          <p14:tracePt t="39792" x="2940050" y="4394200"/>
          <p14:tracePt t="39808" x="2927350" y="4394200"/>
          <p14:tracePt t="39824" x="2917825" y="4394200"/>
          <p14:tracePt t="39841" x="2905125" y="4394200"/>
          <p14:tracePt t="39857" x="2889250" y="4394200"/>
          <p14:tracePt t="39873" x="2879725" y="4394200"/>
          <p14:tracePt t="39891" x="2863850" y="4394200"/>
          <p14:tracePt t="39907" x="2854325" y="4394200"/>
          <p14:tracePt t="39924" x="2838450" y="4394200"/>
          <p14:tracePt t="39941" x="2825750" y="4394200"/>
          <p14:tracePt t="39956" x="2819400" y="4387850"/>
          <p14:tracePt t="39973" x="2819400" y="4378325"/>
          <p14:tracePt t="39991" x="2819400" y="4352925"/>
          <p14:tracePt t="40006" x="2828925" y="4330700"/>
          <p14:tracePt t="40023" x="2841625" y="4283075"/>
          <p14:tracePt t="40026" x="2841625" y="4267200"/>
          <p14:tracePt t="40040" x="2860675" y="4229100"/>
          <p14:tracePt t="40056" x="2873375" y="4181475"/>
          <p14:tracePt t="40073" x="2886075" y="4152900"/>
          <p14:tracePt t="40090" x="2911475" y="4086225"/>
          <p14:tracePt t="40106" x="2943225" y="4048125"/>
          <p14:tracePt t="40123" x="2994025" y="4006850"/>
          <p14:tracePt t="40141" x="3067050" y="3924300"/>
          <p14:tracePt t="40157" x="3092450" y="3886200"/>
          <p14:tracePt t="40174" x="3121025" y="3829050"/>
          <p14:tracePt t="40191" x="3168650" y="3762375"/>
          <p14:tracePt t="40207" x="3209925" y="3714750"/>
          <p14:tracePt t="40224" x="3279775" y="3667125"/>
          <p14:tracePt t="40241" x="3371850" y="3584575"/>
          <p14:tracePt t="40257" x="3416300" y="3514725"/>
          <p14:tracePt t="40274" x="3463925" y="3454400"/>
          <p14:tracePt t="40291" x="3498850" y="3368675"/>
          <p14:tracePt t="40307" x="3517900" y="3324225"/>
          <p14:tracePt t="40324" x="3530600" y="3292475"/>
          <p14:tracePt t="40340" x="3546475" y="3251200"/>
          <p14:tracePt t="40357" x="3559175" y="3235325"/>
          <p14:tracePt t="40373" x="3575050" y="3209925"/>
          <p14:tracePt t="40390" x="3575050" y="3194050"/>
          <p14:tracePt t="40407" x="3575050" y="3184525"/>
          <p14:tracePt t="40423" x="3575050" y="3175000"/>
          <p14:tracePt t="40440" x="3575050" y="3162300"/>
          <p14:tracePt t="40457" x="3559175" y="3162300"/>
          <p14:tracePt t="40473" x="3549650" y="3162300"/>
          <p14:tracePt t="40490" x="3533775" y="3162300"/>
          <p14:tracePt t="40506" x="3524250" y="3162300"/>
          <p14:tracePt t="40523" x="3508375" y="3175000"/>
          <p14:tracePt t="40540" x="3492500" y="3175000"/>
          <p14:tracePt t="40557" x="3479800" y="3175000"/>
          <p14:tracePt t="40574" x="3457575" y="3175000"/>
          <p14:tracePt t="40590" x="3448050" y="3175000"/>
          <p14:tracePt t="40607" x="3438525" y="3175000"/>
          <p14:tracePt t="40623" x="3429000" y="3162300"/>
          <p14:tracePt t="40640" x="3406775" y="3140075"/>
          <p14:tracePt t="40656" x="3394075" y="3101975"/>
          <p14:tracePt t="40674" x="3378200" y="3060700"/>
          <p14:tracePt t="40690" x="3365500" y="3016250"/>
          <p14:tracePt t="40707" x="3365500" y="2971800"/>
          <p14:tracePt t="40724" x="3365500" y="2901950"/>
          <p14:tracePt t="40740" x="3375025" y="2847975"/>
          <p14:tracePt t="40756" x="3381375" y="2803525"/>
          <p14:tracePt t="40773" x="3381375" y="2740025"/>
          <p14:tracePt t="40790" x="3381375" y="2695575"/>
          <p14:tracePt t="40807" x="3381375" y="2654300"/>
          <p14:tracePt t="40823" x="3397250" y="2562225"/>
          <p14:tracePt t="40840" x="3409950" y="2498725"/>
          <p14:tracePt t="40856" x="3432175" y="2432050"/>
          <p14:tracePt t="40874" x="3463925" y="2368550"/>
          <p14:tracePt t="40890" x="3476625" y="2320925"/>
          <p14:tracePt t="40907" x="3495675" y="2286000"/>
          <p14:tracePt t="40923" x="3517900" y="2184400"/>
          <p14:tracePt t="40940" x="3517900" y="2133600"/>
          <p14:tracePt t="40956" x="3517900" y="2082800"/>
          <p14:tracePt t="40974" x="3517900" y="2019300"/>
          <p14:tracePt t="40990" x="3530600" y="1981200"/>
          <p14:tracePt t="41007" x="3543300" y="1943100"/>
          <p14:tracePt t="41023" x="3562350" y="1879600"/>
          <p14:tracePt t="41040" x="3562350" y="1835150"/>
          <p14:tracePt t="41056" x="3562350" y="1793875"/>
          <p14:tracePt t="41074" x="3562350" y="1730375"/>
          <p14:tracePt t="41090" x="3552825" y="1708150"/>
          <p14:tracePt t="41107" x="3540125" y="1682750"/>
          <p14:tracePt t="41123" x="3524250" y="1641475"/>
          <p14:tracePt t="41140" x="3511550" y="1609725"/>
          <p14:tracePt t="41157" x="3486150" y="1587500"/>
          <p14:tracePt t="41173" x="3467100" y="1536700"/>
          <p14:tracePt t="41190" x="3454400" y="1514475"/>
          <p14:tracePt t="41207" x="3451225" y="1482725"/>
          <p14:tracePt t="41223" x="3451225" y="1470025"/>
          <p14:tracePt t="41240" x="3451225" y="1460500"/>
          <p14:tracePt t="41257" x="3451225" y="1447800"/>
          <p14:tracePt t="41273" x="3451225" y="1438275"/>
          <p14:tracePt t="41290" x="3451225" y="1435100"/>
          <p14:tracePt t="41322" x="3444875" y="1435100"/>
          <p14:tracePt t="41330" x="3441700" y="1435100"/>
          <p14:tracePt t="41340" x="3429000" y="1435100"/>
          <p14:tracePt t="41357" x="3419475" y="1435100"/>
          <p14:tracePt t="41579" x="3419475" y="1485900"/>
          <p14:tracePt t="41586" x="3419475" y="1597025"/>
          <p14:tracePt t="41593" x="3419475" y="1689100"/>
          <p14:tracePt t="41607" x="3419475" y="1838325"/>
          <p14:tracePt t="41624" x="3425825" y="2009775"/>
          <p14:tracePt t="41640" x="3425825" y="2181225"/>
          <p14:tracePt t="41673" x="3425825" y="2479675"/>
          <p14:tracePt t="41707" x="3425825" y="2701925"/>
          <p14:tracePt t="41723" x="3425825" y="2794000"/>
          <p14:tracePt t="41739" x="3425825" y="2876550"/>
          <p14:tracePt t="41756" x="3425825" y="2946400"/>
          <p14:tracePt t="41773" x="3425825" y="2968625"/>
          <p14:tracePt t="41790" x="3425825" y="2990850"/>
          <p14:tracePt t="41807" x="3432175" y="3000375"/>
          <p14:tracePt t="41825" x="3441700" y="2997200"/>
          <p14:tracePt t="41842" x="3492500" y="2959100"/>
          <p14:tracePt t="41857" x="3514725" y="2933700"/>
          <p14:tracePt t="41873" x="3549650" y="2901950"/>
          <p14:tracePt t="41890" x="3571875" y="2886075"/>
          <p14:tracePt t="41907" x="3616325" y="2841625"/>
          <p14:tracePt t="41923" x="3641725" y="2803525"/>
          <p14:tracePt t="41940" x="3698875" y="2705100"/>
          <p14:tracePt t="41957" x="3784600" y="2593975"/>
          <p14:tracePt t="41973" x="3838575" y="2533650"/>
          <p14:tracePt t="41990" x="3863975" y="2492375"/>
          <p14:tracePt t="42007" x="3902075" y="2457450"/>
          <p14:tracePt t="42023" x="3911600" y="2451100"/>
          <p14:tracePt t="42057" x="3911600" y="2457450"/>
          <p14:tracePt t="42073" x="3911600" y="2463800"/>
          <p14:tracePt t="42312" x="3873500" y="2511425"/>
          <p14:tracePt t="42319" x="3794125" y="2609850"/>
          <p14:tracePt t="42326" x="3711575" y="2711450"/>
          <p14:tracePt t="42339" x="3559175" y="2930525"/>
          <p14:tracePt t="42356" x="3378200" y="3225800"/>
          <p14:tracePt t="42374" x="3273425" y="3416300"/>
          <p14:tracePt t="42390" x="3133725" y="3692525"/>
          <p14:tracePt t="42407" x="3060700" y="3816350"/>
          <p14:tracePt t="42424" x="3000375" y="3949700"/>
          <p14:tracePt t="42440" x="2924175" y="4092575"/>
          <p14:tracePt t="42457" x="2892425" y="4181475"/>
          <p14:tracePt t="42473" x="2870200" y="4257675"/>
          <p14:tracePt t="42490" x="2828925" y="4381500"/>
          <p14:tracePt t="42507" x="2816225" y="4445000"/>
          <p14:tracePt t="42523" x="2803525" y="4498975"/>
          <p14:tracePt t="42540" x="2778125" y="4562475"/>
          <p14:tracePt t="42556" x="2765425" y="4584700"/>
          <p14:tracePt t="42573" x="2755900" y="4603750"/>
          <p14:tracePt t="42575" x="2749550" y="4606925"/>
          <p14:tracePt t="42590" x="2740025" y="4622800"/>
          <p14:tracePt t="42606" x="2727325" y="4632325"/>
          <p14:tracePt t="42623" x="2727325" y="4641850"/>
          <p14:tracePt t="42838" x="2673350" y="4632325"/>
          <p14:tracePt t="42846" x="2593975" y="4622800"/>
          <p14:tracePt t="42857" x="2501900" y="4613275"/>
          <p14:tracePt t="42873" x="2266950" y="4587875"/>
          <p14:tracePt t="42890" x="2092325" y="4540250"/>
          <p14:tracePt t="42907" x="1927225" y="4505325"/>
          <p14:tracePt t="42924" x="1755775" y="4425950"/>
          <p14:tracePt t="42939" x="1654175" y="4359275"/>
          <p14:tracePt t="42957" x="1549400" y="4279900"/>
          <p14:tracePt t="42974" x="1416050" y="4178300"/>
          <p14:tracePt t="42990" x="1362075" y="4127500"/>
          <p14:tracePt t="43006" x="1320800" y="4102100"/>
          <p14:tracePt t="43023" x="1289050" y="4048125"/>
          <p14:tracePt t="43039" x="1273175" y="4025900"/>
          <p14:tracePt t="43057" x="1260475" y="4000500"/>
          <p14:tracePt t="43073" x="1257300" y="3981450"/>
          <p14:tracePt t="43089" x="1257300" y="3952875"/>
          <p14:tracePt t="43106" x="1257300" y="3930650"/>
          <p14:tracePt t="43123" x="1257300" y="3883025"/>
          <p14:tracePt t="43140" x="1257300" y="3860800"/>
          <p14:tracePt t="43156" x="1257300" y="3838575"/>
          <p14:tracePt t="43173" x="1257300" y="3829050"/>
          <p14:tracePt t="43206" x="1257300" y="3825875"/>
          <p14:tracePt t="43302" x="1250950" y="3819525"/>
          <p14:tracePt t="43309" x="1247775" y="3819525"/>
          <p14:tracePt t="43323" x="1235075" y="3816350"/>
          <p14:tracePt t="43339" x="1222375" y="3816350"/>
          <p14:tracePt t="43357" x="1216025" y="3810000"/>
          <p14:tracePt t="43373" x="1216025" y="3803650"/>
          <p14:tracePt t="43389" x="1212850" y="3803650"/>
          <p14:tracePt t="43406" x="1212850" y="3800475"/>
          <p14:tracePt t="43423" x="1206500" y="3784600"/>
          <p14:tracePt t="43439" x="1200150" y="3775075"/>
          <p14:tracePt t="43456" x="1196975" y="3765550"/>
          <p14:tracePt t="43473" x="1190625" y="3749675"/>
          <p14:tracePt t="43490" x="1187450" y="3749675"/>
          <p14:tracePt t="43557" x="1187450" y="3752850"/>
          <p14:tracePt t="43565" x="1187450" y="3756025"/>
          <p14:tracePt t="43573" x="1187450" y="3762375"/>
          <p14:tracePt t="43589" x="1187450" y="3771900"/>
          <p14:tracePt t="43607" x="1196975" y="3835400"/>
          <p14:tracePt t="43623" x="1212850" y="3943350"/>
          <p14:tracePt t="43640" x="1228725" y="4048125"/>
          <p14:tracePt t="43657" x="1282700" y="4251325"/>
          <p14:tracePt t="43673" x="1308100" y="4371975"/>
          <p14:tracePt t="43690" x="1323975" y="4476750"/>
          <p14:tracePt t="43707" x="1352550" y="4568825"/>
          <p14:tracePt t="43723" x="1368425" y="4632325"/>
          <p14:tracePt t="43740" x="1381125" y="4695825"/>
          <p14:tracePt t="43756" x="1403350" y="4787900"/>
          <p14:tracePt t="43773" x="1431925" y="4854575"/>
          <p14:tracePt t="43791" x="1460500" y="4921250"/>
          <p14:tracePt t="43807" x="1489075" y="4994275"/>
          <p14:tracePt t="43823" x="1501775" y="5022850"/>
          <p14:tracePt t="43840" x="1504950" y="5041900"/>
          <p14:tracePt t="43856" x="1511300" y="5054600"/>
          <p14:tracePt t="43873" x="1511300" y="5064125"/>
          <p14:tracePt t="43890" x="1514475" y="5080000"/>
          <p14:tracePt t="43907" x="1524000" y="5080000"/>
          <p14:tracePt t="43923" x="1539875" y="5080000"/>
          <p14:tracePt t="43940" x="1549400" y="5080000"/>
          <p14:tracePt t="43956" x="1562100" y="5067300"/>
          <p14:tracePt t="43974" x="1571625" y="5057775"/>
          <p14:tracePt t="43990" x="1581150" y="5041900"/>
          <p14:tracePt t="44006" x="1581150" y="5016500"/>
          <p14:tracePt t="44024" x="1590675" y="5000625"/>
          <p14:tracePt t="44040" x="1603375" y="4975225"/>
          <p14:tracePt t="44056" x="1622425" y="4921250"/>
          <p14:tracePt t="44073" x="1644650" y="4857750"/>
          <p14:tracePt t="44091" x="1695450" y="4759325"/>
          <p14:tracePt t="44106" x="1733550" y="4692650"/>
          <p14:tracePt t="44123" x="1768475" y="4581525"/>
          <p14:tracePt t="44140" x="1819275" y="4470400"/>
          <p14:tracePt t="44156" x="1851025" y="4337050"/>
          <p14:tracePt t="44173" x="1866900" y="4273550"/>
          <p14:tracePt t="44190" x="1866900" y="4229100"/>
          <p14:tracePt t="44206" x="1866900" y="4143375"/>
          <p14:tracePt t="44223" x="1866900" y="4098925"/>
          <p14:tracePt t="44239" x="1866900" y="4054475"/>
          <p14:tracePt t="44257" x="1866900" y="4000500"/>
          <p14:tracePt t="44273" x="1870075" y="3978275"/>
          <p14:tracePt t="44290" x="1895475" y="3933825"/>
          <p14:tracePt t="44306" x="1905000" y="3917950"/>
          <p14:tracePt t="44323" x="1917700" y="3902075"/>
          <p14:tracePt t="44339" x="1920875" y="3892550"/>
          <p14:tracePt t="44357" x="1920875" y="3876675"/>
          <p14:tracePt t="44373" x="1920875" y="3867150"/>
          <p14:tracePt t="44390" x="1920875" y="3848100"/>
          <p14:tracePt t="44426" x="1920875" y="3841750"/>
          <p14:tracePt t="44454" x="1920875" y="3838575"/>
          <p14:tracePt t="44825" x="1936750" y="3841750"/>
          <p14:tracePt t="44831" x="1955800" y="3841750"/>
          <p14:tracePt t="44840" x="1981200" y="3841750"/>
          <p14:tracePt t="44856" x="2012950" y="3832225"/>
          <p14:tracePt t="44873" x="2044700" y="3790950"/>
          <p14:tracePt t="44890" x="2114550" y="3629025"/>
          <p14:tracePt t="44923" x="2190750" y="3400425"/>
          <p14:tracePt t="44956" x="2244725" y="3057525"/>
          <p14:tracePt t="44973" x="2251075" y="2921000"/>
          <p14:tracePt t="44990" x="2251075" y="2692400"/>
          <p14:tracePt t="45006" x="2238375" y="2593975"/>
          <p14:tracePt t="45024" x="2238375" y="2444750"/>
          <p14:tracePt t="45040" x="2238375" y="2362200"/>
          <p14:tracePt t="45056" x="2238375" y="2289175"/>
          <p14:tracePt t="45073" x="2238375" y="2232025"/>
          <p14:tracePt t="45090" x="2238375" y="2159000"/>
          <p14:tracePt t="45107" x="2238375" y="2114550"/>
          <p14:tracePt t="45124" x="2238375" y="2047875"/>
          <p14:tracePt t="45139" x="2241550" y="2009775"/>
          <p14:tracePt t="45156" x="2241550" y="1971675"/>
          <p14:tracePt t="45173" x="2241550" y="1924050"/>
          <p14:tracePt t="45189" x="2241550" y="1908175"/>
          <p14:tracePt t="45207" x="2241550" y="1898650"/>
          <p14:tracePt t="45223" x="2241550" y="1879600"/>
          <p14:tracePt t="45239" x="2241550" y="1873250"/>
          <p14:tracePt t="45257" x="2235200" y="1873250"/>
          <p14:tracePt t="45273" x="2232025" y="1873250"/>
          <p14:tracePt t="45306" x="2216150" y="1873250"/>
          <p14:tracePt t="45323" x="2206625" y="1873250"/>
          <p14:tracePt t="45339" x="2197100" y="1873250"/>
          <p14:tracePt t="45356" x="2181225" y="1873250"/>
          <p14:tracePt t="45373" x="2139950" y="1876425"/>
          <p14:tracePt t="45389" x="2108200" y="1895475"/>
          <p14:tracePt t="45406" x="2098675" y="1911350"/>
          <p14:tracePt t="45423" x="2079625" y="1978025"/>
          <p14:tracePt t="45439" x="2066925" y="2041525"/>
          <p14:tracePt t="45456" x="2041525" y="2127250"/>
          <p14:tracePt t="45473" x="2016125" y="2336800"/>
          <p14:tracePt t="45489" x="2000250" y="2454275"/>
          <p14:tracePt t="45506" x="1990725" y="2571750"/>
          <p14:tracePt t="45523" x="1990725" y="2778125"/>
          <p14:tracePt t="45539" x="1990725" y="2882900"/>
          <p14:tracePt t="45557" x="1990725" y="2965450"/>
          <p14:tracePt t="45573" x="1990725" y="3127375"/>
          <p14:tracePt t="45590" x="1997075" y="3232150"/>
          <p14:tracePt t="45606" x="1997075" y="3314700"/>
          <p14:tracePt t="45624" x="1997075" y="3441700"/>
          <p14:tracePt t="45640" x="2003425" y="3527425"/>
          <p14:tracePt t="45658" x="2009775" y="3613150"/>
          <p14:tracePt t="45673" x="2009775" y="3663950"/>
          <p14:tracePt t="45691" x="2009775" y="3702050"/>
          <p14:tracePt t="45706" x="2009775" y="3730625"/>
          <p14:tracePt t="45723" x="2009775" y="3771900"/>
          <p14:tracePt t="45739" x="2016125" y="3794125"/>
          <p14:tracePt t="45757" x="2028825" y="3835400"/>
          <p14:tracePt t="45773" x="2041525" y="3867150"/>
          <p14:tracePt t="45789" x="2041525" y="3889375"/>
          <p14:tracePt t="45807" x="2041525" y="3902075"/>
          <p14:tracePt t="45823" x="2041525" y="3917950"/>
          <p14:tracePt t="45839" x="2041525" y="3927475"/>
          <p14:tracePt t="45857" x="2041525" y="3943350"/>
          <p14:tracePt t="45890" x="2044700" y="3943350"/>
          <p14:tracePt t="45908" x="2060575" y="3943350"/>
          <p14:tracePt t="45923" x="2070100" y="3940175"/>
          <p14:tracePt t="45940" x="2079625" y="3917950"/>
          <p14:tracePt t="45956" x="2114550" y="3851275"/>
          <p14:tracePt t="45973" x="2133600" y="3806825"/>
          <p14:tracePt t="45989" x="2159000" y="3759200"/>
          <p14:tracePt t="46007" x="2203450" y="3590925"/>
          <p14:tracePt t="46023" x="2219325" y="3473450"/>
          <p14:tracePt t="46040" x="2254250" y="3330575"/>
          <p14:tracePt t="46056" x="2289175" y="3130550"/>
          <p14:tracePt t="46073" x="2308225" y="3025775"/>
          <p14:tracePt t="46089" x="2327275" y="2978150"/>
          <p14:tracePt t="46106" x="2346325" y="2905125"/>
          <p14:tracePt t="46123" x="2359025" y="2860675"/>
          <p14:tracePt t="46141" x="2365375" y="2832100"/>
          <p14:tracePt t="46157" x="2371725" y="2790825"/>
          <p14:tracePt t="46173" x="2378075" y="2759075"/>
          <p14:tracePt t="46190" x="2390775" y="2736850"/>
          <p14:tracePt t="46206" x="2390775" y="2724150"/>
          <p14:tracePt t="46223" x="2390775" y="2708275"/>
          <p14:tracePt t="46240" x="2390775" y="2701925"/>
          <p14:tracePt t="46613" x="2368550" y="2711450"/>
          <p14:tracePt t="46619" x="2339975" y="2724150"/>
          <p14:tracePt t="46626" x="2292350" y="2743200"/>
          <p14:tracePt t="46640" x="2212975" y="2771775"/>
          <p14:tracePt t="46659" x="2152650" y="2778125"/>
          <p14:tracePt t="46673" x="2070100" y="2778125"/>
          <p14:tracePt t="46706" x="1816100" y="2724150"/>
          <p14:tracePt t="46740" x="1628775" y="2571750"/>
          <p14:tracePt t="46757" x="1562100" y="2476500"/>
          <p14:tracePt t="46773" x="1504950" y="2397125"/>
          <p14:tracePt t="46789" x="1428750" y="2222500"/>
          <p14:tracePt t="46806" x="1397000" y="2146300"/>
          <p14:tracePt t="46823" x="1368425" y="2079625"/>
          <p14:tracePt t="46839" x="1349375" y="2022475"/>
          <p14:tracePt t="46856" x="1343025" y="2000250"/>
          <p14:tracePt t="46872" x="1343025" y="1962150"/>
          <p14:tracePt t="46889" x="1343025" y="1901825"/>
          <p14:tracePt t="46906" x="1343025" y="1870075"/>
          <p14:tracePt t="46923" x="1336675" y="1841500"/>
          <p14:tracePt t="46939" x="1323975" y="1812925"/>
          <p14:tracePt t="46956" x="1320800" y="1797050"/>
          <p14:tracePt t="46973" x="1320800" y="1793875"/>
          <p14:tracePt t="47006" x="1311275" y="1793875"/>
          <p14:tracePt t="47075" x="1304925" y="1793875"/>
          <p14:tracePt t="47089" x="1304925" y="1800225"/>
          <p14:tracePt t="47096" x="1304925" y="1809750"/>
          <p14:tracePt t="47106" x="1304925" y="1819275"/>
          <p14:tracePt t="47123" x="1304925" y="1857375"/>
          <p14:tracePt t="47139" x="1311275" y="2073275"/>
          <p14:tracePt t="47156" x="1330325" y="2257425"/>
          <p14:tracePt t="47173" x="1339850" y="2587625"/>
          <p14:tracePt t="47189" x="1349375" y="2803525"/>
          <p14:tracePt t="47206" x="1349375" y="3006725"/>
          <p14:tracePt t="47223" x="1358900" y="3270250"/>
          <p14:tracePt t="47241" x="1358900" y="3419475"/>
          <p14:tracePt t="47256" x="1358900" y="3533775"/>
          <p14:tracePt t="47272" x="1358900" y="3625850"/>
          <p14:tracePt t="47289" x="1339850" y="3740150"/>
          <p14:tracePt t="47306" x="1339850" y="3768725"/>
          <p14:tracePt t="47323" x="1339850" y="3803650"/>
          <p14:tracePt t="47339" x="1339850" y="3813175"/>
          <p14:tracePt t="47357" x="1339850" y="3822700"/>
          <p14:tracePt t="47373" x="1327150" y="3838575"/>
          <p14:tracePt t="47389" x="1317625" y="3851275"/>
          <p14:tracePt t="47406" x="1308100" y="3863975"/>
          <p14:tracePt t="47423" x="1292225" y="3876675"/>
          <p14:tracePt t="47439" x="1276350" y="3886200"/>
          <p14:tracePt t="47456" x="1266825" y="3886200"/>
          <p14:tracePt t="47473" x="1257300" y="3876675"/>
          <p14:tracePt t="47489" x="1257300" y="3844925"/>
          <p14:tracePt t="47506" x="1257300" y="3752850"/>
          <p14:tracePt t="47523" x="1241425" y="3578225"/>
          <p14:tracePt t="47539" x="1235075" y="3482975"/>
          <p14:tracePt t="47556" x="1209675" y="3397250"/>
          <p14:tracePt t="47573" x="1187450" y="3263900"/>
          <p14:tracePt t="47589" x="1165225" y="3209925"/>
          <p14:tracePt t="47606" x="1152525" y="3146425"/>
          <p14:tracePt t="47623" x="1114425" y="3051175"/>
          <p14:tracePt t="47639" x="1095375" y="2997200"/>
          <p14:tracePt t="47656" x="1063625" y="2930525"/>
          <p14:tracePt t="47672" x="1038225" y="2838450"/>
          <p14:tracePt t="47689" x="1025525" y="2800350"/>
          <p14:tracePt t="47706" x="1012825" y="2755900"/>
          <p14:tracePt t="47722" x="987425" y="2711450"/>
          <p14:tracePt t="47740" x="974725" y="2689225"/>
          <p14:tracePt t="47756" x="968375" y="2651125"/>
          <p14:tracePt t="47773" x="968375" y="2574925"/>
          <p14:tracePt t="47789" x="962025" y="2511425"/>
          <p14:tracePt t="47806" x="949325" y="2460625"/>
          <p14:tracePt t="47823" x="936625" y="2409825"/>
          <p14:tracePt t="47840" x="930275" y="2387600"/>
          <p14:tracePt t="47856" x="923925" y="2378075"/>
          <p14:tracePt t="47874" x="920750" y="2362200"/>
          <p14:tracePt t="47890" x="920750" y="2346325"/>
          <p14:tracePt t="47908" x="911225" y="2333625"/>
          <p14:tracePt t="47923" x="904875" y="2324100"/>
          <p14:tracePt t="47940" x="901700" y="2314575"/>
          <p14:tracePt t="47957" x="895350" y="2292350"/>
          <p14:tracePt t="47973" x="885825" y="2282825"/>
          <p14:tracePt t="47989" x="879475" y="2273300"/>
          <p14:tracePt t="48050" x="876300" y="2273300"/>
          <p14:tracePt t="48085" x="869950" y="2273300"/>
          <p14:tracePt t="48092" x="866775" y="2273300"/>
          <p14:tracePt t="48106" x="857250" y="2273300"/>
          <p14:tracePt t="48123" x="844550" y="2273300"/>
          <p14:tracePt t="48740" x="898525" y="2263775"/>
          <p14:tracePt t="48748" x="981075" y="2244725"/>
          <p14:tracePt t="48755" x="1073150" y="2216150"/>
          <p14:tracePt t="48790" x="1784350" y="1876425"/>
          <p14:tracePt t="48823" x="2346325" y="1597025"/>
          <p14:tracePt t="48841" x="2651125" y="1479550"/>
          <p14:tracePt t="48857" x="2803525" y="1431925"/>
          <p14:tracePt t="48874" x="2936875" y="1397000"/>
          <p14:tracePt t="48890" x="3035300" y="1390650"/>
          <p14:tracePt t="48906" x="3076575" y="1390650"/>
          <p14:tracePt t="48922" x="3098800" y="1390650"/>
          <p14:tracePt t="48939" x="3127375" y="1390650"/>
          <p14:tracePt t="48956" x="3136900" y="1397000"/>
          <p14:tracePt t="48972" x="3146425" y="1397000"/>
          <p14:tracePt t="48989" x="3165475" y="1397000"/>
          <p14:tracePt t="49006" x="3181350" y="1397000"/>
          <p14:tracePt t="49022" x="3203575" y="1403350"/>
          <p14:tracePt t="49039" x="3254375" y="1428750"/>
          <p14:tracePt t="49056" x="3292475" y="1441450"/>
          <p14:tracePt t="49072" x="3321050" y="1450975"/>
          <p14:tracePt t="49089" x="3387725" y="1492250"/>
          <p14:tracePt t="49106" x="3435350" y="1517650"/>
          <p14:tracePt t="49123" x="3505200" y="1565275"/>
          <p14:tracePt t="49139" x="3638550" y="1685925"/>
          <p14:tracePt t="49156" x="3727450" y="1778000"/>
          <p14:tracePt t="49172" x="3813175" y="1882775"/>
          <p14:tracePt t="49174" x="3857625" y="1936750"/>
          <p14:tracePt t="49189" x="3959225" y="2073275"/>
          <p14:tracePt t="49206" x="4048125" y="2209800"/>
          <p14:tracePt t="49222" x="4121150" y="2333625"/>
          <p14:tracePt t="49239" x="4206875" y="2508250"/>
          <p14:tracePt t="49256" x="4257675" y="2619375"/>
          <p14:tracePt t="49272" x="4318000" y="2724150"/>
          <p14:tracePt t="49289" x="4425950" y="2908300"/>
          <p14:tracePt t="49305" x="4489450" y="3054350"/>
          <p14:tracePt t="49323" x="4565650" y="3216275"/>
          <p14:tracePt t="49339" x="4594225" y="3295650"/>
          <p14:tracePt t="49356" x="4606925" y="3340100"/>
          <p14:tracePt t="49372" x="4629150" y="3378200"/>
          <p14:tracePt t="49389" x="4629150" y="3390900"/>
          <p14:tracePt t="49845" x="4699000" y="3489325"/>
          <p14:tracePt t="49851" x="4800600" y="3651250"/>
          <p14:tracePt t="49858" x="4860925" y="3762375"/>
          <p14:tracePt t="49872" x="4978400" y="4098925"/>
          <p14:tracePt t="49889" x="5010150" y="4356100"/>
          <p14:tracePt t="49913" x="5003800" y="4641850"/>
          <p14:tracePt t="49939" x="4956175" y="4870450"/>
          <p14:tracePt t="49972" x="4905375" y="5026025"/>
          <p14:tracePt t="49989" x="4883150" y="5083175"/>
          <p14:tracePt t="50006" x="4870450" y="5133975"/>
          <p14:tracePt t="50022" x="4851400" y="5191125"/>
          <p14:tracePt t="50039" x="4838700" y="5216525"/>
          <p14:tracePt t="50057" x="4822825" y="5245100"/>
          <p14:tracePt t="50072" x="4806950" y="5260975"/>
          <p14:tracePt t="50089" x="4784725" y="5267325"/>
          <p14:tracePt t="50107" x="4752975" y="5267325"/>
          <p14:tracePt t="50123" x="4721225" y="5257800"/>
          <p14:tracePt t="50139" x="4699000" y="5245100"/>
          <p14:tracePt t="50156" x="4654550" y="5219700"/>
          <p14:tracePt t="50172" x="4632325" y="5197475"/>
          <p14:tracePt t="50189" x="4600575" y="5165725"/>
          <p14:tracePt t="50207" x="4565650" y="5089525"/>
          <p14:tracePt t="50223" x="4552950" y="5026025"/>
          <p14:tracePt t="50239" x="4552950" y="4968875"/>
          <p14:tracePt t="50256" x="4552950" y="4883150"/>
          <p14:tracePt t="50272" x="4552950" y="4838700"/>
          <p14:tracePt t="50289" x="4552950" y="4816475"/>
          <p14:tracePt t="50307" x="4530725" y="4794250"/>
          <p14:tracePt t="50323" x="4518025" y="4778375"/>
          <p14:tracePt t="50339" x="4508500" y="4768850"/>
          <p14:tracePt t="50356" x="4505325" y="4759325"/>
          <p14:tracePt t="50372" x="4505325" y="4752975"/>
          <p14:tracePt t="50406" x="4505325" y="4749800"/>
          <p14:tracePt t="50422" x="4505325" y="4743450"/>
          <p14:tracePt t="50438" x="4505325" y="4727575"/>
          <p14:tracePt t="50456" x="4498975" y="4727575"/>
          <p14:tracePt t="50472" x="4486275" y="4727575"/>
          <p14:tracePt t="50489" x="4473575" y="4727575"/>
          <p14:tracePt t="50506" x="4460875" y="4730750"/>
          <p14:tracePt t="50522" x="4429125" y="4746625"/>
          <p14:tracePt t="50539" x="4400550" y="4772025"/>
          <p14:tracePt t="50556" x="4340225" y="4826000"/>
          <p14:tracePt t="50572" x="4286250" y="4886325"/>
          <p14:tracePt t="50589" x="4241800" y="4956175"/>
          <p14:tracePt t="50606" x="4184650" y="5095875"/>
          <p14:tracePt t="50622" x="4149725" y="5216525"/>
          <p14:tracePt t="50639" x="4117975" y="5302250"/>
          <p14:tracePt t="50656" x="4092575" y="5448300"/>
          <p14:tracePt t="50672" x="4070350" y="5546725"/>
          <p14:tracePt t="50689" x="4029075" y="5635625"/>
          <p14:tracePt t="50706" x="3975100" y="5743575"/>
          <p14:tracePt t="50722" x="3946525" y="5810250"/>
          <p14:tracePt t="50739" x="3933825" y="5864225"/>
          <p14:tracePt t="50756" x="3908425" y="5915025"/>
          <p14:tracePt t="50772" x="3895725" y="5930900"/>
          <p14:tracePt t="50789" x="3892550" y="5940425"/>
          <p14:tracePt t="50806" x="3892550" y="5962650"/>
          <p14:tracePt t="50822" x="3892550" y="5972175"/>
          <p14:tracePt t="50840" x="3892550" y="5984875"/>
          <p14:tracePt t="50856" x="3892550" y="5994400"/>
          <p14:tracePt t="50872" x="3892550" y="6010275"/>
          <p14:tracePt t="50890" x="3886200" y="6019800"/>
          <p14:tracePt t="50933" x="3886200" y="6026150"/>
          <p14:tracePt t="50940" x="3883025" y="6029325"/>
          <p14:tracePt t="50955" x="3883025" y="6035675"/>
          <p14:tracePt t="50972" x="3883025" y="6045200"/>
          <p14:tracePt t="50990" x="3876675" y="6048375"/>
          <p14:tracePt t="51077" x="3879850" y="6048375"/>
          <p14:tracePt t="51083" x="3883025" y="6048375"/>
          <p14:tracePt t="51090" x="3895725" y="6042025"/>
          <p14:tracePt t="51105" x="3933825" y="6029325"/>
          <p14:tracePt t="51122" x="3962400" y="6016625"/>
          <p14:tracePt t="51139" x="4006850" y="5981700"/>
          <p14:tracePt t="51156" x="4032250" y="5956300"/>
          <p14:tracePt t="51172" x="4070350" y="5924550"/>
          <p14:tracePt t="51189" x="4146550" y="5873750"/>
          <p14:tracePt t="51205" x="4238625" y="5816600"/>
          <p14:tracePt t="51223" x="4340225" y="5756275"/>
          <p14:tracePt t="51224" x="4378325" y="5740400"/>
          <p14:tracePt t="51239" x="4435475" y="5711825"/>
          <p14:tracePt t="51256" x="4473575" y="5680075"/>
          <p14:tracePt t="51272" x="4505325" y="5654675"/>
          <p14:tracePt t="51289" x="4543425" y="5622925"/>
          <p14:tracePt t="51306" x="4587875" y="5597525"/>
          <p14:tracePt t="51322" x="4635500" y="5562600"/>
          <p14:tracePt t="51339" x="4702175" y="5524500"/>
          <p14:tracePt t="51356" x="4740275" y="5492750"/>
          <p14:tracePt t="51372" x="4787900" y="5464175"/>
          <p14:tracePt t="51389" x="4841875" y="5419725"/>
          <p14:tracePt t="51406" x="4873625" y="5387975"/>
          <p14:tracePt t="51422" x="4899025" y="5349875"/>
          <p14:tracePt t="51439" x="4943475" y="5295900"/>
          <p14:tracePt t="51456" x="4968875" y="5273675"/>
          <p14:tracePt t="51472" x="5000625" y="5241925"/>
          <p14:tracePt t="51489" x="5035550" y="5216525"/>
          <p14:tracePt t="51505" x="5067300" y="5203825"/>
          <p14:tracePt t="51523" x="5086350" y="5181600"/>
          <p14:tracePt t="51539" x="5095875" y="5178425"/>
          <p14:tracePt t="51556" x="5118100" y="5178425"/>
          <p14:tracePt t="51572" x="5133975" y="5172075"/>
          <p14:tracePt t="51589" x="5175250" y="5165725"/>
          <p14:tracePt t="51606" x="5197475" y="5159375"/>
          <p14:tracePt t="51622" x="5226050" y="5159375"/>
          <p14:tracePt t="51639" x="5254625" y="5149850"/>
          <p14:tracePt t="51655" x="5264150" y="5143500"/>
          <p14:tracePt t="51673" x="5286375" y="5143500"/>
          <p14:tracePt t="51689" x="5289550" y="5143500"/>
          <p14:tracePt t="51730" x="5295900" y="5143500"/>
          <p14:tracePt t="53183" x="5251450" y="5137150"/>
          <p14:tracePt t="53190" x="5181600" y="5137150"/>
          <p14:tracePt t="53197" x="5102225" y="5137150"/>
          <p14:tracePt t="53205" x="5035550" y="5137150"/>
          <p14:tracePt t="53222" x="4927600" y="5149850"/>
          <p14:tracePt t="53239" x="4737100" y="5203825"/>
          <p14:tracePt t="53256" x="4613275" y="5254625"/>
          <p14:tracePt t="53289" x="4352925" y="5435600"/>
          <p14:tracePt t="53323" x="4137025" y="5565775"/>
          <p14:tracePt t="53341" x="4006850" y="5638800"/>
          <p14:tracePt t="53355" x="3940175" y="5676900"/>
          <p14:tracePt t="53372" x="3892550" y="5695950"/>
          <p14:tracePt t="53389" x="3829050" y="5730875"/>
          <p14:tracePt t="53405" x="3784600" y="5743575"/>
          <p14:tracePt t="53422" x="3746500" y="5756275"/>
          <p14:tracePt t="53440" x="3711575" y="5772150"/>
          <p14:tracePt t="53456" x="3679825" y="5791200"/>
          <p14:tracePt t="53472" x="3670300" y="5800725"/>
          <p14:tracePt t="53489" x="3654425" y="5800725"/>
          <p14:tracePt t="53505" x="3644900" y="5807075"/>
          <p14:tracePt t="53522" x="3625850" y="5807075"/>
          <p14:tracePt t="53539" x="3603625" y="5807075"/>
          <p14:tracePt t="53556" x="3587750" y="5807075"/>
          <p14:tracePt t="53572" x="3568700" y="5807075"/>
          <p14:tracePt t="53589" x="3552825" y="5807075"/>
          <p14:tracePt t="53605" x="3543300" y="5807075"/>
          <p14:tracePt t="53622" x="3527425" y="5807075"/>
          <p14:tracePt t="53639" x="3524250" y="5807075"/>
          <p14:tracePt t="53672" x="3524250" y="5803900"/>
          <p14:tracePt t="53774" x="3524250" y="5807075"/>
          <p14:tracePt t="53781" x="3524250" y="5810250"/>
          <p14:tracePt t="53789" x="3524250" y="5816600"/>
          <p14:tracePt t="53805" x="3536950" y="5838825"/>
          <p14:tracePt t="53822" x="3549650" y="5870575"/>
          <p14:tracePt t="53839" x="3568700" y="5911850"/>
          <p14:tracePt t="53855" x="3578225" y="5934075"/>
          <p14:tracePt t="53872" x="3584575" y="5949950"/>
          <p14:tracePt t="53888" x="3600450" y="5972175"/>
          <p14:tracePt t="53905" x="3609975" y="5988050"/>
          <p14:tracePt t="53922" x="3629025" y="6010275"/>
          <p14:tracePt t="53939" x="3695700" y="6057900"/>
          <p14:tracePt t="53956" x="3727450" y="6070600"/>
          <p14:tracePt t="53972" x="3749675" y="6092825"/>
          <p14:tracePt t="53989" x="3759200" y="6092825"/>
          <p14:tracePt t="54005" x="3768725" y="6092825"/>
          <p14:tracePt t="54044" x="3778250" y="6092825"/>
          <p14:tracePt t="54058" x="3778250" y="6089650"/>
          <p14:tracePt t="54072" x="3784600" y="6073775"/>
          <p14:tracePt t="54088" x="3787775" y="6064250"/>
          <p14:tracePt t="54105" x="3794125" y="6054725"/>
          <p14:tracePt t="54122" x="3794125" y="6042025"/>
          <p14:tracePt t="54138" x="3794125" y="6029325"/>
          <p14:tracePt t="54244" x="3797300" y="6029325"/>
          <p14:tracePt t="54251" x="3803650" y="6029325"/>
          <p14:tracePt t="54258" x="3806825" y="6029325"/>
          <p14:tracePt t="54272" x="3819525" y="6029325"/>
          <p14:tracePt t="54288" x="3854450" y="6029325"/>
          <p14:tracePt t="54305" x="3905250" y="6029325"/>
          <p14:tracePt t="54322" x="4102100" y="6029325"/>
          <p14:tracePt t="54339" x="4248150" y="6029325"/>
          <p14:tracePt t="54356" x="4441825" y="6029325"/>
          <p14:tracePt t="54372" x="4762500" y="6019800"/>
          <p14:tracePt t="54389" x="5029200" y="6000750"/>
          <p14:tracePt t="54406" x="5248275" y="5972175"/>
          <p14:tracePt t="54422" x="5559425" y="5895975"/>
          <p14:tracePt t="54439" x="5673725" y="5835650"/>
          <p14:tracePt t="54456" x="5753100" y="5788025"/>
          <p14:tracePt t="54472" x="5845175" y="5715000"/>
          <p14:tracePt t="54489" x="5892800" y="5680075"/>
          <p14:tracePt t="54505" x="5915025" y="5661025"/>
          <p14:tracePt t="54522" x="5937250" y="5645150"/>
          <p14:tracePt t="54539" x="5946775" y="5629275"/>
          <p14:tracePt t="54556" x="5962650" y="5626100"/>
          <p14:tracePt t="54572" x="5965825" y="5619750"/>
          <p14:tracePt t="54589" x="5965825" y="5616575"/>
          <p14:tracePt t="54606" x="5972175" y="5607050"/>
          <p14:tracePt t="54622" x="5981700" y="5600700"/>
          <p14:tracePt t="54639" x="5988050" y="5591175"/>
          <p14:tracePt t="54656" x="6000750" y="5572125"/>
          <p14:tracePt t="54672" x="6013450" y="5556250"/>
          <p14:tracePt t="54689" x="6022975" y="5524500"/>
          <p14:tracePt t="54706" x="6035675" y="5489575"/>
          <p14:tracePt t="54722" x="6035675" y="5461000"/>
          <p14:tracePt t="54739" x="6042025" y="5438775"/>
          <p14:tracePt t="54757" x="6048375" y="5407025"/>
          <p14:tracePt t="54773" x="6051550" y="5397500"/>
          <p14:tracePt t="54789" x="6051550" y="5375275"/>
          <p14:tracePt t="54806" x="6051550" y="5343525"/>
          <p14:tracePt t="54822" x="6051550" y="5334000"/>
          <p14:tracePt t="54839" x="6051550" y="5318125"/>
          <p14:tracePt t="54856" x="6051550" y="5299075"/>
          <p14:tracePt t="54872" x="6051550" y="5289550"/>
          <p14:tracePt t="54889" x="6045200" y="5280025"/>
          <p14:tracePt t="54905" x="6026150" y="5264150"/>
          <p14:tracePt t="54922" x="6013450" y="5248275"/>
          <p14:tracePt t="54939" x="6003925" y="5238750"/>
          <p14:tracePt t="54955" x="5991225" y="5222875"/>
          <p14:tracePt t="54972" x="5975350" y="5207000"/>
          <p14:tracePt t="54989" x="5959475" y="5197475"/>
          <p14:tracePt t="55005" x="5915025" y="5178425"/>
          <p14:tracePt t="55022" x="5892800" y="5168900"/>
          <p14:tracePt t="55039" x="5861050" y="5149850"/>
          <p14:tracePt t="55056" x="5842000" y="5133975"/>
          <p14:tracePt t="55072" x="5832475" y="5124450"/>
          <p14:tracePt t="55089" x="5822950" y="5114925"/>
          <p14:tracePt t="55106" x="5800725" y="5092700"/>
          <p14:tracePt t="55122" x="5784850" y="5089525"/>
          <p14:tracePt t="55139" x="5775325" y="5083175"/>
          <p14:tracePt t="55155" x="5743575" y="5073650"/>
          <p14:tracePt t="55172" x="5727700" y="5073650"/>
          <p14:tracePt t="55189" x="5718175" y="5067300"/>
          <p14:tracePt t="55205" x="5695950" y="5060950"/>
          <p14:tracePt t="55222" x="5686425" y="5060950"/>
          <p14:tracePt t="55239" x="5676900" y="5060950"/>
          <p14:tracePt t="55255" x="5657850" y="5060950"/>
          <p14:tracePt t="55272" x="5648325" y="5060950"/>
          <p14:tracePt t="55289" x="5638800" y="5060950"/>
          <p14:tracePt t="55290" x="5632450" y="5060950"/>
          <p14:tracePt t="55397" x="5629275" y="5064125"/>
          <p14:tracePt t="55404" x="5622925" y="5067300"/>
          <p14:tracePt t="55411" x="5619750" y="5073650"/>
          <p14:tracePt t="55422" x="5613400" y="5076825"/>
          <p14:tracePt t="55438" x="5603875" y="5089525"/>
          <p14:tracePt t="55455" x="5562600" y="5111750"/>
          <p14:tracePt t="55472" x="5537200" y="5124450"/>
          <p14:tracePt t="55489" x="5502275" y="5140325"/>
          <p14:tracePt t="55505" x="5492750" y="5172075"/>
          <p14:tracePt t="55522" x="5483225" y="5181600"/>
          <p14:tracePt t="55539" x="5467350" y="5197475"/>
          <p14:tracePt t="55555" x="5451475" y="5207000"/>
          <p14:tracePt t="55572" x="5445125" y="5222875"/>
          <p14:tracePt t="55589" x="5445125" y="5235575"/>
          <p14:tracePt t="55605" x="5445125" y="5245100"/>
          <p14:tracePt t="55622" x="5445125" y="5254625"/>
          <p14:tracePt t="55639" x="5445125" y="5270500"/>
          <p14:tracePt t="55655" x="5457825" y="5280025"/>
          <p14:tracePt t="55672" x="5467350" y="5289550"/>
          <p14:tracePt t="55689" x="5483225" y="5289550"/>
          <p14:tracePt t="55705" x="5492750" y="5289550"/>
          <p14:tracePt t="55722" x="5508625" y="5289550"/>
          <p14:tracePt t="55739" x="5524500" y="5289550"/>
          <p14:tracePt t="55755" x="5534025" y="5289550"/>
          <p14:tracePt t="55771" x="5543550" y="5289550"/>
          <p14:tracePt t="55788" x="5562600" y="5295900"/>
          <p14:tracePt t="55805" x="5578475" y="5302250"/>
          <p14:tracePt t="55822" x="5600700" y="5302250"/>
          <p14:tracePt t="55839" x="5626100" y="5302250"/>
          <p14:tracePt t="55855" x="5635625" y="5302250"/>
          <p14:tracePt t="55872" x="5657850" y="5302250"/>
          <p14:tracePt t="55889" x="5692775" y="5311775"/>
          <p14:tracePt t="55905" x="5730875" y="5318125"/>
          <p14:tracePt t="55921" x="5772150" y="5318125"/>
          <p14:tracePt t="55939" x="5835650" y="5324475"/>
          <p14:tracePt t="55955" x="5864225" y="5324475"/>
          <p14:tracePt t="55972" x="5895975" y="5324475"/>
          <p14:tracePt t="55989" x="5908675" y="5324475"/>
          <p14:tracePt t="56005" x="5918200" y="5324475"/>
          <p14:tracePt t="56022" x="5927725" y="5324475"/>
          <p14:tracePt t="56039" x="5949950" y="5318125"/>
          <p14:tracePt t="56055" x="5965825" y="5308600"/>
          <p14:tracePt t="56072" x="5975350" y="5308600"/>
          <p14:tracePt t="56089" x="5994400" y="5302250"/>
          <p14:tracePt t="56105" x="6003925" y="5302250"/>
          <p14:tracePt t="56121" x="6013450" y="5302250"/>
          <p14:tracePt t="56139" x="6013450" y="5299075"/>
          <p14:tracePt t="56180" x="6013450" y="5292725"/>
          <p14:tracePt t="56188" x="6013450" y="5286375"/>
          <p14:tracePt t="56209" x="6013450" y="5283200"/>
          <p14:tracePt t="56223" x="6013450" y="5276850"/>
          <p14:tracePt t="56239" x="6013450" y="5273675"/>
          <p14:tracePt t="56255" x="6013450" y="5267325"/>
          <p14:tracePt t="56272" x="5997575" y="5264150"/>
          <p14:tracePt t="56288" x="5981700" y="5257800"/>
          <p14:tracePt t="56305" x="5972175" y="5257800"/>
          <p14:tracePt t="56322" x="5962650" y="5257800"/>
          <p14:tracePt t="56338" x="5959475" y="5254625"/>
          <p14:tracePt t="56355" x="5949950" y="5241925"/>
          <p14:tracePt t="56372" x="5927725" y="5229225"/>
          <p14:tracePt t="56388" x="5918200" y="5213350"/>
          <p14:tracePt t="56405" x="5908675" y="5203825"/>
          <p14:tracePt t="56422" x="5886450" y="5187950"/>
          <p14:tracePt t="56438" x="5876925" y="5181600"/>
          <p14:tracePt t="56455" x="5867400" y="5181600"/>
          <p14:tracePt t="56471" x="5857875" y="5178425"/>
          <p14:tracePt t="56505" x="5851525" y="5162550"/>
          <p14:tracePt t="56522" x="5838825" y="5156200"/>
          <p14:tracePt t="56538" x="5829300" y="5146675"/>
          <p14:tracePt t="56555" x="5816600" y="5137150"/>
          <p14:tracePt t="56572" x="5803900" y="5118100"/>
          <p14:tracePt t="56589" x="5788025" y="5108575"/>
          <p14:tracePt t="56605" x="5778500" y="5108575"/>
          <p14:tracePt t="56621" x="5768975" y="5102225"/>
          <p14:tracePt t="56638" x="5759450" y="5102225"/>
          <p14:tracePt t="56655" x="5749925" y="5099050"/>
          <p14:tracePt t="56671" x="5727700" y="5099050"/>
          <p14:tracePt t="56689" x="5718175" y="5099050"/>
          <p14:tracePt t="56706" x="5705475" y="5099050"/>
          <p14:tracePt t="56721" x="5689600" y="5099050"/>
          <p14:tracePt t="56738" x="5673725" y="5099050"/>
          <p14:tracePt t="56755" x="5651500" y="5099050"/>
          <p14:tracePt t="56772" x="5619750" y="5099050"/>
          <p14:tracePt t="56789" x="5581650" y="5102225"/>
          <p14:tracePt t="56806" x="5518150" y="5121275"/>
          <p14:tracePt t="56822" x="5492750" y="5137150"/>
          <p14:tracePt t="56839" x="5464175" y="5149850"/>
          <p14:tracePt t="56856" x="5441950" y="5165725"/>
          <p14:tracePt t="56871" x="5432425" y="5172075"/>
          <p14:tracePt t="56888" x="5422900" y="5175250"/>
          <p14:tracePt t="56905" x="5410200" y="5175250"/>
          <p14:tracePt t="56941" x="5419725" y="5175250"/>
          <p14:tracePt t="56956" x="5429250" y="5175250"/>
          <p14:tracePt t="56971" x="5445125" y="5162550"/>
          <p14:tracePt t="56988" x="5461000" y="5153025"/>
          <p14:tracePt t="57006" x="5483225" y="5137150"/>
          <p14:tracePt t="57021" x="5492750" y="5121275"/>
          <p14:tracePt t="57039" x="5502275" y="5111750"/>
          <p14:tracePt t="57055" x="5502275" y="5099050"/>
          <p14:tracePt t="57071" x="5502275" y="5089525"/>
          <p14:tracePt t="57088" x="5502275" y="5073650"/>
          <p14:tracePt t="57105" x="5502275" y="5057775"/>
          <p14:tracePt t="57139" x="5495925" y="5054600"/>
          <p14:tracePt t="57155" x="5480050" y="5054600"/>
          <p14:tracePt t="57171" x="5464175" y="5054600"/>
          <p14:tracePt t="57188" x="5454650" y="5054600"/>
          <p14:tracePt t="57205" x="5422900" y="5054600"/>
          <p14:tracePt t="57222" x="5394325" y="5054600"/>
          <p14:tracePt t="57238" x="5378450" y="5054600"/>
          <p14:tracePt t="57255" x="5356225" y="5054600"/>
          <p14:tracePt t="57271" x="5346700" y="5064125"/>
          <p14:tracePt t="57288" x="5337175" y="5073650"/>
          <p14:tracePt t="57305" x="5324475" y="5095875"/>
          <p14:tracePt t="57322" x="5318125" y="5105400"/>
          <p14:tracePt t="57339" x="5318125" y="5114925"/>
          <p14:tracePt t="57355" x="5324475" y="5114925"/>
          <p14:tracePt t="57371" x="5353050" y="5114925"/>
          <p14:tracePt t="57388" x="5413375" y="5114925"/>
          <p14:tracePt t="57405" x="5492750" y="5111750"/>
          <p14:tracePt t="57421" x="5537200" y="5111750"/>
          <p14:tracePt t="57438" x="5565775" y="5111750"/>
          <p14:tracePt t="57455" x="5588000" y="5102225"/>
          <p14:tracePt t="57472" x="5597525" y="5092700"/>
          <p14:tracePt t="57488" x="5607050" y="5086350"/>
          <p14:tracePt t="57505" x="5607050" y="5070475"/>
          <p14:tracePt t="57521" x="5607050" y="5067300"/>
          <p14:tracePt t="57539" x="5607050" y="5060950"/>
          <p14:tracePt t="57555" x="5603875" y="5060950"/>
          <p14:tracePt t="57572" x="5594350" y="5060950"/>
          <p14:tracePt t="57589" x="5578475" y="5060950"/>
          <p14:tracePt t="57605" x="5568950" y="5060950"/>
          <p14:tracePt t="57622" x="5556250" y="5060950"/>
          <p14:tracePt t="57639" x="5540375" y="5060950"/>
          <p14:tracePt t="57655" x="5530850" y="5060950"/>
          <p14:tracePt t="57671" x="5521325" y="5064125"/>
          <p14:tracePt t="57689" x="5502275" y="5073650"/>
          <p14:tracePt t="57704" x="5489575" y="5083175"/>
          <p14:tracePt t="57721" x="5480050" y="5092700"/>
          <p14:tracePt t="57738" x="5461000" y="5092700"/>
          <p14:tracePt t="57782" x="5467350" y="5092700"/>
          <p14:tracePt t="57788" x="5480050" y="5092700"/>
          <p14:tracePt t="57805" x="5502275" y="5092700"/>
          <p14:tracePt t="57821" x="5537200" y="5092700"/>
          <p14:tracePt t="57838" x="5559425" y="5092700"/>
          <p14:tracePt t="57854" x="5568950" y="5092700"/>
          <p14:tracePt t="57871" x="5584825" y="5092700"/>
          <p14:tracePt t="57889" x="5597525" y="5092700"/>
          <p14:tracePt t="57904" x="5613400" y="5086350"/>
          <p14:tracePt t="57921" x="5645150" y="5067300"/>
          <p14:tracePt t="57938" x="5667375" y="5051425"/>
          <p14:tracePt t="57955" x="5676900" y="5048250"/>
          <p14:tracePt t="57972" x="5680075" y="5041900"/>
          <p14:tracePt t="58005" x="5680075" y="5038725"/>
          <p14:tracePt t="58038" x="5673725" y="5038725"/>
          <p14:tracePt t="58045" x="5670550" y="5038725"/>
          <p14:tracePt t="58060" x="5664200" y="5038725"/>
          <p14:tracePt t="58074" x="5661025" y="5038725"/>
          <p14:tracePt t="58088" x="5651500" y="5038725"/>
          <p14:tracePt t="58105" x="5638800" y="5032375"/>
          <p14:tracePt t="58121" x="5622925" y="5019675"/>
          <p14:tracePt t="58139" x="5610225" y="5016500"/>
          <p14:tracePt t="58155" x="5600700" y="5010150"/>
          <p14:tracePt t="58171" x="5591175" y="5000625"/>
          <p14:tracePt t="58188" x="5568950" y="4997450"/>
          <p14:tracePt t="58205" x="5565775" y="4991100"/>
          <p14:tracePt t="58223" x="5565775" y="4987925"/>
          <p14:tracePt t="58272" x="5559425" y="4987925"/>
          <p14:tracePt t="58601" x="5562600" y="4987925"/>
          <p14:tracePt t="58607" x="5565775" y="4994275"/>
          <p14:tracePt t="58621" x="5581650" y="5003800"/>
          <p14:tracePt t="58638" x="5591175" y="5006975"/>
          <p14:tracePt t="58671" x="5591175" y="5013325"/>
          <p14:tracePt t="58688" x="5597525" y="5029200"/>
          <p14:tracePt t="58722" x="5613400" y="5048250"/>
          <p14:tracePt t="58755" x="5613400" y="5073650"/>
          <p14:tracePt t="58771" x="5632450" y="5140325"/>
          <p14:tracePt t="58788" x="5648325" y="5235575"/>
          <p14:tracePt t="58805" x="5664200" y="5397500"/>
          <p14:tracePt t="58822" x="5673725" y="5715000"/>
          <p14:tracePt t="58838" x="5673725" y="5978525"/>
          <p14:tracePt t="58855" x="5667375" y="6172200"/>
          <p14:tracePt t="58871" x="5641975" y="6426200"/>
          <p14:tracePt t="58888" x="5613400" y="6556375"/>
          <p14:tracePt t="58905" x="5581650" y="6657975"/>
          <p14:tracePt t="58921" x="5524500" y="6816725"/>
          <p14:tracePt t="58938" x="5499100" y="6854825"/>
          <p14:tracePt t="58956" x="5476875" y="6854825"/>
          <p14:tracePt t="58971" x="5454650" y="6854825"/>
          <p14:tracePt t="58988" x="5438775" y="6854825"/>
          <p14:tracePt t="59006" x="5435600" y="6854825"/>
          <p14:tracePt t="59241" x="5438775" y="6823075"/>
          <p14:tracePt t="59249" x="5445125" y="6772275"/>
          <p14:tracePt t="59256" x="5445125" y="6737350"/>
          <p14:tracePt t="59271" x="5445125" y="6667500"/>
          <p14:tracePt t="59289" x="5445125" y="6613525"/>
          <p14:tracePt t="59305" x="5432425" y="6565900"/>
          <p14:tracePt t="59321" x="5419725" y="6550025"/>
          <p14:tracePt t="59338" x="5403850" y="6537325"/>
          <p14:tracePt t="59355" x="5375275" y="6515100"/>
          <p14:tracePt t="59371" x="5365750" y="6505575"/>
          <p14:tracePt t="59388" x="5356225" y="6496050"/>
          <p14:tracePt t="59405" x="5343525" y="6486525"/>
          <p14:tracePt t="59421" x="5324475" y="6470650"/>
          <p14:tracePt t="59438" x="5314950" y="6457950"/>
          <p14:tracePt t="59455" x="5286375" y="6423025"/>
          <p14:tracePt t="59471" x="5260975" y="6394450"/>
          <p14:tracePt t="59489" x="5251450" y="6375400"/>
          <p14:tracePt t="59505" x="5235575" y="6356350"/>
          <p14:tracePt t="59521" x="5219700" y="6356350"/>
          <p14:tracePt t="59538" x="5210175" y="6356350"/>
          <p14:tracePt t="59556" x="5194300" y="6356350"/>
          <p14:tracePt t="59572" x="5184775" y="6356350"/>
          <p14:tracePt t="59588" x="5168900" y="6356350"/>
          <p14:tracePt t="59605" x="5156200" y="6356350"/>
          <p14:tracePt t="59621" x="5146675" y="6356350"/>
          <p14:tracePt t="59639" x="5130800" y="6356350"/>
          <p14:tracePt t="59672" x="5130800" y="6362700"/>
          <p14:tracePt t="59688" x="5130800" y="6372225"/>
          <p14:tracePt t="59705" x="5143500" y="6388100"/>
          <p14:tracePt t="59721" x="5146675" y="6397625"/>
          <p14:tracePt t="59739" x="5153025" y="6429375"/>
          <p14:tracePt t="59754" x="5153025" y="6451600"/>
          <p14:tracePt t="59771" x="5153025" y="6480175"/>
          <p14:tracePt t="59789" x="5165725" y="6515100"/>
          <p14:tracePt t="59804" x="5184775" y="6553200"/>
          <p14:tracePt t="59821" x="5194300" y="6575425"/>
          <p14:tracePt t="59839" x="5213350" y="6619875"/>
          <p14:tracePt t="59855" x="5222875" y="6635750"/>
          <p14:tracePt t="59871" x="5241925" y="6651625"/>
          <p14:tracePt t="59888" x="5254625" y="6661150"/>
          <p14:tracePt t="59905" x="5267325" y="6661150"/>
          <p14:tracePt t="59921" x="5276850" y="6661150"/>
          <p14:tracePt t="59939" x="5295900" y="6648450"/>
          <p14:tracePt t="59955" x="5305425" y="6632575"/>
          <p14:tracePt t="59971" x="5314950" y="6623050"/>
          <p14:tracePt t="59989" x="5324475" y="6610350"/>
          <p14:tracePt t="60005" x="5324475" y="6600825"/>
          <p14:tracePt t="60021" x="5324475" y="6578600"/>
          <p14:tracePt t="60039" x="5324475" y="6562725"/>
          <p14:tracePt t="60055" x="5324475" y="6553200"/>
          <p14:tracePt t="60071" x="5324475" y="6537325"/>
          <p14:tracePt t="60088" x="5308600" y="6537325"/>
          <p14:tracePt t="60105" x="5299075" y="6534150"/>
          <p14:tracePt t="60122" x="5283200" y="6534150"/>
          <p14:tracePt t="60138" x="5270500" y="6527800"/>
          <p14:tracePt t="60155" x="5260975" y="6527800"/>
          <p14:tracePt t="60171" x="5248275" y="6527800"/>
          <p14:tracePt t="60188" x="5229225" y="6527800"/>
          <p14:tracePt t="60205" x="5219700" y="6527800"/>
          <p14:tracePt t="60221" x="5210175" y="6527800"/>
          <p14:tracePt t="60239" x="5194300" y="6527800"/>
          <p14:tracePt t="60255" x="5181600" y="6527800"/>
          <p14:tracePt t="60271" x="5172075" y="6527800"/>
          <p14:tracePt t="60288" x="5156200" y="6527800"/>
          <p14:tracePt t="60305" x="5146675" y="6527800"/>
          <p14:tracePt t="60352" x="5146675" y="6530975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ChangeArrowheads="1"/>
          </p:cNvSpPr>
          <p:nvPr/>
        </p:nvSpPr>
        <p:spPr bwMode="auto">
          <a:xfrm>
            <a:off x="2051050" y="0"/>
            <a:ext cx="68786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>
                <a:solidFill>
                  <a:srgbClr val="990099"/>
                </a:solidFill>
              </a:rPr>
              <a:t>c. Équisétinées</a:t>
            </a:r>
            <a:r>
              <a:rPr lang="fr-FR" altLang="fr-FR" sz="2800" b="0">
                <a:solidFill>
                  <a:srgbClr val="990099"/>
                </a:solidFill>
              </a:rPr>
              <a:t> (= articulées),  </a:t>
            </a:r>
            <a:r>
              <a:rPr lang="fr-FR" altLang="fr-FR" sz="2800" i="1">
                <a:solidFill>
                  <a:srgbClr val="990099"/>
                </a:solidFill>
              </a:rPr>
              <a:t>Equisetaceae</a:t>
            </a:r>
            <a:endParaRPr lang="fr-FR" altLang="fr-FR" sz="2800" b="0">
              <a:solidFill>
                <a:srgbClr val="9900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 i="1">
              <a:solidFill>
                <a:srgbClr val="990099"/>
              </a:solidFill>
            </a:endParaRPr>
          </a:p>
        </p:txBody>
      </p:sp>
      <p:pic>
        <p:nvPicPr>
          <p:cNvPr id="35843" name="Picture 6" descr="Tremoins (Doubs), 29 septembre 2006 / Mambouhans (Doubs), 11 juillet 2005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4" r="65688"/>
          <a:stretch>
            <a:fillRect/>
          </a:stretch>
        </p:blipFill>
        <p:spPr>
          <a:xfrm>
            <a:off x="0" y="0"/>
            <a:ext cx="1928813" cy="6858000"/>
          </a:xfrm>
          <a:noFill/>
        </p:spPr>
      </p:pic>
      <p:sp>
        <p:nvSpPr>
          <p:cNvPr id="35844" name="Rectangle 3"/>
          <p:cNvSpPr>
            <a:spLocks noChangeArrowheads="1"/>
          </p:cNvSpPr>
          <p:nvPr/>
        </p:nvSpPr>
        <p:spPr bwMode="auto">
          <a:xfrm>
            <a:off x="6357938" y="857250"/>
            <a:ext cx="2786062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fr-FR" sz="2400"/>
              <a:t> </a:t>
            </a:r>
            <a:r>
              <a:rPr lang="fr-FR" altLang="fr-FR" sz="2400">
                <a:solidFill>
                  <a:srgbClr val="990099"/>
                </a:solidFill>
              </a:rPr>
              <a:t>Tiges chloro. articulées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fr-FR" sz="2400"/>
              <a:t> </a:t>
            </a:r>
            <a:r>
              <a:rPr lang="fr-FR" altLang="fr-FR" sz="2400">
                <a:solidFill>
                  <a:srgbClr val="FF0000"/>
                </a:solidFill>
              </a:rPr>
              <a:t>Ram. et  F. verticillées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fr-FR" sz="2400">
                <a:solidFill>
                  <a:srgbClr val="008000"/>
                </a:solidFill>
              </a:rPr>
              <a:t>F. microphylles vertcillées et soudées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9900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990099"/>
                </a:solidFill>
              </a:rPr>
              <a:t>Un genre </a:t>
            </a:r>
            <a:r>
              <a:rPr lang="fr-FR" altLang="fr-FR" sz="2400" i="1">
                <a:solidFill>
                  <a:srgbClr val="990099"/>
                </a:solidFill>
              </a:rPr>
              <a:t>Equisetum</a:t>
            </a:r>
            <a:r>
              <a:rPr lang="fr-FR" altLang="fr-FR" sz="2400">
                <a:solidFill>
                  <a:srgbClr val="990099"/>
                </a:solidFill>
              </a:rPr>
              <a:t> à plantes herbacées ligneuses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fr-FR" altLang="fr-FR" sz="240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fr-FR" sz="2400"/>
              <a:t>Au Maroc 2 espèces Exp.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i="1">
                <a:solidFill>
                  <a:srgbClr val="FF0000"/>
                </a:solidFill>
              </a:rPr>
              <a:t>E. ramosissimum</a:t>
            </a:r>
          </a:p>
        </p:txBody>
      </p:sp>
      <p:pic>
        <p:nvPicPr>
          <p:cNvPr id="35845" name="Picture 7" descr="image0000000018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0" r="44949"/>
          <a:stretch>
            <a:fillRect/>
          </a:stretch>
        </p:blipFill>
        <p:spPr bwMode="auto">
          <a:xfrm>
            <a:off x="2143125" y="642938"/>
            <a:ext cx="1751013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5" descr="image00000000153"/>
          <p:cNvPicPr>
            <a:picLocks noChangeAspect="1" noChangeArrowheads="1"/>
          </p:cNvPicPr>
          <p:nvPr/>
        </p:nvPicPr>
        <p:blipFill>
          <a:blip r:embed="rId6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4"/>
          <a:stretch>
            <a:fillRect/>
          </a:stretch>
        </p:blipFill>
        <p:spPr bwMode="auto">
          <a:xfrm>
            <a:off x="4500563" y="642938"/>
            <a:ext cx="1751012" cy="337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6" descr="image00000000173"/>
          <p:cNvPicPr>
            <a:picLocks noChangeAspect="1" noChangeArrowheads="1"/>
          </p:cNvPicPr>
          <p:nvPr/>
        </p:nvPicPr>
        <p:blipFill>
          <a:blip r:embed="rId7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7" r="51216"/>
          <a:stretch>
            <a:fillRect/>
          </a:stretch>
        </p:blipFill>
        <p:spPr bwMode="auto">
          <a:xfrm>
            <a:off x="3571875" y="3571875"/>
            <a:ext cx="1608138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571"/>
    </mc:Choice>
    <mc:Fallback xmlns="">
      <p:transition spd="slow" advTm="74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745" x="5137150" y="6486525"/>
          <p14:tracePt t="6753" x="5108575" y="6403975"/>
          <p14:tracePt t="6760" x="5083175" y="6321425"/>
          <p14:tracePt t="6777" x="5016500" y="6121400"/>
          <p14:tracePt t="6793" x="4968875" y="5934075"/>
          <p14:tracePt t="6810" x="4914900" y="5654675"/>
          <p14:tracePt t="6827" x="4857750" y="5467350"/>
          <p14:tracePt t="6860" x="4708525" y="5064125"/>
          <p14:tracePt t="6894" x="4572000" y="4848225"/>
          <p14:tracePt t="6896" x="4540250" y="4806950"/>
          <p14:tracePt t="6911" x="4464050" y="4721225"/>
          <p14:tracePt t="6927" x="4410075" y="4651375"/>
          <p14:tracePt t="6943" x="4356100" y="4600575"/>
          <p14:tracePt t="6960" x="4343400" y="4581525"/>
          <p14:tracePt t="7321" x="4321175" y="4543425"/>
          <p14:tracePt t="7329" x="4305300" y="4483100"/>
          <p14:tracePt t="7336" x="4295775" y="4413250"/>
          <p14:tracePt t="7343" x="4295775" y="4321175"/>
          <p14:tracePt t="7360" x="4321175" y="4079875"/>
          <p14:tracePt t="7377" x="4368800" y="3870325"/>
          <p14:tracePt t="7410" x="4524375" y="3324225"/>
          <p14:tracePt t="7444" x="4670425" y="2921000"/>
          <p14:tracePt t="7461" x="4705350" y="2778125"/>
          <p14:tracePt t="7477" x="4743450" y="2647950"/>
          <p14:tracePt t="7493" x="4765675" y="2492375"/>
          <p14:tracePt t="7510" x="4765675" y="2432050"/>
          <p14:tracePt t="7526" x="4765675" y="2371725"/>
          <p14:tracePt t="7543" x="4743450" y="2289175"/>
          <p14:tracePt t="7560" x="4699000" y="2228850"/>
          <p14:tracePt t="7899" x="4733925" y="2133600"/>
          <p14:tracePt t="7906" x="4772025" y="2028825"/>
          <p14:tracePt t="7913" x="4819650" y="1933575"/>
          <p14:tracePt t="7927" x="4905375" y="1733550"/>
          <p14:tracePt t="7943" x="4991100" y="1520825"/>
          <p14:tracePt t="7960" x="5045075" y="1368425"/>
          <p14:tracePt t="7976" x="5127625" y="1162050"/>
          <p14:tracePt t="7993" x="5159375" y="1050925"/>
          <p14:tracePt t="8010" x="5175250" y="968375"/>
          <p14:tracePt t="8027" x="5194300" y="892175"/>
          <p14:tracePt t="8043" x="5207000" y="847725"/>
          <p14:tracePt t="8059" x="5207000" y="809625"/>
          <p14:tracePt t="8076" x="5213350" y="755650"/>
          <p14:tracePt t="8093" x="5213350" y="733425"/>
          <p14:tracePt t="8110" x="5213350" y="695325"/>
          <p14:tracePt t="8126" x="5213350" y="663575"/>
          <p14:tracePt t="8143" x="5207000" y="647700"/>
          <p14:tracePt t="8160" x="5200650" y="631825"/>
          <p14:tracePt t="8176" x="5187950" y="615950"/>
          <p14:tracePt t="8193" x="5175250" y="615950"/>
          <p14:tracePt t="8210" x="5162550" y="615950"/>
          <p14:tracePt t="8226" x="5146675" y="615950"/>
          <p14:tracePt t="8243" x="5137150" y="612775"/>
          <p14:tracePt t="8260" x="5127625" y="606425"/>
          <p14:tracePt t="8276" x="5108575" y="596900"/>
          <p14:tracePt t="8293" x="5095875" y="581025"/>
          <p14:tracePt t="8309" x="5086350" y="571500"/>
          <p14:tracePt t="8327" x="5067300" y="565150"/>
          <p14:tracePt t="8343" x="5057775" y="561975"/>
          <p14:tracePt t="8360" x="5048250" y="552450"/>
          <p14:tracePt t="8376" x="5032375" y="530225"/>
          <p14:tracePt t="8393" x="5016500" y="527050"/>
          <p14:tracePt t="8410" x="5006975" y="517525"/>
          <p14:tracePt t="8426" x="4991100" y="508000"/>
          <p14:tracePt t="8443" x="4981575" y="501650"/>
          <p14:tracePt t="8460" x="4962525" y="485775"/>
          <p14:tracePt t="8480" x="4953000" y="479425"/>
          <p14:tracePt t="8493" x="4943475" y="479425"/>
          <p14:tracePt t="8510" x="4927600" y="476250"/>
          <p14:tracePt t="8527" x="4918075" y="476250"/>
          <p14:tracePt t="8543" x="4908550" y="476250"/>
          <p14:tracePt t="8560" x="4892675" y="476250"/>
          <p14:tracePt t="8577" x="4876800" y="476250"/>
          <p14:tracePt t="8594" x="4867275" y="476250"/>
          <p14:tracePt t="8611" x="4854575" y="476250"/>
          <p14:tracePt t="8627" x="4845050" y="476250"/>
          <p14:tracePt t="8644" x="4829175" y="476250"/>
          <p14:tracePt t="8660" x="4822825" y="476250"/>
          <p14:tracePt t="8676" x="4819650" y="476250"/>
          <p14:tracePt t="8775" x="4826000" y="469900"/>
          <p14:tracePt t="8782" x="4835525" y="466725"/>
          <p14:tracePt t="8793" x="4841875" y="460375"/>
          <p14:tracePt t="8810" x="4854575" y="444500"/>
          <p14:tracePt t="8826" x="4879975" y="434975"/>
          <p14:tracePt t="8843" x="4908550" y="428625"/>
          <p14:tracePt t="8860" x="4949825" y="428625"/>
          <p14:tracePt t="8876" x="4984750" y="428625"/>
          <p14:tracePt t="8893" x="5029200" y="428625"/>
          <p14:tracePt t="8910" x="5083175" y="428625"/>
          <p14:tracePt t="8926" x="5105400" y="428625"/>
          <p14:tracePt t="8943" x="5133975" y="428625"/>
          <p14:tracePt t="8961" x="5181600" y="428625"/>
          <p14:tracePt t="8977" x="5213350" y="428625"/>
          <p14:tracePt t="8993" x="5248275" y="428625"/>
          <p14:tracePt t="9009" x="5295900" y="428625"/>
          <p14:tracePt t="9026" x="5324475" y="428625"/>
          <p14:tracePt t="9042" x="5356225" y="428625"/>
          <p14:tracePt t="9060" x="5387975" y="428625"/>
          <p14:tracePt t="9077" x="5416550" y="428625"/>
          <p14:tracePt t="9093" x="5448300" y="431800"/>
          <p14:tracePt t="9110" x="5486400" y="431800"/>
          <p14:tracePt t="9126" x="5508625" y="431800"/>
          <p14:tracePt t="9142" x="5530850" y="431800"/>
          <p14:tracePt t="9160" x="5546725" y="431800"/>
          <p14:tracePt t="9176" x="5556250" y="431800"/>
          <p14:tracePt t="9193" x="5559425" y="431800"/>
          <p14:tracePt t="9227" x="5565775" y="425450"/>
          <p14:tracePt t="9242" x="5568950" y="415925"/>
          <p14:tracePt t="9261" x="5584825" y="403225"/>
          <p14:tracePt t="9277" x="5594350" y="393700"/>
          <p14:tracePt t="9294" x="5610225" y="393700"/>
          <p14:tracePt t="9310" x="5619750" y="393700"/>
          <p14:tracePt t="9326" x="5635625" y="393700"/>
          <p14:tracePt t="9360" x="5638800" y="393700"/>
          <p14:tracePt t="9750" x="5619750" y="393700"/>
          <p14:tracePt t="9757" x="5594350" y="393700"/>
          <p14:tracePt t="9764" x="5559425" y="393700"/>
          <p14:tracePt t="9781" x="5502275" y="393700"/>
          <p14:tracePt t="9796" x="5432425" y="393700"/>
          <p14:tracePt t="9810" x="5349875" y="393700"/>
          <p14:tracePt t="9842" x="5210175" y="396875"/>
          <p14:tracePt t="9878" x="5086350" y="425450"/>
          <p14:tracePt t="9893" x="5038725" y="438150"/>
          <p14:tracePt t="9910" x="5000625" y="457200"/>
          <p14:tracePt t="9926" x="4956175" y="469900"/>
          <p14:tracePt t="9943" x="4921250" y="485775"/>
          <p14:tracePt t="9960" x="4892675" y="498475"/>
          <p14:tracePt t="9976" x="4867275" y="517525"/>
          <p14:tracePt t="9978" x="4848225" y="523875"/>
          <p14:tracePt t="9992" x="4826000" y="533400"/>
          <p14:tracePt t="10009" x="4806950" y="546100"/>
          <p14:tracePt t="10027" x="4787900" y="561975"/>
          <p14:tracePt t="10043" x="4778375" y="574675"/>
          <p14:tracePt t="10060" x="4768850" y="587375"/>
          <p14:tracePt t="10077" x="4752975" y="587375"/>
          <p14:tracePt t="10093" x="4737100" y="590550"/>
          <p14:tracePt t="10110" x="4727575" y="590550"/>
          <p14:tracePt t="10127" x="4714875" y="590550"/>
          <p14:tracePt t="10142" x="4702175" y="590550"/>
          <p14:tracePt t="10160" x="4692650" y="590550"/>
          <p14:tracePt t="10277" x="4692650" y="584200"/>
          <p14:tracePt t="10498" x="4695825" y="584200"/>
          <p14:tracePt t="10505" x="4699000" y="581025"/>
          <p14:tracePt t="10518" x="4711700" y="581025"/>
          <p14:tracePt t="10542" x="4724400" y="574675"/>
          <p14:tracePt t="10576" x="4749800" y="574675"/>
          <p14:tracePt t="10593" x="4765675" y="574675"/>
          <p14:tracePt t="10626" x="4768850" y="574675"/>
          <p14:tracePt t="10642" x="4775200" y="574675"/>
          <p14:tracePt t="10659" x="4778375" y="574675"/>
          <p14:tracePt t="10676" x="4794250" y="565150"/>
          <p14:tracePt t="10693" x="4810125" y="558800"/>
          <p14:tracePt t="10710" x="4819650" y="549275"/>
          <p14:tracePt t="10726" x="4845050" y="542925"/>
          <p14:tracePt t="10742" x="4867275" y="542925"/>
          <p14:tracePt t="10759" x="4876800" y="542925"/>
          <p14:tracePt t="10776" x="4892675" y="542925"/>
          <p14:tracePt t="10793" x="4902200" y="533400"/>
          <p14:tracePt t="10810" x="4940300" y="523875"/>
          <p14:tracePt t="10826" x="4978400" y="504825"/>
          <p14:tracePt t="10842" x="5016500" y="492125"/>
          <p14:tracePt t="10859" x="5076825" y="492125"/>
          <p14:tracePt t="10876" x="5146675" y="492125"/>
          <p14:tracePt t="10893" x="5184775" y="492125"/>
          <p14:tracePt t="10909" x="5216525" y="492125"/>
          <p14:tracePt t="10926" x="5254625" y="492125"/>
          <p14:tracePt t="10942" x="5299075" y="492125"/>
          <p14:tracePt t="10960" x="5391150" y="492125"/>
          <p14:tracePt t="10976" x="5489575" y="504825"/>
          <p14:tracePt t="10992" x="5562600" y="511175"/>
          <p14:tracePt t="11009" x="5619750" y="523875"/>
          <p14:tracePt t="11026" x="5661025" y="523875"/>
          <p14:tracePt t="11042" x="5721350" y="523875"/>
          <p14:tracePt t="11060" x="5848350" y="523875"/>
          <p14:tracePt t="11076" x="5940425" y="523875"/>
          <p14:tracePt t="11092" x="6010275" y="523875"/>
          <p14:tracePt t="11109" x="6086475" y="523875"/>
          <p14:tracePt t="11126" x="6124575" y="523875"/>
          <p14:tracePt t="11142" x="6146800" y="523875"/>
          <p14:tracePt t="11159" x="6159500" y="523875"/>
          <p14:tracePt t="11177" x="6181725" y="523875"/>
          <p14:tracePt t="11193" x="6203950" y="523875"/>
          <p14:tracePt t="11210" x="6242050" y="523875"/>
          <p14:tracePt t="11226" x="6273800" y="523875"/>
          <p14:tracePt t="11242" x="6302375" y="523875"/>
          <p14:tracePt t="11259" x="6343650" y="523875"/>
          <p14:tracePt t="11276" x="6353175" y="523875"/>
          <p14:tracePt t="11293" x="6362700" y="523875"/>
          <p14:tracePt t="11310" x="6372225" y="523875"/>
          <p14:tracePt t="11326" x="6375400" y="523875"/>
          <p14:tracePt t="11530" x="6369050" y="523875"/>
          <p14:tracePt t="11537" x="6356350" y="517525"/>
          <p14:tracePt t="11544" x="6330950" y="517525"/>
          <p14:tracePt t="11559" x="6292850" y="511175"/>
          <p14:tracePt t="11576" x="6248400" y="504825"/>
          <p14:tracePt t="11593" x="6178550" y="498475"/>
          <p14:tracePt t="11609" x="6134100" y="498475"/>
          <p14:tracePt t="11626" x="6099175" y="498475"/>
          <p14:tracePt t="11643" x="6045200" y="498475"/>
          <p14:tracePt t="11659" x="6007100" y="498475"/>
          <p14:tracePt t="11676" x="5978525" y="498475"/>
          <p14:tracePt t="11693" x="5937250" y="498475"/>
          <p14:tracePt t="11709" x="5908675" y="498475"/>
          <p14:tracePt t="11726" x="5886450" y="498475"/>
          <p14:tracePt t="11743" x="5845175" y="498475"/>
          <p14:tracePt t="11759" x="5832475" y="498475"/>
          <p14:tracePt t="11776" x="5819775" y="498475"/>
          <p14:tracePt t="11792" x="5781675" y="498475"/>
          <p14:tracePt t="11809" x="5737225" y="498475"/>
          <p14:tracePt t="11826" x="5699125" y="498475"/>
          <p14:tracePt t="11842" x="5645150" y="498475"/>
          <p14:tracePt t="11859" x="5616575" y="498475"/>
          <p14:tracePt t="11876" x="5594350" y="504825"/>
          <p14:tracePt t="11893" x="5553075" y="511175"/>
          <p14:tracePt t="11909" x="5537200" y="511175"/>
          <p14:tracePt t="11926" x="5508625" y="511175"/>
          <p14:tracePt t="11943" x="5473700" y="511175"/>
          <p14:tracePt t="11959" x="5445125" y="511175"/>
          <p14:tracePt t="11976" x="5422900" y="511175"/>
          <p14:tracePt t="11992" x="5384800" y="511175"/>
          <p14:tracePt t="12009" x="5375275" y="511175"/>
          <p14:tracePt t="12026" x="5362575" y="511175"/>
          <p14:tracePt t="12042" x="5337175" y="511175"/>
          <p14:tracePt t="12060" x="5327650" y="511175"/>
          <p14:tracePt t="12076" x="5305425" y="511175"/>
          <p14:tracePt t="12092" x="5267325" y="511175"/>
          <p14:tracePt t="12109" x="5251450" y="511175"/>
          <p14:tracePt t="12126" x="5229225" y="511175"/>
          <p14:tracePt t="12142" x="5213350" y="511175"/>
          <p14:tracePt t="12160" x="5203825" y="511175"/>
          <p14:tracePt t="12176" x="5184775" y="511175"/>
          <p14:tracePt t="12192" x="5156200" y="511175"/>
          <p14:tracePt t="12209" x="5133975" y="511175"/>
          <p14:tracePt t="12226" x="5124450" y="511175"/>
          <p14:tracePt t="12242" x="5111750" y="511175"/>
          <p14:tracePt t="12259" x="5102225" y="511175"/>
          <p14:tracePt t="12277" x="5080000" y="511175"/>
          <p14:tracePt t="12292" x="5070475" y="511175"/>
          <p14:tracePt t="12325" x="5067300" y="511175"/>
          <p14:tracePt t="13046" x="5092700" y="511175"/>
          <p14:tracePt t="13053" x="5118100" y="511175"/>
          <p14:tracePt t="13063" x="5162550" y="508000"/>
          <p14:tracePt t="13080" x="5257800" y="498475"/>
          <p14:tracePt t="13096" x="5445125" y="482600"/>
          <p14:tracePt t="13111" x="5683250" y="482600"/>
          <p14:tracePt t="13143" x="6102350" y="488950"/>
          <p14:tracePt t="13176" x="6403975" y="508000"/>
          <p14:tracePt t="13192" x="6486525" y="508000"/>
          <p14:tracePt t="13210" x="6626225" y="508000"/>
          <p14:tracePt t="13226" x="6696075" y="508000"/>
          <p14:tracePt t="13242" x="6769100" y="514350"/>
          <p14:tracePt t="13259" x="6877050" y="514350"/>
          <p14:tracePt t="13275" x="6937375" y="520700"/>
          <p14:tracePt t="13292" x="6991350" y="520700"/>
          <p14:tracePt t="13309" x="7038975" y="520700"/>
          <p14:tracePt t="13326" x="7061200" y="520700"/>
          <p14:tracePt t="13342" x="7089775" y="520700"/>
          <p14:tracePt t="13359" x="7131050" y="520700"/>
          <p14:tracePt t="13375" x="7175500" y="520700"/>
          <p14:tracePt t="13393" x="7219950" y="520700"/>
          <p14:tracePt t="13409" x="7273925" y="520700"/>
          <p14:tracePt t="13426" x="7296150" y="520700"/>
          <p14:tracePt t="13442" x="7318375" y="520700"/>
          <p14:tracePt t="13459" x="7359650" y="520700"/>
          <p14:tracePt t="13477" x="7378700" y="520700"/>
          <p14:tracePt t="13493" x="7410450" y="520700"/>
          <p14:tracePt t="13510" x="7448550" y="520700"/>
          <p14:tracePt t="13526" x="7480300" y="520700"/>
          <p14:tracePt t="13542" x="7508875" y="520700"/>
          <p14:tracePt t="13560" x="7540625" y="520700"/>
          <p14:tracePt t="13580" x="7559675" y="520700"/>
          <p14:tracePt t="13592" x="7566025" y="533400"/>
          <p14:tracePt t="13609" x="7581900" y="542925"/>
          <p14:tracePt t="13626" x="7591425" y="552450"/>
          <p14:tracePt t="16722" x="7578725" y="552450"/>
          <p14:tracePt t="16729" x="7559675" y="552450"/>
          <p14:tracePt t="16746" x="7531100" y="552450"/>
          <p14:tracePt t="16763" x="7496175" y="552450"/>
          <p14:tracePt t="16780" x="7467600" y="549275"/>
          <p14:tracePt t="16796" x="7445375" y="542925"/>
          <p14:tracePt t="16809" x="7423150" y="533400"/>
          <p14:tracePt t="16843" x="7353300" y="460375"/>
          <p14:tracePt t="16876" x="7248525" y="342900"/>
          <p14:tracePt t="16892" x="7200900" y="307975"/>
          <p14:tracePt t="16909" x="7143750" y="273050"/>
          <p14:tracePt t="16926" x="7096125" y="247650"/>
          <p14:tracePt t="16942" x="7032625" y="228600"/>
          <p14:tracePt t="16959" x="6988175" y="206375"/>
          <p14:tracePt t="16976" x="6896100" y="187325"/>
          <p14:tracePt t="16992" x="6835775" y="187325"/>
          <p14:tracePt t="17009" x="6784975" y="187325"/>
          <p14:tracePt t="17026" x="6711950" y="180975"/>
          <p14:tracePt t="17042" x="6667500" y="180975"/>
          <p14:tracePt t="17059" x="6632575" y="180975"/>
          <p14:tracePt t="17076" x="6584950" y="180975"/>
          <p14:tracePt t="17092" x="6556375" y="180975"/>
          <p14:tracePt t="17109" x="6534150" y="180975"/>
          <p14:tracePt t="17126" x="6492875" y="180975"/>
          <p14:tracePt t="17142" x="6470650" y="180975"/>
          <p14:tracePt t="17158" x="6442075" y="184150"/>
          <p14:tracePt t="17176" x="6426200" y="193675"/>
          <p14:tracePt t="17192" x="6416675" y="203200"/>
          <p14:tracePt t="17209" x="6407150" y="219075"/>
          <p14:tracePt t="17225" x="6384925" y="231775"/>
          <p14:tracePt t="17242" x="6384925" y="241300"/>
          <p14:tracePt t="17259" x="6384925" y="254000"/>
          <p14:tracePt t="17276" x="6384925" y="273050"/>
          <p14:tracePt t="17292" x="6384925" y="282575"/>
          <p14:tracePt t="17309" x="6384925" y="292100"/>
          <p14:tracePt t="17325" x="6397625" y="314325"/>
          <p14:tracePt t="17342" x="6413500" y="323850"/>
          <p14:tracePt t="17358" x="6445250" y="336550"/>
          <p14:tracePt t="17375" x="6496050" y="352425"/>
          <p14:tracePt t="17392" x="6524625" y="358775"/>
          <p14:tracePt t="17408" x="6546850" y="358775"/>
          <p14:tracePt t="17425" x="6588125" y="358775"/>
          <p14:tracePt t="17442" x="6607175" y="358775"/>
          <p14:tracePt t="17459" x="6638925" y="365125"/>
          <p14:tracePt t="17475" x="6692900" y="365125"/>
          <p14:tracePt t="17492" x="6731000" y="365125"/>
          <p14:tracePt t="17509" x="6775450" y="365125"/>
          <p14:tracePt t="17525" x="6807200" y="365125"/>
          <p14:tracePt t="17542" x="6835775" y="365125"/>
          <p14:tracePt t="17560" x="6889750" y="365125"/>
          <p14:tracePt t="17575" x="6927850" y="361950"/>
          <p14:tracePt t="17592" x="6988175" y="355600"/>
          <p14:tracePt t="17609" x="7083425" y="355600"/>
          <p14:tracePt t="17625" x="7118350" y="355600"/>
          <p14:tracePt t="17642" x="7162800" y="355600"/>
          <p14:tracePt t="17663" x="7204075" y="355600"/>
          <p14:tracePt t="17675" x="7232650" y="355600"/>
          <p14:tracePt t="17692" x="7286625" y="355600"/>
          <p14:tracePt t="17708" x="7381875" y="368300"/>
          <p14:tracePt t="17726" x="7537450" y="400050"/>
          <p14:tracePt t="17742" x="7645400" y="419100"/>
          <p14:tracePt t="17759" x="7788275" y="441325"/>
          <p14:tracePt t="17775" x="7851775" y="447675"/>
          <p14:tracePt t="17792" x="7912100" y="447675"/>
          <p14:tracePt t="17809" x="8016875" y="447675"/>
          <p14:tracePt t="17826" x="8118475" y="447675"/>
          <p14:tracePt t="17842" x="8223250" y="447675"/>
          <p14:tracePt t="17859" x="8375650" y="447675"/>
          <p14:tracePt t="17876" x="8477250" y="447675"/>
          <p14:tracePt t="17892" x="8572500" y="447675"/>
          <p14:tracePt t="17909" x="8658225" y="447675"/>
          <p14:tracePt t="17925" x="8702675" y="447675"/>
          <p14:tracePt t="17942" x="8737600" y="447675"/>
          <p14:tracePt t="17959" x="8801100" y="447675"/>
          <p14:tracePt t="17975" x="8845550" y="447675"/>
          <p14:tracePt t="17992" x="8896350" y="447675"/>
          <p14:tracePt t="18009" x="8950325" y="447675"/>
          <p14:tracePt t="18025" x="8972550" y="447675"/>
          <p14:tracePt t="18042" x="8994775" y="447675"/>
          <p14:tracePt t="18059" x="9013825" y="447675"/>
          <p14:tracePt t="18076" x="9023350" y="447675"/>
          <p14:tracePt t="18092" x="9032875" y="447675"/>
          <p14:tracePt t="18109" x="9042400" y="447675"/>
          <p14:tracePt t="18151" x="9042400" y="441325"/>
          <p14:tracePt t="18158" x="9036050" y="438150"/>
          <p14:tracePt t="18175" x="9020175" y="415925"/>
          <p14:tracePt t="18192" x="8978900" y="381000"/>
          <p14:tracePt t="18209" x="8893175" y="339725"/>
          <p14:tracePt t="18225" x="8826500" y="307975"/>
          <p14:tracePt t="18242" x="8772525" y="295275"/>
          <p14:tracePt t="18259" x="8683625" y="276225"/>
          <p14:tracePt t="18276" x="8620125" y="260350"/>
          <p14:tracePt t="18292" x="8559800" y="260350"/>
          <p14:tracePt t="18309" x="8470900" y="247650"/>
          <p14:tracePt t="18326" x="8397875" y="241300"/>
          <p14:tracePt t="18342" x="8302625" y="231775"/>
          <p14:tracePt t="18359" x="8140700" y="225425"/>
          <p14:tracePt t="18375" x="8058150" y="225425"/>
          <p14:tracePt t="18393" x="7886700" y="225425"/>
          <p14:tracePt t="18408" x="7769225" y="228600"/>
          <p14:tracePt t="18425" x="7686675" y="238125"/>
          <p14:tracePt t="18442" x="7594600" y="266700"/>
          <p14:tracePt t="18459" x="7540625" y="279400"/>
          <p14:tracePt t="18476" x="7480300" y="279400"/>
          <p14:tracePt t="18492" x="7416800" y="279400"/>
          <p14:tracePt t="18508" x="7366000" y="279400"/>
          <p14:tracePt t="18525" x="7321550" y="279400"/>
          <p14:tracePt t="18543" x="7251700" y="279400"/>
          <p14:tracePt t="18559" x="7200900" y="279400"/>
          <p14:tracePt t="18576" x="7146925" y="279400"/>
          <p14:tracePt t="18592" x="7077075" y="279400"/>
          <p14:tracePt t="18609" x="7032625" y="279400"/>
          <p14:tracePt t="18625" x="6997700" y="279400"/>
          <p14:tracePt t="18642" x="6956425" y="279400"/>
          <p14:tracePt t="18658" x="6927850" y="279400"/>
          <p14:tracePt t="18679" x="6892925" y="279400"/>
          <p14:tracePt t="18692" x="6864350" y="279400"/>
          <p14:tracePt t="18709" x="6842125" y="279400"/>
          <p14:tracePt t="18725" x="6813550" y="285750"/>
          <p14:tracePt t="18742" x="6778625" y="301625"/>
          <p14:tracePt t="18759" x="6753225" y="320675"/>
          <p14:tracePt t="18775" x="6743700" y="330200"/>
          <p14:tracePt t="18792" x="6721475" y="346075"/>
          <p14:tracePt t="18808" x="6705600" y="355600"/>
          <p14:tracePt t="18825" x="6696075" y="365125"/>
          <p14:tracePt t="18842" x="6680200" y="396875"/>
          <p14:tracePt t="18859" x="6670675" y="412750"/>
          <p14:tracePt t="18875" x="6654800" y="434975"/>
          <p14:tracePt t="18892" x="6638925" y="450850"/>
          <p14:tracePt t="18909" x="6635750" y="460375"/>
          <p14:tracePt t="18925" x="6635750" y="469900"/>
          <p14:tracePt t="18942" x="6635750" y="485775"/>
          <p14:tracePt t="18958" x="6635750" y="495300"/>
          <p14:tracePt t="18975" x="6635750" y="504825"/>
          <p14:tracePt t="18992" x="6635750" y="523875"/>
          <p14:tracePt t="19547" x="6648450" y="523875"/>
          <p14:tracePt t="19554" x="6651625" y="523875"/>
          <p14:tracePt t="19561" x="6657975" y="523875"/>
          <p14:tracePt t="19579" x="6667500" y="523875"/>
          <p14:tracePt t="19596" x="6705600" y="523875"/>
          <p14:tracePt t="19609" x="6718300" y="523875"/>
          <p14:tracePt t="19642" x="6740525" y="523875"/>
          <p14:tracePt t="19675" x="6746875" y="523875"/>
          <p14:tracePt t="19692" x="6762750" y="523875"/>
          <p14:tracePt t="19712" x="6775450" y="523875"/>
          <p14:tracePt t="19725" x="6784975" y="523875"/>
          <p14:tracePt t="19741" x="6794500" y="523875"/>
          <p14:tracePt t="19759" x="6810375" y="523875"/>
          <p14:tracePt t="19775" x="6819900" y="523875"/>
          <p14:tracePt t="19809" x="6835775" y="523875"/>
          <p14:tracePt t="19825" x="6845300" y="523875"/>
          <p14:tracePt t="19841" x="6861175" y="530225"/>
          <p14:tracePt t="19858" x="6877050" y="533400"/>
          <p14:tracePt t="19875" x="6940550" y="552450"/>
          <p14:tracePt t="19892" x="6985000" y="558800"/>
          <p14:tracePt t="19909" x="7016750" y="558800"/>
          <p14:tracePt t="19925" x="7032625" y="558800"/>
          <p14:tracePt t="19942" x="7048500" y="558800"/>
          <p14:tracePt t="19959" x="7089775" y="558800"/>
          <p14:tracePt t="19976" x="7118350" y="558800"/>
          <p14:tracePt t="19992" x="7169150" y="558800"/>
          <p14:tracePt t="20009" x="7321550" y="558800"/>
          <p14:tracePt t="20025" x="7381875" y="558800"/>
          <p14:tracePt t="20042" x="7416800" y="558800"/>
          <p14:tracePt t="20059" x="7451725" y="558800"/>
          <p14:tracePt t="20075" x="7467600" y="558800"/>
          <p14:tracePt t="20092" x="7496175" y="558800"/>
          <p14:tracePt t="20109" x="7556500" y="558800"/>
          <p14:tracePt t="20125" x="7658100" y="558800"/>
          <p14:tracePt t="20142" x="7766050" y="568325"/>
          <p14:tracePt t="20159" x="7905750" y="584200"/>
          <p14:tracePt t="20175" x="7988300" y="584200"/>
          <p14:tracePt t="20191" x="8048625" y="584200"/>
          <p14:tracePt t="20209" x="8128000" y="584200"/>
          <p14:tracePt t="20225" x="8178800" y="584200"/>
          <p14:tracePt t="20241" x="8239125" y="584200"/>
          <p14:tracePt t="20258" x="8397875" y="584200"/>
          <p14:tracePt t="20275" x="8524875" y="584200"/>
          <p14:tracePt t="20292" x="8620125" y="600075"/>
          <p14:tracePt t="20309" x="8728075" y="600075"/>
          <p14:tracePt t="20325" x="8782050" y="600075"/>
          <p14:tracePt t="20342" x="8826500" y="600075"/>
          <p14:tracePt t="20358" x="8858250" y="593725"/>
          <p14:tracePt t="20375" x="8883650" y="593725"/>
          <p14:tracePt t="20391" x="8893175" y="581025"/>
          <p14:tracePt t="20408" x="8912225" y="577850"/>
          <p14:tracePt t="20425" x="8928100" y="577850"/>
          <p14:tracePt t="20442" x="8937625" y="577850"/>
          <p14:tracePt t="20458" x="8953500" y="577850"/>
          <p14:tracePt t="26268" x="8950325" y="619125"/>
          <p14:tracePt t="26275" x="8931275" y="714375"/>
          <p14:tracePt t="26282" x="8912225" y="815975"/>
          <p14:tracePt t="26291" x="8893175" y="911225"/>
          <p14:tracePt t="26308" x="8848725" y="1076325"/>
          <p14:tracePt t="26325" x="8791575" y="1365250"/>
          <p14:tracePt t="26341" x="8743950" y="1552575"/>
          <p14:tracePt t="26375" x="8680450" y="2047875"/>
          <p14:tracePt t="26409" x="8632825" y="2495550"/>
          <p14:tracePt t="26427" x="8601075" y="2876550"/>
          <p14:tracePt t="26442" x="8601075" y="3127375"/>
          <p14:tracePt t="26458" x="8601075" y="3330575"/>
          <p14:tracePt t="26475" x="8575675" y="3594100"/>
          <p14:tracePt t="26491" x="8556625" y="3724275"/>
          <p14:tracePt t="26508" x="8540750" y="3819525"/>
          <p14:tracePt t="26525" x="8518525" y="3975100"/>
          <p14:tracePt t="26902" x="8493125" y="4025900"/>
          <p14:tracePt t="26909" x="8464550" y="4108450"/>
          <p14:tracePt t="26916" x="8426450" y="4213225"/>
          <p14:tracePt t="26924" x="8397875" y="4308475"/>
          <p14:tracePt t="26941" x="8334375" y="4473575"/>
          <p14:tracePt t="26959" x="8220075" y="4768850"/>
          <p14:tracePt t="26992" x="8070850" y="5083175"/>
          <p14:tracePt t="27025" x="7915275" y="5454650"/>
          <p14:tracePt t="27042" x="7880350" y="5616575"/>
          <p14:tracePt t="27058" x="7820025" y="5800725"/>
          <p14:tracePt t="27075" x="7775575" y="5921375"/>
          <p14:tracePt t="27091" x="7759700" y="6016625"/>
          <p14:tracePt t="27108" x="7731125" y="6118225"/>
          <p14:tracePt t="27124" x="7718425" y="6165850"/>
          <p14:tracePt t="27141" x="7689850" y="6210300"/>
          <p14:tracePt t="27158" x="7664450" y="6276975"/>
          <p14:tracePt t="27175" x="7639050" y="6315075"/>
          <p14:tracePt t="27192" x="7626350" y="6359525"/>
          <p14:tracePt t="27208" x="7607300" y="6423025"/>
          <p14:tracePt t="27224" x="7594600" y="6467475"/>
          <p14:tracePt t="27241" x="7575550" y="6492875"/>
          <p14:tracePt t="27257" x="7559675" y="6534150"/>
          <p14:tracePt t="27275" x="7550150" y="6543675"/>
          <p14:tracePt t="27292" x="7540625" y="6553200"/>
          <p14:tracePt t="27308" x="7531100" y="6562725"/>
          <p14:tracePt t="27578" x="7518400" y="6534150"/>
          <p14:tracePt t="27584" x="7499350" y="6486525"/>
          <p14:tracePt t="27591" x="7483475" y="6448425"/>
          <p14:tracePt t="27608" x="7454900" y="6369050"/>
          <p14:tracePt t="27625" x="7439025" y="6305550"/>
          <p14:tracePt t="27642" x="7419975" y="6235700"/>
          <p14:tracePt t="27658" x="7407275" y="6188075"/>
          <p14:tracePt t="27674" x="7391400" y="6165850"/>
          <p14:tracePt t="27692" x="7353300" y="6121400"/>
          <p14:tracePt t="27708" x="7321550" y="6096000"/>
          <p14:tracePt t="27724" x="7296150" y="6064250"/>
          <p14:tracePt t="27743" x="7261225" y="6035675"/>
          <p14:tracePt t="27758" x="7251700" y="6026150"/>
          <p14:tracePt t="27774" x="7239000" y="6003925"/>
          <p14:tracePt t="27792" x="7229475" y="5988050"/>
          <p14:tracePt t="27808" x="7226300" y="5978525"/>
          <p14:tracePt t="27842" x="7213600" y="5978525"/>
          <p14:tracePt t="27858" x="7213600" y="5975350"/>
          <p14:tracePt t="27874" x="7204075" y="5962650"/>
          <p14:tracePt t="27891" x="7194550" y="5953125"/>
          <p14:tracePt t="27908" x="7191375" y="5949950"/>
          <p14:tracePt t="27924" x="7185025" y="5943600"/>
          <p14:tracePt t="27941" x="7175500" y="5940425"/>
          <p14:tracePt t="27991" x="7169150" y="5940425"/>
          <p14:tracePt t="27998" x="7169150" y="5934075"/>
          <p14:tracePt t="28426" x="7165975" y="5930900"/>
          <p14:tracePt t="28447" x="7165975" y="5918200"/>
          <p14:tracePt t="28454" x="7153275" y="5918200"/>
          <p14:tracePt t="28461" x="7153275" y="5915025"/>
          <p14:tracePt t="28475" x="7150100" y="5908675"/>
          <p14:tracePt t="28491" x="7143750" y="5905500"/>
          <p14:tracePt t="28508" x="7140575" y="5899150"/>
          <p14:tracePt t="28540" x="7140575" y="5895975"/>
          <p14:tracePt t="28624" x="7134225" y="5895975"/>
          <p14:tracePt t="28632" x="7131050" y="5895975"/>
          <p14:tracePt t="28641" x="7124700" y="5895975"/>
          <p14:tracePt t="28658" x="7121525" y="5895975"/>
          <p14:tracePt t="28674" x="7099300" y="5895975"/>
          <p14:tracePt t="28691" x="7089775" y="5895975"/>
          <p14:tracePt t="28708" x="7080250" y="5902325"/>
          <p14:tracePt t="28724" x="7045325" y="5930900"/>
          <p14:tracePt t="28741" x="7007225" y="5962650"/>
          <p14:tracePt t="28758" x="6934200" y="6029325"/>
          <p14:tracePt t="28774" x="6848475" y="6121400"/>
          <p14:tracePt t="28791" x="6797675" y="6175375"/>
          <p14:tracePt t="28808" x="6772275" y="6213475"/>
          <p14:tracePt t="28824" x="6724650" y="6264275"/>
          <p14:tracePt t="28841" x="6711950" y="6296025"/>
          <p14:tracePt t="28858" x="6702425" y="6318250"/>
          <p14:tracePt t="28874" x="6677025" y="6362700"/>
          <p14:tracePt t="28891" x="6664325" y="6384925"/>
          <p14:tracePt t="28909" x="6651625" y="6400800"/>
          <p14:tracePt t="28924" x="6632575" y="6416675"/>
          <p14:tracePt t="28941" x="6623050" y="6426200"/>
          <p14:tracePt t="28958" x="6610350" y="6442075"/>
          <p14:tracePt t="28974" x="6604000" y="6451600"/>
          <p14:tracePt t="28991" x="6604000" y="6467475"/>
          <p14:tracePt t="29008" x="6600825" y="6467475"/>
          <p14:tracePt t="29514" x="6588125" y="6464300"/>
          <p14:tracePt t="29521" x="6584950" y="6464300"/>
          <p14:tracePt t="29528" x="6578600" y="6457950"/>
          <p14:tracePt t="29545" x="6569075" y="6454775"/>
          <p14:tracePt t="29558" x="6559550" y="6454775"/>
          <p14:tracePt t="29574" x="6550025" y="6445250"/>
          <p14:tracePt t="29608" x="6518275" y="6429375"/>
          <p14:tracePt t="29641" x="6499225" y="6410325"/>
          <p14:tracePt t="29658" x="6480175" y="6397625"/>
          <p14:tracePt t="29674" x="6473825" y="6388100"/>
          <p14:tracePt t="29691" x="6473825" y="6384925"/>
          <p14:tracePt t="29708" x="6477000" y="6384925"/>
          <p14:tracePt t="29724" x="6486525" y="6384925"/>
          <p14:tracePt t="29741" x="6505575" y="6378575"/>
          <p14:tracePt t="29758" x="6515100" y="6378575"/>
          <p14:tracePt t="29774" x="6524625" y="6378575"/>
          <p14:tracePt t="29792" x="6546850" y="6378575"/>
          <p14:tracePt t="29808" x="6550025" y="6378575"/>
          <p14:tracePt t="29824" x="6559550" y="6378575"/>
          <p14:tracePt t="29842" x="6569075" y="6378575"/>
          <p14:tracePt t="29906" x="6575425" y="6378575"/>
          <p14:tracePt t="29921" x="6578600" y="6378575"/>
          <p14:tracePt t="29935" x="6584950" y="6378575"/>
          <p14:tracePt t="29941" x="6594475" y="6378575"/>
          <p14:tracePt t="29957" x="6604000" y="6378575"/>
          <p14:tracePt t="29974" x="6613525" y="6378575"/>
          <p14:tracePt t="29991" x="6629400" y="6378575"/>
          <p14:tracePt t="30007" x="6651625" y="6378575"/>
          <p14:tracePt t="30024" x="6673850" y="6388100"/>
          <p14:tracePt t="30041" x="6724650" y="6407150"/>
          <p14:tracePt t="30057" x="6769100" y="6419850"/>
          <p14:tracePt t="30075" x="6807200" y="6438900"/>
          <p14:tracePt t="30091" x="6870700" y="6445250"/>
          <p14:tracePt t="30107" x="6911975" y="6445250"/>
          <p14:tracePt t="30124" x="6950075" y="6445250"/>
          <p14:tracePt t="30141" x="7013575" y="6445250"/>
          <p14:tracePt t="30157" x="7048500" y="6445250"/>
          <p14:tracePt t="30175" x="7070725" y="6445250"/>
          <p14:tracePt t="30191" x="7112000" y="6451600"/>
          <p14:tracePt t="30208" x="7140575" y="6451600"/>
          <p14:tracePt t="30224" x="7150100" y="6454775"/>
          <p14:tracePt t="30241" x="7165975" y="6454775"/>
          <p14:tracePt t="30257" x="7175500" y="6454775"/>
          <p14:tracePt t="30274" x="7175500" y="6461125"/>
          <p14:tracePt t="30342" x="7175500" y="6464300"/>
          <p14:tracePt t="30356" x="7175500" y="6470650"/>
          <p14:tracePt t="30383" x="7175500" y="6473825"/>
          <p14:tracePt t="30411" x="7172325" y="6473825"/>
          <p14:tracePt t="30419" x="7169150" y="6473825"/>
          <p14:tracePt t="30425" x="7162800" y="6473825"/>
          <p14:tracePt t="30441" x="7153275" y="6473825"/>
          <p14:tracePt t="30457" x="7143750" y="6473825"/>
          <p14:tracePt t="30474" x="7127875" y="6473825"/>
          <p14:tracePt t="30491" x="7118350" y="6473825"/>
          <p14:tracePt t="30525" x="7105650" y="6473825"/>
          <p14:tracePt t="30540" x="7096125" y="6473825"/>
          <p14:tracePt t="30557" x="7080250" y="6473825"/>
          <p14:tracePt t="30574" x="7064375" y="6457950"/>
          <p14:tracePt t="30591" x="7054850" y="6448425"/>
          <p14:tracePt t="30607" x="7045325" y="6438900"/>
          <p14:tracePt t="30624" x="7029450" y="6419850"/>
          <p14:tracePt t="30640" x="7029450" y="6413500"/>
          <p14:tracePt t="30689" x="7029450" y="6407150"/>
          <p14:tracePt t="30703" x="7029450" y="6403975"/>
          <p14:tracePt t="30718" x="7029450" y="6397625"/>
          <p14:tracePt t="30739" x="7032625" y="6394450"/>
          <p14:tracePt t="30746" x="7042150" y="6388100"/>
          <p14:tracePt t="30758" x="7051675" y="6388100"/>
          <p14:tracePt t="30774" x="7102475" y="6375400"/>
          <p14:tracePt t="30791" x="7137400" y="6375400"/>
          <p14:tracePt t="30807" x="7181850" y="6375400"/>
          <p14:tracePt t="30824" x="7245350" y="6375400"/>
          <p14:tracePt t="30841" x="7289800" y="6384925"/>
          <p14:tracePt t="30858" x="7340600" y="6391275"/>
          <p14:tracePt t="30874" x="7464425" y="6416675"/>
          <p14:tracePt t="30891" x="7527925" y="6429375"/>
          <p14:tracePt t="30908" x="7591425" y="6445250"/>
          <p14:tracePt t="30924" x="7654925" y="6470650"/>
          <p14:tracePt t="30941" x="7693025" y="6483350"/>
          <p14:tracePt t="30957" x="7737475" y="6496050"/>
          <p14:tracePt t="30974" x="7832725" y="6496050"/>
          <p14:tracePt t="30991" x="7877175" y="6496050"/>
          <p14:tracePt t="31008" x="7921625" y="6492875"/>
          <p14:tracePt t="31024" x="7985125" y="6473825"/>
          <p14:tracePt t="31041" x="8029575" y="6467475"/>
          <p14:tracePt t="31058" x="8067675" y="6448425"/>
          <p14:tracePt t="31075" x="8108950" y="6435725"/>
          <p14:tracePt t="31090" x="8124825" y="6435725"/>
          <p14:tracePt t="31108" x="8147050" y="6435725"/>
          <p14:tracePt t="31125" x="8147050" y="6426200"/>
          <p14:tracePt t="31141" x="8128000" y="6413500"/>
          <p14:tracePt t="31158" x="8045450" y="6356350"/>
          <p14:tracePt t="31174" x="7867650" y="6283325"/>
          <p14:tracePt t="31190" x="7680325" y="6245225"/>
          <p14:tracePt t="31208" x="7385050" y="6226175"/>
          <p14:tracePt t="31224" x="7210425" y="6232525"/>
          <p14:tracePt t="31241" x="7026275" y="6270625"/>
          <p14:tracePt t="31258" x="6800850" y="6321425"/>
          <p14:tracePt t="31274" x="6680200" y="6356350"/>
          <p14:tracePt t="31290" x="6581775" y="6397625"/>
          <p14:tracePt t="31308" x="6435725" y="6432550"/>
          <p14:tracePt t="31324" x="6350000" y="6448425"/>
          <p14:tracePt t="31341" x="6289675" y="6454775"/>
          <p14:tracePt t="31358" x="6210300" y="6454775"/>
          <p14:tracePt t="31374" x="6156325" y="6445250"/>
          <p14:tracePt t="31391" x="6124575" y="6432550"/>
          <p14:tracePt t="31407" x="6089650" y="6419850"/>
          <p14:tracePt t="31424" x="6080125" y="6403975"/>
          <p14:tracePt t="31441" x="6073775" y="6394450"/>
          <p14:tracePt t="31457" x="6073775" y="6384925"/>
          <p14:tracePt t="31474" x="6083300" y="6375400"/>
          <p14:tracePt t="31491" x="6092825" y="6365875"/>
          <p14:tracePt t="31507" x="6111875" y="6365875"/>
          <p14:tracePt t="31541" x="6118225" y="6365875"/>
          <p14:tracePt t="31558" x="6127750" y="6365875"/>
          <p14:tracePt t="31574" x="6137275" y="6365875"/>
          <p14:tracePt t="31591" x="6159500" y="6353175"/>
          <p14:tracePt t="31607" x="6248400" y="6346825"/>
          <p14:tracePt t="31624" x="6340475" y="6346825"/>
          <p14:tracePt t="31641" x="6426200" y="6369050"/>
          <p14:tracePt t="31657" x="6537325" y="6381750"/>
          <p14:tracePt t="31674" x="6610350" y="6391275"/>
          <p14:tracePt t="31691" x="6692900" y="6391275"/>
          <p14:tracePt t="31707" x="6810375" y="6391275"/>
          <p14:tracePt t="31724" x="6889750" y="6391275"/>
          <p14:tracePt t="31741" x="7029450" y="6391275"/>
          <p14:tracePt t="31758" x="7213600" y="6391275"/>
          <p14:tracePt t="31774" x="7292975" y="6391275"/>
          <p14:tracePt t="31792" x="7388225" y="6391275"/>
          <p14:tracePt t="31807" x="7483475" y="6388100"/>
          <p14:tracePt t="31824" x="7543800" y="6388100"/>
          <p14:tracePt t="31841" x="7588250" y="6388100"/>
          <p14:tracePt t="31857" x="7629525" y="6388100"/>
          <p14:tracePt t="31874" x="7658100" y="6388100"/>
          <p14:tracePt t="31891" x="7673975" y="6388100"/>
          <p14:tracePt t="31907" x="7683500" y="6388100"/>
          <p14:tracePt t="31956" x="7686675" y="6388100"/>
          <p14:tracePt t="31978" x="7696200" y="6388100"/>
          <p14:tracePt t="31991" x="7702550" y="6388100"/>
          <p14:tracePt t="32006" x="7705725" y="6388100"/>
          <p14:tracePt t="32028" x="7712075" y="6388100"/>
          <p14:tracePt t="32035" x="7712075" y="6394450"/>
          <p14:tracePt t="32041" x="7718425" y="6397625"/>
          <p14:tracePt t="32057" x="7721600" y="6407150"/>
          <p14:tracePt t="32073" x="7731125" y="6423025"/>
          <p14:tracePt t="32091" x="7753350" y="6438900"/>
          <p14:tracePt t="32107" x="7756525" y="6445250"/>
          <p14:tracePt t="33871" x="7791450" y="6391275"/>
          <p14:tracePt t="33879" x="7848600" y="6315075"/>
          <p14:tracePt t="33891" x="7883525" y="6254750"/>
          <p14:tracePt t="33924" x="8080375" y="5822950"/>
          <p14:tracePt t="33958" x="8280400" y="5349875"/>
          <p14:tracePt t="33975" x="8318500" y="5114925"/>
          <p14:tracePt t="33991" x="8261350" y="4781550"/>
          <p14:tracePt t="34010" x="8029575" y="4219575"/>
          <p14:tracePt t="34025" x="7870825" y="3946525"/>
          <p14:tracePt t="34042" x="7553325" y="3495675"/>
          <p14:tracePt t="34058" x="7400925" y="3324225"/>
          <p14:tracePt t="34074" x="7169150" y="3114675"/>
          <p14:tracePt t="34092" x="6718300" y="2800350"/>
          <p14:tracePt t="34108" x="6397625" y="2600325"/>
          <p14:tracePt t="34126" x="6175375" y="2479675"/>
          <p14:tracePt t="34142" x="5892800" y="2374900"/>
          <p14:tracePt t="34158" x="5772150" y="2349500"/>
          <p14:tracePt t="34173" x="5632450" y="2324100"/>
          <p14:tracePt t="34190" x="5470525" y="2305050"/>
          <p14:tracePt t="34207" x="5229225" y="2289175"/>
          <p14:tracePt t="34224" x="5000625" y="2289175"/>
          <p14:tracePt t="34240" x="4806950" y="2292350"/>
          <p14:tracePt t="34569" x="4746625" y="2260600"/>
          <p14:tracePt t="34576" x="4660900" y="2203450"/>
          <p14:tracePt t="34590" x="4467225" y="2079625"/>
          <p14:tracePt t="34607" x="4260850" y="1952625"/>
          <p14:tracePt t="34624" x="4000500" y="1822450"/>
          <p14:tracePt t="34648" x="3581400" y="1689100"/>
          <p14:tracePt t="34676" x="3235325" y="1654175"/>
          <p14:tracePt t="34708" x="2959100" y="1654175"/>
          <p14:tracePt t="34724" x="2854325" y="1666875"/>
          <p14:tracePt t="34742" x="2686050" y="1698625"/>
          <p14:tracePt t="34757" x="2584450" y="1739900"/>
          <p14:tracePt t="34775" x="2454275" y="1812925"/>
          <p14:tracePt t="34790" x="2393950" y="1857375"/>
          <p14:tracePt t="34807" x="2349500" y="1927225"/>
          <p14:tracePt t="34823" x="2289175" y="2019300"/>
          <p14:tracePt t="34825" x="2263775" y="2079625"/>
          <p14:tracePt t="34840" x="2222500" y="2190750"/>
          <p14:tracePt t="34857" x="2197100" y="2298700"/>
          <p14:tracePt t="34874" x="2181225" y="2397125"/>
          <p14:tracePt t="34891" x="2181225" y="2546350"/>
          <p14:tracePt t="34907" x="2184400" y="2632075"/>
          <p14:tracePt t="34923" x="2200275" y="2705100"/>
          <p14:tracePt t="34940" x="2212975" y="2784475"/>
          <p14:tracePt t="34957" x="2225675" y="2832100"/>
          <p14:tracePt t="34974" x="2244725" y="2879725"/>
          <p14:tracePt t="34990" x="2251075" y="2901950"/>
          <p14:tracePt t="35007" x="2251075" y="2924175"/>
          <p14:tracePt t="35024" x="2251075" y="2952750"/>
          <p14:tracePt t="35040" x="2254250" y="2962275"/>
          <p14:tracePt t="35057" x="2260600" y="2971800"/>
          <p14:tracePt t="35074" x="2270125" y="2978150"/>
          <p14:tracePt t="35090" x="2279650" y="2978150"/>
          <p14:tracePt t="35107" x="2308225" y="2962275"/>
          <p14:tracePt t="35124" x="2441575" y="2854325"/>
          <p14:tracePt t="35140" x="2581275" y="2714625"/>
          <p14:tracePt t="35157" x="2720975" y="2593975"/>
          <p14:tracePt t="35173" x="2901950" y="2419350"/>
          <p14:tracePt t="35190" x="3000375" y="2305050"/>
          <p14:tracePt t="35207" x="3121025" y="2184400"/>
          <p14:tracePt t="35223" x="3355975" y="1997075"/>
          <p14:tracePt t="35240" x="3546475" y="1882775"/>
          <p14:tracePt t="35258" x="3819525" y="1765300"/>
          <p14:tracePt t="35274" x="4162425" y="1657350"/>
          <p14:tracePt t="35291" x="4406900" y="1616075"/>
          <p14:tracePt t="35308" x="4603750" y="1571625"/>
          <p14:tracePt t="35323" x="4905375" y="1524000"/>
          <p14:tracePt t="35340" x="5102225" y="1476375"/>
          <p14:tracePt t="35357" x="5378450" y="1435100"/>
          <p14:tracePt t="35373" x="5835650" y="1381125"/>
          <p14:tracePt t="35391" x="6051550" y="1371600"/>
          <p14:tracePt t="35408" x="6267450" y="1371600"/>
          <p14:tracePt t="35423" x="6496050" y="1371600"/>
          <p14:tracePt t="35440" x="6588125" y="1371600"/>
          <p14:tracePt t="35458" x="6670675" y="1371600"/>
          <p14:tracePt t="35474" x="6778625" y="1365250"/>
          <p14:tracePt t="35490" x="6829425" y="1358900"/>
          <p14:tracePt t="35507" x="6858000" y="1352550"/>
          <p14:tracePt t="35524" x="6892925" y="1352550"/>
          <p14:tracePt t="35540" x="6902450" y="1352550"/>
          <p14:tracePt t="35557" x="6911975" y="1352550"/>
          <p14:tracePt t="35872" x="6877050" y="1346200"/>
          <p14:tracePt t="35879" x="6829425" y="1336675"/>
          <p14:tracePt t="35890" x="6794500" y="1336675"/>
          <p14:tracePt t="35908" x="6664325" y="1336675"/>
          <p14:tracePt t="35924" x="6584950" y="1336675"/>
          <p14:tracePt t="35940" x="6502400" y="1336675"/>
          <p14:tracePt t="35957" x="6416675" y="1336675"/>
          <p14:tracePt t="35990" x="6318250" y="1339850"/>
          <p14:tracePt t="36023" x="6254750" y="1358900"/>
          <p14:tracePt t="36040" x="6245225" y="1362075"/>
          <p14:tracePt t="36056" x="6223000" y="1374775"/>
          <p14:tracePt t="36074" x="6219825" y="1377950"/>
          <p14:tracePt t="36090" x="6219825" y="1384300"/>
          <p14:tracePt t="36128" x="6219825" y="1387475"/>
          <p14:tracePt t="36142" x="6232525" y="1387475"/>
          <p14:tracePt t="36157" x="6276975" y="1406525"/>
          <p14:tracePt t="36173" x="6384925" y="1422400"/>
          <p14:tracePt t="36190" x="6457950" y="1431925"/>
          <p14:tracePt t="36207" x="6527800" y="1438275"/>
          <p14:tracePt t="36223" x="6556375" y="1438275"/>
          <p14:tracePt t="36240" x="6584950" y="1438275"/>
          <p14:tracePt t="36257" x="6632575" y="1438275"/>
          <p14:tracePt t="36273" x="6702425" y="1438275"/>
          <p14:tracePt t="36290" x="6819900" y="1444625"/>
          <p14:tracePt t="36307" x="6937375" y="1454150"/>
          <p14:tracePt t="36323" x="6981825" y="1454150"/>
          <p14:tracePt t="36340" x="7019925" y="1454150"/>
          <p14:tracePt t="36342" x="7029450" y="1454150"/>
          <p14:tracePt t="36357" x="7038975" y="1454150"/>
          <p14:tracePt t="36373" x="7067550" y="1454150"/>
          <p14:tracePt t="36390" x="7096125" y="1454150"/>
          <p14:tracePt t="36407" x="7181850" y="1454150"/>
          <p14:tracePt t="36423" x="7235825" y="1473200"/>
          <p14:tracePt t="36441" x="7327900" y="1495425"/>
          <p14:tracePt t="36457" x="7356475" y="1508125"/>
          <p14:tracePt t="36473" x="7381875" y="1517650"/>
          <p14:tracePt t="36490" x="7391400" y="1533525"/>
          <p14:tracePt t="36507" x="7400925" y="1549400"/>
          <p14:tracePt t="36524" x="7400925" y="1558925"/>
          <p14:tracePt t="36541" x="7400925" y="1574800"/>
          <p14:tracePt t="36557" x="7400925" y="1584325"/>
          <p14:tracePt t="36591" x="7397750" y="1584325"/>
          <p14:tracePt t="36606" x="7388225" y="1584325"/>
          <p14:tracePt t="36624" x="7372350" y="1584325"/>
          <p14:tracePt t="36641" x="7359650" y="1584325"/>
          <p14:tracePt t="36657" x="7337425" y="1584325"/>
          <p14:tracePt t="36674" x="7308850" y="1584325"/>
          <p14:tracePt t="36690" x="7245350" y="1584325"/>
          <p14:tracePt t="36707" x="7185025" y="1584325"/>
          <p14:tracePt t="36723" x="7115175" y="1584325"/>
          <p14:tracePt t="36740" x="7013575" y="1597025"/>
          <p14:tracePt t="36757" x="6959600" y="1603375"/>
          <p14:tracePt t="36773" x="6927850" y="1616075"/>
          <p14:tracePt t="36790" x="6896100" y="1622425"/>
          <p14:tracePt t="36807" x="6886575" y="1625600"/>
          <p14:tracePt t="36823" x="6870700" y="1625600"/>
          <p14:tracePt t="36840" x="6854825" y="1631950"/>
          <p14:tracePt t="36857" x="6838950" y="1631950"/>
          <p14:tracePt t="36873" x="6826250" y="1631950"/>
          <p14:tracePt t="36890" x="6810375" y="1631950"/>
          <p14:tracePt t="36907" x="6800850" y="1631950"/>
          <p14:tracePt t="36923" x="6791325" y="1641475"/>
          <p14:tracePt t="36940" x="6775450" y="1641475"/>
          <p14:tracePt t="37268" x="6781800" y="1641475"/>
          <p14:tracePt t="37274" x="6800850" y="1641475"/>
          <p14:tracePt t="37290" x="6823075" y="1641475"/>
          <p14:tracePt t="37307" x="6861175" y="1641475"/>
          <p14:tracePt t="37324" x="6946900" y="1641475"/>
          <p14:tracePt t="37340" x="6997700" y="1641475"/>
          <p14:tracePt t="37357" x="7035800" y="1641475"/>
          <p14:tracePt t="37374" x="7067550" y="1641475"/>
          <p14:tracePt t="37390" x="7089775" y="1641475"/>
          <p14:tracePt t="37407" x="7099300" y="1641475"/>
          <p14:tracePt t="37423" x="7124700" y="1641475"/>
          <p14:tracePt t="37440" x="7140575" y="1641475"/>
          <p14:tracePt t="37457" x="7150100" y="1641475"/>
          <p14:tracePt t="37474" x="7165975" y="1641475"/>
          <p14:tracePt t="37490" x="7175500" y="1641475"/>
          <p14:tracePt t="37559" x="7178675" y="1641475"/>
          <p14:tracePt t="37566" x="7191375" y="1641475"/>
          <p14:tracePt t="37573" x="7194550" y="1641475"/>
          <p14:tracePt t="37590" x="7204075" y="1641475"/>
          <p14:tracePt t="37607" x="7219950" y="1641475"/>
          <p14:tracePt t="37623" x="7261225" y="1641475"/>
          <p14:tracePt t="37640" x="7283450" y="1641475"/>
          <p14:tracePt t="37657" x="7312025" y="1641475"/>
          <p14:tracePt t="37673" x="7324725" y="1641475"/>
          <p14:tracePt t="37690" x="7334250" y="1641475"/>
          <p14:tracePt t="37707" x="7350125" y="1641475"/>
          <p14:tracePt t="37723" x="7375525" y="1641475"/>
          <p14:tracePt t="37740" x="7388225" y="1641475"/>
          <p14:tracePt t="37757" x="7400925" y="1641475"/>
          <p14:tracePt t="37773" x="7416800" y="1641475"/>
          <p14:tracePt t="37852" x="7413625" y="1641475"/>
          <p14:tracePt t="37858" x="7410450" y="1641475"/>
          <p14:tracePt t="37873" x="7394575" y="1641475"/>
          <p14:tracePt t="37890" x="7372350" y="1641475"/>
          <p14:tracePt t="37906" x="7327900" y="1625600"/>
          <p14:tracePt t="37924" x="7245350" y="1606550"/>
          <p14:tracePt t="37940" x="7156450" y="1574800"/>
          <p14:tracePt t="37958" x="7019925" y="1524000"/>
          <p14:tracePt t="37973" x="6943725" y="1501775"/>
          <p14:tracePt t="37990" x="6905625" y="1495425"/>
          <p14:tracePt t="38007" x="6867525" y="1495425"/>
          <p14:tracePt t="38023" x="6851650" y="1495425"/>
          <p14:tracePt t="38040" x="6835775" y="1495425"/>
          <p14:tracePt t="38057" x="6819900" y="1495425"/>
          <p14:tracePt t="38073" x="6810375" y="1495425"/>
          <p14:tracePt t="38090" x="6800850" y="1495425"/>
          <p14:tracePt t="38106" x="6781800" y="1495425"/>
          <p14:tracePt t="38123" x="6772275" y="1495425"/>
          <p14:tracePt t="38141" x="6762750" y="1495425"/>
          <p14:tracePt t="38157" x="6746875" y="1495425"/>
          <p14:tracePt t="38173" x="6737350" y="1501775"/>
          <p14:tracePt t="38190" x="6721475" y="1514475"/>
          <p14:tracePt t="38207" x="6692900" y="1530350"/>
          <p14:tracePt t="38223" x="6677025" y="1533525"/>
          <p14:tracePt t="38240" x="6667500" y="1546225"/>
          <p14:tracePt t="38257" x="6651625" y="1552575"/>
          <p14:tracePt t="38273" x="6638925" y="1552575"/>
          <p14:tracePt t="38290" x="6629400" y="1552575"/>
          <p14:tracePt t="38307" x="6619875" y="1552575"/>
          <p14:tracePt t="38324" x="6619875" y="1555750"/>
          <p14:tracePt t="38407" x="6626225" y="1555750"/>
          <p14:tracePt t="38413" x="6629400" y="1555750"/>
          <p14:tracePt t="38423" x="6635750" y="1555750"/>
          <p14:tracePt t="38440" x="6638925" y="1555750"/>
          <p14:tracePt t="39218" x="6686550" y="1568450"/>
          <p14:tracePt t="39225" x="6746875" y="1597025"/>
          <p14:tracePt t="39240" x="6848475" y="1638300"/>
          <p14:tracePt t="39257" x="6937375" y="1685925"/>
          <p14:tracePt t="39277" x="7048500" y="1765300"/>
          <p14:tracePt t="39290" x="7089775" y="1797050"/>
          <p14:tracePt t="39307" x="7137400" y="1831975"/>
          <p14:tracePt t="39340" x="7229475" y="1911350"/>
          <p14:tracePt t="39373" x="7292975" y="1974850"/>
          <p14:tracePt t="39390" x="7318375" y="2016125"/>
          <p14:tracePt t="39406" x="7331075" y="2060575"/>
          <p14:tracePt t="39424" x="7331075" y="2117725"/>
          <p14:tracePt t="39440" x="7331075" y="2152650"/>
          <p14:tracePt t="39457" x="7331075" y="2206625"/>
          <p14:tracePt t="39473" x="7331075" y="2260600"/>
          <p14:tracePt t="39490" x="7331075" y="2282825"/>
          <p14:tracePt t="39507" x="7331075" y="2311400"/>
          <p14:tracePt t="39524" x="7321550" y="2339975"/>
          <p14:tracePt t="39540" x="7305675" y="2355850"/>
          <p14:tracePt t="39557" x="7289800" y="2365375"/>
          <p14:tracePt t="39573" x="7232650" y="2384425"/>
          <p14:tracePt t="39590" x="7200900" y="2397125"/>
          <p14:tracePt t="39607" x="7172325" y="2397125"/>
          <p14:tracePt t="39623" x="7140575" y="2397125"/>
          <p14:tracePt t="39640" x="7112000" y="2397125"/>
          <p14:tracePt t="39657" x="7089775" y="2397125"/>
          <p14:tracePt t="39673" x="7061200" y="2390775"/>
          <p14:tracePt t="39690" x="7045325" y="2381250"/>
          <p14:tracePt t="39707" x="7035800" y="2371725"/>
          <p14:tracePt t="39723" x="7016750" y="2349500"/>
          <p14:tracePt t="39740" x="7004050" y="2339975"/>
          <p14:tracePt t="39757" x="6994525" y="2327275"/>
          <p14:tracePt t="39773" x="6946900" y="2311400"/>
          <p14:tracePt t="39790" x="6883400" y="2289175"/>
          <p14:tracePt t="39807" x="6816725" y="2273300"/>
          <p14:tracePt t="39823" x="6769100" y="2273300"/>
          <p14:tracePt t="39840" x="6750050" y="2273300"/>
          <p14:tracePt t="39857" x="6727825" y="2273300"/>
          <p14:tracePt t="39873" x="6689725" y="2295525"/>
          <p14:tracePt t="39890" x="6667500" y="2308225"/>
          <p14:tracePt t="39907" x="6638925" y="2308225"/>
          <p14:tracePt t="39923" x="6613525" y="2308225"/>
          <p14:tracePt t="39939" x="6597650" y="2308225"/>
          <p14:tracePt t="39958" x="6581775" y="2308225"/>
          <p14:tracePt t="39973" x="6572250" y="2308225"/>
          <p14:tracePt t="39989" x="6562725" y="2308225"/>
          <p14:tracePt t="40006" x="6553200" y="2308225"/>
          <p14:tracePt t="40380" x="6330950" y="2254250"/>
          <p14:tracePt t="40393" x="5607050" y="2143125"/>
          <p14:tracePt t="40414" x="4406900" y="2222500"/>
          <p14:tracePt t="40441" x="3292475" y="2413000"/>
          <p14:tracePt t="40443" x="3038475" y="2482850"/>
          <p14:tracePt t="40479" x="1892300" y="2895600"/>
          <p14:tracePt t="40492" x="1644650" y="2978150"/>
          <p14:tracePt t="40507" x="1435100" y="3044825"/>
          <p14:tracePt t="40524" x="1257300" y="3108325"/>
          <p14:tracePt t="40540" x="1101725" y="3155950"/>
          <p14:tracePt t="40556" x="942975" y="3213100"/>
          <p14:tracePt t="40573" x="863600" y="3244850"/>
          <p14:tracePt t="40590" x="825500" y="3263900"/>
          <p14:tracePt t="40606" x="796925" y="3279775"/>
          <p14:tracePt t="40623" x="796925" y="3286125"/>
          <p14:tracePt t="40849" x="777875" y="3248025"/>
          <p14:tracePt t="40855" x="762000" y="3178175"/>
          <p14:tracePt t="40862" x="742950" y="3095625"/>
          <p14:tracePt t="40873" x="714375" y="3013075"/>
          <p14:tracePt t="40890" x="704850" y="2816225"/>
          <p14:tracePt t="40906" x="711200" y="2720975"/>
          <p14:tracePt t="40923" x="733425" y="2635250"/>
          <p14:tracePt t="40939" x="749300" y="2559050"/>
          <p14:tracePt t="40941" x="755650" y="2524125"/>
          <p14:tracePt t="40956" x="784225" y="2457450"/>
          <p14:tracePt t="40973" x="812800" y="2400300"/>
          <p14:tracePt t="40990" x="860425" y="2333625"/>
          <p14:tracePt t="41006" x="885825" y="2301875"/>
          <p14:tracePt t="41023" x="898525" y="2276475"/>
          <p14:tracePt t="41040" x="920750" y="2247900"/>
          <p14:tracePt t="41057" x="920750" y="2241550"/>
          <p14:tracePt t="41141" x="917575" y="2241550"/>
          <p14:tracePt t="41148" x="908050" y="2244725"/>
          <p14:tracePt t="41156" x="901700" y="2251075"/>
          <p14:tracePt t="41173" x="892175" y="2266950"/>
          <p14:tracePt t="41190" x="866775" y="2282825"/>
          <p14:tracePt t="41206" x="841375" y="2292350"/>
          <p14:tracePt t="41223" x="831850" y="2301875"/>
          <p14:tracePt t="41240" x="815975" y="2317750"/>
          <p14:tracePt t="41256" x="806450" y="2317750"/>
          <p14:tracePt t="41273" x="796925" y="2317750"/>
          <p14:tracePt t="41290" x="793750" y="2317750"/>
          <p14:tracePt t="41306" x="793750" y="2324100"/>
          <p14:tracePt t="41323" x="787400" y="2324100"/>
          <p14:tracePt t="41546" x="800100" y="2324100"/>
          <p14:tracePt t="41553" x="812800" y="2324100"/>
          <p14:tracePt t="41561" x="822325" y="2324100"/>
          <p14:tracePt t="41573" x="835025" y="2330450"/>
          <p14:tracePt t="41589" x="895350" y="2330450"/>
          <p14:tracePt t="41606" x="958850" y="2336800"/>
          <p14:tracePt t="41624" x="1044575" y="2336800"/>
          <p14:tracePt t="41640" x="1089025" y="2336800"/>
          <p14:tracePt t="41657" x="1123950" y="2336800"/>
          <p14:tracePt t="41673" x="1165225" y="2336800"/>
          <p14:tracePt t="41690" x="1193800" y="2339975"/>
          <p14:tracePt t="41706" x="1225550" y="2346325"/>
          <p14:tracePt t="41723" x="1289050" y="2359025"/>
          <p14:tracePt t="41739" x="1323975" y="2359025"/>
          <p14:tracePt t="41756" x="1339850" y="2359025"/>
          <p14:tracePt t="41773" x="1362075" y="2359025"/>
          <p14:tracePt t="41789" x="1365250" y="2359025"/>
          <p14:tracePt t="41823" x="1365250" y="2381250"/>
          <p14:tracePt t="41840" x="1365250" y="2384425"/>
          <p14:tracePt t="42130" x="1352550" y="2371725"/>
          <p14:tracePt t="42137" x="1330325" y="2349500"/>
          <p14:tracePt t="42144" x="1289050" y="2317750"/>
          <p14:tracePt t="42156" x="1260475" y="2295525"/>
          <p14:tracePt t="42173" x="1162050" y="2235200"/>
          <p14:tracePt t="42190" x="1082675" y="2197100"/>
          <p14:tracePt t="42207" x="1000125" y="2162175"/>
          <p14:tracePt t="42223" x="962025" y="2149475"/>
          <p14:tracePt t="42240" x="930275" y="2136775"/>
          <p14:tracePt t="42256" x="901700" y="2124075"/>
          <p14:tracePt t="42274" x="850900" y="2098675"/>
          <p14:tracePt t="42291" x="812800" y="2092325"/>
          <p14:tracePt t="42308" x="771525" y="2079625"/>
          <p14:tracePt t="42323" x="739775" y="2073275"/>
          <p14:tracePt t="42340" x="717550" y="2073275"/>
          <p14:tracePt t="42357" x="704850" y="2060575"/>
          <p14:tracePt t="42373" x="688975" y="2047875"/>
          <p14:tracePt t="42390" x="679450" y="2038350"/>
          <p14:tracePt t="42407" x="669925" y="2038350"/>
          <p14:tracePt t="42692" x="682625" y="2038350"/>
          <p14:tracePt t="42700" x="692150" y="2047875"/>
          <p14:tracePt t="42707" x="711200" y="2047875"/>
          <p14:tracePt t="42723" x="733425" y="2054225"/>
          <p14:tracePt t="42740" x="755650" y="2054225"/>
          <p14:tracePt t="42756" x="796925" y="2060575"/>
          <p14:tracePt t="42789" x="835025" y="2060575"/>
          <p14:tracePt t="42823" x="889000" y="2060575"/>
          <p14:tracePt t="42840" x="920750" y="2060575"/>
          <p14:tracePt t="42856" x="1006475" y="2057400"/>
          <p14:tracePt t="42873" x="1050925" y="2057400"/>
          <p14:tracePt t="42890" x="1085850" y="2057400"/>
          <p14:tracePt t="42906" x="1108075" y="2057400"/>
          <p14:tracePt t="42923" x="1120775" y="2057400"/>
          <p14:tracePt t="42941" x="1136650" y="2057400"/>
          <p14:tracePt t="42956" x="1146175" y="2057400"/>
          <p14:tracePt t="42973" x="1155700" y="2057400"/>
          <p14:tracePt t="42990" x="1171575" y="2057400"/>
          <p14:tracePt t="42992" x="1177925" y="2057400"/>
          <p14:tracePt t="43012" x="1181100" y="2057400"/>
          <p14:tracePt t="43248" x="1162050" y="2047875"/>
          <p14:tracePt t="43255" x="1120775" y="2035175"/>
          <p14:tracePt t="43261" x="1082675" y="2009775"/>
          <p14:tracePt t="43273" x="1031875" y="1993900"/>
          <p14:tracePt t="43290" x="857250" y="1905000"/>
          <p14:tracePt t="43306" x="736600" y="1863725"/>
          <p14:tracePt t="43323" x="647700" y="1822450"/>
          <p14:tracePt t="43340" x="530225" y="1768475"/>
          <p14:tracePt t="43356" x="485775" y="1755775"/>
          <p14:tracePt t="43373" x="460375" y="1743075"/>
          <p14:tracePt t="43390" x="419100" y="1724025"/>
          <p14:tracePt t="43407" x="393700" y="1708150"/>
          <p14:tracePt t="43423" x="365125" y="1695450"/>
          <p14:tracePt t="43439" x="336550" y="1679575"/>
          <p14:tracePt t="43457" x="327025" y="1673225"/>
          <p14:tracePt t="43473" x="304800" y="1663700"/>
          <p14:tracePt t="43489" x="288925" y="1641475"/>
          <p14:tracePt t="43507" x="279400" y="1631950"/>
          <p14:tracePt t="43523" x="269875" y="1622425"/>
          <p14:tracePt t="43540" x="269875" y="1619250"/>
          <p14:tracePt t="43556" x="269875" y="1612900"/>
          <p14:tracePt t="43611" x="269875" y="1609725"/>
          <p14:tracePt t="43625" x="269875" y="1597025"/>
          <p14:tracePt t="43632" x="273050" y="1593850"/>
          <p14:tracePt t="43639" x="282575" y="1587500"/>
          <p14:tracePt t="43656" x="349250" y="1558925"/>
          <p14:tracePt t="43672" x="406400" y="1530350"/>
          <p14:tracePt t="43690" x="447675" y="1511300"/>
          <p14:tracePt t="43706" x="463550" y="1508125"/>
          <p14:tracePt t="43722" x="473075" y="1508125"/>
          <p14:tracePt t="43740" x="476250" y="1508125"/>
          <p14:tracePt t="43773" x="482600" y="1508125"/>
          <p14:tracePt t="43789" x="492125" y="1508125"/>
          <p14:tracePt t="43806" x="498475" y="1508125"/>
          <p14:tracePt t="44551" x="504825" y="1543050"/>
          <p14:tracePt t="44557" x="520700" y="1612900"/>
          <p14:tracePt t="44573" x="606425" y="1781175"/>
          <p14:tracePt t="44590" x="758825" y="2032000"/>
          <p14:tracePt t="44607" x="1143000" y="2574925"/>
          <p14:tracePt t="44640" x="1651000" y="3324225"/>
          <p14:tracePt t="44675" x="1978025" y="3813175"/>
          <p14:tracePt t="44691" x="2025650" y="3892550"/>
          <p14:tracePt t="44706" x="2051050" y="3946525"/>
          <p14:tracePt t="44722" x="2063750" y="3968750"/>
          <p14:tracePt t="44740" x="2082800" y="3978275"/>
          <p14:tracePt t="44756" x="2127250" y="3997325"/>
          <p14:tracePt t="44773" x="2171700" y="4010025"/>
          <p14:tracePt t="44789" x="2216150" y="4029075"/>
          <p14:tracePt t="44806" x="2254250" y="4048125"/>
          <p14:tracePt t="44822" x="2276475" y="4057650"/>
          <p14:tracePt t="44839" x="2286000" y="4064000"/>
          <p14:tracePt t="44856" x="2320925" y="4064000"/>
          <p14:tracePt t="44872" x="2343150" y="4064000"/>
          <p14:tracePt t="44889" x="2384425" y="4064000"/>
          <p14:tracePt t="44906" x="2482850" y="4076700"/>
          <p14:tracePt t="44923" x="2571750" y="4102100"/>
          <p14:tracePt t="44940" x="2689225" y="4127500"/>
          <p14:tracePt t="44956" x="2892425" y="4181475"/>
          <p14:tracePt t="44973" x="3000375" y="4206875"/>
          <p14:tracePt t="44990" x="3076575" y="4229100"/>
          <p14:tracePt t="45263" x="3209925" y="4270375"/>
          <p14:tracePt t="45270" x="3397250" y="4321175"/>
          <p14:tracePt t="45277" x="3603625" y="4371975"/>
          <p14:tracePt t="45290" x="4098925" y="4454525"/>
          <p14:tracePt t="45306" x="4635500" y="4524375"/>
          <p14:tracePt t="45324" x="5108575" y="4511675"/>
          <p14:tracePt t="45340" x="5829300" y="4391025"/>
          <p14:tracePt t="45356" x="6248400" y="4273550"/>
          <p14:tracePt t="45374" x="6534150" y="4184650"/>
          <p14:tracePt t="45390" x="6873875" y="4064000"/>
          <p14:tracePt t="45407" x="7051675" y="4000500"/>
          <p14:tracePt t="45423" x="7229475" y="3952875"/>
          <p14:tracePt t="45440" x="7416800" y="3917950"/>
          <p14:tracePt t="45456" x="7524750" y="3902075"/>
          <p14:tracePt t="45473" x="7597775" y="3886200"/>
          <p14:tracePt t="45490" x="7648575" y="3841750"/>
          <p14:tracePt t="45506" x="7680325" y="3816350"/>
          <p14:tracePt t="45522" x="7702550" y="3771900"/>
          <p14:tracePt t="45539" x="7727950" y="3698875"/>
          <p14:tracePt t="45555" x="7740650" y="3654425"/>
          <p14:tracePt t="45572" x="7753350" y="3629025"/>
          <p14:tracePt t="45590" x="7753350" y="3609975"/>
          <p14:tracePt t="45606" x="7753350" y="3603625"/>
          <p14:tracePt t="45622" x="7753350" y="3594100"/>
          <p14:tracePt t="45639" x="7740650" y="3581400"/>
          <p14:tracePt t="45655" x="7712075" y="3549650"/>
          <p14:tracePt t="45672" x="7673975" y="3524250"/>
          <p14:tracePt t="45689" x="7616825" y="3505200"/>
          <p14:tracePt t="45706" x="7585075" y="3486150"/>
          <p14:tracePt t="45722" x="7569200" y="3486150"/>
          <p14:tracePt t="45740" x="7553325" y="3486150"/>
          <p14:tracePt t="45756" x="7537450" y="3486150"/>
          <p14:tracePt t="45773" x="7527925" y="3486150"/>
          <p14:tracePt t="45789" x="7489825" y="3473450"/>
          <p14:tracePt t="45806" x="7451725" y="3454400"/>
          <p14:tracePt t="45822" x="7404100" y="3422650"/>
          <p14:tracePt t="45839" x="7327900" y="3340100"/>
          <p14:tracePt t="45856" x="7296150" y="3302000"/>
          <p14:tracePt t="45873" x="7270750" y="3260725"/>
          <p14:tracePt t="45889" x="7251700" y="3219450"/>
          <p14:tracePt t="45906" x="7245350" y="3197225"/>
          <p14:tracePt t="45922" x="7232650" y="3171825"/>
          <p14:tracePt t="45939" x="7210425" y="3121025"/>
          <p14:tracePt t="45956" x="7172325" y="3057525"/>
          <p14:tracePt t="45972" x="7115175" y="2965450"/>
          <p14:tracePt t="45989" x="7038975" y="2873375"/>
          <p14:tracePt t="46006" x="7000875" y="2841625"/>
          <p14:tracePt t="46022" x="6981825" y="2825750"/>
          <p14:tracePt t="46039" x="6969125" y="2819400"/>
          <p14:tracePt t="46056" x="6959600" y="2819400"/>
          <p14:tracePt t="46073" x="6937375" y="2819400"/>
          <p14:tracePt t="46089" x="6927850" y="2819400"/>
          <p14:tracePt t="46106" x="6918325" y="2819400"/>
          <p14:tracePt t="46123" x="6908800" y="2813050"/>
          <p14:tracePt t="46156" x="6892925" y="2813050"/>
          <p14:tracePt t="46172" x="6889750" y="2813050"/>
          <p14:tracePt t="46507" x="6902450" y="2803525"/>
          <p14:tracePt t="46515" x="6915150" y="2797175"/>
          <p14:tracePt t="46523" x="6924675" y="2790825"/>
          <p14:tracePt t="46540" x="6956425" y="2778125"/>
          <p14:tracePt t="46556" x="6978650" y="2768600"/>
          <p14:tracePt t="46572" x="7023100" y="2743200"/>
          <p14:tracePt t="46606" x="7067550" y="2733675"/>
          <p14:tracePt t="46608" x="7080250" y="2727325"/>
          <p14:tracePt t="46639" x="7140575" y="2714625"/>
          <p14:tracePt t="46656" x="7185025" y="2708275"/>
          <p14:tracePt t="46672" x="7232650" y="2708275"/>
          <p14:tracePt t="46689" x="7261225" y="2708275"/>
          <p14:tracePt t="46706" x="7283450" y="2708275"/>
          <p14:tracePt t="46723" x="7321550" y="2708275"/>
          <p14:tracePt t="46739" x="7331075" y="2708275"/>
          <p14:tracePt t="46756" x="7353300" y="2708275"/>
          <p14:tracePt t="46772" x="7375525" y="2708275"/>
          <p14:tracePt t="46789" x="7385050" y="2708275"/>
          <p14:tracePt t="46806" x="7404100" y="2720975"/>
          <p14:tracePt t="46822" x="7413625" y="2720975"/>
          <p14:tracePt t="46839" x="7413625" y="2724150"/>
          <p14:tracePt t="46873" x="7407275" y="2724150"/>
          <p14:tracePt t="46889" x="7391400" y="2724150"/>
          <p14:tracePt t="46906" x="7378700" y="2717800"/>
          <p14:tracePt t="46922" x="7366000" y="2711450"/>
          <p14:tracePt t="46939" x="7356475" y="2708275"/>
          <p14:tracePt t="46956" x="7337425" y="2708275"/>
          <p14:tracePt t="46990" x="7331075" y="2708275"/>
          <p14:tracePt t="47006" x="7318375" y="2689225"/>
          <p14:tracePt t="47022" x="7296150" y="2676525"/>
          <p14:tracePt t="47039" x="7273925" y="2667000"/>
          <p14:tracePt t="47056" x="7229475" y="2641600"/>
          <p14:tracePt t="47072" x="7219950" y="2632075"/>
          <p14:tracePt t="47089" x="7210425" y="2632075"/>
          <p14:tracePt t="47091" x="7204075" y="2632075"/>
          <p14:tracePt t="47106" x="7200900" y="2632075"/>
          <p14:tracePt t="47171" x="7207250" y="2632075"/>
          <p14:tracePt t="47177" x="7216775" y="2632075"/>
          <p14:tracePt t="47189" x="7235825" y="2632075"/>
          <p14:tracePt t="47206" x="7318375" y="2654300"/>
          <p14:tracePt t="47222" x="7362825" y="2667000"/>
          <p14:tracePt t="47239" x="7413625" y="2682875"/>
          <p14:tracePt t="47256" x="7470775" y="2686050"/>
          <p14:tracePt t="47272" x="7486650" y="2686050"/>
          <p14:tracePt t="47289" x="7502525" y="2686050"/>
          <p14:tracePt t="47322" x="7489825" y="2686050"/>
          <p14:tracePt t="47339" x="7451725" y="2686050"/>
          <p14:tracePt t="47356" x="7219950" y="2686050"/>
          <p14:tracePt t="47372" x="7026275" y="2686050"/>
          <p14:tracePt t="47389" x="6788150" y="2705100"/>
          <p14:tracePt t="47408" x="6435725" y="2736850"/>
          <p14:tracePt t="47422" x="6184900" y="2765425"/>
          <p14:tracePt t="47440" x="5915025" y="2841625"/>
          <p14:tracePt t="47456" x="5781675" y="2892425"/>
          <p14:tracePt t="47472" x="5683250" y="2933700"/>
          <p14:tracePt t="47490" x="5575300" y="2997200"/>
          <p14:tracePt t="47506" x="5505450" y="3035300"/>
          <p14:tracePt t="47523" x="5454650" y="3079750"/>
          <p14:tracePt t="47540" x="5387975" y="3133725"/>
          <p14:tracePt t="47556" x="5340350" y="3159125"/>
          <p14:tracePt t="47572" x="5299075" y="3200400"/>
          <p14:tracePt t="47590" x="5260975" y="3260725"/>
          <p14:tracePt t="47606" x="5219700" y="3292475"/>
          <p14:tracePt t="47622" x="5187950" y="3340100"/>
          <p14:tracePt t="47640" x="5111750" y="3432175"/>
          <p14:tracePt t="47656" x="5076825" y="3473450"/>
          <p14:tracePt t="47946" x="5054600" y="3514725"/>
          <p14:tracePt t="47953" x="5019675" y="3565525"/>
          <p14:tracePt t="47961" x="4978400" y="3606800"/>
          <p14:tracePt t="47972" x="4930775" y="3670300"/>
          <p14:tracePt t="47989" x="4778375" y="3851275"/>
          <p14:tracePt t="48006" x="4702175" y="3943350"/>
          <p14:tracePt t="48022" x="4645025" y="4035425"/>
          <p14:tracePt t="48039" x="4587875" y="4175125"/>
          <p14:tracePt t="48056" x="4549775" y="4244975"/>
          <p14:tracePt t="48072" x="4514850" y="4292600"/>
          <p14:tracePt t="48089" x="4451350" y="4362450"/>
          <p14:tracePt t="48106" x="4416425" y="4410075"/>
          <p14:tracePt t="48122" x="4391025" y="4457700"/>
          <p14:tracePt t="48124" x="4384675" y="4473575"/>
          <p14:tracePt t="48140" x="4371975" y="4511675"/>
          <p14:tracePt t="48157" x="4352925" y="4537075"/>
          <p14:tracePt t="48174" x="4337050" y="4559300"/>
          <p14:tracePt t="48189" x="4327525" y="4575175"/>
          <p14:tracePt t="48205" x="4305300" y="4584700"/>
          <p14:tracePt t="48222" x="4283075" y="4597400"/>
          <p14:tracePt t="48239" x="4241800" y="4606925"/>
          <p14:tracePt t="48256" x="4225925" y="4606925"/>
          <p14:tracePt t="48273" x="4210050" y="4613275"/>
          <p14:tracePt t="48289" x="4200525" y="4613275"/>
          <p14:tracePt t="48305" x="4184650" y="4613275"/>
          <p14:tracePt t="48323" x="4152900" y="4603750"/>
          <p14:tracePt t="48339" x="4121150" y="4591050"/>
          <p14:tracePt t="48356" x="4098925" y="4581525"/>
          <p14:tracePt t="48373" x="4057650" y="4575175"/>
          <p14:tracePt t="48389" x="4035425" y="4575175"/>
          <p14:tracePt t="48406" x="4019550" y="4575175"/>
          <p14:tracePt t="48423" x="3987800" y="4575175"/>
          <p14:tracePt t="48439" x="3959225" y="4575175"/>
          <p14:tracePt t="48456" x="3937000" y="4575175"/>
          <p14:tracePt t="48472" x="3895725" y="4575175"/>
          <p14:tracePt t="48489" x="3886200" y="4575175"/>
          <p14:tracePt t="48506" x="3876675" y="4575175"/>
          <p14:tracePt t="48522" x="3854450" y="4575175"/>
          <p14:tracePt t="48539" x="3844925" y="4575175"/>
          <p14:tracePt t="48556" x="3835400" y="4575175"/>
          <p14:tracePt t="48572" x="3822700" y="4575175"/>
          <p14:tracePt t="48589" x="3806825" y="4575175"/>
          <p14:tracePt t="48606" x="3797300" y="4575175"/>
          <p14:tracePt t="48622" x="3797300" y="4568825"/>
          <p14:tracePt t="48830" x="3803650" y="4572000"/>
          <p14:tracePt t="48837" x="3810000" y="4584700"/>
          <p14:tracePt t="48844" x="3816350" y="4587875"/>
          <p14:tracePt t="48856" x="3819525" y="4594225"/>
          <p14:tracePt t="48873" x="3835400" y="4606925"/>
          <p14:tracePt t="48889" x="3844925" y="4616450"/>
          <p14:tracePt t="48922" x="3895725" y="4664075"/>
          <p14:tracePt t="48957" x="3933825" y="4695825"/>
          <p14:tracePt t="48973" x="3943350" y="4705350"/>
          <p14:tracePt t="48989" x="3952875" y="4714875"/>
          <p14:tracePt t="49006" x="3971925" y="4730750"/>
          <p14:tracePt t="49022" x="3981450" y="4743450"/>
          <p14:tracePt t="49039" x="3997325" y="4756150"/>
          <p14:tracePt t="49056" x="4041775" y="4772025"/>
          <p14:tracePt t="49072" x="4051300" y="4781550"/>
          <p14:tracePt t="49089" x="4060825" y="4797425"/>
          <p14:tracePt t="49106" x="4083050" y="4813300"/>
          <p14:tracePt t="49122" x="4092575" y="4819650"/>
          <p14:tracePt t="49139" x="4102100" y="4822825"/>
          <p14:tracePt t="49156" x="4127500" y="4838700"/>
          <p14:tracePt t="49172" x="4140200" y="4854575"/>
          <p14:tracePt t="49189" x="4156075" y="4867275"/>
          <p14:tracePt t="49206" x="4168775" y="4870450"/>
          <p14:tracePt t="49222" x="4184650" y="4876800"/>
          <p14:tracePt t="49239" x="4194175" y="4879975"/>
          <p14:tracePt t="49256" x="4222750" y="4892675"/>
          <p14:tracePt t="49272" x="4260850" y="4911725"/>
          <p14:tracePt t="49289" x="4324350" y="4933950"/>
          <p14:tracePt t="49306" x="4425950" y="4962525"/>
          <p14:tracePt t="49322" x="4486275" y="4984750"/>
          <p14:tracePt t="49339" x="4521200" y="4997450"/>
          <p14:tracePt t="49355" x="4543425" y="5013325"/>
          <p14:tracePt t="49372" x="4552950" y="5013325"/>
          <p14:tracePt t="49389" x="4581525" y="5013325"/>
          <p14:tracePt t="49405" x="4613275" y="5013325"/>
          <p14:tracePt t="49422" x="4657725" y="5013325"/>
          <p14:tracePt t="49439" x="4702175" y="5013325"/>
          <p14:tracePt t="49455" x="4756150" y="5013325"/>
          <p14:tracePt t="49472" x="4781550" y="5003800"/>
          <p14:tracePt t="49489" x="4797425" y="4994275"/>
          <p14:tracePt t="49506" x="4819650" y="4972050"/>
          <p14:tracePt t="49522" x="4829175" y="4962525"/>
          <p14:tracePt t="49539" x="4832350" y="4959350"/>
          <p14:tracePt t="49556" x="4841875" y="4949825"/>
          <p14:tracePt t="49572" x="4851400" y="4943475"/>
          <p14:tracePt t="49589" x="4860925" y="4933950"/>
          <p14:tracePt t="49606" x="4876800" y="4911725"/>
          <p14:tracePt t="49622" x="4883150" y="4892675"/>
          <p14:tracePt t="49639" x="4883150" y="4854575"/>
          <p14:tracePt t="49641" x="4883150" y="4835525"/>
          <p14:tracePt t="49656" x="4883150" y="4806950"/>
          <p14:tracePt t="49672" x="4883150" y="4784725"/>
          <p14:tracePt t="49689" x="4883150" y="4768850"/>
          <p14:tracePt t="49705" x="4883150" y="4749800"/>
          <p14:tracePt t="49722" x="4889500" y="4740275"/>
          <p14:tracePt t="49740" x="4908550" y="4727575"/>
          <p14:tracePt t="49756" x="4908550" y="4724400"/>
          <p14:tracePt t="49772" x="4911725" y="4714875"/>
          <p14:tracePt t="49789" x="4911725" y="4695825"/>
          <p14:tracePt t="49805" x="4911725" y="4689475"/>
          <p14:tracePt t="49822" x="4911725" y="4683125"/>
          <p14:tracePt t="50018" x="4911725" y="4686300"/>
          <p14:tracePt t="50025" x="4905375" y="4692650"/>
          <p14:tracePt t="50039" x="4895850" y="4702175"/>
          <p14:tracePt t="50055" x="4886325" y="4724400"/>
          <p14:tracePt t="50072" x="4873625" y="4746625"/>
          <p14:tracePt t="50089" x="4854575" y="4803775"/>
          <p14:tracePt t="50105" x="4835525" y="4848225"/>
          <p14:tracePt t="50122" x="4822825" y="4886325"/>
          <p14:tracePt t="50139" x="4803775" y="4937125"/>
          <p14:tracePt t="50156" x="4794250" y="4965700"/>
          <p14:tracePt t="50172" x="4775200" y="4978400"/>
          <p14:tracePt t="50189" x="4762500" y="4991100"/>
          <p14:tracePt t="50206" x="4752975" y="5000625"/>
          <p14:tracePt t="50223" x="4740275" y="5016500"/>
          <p14:tracePt t="50239" x="4721225" y="5032375"/>
          <p14:tracePt t="50256" x="4711700" y="5041900"/>
          <p14:tracePt t="50272" x="4689475" y="5054600"/>
          <p14:tracePt t="50289" x="4648200" y="5073650"/>
          <p14:tracePt t="50306" x="4616450" y="5073650"/>
          <p14:tracePt t="50322" x="4597400" y="5073650"/>
          <p14:tracePt t="50339" x="4562475" y="5073650"/>
          <p14:tracePt t="50356" x="4540250" y="5073650"/>
          <p14:tracePt t="50372" x="4518025" y="5073650"/>
          <p14:tracePt t="50389" x="4476750" y="5073650"/>
          <p14:tracePt t="50405" x="4438650" y="5054600"/>
          <p14:tracePt t="50422" x="4410075" y="5045075"/>
          <p14:tracePt t="50439" x="4359275" y="5026025"/>
          <p14:tracePt t="50455" x="4337050" y="5013325"/>
          <p14:tracePt t="50472" x="4305300" y="4994275"/>
          <p14:tracePt t="50489" x="4260850" y="4978400"/>
          <p14:tracePt t="50506" x="4238625" y="4959350"/>
          <p14:tracePt t="50523" x="4194175" y="4933950"/>
          <p14:tracePt t="50539" x="4171950" y="4924425"/>
          <p14:tracePt t="50556" x="4149725" y="4911725"/>
          <p14:tracePt t="50573" x="4105275" y="4892675"/>
          <p14:tracePt t="50589" x="4076700" y="4873625"/>
          <p14:tracePt t="50605" x="4051300" y="4864100"/>
          <p14:tracePt t="50622" x="4016375" y="4845050"/>
          <p14:tracePt t="50639" x="4006850" y="4835525"/>
          <p14:tracePt t="50656" x="3990975" y="4819650"/>
          <p14:tracePt t="50658" x="3978275" y="4813300"/>
          <p14:tracePt t="50673" x="3965575" y="4803775"/>
          <p14:tracePt t="50689" x="3952875" y="4794250"/>
          <p14:tracePt t="50705" x="3943350" y="4784725"/>
          <p14:tracePt t="50722" x="3930650" y="4768850"/>
          <p14:tracePt t="50739" x="3914775" y="4762500"/>
          <p14:tracePt t="50755" x="3908425" y="4752975"/>
          <p14:tracePt t="50772" x="3905250" y="4743450"/>
          <p14:tracePt t="50788" x="3898900" y="4740275"/>
          <p14:tracePt t="50805" x="3895725" y="4733925"/>
          <p14:tracePt t="50822" x="3886200" y="4730750"/>
          <p14:tracePt t="50839" x="3886200" y="4718050"/>
          <p14:tracePt t="51258" x="3908425" y="4718050"/>
          <p14:tracePt t="51265" x="3924300" y="4718050"/>
          <p14:tracePt t="51272" x="3952875" y="4718050"/>
          <p14:tracePt t="51289" x="4010025" y="4718050"/>
          <p14:tracePt t="51307" x="4105275" y="4718050"/>
          <p14:tracePt t="51322" x="4143375" y="4718050"/>
          <p14:tracePt t="51339" x="4171950" y="4718050"/>
          <p14:tracePt t="51372" x="4197350" y="4718050"/>
          <p14:tracePt t="51406" x="4238625" y="4718050"/>
          <p14:tracePt t="51422" x="4260850" y="4718050"/>
          <p14:tracePt t="51439" x="4305300" y="4718050"/>
          <p14:tracePt t="51456" x="4359275" y="4718050"/>
          <p14:tracePt t="51472" x="4375150" y="4718050"/>
          <p14:tracePt t="51489" x="4384675" y="4718050"/>
          <p14:tracePt t="51506" x="4403725" y="4714875"/>
          <p14:tracePt t="51522" x="4413250" y="4714875"/>
          <p14:tracePt t="51539" x="4422775" y="4705350"/>
          <p14:tracePt t="51555" x="4451350" y="4689475"/>
          <p14:tracePt t="51572" x="4483100" y="4664075"/>
          <p14:tracePt t="51589" x="4540250" y="4635500"/>
          <p14:tracePt t="51605" x="4603750" y="4587875"/>
          <p14:tracePt t="51622" x="4629150" y="4578350"/>
          <p14:tracePt t="51638" x="4651375" y="4565650"/>
          <p14:tracePt t="51655" x="4667250" y="4546600"/>
          <p14:tracePt t="51672" x="4676775" y="4530725"/>
          <p14:tracePt t="51689" x="4708525" y="4505325"/>
          <p14:tracePt t="51705" x="4743450" y="4467225"/>
          <p14:tracePt t="51722" x="4784725" y="4441825"/>
          <p14:tracePt t="51738" x="4822825" y="4410075"/>
          <p14:tracePt t="51755" x="4851400" y="4375150"/>
          <p14:tracePt t="51772" x="4864100" y="4343400"/>
          <p14:tracePt t="51789" x="4870450" y="4321175"/>
          <p14:tracePt t="51806" x="4870450" y="4305300"/>
          <p14:tracePt t="51822" x="4870450" y="4289425"/>
          <p14:tracePt t="51839" x="4870450" y="4286250"/>
          <p14:tracePt t="52133" x="4870450" y="4298950"/>
          <p14:tracePt t="52139" x="4870450" y="4302125"/>
          <p14:tracePt t="52147" x="4870450" y="4308475"/>
          <p14:tracePt t="52155" x="4870450" y="4311650"/>
          <p14:tracePt t="52172" x="4864100" y="4321175"/>
          <p14:tracePt t="52189" x="4860925" y="4337050"/>
          <p14:tracePt t="52205" x="4854575" y="4352925"/>
          <p14:tracePt t="52222" x="4848225" y="4362450"/>
          <p14:tracePt t="52239" x="4838700" y="4378325"/>
          <p14:tracePt t="52255" x="4838700" y="4387850"/>
          <p14:tracePt t="52272" x="4835525" y="4400550"/>
          <p14:tracePt t="52289" x="4822825" y="4416425"/>
          <p14:tracePt t="52306" x="4822825" y="4422775"/>
          <p14:tracePt t="52322" x="4819650" y="4425950"/>
          <p14:tracePt t="52339" x="4819650" y="4435475"/>
          <p14:tracePt t="52356" x="4813300" y="4448175"/>
          <p14:tracePt t="52372" x="4810125" y="4457700"/>
          <p14:tracePt t="52388" x="4803775" y="4470400"/>
          <p14:tracePt t="52405" x="4800600" y="4479925"/>
          <p14:tracePt t="52422" x="4794250" y="4489450"/>
          <p14:tracePt t="52439" x="4791075" y="4511675"/>
          <p14:tracePt t="52455" x="4784725" y="4521200"/>
          <p14:tracePt t="52472" x="4784725" y="4524375"/>
          <p14:tracePt t="52489" x="4768850" y="4537075"/>
          <p14:tracePt t="52505" x="4765675" y="4549775"/>
          <p14:tracePt t="52522" x="4759325" y="4562475"/>
          <p14:tracePt t="52539" x="4743450" y="4575175"/>
          <p14:tracePt t="52556" x="4733925" y="4584700"/>
          <p14:tracePt t="52572" x="4711700" y="4603750"/>
          <p14:tracePt t="52588" x="4676775" y="4619625"/>
          <p14:tracePt t="52606" x="4638675" y="4638675"/>
          <p14:tracePt t="52622" x="4597400" y="4673600"/>
          <p14:tracePt t="52639" x="4562475" y="4689475"/>
          <p14:tracePt t="52655" x="4530725" y="4702175"/>
          <p14:tracePt t="52673" x="4495800" y="4727575"/>
          <p14:tracePt t="52688" x="4467225" y="4727575"/>
          <p14:tracePt t="52706" x="4445000" y="4727575"/>
          <p14:tracePt t="52722" x="4416425" y="4727575"/>
          <p14:tracePt t="52739" x="4381500" y="4727575"/>
          <p14:tracePt t="52755" x="4352925" y="4727575"/>
          <p14:tracePt t="52772" x="4327525" y="4727575"/>
          <p14:tracePt t="52789" x="4311650" y="4727575"/>
          <p14:tracePt t="52805" x="4302125" y="4727575"/>
          <p14:tracePt t="52822" x="4286250" y="4714875"/>
          <p14:tracePt t="52839" x="4276725" y="4708525"/>
          <p14:tracePt t="52855" x="4260850" y="4708525"/>
          <p14:tracePt t="52872" x="4248150" y="4708525"/>
          <p14:tracePt t="52889" x="4238625" y="4708525"/>
          <p14:tracePt t="52906" x="4225925" y="4708525"/>
          <p14:tracePt t="52923" x="4206875" y="4708525"/>
          <p14:tracePt t="52939" x="4197350" y="4705350"/>
          <p14:tracePt t="52955" x="4187825" y="4705350"/>
          <p14:tracePt t="52972" x="4178300" y="4705350"/>
          <p14:tracePt t="53038" x="4171950" y="4705350"/>
          <p14:tracePt t="53044" x="4168775" y="4699000"/>
          <p14:tracePt t="53058" x="4156075" y="4695825"/>
          <p14:tracePt t="53072" x="4156075" y="4686300"/>
          <p14:tracePt t="54055" x="4232275" y="4689475"/>
          <p14:tracePt t="54062" x="4337050" y="4699000"/>
          <p14:tracePt t="54072" x="4429125" y="4708525"/>
          <p14:tracePt t="54090" x="4692650" y="4743450"/>
          <p14:tracePt t="54105" x="4867275" y="4772025"/>
          <p14:tracePt t="54122" x="5006975" y="4781550"/>
          <p14:tracePt t="54155" x="5505450" y="4781550"/>
          <p14:tracePt t="54189" x="5949950" y="4781550"/>
          <p14:tracePt t="54205" x="6226175" y="4806950"/>
          <p14:tracePt t="54221" x="6343650" y="4826000"/>
          <p14:tracePt t="54239" x="6435725" y="4854575"/>
          <p14:tracePt t="54255" x="6486525" y="4860925"/>
          <p14:tracePt t="54272" x="6524625" y="4860925"/>
          <p14:tracePt t="54289" x="6616700" y="4860925"/>
          <p14:tracePt t="54305" x="6654800" y="4860925"/>
          <p14:tracePt t="54322" x="6699250" y="4860925"/>
          <p14:tracePt t="54339" x="6740525" y="4857750"/>
          <p14:tracePt t="54355" x="6756400" y="4845050"/>
          <p14:tracePt t="54372" x="6772275" y="4835525"/>
          <p14:tracePt t="54389" x="6813550" y="4816475"/>
          <p14:tracePt t="54405" x="6845300" y="4797425"/>
          <p14:tracePt t="54422" x="6889750" y="4778375"/>
          <p14:tracePt t="54439" x="6946900" y="4759325"/>
          <p14:tracePt t="54455" x="6972300" y="4746625"/>
          <p14:tracePt t="54472" x="6988175" y="4746625"/>
          <p14:tracePt t="54489" x="6997700" y="4746625"/>
          <p14:tracePt t="54521" x="7000875" y="4746625"/>
          <p14:tracePt t="54539" x="7010400" y="4746625"/>
          <p14:tracePt t="54589" x="7010400" y="4743450"/>
          <p14:tracePt t="54596" x="7010400" y="4737100"/>
          <p14:tracePt t="54605" x="7004050" y="4733925"/>
          <p14:tracePt t="54622" x="6981825" y="4721225"/>
          <p14:tracePt t="54638" x="6931025" y="4689475"/>
          <p14:tracePt t="54655" x="6902450" y="4673600"/>
          <p14:tracePt t="54672" x="6877050" y="4660900"/>
          <p14:tracePt t="54688" x="6864350" y="4660900"/>
          <p14:tracePt t="54705" x="6848475" y="4660900"/>
          <p14:tracePt t="54722" x="6838950" y="4660900"/>
          <p14:tracePt t="54738" x="6810375" y="4660900"/>
          <p14:tracePt t="54755" x="6769100" y="4660900"/>
          <p14:tracePt t="54772" x="6724650" y="4660900"/>
          <p14:tracePt t="54788" x="6677025" y="4660900"/>
          <p14:tracePt t="54805" x="6661150" y="4660900"/>
          <p14:tracePt t="54822" x="6651625" y="4660900"/>
          <p14:tracePt t="54838" x="6635750" y="4660900"/>
          <p14:tracePt t="54855" x="6619875" y="4660900"/>
          <p14:tracePt t="54872" x="6610350" y="4660900"/>
          <p14:tracePt t="55365" x="6610350" y="4654550"/>
          <p14:tracePt t="55472" x="6613525" y="4654550"/>
          <p14:tracePt t="55479" x="6616700" y="4654550"/>
          <p14:tracePt t="55488" x="6623050" y="4654550"/>
          <p14:tracePt t="55505" x="6632575" y="4654550"/>
          <p14:tracePt t="55521" x="6645275" y="4654550"/>
          <p14:tracePt t="55539" x="6673850" y="4654550"/>
          <p14:tracePt t="55572" x="6724650" y="4654550"/>
          <p14:tracePt t="55605" x="6750050" y="4654550"/>
          <p14:tracePt t="55622" x="6769100" y="4654550"/>
          <p14:tracePt t="55638" x="6778625" y="4654550"/>
          <p14:tracePt t="55656" x="6794500" y="4654550"/>
          <p14:tracePt t="55672" x="6804025" y="4654550"/>
          <p14:tracePt t="55688" x="6816725" y="4654550"/>
          <p14:tracePt t="55706" x="6838950" y="4654550"/>
          <p14:tracePt t="55721" x="6854825" y="4654550"/>
          <p14:tracePt t="55738" x="6870700" y="4654550"/>
          <p14:tracePt t="55755" x="6883400" y="4654550"/>
          <p14:tracePt t="55757" x="6896100" y="4654550"/>
          <p14:tracePt t="55772" x="6924675" y="4654550"/>
          <p14:tracePt t="55788" x="6946900" y="4654550"/>
          <p14:tracePt t="55806" x="7004050" y="4641850"/>
          <p14:tracePt t="55822" x="7048500" y="4629150"/>
          <p14:tracePt t="55838" x="7086600" y="4616450"/>
          <p14:tracePt t="55855" x="7156450" y="4597400"/>
          <p14:tracePt t="55871" x="7213600" y="4578350"/>
          <p14:tracePt t="55889" x="7273925" y="4572000"/>
          <p14:tracePt t="55905" x="7359650" y="4562475"/>
          <p14:tracePt t="55922" x="7404100" y="4556125"/>
          <p14:tracePt t="55938" x="7464425" y="4549775"/>
          <p14:tracePt t="55955" x="7537450" y="4543425"/>
          <p14:tracePt t="55971" x="7588250" y="4543425"/>
          <p14:tracePt t="55989" x="7632700" y="4537075"/>
          <p14:tracePt t="56005" x="7673975" y="4537075"/>
          <p14:tracePt t="56021" x="7702550" y="4537075"/>
          <p14:tracePt t="56039" x="7718425" y="4537075"/>
          <p14:tracePt t="56055" x="7734300" y="4537075"/>
          <p14:tracePt t="56071" x="7750175" y="4537075"/>
          <p14:tracePt t="56088" x="7759700" y="4537075"/>
          <p14:tracePt t="56105" x="7778750" y="4537075"/>
          <p14:tracePt t="56121" x="7794625" y="4537075"/>
          <p14:tracePt t="56138" x="7810500" y="4533900"/>
          <p14:tracePt t="56155" x="7829550" y="4533900"/>
          <p14:tracePt t="56171" x="7845425" y="4533900"/>
          <p14:tracePt t="56188" x="7867650" y="4533900"/>
          <p14:tracePt t="56205" x="7905750" y="4533900"/>
          <p14:tracePt t="56222" x="7927975" y="4533900"/>
          <p14:tracePt t="56238" x="7966075" y="4533900"/>
          <p14:tracePt t="56255" x="8007350" y="4537075"/>
          <p14:tracePt t="56272" x="8051800" y="4549775"/>
          <p14:tracePt t="56289" x="8096250" y="4562475"/>
          <p14:tracePt t="56305" x="8169275" y="4587875"/>
          <p14:tracePt t="56321" x="8232775" y="4600575"/>
          <p14:tracePt t="56338" x="8286750" y="4613275"/>
          <p14:tracePt t="56355" x="8359775" y="4629150"/>
          <p14:tracePt t="56372" x="8394700" y="4629150"/>
          <p14:tracePt t="56388" x="8439150" y="4629150"/>
          <p14:tracePt t="56405" x="8496300" y="4629150"/>
          <p14:tracePt t="56421" x="8524875" y="4629150"/>
          <p14:tracePt t="56439" x="8562975" y="4629150"/>
          <p14:tracePt t="56455" x="8588375" y="4619625"/>
          <p14:tracePt t="56472" x="8616950" y="4619625"/>
          <p14:tracePt t="56489" x="8636000" y="4619625"/>
          <p14:tracePt t="56505" x="8658225" y="4613275"/>
          <p14:tracePt t="56521" x="8667750" y="4613275"/>
          <p14:tracePt t="56539" x="8689975" y="4613275"/>
          <p14:tracePt t="56555" x="8702675" y="4610100"/>
          <p14:tracePt t="56572" x="8712200" y="4610100"/>
          <p14:tracePt t="56589" x="8721725" y="4610100"/>
          <p14:tracePt t="56605" x="8728075" y="4603750"/>
          <p14:tracePt t="56719" x="8728075" y="4600575"/>
          <p14:tracePt t="57216" x="8724900" y="4600575"/>
          <p14:tracePt t="57223" x="8721725" y="4606925"/>
          <p14:tracePt t="57238" x="8705850" y="4616450"/>
          <p14:tracePt t="57255" x="8670925" y="4616450"/>
          <p14:tracePt t="57271" x="8623300" y="4635500"/>
          <p14:tracePt t="57273" x="8604250" y="4635500"/>
          <p14:tracePt t="57288" x="8566150" y="4648200"/>
          <p14:tracePt t="57305" x="8537575" y="4654550"/>
          <p14:tracePt t="57338" x="8410575" y="4679950"/>
          <p14:tracePt t="57372" x="8178800" y="4727575"/>
          <p14:tracePt t="57388" x="8016875" y="4746625"/>
          <p14:tracePt t="57405" x="7864475" y="4772025"/>
          <p14:tracePt t="57422" x="7686675" y="4806950"/>
          <p14:tracePt t="57438" x="7581900" y="4822825"/>
          <p14:tracePt t="57455" x="7493000" y="4848225"/>
          <p14:tracePt t="57472" x="7375525" y="4848225"/>
          <p14:tracePt t="57488" x="7302500" y="4860925"/>
          <p14:tracePt t="57504" x="7207250" y="4876800"/>
          <p14:tracePt t="57522" x="7061200" y="4902200"/>
          <p14:tracePt t="57538" x="6962775" y="4927600"/>
          <p14:tracePt t="57555" x="6908800" y="4946650"/>
          <p14:tracePt t="57571" x="6845300" y="4972050"/>
          <p14:tracePt t="57588" x="6807200" y="4991100"/>
          <p14:tracePt t="57605" x="6762750" y="5003800"/>
          <p14:tracePt t="57621" x="6680200" y="5026025"/>
          <p14:tracePt t="57638" x="6635750" y="5032375"/>
          <p14:tracePt t="57655" x="6591300" y="5032375"/>
          <p14:tracePt t="57671" x="6527800" y="5032375"/>
          <p14:tracePt t="57688" x="6499225" y="5032375"/>
          <p14:tracePt t="57705" x="6489700" y="5032375"/>
          <p14:tracePt t="57721" x="6473825" y="5032375"/>
          <p14:tracePt t="57738" x="6457950" y="5032375"/>
          <p14:tracePt t="57755" x="6448425" y="5032375"/>
          <p14:tracePt t="57771" x="6438900" y="5032375"/>
          <p14:tracePt t="57788" x="6435725" y="5032375"/>
          <p14:tracePt t="58085" x="6470650" y="5032375"/>
          <p14:tracePt t="58092" x="6505575" y="5032375"/>
          <p14:tracePt t="58106" x="6578600" y="5032375"/>
          <p14:tracePt t="58122" x="6638925" y="5038725"/>
          <p14:tracePt t="58138" x="6699250" y="5045075"/>
          <p14:tracePt t="58156" x="6794500" y="5045075"/>
          <p14:tracePt t="58172" x="6832600" y="5045075"/>
          <p14:tracePt t="58205" x="6937375" y="5045075"/>
          <p14:tracePt t="58238" x="7019925" y="5022850"/>
          <p14:tracePt t="58255" x="7083425" y="5003800"/>
          <p14:tracePt t="58271" x="7131050" y="4981575"/>
          <p14:tracePt t="58288" x="7159625" y="4972050"/>
          <p14:tracePt t="58290" x="7188200" y="4972050"/>
          <p14:tracePt t="58305" x="7223125" y="4965700"/>
          <p14:tracePt t="58321" x="7261225" y="4953000"/>
          <p14:tracePt t="58338" x="7299325" y="4940300"/>
          <p14:tracePt t="58354" x="7362825" y="4914900"/>
          <p14:tracePt t="58371" x="7400925" y="4908550"/>
          <p14:tracePt t="58388" x="7451725" y="4902200"/>
          <p14:tracePt t="58404" x="7524750" y="4895850"/>
          <p14:tracePt t="58421" x="7575550" y="4895850"/>
          <p14:tracePt t="58438" x="7620000" y="4895850"/>
          <p14:tracePt t="58455" x="7696200" y="4895850"/>
          <p14:tracePt t="58472" x="7756525" y="4895850"/>
          <p14:tracePt t="58489" x="7800975" y="4895850"/>
          <p14:tracePt t="58505" x="7864475" y="4889500"/>
          <p14:tracePt t="58521" x="7893050" y="4889500"/>
          <p14:tracePt t="58538" x="7915275" y="4889500"/>
          <p14:tracePt t="58555" x="7950200" y="4883150"/>
          <p14:tracePt t="58571" x="7966075" y="4876800"/>
          <p14:tracePt t="58589" x="7991475" y="4876800"/>
          <p14:tracePt t="58605" x="8004175" y="4860925"/>
          <p14:tracePt t="58621" x="8016875" y="4860925"/>
          <p14:tracePt t="58638" x="8029575" y="4860925"/>
          <p14:tracePt t="58654" x="8048625" y="4860925"/>
          <p14:tracePt t="58672" x="8058150" y="4860925"/>
          <p14:tracePt t="58689" x="8061325" y="4860925"/>
          <p14:tracePt t="58797" x="8054975" y="4860925"/>
          <p14:tracePt t="58803" x="8051800" y="4860925"/>
          <p14:tracePt t="58810" x="8045450" y="4860925"/>
          <p14:tracePt t="58821" x="8042275" y="4854575"/>
          <p14:tracePt t="58838" x="8013700" y="4845050"/>
          <p14:tracePt t="58854" x="7985125" y="4832350"/>
          <p14:tracePt t="58872" x="7931150" y="4819650"/>
          <p14:tracePt t="58889" x="7835900" y="4813300"/>
          <p14:tracePt t="58904" x="7781925" y="4806950"/>
          <p14:tracePt t="58921" x="7731125" y="4806950"/>
          <p14:tracePt t="58938" x="7635875" y="4806950"/>
          <p14:tracePt t="58955" x="7591425" y="4806950"/>
          <p14:tracePt t="58972" x="7546975" y="4806950"/>
          <p14:tracePt t="58988" x="7493000" y="4810125"/>
          <p14:tracePt t="59005" x="7461250" y="4813300"/>
          <p14:tracePt t="59022" x="7432675" y="4813300"/>
          <p14:tracePt t="59038" x="7394575" y="4813300"/>
          <p14:tracePt t="59054" x="7362825" y="4813300"/>
          <p14:tracePt t="59071" x="7321550" y="4813300"/>
          <p14:tracePt t="59088" x="7248525" y="4813300"/>
          <p14:tracePt t="59105" x="7204075" y="4813300"/>
          <p14:tracePt t="59121" x="7169150" y="4813300"/>
          <p14:tracePt t="59138" x="7121525" y="4813300"/>
          <p14:tracePt t="59154" x="7099300" y="4819650"/>
          <p14:tracePt t="59171" x="7061200" y="4819650"/>
          <p14:tracePt t="59188" x="6985000" y="4819650"/>
          <p14:tracePt t="59205" x="6905625" y="4819650"/>
          <p14:tracePt t="59221" x="6842125" y="4810125"/>
          <p14:tracePt t="59238" x="6743700" y="4794250"/>
          <p14:tracePt t="59254" x="6705600" y="4794250"/>
          <p14:tracePt t="59272" x="6677025" y="4794250"/>
          <p14:tracePt t="59288" x="6648450" y="4794250"/>
          <p14:tracePt t="59305" x="6638925" y="4794250"/>
          <p14:tracePt t="59322" x="6613525" y="4794250"/>
          <p14:tracePt t="59338" x="6591300" y="4784725"/>
          <p14:tracePt t="59355" x="6559550" y="4772025"/>
          <p14:tracePt t="59373" x="6546850" y="4772025"/>
          <p14:tracePt t="59388" x="6537325" y="4772025"/>
          <p14:tracePt t="59405" x="6521450" y="4772025"/>
          <p14:tracePt t="59422" x="6505575" y="4772025"/>
          <p14:tracePt t="59438" x="6502400" y="4772025"/>
          <p14:tracePt t="59530" x="6508750" y="4768850"/>
          <p14:tracePt t="59537" x="6511925" y="4768850"/>
          <p14:tracePt t="59543" x="6518275" y="4756150"/>
          <p14:tracePt t="59555" x="6537325" y="4749800"/>
          <p14:tracePt t="59572" x="6569075" y="4749800"/>
          <p14:tracePt t="59588" x="6613525" y="4749800"/>
          <p14:tracePt t="59605" x="6657975" y="4749800"/>
          <p14:tracePt t="59622" x="6731000" y="4730750"/>
          <p14:tracePt t="59638" x="6791325" y="4730750"/>
          <p14:tracePt t="59655" x="6851650" y="4730750"/>
          <p14:tracePt t="59672" x="6911975" y="4730750"/>
          <p14:tracePt t="59688" x="6950075" y="4730750"/>
          <p14:tracePt t="59704" x="6985000" y="4730750"/>
          <p14:tracePt t="59721" x="7042150" y="4730750"/>
          <p14:tracePt t="59739" x="7077075" y="4730750"/>
          <p14:tracePt t="59755" x="7121525" y="4718050"/>
          <p14:tracePt t="59772" x="7185025" y="4711700"/>
          <p14:tracePt t="59788" x="7229475" y="4705350"/>
          <p14:tracePt t="59805" x="7267575" y="4692650"/>
          <p14:tracePt t="59821" x="7353300" y="4686300"/>
          <p14:tracePt t="59838" x="7407275" y="4679950"/>
          <p14:tracePt t="59854" x="7451725" y="4673600"/>
          <p14:tracePt t="59872" x="7512050" y="4667250"/>
          <p14:tracePt t="59888" x="7550150" y="4667250"/>
          <p14:tracePt t="59905" x="7572375" y="4667250"/>
          <p14:tracePt t="59922" x="7613650" y="4667250"/>
          <p14:tracePt t="59938" x="7642225" y="4667250"/>
          <p14:tracePt t="59954" x="7686675" y="4667250"/>
          <p14:tracePt t="59971" x="7740650" y="4667250"/>
          <p14:tracePt t="59988" x="7785100" y="4667250"/>
          <p14:tracePt t="60004" x="7807325" y="4667250"/>
          <p14:tracePt t="60021" x="7848600" y="4673600"/>
          <p14:tracePt t="60037" x="7870825" y="4679950"/>
          <p14:tracePt t="60054" x="7886700" y="4686300"/>
          <p14:tracePt t="60071" x="7912100" y="4702175"/>
          <p14:tracePt t="60087" x="7921625" y="4708525"/>
          <p14:tracePt t="60104" x="7934325" y="4711700"/>
          <p14:tracePt t="60121" x="7959725" y="4718050"/>
          <p14:tracePt t="60137" x="7969250" y="4721225"/>
          <p14:tracePt t="60154" x="7978775" y="4721225"/>
          <p14:tracePt t="60171" x="7997825" y="4727575"/>
          <p14:tracePt t="60212" x="8004175" y="4727575"/>
          <p14:tracePt t="60221" x="8007350" y="4727575"/>
          <p14:tracePt t="60238" x="8013700" y="4727575"/>
          <p14:tracePt t="60255" x="8016875" y="4727575"/>
          <p14:tracePt t="60271" x="8023225" y="4727575"/>
          <p14:tracePt t="61303" x="7994650" y="4702175"/>
          <p14:tracePt t="61309" x="7931150" y="4648200"/>
          <p14:tracePt t="61321" x="7877175" y="4594225"/>
          <p14:tracePt t="61338" x="7610475" y="4349750"/>
          <p14:tracePt t="61358" x="7391400" y="4130675"/>
          <p14:tracePt t="61373" x="7143750" y="3911600"/>
          <p14:tracePt t="61405" x="6918325" y="3676650"/>
          <p14:tracePt t="61438" x="6791325" y="3549650"/>
          <p14:tracePt t="61456" x="6743700" y="3514725"/>
          <p14:tracePt t="61472" x="6702425" y="3476625"/>
          <p14:tracePt t="61488" x="6607175" y="3362325"/>
          <p14:tracePt t="61504" x="6540500" y="3289300"/>
          <p14:tracePt t="61521" x="6496050" y="3228975"/>
          <p14:tracePt t="61538" x="6467475" y="3162300"/>
          <p14:tracePt t="61554" x="6457950" y="3133725"/>
          <p14:tracePt t="61571" x="6457950" y="3111500"/>
          <p14:tracePt t="61588" x="6457950" y="3070225"/>
          <p14:tracePt t="61604" x="6457950" y="3025775"/>
          <p14:tracePt t="61622" x="6457950" y="2959100"/>
          <p14:tracePt t="61638" x="6438900" y="2921000"/>
          <p14:tracePt t="61655" x="6426200" y="2873375"/>
          <p14:tracePt t="61671" x="6407150" y="2838450"/>
          <p14:tracePt t="61688" x="6397625" y="2828925"/>
          <p14:tracePt t="61704" x="6381750" y="2819400"/>
          <p14:tracePt t="61720" x="6372225" y="2809875"/>
          <p14:tracePt t="61738" x="6327775" y="2771775"/>
          <p14:tracePt t="61754" x="6296025" y="2740025"/>
          <p14:tracePt t="61772" x="6226175" y="2667000"/>
          <p14:tracePt t="61788" x="6172200" y="2616200"/>
          <p14:tracePt t="61804" x="6130925" y="2565400"/>
          <p14:tracePt t="61822" x="6064250" y="2517775"/>
          <p14:tracePt t="61838" x="5984875" y="2463800"/>
          <p14:tracePt t="61855" x="5892800" y="2406650"/>
          <p14:tracePt t="61871" x="5730875" y="2336800"/>
          <p14:tracePt t="61887" x="5632450" y="2305050"/>
          <p14:tracePt t="61904" x="5534025" y="2273300"/>
          <p14:tracePt t="61921" x="5422900" y="2247900"/>
          <p14:tracePt t="61938" x="5362575" y="2247900"/>
          <p14:tracePt t="61954" x="5283200" y="2241550"/>
          <p14:tracePt t="61971" x="5153025" y="2232025"/>
          <p14:tracePt t="61987" x="5067300" y="2219325"/>
          <p14:tracePt t="62004" x="5016500" y="2209800"/>
          <p14:tracePt t="62021" x="4953000" y="2209800"/>
          <p14:tracePt t="62038" x="4930775" y="2209800"/>
          <p14:tracePt t="62055" x="4895850" y="2209800"/>
          <p14:tracePt t="62071" x="4832350" y="2209800"/>
          <p14:tracePt t="62088" x="4794250" y="2209800"/>
          <p14:tracePt t="62104" x="4752975" y="2209800"/>
          <p14:tracePt t="62121" x="4702175" y="2225675"/>
          <p14:tracePt t="62138" x="4679950" y="2238375"/>
          <p14:tracePt t="62154" x="4654550" y="2257425"/>
          <p14:tracePt t="62171" x="4641850" y="2270125"/>
          <p14:tracePt t="62188" x="4629150" y="2279650"/>
          <p14:tracePt t="62204" x="4619625" y="2289175"/>
          <p14:tracePt t="62221" x="4600575" y="2311400"/>
          <p14:tracePt t="62238" x="4591050" y="2327275"/>
          <p14:tracePt t="62254" x="4578350" y="2349500"/>
          <p14:tracePt t="62271" x="4565650" y="2390775"/>
          <p14:tracePt t="62288" x="4568825" y="2435225"/>
          <p14:tracePt t="62305" x="4587875" y="2498725"/>
          <p14:tracePt t="62321" x="4619625" y="2540000"/>
          <p14:tracePt t="62338" x="4648200" y="2587625"/>
          <p14:tracePt t="62354" x="4673600" y="2632075"/>
          <p14:tracePt t="62371" x="4721225" y="2698750"/>
          <p14:tracePt t="62388" x="4740275" y="2736850"/>
          <p14:tracePt t="62405" x="4772025" y="2790825"/>
          <p14:tracePt t="62421" x="4791075" y="2828925"/>
          <p14:tracePt t="62438" x="4822825" y="2860675"/>
          <p14:tracePt t="62455" x="4848225" y="2901950"/>
          <p14:tracePt t="62471" x="4867275" y="2927350"/>
          <p14:tracePt t="62488" x="4886325" y="2959100"/>
          <p14:tracePt t="62505" x="4902200" y="2978150"/>
          <p14:tracePt t="62521" x="4911725" y="2994025"/>
          <p14:tracePt t="62538" x="4921250" y="3003550"/>
          <p14:tracePt t="62555" x="4946650" y="3019425"/>
          <p14:tracePt t="62570" x="4968875" y="3025775"/>
          <p14:tracePt t="62588" x="5016500" y="3038475"/>
          <p14:tracePt t="62605" x="5089525" y="3063875"/>
          <p14:tracePt t="62621" x="5133975" y="3076575"/>
          <p14:tracePt t="62638" x="5172075" y="3095625"/>
          <p14:tracePt t="62654" x="5257800" y="3146425"/>
          <p14:tracePt t="62670" x="5305425" y="3175000"/>
          <p14:tracePt t="62688" x="5365750" y="3203575"/>
          <p14:tracePt t="62705" x="5451475" y="3228975"/>
          <p14:tracePt t="62721" x="5495925" y="3241675"/>
          <p14:tracePt t="62738" x="5543550" y="3270250"/>
          <p14:tracePt t="62754" x="5600700" y="3289300"/>
          <p14:tracePt t="62771" x="5629275" y="3298825"/>
          <p14:tracePt t="62788" x="5676900" y="3314700"/>
          <p14:tracePt t="62804" x="5740400" y="3340100"/>
          <p14:tracePt t="62821" x="5778500" y="3352800"/>
          <p14:tracePt t="62838" x="5822950" y="3365500"/>
          <p14:tracePt t="62854" x="5895975" y="3390900"/>
          <p14:tracePt t="62871" x="5940425" y="3397250"/>
          <p14:tracePt t="62887" x="6000750" y="3397250"/>
          <p14:tracePt t="62905" x="6086475" y="3397250"/>
          <p14:tracePt t="62921" x="6137275" y="3397250"/>
          <p14:tracePt t="62938" x="6175375" y="3394075"/>
          <p14:tracePt t="62955" x="6238875" y="3368675"/>
          <p14:tracePt t="62971" x="6286500" y="3355975"/>
          <p14:tracePt t="62987" x="6324600" y="3343275"/>
          <p14:tracePt t="63004" x="6359525" y="3317875"/>
          <p14:tracePt t="63021" x="6388100" y="3305175"/>
          <p14:tracePt t="63038" x="6413500" y="3282950"/>
          <p14:tracePt t="63054" x="6461125" y="3213100"/>
          <p14:tracePt t="63070" x="6489700" y="3155950"/>
          <p14:tracePt t="63088" x="6530975" y="3089275"/>
          <p14:tracePt t="63104" x="6540500" y="3063875"/>
          <p14:tracePt t="63121" x="6553200" y="3035300"/>
          <p14:tracePt t="63138" x="6578600" y="2997200"/>
          <p14:tracePt t="63154" x="6584950" y="2974975"/>
          <p14:tracePt t="63171" x="6588125" y="2959100"/>
          <p14:tracePt t="63188" x="6594475" y="2943225"/>
          <p14:tracePt t="63204" x="6594475" y="2930525"/>
          <p14:tracePt t="63221" x="6594475" y="2921000"/>
          <p14:tracePt t="63239" x="6594475" y="2898775"/>
          <p14:tracePt t="63255" x="6594475" y="2882900"/>
          <p14:tracePt t="63272" x="6594475" y="2873375"/>
          <p14:tracePt t="63289" x="6594475" y="2870200"/>
          <p14:tracePt t="63324" x="6594475" y="2863850"/>
          <p14:tracePt t="63345" x="6594475" y="2860675"/>
          <p14:tracePt t="63354" x="6594475" y="2854325"/>
          <p14:tracePt t="63370" x="6591300" y="2851150"/>
          <p14:tracePt t="63388" x="6581775" y="2835275"/>
          <p14:tracePt t="63422" x="6581775" y="2828925"/>
          <p14:tracePt t="63452" x="6578600" y="2828925"/>
          <p14:tracePt t="63460" x="6565900" y="2828925"/>
          <p14:tracePt t="63471" x="6562725" y="2828925"/>
          <p14:tracePt t="63487" x="6546850" y="2819400"/>
          <p14:tracePt t="63504" x="6543675" y="2819400"/>
          <p14:tracePt t="63521" x="6543675" y="2816225"/>
          <p14:tracePt t="63716" x="6524625" y="2816225"/>
          <p14:tracePt t="63723" x="6515100" y="2819400"/>
          <p14:tracePt t="63737" x="6477000" y="2844800"/>
          <p14:tracePt t="63754" x="6397625" y="2908300"/>
          <p14:tracePt t="63771" x="6238875" y="3019425"/>
          <p14:tracePt t="63789" x="5972175" y="3286125"/>
          <p14:tracePt t="63806" x="5807075" y="3457575"/>
          <p14:tracePt t="63823" x="5572125" y="3733800"/>
          <p14:tracePt t="63839" x="5461000" y="3879850"/>
          <p14:tracePt t="63856" x="5362575" y="3997325"/>
          <p14:tracePt t="63871" x="5213350" y="4146550"/>
          <p14:tracePt t="63888" x="5118100" y="4241800"/>
          <p14:tracePt t="63904" x="5041900" y="4318000"/>
          <p14:tracePt t="63921" x="4956175" y="4419600"/>
          <p14:tracePt t="63937" x="4905375" y="4521200"/>
          <p14:tracePt t="63954" x="4857750" y="4600575"/>
          <p14:tracePt t="63971" x="4810125" y="4718050"/>
          <p14:tracePt t="63987" x="4797425" y="4762500"/>
          <p14:tracePt t="64004" x="4794250" y="4784725"/>
          <p14:tracePt t="64265" x="4740275" y="4781550"/>
          <p14:tracePt t="64271" x="4657725" y="4772025"/>
          <p14:tracePt t="64288" x="4498975" y="4772025"/>
          <p14:tracePt t="64304" x="4384675" y="4772025"/>
          <p14:tracePt t="64321" x="4244975" y="4772025"/>
          <p14:tracePt t="64338" x="4191000" y="4772025"/>
          <p14:tracePt t="64354" x="4168775" y="4772025"/>
          <p14:tracePt t="64371" x="4140200" y="4772025"/>
          <p14:tracePt t="64387" x="4130675" y="4772025"/>
          <p14:tracePt t="64404" x="4121150" y="4772025"/>
          <p14:tracePt t="64421" x="4098925" y="4772025"/>
          <p14:tracePt t="64438" x="4089400" y="4765675"/>
          <p14:tracePt t="64454" x="4079875" y="4756150"/>
          <p14:tracePt t="64471" x="4079875" y="4740275"/>
          <p14:tracePt t="64487" x="4079875" y="4727575"/>
          <p14:tracePt t="64504" x="4079875" y="4718050"/>
          <p14:tracePt t="64521" x="4079875" y="4708525"/>
          <p14:tracePt t="64537" x="4079875" y="4702175"/>
          <p14:tracePt t="64554" x="4070350" y="4702175"/>
          <p14:tracePt t="64571" x="4044950" y="4702175"/>
          <p14:tracePt t="64587" x="4022725" y="4702175"/>
          <p14:tracePt t="64604" x="4013200" y="4702175"/>
          <p14:tracePt t="64620" x="3994150" y="4702175"/>
          <p14:tracePt t="64638" x="3984625" y="4702175"/>
          <p14:tracePt t="64655" x="3962400" y="4705350"/>
          <p14:tracePt t="64671" x="3917950" y="4718050"/>
          <p14:tracePt t="64687" x="3838575" y="4756150"/>
          <p14:tracePt t="64705" x="3743325" y="4810125"/>
          <p14:tracePt t="64720" x="3692525" y="4841875"/>
          <p14:tracePt t="64737" x="3644900" y="4886325"/>
          <p14:tracePt t="64754" x="3606800" y="4921250"/>
          <p14:tracePt t="64770" x="3581400" y="4953000"/>
          <p14:tracePt t="64788" x="3571875" y="4975225"/>
          <p14:tracePt t="64804" x="3552825" y="5010150"/>
          <p14:tracePt t="64820" x="3552825" y="5026025"/>
          <p14:tracePt t="64837" x="3552825" y="5048250"/>
          <p14:tracePt t="64840" x="3552825" y="5067300"/>
          <p14:tracePt t="64854" x="3552825" y="5089525"/>
          <p14:tracePt t="64871" x="3552825" y="5111750"/>
          <p14:tracePt t="64887" x="3562350" y="5146675"/>
          <p14:tracePt t="64904" x="3597275" y="5207000"/>
          <p14:tracePt t="64920" x="3654425" y="5248275"/>
          <p14:tracePt t="64937" x="3714750" y="5302250"/>
          <p14:tracePt t="64954" x="3775075" y="5356225"/>
          <p14:tracePt t="64970" x="3794125" y="5381625"/>
          <p14:tracePt t="64987" x="3806825" y="5410200"/>
          <p14:tracePt t="65004" x="3832225" y="5448300"/>
          <p14:tracePt t="65020" x="3841750" y="5476875"/>
          <p14:tracePt t="65037" x="3854450" y="5502275"/>
          <p14:tracePt t="65055" x="3892550" y="5543550"/>
          <p14:tracePt t="65070" x="3930650" y="5572125"/>
          <p14:tracePt t="65088" x="3997325" y="5613400"/>
          <p14:tracePt t="65104" x="4102100" y="5661025"/>
          <p14:tracePt t="65120" x="4165600" y="5673725"/>
          <p14:tracePt t="65137" x="4210050" y="5686425"/>
          <p14:tracePt t="65154" x="4283075" y="5705475"/>
          <p14:tracePt t="65170" x="4333875" y="5711825"/>
          <p14:tracePt t="65187" x="4397375" y="5734050"/>
          <p14:tracePt t="65204" x="4505325" y="5740400"/>
          <p14:tracePt t="65220" x="4556125" y="5740400"/>
          <p14:tracePt t="65237" x="4610100" y="5746750"/>
          <p14:tracePt t="65254" x="4679950" y="5746750"/>
          <p14:tracePt t="65271" x="4730750" y="5746750"/>
          <p14:tracePt t="65288" x="4775200" y="5746750"/>
          <p14:tracePt t="65304" x="4848225" y="5746750"/>
          <p14:tracePt t="65321" x="4899025" y="5746750"/>
          <p14:tracePt t="65338" x="4962525" y="5746750"/>
          <p14:tracePt t="65354" x="4997450" y="5746750"/>
          <p14:tracePt t="65371" x="5035550" y="5746750"/>
          <p14:tracePt t="65388" x="5092700" y="5721350"/>
          <p14:tracePt t="65404" x="5121275" y="5708650"/>
          <p14:tracePt t="65421" x="5168900" y="5689600"/>
          <p14:tracePt t="65438" x="5219700" y="5645150"/>
          <p14:tracePt t="65454" x="5245100" y="5619750"/>
          <p14:tracePt t="65470" x="5276850" y="5588000"/>
          <p14:tracePt t="65488" x="5311775" y="5543550"/>
          <p14:tracePt t="65504" x="5337175" y="5511800"/>
          <p14:tracePt t="65521" x="5356225" y="5489575"/>
          <p14:tracePt t="65538" x="5375275" y="5422900"/>
          <p14:tracePt t="65554" x="5381625" y="5362575"/>
          <p14:tracePt t="65570" x="5381625" y="5302250"/>
          <p14:tracePt t="65588" x="5381625" y="5248275"/>
          <p14:tracePt t="65604" x="5381625" y="5232400"/>
          <p14:tracePt t="65621" x="5381625" y="5222875"/>
          <p14:tracePt t="65638" x="5359400" y="5191125"/>
          <p14:tracePt t="65654" x="5337175" y="5178425"/>
          <p14:tracePt t="65670" x="5299075" y="5153025"/>
          <p14:tracePt t="65687" x="5191125" y="5108575"/>
          <p14:tracePt t="65704" x="5124450" y="5070475"/>
          <p14:tracePt t="65720" x="5060950" y="5054600"/>
          <p14:tracePt t="65738" x="4943475" y="5016500"/>
          <p14:tracePt t="65754" x="4832350" y="4965700"/>
          <p14:tracePt t="65770" x="4708525" y="4905375"/>
          <p14:tracePt t="65787" x="4505325" y="4832350"/>
          <p14:tracePt t="65804" x="4371975" y="4787900"/>
          <p14:tracePt t="65821" x="4286250" y="4765675"/>
          <p14:tracePt t="65837" x="4175125" y="4743450"/>
          <p14:tracePt t="65854" x="4089400" y="4727575"/>
          <p14:tracePt t="65871" x="4003675" y="4711700"/>
          <p14:tracePt t="65887" x="3851275" y="4705350"/>
          <p14:tracePt t="65904" x="3781425" y="4705350"/>
          <p14:tracePt t="65921" x="3711575" y="4705350"/>
          <p14:tracePt t="65938" x="3625850" y="4705350"/>
          <p14:tracePt t="65954" x="3571875" y="4705350"/>
          <p14:tracePt t="65970" x="3527425" y="4714875"/>
          <p14:tracePt t="65987" x="3463925" y="4727575"/>
          <p14:tracePt t="66004" x="3425825" y="4740275"/>
          <p14:tracePt t="66021" x="3381375" y="4752975"/>
          <p14:tracePt t="66037" x="3324225" y="4778375"/>
          <p14:tracePt t="66054" x="3298825" y="4810125"/>
          <p14:tracePt t="66071" x="3254375" y="4845050"/>
          <p14:tracePt t="66087" x="3244850" y="4870450"/>
          <p14:tracePt t="66103" x="3225800" y="4892675"/>
          <p14:tracePt t="66121" x="3219450" y="4933950"/>
          <p14:tracePt t="66137" x="3219450" y="4956175"/>
          <p14:tracePt t="66154" x="3219450" y="5000625"/>
          <p14:tracePt t="66171" x="3222625" y="5086350"/>
          <p14:tracePt t="66187" x="3248025" y="5162550"/>
          <p14:tracePt t="66204" x="3260725" y="5226050"/>
          <p14:tracePt t="66221" x="3289300" y="5318125"/>
          <p14:tracePt t="66237" x="3327400" y="5397500"/>
          <p14:tracePt t="66254" x="3368675" y="5476875"/>
          <p14:tracePt t="66271" x="3482975" y="5591175"/>
          <p14:tracePt t="66287" x="3552825" y="5645150"/>
          <p14:tracePt t="66304" x="3603625" y="5689600"/>
          <p14:tracePt t="66321" x="3670300" y="5715000"/>
          <p14:tracePt t="66337" x="3714750" y="5734050"/>
          <p14:tracePt t="66353" x="3778250" y="5749925"/>
          <p14:tracePt t="66371" x="3943350" y="5775325"/>
          <p14:tracePt t="66387" x="4025900" y="5775325"/>
          <p14:tracePt t="66404" x="4086225" y="5775325"/>
          <p14:tracePt t="66420" x="4156075" y="5772150"/>
          <p14:tracePt t="66438" x="4194175" y="5759450"/>
          <p14:tracePt t="66453" x="4216400" y="5746750"/>
          <p14:tracePt t="66470" x="4238625" y="5724525"/>
          <p14:tracePt t="66488" x="4254500" y="5724525"/>
          <p14:tracePt t="66504" x="4260850" y="5724525"/>
          <p14:tracePt t="66520" x="4264025" y="5724525"/>
          <p14:tracePt t="66537" x="4270375" y="5724525"/>
          <p14:tracePt t="67104" x="4238625" y="5676900"/>
          <p14:tracePt t="67111" x="4184650" y="5613400"/>
          <p14:tracePt t="67121" x="4137025" y="5540375"/>
          <p14:tracePt t="67137" x="4032250" y="5346700"/>
          <p14:tracePt t="67154" x="3879850" y="4997450"/>
          <p14:tracePt t="67179" x="3641725" y="4451350"/>
          <p14:tracePt t="67205" x="3333750" y="3832225"/>
          <p14:tracePt t="67240" x="3101975" y="3406775"/>
          <p14:tracePt t="67256" x="3054350" y="3324225"/>
          <p14:tracePt t="67271" x="3000375" y="3244850"/>
          <p14:tracePt t="67287" x="2968625" y="3165475"/>
          <p14:tracePt t="67304" x="2914650" y="3057525"/>
          <p14:tracePt t="67321" x="2876550" y="2990850"/>
          <p14:tracePt t="67339" x="2847975" y="2876550"/>
          <p14:tracePt t="67354" x="2841625" y="2816225"/>
          <p14:tracePt t="67370" x="2841625" y="2762250"/>
          <p14:tracePt t="67387" x="2841625" y="2711450"/>
          <p14:tracePt t="67404" x="2841625" y="2647950"/>
          <p14:tracePt t="67421" x="2841625" y="2603500"/>
          <p14:tracePt t="67438" x="2841625" y="2568575"/>
          <p14:tracePt t="67454" x="2841625" y="2441575"/>
          <p14:tracePt t="67470" x="2841625" y="2349500"/>
          <p14:tracePt t="67487" x="2854325" y="2273300"/>
          <p14:tracePt t="67504" x="2892425" y="2168525"/>
          <p14:tracePt t="67520" x="2921000" y="2101850"/>
          <p14:tracePt t="67538" x="2984500" y="1993900"/>
          <p14:tracePt t="67554" x="3013075" y="1927225"/>
          <p14:tracePt t="67570" x="3048000" y="1870075"/>
          <p14:tracePt t="67587" x="3089275" y="1803400"/>
          <p14:tracePt t="67603" x="3121025" y="1765300"/>
          <p14:tracePt t="67620" x="3149600" y="1717675"/>
          <p14:tracePt t="67638" x="3194050" y="1651000"/>
          <p14:tracePt t="67654" x="3222625" y="1603375"/>
          <p14:tracePt t="67671" x="3254375" y="1565275"/>
          <p14:tracePt t="67688" x="3286125" y="1514475"/>
          <p14:tracePt t="67703" x="3305175" y="1476375"/>
          <p14:tracePt t="67720" x="3317875" y="1447800"/>
          <p14:tracePt t="67737" x="3333750" y="1397000"/>
          <p14:tracePt t="67753" x="3346450" y="1374775"/>
          <p14:tracePt t="67770" x="3365500" y="1343025"/>
          <p14:tracePt t="67788" x="3378200" y="1301750"/>
          <p14:tracePt t="67804" x="3378200" y="1279525"/>
          <p14:tracePt t="67820" x="3378200" y="1257300"/>
          <p14:tracePt t="67837" x="3378200" y="1228725"/>
          <p14:tracePt t="67854" x="3378200" y="1212850"/>
          <p14:tracePt t="67871" x="3378200" y="1203325"/>
          <p14:tracePt t="67888" x="3378200" y="1177925"/>
          <p14:tracePt t="67904" x="3378200" y="1168400"/>
          <p14:tracePt t="67921" x="3378200" y="1158875"/>
          <p14:tracePt t="67937" x="3378200" y="1139825"/>
          <p14:tracePt t="67954" x="3378200" y="1127125"/>
          <p14:tracePt t="67970" x="3378200" y="1123950"/>
          <p14:tracePt t="68173" x="3375025" y="1123950"/>
          <p14:tracePt t="68179" x="3368675" y="1136650"/>
          <p14:tracePt t="68187" x="3362325" y="1155700"/>
          <p14:tracePt t="68203" x="3340100" y="1228725"/>
          <p14:tracePt t="68220" x="3327400" y="1314450"/>
          <p14:tracePt t="68237" x="3305175" y="1425575"/>
          <p14:tracePt t="68254" x="3289300" y="1511300"/>
          <p14:tracePt t="68271" x="3257550" y="1635125"/>
          <p14:tracePt t="68287" x="3241675" y="1708150"/>
          <p14:tracePt t="68303" x="3228975" y="1784350"/>
          <p14:tracePt t="68321" x="3197225" y="1917700"/>
          <p14:tracePt t="68337" x="3181350" y="1993900"/>
          <p14:tracePt t="68354" x="3168650" y="2057400"/>
          <p14:tracePt t="68371" x="3146425" y="2146300"/>
          <p14:tracePt t="68387" x="3124200" y="2212975"/>
          <p14:tracePt t="68404" x="3111500" y="2257425"/>
          <p14:tracePt t="68421" x="3092450" y="2336800"/>
          <p14:tracePt t="68437" x="3079750" y="2390775"/>
          <p14:tracePt t="68454" x="3060700" y="2438400"/>
          <p14:tracePt t="68471" x="3038475" y="2527300"/>
          <p14:tracePt t="68487" x="3025775" y="2581275"/>
          <p14:tracePt t="68503" x="3013075" y="2625725"/>
          <p14:tracePt t="68521" x="2987675" y="2708275"/>
          <p14:tracePt t="68537" x="2974975" y="2746375"/>
          <p14:tracePt t="68554" x="2952750" y="2790825"/>
          <p14:tracePt t="68570" x="2917825" y="2876550"/>
          <p14:tracePt t="68587" x="2905125" y="2940050"/>
          <p14:tracePt t="68604" x="2892425" y="2984500"/>
          <p14:tracePt t="68620" x="2873375" y="3048000"/>
          <p14:tracePt t="68637" x="2854325" y="3079750"/>
          <p14:tracePt t="68653" x="2841625" y="3108325"/>
          <p14:tracePt t="68670" x="2825750" y="3136900"/>
          <p14:tracePt t="68687" x="2816225" y="3146425"/>
          <p14:tracePt t="68703" x="2816225" y="3155950"/>
          <p14:tracePt t="68721" x="2816225" y="3178175"/>
          <p14:tracePt t="68737" x="2816225" y="3187700"/>
          <p14:tracePt t="68754" x="2816225" y="3197225"/>
          <p14:tracePt t="68770" x="2816225" y="3200400"/>
          <p14:tracePt t="68849" x="2816225" y="3194050"/>
          <p14:tracePt t="68856" x="2816225" y="3190875"/>
          <p14:tracePt t="68870" x="2816225" y="3168650"/>
          <p14:tracePt t="68887" x="2819400" y="3124200"/>
          <p14:tracePt t="68903" x="2832100" y="3060700"/>
          <p14:tracePt t="68921" x="2889250" y="2921000"/>
          <p14:tracePt t="68937" x="2943225" y="2787650"/>
          <p14:tracePt t="68953" x="3003550" y="2654300"/>
          <p14:tracePt t="68970" x="3070225" y="2514600"/>
          <p14:tracePt t="68987" x="3111500" y="2425700"/>
          <p14:tracePt t="69003" x="3152775" y="2314575"/>
          <p14:tracePt t="69020" x="3200400" y="2209800"/>
          <p14:tracePt t="69037" x="3219450" y="2152650"/>
          <p14:tracePt t="69054" x="3238500" y="2073275"/>
          <p14:tracePt t="69070" x="3254375" y="2009775"/>
          <p14:tracePt t="69087" x="3267075" y="1946275"/>
          <p14:tracePt t="69105" x="3295650" y="1860550"/>
          <p14:tracePt t="69121" x="3308350" y="1816100"/>
          <p14:tracePt t="69138" x="3321050" y="1787525"/>
          <p14:tracePt t="69154" x="3352800" y="1743075"/>
          <p14:tracePt t="69170" x="3371850" y="1698625"/>
          <p14:tracePt t="69187" x="3384550" y="1660525"/>
          <p14:tracePt t="69204" x="3403600" y="1597025"/>
          <p14:tracePt t="69220" x="3403600" y="1552575"/>
          <p14:tracePt t="69237" x="3403600" y="1524000"/>
          <p14:tracePt t="69254" x="3403600" y="1489075"/>
          <p14:tracePt t="69270" x="3403600" y="1479550"/>
          <p14:tracePt t="69287" x="3403600" y="1470025"/>
          <p14:tracePt t="69304" x="3403600" y="1447800"/>
          <p14:tracePt t="69320" x="3403600" y="1438275"/>
          <p14:tracePt t="69337" x="3397250" y="1428750"/>
          <p14:tracePt t="69353" x="3390900" y="1409700"/>
          <p14:tracePt t="69370" x="3390900" y="1400175"/>
          <p14:tracePt t="69387" x="3390900" y="1390650"/>
          <p14:tracePt t="69403" x="3390900" y="1374775"/>
          <p14:tracePt t="69437" x="3387725" y="1374775"/>
          <p14:tracePt t="69461" x="3381375" y="1374775"/>
          <p14:tracePt t="69475" x="3378200" y="1374775"/>
          <p14:tracePt t="69487" x="3371850" y="1374775"/>
          <p14:tracePt t="69503" x="3355975" y="1374775"/>
          <p14:tracePt t="69520" x="3352800" y="1377950"/>
          <p14:tracePt t="69538" x="3346450" y="1387475"/>
          <p14:tracePt t="69553" x="3336925" y="1400175"/>
          <p14:tracePt t="69570" x="3333750" y="1422400"/>
          <p14:tracePt t="69588" x="3317875" y="1485900"/>
          <p14:tracePt t="69604" x="3286125" y="1609725"/>
          <p14:tracePt t="69620" x="3273425" y="1695450"/>
          <p14:tracePt t="69637" x="3257550" y="1781175"/>
          <p14:tracePt t="69654" x="3232150" y="1933575"/>
          <p14:tracePt t="69670" x="3209925" y="2022475"/>
          <p14:tracePt t="69688" x="3187700" y="2124075"/>
          <p14:tracePt t="69703" x="3155950" y="2190750"/>
          <p14:tracePt t="69720" x="3117850" y="2270125"/>
          <p14:tracePt t="69738" x="3089275" y="2371725"/>
          <p14:tracePt t="69754" x="3067050" y="2438400"/>
          <p14:tracePt t="69770" x="3048000" y="2482850"/>
          <p14:tracePt t="69787" x="3028950" y="2552700"/>
          <p14:tracePt t="69803" x="3016250" y="2606675"/>
          <p14:tracePt t="69820" x="2997200" y="2644775"/>
          <p14:tracePt t="69838" x="2978150" y="2695575"/>
          <p14:tracePt t="69853" x="2965450" y="2724150"/>
          <p14:tracePt t="69870" x="2952750" y="2755900"/>
          <p14:tracePt t="69887" x="2930525" y="2797175"/>
          <p14:tracePt t="69903" x="2917825" y="2822575"/>
          <p14:tracePt t="69921" x="2905125" y="2844800"/>
          <p14:tracePt t="69937" x="2882900" y="2873375"/>
          <p14:tracePt t="69953" x="2873375" y="2889250"/>
          <p14:tracePt t="69970" x="2860675" y="2914650"/>
          <p14:tracePt t="69987" x="2844800" y="2943225"/>
          <p14:tracePt t="70003" x="2828925" y="2959100"/>
          <p14:tracePt t="70020" x="2816225" y="2987675"/>
          <p14:tracePt t="70037" x="2800350" y="3003550"/>
          <p14:tracePt t="70053" x="2797175" y="3013075"/>
          <p14:tracePt t="70070" x="2797175" y="3028950"/>
          <p14:tracePt t="70087" x="2797175" y="3044825"/>
          <p14:tracePt t="70103" x="2790825" y="3054350"/>
          <p14:tracePt t="70120" x="2790825" y="3063875"/>
          <p14:tracePt t="70137" x="2790825" y="3067050"/>
          <p14:tracePt t="70237" x="2790825" y="3060700"/>
          <p14:tracePt t="70244" x="2790825" y="3057525"/>
          <p14:tracePt t="70253" x="2790825" y="3051175"/>
          <p14:tracePt t="70270" x="2790825" y="3041650"/>
          <p14:tracePt t="70287" x="2790825" y="3032125"/>
          <p14:tracePt t="70304" x="2790825" y="3025775"/>
          <p14:tracePt t="70320" x="2790825" y="3013075"/>
          <p14:tracePt t="70337" x="2803525" y="2997200"/>
          <p14:tracePt t="70354" x="2813050" y="2981325"/>
          <p14:tracePt t="70370" x="2825750" y="2943225"/>
          <p14:tracePt t="70387" x="2879725" y="2828925"/>
          <p14:tracePt t="70403" x="2921000" y="2705100"/>
          <p14:tracePt t="70420" x="2955925" y="2597150"/>
          <p14:tracePt t="70438" x="2990850" y="2419350"/>
          <p14:tracePt t="70454" x="3016250" y="2276475"/>
          <p14:tracePt t="70472" x="3041650" y="2111375"/>
          <p14:tracePt t="70488" x="3048000" y="2006600"/>
          <p14:tracePt t="70504" x="3067050" y="1854200"/>
          <p14:tracePt t="70521" x="3092450" y="1689100"/>
          <p14:tracePt t="70537" x="3108325" y="1590675"/>
          <p14:tracePt t="70553" x="3114675" y="1485900"/>
          <p14:tracePt t="70570" x="3130550" y="1390650"/>
          <p14:tracePt t="70587" x="3130550" y="1311275"/>
          <p14:tracePt t="70604" x="3130550" y="1282700"/>
          <p14:tracePt t="70621" x="3130550" y="1247775"/>
          <p14:tracePt t="70637" x="3130550" y="1238250"/>
          <p14:tracePt t="70653" x="3130550" y="1222375"/>
          <p14:tracePt t="70671" x="3130550" y="1203325"/>
          <p14:tracePt t="70687" x="3130550" y="1181100"/>
          <p14:tracePt t="70703" x="3130550" y="1171575"/>
          <p14:tracePt t="70720" x="3130550" y="1149350"/>
          <p14:tracePt t="70737" x="3130550" y="1139825"/>
          <p14:tracePt t="70806" x="3130550" y="1143000"/>
          <p14:tracePt t="70813" x="3130550" y="1146175"/>
          <p14:tracePt t="70820" x="3130550" y="1158875"/>
          <p14:tracePt t="70836" x="3130550" y="1168400"/>
          <p14:tracePt t="70853" x="3130550" y="1177925"/>
          <p14:tracePt t="70870" x="3130550" y="1187450"/>
          <p14:tracePt t="70886" x="3130550" y="1196975"/>
          <p14:tracePt t="70903" x="3130550" y="1212850"/>
          <p14:tracePt t="70905" x="3130550" y="1216025"/>
          <p14:tracePt t="70920" x="3136900" y="1244600"/>
          <p14:tracePt t="70937" x="3146425" y="1327150"/>
          <p14:tracePt t="70953" x="3146425" y="1419225"/>
          <p14:tracePt t="70970" x="3146425" y="1558925"/>
          <p14:tracePt t="70987" x="3130550" y="1685925"/>
          <p14:tracePt t="71004" x="3114675" y="1784350"/>
          <p14:tracePt t="71020" x="3076575" y="1920875"/>
          <p14:tracePt t="71037" x="3044825" y="1997075"/>
          <p14:tracePt t="71053" x="3022600" y="2073275"/>
          <p14:tracePt t="71070" x="2974975" y="2178050"/>
          <p14:tracePt t="71086" x="2952750" y="2244725"/>
          <p14:tracePt t="71103" x="2940050" y="2298700"/>
          <p14:tracePt t="71120" x="2908300" y="2365375"/>
          <p14:tracePt t="71137" x="2895600" y="2393950"/>
          <p14:tracePt t="71154" x="2863850" y="2447925"/>
          <p14:tracePt t="71170" x="2844800" y="2476500"/>
          <p14:tracePt t="71187" x="2819400" y="2508250"/>
          <p14:tracePt t="71203" x="2800350" y="2540000"/>
          <p14:tracePt t="71220" x="2784475" y="2574925"/>
          <p14:tracePt t="71237" x="2771775" y="2606675"/>
          <p14:tracePt t="71254" x="2755900" y="2635250"/>
          <p14:tracePt t="71270" x="2740025" y="2644775"/>
          <p14:tracePt t="71287" x="2730500" y="2660650"/>
          <p14:tracePt t="71304" x="2717800" y="2692400"/>
          <p14:tracePt t="71321" x="2711450" y="2724150"/>
          <p14:tracePt t="71337" x="2705100" y="2746375"/>
          <p14:tracePt t="71354" x="2701925" y="2781300"/>
          <p14:tracePt t="71370" x="2701925" y="2790825"/>
          <p14:tracePt t="71386" x="2701925" y="2800350"/>
          <p14:tracePt t="71403" x="2701925" y="2819400"/>
          <p14:tracePt t="71420" x="2701925" y="2828925"/>
          <p14:tracePt t="71454" x="2701925" y="2822575"/>
          <p14:tracePt t="71470" x="2705100" y="2800350"/>
          <p14:tracePt t="71487" x="2714625" y="2771775"/>
          <p14:tracePt t="71503" x="2752725" y="2676525"/>
          <p14:tracePt t="71520" x="2794000" y="2578100"/>
          <p14:tracePt t="71537" x="2825750" y="2466975"/>
          <p14:tracePt t="71553" x="2867025" y="2320925"/>
          <p14:tracePt t="71570" x="2901950" y="2209800"/>
          <p14:tracePt t="71587" x="2933700" y="2101850"/>
          <p14:tracePt t="71603" x="2959100" y="1978025"/>
          <p14:tracePt t="71620" x="2971800" y="1933575"/>
          <p14:tracePt t="71637" x="2984500" y="1895475"/>
          <p14:tracePt t="71653" x="3009900" y="1838325"/>
          <p14:tracePt t="71670" x="3022600" y="1793875"/>
          <p14:tracePt t="71687" x="3022600" y="1739900"/>
          <p14:tracePt t="71704" x="3035300" y="1676400"/>
          <p14:tracePt t="71720" x="3041650" y="1647825"/>
          <p14:tracePt t="71736" x="3041650" y="1619250"/>
          <p14:tracePt t="71753" x="3044825" y="1590675"/>
          <p14:tracePt t="71770" x="3044825" y="1581150"/>
          <p14:tracePt t="71787" x="3063875" y="1558925"/>
          <p14:tracePt t="71803" x="3073400" y="1533525"/>
          <p14:tracePt t="71820" x="3079750" y="1511300"/>
          <p14:tracePt t="71836" x="3079750" y="1495425"/>
          <p14:tracePt t="71854" x="3079750" y="1479550"/>
          <p14:tracePt t="71870" x="3079750" y="1476375"/>
          <p14:tracePt t="72095" x="3076575" y="1501775"/>
          <p14:tracePt t="72102" x="3067050" y="1552575"/>
          <p14:tracePt t="72109" x="3067050" y="1587500"/>
          <p14:tracePt t="72120" x="3067050" y="1631950"/>
          <p14:tracePt t="72137" x="3044825" y="1755775"/>
          <p14:tracePt t="72153" x="3028950" y="1863725"/>
          <p14:tracePt t="72170" x="3013075" y="1958975"/>
          <p14:tracePt t="72186" x="2997200" y="2057400"/>
          <p14:tracePt t="72203" x="2978150" y="2114550"/>
          <p14:tracePt t="72220" x="2965450" y="2174875"/>
          <p14:tracePt t="72237" x="2946400" y="2238375"/>
          <p14:tracePt t="72254" x="2933700" y="2286000"/>
          <p14:tracePt t="72270" x="2914650" y="2324100"/>
          <p14:tracePt t="72286" x="2895600" y="2365375"/>
          <p14:tracePt t="72303" x="2882900" y="2387600"/>
          <p14:tracePt t="72320" x="2870200" y="2419350"/>
          <p14:tracePt t="72337" x="2867025" y="2451100"/>
          <p14:tracePt t="72353" x="2867025" y="2482850"/>
          <p14:tracePt t="72370" x="2847975" y="2505075"/>
          <p14:tracePt t="72387" x="2835275" y="2546350"/>
          <p14:tracePt t="72403" x="2828925" y="2568575"/>
          <p14:tracePt t="72420" x="2822575" y="2600325"/>
          <p14:tracePt t="72422" x="2822575" y="2603500"/>
          <p14:tracePt t="72437" x="2819400" y="2613025"/>
          <p14:tracePt t="72453" x="2819400" y="2625725"/>
          <p14:tracePt t="72469" x="2819400" y="2638425"/>
          <p14:tracePt t="72487" x="2819400" y="2654300"/>
          <p14:tracePt t="72503" x="2819400" y="2663825"/>
          <p14:tracePt t="72520" x="2819400" y="2673350"/>
          <p14:tracePt t="72537" x="2819400" y="2689225"/>
          <p14:tracePt t="72553" x="2819400" y="269240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Tremoins (Doubs), 29 septembre 2006 / Mambouhans (Doubs), 11 juillet 2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5"/>
          <a:stretch>
            <a:fillRect/>
          </a:stretch>
        </p:blipFill>
        <p:spPr bwMode="auto">
          <a:xfrm>
            <a:off x="5292725" y="188913"/>
            <a:ext cx="3155950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5" descr="image00000000184"/>
          <p:cNvPicPr>
            <a:picLocks noChangeAspect="1" noChangeArrowheads="1"/>
          </p:cNvPicPr>
          <p:nvPr/>
        </p:nvPicPr>
        <p:blipFill>
          <a:blip r:embed="rId5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8" r="46849"/>
          <a:stretch>
            <a:fillRect/>
          </a:stretch>
        </p:blipFill>
        <p:spPr bwMode="auto">
          <a:xfrm>
            <a:off x="0" y="0"/>
            <a:ext cx="2195513" cy="42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6" descr="image00000000174"/>
          <p:cNvPicPr>
            <a:picLocks noChangeAspect="1" noChangeArrowheads="1"/>
          </p:cNvPicPr>
          <p:nvPr/>
        </p:nvPicPr>
        <p:blipFill>
          <a:blip r:embed="rId6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2" r="33817"/>
          <a:stretch>
            <a:fillRect/>
          </a:stretch>
        </p:blipFill>
        <p:spPr bwMode="auto">
          <a:xfrm>
            <a:off x="2268538" y="0"/>
            <a:ext cx="21463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7" descr="image00000000176"/>
          <p:cNvPicPr>
            <a:picLocks noChangeAspect="1" noChangeArrowheads="1"/>
          </p:cNvPicPr>
          <p:nvPr/>
        </p:nvPicPr>
        <p:blipFill>
          <a:blip r:embed="rId7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8" r="36649"/>
          <a:stretch>
            <a:fillRect/>
          </a:stretch>
        </p:blipFill>
        <p:spPr bwMode="auto">
          <a:xfrm>
            <a:off x="7567613" y="3214688"/>
            <a:ext cx="1576387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8" descr="image00000000179"/>
          <p:cNvPicPr>
            <a:picLocks noChangeAspect="1" noChangeArrowheads="1"/>
          </p:cNvPicPr>
          <p:nvPr/>
        </p:nvPicPr>
        <p:blipFill>
          <a:blip r:embed="rId8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5" t="17458" r="34846" b="26651"/>
          <a:stretch>
            <a:fillRect/>
          </a:stretch>
        </p:blipFill>
        <p:spPr bwMode="auto">
          <a:xfrm>
            <a:off x="214313" y="4214813"/>
            <a:ext cx="2786062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Rectangle 6"/>
          <p:cNvSpPr>
            <a:spLocks noChangeArrowheads="1"/>
          </p:cNvSpPr>
          <p:nvPr/>
        </p:nvSpPr>
        <p:spPr bwMode="auto">
          <a:xfrm>
            <a:off x="4071938" y="4214813"/>
            <a:ext cx="2928937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8000"/>
                </a:solidFill>
              </a:rPr>
              <a:t>-</a:t>
            </a:r>
            <a:r>
              <a:rPr lang="fr-FR" altLang="fr-FR" sz="2400">
                <a:solidFill>
                  <a:srgbClr val="FF0000"/>
                </a:solidFill>
              </a:rPr>
              <a:t>Soranges sessiles verticillés sur face inf. des écailles peltées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8000"/>
                </a:solidFill>
              </a:rPr>
              <a:t>-Ecailles verticillées et groupées en cône sporangial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60"/>
    </mc:Choice>
    <mc:Fallback xmlns="">
      <p:transition spd="slow" advTm="105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34" x="2794000" y="2670175"/>
          <p14:tracePt t="5541" x="2743200" y="2638425"/>
          <p14:tracePt t="5548" x="2679700" y="2581275"/>
          <p14:tracePt t="5565" x="2520950" y="2479675"/>
          <p14:tracePt t="5582" x="2362200" y="2378075"/>
          <p14:tracePt t="5598" x="2073275" y="2254250"/>
          <p14:tracePt t="5624" x="1781175" y="2159000"/>
          <p14:tracePt t="5649" x="1409700" y="2085975"/>
          <p14:tracePt t="5683" x="1085850" y="2076450"/>
          <p14:tracePt t="5699" x="971550" y="2076450"/>
          <p14:tracePt t="5715" x="854075" y="2089150"/>
          <p14:tracePt t="5732" x="663575" y="2124075"/>
          <p14:tracePt t="5748" x="565150" y="2165350"/>
          <p14:tracePt t="5765" x="482600" y="2212975"/>
          <p14:tracePt t="5782" x="384175" y="2292350"/>
          <p14:tracePt t="5798" x="333375" y="2324100"/>
          <p14:tracePt t="5814" x="301625" y="2355850"/>
          <p14:tracePt t="5832" x="257175" y="2416175"/>
          <p14:tracePt t="5848" x="238125" y="2454275"/>
          <p14:tracePt t="5865" x="225425" y="2479675"/>
          <p14:tracePt t="5882" x="225425" y="2517775"/>
          <p14:tracePt t="5898" x="225425" y="2530475"/>
          <p14:tracePt t="6296" x="266700" y="2546350"/>
          <p14:tracePt t="6303" x="327025" y="2562225"/>
          <p14:tracePt t="6315" x="387350" y="2578100"/>
          <p14:tracePt t="6331" x="587375" y="2613025"/>
          <p14:tracePt t="6348" x="717550" y="2632075"/>
          <p14:tracePt t="6364" x="866775" y="2632075"/>
          <p14:tracePt t="6381" x="1117600" y="2651125"/>
          <p14:tracePt t="6415" x="1412875" y="2711450"/>
          <p14:tracePt t="6448" x="1663700" y="2809875"/>
          <p14:tracePt t="6466" x="1739900" y="2851150"/>
          <p14:tracePt t="6481" x="1771650" y="2886075"/>
          <p14:tracePt t="6498" x="1797050" y="2908300"/>
          <p14:tracePt t="6515" x="1835150" y="2952750"/>
          <p14:tracePt t="6532" x="1851025" y="2978150"/>
          <p14:tracePt t="6548" x="1863725" y="3006725"/>
          <p14:tracePt t="6564" x="1876425" y="3038475"/>
          <p14:tracePt t="6581" x="1901825" y="3101975"/>
          <p14:tracePt t="6598" x="1908175" y="3146425"/>
          <p14:tracePt t="6615" x="1908175" y="3187700"/>
          <p14:tracePt t="6631" x="1908175" y="3209925"/>
          <p14:tracePt t="6648" x="1908175" y="3238500"/>
          <p14:tracePt t="6665" x="1908175" y="3270250"/>
          <p14:tracePt t="6682" x="1908175" y="3302000"/>
          <p14:tracePt t="6698" x="1908175" y="3317875"/>
          <p14:tracePt t="6715" x="1908175" y="3336925"/>
          <p14:tracePt t="6731" x="1908175" y="3352800"/>
          <p14:tracePt t="6748" x="1908175" y="3355975"/>
          <p14:tracePt t="7165" x="1933575" y="3333750"/>
          <p14:tracePt t="7171" x="1968500" y="3282950"/>
          <p14:tracePt t="7181" x="2012950" y="3232150"/>
          <p14:tracePt t="7198" x="2073275" y="3108325"/>
          <p14:tracePt t="7215" x="2136775" y="2905125"/>
          <p14:tracePt t="7231" x="2162175" y="2784475"/>
          <p14:tracePt t="7264" x="2178050" y="2482850"/>
          <p14:tracePt t="7299" x="2133600" y="2241550"/>
          <p14:tracePt t="7318" x="2117725" y="2143125"/>
          <p14:tracePt t="7332" x="2101850" y="2060575"/>
          <p14:tracePt t="7349" x="2073275" y="1968500"/>
          <p14:tracePt t="7364" x="2060575" y="1930400"/>
          <p14:tracePt t="7381" x="2047875" y="1905000"/>
          <p14:tracePt t="7398" x="2032000" y="1876425"/>
          <p14:tracePt t="7414" x="2016125" y="1866900"/>
          <p14:tracePt t="7432" x="2006600" y="1857375"/>
          <p14:tracePt t="7448" x="1987550" y="1857375"/>
          <p14:tracePt t="7464" x="1978025" y="1857375"/>
          <p14:tracePt t="7481" x="1968500" y="1857375"/>
          <p14:tracePt t="7498" x="1949450" y="1857375"/>
          <p14:tracePt t="7514" x="1917700" y="1857375"/>
          <p14:tracePt t="7531" x="1895475" y="1851025"/>
          <p14:tracePt t="7548" x="1835150" y="1851025"/>
          <p14:tracePt t="7564" x="1790700" y="1851025"/>
          <p14:tracePt t="7581" x="1762125" y="1851025"/>
          <p14:tracePt t="7597" x="1720850" y="1860550"/>
          <p14:tracePt t="7614" x="1695450" y="1870075"/>
          <p14:tracePt t="7632" x="1673225" y="1882775"/>
          <p14:tracePt t="7649" x="1657350" y="1901825"/>
          <p14:tracePt t="7665" x="1647825" y="1911350"/>
          <p14:tracePt t="7681" x="1631950" y="1924050"/>
          <p14:tracePt t="7698" x="1622425" y="1955800"/>
          <p14:tracePt t="7715" x="1622425" y="1978025"/>
          <p14:tracePt t="7732" x="1622425" y="2000250"/>
          <p14:tracePt t="7748" x="1641475" y="2044700"/>
          <p14:tracePt t="7764" x="1666875" y="2076450"/>
          <p14:tracePt t="7782" x="1692275" y="2098675"/>
          <p14:tracePt t="7798" x="1733550" y="2117725"/>
          <p14:tracePt t="7814" x="1752600" y="2133600"/>
          <p14:tracePt t="7831" x="1768475" y="2139950"/>
          <p14:tracePt t="7849" x="1784350" y="2146300"/>
          <p14:tracePt t="7865" x="1793875" y="2149475"/>
          <p14:tracePt t="7882" x="1803400" y="2155825"/>
          <p14:tracePt t="7898" x="1822450" y="2165350"/>
          <p14:tracePt t="7914" x="1831975" y="2174875"/>
          <p14:tracePt t="7931" x="1841500" y="2187575"/>
          <p14:tracePt t="7948" x="1847850" y="2197100"/>
          <p14:tracePt t="7964" x="1854200" y="2206625"/>
          <p14:tracePt t="7981" x="1863725" y="2216150"/>
          <p14:tracePt t="7984" x="1866900" y="2219325"/>
          <p14:tracePt t="7998" x="1866900" y="2235200"/>
          <p14:tracePt t="8014" x="1873250" y="2244725"/>
          <p14:tracePt t="8031" x="1873250" y="2254250"/>
          <p14:tracePt t="8064" x="1873250" y="2260600"/>
          <p14:tracePt t="8082" x="1873250" y="2270125"/>
          <p14:tracePt t="8098" x="1873250" y="2276475"/>
          <p14:tracePt t="8114" x="1873250" y="2279650"/>
          <p14:tracePt t="8132" x="1870075" y="2289175"/>
          <p14:tracePt t="8148" x="1857375" y="2295525"/>
          <p14:tracePt t="8164" x="1841500" y="2301875"/>
          <p14:tracePt t="8182" x="1784350" y="2301875"/>
          <p14:tracePt t="8198" x="1749425" y="2301875"/>
          <p14:tracePt t="8214" x="1720850" y="2308225"/>
          <p14:tracePt t="8232" x="1676400" y="2317750"/>
          <p14:tracePt t="8248" x="1660525" y="2317750"/>
          <p14:tracePt t="8264" x="1651000" y="2317750"/>
          <p14:tracePt t="8282" x="1638300" y="2317750"/>
          <p14:tracePt t="8297" x="1622425" y="2317750"/>
          <p14:tracePt t="8314" x="1612900" y="2317750"/>
          <p14:tracePt t="8332" x="1597025" y="2317750"/>
          <p14:tracePt t="8348" x="1587500" y="2317750"/>
          <p14:tracePt t="8365" x="1571625" y="2317750"/>
          <p14:tracePt t="8381" x="1562100" y="2317750"/>
          <p14:tracePt t="8475" x="1558925" y="2317750"/>
          <p14:tracePt t="8588" x="1552575" y="2317750"/>
          <p14:tracePt t="8603" x="1549400" y="2311400"/>
          <p14:tracePt t="8609" x="1543050" y="2308225"/>
          <p14:tracePt t="8616" x="1539875" y="2301875"/>
          <p14:tracePt t="8631" x="1527175" y="2286000"/>
          <p14:tracePt t="8648" x="1524000" y="2276475"/>
          <p14:tracePt t="8664" x="1524000" y="2270125"/>
          <p14:tracePt t="8681" x="1524000" y="2260600"/>
          <p14:tracePt t="8698" x="1517650" y="2257425"/>
          <p14:tracePt t="8714" x="1514475" y="2247900"/>
          <p14:tracePt t="8731" x="1498600" y="2225675"/>
          <p14:tracePt t="8748" x="1489075" y="2209800"/>
          <p14:tracePt t="8765" x="1463675" y="2174875"/>
          <p14:tracePt t="8782" x="1454150" y="2159000"/>
          <p14:tracePt t="8798" x="1444625" y="2149475"/>
          <p14:tracePt t="8815" x="1435100" y="2136775"/>
          <p14:tracePt t="8831" x="1435100" y="2120900"/>
          <p14:tracePt t="8848" x="1419225" y="2101850"/>
          <p14:tracePt t="8865" x="1400175" y="2060575"/>
          <p14:tracePt t="8881" x="1387475" y="2028825"/>
          <p14:tracePt t="8898" x="1374775" y="1993900"/>
          <p14:tracePt t="8914" x="1352550" y="1949450"/>
          <p14:tracePt t="8931" x="1339850" y="1927225"/>
          <p14:tracePt t="8948" x="1333500" y="1917700"/>
          <p14:tracePt t="8965" x="1333500" y="1901825"/>
          <p14:tracePt t="8981" x="1333500" y="1885950"/>
          <p14:tracePt t="8997" x="1333500" y="1882775"/>
          <p14:tracePt t="9015" x="1333500" y="1870075"/>
          <p14:tracePt t="9031" x="1333500" y="1866900"/>
          <p14:tracePt t="9047" x="1333500" y="1860550"/>
          <p14:tracePt t="12426" x="1336675" y="1851025"/>
          <p14:tracePt t="12433" x="1343025" y="1838325"/>
          <p14:tracePt t="12448" x="1355725" y="1816100"/>
          <p14:tracePt t="12464" x="1368425" y="1784350"/>
          <p14:tracePt t="12481" x="1377950" y="1762125"/>
          <p14:tracePt t="12498" x="1403350" y="1720850"/>
          <p14:tracePt t="12514" x="1403350" y="1698625"/>
          <p14:tracePt t="12547" x="1409700" y="1628775"/>
          <p14:tracePt t="12581" x="1425575" y="1581150"/>
          <p14:tracePt t="12583" x="1435100" y="1555750"/>
          <p14:tracePt t="12598" x="1460500" y="1517650"/>
          <p14:tracePt t="12614" x="1479550" y="1485900"/>
          <p14:tracePt t="12631" x="1520825" y="1441450"/>
          <p14:tracePt t="12647" x="1546225" y="1416050"/>
          <p14:tracePt t="12664" x="1593850" y="1390650"/>
          <p14:tracePt t="12681" x="1701800" y="1320800"/>
          <p14:tracePt t="12697" x="1844675" y="1276350"/>
          <p14:tracePt t="12714" x="2019300" y="1238250"/>
          <p14:tracePt t="12731" x="2232025" y="1193800"/>
          <p14:tracePt t="12747" x="2352675" y="1168400"/>
          <p14:tracePt t="12764" x="2460625" y="1143000"/>
          <p14:tracePt t="12781" x="2552700" y="1114425"/>
          <p14:tracePt t="12797" x="2597150" y="1101725"/>
          <p14:tracePt t="12815" x="2644775" y="1082675"/>
          <p14:tracePt t="12832" x="2733675" y="1060450"/>
          <p14:tracePt t="12848" x="2787650" y="1041400"/>
          <p14:tracePt t="12864" x="2832100" y="1035050"/>
          <p14:tracePt t="12882" x="2905125" y="1019175"/>
          <p14:tracePt t="12897" x="2936875" y="1009650"/>
          <p14:tracePt t="12914" x="2959100" y="996950"/>
          <p14:tracePt t="12931" x="3003550" y="971550"/>
          <p14:tracePt t="12948" x="3013075" y="962025"/>
          <p14:tracePt t="12965" x="3035300" y="946150"/>
          <p14:tracePt t="12981" x="3063875" y="914400"/>
          <p14:tracePt t="12997" x="3086100" y="892175"/>
          <p14:tracePt t="13014" x="3111500" y="860425"/>
          <p14:tracePt t="13031" x="3143250" y="809625"/>
          <p14:tracePt t="13048" x="3171825" y="746125"/>
          <p14:tracePt t="13065" x="3187700" y="682625"/>
          <p14:tracePt t="13067" x="3194050" y="644525"/>
          <p14:tracePt t="13081" x="3206750" y="606425"/>
          <p14:tracePt t="13098" x="3219450" y="568325"/>
          <p14:tracePt t="13114" x="3225800" y="539750"/>
          <p14:tracePt t="13131" x="3238500" y="498475"/>
          <p14:tracePt t="13147" x="3238500" y="469900"/>
          <p14:tracePt t="13164" x="3238500" y="447675"/>
          <p14:tracePt t="13181" x="3228975" y="396875"/>
          <p14:tracePt t="13197" x="3216275" y="358775"/>
          <p14:tracePt t="13214" x="3187700" y="314325"/>
          <p14:tracePt t="13231" x="3127375" y="250825"/>
          <p14:tracePt t="13247" x="3095625" y="225425"/>
          <p14:tracePt t="13264" x="3076575" y="206375"/>
          <p14:tracePt t="13281" x="3063875" y="196850"/>
          <p14:tracePt t="13297" x="3054350" y="196850"/>
          <p14:tracePt t="13314" x="3038475" y="196850"/>
          <p14:tracePt t="13331" x="3006725" y="196850"/>
          <p14:tracePt t="13347" x="2968625" y="196850"/>
          <p14:tracePt t="13365" x="2908300" y="196850"/>
          <p14:tracePt t="13381" x="2863850" y="196850"/>
          <p14:tracePt t="13397" x="2835275" y="196850"/>
          <p14:tracePt t="13414" x="2803525" y="200025"/>
          <p14:tracePt t="13431" x="2774950" y="225425"/>
          <p14:tracePt t="13447" x="2765425" y="234950"/>
          <p14:tracePt t="13465" x="2736850" y="263525"/>
          <p14:tracePt t="13481" x="2717800" y="292100"/>
          <p14:tracePt t="13497" x="2701925" y="317500"/>
          <p14:tracePt t="13514" x="2667000" y="355600"/>
          <p14:tracePt t="13531" x="2651125" y="393700"/>
          <p14:tracePt t="13547" x="2638425" y="422275"/>
          <p14:tracePt t="13565" x="2613025" y="485775"/>
          <p14:tracePt t="13580" x="2606675" y="539750"/>
          <p14:tracePt t="13597" x="2606675" y="600075"/>
          <p14:tracePt t="13614" x="2606675" y="695325"/>
          <p14:tracePt t="13630" x="2606675" y="755650"/>
          <p14:tracePt t="13648" x="2606675" y="815975"/>
          <p14:tracePt t="13664" x="2606675" y="920750"/>
          <p14:tracePt t="13680" x="2606675" y="981075"/>
          <p14:tracePt t="13698" x="2606675" y="1041400"/>
          <p14:tracePt t="13714" x="2606675" y="1104900"/>
          <p14:tracePt t="13730" x="2600325" y="1149350"/>
          <p14:tracePt t="13747" x="2587625" y="1184275"/>
          <p14:tracePt t="13764" x="2559050" y="1257300"/>
          <p14:tracePt t="13781" x="2540000" y="1323975"/>
          <p14:tracePt t="13798" x="2517775" y="1387475"/>
          <p14:tracePt t="13815" x="2482850" y="1470025"/>
          <p14:tracePt t="13830" x="2466975" y="1527175"/>
          <p14:tracePt t="13847" x="2454275" y="1587500"/>
          <p14:tracePt t="13864" x="2435225" y="1660525"/>
          <p14:tracePt t="13881" x="2416175" y="1704975"/>
          <p14:tracePt t="13897" x="2403475" y="1743075"/>
          <p14:tracePt t="13914" x="2384425" y="1806575"/>
          <p14:tracePt t="13931" x="2378075" y="1851025"/>
          <p14:tracePt t="13948" x="2378075" y="1895475"/>
          <p14:tracePt t="13964" x="2378075" y="1974850"/>
          <p14:tracePt t="13981" x="2378075" y="2025650"/>
          <p14:tracePt t="13997" x="2378075" y="2070100"/>
          <p14:tracePt t="14014" x="2378075" y="2133600"/>
          <p14:tracePt t="14031" x="2387600" y="2171700"/>
          <p14:tracePt t="14047" x="2400300" y="2216150"/>
          <p14:tracePt t="14064" x="2419350" y="2295525"/>
          <p14:tracePt t="14081" x="2441575" y="2362200"/>
          <p14:tracePt t="14097" x="2454275" y="2425700"/>
          <p14:tracePt t="14114" x="2476500" y="2495550"/>
          <p14:tracePt t="14131" x="2479675" y="2508250"/>
          <p14:tracePt t="14497" x="2495550" y="2552700"/>
          <p14:tracePt t="14505" x="2514600" y="2613025"/>
          <p14:tracePt t="14513" x="2530475" y="2673350"/>
          <p14:tracePt t="14531" x="2574925" y="2797175"/>
          <p14:tracePt t="14547" x="2613025" y="2943225"/>
          <p14:tracePt t="14564" x="2628900" y="3028950"/>
          <p14:tracePt t="14597" x="2711450" y="3254375"/>
          <p14:tracePt t="14631" x="2746375" y="3365500"/>
          <p14:tracePt t="14647" x="2762250" y="3413125"/>
          <p14:tracePt t="14664" x="2774950" y="3444875"/>
          <p14:tracePt t="14681" x="2774950" y="3460750"/>
          <p14:tracePt t="14698" x="2797175" y="3476625"/>
          <p14:tracePt t="14714" x="2806700" y="3486150"/>
          <p14:tracePt t="14731" x="2816225" y="3508375"/>
          <p14:tracePt t="14747" x="2835275" y="3521075"/>
          <p14:tracePt t="14764" x="2851150" y="3533775"/>
          <p14:tracePt t="14781" x="2879725" y="3549650"/>
          <p14:tracePt t="14797" x="2908300" y="3556000"/>
          <p14:tracePt t="14814" x="2952750" y="3568700"/>
          <p14:tracePt t="14831" x="2984500" y="3571875"/>
          <p14:tracePt t="14847" x="3032125" y="3590925"/>
          <p14:tracePt t="14864" x="3057525" y="3609975"/>
          <p14:tracePt t="14881" x="3098800" y="3622675"/>
          <p14:tracePt t="14897" x="3143250" y="3622675"/>
          <p14:tracePt t="14914" x="3187700" y="3622675"/>
          <p14:tracePt t="14931" x="3279775" y="3622675"/>
          <p14:tracePt t="14947" x="3343275" y="3619500"/>
          <p14:tracePt t="14964" x="3403600" y="3609975"/>
          <p14:tracePt t="14981" x="3505200" y="3581400"/>
          <p14:tracePt t="14997" x="3603625" y="3565525"/>
          <p14:tracePt t="15014" x="3689350" y="3552825"/>
          <p14:tracePt t="15031" x="3768725" y="3536950"/>
          <p14:tracePt t="15047" x="3813175" y="3524250"/>
          <p14:tracePt t="15064" x="3857625" y="3511550"/>
          <p14:tracePt t="15081" x="3914775" y="3492500"/>
          <p14:tracePt t="15097" x="3978275" y="3479800"/>
          <p14:tracePt t="15115" x="4022725" y="3473450"/>
          <p14:tracePt t="15131" x="4089400" y="3448050"/>
          <p14:tracePt t="15147" x="4121150" y="3435350"/>
          <p14:tracePt t="15164" x="4143375" y="3422650"/>
          <p14:tracePt t="15181" x="4187825" y="3371850"/>
          <p14:tracePt t="15197" x="4225925" y="3305175"/>
          <p14:tracePt t="15214" x="4260850" y="3235325"/>
          <p14:tracePt t="15230" x="4308475" y="3121025"/>
          <p14:tracePt t="15247" x="4352925" y="2997200"/>
          <p14:tracePt t="15264" x="4368800" y="2879725"/>
          <p14:tracePt t="15280" x="4378325" y="2740025"/>
          <p14:tracePt t="15297" x="4371975" y="2590800"/>
          <p14:tracePt t="15314" x="4346575" y="2470150"/>
          <p14:tracePt t="15330" x="4298950" y="2343150"/>
          <p14:tracePt t="15347" x="4276725" y="2279650"/>
          <p14:tracePt t="15363" x="4260850" y="2193925"/>
          <p14:tracePt t="15380" x="4216400" y="2085975"/>
          <p14:tracePt t="15397" x="4184650" y="2019300"/>
          <p14:tracePt t="15414" x="4149725" y="1962150"/>
          <p14:tracePt t="15431" x="4108450" y="1876425"/>
          <p14:tracePt t="15447" x="4070350" y="1806575"/>
          <p14:tracePt t="15464" x="4038600" y="1739900"/>
          <p14:tracePt t="15481" x="4006850" y="1666875"/>
          <p14:tracePt t="15497" x="3994150" y="1628775"/>
          <p14:tracePt t="15514" x="3981450" y="1600200"/>
          <p14:tracePt t="15531" x="3962400" y="1555750"/>
          <p14:tracePt t="15547" x="3946525" y="1533525"/>
          <p14:tracePt t="15564" x="3940175" y="1495425"/>
          <p14:tracePt t="15580" x="3921125" y="1422400"/>
          <p14:tracePt t="15597" x="3911600" y="1362075"/>
          <p14:tracePt t="15614" x="3898900" y="1317625"/>
          <p14:tracePt t="15631" x="3873500" y="1250950"/>
          <p14:tracePt t="15648" x="3860800" y="1206500"/>
          <p14:tracePt t="15664" x="3854450" y="1143000"/>
          <p14:tracePt t="15681" x="3848100" y="1120775"/>
          <p14:tracePt t="15697" x="3835400" y="1089025"/>
          <p14:tracePt t="15714" x="3810000" y="1031875"/>
          <p14:tracePt t="15731" x="3790950" y="993775"/>
          <p14:tracePt t="15747" x="3759200" y="962025"/>
          <p14:tracePt t="15764" x="3721100" y="917575"/>
          <p14:tracePt t="15780" x="3683000" y="892175"/>
          <p14:tracePt t="15797" x="3644900" y="866775"/>
          <p14:tracePt t="15814" x="3584575" y="812800"/>
          <p14:tracePt t="15830" x="3536950" y="781050"/>
          <p14:tracePt t="15847" x="3489325" y="752475"/>
          <p14:tracePt t="15864" x="3394075" y="701675"/>
          <p14:tracePt t="15880" x="3349625" y="688975"/>
          <p14:tracePt t="15897" x="3317875" y="676275"/>
          <p14:tracePt t="15914" x="3276600" y="657225"/>
          <p14:tracePt t="15930" x="3251200" y="641350"/>
          <p14:tracePt t="15947" x="3241675" y="631825"/>
          <p14:tracePt t="15964" x="3222625" y="625475"/>
          <p14:tracePt t="15980" x="3213100" y="622300"/>
          <p14:tracePt t="15997" x="3203575" y="622300"/>
          <p14:tracePt t="16014" x="3181350" y="615950"/>
          <p14:tracePt t="16031" x="3171825" y="609600"/>
          <p14:tracePt t="16047" x="3162300" y="609600"/>
          <p14:tracePt t="16064" x="3149600" y="606425"/>
          <p14:tracePt t="16080" x="3133725" y="606425"/>
          <p14:tracePt t="16128" x="3127375" y="606425"/>
          <p14:tracePt t="16570" x="3117850" y="606425"/>
          <p14:tracePt t="16576" x="3105150" y="606425"/>
          <p14:tracePt t="16583" x="3089275" y="606425"/>
          <p14:tracePt t="16597" x="3067050" y="606425"/>
          <p14:tracePt t="16614" x="3044825" y="606425"/>
          <p14:tracePt t="16631" x="3016250" y="606425"/>
          <p14:tracePt t="16647" x="2949575" y="609600"/>
          <p14:tracePt t="16680" x="2819400" y="654050"/>
          <p14:tracePt t="16714" x="2657475" y="736600"/>
          <p14:tracePt t="16731" x="2606675" y="771525"/>
          <p14:tracePt t="16747" x="2533650" y="809625"/>
          <p14:tracePt t="16764" x="2482850" y="854075"/>
          <p14:tracePt t="16780" x="2457450" y="892175"/>
          <p14:tracePt t="16797" x="2409825" y="958850"/>
          <p14:tracePt t="16814" x="2384425" y="996950"/>
          <p14:tracePt t="16830" x="2371725" y="1044575"/>
          <p14:tracePt t="16847" x="2346325" y="1108075"/>
          <p14:tracePt t="16863" x="2330450" y="1171575"/>
          <p14:tracePt t="16881" x="2317750" y="1235075"/>
          <p14:tracePt t="16897" x="2295525" y="1327150"/>
          <p14:tracePt t="16914" x="2282825" y="1371600"/>
          <p14:tracePt t="16931" x="2270125" y="1393825"/>
          <p14:tracePt t="17303" x="2349500" y="1409700"/>
          <p14:tracePt t="17310" x="2454275" y="1428750"/>
          <p14:tracePt t="17317" x="2568575" y="1447800"/>
          <p14:tracePt t="17330" x="2790825" y="1517650"/>
          <p14:tracePt t="17347" x="3143250" y="1612900"/>
          <p14:tracePt t="17371" x="3851275" y="1851025"/>
          <p14:tracePt t="17398" x="4879975" y="2241550"/>
          <p14:tracePt t="17432" x="6153150" y="2838450"/>
          <p14:tracePt t="17448" x="6496050" y="3041650"/>
          <p14:tracePt t="17466" x="6889750" y="3286125"/>
          <p14:tracePt t="17482" x="7080250" y="3394075"/>
          <p14:tracePt t="17497" x="7258050" y="3467100"/>
          <p14:tracePt t="17514" x="7378700" y="3511550"/>
          <p14:tracePt t="17530" x="7493000" y="3549650"/>
          <p14:tracePt t="17547" x="7537450" y="3556000"/>
          <p14:tracePt t="17564" x="7566025" y="3556000"/>
          <p14:tracePt t="17580" x="7607300" y="3556000"/>
          <p14:tracePt t="17597" x="7629525" y="3556000"/>
          <p14:tracePt t="17614" x="7639050" y="3556000"/>
          <p14:tracePt t="17616" x="7648575" y="3556000"/>
          <p14:tracePt t="17631" x="7658100" y="3556000"/>
          <p14:tracePt t="17647" x="7667625" y="3562350"/>
          <p14:tracePt t="17929" x="7651750" y="3533775"/>
          <p14:tracePt t="17936" x="7629525" y="3492500"/>
          <p14:tracePt t="17947" x="7597775" y="3460750"/>
          <p14:tracePt t="17965" x="7512050" y="3378200"/>
          <p14:tracePt t="17981" x="7442200" y="3324225"/>
          <p14:tracePt t="17997" x="7350125" y="3273425"/>
          <p14:tracePt t="18014" x="7223125" y="3209925"/>
          <p14:tracePt t="18046" x="7026275" y="3152775"/>
          <p14:tracePt t="18080" x="6816725" y="3114675"/>
          <p14:tracePt t="18096" x="6753225" y="3092450"/>
          <p14:tracePt t="18114" x="6661150" y="3070225"/>
          <p14:tracePt t="18130" x="6623050" y="3057525"/>
          <p14:tracePt t="18146" x="6578600" y="3044825"/>
          <p14:tracePt t="18163" x="6537325" y="3025775"/>
          <p14:tracePt t="18180" x="6515100" y="3019425"/>
          <p14:tracePt t="18197" x="6492875" y="3019425"/>
          <p14:tracePt t="18214" x="6451600" y="3003550"/>
          <p14:tracePt t="18230" x="6419850" y="2990850"/>
          <p14:tracePt t="18246" x="6394450" y="2971800"/>
          <p14:tracePt t="18263" x="6381750" y="2962275"/>
          <p14:tracePt t="18280" x="6365875" y="2962275"/>
          <p14:tracePt t="18297" x="6362700" y="2962275"/>
          <p14:tracePt t="18413" x="6372225" y="2962275"/>
          <p14:tracePt t="18421" x="6378575" y="2962275"/>
          <p14:tracePt t="18430" x="6388100" y="2962275"/>
          <p14:tracePt t="18447" x="6410325" y="2955925"/>
          <p14:tracePt t="18463" x="6451600" y="2955925"/>
          <p14:tracePt t="18480" x="6461125" y="2955925"/>
          <p14:tracePt t="18498" x="6470650" y="2955925"/>
          <p14:tracePt t="18514" x="6508750" y="2955925"/>
          <p14:tracePt t="18530" x="6540500" y="2959100"/>
          <p14:tracePt t="18547" x="6559550" y="2959100"/>
          <p14:tracePt t="18563" x="6604000" y="2971800"/>
          <p14:tracePt t="18580" x="6619875" y="2984500"/>
          <p14:tracePt t="18597" x="6629400" y="2984500"/>
          <p14:tracePt t="18614" x="6638925" y="2984500"/>
          <p14:tracePt t="18631" x="6648450" y="2984500"/>
          <p14:tracePt t="18647" x="6664325" y="2984500"/>
          <p14:tracePt t="18663" x="6673850" y="2984500"/>
          <p14:tracePt t="18680" x="6689725" y="2984500"/>
          <p14:tracePt t="18697" x="6731000" y="2984500"/>
          <p14:tracePt t="18713" x="6746875" y="2984500"/>
          <p14:tracePt t="18730" x="6772275" y="2984500"/>
          <p14:tracePt t="18747" x="6797675" y="2984500"/>
          <p14:tracePt t="18764" x="6829425" y="2990850"/>
          <p14:tracePt t="18780" x="6851650" y="2997200"/>
          <p14:tracePt t="18797" x="6899275" y="3009900"/>
          <p14:tracePt t="18813" x="6937375" y="3013075"/>
          <p14:tracePt t="18830" x="6965950" y="3013075"/>
          <p14:tracePt t="18846" x="7007225" y="3013075"/>
          <p14:tracePt t="18863" x="7023100" y="3013075"/>
          <p14:tracePt t="18880" x="7045325" y="3013075"/>
          <p14:tracePt t="18897" x="7058025" y="3013075"/>
          <p14:tracePt t="18914" x="7067550" y="3013075"/>
          <p14:tracePt t="18931" x="7077075" y="3013075"/>
          <p14:tracePt t="18947" x="7099300" y="3013075"/>
          <p14:tracePt t="18964" x="7102475" y="3013075"/>
          <p14:tracePt t="18997" x="7102475" y="3006725"/>
          <p14:tracePt t="19013" x="7086600" y="3003550"/>
          <p14:tracePt t="19030" x="7070725" y="2997200"/>
          <p14:tracePt t="19047" x="7054850" y="2997200"/>
          <p14:tracePt t="19063" x="7045325" y="2997200"/>
          <p14:tracePt t="19080" x="7029450" y="2997200"/>
          <p14:tracePt t="19097" x="7016750" y="2997200"/>
          <p14:tracePt t="19113" x="6994525" y="3009900"/>
          <p14:tracePt t="19130" x="6962775" y="3022600"/>
          <p14:tracePt t="19132" x="6943725" y="3028950"/>
          <p14:tracePt t="19147" x="6889750" y="3048000"/>
          <p14:tracePt t="19164" x="6835775" y="3063875"/>
          <p14:tracePt t="19180" x="6797675" y="3073400"/>
          <p14:tracePt t="19197" x="6756400" y="3092450"/>
          <p14:tracePt t="19214" x="6746875" y="3092450"/>
          <p14:tracePt t="19230" x="6731000" y="3092450"/>
          <p14:tracePt t="19246" x="6711950" y="3092450"/>
          <p14:tracePt t="19263" x="6696075" y="3092450"/>
          <p14:tracePt t="19280" x="6680200" y="3092450"/>
          <p14:tracePt t="19296" x="6664325" y="3092450"/>
          <p14:tracePt t="19314" x="6654800" y="3092450"/>
          <p14:tracePt t="19331" x="6642100" y="3092450"/>
          <p14:tracePt t="19347" x="6626225" y="3092450"/>
          <p14:tracePt t="19364" x="6616700" y="3082925"/>
          <p14:tracePt t="19380" x="6607175" y="3067050"/>
          <p14:tracePt t="19396" x="6588125" y="3022600"/>
          <p14:tracePt t="19414" x="6569075" y="3006725"/>
          <p14:tracePt t="19431" x="6556375" y="2984500"/>
          <p14:tracePt t="19447" x="6550025" y="2974975"/>
          <p14:tracePt t="19463" x="6550025" y="2971800"/>
          <p14:tracePt t="19517" x="6546850" y="2971800"/>
          <p14:tracePt t="19759" x="6559550" y="2971800"/>
          <p14:tracePt t="19766" x="6578600" y="2971800"/>
          <p14:tracePt t="19780" x="6600825" y="2971800"/>
          <p14:tracePt t="19797" x="6642100" y="2971800"/>
          <p14:tracePt t="19813" x="6680200" y="2971800"/>
          <p14:tracePt t="19830" x="6711950" y="2971800"/>
          <p14:tracePt t="19846" x="6740525" y="2971800"/>
          <p14:tracePt t="19863" x="6753225" y="2971800"/>
          <p14:tracePt t="19881" x="6765925" y="2971800"/>
          <p14:tracePt t="19896" x="6781800" y="2971800"/>
          <p14:tracePt t="19914" x="6791325" y="2971800"/>
          <p14:tracePt t="19930" x="6807200" y="2971800"/>
          <p14:tracePt t="19946" x="6816725" y="2971800"/>
          <p14:tracePt t="19964" x="6838950" y="2984500"/>
          <p14:tracePt t="19980" x="6873875" y="3006725"/>
          <p14:tracePt t="19997" x="6902450" y="3013075"/>
          <p14:tracePt t="20014" x="6911975" y="3013075"/>
          <p14:tracePt t="20030" x="6927850" y="3013075"/>
          <p14:tracePt t="20046" x="6943725" y="3013075"/>
          <p14:tracePt t="20258" x="6902450" y="3013075"/>
          <p14:tracePt t="20264" x="6877050" y="3013075"/>
          <p14:tracePt t="20280" x="6813550" y="3003550"/>
          <p14:tracePt t="20296" x="6778625" y="2997200"/>
          <p14:tracePt t="20314" x="6743700" y="2978150"/>
          <p14:tracePt t="20330" x="6724650" y="2968625"/>
          <p14:tracePt t="20346" x="6715125" y="2959100"/>
          <p14:tracePt t="20363" x="6702425" y="2943225"/>
          <p14:tracePt t="20379" x="6689725" y="2927350"/>
          <p14:tracePt t="20396" x="6673850" y="2905125"/>
          <p14:tracePt t="20414" x="6667500" y="2870200"/>
          <p14:tracePt t="20430" x="6667500" y="2847975"/>
          <p14:tracePt t="20446" x="6667500" y="2832100"/>
          <p14:tracePt t="20463" x="6667500" y="2806700"/>
          <p14:tracePt t="20480" x="6667500" y="2790825"/>
          <p14:tracePt t="20497" x="6667500" y="2781300"/>
          <p14:tracePt t="20513" x="6667500" y="2762250"/>
          <p14:tracePt t="20530" x="6667500" y="2755900"/>
          <p14:tracePt t="20586" x="6667500" y="2752725"/>
          <p14:tracePt t="20606" x="6664325" y="2752725"/>
          <p14:tracePt t="20620" x="6657975" y="2752725"/>
          <p14:tracePt t="20627" x="6654800" y="2752725"/>
          <p14:tracePt t="20635" x="6648450" y="2752725"/>
          <p14:tracePt t="20646" x="6645275" y="2752725"/>
          <p14:tracePt t="20663" x="6638925" y="2752725"/>
          <p14:tracePt t="20763" x="6638925" y="2746375"/>
          <p14:tracePt t="20770" x="6642100" y="2743200"/>
          <p14:tracePt t="20780" x="6645275" y="2743200"/>
          <p14:tracePt t="20797" x="6651625" y="2736850"/>
          <p14:tracePt t="20814" x="6664325" y="2727325"/>
          <p14:tracePt t="20830" x="6692900" y="2727325"/>
          <p14:tracePt t="20847" x="6734175" y="2727325"/>
          <p14:tracePt t="20863" x="6772275" y="2727325"/>
          <p14:tracePt t="20880" x="6807200" y="2727325"/>
          <p14:tracePt t="20897" x="6838950" y="2727325"/>
          <p14:tracePt t="20913" x="6877050" y="2727325"/>
          <p14:tracePt t="20929" x="6899275" y="2727325"/>
          <p14:tracePt t="20946" x="6937375" y="2730500"/>
          <p14:tracePt t="20963" x="6969125" y="2730500"/>
          <p14:tracePt t="20980" x="6997700" y="2730500"/>
          <p14:tracePt t="20997" x="7026275" y="2730500"/>
          <p14:tracePt t="21013" x="7042150" y="2730500"/>
          <p14:tracePt t="21030" x="7051675" y="2730500"/>
          <p14:tracePt t="21047" x="7064375" y="2730500"/>
          <p14:tracePt t="21063" x="7073900" y="2730500"/>
          <p14:tracePt t="21080" x="7086600" y="2730500"/>
          <p14:tracePt t="21282" x="7083425" y="2730500"/>
          <p14:tracePt t="21290" x="7077075" y="2730500"/>
          <p14:tracePt t="21297" x="7073900" y="2727325"/>
          <p14:tracePt t="21313" x="7073900" y="2717800"/>
          <p14:tracePt t="21330" x="7073900" y="2711450"/>
          <p14:tracePt t="21346" x="7073900" y="2698750"/>
          <p14:tracePt t="21363" x="7086600" y="2689225"/>
          <p14:tracePt t="21380" x="7112000" y="2676525"/>
          <p14:tracePt t="21396" x="7172325" y="2651125"/>
          <p14:tracePt t="21413" x="7207250" y="2638425"/>
          <p14:tracePt t="21430" x="7245350" y="2625725"/>
          <p14:tracePt t="21446" x="7289800" y="2603500"/>
          <p14:tracePt t="21463" x="7299325" y="2597150"/>
          <p14:tracePt t="21481" x="7312025" y="2587625"/>
          <p14:tracePt t="21496" x="7321550" y="2581275"/>
          <p14:tracePt t="21513" x="7334250" y="2581275"/>
          <p14:tracePt t="21530" x="7337425" y="2571750"/>
          <p14:tracePt t="21546" x="7343775" y="2552700"/>
          <p14:tracePt t="21563" x="7346950" y="2543175"/>
          <p14:tracePt t="21581" x="7346950" y="2527300"/>
          <p14:tracePt t="21614" x="7346950" y="2517775"/>
          <p14:tracePt t="21631" x="7346950" y="2514600"/>
          <p14:tracePt t="21667" x="7340600" y="2514600"/>
          <p14:tracePt t="21680" x="7327900" y="2514600"/>
          <p14:tracePt t="21696" x="7318375" y="2514600"/>
          <p14:tracePt t="21713" x="7305675" y="2514600"/>
          <p14:tracePt t="21730" x="7286625" y="2495550"/>
          <p14:tracePt t="21746" x="7248525" y="2482850"/>
          <p14:tracePt t="21763" x="7204075" y="2482850"/>
          <p14:tracePt t="21781" x="7162800" y="2482850"/>
          <p14:tracePt t="21796" x="7134225" y="2482850"/>
          <p14:tracePt t="21813" x="7112000" y="2492375"/>
          <p14:tracePt t="21830" x="7067550" y="2517775"/>
          <p14:tracePt t="21846" x="7029450" y="2530475"/>
          <p14:tracePt t="21864" x="7007225" y="2536825"/>
          <p14:tracePt t="21880" x="6975475" y="2540000"/>
          <p14:tracePt t="21896" x="6962775" y="2540000"/>
          <p14:tracePt t="21913" x="6953250" y="2540000"/>
          <p14:tracePt t="21930" x="6940550" y="2546350"/>
          <p14:tracePt t="21946" x="6924675" y="2546350"/>
          <p14:tracePt t="21963" x="6915150" y="2552700"/>
          <p14:tracePt t="21980" x="6899275" y="2552700"/>
          <p14:tracePt t="21996" x="6889750" y="2552700"/>
          <p14:tracePt t="22013" x="6873875" y="2552700"/>
          <p14:tracePt t="22030" x="6861175" y="2565400"/>
          <p14:tracePt t="22046" x="6851650" y="2565400"/>
          <p14:tracePt t="22063" x="6838950" y="2571750"/>
          <p14:tracePt t="22080" x="6819900" y="2571750"/>
          <p14:tracePt t="22096" x="6810375" y="2578100"/>
          <p14:tracePt t="22114" x="6800850" y="2578100"/>
          <p14:tracePt t="22129" x="6784975" y="2578100"/>
          <p14:tracePt t="22146" x="6772275" y="2578100"/>
          <p14:tracePt t="22628" x="6791325" y="2587625"/>
          <p14:tracePt t="22635" x="6838950" y="2597150"/>
          <p14:tracePt t="22647" x="6886575" y="2597150"/>
          <p14:tracePt t="22664" x="7038975" y="2584450"/>
          <p14:tracePt t="22680" x="7092950" y="2571750"/>
          <p14:tracePt t="22696" x="7124700" y="2559050"/>
          <p14:tracePt t="22730" x="7162800" y="2536825"/>
          <p14:tracePt t="22763" x="7191375" y="2520950"/>
          <p14:tracePt t="22780" x="7200900" y="2517775"/>
          <p14:tracePt t="22796" x="7210425" y="2511425"/>
          <p14:tracePt t="22813" x="7226300" y="2501900"/>
          <p14:tracePt t="22830" x="7242175" y="2492375"/>
          <p14:tracePt t="22846" x="7251700" y="2482850"/>
          <p14:tracePt t="22864" x="7280275" y="2460625"/>
          <p14:tracePt t="22880" x="7296150" y="2451100"/>
          <p14:tracePt t="22897" x="7305675" y="2444750"/>
          <p14:tracePt t="22913" x="7315200" y="2444750"/>
          <p14:tracePt t="22992" x="7315200" y="2441575"/>
          <p14:tracePt t="23034" x="7315200" y="2435225"/>
          <p14:tracePt t="23041" x="7308850" y="2428875"/>
          <p14:tracePt t="23048" x="7305675" y="2428875"/>
          <p14:tracePt t="23063" x="7286625" y="2413000"/>
          <p14:tracePt t="23080" x="7264400" y="2403475"/>
          <p14:tracePt t="23096" x="7242175" y="2397125"/>
          <p14:tracePt t="23113" x="7207250" y="2390775"/>
          <p14:tracePt t="23130" x="7197725" y="2387600"/>
          <p14:tracePt t="23147" x="7178675" y="2381250"/>
          <p14:tracePt t="23163" x="7162800" y="2378075"/>
          <p14:tracePt t="23180" x="7137400" y="2359025"/>
          <p14:tracePt t="23197" x="7096125" y="2339975"/>
          <p14:tracePt t="23213" x="7070725" y="2330450"/>
          <p14:tracePt t="23230" x="7042150" y="2324100"/>
          <p14:tracePt t="23247" x="7026275" y="2324100"/>
          <p14:tracePt t="23263" x="7016750" y="2324100"/>
          <p14:tracePt t="23280" x="7004050" y="2324100"/>
          <p14:tracePt t="23296" x="6997700" y="2324100"/>
          <p14:tracePt t="23682" x="6994525" y="2324100"/>
          <p14:tracePt t="23688" x="6988175" y="2324100"/>
          <p14:tracePt t="23703" x="6978650" y="2324100"/>
          <p14:tracePt t="23730" x="6969125" y="2317750"/>
          <p14:tracePt t="23780" x="6953250" y="2317750"/>
          <p14:tracePt t="23797" x="6943725" y="2317750"/>
          <p14:tracePt t="23813" x="6927850" y="2317750"/>
          <p14:tracePt t="23830" x="6889750" y="2317750"/>
          <p14:tracePt t="23846" x="6835775" y="2317750"/>
          <p14:tracePt t="23863" x="6775450" y="2320925"/>
          <p14:tracePt t="23880" x="6673850" y="2343150"/>
          <p14:tracePt t="23896" x="6591300" y="2359025"/>
          <p14:tracePt t="23913" x="6489700" y="2390775"/>
          <p14:tracePt t="23930" x="6324600" y="2422525"/>
          <p14:tracePt t="23946" x="6226175" y="2438400"/>
          <p14:tracePt t="23963" x="6127750" y="2473325"/>
          <p14:tracePt t="23980" x="5984875" y="2495550"/>
          <p14:tracePt t="23996" x="5899150" y="2511425"/>
          <p14:tracePt t="24013" x="5835650" y="2527300"/>
          <p14:tracePt t="24030" x="5749925" y="2527300"/>
          <p14:tracePt t="24046" x="5711825" y="2527300"/>
          <p14:tracePt t="24322" x="5629275" y="2543175"/>
          <p14:tracePt t="24329" x="5537200" y="2562225"/>
          <p14:tracePt t="24336" x="5432425" y="2590800"/>
          <p14:tracePt t="24346" x="5327650" y="2638425"/>
          <p14:tracePt t="24364" x="4937125" y="2835275"/>
          <p14:tracePt t="24380" x="4670425" y="2978150"/>
          <p14:tracePt t="24396" x="4384675" y="3181350"/>
          <p14:tracePt t="24416" x="4060825" y="3429000"/>
          <p14:tracePt t="24432" x="3886200" y="3603625"/>
          <p14:tracePt t="24447" x="3733800" y="3775075"/>
          <p14:tracePt t="24465" x="3575050" y="4010025"/>
          <p14:tracePt t="24480" x="3492500" y="4165600"/>
          <p14:tracePt t="24496" x="3432175" y="4279900"/>
          <p14:tracePt t="24514" x="3343275" y="4473575"/>
          <p14:tracePt t="24529" x="3289300" y="4606925"/>
          <p14:tracePt t="24546" x="3232150" y="4711700"/>
          <p14:tracePt t="24563" x="3114675" y="4918075"/>
          <p14:tracePt t="24579" x="3041650" y="5064125"/>
          <p14:tracePt t="24596" x="2981325" y="5165725"/>
          <p14:tracePt t="24613" x="2949575" y="5235575"/>
          <p14:tracePt t="24843" x="2955925" y="5178425"/>
          <p14:tracePt t="24849" x="2955925" y="5108575"/>
          <p14:tracePt t="24863" x="2955925" y="4959350"/>
          <p14:tracePt t="24879" x="2943225" y="4819650"/>
          <p14:tracePt t="24896" x="2908300" y="4711700"/>
          <p14:tracePt t="24912" x="2797175" y="4565650"/>
          <p14:tracePt t="24930" x="2679700" y="4457700"/>
          <p14:tracePt t="24946" x="2574925" y="4371975"/>
          <p14:tracePt t="24963" x="2365375" y="4251325"/>
          <p14:tracePt t="24979" x="2212975" y="4206875"/>
          <p14:tracePt t="24997" x="2092325" y="4171950"/>
          <p14:tracePt t="25013" x="1892300" y="4146550"/>
          <p14:tracePt t="25029" x="1774825" y="4130675"/>
          <p14:tracePt t="25046" x="1666875" y="4111625"/>
          <p14:tracePt t="25063" x="1501775" y="4079875"/>
          <p14:tracePt t="25079" x="1384300" y="4064000"/>
          <p14:tracePt t="25096" x="1285875" y="4048125"/>
          <p14:tracePt t="25113" x="1143000" y="4032250"/>
          <p14:tracePt t="25130" x="1038225" y="4032250"/>
          <p14:tracePt t="25146" x="942975" y="4044950"/>
          <p14:tracePt t="25163" x="809625" y="4067175"/>
          <p14:tracePt t="25179" x="746125" y="4079875"/>
          <p14:tracePt t="25196" x="685800" y="4079875"/>
          <p14:tracePt t="25198" x="660400" y="4079875"/>
          <p14:tracePt t="25213" x="600075" y="4079875"/>
          <p14:tracePt t="25229" x="549275" y="4079875"/>
          <p14:tracePt t="25246" x="511175" y="4086225"/>
          <p14:tracePt t="25263" x="469900" y="4111625"/>
          <p14:tracePt t="25279" x="447675" y="4124325"/>
          <p14:tracePt t="25296" x="415925" y="4137025"/>
          <p14:tracePt t="25313" x="400050" y="4168775"/>
          <p14:tracePt t="25330" x="368300" y="4194175"/>
          <p14:tracePt t="25347" x="336550" y="4251325"/>
          <p14:tracePt t="25363" x="317500" y="4289425"/>
          <p14:tracePt t="25380" x="282575" y="4330700"/>
          <p14:tracePt t="25396" x="250825" y="4394200"/>
          <p14:tracePt t="25413" x="222250" y="4457700"/>
          <p14:tracePt t="25429" x="209550" y="4511675"/>
          <p14:tracePt t="25446" x="190500" y="4575175"/>
          <p14:tracePt t="25463" x="168275" y="4641850"/>
          <p14:tracePt t="25480" x="155575" y="4695825"/>
          <p14:tracePt t="25496" x="149225" y="4765675"/>
          <p14:tracePt t="25513" x="149225" y="4803775"/>
          <p14:tracePt t="25530" x="149225" y="4845050"/>
          <p14:tracePt t="25546" x="149225" y="4902200"/>
          <p14:tracePt t="25563" x="149225" y="4930775"/>
          <p14:tracePt t="25579" x="149225" y="4953000"/>
          <p14:tracePt t="25596" x="149225" y="5000625"/>
          <p14:tracePt t="25612" x="152400" y="5038725"/>
          <p14:tracePt t="25629" x="158750" y="5083175"/>
          <p14:tracePt t="25646" x="177800" y="5137150"/>
          <p14:tracePt t="25663" x="187325" y="5175250"/>
          <p14:tracePt t="25680" x="200025" y="5207000"/>
          <p14:tracePt t="25696" x="212725" y="5254625"/>
          <p14:tracePt t="25712" x="225425" y="5280025"/>
          <p14:tracePt t="25730" x="244475" y="5308600"/>
          <p14:tracePt t="25746" x="260350" y="5353050"/>
          <p14:tracePt t="25763" x="273050" y="5381625"/>
          <p14:tracePt t="25779" x="285750" y="5413375"/>
          <p14:tracePt t="25796" x="311150" y="5454650"/>
          <p14:tracePt t="25813" x="323850" y="5486400"/>
          <p14:tracePt t="25829" x="333375" y="5518150"/>
          <p14:tracePt t="25847" x="358775" y="5559425"/>
          <p14:tracePt t="25863" x="371475" y="5581650"/>
          <p14:tracePt t="25879" x="384175" y="5613400"/>
          <p14:tracePt t="25896" x="428625" y="5664200"/>
          <p14:tracePt t="25913" x="466725" y="5695950"/>
          <p14:tracePt t="25929" x="504825" y="5695950"/>
          <p14:tracePt t="26388" x="558800" y="5727700"/>
          <p14:tracePt t="26396" x="622300" y="5765800"/>
          <p14:tracePt t="26405" x="673100" y="5807075"/>
          <p14:tracePt t="26429" x="815975" y="5927725"/>
          <p14:tracePt t="26463" x="949325" y="6035675"/>
          <p14:tracePt t="26479" x="1050925" y="6111875"/>
          <p14:tracePt t="26496" x="1171575" y="6165850"/>
          <p14:tracePt t="26513" x="1317625" y="6229350"/>
          <p14:tracePt t="26530" x="1489075" y="6289675"/>
          <p14:tracePt t="26546" x="1555750" y="6327775"/>
          <p14:tracePt t="26564" x="1635125" y="6369050"/>
          <p14:tracePt t="26579" x="1679575" y="6381750"/>
          <p14:tracePt t="26596" x="1733550" y="6388100"/>
          <p14:tracePt t="26613" x="1793875" y="6388100"/>
          <p14:tracePt t="26629" x="1908175" y="6388100"/>
          <p14:tracePt t="26646" x="2025650" y="6388100"/>
          <p14:tracePt t="26663" x="2130425" y="6388100"/>
          <p14:tracePt t="26679" x="2225675" y="6388100"/>
          <p14:tracePt t="26696" x="2279650" y="6388100"/>
          <p14:tracePt t="26714" x="2343150" y="6378575"/>
          <p14:tracePt t="26729" x="2403475" y="6365875"/>
          <p14:tracePt t="26746" x="2501900" y="6350000"/>
          <p14:tracePt t="26763" x="2635250" y="6318250"/>
          <p14:tracePt t="26779" x="2717800" y="6308725"/>
          <p14:tracePt t="26796" x="2781300" y="6296025"/>
          <p14:tracePt t="26813" x="2863850" y="6273800"/>
          <p14:tracePt t="26829" x="2911475" y="6254750"/>
          <p14:tracePt t="26846" x="2933700" y="6238875"/>
          <p14:tracePt t="26863" x="2981325" y="6162675"/>
          <p14:tracePt t="26879" x="3009900" y="6099175"/>
          <p14:tracePt t="26896" x="3032125" y="6051550"/>
          <p14:tracePt t="26913" x="3048000" y="5994400"/>
          <p14:tracePt t="26929" x="3060700" y="5965825"/>
          <p14:tracePt t="26946" x="3073400" y="5918200"/>
          <p14:tracePt t="26963" x="3079750" y="5832475"/>
          <p14:tracePt t="26979" x="3079750" y="5781675"/>
          <p14:tracePt t="26996" x="3076575" y="5721350"/>
          <p14:tracePt t="27013" x="3063875" y="5657850"/>
          <p14:tracePt t="27029" x="3057525" y="5613400"/>
          <p14:tracePt t="27046" x="3051175" y="5575300"/>
          <p14:tracePt t="27063" x="3032125" y="5502275"/>
          <p14:tracePt t="27080" x="2994025" y="5435600"/>
          <p14:tracePt t="27096" x="2965450" y="5378450"/>
          <p14:tracePt t="27113" x="2911475" y="5314950"/>
          <p14:tracePt t="27130" x="2879725" y="5289550"/>
          <p14:tracePt t="27146" x="2870200" y="5273675"/>
          <p14:tracePt t="27162" x="2854325" y="5260975"/>
          <p14:tracePt t="27179" x="2838450" y="5251450"/>
          <p14:tracePt t="27196" x="2806700" y="5216525"/>
          <p14:tracePt t="27213" x="2727325" y="5146675"/>
          <p14:tracePt t="27229" x="2657475" y="5099050"/>
          <p14:tracePt t="27246" x="2584450" y="5045075"/>
          <p14:tracePt t="27263" x="2505075" y="4972050"/>
          <p14:tracePt t="27279" x="2466975" y="4946650"/>
          <p14:tracePt t="27296" x="2419350" y="4911725"/>
          <p14:tracePt t="27312" x="2339975" y="4838700"/>
          <p14:tracePt t="27330" x="2270125" y="4791075"/>
          <p14:tracePt t="27347" x="2187575" y="4727575"/>
          <p14:tracePt t="27363" x="2136775" y="4676775"/>
          <p14:tracePt t="27379" x="2098675" y="4651375"/>
          <p14:tracePt t="27396" x="2060575" y="4616450"/>
          <p14:tracePt t="27413" x="2000250" y="4584700"/>
          <p14:tracePt t="27429" x="1943100" y="4549775"/>
          <p14:tracePt t="27446" x="1876425" y="4521200"/>
          <p14:tracePt t="27462" x="1768475" y="4457700"/>
          <p14:tracePt t="27479" x="1698625" y="4429125"/>
          <p14:tracePt t="27496" x="1603375" y="4375150"/>
          <p14:tracePt t="27512" x="1533525" y="4337050"/>
          <p14:tracePt t="27529" x="1470025" y="4324350"/>
          <p14:tracePt t="27546" x="1406525" y="4305300"/>
          <p14:tracePt t="27563" x="1362075" y="4292600"/>
          <p14:tracePt t="27579" x="1323975" y="4286250"/>
          <p14:tracePt t="27596" x="1219200" y="4270375"/>
          <p14:tracePt t="27613" x="1149350" y="4270375"/>
          <p14:tracePt t="27629" x="1085850" y="4289425"/>
          <p14:tracePt t="27647" x="1009650" y="4324350"/>
          <p14:tracePt t="27662" x="971550" y="4356100"/>
          <p14:tracePt t="27680" x="917575" y="4378325"/>
          <p14:tracePt t="27696" x="835025" y="4403725"/>
          <p14:tracePt t="27712" x="765175" y="4441825"/>
          <p14:tracePt t="27729" x="708025" y="4464050"/>
          <p14:tracePt t="27732" x="688975" y="4476750"/>
          <p14:tracePt t="27746" x="650875" y="4508500"/>
          <p14:tracePt t="27763" x="600075" y="4559300"/>
          <p14:tracePt t="27780" x="546100" y="4619625"/>
          <p14:tracePt t="27796" x="508000" y="4686300"/>
          <p14:tracePt t="27812" x="473075" y="4727575"/>
          <p14:tracePt t="27829" x="457200" y="4749800"/>
          <p14:tracePt t="27846" x="441325" y="4772025"/>
          <p14:tracePt t="27862" x="431800" y="4781550"/>
          <p14:tracePt t="27880" x="415925" y="4791075"/>
          <p14:tracePt t="27896" x="406400" y="4800600"/>
          <p14:tracePt t="27913" x="406400" y="4813300"/>
          <p14:tracePt t="28204" x="396875" y="4848225"/>
          <p14:tracePt t="28210" x="396875" y="4892675"/>
          <p14:tracePt t="28217" x="396875" y="4953000"/>
          <p14:tracePt t="28230" x="403225" y="5067300"/>
          <p14:tracePt t="28246" x="450850" y="5232400"/>
          <p14:tracePt t="28262" x="495300" y="5375275"/>
          <p14:tracePt t="28280" x="574675" y="5603875"/>
          <p14:tracePt t="28296" x="619125" y="5724525"/>
          <p14:tracePt t="28313" x="650875" y="5822950"/>
          <p14:tracePt t="28329" x="708025" y="5953125"/>
          <p14:tracePt t="28346" x="736600" y="6019800"/>
          <p14:tracePt t="28362" x="765175" y="6086475"/>
          <p14:tracePt t="28379" x="812800" y="6153150"/>
          <p14:tracePt t="28396" x="838200" y="6178550"/>
          <p14:tracePt t="28413" x="863600" y="6210300"/>
          <p14:tracePt t="28429" x="879475" y="6229350"/>
          <p14:tracePt t="28446" x="895350" y="6248400"/>
          <p14:tracePt t="28463" x="904875" y="6257925"/>
          <p14:tracePt t="28479" x="914400" y="6270625"/>
          <p14:tracePt t="28495" x="923925" y="6276975"/>
          <p14:tracePt t="28512" x="939800" y="6276975"/>
          <p14:tracePt t="28529" x="955675" y="6276975"/>
          <p14:tracePt t="28546" x="965200" y="6276975"/>
          <p14:tracePt t="28562" x="974725" y="6276975"/>
          <p14:tracePt t="28579" x="993775" y="6276975"/>
          <p14:tracePt t="28596" x="1003300" y="6273800"/>
          <p14:tracePt t="28613" x="1012825" y="6264275"/>
          <p14:tracePt t="28629" x="1057275" y="6223000"/>
          <p14:tracePt t="28646" x="1082675" y="6191250"/>
          <p14:tracePt t="28662" x="1114425" y="6149975"/>
          <p14:tracePt t="28680" x="1146175" y="6099175"/>
          <p14:tracePt t="28696" x="1155700" y="6076950"/>
          <p14:tracePt t="28713" x="1174750" y="6038850"/>
          <p14:tracePt t="28729" x="1200150" y="6003925"/>
          <p14:tracePt t="28746" x="1219200" y="5972175"/>
          <p14:tracePt t="28763" x="1241425" y="5946775"/>
          <p14:tracePt t="28780" x="1257300" y="5934075"/>
          <p14:tracePt t="28796" x="1266825" y="5918200"/>
          <p14:tracePt t="28812" x="1282700" y="5905500"/>
          <p14:tracePt t="28829" x="1301750" y="5870575"/>
          <p14:tracePt t="28846" x="1311275" y="5861050"/>
          <p14:tracePt t="28863" x="1323975" y="5848350"/>
          <p14:tracePt t="28879" x="1343025" y="5829300"/>
          <p14:tracePt t="28896" x="1352550" y="5819775"/>
          <p14:tracePt t="28912" x="1362075" y="5810250"/>
          <p14:tracePt t="28929" x="1374775" y="5797550"/>
          <p14:tracePt t="28946" x="1393825" y="5778500"/>
          <p14:tracePt t="28963" x="1406525" y="5765800"/>
          <p14:tracePt t="28979" x="1416050" y="5756275"/>
          <p14:tracePt t="28996" x="1425575" y="5743575"/>
          <p14:tracePt t="29013" x="1447800" y="5724525"/>
          <p14:tracePt t="29029" x="1457325" y="5708650"/>
          <p14:tracePt t="29046" x="1466850" y="5699125"/>
          <p14:tracePt t="29063" x="1492250" y="5670550"/>
          <p14:tracePt t="29079" x="1501775" y="5661025"/>
          <p14:tracePt t="29096" x="1501775" y="5651500"/>
          <p14:tracePt t="29206" x="1498600" y="5657850"/>
          <p14:tracePt t="29213" x="1495425" y="5661025"/>
          <p14:tracePt t="29221" x="1482725" y="5667375"/>
          <p14:tracePt t="29229" x="1479550" y="5670550"/>
          <p14:tracePt t="29246" x="1470025" y="5686425"/>
          <p14:tracePt t="29249" x="1463675" y="5692775"/>
          <p14:tracePt t="29263" x="1454150" y="5702300"/>
          <p14:tracePt t="29279" x="1431925" y="5711825"/>
          <p14:tracePt t="29296" x="1406525" y="5737225"/>
          <p14:tracePt t="29312" x="1365250" y="5775325"/>
          <p14:tracePt t="29329" x="1352550" y="5803900"/>
          <p14:tracePt t="29346" x="1339850" y="5829300"/>
          <p14:tracePt t="29362" x="1320800" y="5870575"/>
          <p14:tracePt t="29380" x="1304925" y="5892800"/>
          <p14:tracePt t="29396" x="1292225" y="5924550"/>
          <p14:tracePt t="29412" x="1273175" y="5959475"/>
          <p14:tracePt t="29429" x="1263650" y="5984875"/>
          <p14:tracePt t="29445" x="1244600" y="6000750"/>
          <p14:tracePt t="29462" x="1231900" y="6019800"/>
          <p14:tracePt t="29479" x="1225550" y="6029325"/>
          <p14:tracePt t="29497" x="1225550" y="6045200"/>
          <p14:tracePt t="29513" x="1225550" y="6051550"/>
          <p14:tracePt t="29598" x="1228725" y="6048375"/>
          <p14:tracePt t="29605" x="1231900" y="6042025"/>
          <p14:tracePt t="29613" x="1238250" y="6032500"/>
          <p14:tracePt t="29630" x="1250950" y="6000750"/>
          <p14:tracePt t="29646" x="1276350" y="5946775"/>
          <p14:tracePt t="29662" x="1289050" y="5908675"/>
          <p14:tracePt t="29679" x="1308100" y="5867400"/>
          <p14:tracePt t="29696" x="1330325" y="5826125"/>
          <p14:tracePt t="29712" x="1343025" y="5803900"/>
          <p14:tracePt t="29729" x="1352550" y="5791200"/>
          <p14:tracePt t="29747" x="1368425" y="5759450"/>
          <p14:tracePt t="29762" x="1387475" y="5737225"/>
          <p14:tracePt t="29779" x="1390650" y="5721350"/>
          <p14:tracePt t="29796" x="1390650" y="5705475"/>
          <p14:tracePt t="29812" x="1397000" y="5695950"/>
          <p14:tracePt t="29829" x="1397000" y="5686425"/>
          <p14:tracePt t="29846" x="1400175" y="5686425"/>
          <p14:tracePt t="29862" x="1400175" y="5683250"/>
          <p14:tracePt t="30224" x="1400175" y="5689600"/>
          <p14:tracePt t="30245" x="1400175" y="5692775"/>
          <p14:tracePt t="30252" x="1393825" y="5705475"/>
          <p14:tracePt t="30274" x="1393825" y="5708650"/>
          <p14:tracePt t="30295" x="1384300" y="5715000"/>
          <p14:tracePt t="30330" x="1377950" y="5718175"/>
          <p14:tracePt t="30346" x="1374775" y="5724525"/>
          <p14:tracePt t="30362" x="1374775" y="5734050"/>
          <p14:tracePt t="30380" x="1368425" y="5743575"/>
          <p14:tracePt t="30395" x="1362075" y="5759450"/>
          <p14:tracePt t="30412" x="1358900" y="5768975"/>
          <p14:tracePt t="30429" x="1352550" y="5784850"/>
          <p14:tracePt t="30446" x="1352550" y="5794375"/>
          <p14:tracePt t="30463" x="1349375" y="5803900"/>
          <p14:tracePt t="30479" x="1349375" y="5819775"/>
          <p14:tracePt t="30495" x="1349375" y="5829300"/>
          <p14:tracePt t="30513" x="1349375" y="5838825"/>
          <p14:tracePt t="30529" x="1343025" y="5857875"/>
          <p14:tracePt t="30545" x="1333500" y="5870575"/>
          <p14:tracePt t="30562" x="1320800" y="5883275"/>
          <p14:tracePt t="30580" x="1317625" y="5911850"/>
          <p14:tracePt t="30596" x="1308100" y="5921375"/>
          <p14:tracePt t="30613" x="1301750" y="5937250"/>
          <p14:tracePt t="30629" x="1289050" y="5969000"/>
          <p14:tracePt t="30645" x="1273175" y="5994400"/>
          <p14:tracePt t="30662" x="1266825" y="6022975"/>
          <p14:tracePt t="30679" x="1266825" y="6064250"/>
          <p14:tracePt t="30695" x="1260475" y="6073775"/>
          <p14:tracePt t="30712" x="1260475" y="6083300"/>
          <p14:tracePt t="30729" x="1260475" y="6099175"/>
          <p14:tracePt t="30745" x="1260475" y="6115050"/>
          <p14:tracePt t="30779" x="1257300" y="6118225"/>
          <p14:tracePt t="30796" x="1257300" y="6124575"/>
          <p14:tracePt t="30813" x="1250950" y="6127750"/>
          <p14:tracePt t="30845" x="1247775" y="6127750"/>
          <p14:tracePt t="30862" x="1241425" y="6127750"/>
          <p14:tracePt t="30879" x="1241425" y="6134100"/>
          <p14:tracePt t="30930" x="1241425" y="6137275"/>
          <p14:tracePt t="30972" x="1238250" y="6137275"/>
          <p14:tracePt t="32722" x="1212850" y="6121400"/>
          <p14:tracePt t="32730" x="1181100" y="6092825"/>
          <p14:tracePt t="32736" x="1136650" y="6038850"/>
          <p14:tracePt t="32745" x="1101725" y="5978525"/>
          <p14:tracePt t="32762" x="1025525" y="5883275"/>
          <p14:tracePt t="32779" x="933450" y="5740400"/>
          <p14:tracePt t="32795" x="895350" y="5661025"/>
          <p14:tracePt t="32829" x="831850" y="5540375"/>
          <p14:tracePt t="32862" x="809625" y="5495925"/>
          <p14:tracePt t="32879" x="800100" y="5480050"/>
          <p14:tracePt t="32895" x="793750" y="5470525"/>
          <p14:tracePt t="32912" x="777875" y="5454650"/>
          <p14:tracePt t="32929" x="765175" y="5445125"/>
          <p14:tracePt t="32945" x="755650" y="5435600"/>
          <p14:tracePt t="32962" x="746125" y="5429250"/>
          <p14:tracePt t="32979" x="704850" y="5419725"/>
          <p14:tracePt t="32995" x="682625" y="5413375"/>
          <p14:tracePt t="33012" x="657225" y="5400675"/>
          <p14:tracePt t="33028" x="631825" y="5391150"/>
          <p14:tracePt t="33045" x="615950" y="5381625"/>
          <p14:tracePt t="33062" x="600075" y="5368925"/>
          <p14:tracePt t="33078" x="558800" y="5346700"/>
          <p14:tracePt t="33095" x="549275" y="5337175"/>
          <p14:tracePt t="33112" x="539750" y="5327650"/>
          <p14:tracePt t="33129" x="523875" y="5327650"/>
          <p14:tracePt t="33145" x="508000" y="5327650"/>
          <p14:tracePt t="33162" x="498475" y="5327650"/>
          <p14:tracePt t="33242" x="498475" y="5321300"/>
          <p14:tracePt t="33263" x="498475" y="5314950"/>
          <p14:tracePt t="33277" x="498475" y="5311775"/>
          <p14:tracePt t="33284" x="498475" y="5305425"/>
          <p14:tracePt t="33306" x="501650" y="5295900"/>
          <p14:tracePt t="33313" x="504825" y="5289550"/>
          <p14:tracePt t="33328" x="520700" y="5280025"/>
          <p14:tracePt t="33345" x="530225" y="5270500"/>
          <p14:tracePt t="33363" x="542925" y="5235575"/>
          <p14:tracePt t="33378" x="555625" y="5213350"/>
          <p14:tracePt t="33395" x="571500" y="5191125"/>
          <p14:tracePt t="33413" x="590550" y="5146675"/>
          <p14:tracePt t="33429" x="600075" y="5130800"/>
          <p14:tracePt t="33445" x="606425" y="5108575"/>
          <p14:tracePt t="33462" x="612775" y="5095875"/>
          <p14:tracePt t="33478" x="612775" y="5086350"/>
          <p14:tracePt t="33495" x="612775" y="5080000"/>
          <p14:tracePt t="33712" x="622300" y="5073650"/>
          <p14:tracePt t="33719" x="625475" y="5070475"/>
          <p14:tracePt t="33729" x="631825" y="5064125"/>
          <p14:tracePt t="33746" x="641350" y="5048250"/>
          <p14:tracePt t="33762" x="663575" y="5029200"/>
          <p14:tracePt t="33778" x="701675" y="4997450"/>
          <p14:tracePt t="33795" x="749300" y="4968875"/>
          <p14:tracePt t="33812" x="812800" y="4943475"/>
          <p14:tracePt t="33828" x="844550" y="4924425"/>
          <p14:tracePt t="33845" x="860425" y="4914900"/>
          <p14:tracePt t="33862" x="879475" y="4899025"/>
          <p14:tracePt t="33878" x="889000" y="4895850"/>
          <p14:tracePt t="33895" x="901700" y="4895850"/>
          <p14:tracePt t="33912" x="920750" y="4895850"/>
          <p14:tracePt t="33929" x="930275" y="4895850"/>
          <p14:tracePt t="33945" x="939800" y="4879975"/>
          <p14:tracePt t="33962" x="955675" y="4879975"/>
          <p14:tracePt t="33979" x="971550" y="4867275"/>
          <p14:tracePt t="33997" x="990600" y="4857750"/>
          <p14:tracePt t="34012" x="1012825" y="4857750"/>
          <p14:tracePt t="34028" x="1041400" y="4857750"/>
          <p14:tracePt t="34047" x="1092200" y="4845050"/>
          <p14:tracePt t="34062" x="1136650" y="4838700"/>
          <p14:tracePt t="34079" x="1171575" y="4838700"/>
          <p14:tracePt t="34096" x="1219200" y="4838700"/>
          <p14:tracePt t="34112" x="1241425" y="4835525"/>
          <p14:tracePt t="34129" x="1273175" y="4816475"/>
          <p14:tracePt t="34146" x="1327150" y="4816475"/>
          <p14:tracePt t="34162" x="1358900" y="4803775"/>
          <p14:tracePt t="34178" x="1403350" y="4803775"/>
          <p14:tracePt t="34196" x="1450975" y="4803775"/>
          <p14:tracePt t="34212" x="1479550" y="4803775"/>
          <p14:tracePt t="34229" x="1508125" y="4803775"/>
          <p14:tracePt t="34246" x="1543050" y="4803775"/>
          <p14:tracePt t="34262" x="1577975" y="4803775"/>
          <p14:tracePt t="34278" x="1616075" y="4803775"/>
          <p14:tracePt t="34295" x="1654175" y="4803775"/>
          <p14:tracePt t="34312" x="1692275" y="4803775"/>
          <p14:tracePt t="34329" x="1736725" y="4803775"/>
          <p14:tracePt t="34345" x="1784350" y="4803775"/>
          <p14:tracePt t="34362" x="1828800" y="4813300"/>
          <p14:tracePt t="34379" x="1873250" y="4832350"/>
          <p14:tracePt t="34395" x="1965325" y="4854575"/>
          <p14:tracePt t="34412" x="2028825" y="4867275"/>
          <p14:tracePt t="34428" x="2082800" y="4879975"/>
          <p14:tracePt t="34445" x="2146300" y="4905375"/>
          <p14:tracePt t="34462" x="2184400" y="4918075"/>
          <p14:tracePt t="34479" x="2247900" y="4946650"/>
          <p14:tracePt t="34495" x="2327275" y="4997450"/>
          <p14:tracePt t="34512" x="2374900" y="5022850"/>
          <p14:tracePt t="34529" x="2413000" y="5041900"/>
          <p14:tracePt t="34545" x="2447925" y="5060950"/>
          <p14:tracePt t="34562" x="2476500" y="5073650"/>
          <p14:tracePt t="34579" x="2501900" y="5083175"/>
          <p14:tracePt t="34595" x="2543175" y="5108575"/>
          <p14:tracePt t="34612" x="2552700" y="5118100"/>
          <p14:tracePt t="34630" x="2568575" y="5133975"/>
          <p14:tracePt t="34646" x="2584450" y="5149850"/>
          <p14:tracePt t="34662" x="2593975" y="5159375"/>
          <p14:tracePt t="34678" x="2600325" y="5168900"/>
          <p14:tracePt t="34695" x="2600325" y="5172075"/>
          <p14:tracePt t="34713" x="2600325" y="5178425"/>
          <p14:tracePt t="34729" x="2600325" y="5187950"/>
          <p14:tracePt t="34746" x="2600325" y="5203825"/>
          <p14:tracePt t="34762" x="2600325" y="5213350"/>
          <p14:tracePt t="34779" x="2600325" y="5229225"/>
          <p14:tracePt t="34795" x="2600325" y="5238750"/>
          <p14:tracePt t="34812" x="2600325" y="5248275"/>
          <p14:tracePt t="34829" x="2597150" y="5257800"/>
          <p14:tracePt t="34845" x="2587625" y="5267325"/>
          <p14:tracePt t="34862" x="2578100" y="5276850"/>
          <p14:tracePt t="34879" x="2568575" y="5299075"/>
          <p14:tracePt t="34895" x="2562225" y="5299075"/>
          <p14:tracePt t="34912" x="2555875" y="5299075"/>
          <p14:tracePt t="34929" x="2543175" y="5299075"/>
          <p14:tracePt t="34945" x="2527300" y="5289550"/>
          <p14:tracePt t="34962" x="2517775" y="5280025"/>
          <p14:tracePt t="34979" x="2501900" y="5264150"/>
          <p14:tracePt t="34995" x="2492375" y="5254625"/>
          <p14:tracePt t="35012" x="2476500" y="5238750"/>
          <p14:tracePt t="35028" x="2463800" y="5226050"/>
          <p14:tracePt t="35045" x="2438400" y="5213350"/>
          <p14:tracePt t="35062" x="2409825" y="5200650"/>
          <p14:tracePt t="35078" x="2374900" y="5178425"/>
          <p14:tracePt t="35095" x="2343150" y="5165725"/>
          <p14:tracePt t="35112" x="2333625" y="5156200"/>
          <p14:tracePt t="35128" x="2317750" y="5156200"/>
          <p14:tracePt t="35145" x="2305050" y="5156200"/>
          <p14:tracePt t="35162" x="2292350" y="5149850"/>
          <p14:tracePt t="35178" x="2279650" y="5149850"/>
          <p14:tracePt t="35195" x="2270125" y="5149850"/>
          <p14:tracePt t="35212" x="2254250" y="5149850"/>
          <p14:tracePt t="35229" x="2228850" y="5149850"/>
          <p14:tracePt t="35245" x="2197100" y="5149850"/>
          <p14:tracePt t="35262" x="2174875" y="5146675"/>
          <p14:tracePt t="35278" x="2133600" y="5140325"/>
          <p14:tracePt t="35295" x="2111375" y="5121275"/>
          <p14:tracePt t="35312" x="2079625" y="5108575"/>
          <p14:tracePt t="35329" x="2051050" y="5080000"/>
          <p14:tracePt t="35345" x="2038350" y="5054600"/>
          <p14:tracePt t="35362" x="2022475" y="5038725"/>
          <p14:tracePt t="35379" x="2009775" y="5026025"/>
          <p14:tracePt t="35395" x="2000250" y="5010150"/>
          <p14:tracePt t="35411" x="1984375" y="5000625"/>
          <p14:tracePt t="35428" x="1949450" y="4981575"/>
          <p14:tracePt t="35445" x="1924050" y="4968875"/>
          <p14:tracePt t="35462" x="1901825" y="4968875"/>
          <p14:tracePt t="35479" x="1889125" y="4968875"/>
          <p14:tracePt t="35495" x="1879600" y="4968875"/>
          <p14:tracePt t="35512" x="1863725" y="4968875"/>
          <p14:tracePt t="35528" x="1847850" y="4968875"/>
          <p14:tracePt t="35545" x="1838325" y="4968875"/>
          <p14:tracePt t="35562" x="1825625" y="4968875"/>
          <p14:tracePt t="35578" x="1809750" y="4968875"/>
          <p14:tracePt t="35642" x="1809750" y="4959350"/>
          <p14:tracePt t="35648" x="1803400" y="4959350"/>
          <p14:tracePt t="35663" x="1793875" y="4956175"/>
          <p14:tracePt t="35678" x="1784350" y="4946650"/>
          <p14:tracePt t="35695" x="1774825" y="4933950"/>
          <p14:tracePt t="35712" x="1739900" y="4899025"/>
          <p14:tracePt t="35728" x="1698625" y="4864100"/>
          <p14:tracePt t="35745" x="1657350" y="4822825"/>
          <p14:tracePt t="35762" x="1584325" y="4784725"/>
          <p14:tracePt t="35778" x="1514475" y="4746625"/>
          <p14:tracePt t="35795" x="1447800" y="4714875"/>
          <p14:tracePt t="35812" x="1333500" y="4686300"/>
          <p14:tracePt t="35828" x="1282700" y="4686300"/>
          <p14:tracePt t="35845" x="1231900" y="4686300"/>
          <p14:tracePt t="35862" x="1174750" y="4686300"/>
          <p14:tracePt t="35878" x="1152525" y="4686300"/>
          <p14:tracePt t="35895" x="1130300" y="4686300"/>
          <p14:tracePt t="35912" x="1117600" y="4686300"/>
          <p14:tracePt t="35928" x="1101725" y="4686300"/>
          <p14:tracePt t="35945" x="1092200" y="4686300"/>
          <p14:tracePt t="35962" x="1082675" y="4686300"/>
          <p14:tracePt t="35979" x="1076325" y="4686300"/>
          <p14:tracePt t="35995" x="1073150" y="4686300"/>
          <p14:tracePt t="36012" x="1057275" y="4686300"/>
          <p14:tracePt t="36028" x="1047750" y="4686300"/>
          <p14:tracePt t="36045" x="1041400" y="4702175"/>
          <p14:tracePt t="36062" x="1028700" y="4711700"/>
          <p14:tracePt t="36079" x="1019175" y="4721225"/>
          <p14:tracePt t="36095" x="1003300" y="4733925"/>
          <p14:tracePt t="36112" x="974725" y="4756150"/>
          <p14:tracePt t="36128" x="946150" y="4765675"/>
          <p14:tracePt t="36145" x="920750" y="4784725"/>
          <p14:tracePt t="36162" x="876300" y="4829175"/>
          <p14:tracePt t="36179" x="850900" y="4876800"/>
          <p14:tracePt t="36196" x="787400" y="4946650"/>
          <p14:tracePt t="36212" x="762000" y="4984750"/>
          <p14:tracePt t="36228" x="727075" y="5026025"/>
          <p14:tracePt t="36246" x="701675" y="5060950"/>
          <p14:tracePt t="36262" x="685800" y="5076825"/>
          <p14:tracePt t="36278" x="676275" y="5086350"/>
          <p14:tracePt t="36295" x="666750" y="5099050"/>
          <p14:tracePt t="36312" x="650875" y="5111750"/>
          <p14:tracePt t="36329" x="635000" y="5127625"/>
          <p14:tracePt t="36345" x="619125" y="5143500"/>
          <p14:tracePt t="36362" x="609600" y="5143500"/>
          <p14:tracePt t="36378" x="600075" y="5143500"/>
          <p14:tracePt t="36395" x="581025" y="5153025"/>
          <p14:tracePt t="36412" x="571500" y="5162550"/>
          <p14:tracePt t="36428" x="558800" y="5178425"/>
          <p14:tracePt t="36445" x="542925" y="5207000"/>
          <p14:tracePt t="36461" x="523875" y="5251450"/>
          <p14:tracePt t="36478" x="511175" y="5299075"/>
          <p14:tracePt t="36495" x="504825" y="5353050"/>
          <p14:tracePt t="36512" x="504825" y="5397500"/>
          <p14:tracePt t="36528" x="504825" y="5457825"/>
          <p14:tracePt t="36545" x="514350" y="5546725"/>
          <p14:tracePt t="36561" x="514350" y="5607050"/>
          <p14:tracePt t="36578" x="514350" y="5648325"/>
          <p14:tracePt t="36595" x="514350" y="5695950"/>
          <p14:tracePt t="36611" x="514350" y="5718175"/>
          <p14:tracePt t="36628" x="514350" y="5734050"/>
          <p14:tracePt t="36645" x="514350" y="5756275"/>
          <p14:tracePt t="36662" x="514350" y="5765800"/>
          <p14:tracePt t="36678" x="514350" y="5775325"/>
          <p14:tracePt t="36695" x="514350" y="5778500"/>
          <p14:tracePt t="36887" x="577850" y="5775325"/>
          <p14:tracePt t="36894" x="669925" y="5765800"/>
          <p14:tracePt t="36901" x="762000" y="5765800"/>
          <p14:tracePt t="36912" x="854075" y="5756275"/>
          <p14:tracePt t="36929" x="1117600" y="5740400"/>
          <p14:tracePt t="36945" x="1235075" y="5730875"/>
          <p14:tracePt t="36961" x="1308100" y="5708650"/>
          <p14:tracePt t="36979" x="1422400" y="5686425"/>
          <p14:tracePt t="36995" x="1539875" y="5667375"/>
          <p14:tracePt t="37012" x="1666875" y="5651500"/>
          <p14:tracePt t="37029" x="1898650" y="5641975"/>
          <p14:tracePt t="37046" x="2047875" y="5641975"/>
          <p14:tracePt t="37062" x="2143125" y="5626100"/>
          <p14:tracePt t="37079" x="2212975" y="5619750"/>
          <p14:tracePt t="37095" x="2251075" y="5619750"/>
          <p14:tracePt t="37112" x="2295525" y="5619750"/>
          <p14:tracePt t="37129" x="2355850" y="5619750"/>
          <p14:tracePt t="37145" x="2400300" y="5619750"/>
          <p14:tracePt t="37162" x="2438400" y="5622925"/>
          <p14:tracePt t="37178" x="2495550" y="5641975"/>
          <p14:tracePt t="37195" x="2517775" y="5641975"/>
          <p14:tracePt t="37212" x="2527300" y="5641975"/>
          <p14:tracePt t="37228" x="2536825" y="5641975"/>
          <p14:tracePt t="37245" x="2546350" y="5648325"/>
          <p14:tracePt t="37262" x="2549525" y="5657850"/>
          <p14:tracePt t="37278" x="2565400" y="5673725"/>
          <p14:tracePt t="37295" x="2571750" y="5683250"/>
          <p14:tracePt t="37312" x="2574925" y="5699125"/>
          <p14:tracePt t="37328" x="2574925" y="5711825"/>
          <p14:tracePt t="37345" x="2574925" y="5721350"/>
          <p14:tracePt t="37362" x="2574925" y="5730875"/>
          <p14:tracePt t="37378" x="2574925" y="5753100"/>
          <p14:tracePt t="37394" x="2568575" y="5762625"/>
          <p14:tracePt t="37412" x="2552700" y="5772150"/>
          <p14:tracePt t="37428" x="2540000" y="5794375"/>
          <p14:tracePt t="37445" x="2530475" y="5803900"/>
          <p14:tracePt t="37462" x="2520950" y="5813425"/>
          <p14:tracePt t="37478" x="2498725" y="5826125"/>
          <p14:tracePt t="37495" x="2489200" y="5842000"/>
          <p14:tracePt t="37511" x="2479675" y="5851525"/>
          <p14:tracePt t="37529" x="2457450" y="5867400"/>
          <p14:tracePt t="37545" x="2447925" y="5876925"/>
          <p14:tracePt t="37562" x="2447925" y="5892800"/>
          <p14:tracePt t="37578" x="2447925" y="5902325"/>
          <p14:tracePt t="38484" x="2492375" y="5876925"/>
          <p14:tracePt t="38490" x="2568575" y="5822950"/>
          <p14:tracePt t="38497" x="2654300" y="5765800"/>
          <p14:tracePt t="38512" x="2813050" y="5622925"/>
          <p14:tracePt t="38528" x="2965450" y="5492750"/>
          <p14:tracePt t="38545" x="3146425" y="5330825"/>
          <p14:tracePt t="38578" x="3390900" y="5121275"/>
          <p14:tracePt t="38612" x="3733800" y="4924425"/>
          <p14:tracePt t="38629" x="3898900" y="4867275"/>
          <p14:tracePt t="38648" x="4143375" y="4832350"/>
          <p14:tracePt t="38662" x="4330700" y="4794250"/>
          <p14:tracePt t="38679" x="4492625" y="4756150"/>
          <p14:tracePt t="38695" x="4797425" y="4660900"/>
          <p14:tracePt t="38712" x="4975225" y="4578350"/>
          <p14:tracePt t="38729" x="5165725" y="4473575"/>
          <p14:tracePt t="38745" x="5445125" y="4318000"/>
          <p14:tracePt t="38762" x="5581650" y="4229100"/>
          <p14:tracePt t="38778" x="5730875" y="4117975"/>
          <p14:tracePt t="38795" x="5921375" y="3952875"/>
          <p14:tracePt t="38811" x="6016625" y="3867150"/>
          <p14:tracePt t="38828" x="6146800" y="3714750"/>
          <p14:tracePt t="38845" x="6315075" y="3482975"/>
          <p14:tracePt t="38861" x="6416675" y="3355975"/>
          <p14:tracePt t="38880" x="6543675" y="3124200"/>
          <p14:tracePt t="38895" x="6597650" y="3013075"/>
          <p14:tracePt t="38912" x="6642100" y="2943225"/>
          <p14:tracePt t="38928" x="6699250" y="2860675"/>
          <p14:tracePt t="38945" x="6797675" y="2676525"/>
          <p14:tracePt t="38962" x="6848475" y="2574925"/>
          <p14:tracePt t="38978" x="6905625" y="2482850"/>
          <p14:tracePt t="38995" x="7004050" y="2276475"/>
          <p14:tracePt t="39011" x="7067550" y="2143125"/>
          <p14:tracePt t="39028" x="7112000" y="2073275"/>
          <p14:tracePt t="39045" x="7175500" y="1974850"/>
          <p14:tracePt t="39061" x="7226300" y="1873250"/>
          <p14:tracePt t="39078" x="7258050" y="1774825"/>
          <p14:tracePt t="39095" x="7312025" y="1644650"/>
          <p14:tracePt t="39111" x="7343775" y="1558925"/>
          <p14:tracePt t="39128" x="7388225" y="1412875"/>
          <p14:tracePt t="39145" x="7439025" y="1254125"/>
          <p14:tracePt t="39162" x="7461250" y="1200150"/>
          <p14:tracePt t="39178" x="7489825" y="1133475"/>
          <p14:tracePt t="39195" x="7512050" y="1031875"/>
          <p14:tracePt t="39212" x="7534275" y="968375"/>
          <p14:tracePt t="39228" x="7546975" y="920750"/>
          <p14:tracePt t="39245" x="7553325" y="860425"/>
          <p14:tracePt t="39262" x="7553325" y="815975"/>
          <p14:tracePt t="39278" x="7540625" y="733425"/>
          <p14:tracePt t="39295" x="7527925" y="688975"/>
          <p14:tracePt t="39311" x="7508875" y="644525"/>
          <p14:tracePt t="39328" x="7502525" y="609600"/>
          <p14:tracePt t="39344" x="7493000" y="587375"/>
          <p14:tracePt t="39361" x="7480300" y="571500"/>
          <p14:tracePt t="39379" x="7451725" y="536575"/>
          <p14:tracePt t="39394" x="7419975" y="501650"/>
          <p14:tracePt t="39412" x="7372350" y="476250"/>
          <p14:tracePt t="39428" x="7305675" y="444500"/>
          <p14:tracePt t="39444" x="7283450" y="431800"/>
          <p14:tracePt t="39461" x="7251700" y="419100"/>
          <p14:tracePt t="39478" x="7216775" y="387350"/>
          <p14:tracePt t="39494" x="7178675" y="368300"/>
          <p14:tracePt t="39511" x="7131050" y="342900"/>
          <p14:tracePt t="39528" x="7064375" y="295275"/>
          <p14:tracePt t="39545" x="7032625" y="276225"/>
          <p14:tracePt t="39561" x="7000875" y="257175"/>
          <p14:tracePt t="39578" x="6981825" y="257175"/>
          <p14:tracePt t="39595" x="6972300" y="257175"/>
          <p14:tracePt t="39611" x="6950075" y="257175"/>
          <p14:tracePt t="39629" x="6931025" y="257175"/>
          <p14:tracePt t="39645" x="6908800" y="273050"/>
          <p14:tracePt t="39661" x="6877050" y="285750"/>
          <p14:tracePt t="39678" x="6835775" y="298450"/>
          <p14:tracePt t="39695" x="6797675" y="311150"/>
          <p14:tracePt t="39711" x="6753225" y="323850"/>
          <p14:tracePt t="39728" x="6689725" y="349250"/>
          <p14:tracePt t="39745" x="6642100" y="361950"/>
          <p14:tracePt t="39761" x="6597650" y="374650"/>
          <p14:tracePt t="39778" x="6515100" y="415925"/>
          <p14:tracePt t="39795" x="6438900" y="444500"/>
          <p14:tracePt t="39813" x="6321425" y="501650"/>
          <p14:tracePt t="39828" x="6261100" y="536575"/>
          <p14:tracePt t="39845" x="6219825" y="587375"/>
          <p14:tracePt t="39861" x="6165850" y="657225"/>
          <p14:tracePt t="39878" x="6092825" y="739775"/>
          <p14:tracePt t="39895" x="6038850" y="800100"/>
          <p14:tracePt t="39911" x="5988050" y="889000"/>
          <p14:tracePt t="39928" x="5934075" y="1009650"/>
          <p14:tracePt t="39944" x="5905500" y="1076325"/>
          <p14:tracePt t="39962" x="5857875" y="1181100"/>
          <p14:tracePt t="39978" x="5842000" y="1266825"/>
          <p14:tracePt t="39995" x="5829300" y="1352550"/>
          <p14:tracePt t="40012" x="5797550" y="1454150"/>
          <p14:tracePt t="40028" x="5784850" y="1508125"/>
          <p14:tracePt t="40045" x="5772150" y="1565275"/>
          <p14:tracePt t="40062" x="5756275" y="1663700"/>
          <p14:tracePt t="40078" x="5756275" y="1746250"/>
          <p14:tracePt t="40095" x="5756275" y="1806575"/>
          <p14:tracePt t="40112" x="5756275" y="1898650"/>
          <p14:tracePt t="40128" x="5756275" y="1981200"/>
          <p14:tracePt t="40145" x="5762625" y="2063750"/>
          <p14:tracePt t="40162" x="5775325" y="2174875"/>
          <p14:tracePt t="40178" x="5775325" y="2235200"/>
          <p14:tracePt t="40195" x="5781675" y="2289175"/>
          <p14:tracePt t="40212" x="5803900" y="2390775"/>
          <p14:tracePt t="40228" x="5813425" y="2486025"/>
          <p14:tracePt t="40245" x="5832475" y="2540000"/>
          <p14:tracePt t="40261" x="5851525" y="2613025"/>
          <p14:tracePt t="40278" x="5867400" y="2667000"/>
          <p14:tracePt t="40295" x="5880100" y="2714625"/>
          <p14:tracePt t="40311" x="5905500" y="2784475"/>
          <p14:tracePt t="40328" x="5918200" y="2832100"/>
          <p14:tracePt t="40345" x="5930900" y="2870200"/>
          <p14:tracePt t="40361" x="5956300" y="2933700"/>
          <p14:tracePt t="40378" x="5975350" y="2971800"/>
          <p14:tracePt t="40395" x="6000750" y="3016250"/>
          <p14:tracePt t="40396" x="6022975" y="3038475"/>
          <p14:tracePt t="40412" x="6051550" y="3095625"/>
          <p14:tracePt t="40428" x="6076950" y="3133725"/>
          <p14:tracePt t="40445" x="6108700" y="3181350"/>
          <p14:tracePt t="40461" x="6134100" y="3222625"/>
          <p14:tracePt t="40478" x="6165850" y="3248025"/>
          <p14:tracePt t="40495" x="6181725" y="3263900"/>
          <p14:tracePt t="40511" x="6226175" y="3289300"/>
          <p14:tracePt t="40528" x="6248400" y="3298825"/>
          <p14:tracePt t="40544" x="6280150" y="3311525"/>
          <p14:tracePt t="40561" x="6315075" y="3336925"/>
          <p14:tracePt t="40578" x="6343650" y="3346450"/>
          <p14:tracePt t="40595" x="6375400" y="3359150"/>
          <p14:tracePt t="40612" x="6432550" y="3371850"/>
          <p14:tracePt t="40628" x="6473825" y="3371850"/>
          <p14:tracePt t="40645" x="6537325" y="3371850"/>
          <p14:tracePt t="40661" x="6565900" y="3371850"/>
          <p14:tracePt t="40678" x="6604000" y="3371850"/>
          <p14:tracePt t="40695" x="6657975" y="3378200"/>
          <p14:tracePt t="40711" x="6689725" y="3378200"/>
          <p14:tracePt t="40728" x="6731000" y="3378200"/>
          <p14:tracePt t="40745" x="6800850" y="3378200"/>
          <p14:tracePt t="40761" x="6861175" y="3378200"/>
          <p14:tracePt t="40778" x="6905625" y="3368675"/>
          <p14:tracePt t="40796" x="6978650" y="3349625"/>
          <p14:tracePt t="40812" x="7026275" y="3321050"/>
          <p14:tracePt t="40828" x="7080250" y="3302000"/>
          <p14:tracePt t="40845" x="7150100" y="3254375"/>
          <p14:tracePt t="40861" x="7197725" y="3228975"/>
          <p14:tracePt t="40878" x="7242175" y="3200400"/>
          <p14:tracePt t="40895" x="7308850" y="3155950"/>
          <p14:tracePt t="40911" x="7346950" y="3124200"/>
          <p14:tracePt t="40928" x="7413625" y="3092450"/>
          <p14:tracePt t="40945" x="7505700" y="3019425"/>
          <p14:tracePt t="40961" x="7559675" y="2955925"/>
          <p14:tracePt t="40978" x="7635875" y="2860675"/>
          <p14:tracePt t="40994" x="7721600" y="2708275"/>
          <p14:tracePt t="41011" x="7778750" y="2616200"/>
          <p14:tracePt t="41027" x="7823200" y="2495550"/>
          <p14:tracePt t="41044" x="7889875" y="2333625"/>
          <p14:tracePt t="41061" x="7921625" y="2247900"/>
          <p14:tracePt t="41078" x="7966075" y="2114550"/>
          <p14:tracePt t="41094" x="8020050" y="1924050"/>
          <p14:tracePt t="41112" x="8061325" y="1822450"/>
          <p14:tracePt t="41128" x="8096250" y="1701800"/>
          <p14:tracePt t="41144" x="8150225" y="1466850"/>
          <p14:tracePt t="41161" x="8166100" y="1381125"/>
          <p14:tracePt t="41178" x="8172450" y="1308100"/>
          <p14:tracePt t="41194" x="8172450" y="1181100"/>
          <p14:tracePt t="41211" x="8159750" y="1108075"/>
          <p14:tracePt t="41228" x="8147050" y="1060450"/>
          <p14:tracePt t="41244" x="8108950" y="1009650"/>
          <p14:tracePt t="41261" x="8096250" y="977900"/>
          <p14:tracePt t="41278" x="8086725" y="962025"/>
          <p14:tracePt t="41294" x="8051800" y="927100"/>
          <p14:tracePt t="41311" x="8039100" y="901700"/>
          <p14:tracePt t="41328" x="8013700" y="879475"/>
          <p14:tracePt t="41344" x="7969250" y="819150"/>
          <p14:tracePt t="41361" x="7950200" y="781050"/>
          <p14:tracePt t="41378" x="7924800" y="755650"/>
          <p14:tracePt t="41394" x="7908925" y="727075"/>
          <p14:tracePt t="41412" x="7899400" y="717550"/>
          <p14:tracePt t="41429" x="7899400" y="708025"/>
          <p14:tracePt t="41444" x="7893050" y="708025"/>
          <p14:tracePt t="41479" x="7893050" y="704850"/>
          <p14:tracePt t="41536" x="7883525" y="704850"/>
          <p14:tracePt t="41624" x="7880350" y="704850"/>
          <p14:tracePt t="41635" x="7874000" y="704850"/>
          <p14:tracePt t="41650" x="7870825" y="704850"/>
          <p14:tracePt t="41664" x="7864475" y="704850"/>
          <p14:tracePt t="41678" x="7854950" y="704850"/>
          <p14:tracePt t="41695" x="7848600" y="704850"/>
          <p14:tracePt t="42092" x="7794625" y="746125"/>
          <p14:tracePt t="42099" x="7693025" y="825500"/>
          <p14:tracePt t="42112" x="7448550" y="1016000"/>
          <p14:tracePt t="42128" x="7188200" y="1266825"/>
          <p14:tracePt t="42153" x="6654800" y="1755775"/>
          <p14:tracePt t="42180" x="5778500" y="2511425"/>
          <p14:tracePt t="42213" x="4638675" y="3486150"/>
          <p14:tracePt t="42229" x="4159250" y="3876675"/>
          <p14:tracePt t="42246" x="3749675" y="4200525"/>
          <p14:tracePt t="42263" x="3219450" y="4610100"/>
          <p14:tracePt t="42279" x="2860675" y="4876800"/>
          <p14:tracePt t="42297" x="2406650" y="5207000"/>
          <p14:tracePt t="42313" x="2133600" y="5365750"/>
          <p14:tracePt t="42328" x="1905000" y="5499100"/>
          <p14:tracePt t="42346" x="1666875" y="5613400"/>
          <p14:tracePt t="42362" x="1435100" y="5753100"/>
          <p14:tracePt t="42379" x="1279525" y="5835650"/>
          <p14:tracePt t="42394" x="1155700" y="5886450"/>
          <p14:tracePt t="42411" x="1016000" y="5972175"/>
          <p14:tracePt t="42427" x="952500" y="6026150"/>
          <p14:tracePt t="42444" x="911225" y="6073775"/>
          <p14:tracePt t="42461" x="847725" y="6137275"/>
          <p14:tracePt t="42478" x="809625" y="6162675"/>
          <p14:tracePt t="42494" x="771525" y="6188075"/>
          <p14:tracePt t="42511" x="704850" y="6235700"/>
          <p14:tracePt t="42528" x="666750" y="6254750"/>
          <p14:tracePt t="42545" x="641350" y="6273800"/>
          <p14:tracePt t="42561" x="612775" y="6289675"/>
          <p14:tracePt t="42578" x="603250" y="6299200"/>
          <p14:tracePt t="42594" x="593725" y="6299200"/>
          <p14:tracePt t="42627" x="600075" y="6292850"/>
          <p14:tracePt t="42644" x="631825" y="6270625"/>
          <p14:tracePt t="42661" x="704850" y="6181725"/>
          <p14:tracePt t="42677" x="749300" y="6121400"/>
          <p14:tracePt t="42695" x="803275" y="6061075"/>
          <p14:tracePt t="42711" x="879475" y="5949950"/>
          <p14:tracePt t="42728" x="923925" y="5889625"/>
          <p14:tracePt t="42745" x="965200" y="5819775"/>
          <p14:tracePt t="42761" x="990600" y="5756275"/>
          <p14:tracePt t="42778" x="1009650" y="5724525"/>
          <p14:tracePt t="42795" x="1016000" y="5702300"/>
          <p14:tracePt t="42811" x="1016000" y="5692775"/>
          <p14:tracePt t="42827" x="1016000" y="5686425"/>
          <p14:tracePt t="44434" x="1060450" y="5680075"/>
          <p14:tracePt t="44441" x="1130300" y="5673725"/>
          <p14:tracePt t="44447" x="1190625" y="5664200"/>
          <p14:tracePt t="44461" x="1365250" y="5616575"/>
          <p14:tracePt t="44477" x="1555750" y="5553075"/>
          <p14:tracePt t="44494" x="1720850" y="5476875"/>
          <p14:tracePt t="44528" x="2070100" y="5343525"/>
          <p14:tracePt t="44561" x="2149475" y="5314950"/>
          <p14:tracePt t="44578" x="2159000" y="5314950"/>
          <p14:tracePt t="44611" x="2143125" y="5311775"/>
          <p14:tracePt t="44628" x="2114550" y="5299075"/>
          <p14:tracePt t="44644" x="2070100" y="5292725"/>
          <p14:tracePt t="44661" x="1997075" y="5286375"/>
          <p14:tracePt t="44677" x="1939925" y="5286375"/>
          <p14:tracePt t="44694" x="1857375" y="5286375"/>
          <p14:tracePt t="44711" x="1679575" y="5299075"/>
          <p14:tracePt t="44727" x="1581150" y="5330825"/>
          <p14:tracePt t="44744" x="1470025" y="5375275"/>
          <p14:tracePt t="44761" x="1336675" y="5407025"/>
          <p14:tracePt t="44777" x="1279525" y="5419725"/>
          <p14:tracePt t="44794" x="1235075" y="5438775"/>
          <p14:tracePt t="44811" x="1200150" y="5457825"/>
          <p14:tracePt t="44827" x="1177925" y="5457825"/>
          <p14:tracePt t="44844" x="1168400" y="5457825"/>
          <p14:tracePt t="44861" x="1158875" y="5457825"/>
          <p14:tracePt t="44894" x="1244600" y="5451475"/>
          <p14:tracePt t="44911" x="1774825" y="5372100"/>
          <p14:tracePt t="44928" x="2305050" y="5318125"/>
          <p14:tracePt t="44945" x="3286125" y="5210175"/>
          <p14:tracePt t="44963" x="3981450" y="5133975"/>
          <p14:tracePt t="44979" x="4635500" y="5029200"/>
          <p14:tracePt t="44996" x="5613400" y="4749800"/>
          <p14:tracePt t="45013" x="6251575" y="4518025"/>
          <p14:tracePt t="45029" x="6838950" y="4321175"/>
          <p14:tracePt t="45045" x="7626350" y="4029075"/>
          <p14:tracePt t="45062" x="8118475" y="3873500"/>
          <p14:tracePt t="45079" x="8505825" y="3787775"/>
          <p14:tracePt t="45096" x="8858250" y="3695700"/>
          <p14:tracePt t="45112" x="9045575" y="3648075"/>
          <p14:tracePt t="45360" x="9086850" y="3121025"/>
          <p14:tracePt t="45366" x="9017000" y="3101975"/>
          <p14:tracePt t="45378" x="8934450" y="3076575"/>
          <p14:tracePt t="45394" x="8702675" y="3057525"/>
          <p14:tracePt t="45410" x="8566150" y="3057525"/>
          <p14:tracePt t="45427" x="8394700" y="3063875"/>
          <p14:tracePt t="45444" x="8191500" y="3098800"/>
          <p14:tracePt t="45461" x="8077200" y="3108325"/>
          <p14:tracePt t="45478" x="7950200" y="3108325"/>
          <p14:tracePt t="45495" x="7832725" y="3108325"/>
          <p14:tracePt t="45511" x="7750175" y="3108325"/>
          <p14:tracePt t="45527" x="7654925" y="3095625"/>
          <p14:tracePt t="45544" x="7508875" y="3063875"/>
          <p14:tracePt t="45561" x="7413625" y="3054350"/>
          <p14:tracePt t="45577" x="7331075" y="3054350"/>
          <p14:tracePt t="45594" x="7245350" y="3054350"/>
          <p14:tracePt t="45610" x="7194550" y="3054350"/>
          <p14:tracePt t="45628" x="7159625" y="3054350"/>
          <p14:tracePt t="45644" x="7118350" y="3063875"/>
          <p14:tracePt t="45661" x="7086600" y="3070225"/>
          <p14:tracePt t="45677" x="7077075" y="3079750"/>
          <p14:tracePt t="45694" x="7061200" y="3092450"/>
          <p14:tracePt t="45711" x="7051675" y="3095625"/>
          <p14:tracePt t="45727" x="7048500" y="3105150"/>
          <p14:tracePt t="45744" x="7048500" y="3111500"/>
          <p14:tracePt t="45761" x="7048500" y="3114675"/>
          <p14:tracePt t="45777" x="7048500" y="3121025"/>
          <p14:tracePt t="45794" x="7058025" y="3121025"/>
          <p14:tracePt t="45810" x="7067550" y="3121025"/>
          <p14:tracePt t="45828" x="7080250" y="3121025"/>
          <p14:tracePt t="45844" x="7099300" y="3130550"/>
          <p14:tracePt t="45861" x="7115175" y="3130550"/>
          <p14:tracePt t="45877" x="7159625" y="3130550"/>
          <p14:tracePt t="45894" x="7235825" y="3130550"/>
          <p14:tracePt t="45910" x="7318375" y="3130550"/>
          <p14:tracePt t="45928" x="7416800" y="3130550"/>
          <p14:tracePt t="45944" x="7461250" y="3130550"/>
          <p14:tracePt t="45961" x="7489825" y="3130550"/>
          <p14:tracePt t="45977" x="7505700" y="3121025"/>
          <p14:tracePt t="45994" x="7521575" y="3121025"/>
          <p14:tracePt t="46027" x="7521575" y="3108325"/>
          <p14:tracePt t="46044" x="7521575" y="3098800"/>
          <p14:tracePt t="46060" x="7515225" y="3089275"/>
          <p14:tracePt t="46078" x="7480300" y="3070225"/>
          <p14:tracePt t="46094" x="7426325" y="3057525"/>
          <p14:tracePt t="46111" x="7362825" y="3041650"/>
          <p14:tracePt t="46127" x="7277100" y="3041650"/>
          <p14:tracePt t="46144" x="7232650" y="3041650"/>
          <p14:tracePt t="46161" x="7188200" y="3041650"/>
          <p14:tracePt t="46178" x="7112000" y="3041650"/>
          <p14:tracePt t="46194" x="7067550" y="3041650"/>
          <p14:tracePt t="46211" x="7023100" y="3041650"/>
          <p14:tracePt t="46228" x="6981825" y="3041650"/>
          <p14:tracePt t="46244" x="6953250" y="3051175"/>
          <p14:tracePt t="46261" x="6937375" y="3057525"/>
          <p14:tracePt t="46277" x="6921500" y="3073400"/>
          <p14:tracePt t="46294" x="6905625" y="3082925"/>
          <p14:tracePt t="46311" x="6896100" y="3092450"/>
          <p14:tracePt t="46327" x="6880225" y="3108325"/>
          <p14:tracePt t="46344" x="6870700" y="3111500"/>
          <p14:tracePt t="46361" x="6854825" y="3111500"/>
          <p14:tracePt t="46377" x="6842125" y="3111500"/>
          <p14:tracePt t="46394" x="6832600" y="3111500"/>
          <p14:tracePt t="46411" x="6819900" y="3111500"/>
          <p14:tracePt t="46427" x="6800850" y="3111500"/>
          <p14:tracePt t="46444" x="6791325" y="3111500"/>
          <p14:tracePt t="46461" x="6781800" y="3101975"/>
          <p14:tracePt t="46477" x="6762750" y="3086100"/>
          <p14:tracePt t="46493" x="6750050" y="3076575"/>
          <p14:tracePt t="46511" x="6740525" y="3060700"/>
          <p14:tracePt t="46513" x="6737350" y="3054350"/>
          <p14:tracePt t="46527" x="6727825" y="3044825"/>
          <p14:tracePt t="46544" x="6711950" y="3035300"/>
          <p14:tracePt t="46560" x="6702425" y="3028950"/>
          <p14:tracePt t="46577" x="6696075" y="3025775"/>
          <p14:tracePt t="46611" x="6696075" y="3009900"/>
          <p14:tracePt t="46627" x="6696075" y="3006725"/>
          <p14:tracePt t="46644" x="6702425" y="2994025"/>
          <p14:tracePt t="46661" x="6743700" y="2978150"/>
          <p14:tracePt t="46678" x="6788150" y="2959100"/>
          <p14:tracePt t="46694" x="6826250" y="2946400"/>
          <p14:tracePt t="46711" x="6883400" y="2933700"/>
          <p14:tracePt t="46727" x="6911975" y="2927350"/>
          <p14:tracePt t="46744" x="6943725" y="2927350"/>
          <p14:tracePt t="46761" x="6991350" y="2908300"/>
          <p14:tracePt t="46777" x="7029450" y="2889250"/>
          <p14:tracePt t="46794" x="7054850" y="2882900"/>
          <p14:tracePt t="46811" x="7089775" y="2867025"/>
          <p14:tracePt t="46827" x="7099300" y="2857500"/>
          <p14:tracePt t="46844" x="7108825" y="2841625"/>
          <p14:tracePt t="46861" x="7118350" y="2825750"/>
          <p14:tracePt t="46878" x="7118350" y="2816225"/>
          <p14:tracePt t="46895" x="7118350" y="2806700"/>
          <p14:tracePt t="46911" x="7105650" y="2787650"/>
          <p14:tracePt t="46927" x="7096125" y="2778125"/>
          <p14:tracePt t="46944" x="7067550" y="2765425"/>
          <p14:tracePt t="46961" x="7032625" y="2749550"/>
          <p14:tracePt t="46977" x="7000875" y="2730500"/>
          <p14:tracePt t="46994" x="6978650" y="2717800"/>
          <p14:tracePt t="47011" x="6937375" y="2698750"/>
          <p14:tracePt t="47028" x="6911975" y="2689225"/>
          <p14:tracePt t="47044" x="6883400" y="2689225"/>
          <p14:tracePt t="47061" x="6867525" y="2689225"/>
          <p14:tracePt t="47077" x="6858000" y="2689225"/>
          <p14:tracePt t="47094" x="6838950" y="2689225"/>
          <p14:tracePt t="47110" x="6810375" y="2701925"/>
          <p14:tracePt t="47127" x="6781800" y="2711450"/>
          <p14:tracePt t="47145" x="6765925" y="2724150"/>
          <p14:tracePt t="47161" x="6737350" y="2746375"/>
          <p14:tracePt t="47177" x="6721475" y="2755900"/>
          <p14:tracePt t="47194" x="6705600" y="2755900"/>
          <p14:tracePt t="47211" x="6670675" y="2755900"/>
          <p14:tracePt t="47227" x="6651625" y="2755900"/>
          <p14:tracePt t="47244" x="6619875" y="2755900"/>
          <p14:tracePt t="47261" x="6584950" y="2743200"/>
          <p14:tracePt t="47277" x="6556375" y="2724150"/>
          <p14:tracePt t="47295" x="6540500" y="2717800"/>
          <p14:tracePt t="47311" x="6530975" y="2714625"/>
          <p14:tracePt t="47327" x="6515100" y="2708275"/>
          <p14:tracePt t="47345" x="6511925" y="2698750"/>
          <p14:tracePt t="47361" x="6511925" y="2689225"/>
          <p14:tracePt t="47377" x="6511925" y="2679700"/>
          <p14:tracePt t="47394" x="6524625" y="2663825"/>
          <p14:tracePt t="47410" x="6537325" y="2654300"/>
          <p14:tracePt t="47428" x="6562725" y="2641600"/>
          <p14:tracePt t="47444" x="6626225" y="2616200"/>
          <p14:tracePt t="47460" x="6670675" y="2603500"/>
          <p14:tracePt t="47477" x="6724650" y="2597150"/>
          <p14:tracePt t="47495" x="6804025" y="2590800"/>
          <p14:tracePt t="47510" x="6864350" y="2590800"/>
          <p14:tracePt t="47527" x="6915150" y="2590800"/>
          <p14:tracePt t="47545" x="6969125" y="2590800"/>
          <p14:tracePt t="47561" x="6991350" y="2590800"/>
          <p14:tracePt t="47577" x="7013575" y="2590800"/>
          <p14:tracePt t="47594" x="7035800" y="2590800"/>
          <p14:tracePt t="47610" x="7038975" y="2590800"/>
          <p14:tracePt t="47709" x="7032625" y="2590800"/>
          <p14:tracePt t="47717" x="7026275" y="2590800"/>
          <p14:tracePt t="47727" x="7016750" y="2590800"/>
          <p14:tracePt t="47743" x="7004050" y="2590800"/>
          <p14:tracePt t="47761" x="6994525" y="2590800"/>
          <p14:tracePt t="47777" x="6978650" y="2590800"/>
          <p14:tracePt t="47794" x="6937375" y="2590800"/>
          <p14:tracePt t="47811" x="6902450" y="2590800"/>
          <p14:tracePt t="47827" x="6864350" y="2590800"/>
          <p14:tracePt t="47844" x="6800850" y="2590800"/>
          <p14:tracePt t="47861" x="6759575" y="2590800"/>
          <p14:tracePt t="47877" x="6721475" y="2590800"/>
          <p14:tracePt t="47894" x="6696075" y="2590800"/>
          <p14:tracePt t="47911" x="6683375" y="2590800"/>
          <p14:tracePt t="47928" x="6670675" y="2584450"/>
          <p14:tracePt t="47944" x="6670675" y="2565400"/>
          <p14:tracePt t="47960" x="6670675" y="2555875"/>
          <p14:tracePt t="47977" x="6670675" y="2549525"/>
          <p14:tracePt t="48414" x="6584950" y="2600325"/>
          <p14:tracePt t="48419" x="6464300" y="2689225"/>
          <p14:tracePt t="48427" x="6346825" y="2762250"/>
          <p14:tracePt t="48443" x="5984875" y="2968625"/>
          <p14:tracePt t="48465" x="5476875" y="3286125"/>
          <p14:tracePt t="48486" x="4911725" y="3676650"/>
          <p14:tracePt t="48512" x="4117975" y="4302125"/>
          <p14:tracePt t="48546" x="3425825" y="4902200"/>
          <p14:tracePt t="48562" x="3051175" y="5276850"/>
          <p14:tracePt t="48579" x="2879725" y="5429250"/>
          <p14:tracePt t="48595" x="2746375" y="5591175"/>
          <p14:tracePt t="48610" x="2667000" y="5692775"/>
          <p14:tracePt t="48862" x="2679700" y="5648325"/>
          <p14:tracePt t="48869" x="2698750" y="5578475"/>
          <p14:tracePt t="48877" x="2717800" y="5505450"/>
          <p14:tracePt t="48894" x="2749550" y="5384800"/>
          <p14:tracePt t="48912" x="2759075" y="5121275"/>
          <p14:tracePt t="48927" x="2733675" y="4937125"/>
          <p14:tracePt t="48954" x="2628900" y="4514850"/>
          <p14:tracePt t="48977" x="2520950" y="4295775"/>
          <p14:tracePt t="49011" x="2346325" y="4025900"/>
          <p14:tracePt t="49028" x="2276475" y="3962400"/>
          <p14:tracePt t="49045" x="2206625" y="3917950"/>
          <p14:tracePt t="49061" x="2085975" y="3851275"/>
          <p14:tracePt t="49077" x="1997075" y="3819525"/>
          <p14:tracePt t="49094" x="1889125" y="3778250"/>
          <p14:tracePt t="49110" x="1717675" y="3717925"/>
          <p14:tracePt t="49127" x="1628775" y="3695700"/>
          <p14:tracePt t="49144" x="1543050" y="3679825"/>
          <p14:tracePt t="49160" x="1400175" y="3654425"/>
          <p14:tracePt t="49177" x="1314450" y="3641725"/>
          <p14:tracePt t="49194" x="1244600" y="3641725"/>
          <p14:tracePt t="49210" x="1149350" y="3641725"/>
          <p14:tracePt t="49227" x="1069975" y="3641725"/>
          <p14:tracePt t="49244" x="993775" y="3660775"/>
          <p14:tracePt t="49260" x="892175" y="3683000"/>
          <p14:tracePt t="49277" x="838200" y="3695700"/>
          <p14:tracePt t="49294" x="781050" y="3730625"/>
          <p14:tracePt t="49311" x="644525" y="3781425"/>
          <p14:tracePt t="49327" x="555625" y="3819525"/>
          <p14:tracePt t="49344" x="485775" y="3851275"/>
          <p14:tracePt t="49361" x="400050" y="3902075"/>
          <p14:tracePt t="49377" x="349250" y="3952875"/>
          <p14:tracePt t="49394" x="307975" y="3990975"/>
          <p14:tracePt t="49411" x="241300" y="4079875"/>
          <p14:tracePt t="49427" x="193675" y="4149725"/>
          <p14:tracePt t="49444" x="152400" y="4238625"/>
          <p14:tracePt t="49461" x="95250" y="4378325"/>
          <p14:tracePt t="49478" x="60325" y="4448175"/>
          <p14:tracePt t="49495" x="31750" y="4537075"/>
          <p14:tracePt t="49511" x="15875" y="4613275"/>
          <p14:tracePt t="49527" x="15875" y="4695825"/>
          <p14:tracePt t="49544" x="15875" y="4800600"/>
          <p14:tracePt t="49560" x="19050" y="4860925"/>
          <p14:tracePt t="49577" x="34925" y="4924425"/>
          <p14:tracePt t="49594" x="57150" y="5048250"/>
          <p14:tracePt t="49610" x="79375" y="5133975"/>
          <p14:tracePt t="49627" x="95250" y="5210175"/>
          <p14:tracePt t="49644" x="117475" y="5330825"/>
          <p14:tracePt t="49660" x="158750" y="5410200"/>
          <p14:tracePt t="49677" x="190500" y="5499100"/>
          <p14:tracePt t="49694" x="212725" y="5610225"/>
          <p14:tracePt t="49710" x="231775" y="5664200"/>
          <p14:tracePt t="49727" x="247650" y="5762625"/>
          <p14:tracePt t="49744" x="269875" y="5861050"/>
          <p14:tracePt t="49760" x="276225" y="5924550"/>
          <p14:tracePt t="49777" x="276225" y="5975350"/>
          <p14:tracePt t="49794" x="282575" y="6016625"/>
          <p14:tracePt t="49810" x="282575" y="6045200"/>
          <p14:tracePt t="49827" x="282575" y="6067425"/>
          <p14:tracePt t="49844" x="282575" y="6108700"/>
          <p14:tracePt t="49861" x="295275" y="6130925"/>
          <p14:tracePt t="49877" x="304800" y="6146800"/>
          <p14:tracePt t="49893" x="314325" y="6162675"/>
          <p14:tracePt t="49910" x="330200" y="6172200"/>
          <p14:tracePt t="49927" x="368300" y="6197600"/>
          <p14:tracePt t="49943" x="431800" y="6216650"/>
          <p14:tracePt t="49960" x="454025" y="6216650"/>
          <p14:tracePt t="49977" x="482600" y="6216650"/>
          <p14:tracePt t="49994" x="498475" y="6216650"/>
          <p14:tracePt t="50010" x="508000" y="6216650"/>
          <p14:tracePt t="50027" x="514350" y="6216650"/>
          <p14:tracePt t="50086" x="523875" y="6223000"/>
          <p14:tracePt t="50449" x="523875" y="6200775"/>
          <p14:tracePt t="50456" x="530225" y="6175375"/>
          <p14:tracePt t="50463" x="539750" y="6127750"/>
          <p14:tracePt t="50477" x="555625" y="6019800"/>
          <p14:tracePt t="50493" x="561975" y="5902325"/>
          <p14:tracePt t="50510" x="571500" y="5819775"/>
          <p14:tracePt t="50527" x="571500" y="5680075"/>
          <p14:tracePt t="50561" x="609600" y="5518150"/>
          <p14:tracePt t="50593" x="644525" y="5391150"/>
          <p14:tracePt t="50610" x="654050" y="5353050"/>
          <p14:tracePt t="50627" x="669925" y="5289550"/>
          <p14:tracePt t="50643" x="669925" y="5260975"/>
          <p14:tracePt t="50660" x="669925" y="5238750"/>
          <p14:tracePt t="50677" x="669925" y="5210175"/>
          <p14:tracePt t="50694" x="669925" y="5200650"/>
          <p14:tracePt t="50710" x="669925" y="5191125"/>
          <p14:tracePt t="50727" x="669925" y="5178425"/>
          <p14:tracePt t="50744" x="669925" y="5168900"/>
          <p14:tracePt t="50760" x="660400" y="5153025"/>
          <p14:tracePt t="50777" x="650875" y="5140325"/>
          <p14:tracePt t="50794" x="650875" y="5130800"/>
          <p14:tracePt t="50810" x="650875" y="5127625"/>
          <p14:tracePt t="50827" x="650875" y="5105400"/>
          <p14:tracePt t="50844" x="650875" y="5095875"/>
          <p14:tracePt t="50860" x="650875" y="5092700"/>
          <p14:tracePt t="50877" x="650875" y="5083175"/>
          <p14:tracePt t="50894" x="654050" y="5073650"/>
          <p14:tracePt t="50910" x="669925" y="5057775"/>
          <p14:tracePt t="50927" x="682625" y="5041900"/>
          <p14:tracePt t="50943" x="704850" y="5032375"/>
          <p14:tracePt t="50960" x="736600" y="5026025"/>
          <p14:tracePt t="50977" x="790575" y="5013325"/>
          <p14:tracePt t="50994" x="822325" y="5000625"/>
          <p14:tracePt t="51011" x="885825" y="4994275"/>
          <p14:tracePt t="51027" x="930275" y="4987925"/>
          <p14:tracePt t="51044" x="974725" y="4987925"/>
          <p14:tracePt t="51061" x="1022350" y="4981575"/>
          <p14:tracePt t="51077" x="1050925" y="4981575"/>
          <p14:tracePt t="51094" x="1073150" y="4968875"/>
          <p14:tracePt t="51111" x="1117600" y="4956175"/>
          <p14:tracePt t="51127" x="1139825" y="4953000"/>
          <p14:tracePt t="51144" x="1168400" y="4933950"/>
          <p14:tracePt t="51161" x="1212850" y="4914900"/>
          <p14:tracePt t="51177" x="1235075" y="4902200"/>
          <p14:tracePt t="51193" x="1257300" y="4892675"/>
          <p14:tracePt t="51211" x="1301750" y="4867275"/>
          <p14:tracePt t="51227" x="1346200" y="4854575"/>
          <p14:tracePt t="51244" x="1377950" y="4841875"/>
          <p14:tracePt t="51261" x="1425575" y="4835525"/>
          <p14:tracePt t="51277" x="1463675" y="4822825"/>
          <p14:tracePt t="51293" x="1492250" y="4822825"/>
          <p14:tracePt t="51310" x="1558925" y="4797425"/>
          <p14:tracePt t="51327" x="1603375" y="4791075"/>
          <p14:tracePt t="51344" x="1654175" y="4791075"/>
          <p14:tracePt t="51360" x="1717675" y="4791075"/>
          <p14:tracePt t="51377" x="1752600" y="4791075"/>
          <p14:tracePt t="51394" x="1797050" y="4791075"/>
          <p14:tracePt t="51410" x="1860550" y="4791075"/>
          <p14:tracePt t="51426" x="1905000" y="4791075"/>
          <p14:tracePt t="51444" x="1939925" y="4791075"/>
          <p14:tracePt t="51460" x="1997075" y="4800600"/>
          <p14:tracePt t="51477" x="2028825" y="4819650"/>
          <p14:tracePt t="51494" x="2051050" y="4829175"/>
          <p14:tracePt t="51510" x="2095500" y="4860925"/>
          <p14:tracePt t="51527" x="2117725" y="4892675"/>
          <p14:tracePt t="51544" x="2149475" y="4918075"/>
          <p14:tracePt t="51560" x="2187575" y="4962525"/>
          <p14:tracePt t="51577" x="2219325" y="4984750"/>
          <p14:tracePt t="51593" x="2244725" y="5010150"/>
          <p14:tracePt t="51610" x="2279650" y="5032375"/>
          <p14:tracePt t="51627" x="2301875" y="5045075"/>
          <p14:tracePt t="51644" x="2317750" y="5054600"/>
          <p14:tracePt t="51660" x="2362200" y="5099050"/>
          <p14:tracePt t="51676" x="2393950" y="5130800"/>
          <p14:tracePt t="51694" x="2413000" y="5156200"/>
          <p14:tracePt t="51710" x="2441575" y="5197475"/>
          <p14:tracePt t="51727" x="2460625" y="5222875"/>
          <p14:tracePt t="51744" x="2486025" y="5264150"/>
          <p14:tracePt t="51760" x="2495550" y="5289550"/>
          <p14:tracePt t="51776" x="2508250" y="5318125"/>
          <p14:tracePt t="51794" x="2533650" y="5362575"/>
          <p14:tracePt t="51810" x="2546350" y="5407025"/>
          <p14:tracePt t="51827" x="2559050" y="5445125"/>
          <p14:tracePt t="51844" x="2584450" y="5495925"/>
          <p14:tracePt t="51860" x="2590800" y="5530850"/>
          <p14:tracePt t="51876" x="2590800" y="5553075"/>
          <p14:tracePt t="51894" x="2590800" y="5594350"/>
          <p14:tracePt t="51910" x="2590800" y="5622925"/>
          <p14:tracePt t="51926" x="2590800" y="5632450"/>
          <p14:tracePt t="51944" x="2590800" y="5654675"/>
          <p14:tracePt t="51960" x="2590800" y="5673725"/>
          <p14:tracePt t="51976" x="2590800" y="5683250"/>
          <p14:tracePt t="51994" x="2590800" y="5711825"/>
          <p14:tracePt t="52010" x="2590800" y="5724525"/>
          <p14:tracePt t="52026" x="2574925" y="5749925"/>
          <p14:tracePt t="52044" x="2555875" y="5791200"/>
          <p14:tracePt t="52060" x="2546350" y="5816600"/>
          <p14:tracePt t="52076" x="2533650" y="5845175"/>
          <p14:tracePt t="52079" x="2527300" y="5857875"/>
          <p14:tracePt t="52094" x="2508250" y="5880100"/>
          <p14:tracePt t="52111" x="2498725" y="5911850"/>
          <p14:tracePt t="52127" x="2479675" y="5937250"/>
          <p14:tracePt t="52143" x="2435225" y="5978525"/>
          <p14:tracePt t="52160" x="2409825" y="6003925"/>
          <p14:tracePt t="52177" x="2378075" y="6045200"/>
          <p14:tracePt t="52194" x="2339975" y="6102350"/>
          <p14:tracePt t="52210" x="2308225" y="6134100"/>
          <p14:tracePt t="52227" x="2282825" y="6165850"/>
          <p14:tracePt t="52243" x="2244725" y="6203950"/>
          <p14:tracePt t="52260" x="2235200" y="6226175"/>
          <p14:tracePt t="52277" x="2225675" y="6235700"/>
          <p14:tracePt t="52293" x="2203450" y="6251575"/>
          <p14:tracePt t="52310" x="2193925" y="6267450"/>
          <p14:tracePt t="52327" x="2184400" y="6276975"/>
          <p14:tracePt t="52343" x="2168525" y="6292850"/>
          <p14:tracePt t="52360" x="2152650" y="6292850"/>
          <p14:tracePt t="52376" x="2149475" y="6292850"/>
          <p14:tracePt t="52393" x="2143125" y="6292850"/>
          <p14:tracePt t="52707" x="2152650" y="6270625"/>
          <p14:tracePt t="52713" x="2168525" y="6219825"/>
          <p14:tracePt t="52727" x="2219325" y="6108700"/>
          <p14:tracePt t="52743" x="2254250" y="6010275"/>
          <p14:tracePt t="52761" x="2286000" y="5921375"/>
          <p14:tracePt t="52777" x="2339975" y="5803900"/>
          <p14:tracePt t="52793" x="2355850" y="5708650"/>
          <p14:tracePt t="52811" x="2362200" y="5626100"/>
          <p14:tracePt t="52827" x="2359025" y="5546725"/>
          <p14:tracePt t="52843" x="2346325" y="5502275"/>
          <p14:tracePt t="52861" x="2336800" y="5476875"/>
          <p14:tracePt t="52877" x="2298700" y="5432425"/>
          <p14:tracePt t="52893" x="2273300" y="5410200"/>
          <p14:tracePt t="52910" x="2254250" y="5378450"/>
          <p14:tracePt t="52926" x="2209800" y="5327650"/>
          <p14:tracePt t="52943" x="2184400" y="5295900"/>
          <p14:tracePt t="52960" x="2146300" y="5264150"/>
          <p14:tracePt t="52976" x="2079625" y="5222875"/>
          <p14:tracePt t="52993" x="2047875" y="5210175"/>
          <p14:tracePt t="53010" x="2025650" y="5194300"/>
          <p14:tracePt t="53026" x="1974850" y="5168900"/>
          <p14:tracePt t="53043" x="1936750" y="5133975"/>
          <p14:tracePt t="53060" x="1905000" y="5108575"/>
          <p14:tracePt t="53077" x="1838325" y="5064125"/>
          <p14:tracePt t="53094" x="1790700" y="5035550"/>
          <p14:tracePt t="53111" x="1724025" y="4997450"/>
          <p14:tracePt t="53126" x="1689100" y="4984750"/>
          <p14:tracePt t="53143" x="1641475" y="4972050"/>
          <p14:tracePt t="53160" x="1587500" y="4959350"/>
          <p14:tracePt t="53176" x="1495425" y="4930775"/>
          <p14:tracePt t="53194" x="1422400" y="4914900"/>
          <p14:tracePt t="53211" x="1333500" y="4895850"/>
          <p14:tracePt t="53227" x="1260475" y="4886325"/>
          <p14:tracePt t="53243" x="1165225" y="4879975"/>
          <p14:tracePt t="53261" x="1025525" y="4879975"/>
          <p14:tracePt t="53277" x="942975" y="4879975"/>
          <p14:tracePt t="53294" x="869950" y="4883150"/>
          <p14:tracePt t="53310" x="771525" y="4905375"/>
          <p14:tracePt t="53326" x="695325" y="4927600"/>
          <p14:tracePt t="53343" x="625475" y="4965700"/>
          <p14:tracePt t="53361" x="539750" y="4994275"/>
          <p14:tracePt t="53377" x="495300" y="5019675"/>
          <p14:tracePt t="53394" x="457200" y="5038725"/>
          <p14:tracePt t="53411" x="390525" y="5070475"/>
          <p14:tracePt t="53427" x="346075" y="5095875"/>
          <p14:tracePt t="53444" x="314325" y="5121275"/>
          <p14:tracePt t="53460" x="269875" y="5165725"/>
          <p14:tracePt t="53476" x="238125" y="5191125"/>
          <p14:tracePt t="53493" x="219075" y="5238750"/>
          <p14:tracePt t="53510" x="200025" y="5302250"/>
          <p14:tracePt t="53526" x="187325" y="5324475"/>
          <p14:tracePt t="53543" x="168275" y="5362575"/>
          <p14:tracePt t="53561" x="168275" y="5416550"/>
          <p14:tracePt t="53576" x="168275" y="5454650"/>
          <p14:tracePt t="53593" x="187325" y="5518150"/>
          <p14:tracePt t="53595" x="193675" y="5556250"/>
          <p14:tracePt t="53610" x="206375" y="5607050"/>
          <p14:tracePt t="53626" x="225425" y="5645150"/>
          <p14:tracePt t="53643" x="254000" y="5686425"/>
          <p14:tracePt t="53660" x="288925" y="5724525"/>
          <p14:tracePt t="53676" x="323850" y="5762625"/>
          <p14:tracePt t="53694" x="349250" y="5803900"/>
          <p14:tracePt t="53710" x="393700" y="5848350"/>
          <p14:tracePt t="53726" x="425450" y="5892800"/>
          <p14:tracePt t="53743" x="479425" y="5946775"/>
          <p14:tracePt t="53761" x="530225" y="5984875"/>
          <p14:tracePt t="53777" x="561975" y="6016625"/>
          <p14:tracePt t="53793" x="600075" y="6042025"/>
          <p14:tracePt t="53810" x="644525" y="6080125"/>
          <p14:tracePt t="53826" x="676275" y="6099175"/>
          <p14:tracePt t="53843" x="714375" y="6111875"/>
          <p14:tracePt t="53860" x="790575" y="6159500"/>
          <p14:tracePt t="53876" x="854075" y="6178550"/>
          <p14:tracePt t="53894" x="939800" y="6223000"/>
          <p14:tracePt t="53910" x="981075" y="6254750"/>
          <p14:tracePt t="53926" x="1028700" y="6283325"/>
          <p14:tracePt t="53944" x="1092200" y="6315075"/>
          <p14:tracePt t="53960" x="1139825" y="6340475"/>
          <p14:tracePt t="53976" x="1203325" y="6356350"/>
          <p14:tracePt t="53994" x="1282700" y="6375400"/>
          <p14:tracePt t="54010" x="1330325" y="6394450"/>
          <p14:tracePt t="54026" x="1368425" y="6407150"/>
          <p14:tracePt t="54044" x="1431925" y="6419850"/>
          <p14:tracePt t="54060" x="1476375" y="6426200"/>
          <p14:tracePt t="54076" x="1536700" y="6432550"/>
          <p14:tracePt t="54094" x="1622425" y="6438900"/>
          <p14:tracePt t="54110" x="1670050" y="6461125"/>
          <p14:tracePt t="54126" x="1698625" y="6461125"/>
          <p14:tracePt t="54144" x="1755775" y="6473825"/>
          <p14:tracePt t="54160" x="1800225" y="6480175"/>
          <p14:tracePt t="54176" x="1851025" y="6480175"/>
          <p14:tracePt t="54193" x="1936750" y="6480175"/>
          <p14:tracePt t="54210" x="1987550" y="6480175"/>
          <p14:tracePt t="54227" x="2025650" y="6480175"/>
          <p14:tracePt t="54243" x="2085975" y="6480175"/>
          <p14:tracePt t="54260" x="2139950" y="6477000"/>
          <p14:tracePt t="54276" x="2203450" y="6461125"/>
          <p14:tracePt t="54293" x="2305050" y="6432550"/>
          <p14:tracePt t="54310" x="2352675" y="6413500"/>
          <p14:tracePt t="54326" x="2397125" y="6378575"/>
          <p14:tracePt t="54343" x="2457450" y="6327775"/>
          <p14:tracePt t="54360" x="2511425" y="6257925"/>
          <p14:tracePt t="54376" x="2549525" y="6197600"/>
          <p14:tracePt t="54394" x="2593975" y="6140450"/>
          <p14:tracePt t="54410" x="2619375" y="6092825"/>
          <p14:tracePt t="54427" x="2654300" y="6054725"/>
          <p14:tracePt t="54443" x="2679700" y="5988050"/>
          <p14:tracePt t="54460" x="2692400" y="5943600"/>
          <p14:tracePt t="54476" x="2711450" y="5905500"/>
          <p14:tracePt t="54493" x="2711450" y="5873750"/>
          <p14:tracePt t="54510" x="2711450" y="5845175"/>
          <p14:tracePt t="54526" x="2701925" y="5813425"/>
          <p14:tracePt t="54544" x="2682875" y="5756275"/>
          <p14:tracePt t="54561" x="2670175" y="5718175"/>
          <p14:tracePt t="54577" x="2638425" y="5680075"/>
          <p14:tracePt t="54594" x="2606675" y="5616575"/>
          <p14:tracePt t="54610" x="2593975" y="5578475"/>
          <p14:tracePt t="54626" x="2568575" y="5553075"/>
          <p14:tracePt t="54643" x="2536825" y="5495925"/>
          <p14:tracePt t="54660" x="2505075" y="5457825"/>
          <p14:tracePt t="54676" x="2476500" y="5410200"/>
          <p14:tracePt t="54693" x="2432050" y="5343525"/>
          <p14:tracePt t="54710" x="2406650" y="5305425"/>
          <p14:tracePt t="54726" x="2365375" y="5264150"/>
          <p14:tracePt t="54743" x="2298700" y="5222875"/>
          <p14:tracePt t="54760" x="2266950" y="5197475"/>
          <p14:tracePt t="54777" x="2209800" y="5172075"/>
          <p14:tracePt t="54793" x="2162175" y="5140325"/>
          <p14:tracePt t="54810" x="2117725" y="5118100"/>
          <p14:tracePt t="54827" x="2019300" y="5067300"/>
          <p14:tracePt t="54843" x="1952625" y="5038725"/>
          <p14:tracePt t="54860" x="1885950" y="5006975"/>
          <p14:tracePt t="54877" x="1746250" y="4943475"/>
          <p14:tracePt t="54893" x="1657350" y="4902200"/>
          <p14:tracePt t="54910" x="1568450" y="4870450"/>
          <p14:tracePt t="54927" x="1482725" y="4826000"/>
          <p14:tracePt t="54943" x="1428750" y="4813300"/>
          <p14:tracePt t="54960" x="1374775" y="4800600"/>
          <p14:tracePt t="54977" x="1289050" y="4800600"/>
          <p14:tracePt t="54993" x="1228725" y="4800600"/>
          <p14:tracePt t="55010" x="1184275" y="4800600"/>
          <p14:tracePt t="55027" x="1108075" y="4800600"/>
          <p14:tracePt t="55043" x="1063625" y="4800600"/>
          <p14:tracePt t="55060" x="1009650" y="4800600"/>
          <p14:tracePt t="55076" x="930275" y="4810125"/>
          <p14:tracePt t="55093" x="885825" y="4822825"/>
          <p14:tracePt t="55110" x="838200" y="4857750"/>
          <p14:tracePt t="55112" x="819150" y="4870450"/>
          <p14:tracePt t="55127" x="793750" y="4895850"/>
          <p14:tracePt t="55144" x="755650" y="4927600"/>
          <p14:tracePt t="55160" x="723900" y="4953000"/>
          <p14:tracePt t="55176" x="673100" y="4997450"/>
          <p14:tracePt t="55193" x="641350" y="5022850"/>
          <p14:tracePt t="55210" x="615950" y="5060950"/>
          <p14:tracePt t="55226" x="555625" y="5156200"/>
          <p14:tracePt t="55243" x="527050" y="5235575"/>
          <p14:tracePt t="55260" x="495300" y="5302250"/>
          <p14:tracePt t="55276" x="476250" y="5372100"/>
          <p14:tracePt t="55293" x="463550" y="5435600"/>
          <p14:tracePt t="55310" x="447675" y="5499100"/>
          <p14:tracePt t="55326" x="422275" y="5572125"/>
          <p14:tracePt t="55343" x="415925" y="5616575"/>
          <p14:tracePt t="55361" x="415925" y="5664200"/>
          <p14:tracePt t="55376" x="415925" y="5686425"/>
          <p14:tracePt t="55393" x="415925" y="5708650"/>
          <p14:tracePt t="55411" x="444500" y="5775325"/>
          <p14:tracePt t="55426" x="457200" y="5819775"/>
          <p14:tracePt t="55443" x="476250" y="5864225"/>
          <p14:tracePt t="55460" x="523875" y="5934075"/>
          <p14:tracePt t="55476" x="546100" y="5965825"/>
          <p14:tracePt t="55494" x="581025" y="5997575"/>
          <p14:tracePt t="55511" x="615950" y="6032500"/>
          <p14:tracePt t="55526" x="647700" y="6064250"/>
          <p14:tracePt t="55543" x="685800" y="6076950"/>
          <p14:tracePt t="55560" x="752475" y="6115050"/>
          <p14:tracePt t="55576" x="800100" y="6143625"/>
          <p14:tracePt t="55593" x="854075" y="6172200"/>
          <p14:tracePt t="55610" x="930275" y="6210300"/>
          <p14:tracePt t="55626" x="977900" y="6245225"/>
          <p14:tracePt t="55643" x="1016000" y="6270625"/>
          <p14:tracePt t="55660" x="1089025" y="6289675"/>
          <p14:tracePt t="55677" x="1133475" y="6305550"/>
          <p14:tracePt t="55693" x="1177925" y="6305550"/>
          <p14:tracePt t="55710" x="1209675" y="6305550"/>
          <p14:tracePt t="55726" x="1241425" y="6305550"/>
          <p14:tracePt t="55743" x="1260475" y="6305550"/>
          <p14:tracePt t="55760" x="1282700" y="6286500"/>
          <p14:tracePt t="55776" x="1292225" y="6276975"/>
          <p14:tracePt t="55793" x="1301750" y="6267450"/>
          <p14:tracePt t="55810" x="1333500" y="6229350"/>
          <p14:tracePt t="55826" x="1349375" y="6213475"/>
          <p14:tracePt t="55843" x="1371600" y="6188075"/>
          <p14:tracePt t="55860" x="1403350" y="6165850"/>
          <p14:tracePt t="58666" x="1495425" y="6169025"/>
          <p14:tracePt t="58673" x="1587500" y="6178550"/>
          <p14:tracePt t="58681" x="1666875" y="6188075"/>
          <p14:tracePt t="58693" x="1816100" y="6194425"/>
          <p14:tracePt t="58710" x="2009775" y="6203950"/>
          <p14:tracePt t="58726" x="2159000" y="6203950"/>
          <p14:tracePt t="58759" x="2559050" y="6203950"/>
          <p14:tracePt t="58792" x="2762250" y="6200775"/>
          <p14:tracePt t="58810" x="2822575" y="6200775"/>
          <p14:tracePt t="58826" x="2873375" y="6200775"/>
          <p14:tracePt t="58842" x="2930525" y="6194425"/>
          <p14:tracePt t="58859" x="2946400" y="6194425"/>
          <p14:tracePt t="58876" x="2955925" y="6191250"/>
          <p14:tracePt t="58892" x="2974975" y="6178550"/>
          <p14:tracePt t="58910" x="2997200" y="6169025"/>
          <p14:tracePt t="58927" x="3028950" y="6137275"/>
          <p14:tracePt t="58942" x="3082925" y="6029325"/>
          <p14:tracePt t="58960" x="3121025" y="5959475"/>
          <p14:tracePt t="58976" x="3140075" y="5921375"/>
          <p14:tracePt t="58993" x="3171825" y="5870575"/>
          <p14:tracePt t="59010" x="3200400" y="5826125"/>
          <p14:tracePt t="59026" x="3248025" y="5781675"/>
          <p14:tracePt t="59043" x="3355975" y="5667375"/>
          <p14:tracePt t="59059" x="3479800" y="5588000"/>
          <p14:tracePt t="59076" x="3648075" y="5514975"/>
          <p14:tracePt t="59093" x="3908425" y="5400675"/>
          <p14:tracePt t="59110" x="4117975" y="5362575"/>
          <p14:tracePt t="59127" x="4394200" y="5337175"/>
          <p14:tracePt t="59143" x="4575175" y="5327650"/>
          <p14:tracePt t="59159" x="4746625" y="5327650"/>
          <p14:tracePt t="59176" x="4905375" y="5327650"/>
          <p14:tracePt t="59193" x="5159375" y="5308600"/>
          <p14:tracePt t="59210" x="5299075" y="5289550"/>
          <p14:tracePt t="59226" x="5495925" y="5273675"/>
          <p14:tracePt t="59243" x="5803900" y="5254625"/>
          <p14:tracePt t="59259" x="6054725" y="5245100"/>
          <p14:tracePt t="59276" x="6394450" y="5245100"/>
          <p14:tracePt t="59293" x="6610350" y="5260975"/>
          <p14:tracePt t="59309" x="6794500" y="5270500"/>
          <p14:tracePt t="59326" x="7010400" y="5270500"/>
          <p14:tracePt t="59342" x="7118350" y="5264150"/>
          <p14:tracePt t="59359" x="7181850" y="5251450"/>
          <p14:tracePt t="59376" x="7245350" y="5226050"/>
          <p14:tracePt t="59392" x="7267575" y="5213350"/>
          <p14:tracePt t="59409" x="7292975" y="5200650"/>
          <p14:tracePt t="59427" x="7327900" y="5162550"/>
          <p14:tracePt t="59442" x="7353300" y="5140325"/>
          <p14:tracePt t="59460" x="7385050" y="5114925"/>
          <p14:tracePt t="59477" x="7429500" y="5076825"/>
          <p14:tracePt t="59492" x="7451725" y="5051425"/>
          <p14:tracePt t="59510" x="7477125" y="5013325"/>
          <p14:tracePt t="59527" x="7524750" y="4946650"/>
          <p14:tracePt t="59543" x="7575550" y="4895850"/>
          <p14:tracePt t="59560" x="7635875" y="4841875"/>
          <p14:tracePt t="59576" x="7759700" y="4752975"/>
          <p14:tracePt t="59592" x="7832725" y="4695825"/>
          <p14:tracePt t="59609" x="7899400" y="4651375"/>
          <p14:tracePt t="59626" x="8001000" y="4581525"/>
          <p14:tracePt t="59642" x="8070850" y="4533900"/>
          <p14:tracePt t="59659" x="8140700" y="4479925"/>
          <p14:tracePt t="59662" x="8172450" y="4457700"/>
          <p14:tracePt t="59676" x="8239125" y="4410075"/>
          <p14:tracePt t="59692" x="8308975" y="4371975"/>
          <p14:tracePt t="59709" x="8366125" y="4337050"/>
          <p14:tracePt t="59726" x="8432800" y="4295775"/>
          <p14:tracePt t="59743" x="8480425" y="4264025"/>
          <p14:tracePt t="59759" x="8505825" y="4238625"/>
          <p14:tracePt t="59776" x="8543925" y="4194175"/>
          <p14:tracePt t="59793" x="8553450" y="4171950"/>
          <p14:tracePt t="59809" x="8566150" y="4146550"/>
          <p14:tracePt t="59826" x="8582025" y="4133850"/>
          <p14:tracePt t="59843" x="8597900" y="4102100"/>
          <p14:tracePt t="59859" x="8607425" y="4086225"/>
          <p14:tracePt t="59876" x="8613775" y="4067175"/>
          <p14:tracePt t="59893" x="8613775" y="4044950"/>
          <p14:tracePt t="59910" x="8607425" y="4035425"/>
          <p14:tracePt t="59926" x="8585200" y="4019550"/>
          <p14:tracePt t="59943" x="8575675" y="4019550"/>
          <p14:tracePt t="59959" x="8566150" y="4019550"/>
          <p14:tracePt t="59976" x="8553450" y="4019550"/>
          <p14:tracePt t="59993" x="8547100" y="4019550"/>
          <p14:tracePt t="60010" x="8537575" y="4016375"/>
          <p14:tracePt t="60025" x="8528050" y="4010025"/>
          <p14:tracePt t="60043" x="8518525" y="4000500"/>
          <p14:tracePt t="60060" x="8502650" y="3990975"/>
          <p14:tracePt t="60076" x="8486775" y="3990975"/>
          <p14:tracePt t="60093" x="8477250" y="3984625"/>
          <p14:tracePt t="60110" x="8461375" y="3984625"/>
          <p14:tracePt t="60126" x="8451850" y="3984625"/>
          <p14:tracePt t="60143" x="8439150" y="3984625"/>
          <p14:tracePt t="60160" x="8432800" y="3984625"/>
          <p14:tracePt t="60239" x="8432800" y="3987800"/>
          <p14:tracePt t="60246" x="8432800" y="3990975"/>
          <p14:tracePt t="60259" x="8445500" y="4006850"/>
          <p14:tracePt t="60276" x="8445500" y="4013200"/>
          <p14:tracePt t="60292" x="8445500" y="4022725"/>
          <p14:tracePt t="60309" x="8445500" y="4038600"/>
          <p14:tracePt t="60325" x="8445500" y="4048125"/>
          <p14:tracePt t="60342" x="8445500" y="4064000"/>
          <p14:tracePt t="60359" x="8445500" y="4076700"/>
          <p14:tracePt t="60376" x="8445500" y="4086225"/>
          <p14:tracePt t="60392" x="8445500" y="4108450"/>
          <p14:tracePt t="60409" x="8445500" y="4133850"/>
          <p14:tracePt t="60426" x="8445500" y="4149725"/>
          <p14:tracePt t="60443" x="8439150" y="4171950"/>
          <p14:tracePt t="60459" x="8423275" y="4194175"/>
          <p14:tracePt t="60476" x="8410575" y="4222750"/>
          <p14:tracePt t="60493" x="8404225" y="4244975"/>
          <p14:tracePt t="60509" x="8378825" y="4302125"/>
          <p14:tracePt t="60526" x="8378825" y="4340225"/>
          <p14:tracePt t="60543" x="8378825" y="4375150"/>
          <p14:tracePt t="60560" x="8366125" y="4425950"/>
          <p14:tracePt t="60576" x="8356600" y="4448175"/>
          <p14:tracePt t="60595" x="8337550" y="4492625"/>
          <p14:tracePt t="60609" x="8318500" y="4521200"/>
          <p14:tracePt t="60626" x="8305800" y="4552950"/>
          <p14:tracePt t="60644" x="8286750" y="4610100"/>
          <p14:tracePt t="60660" x="8286750" y="4654550"/>
          <p14:tracePt t="60676" x="8280400" y="4689475"/>
          <p14:tracePt t="60692" x="8267700" y="4727575"/>
          <p14:tracePt t="60709" x="8245475" y="4778375"/>
          <p14:tracePt t="60726" x="8239125" y="4800600"/>
          <p14:tracePt t="60743" x="8226425" y="4857750"/>
          <p14:tracePt t="60759" x="8220075" y="4902200"/>
          <p14:tracePt t="60776" x="8220075" y="4946650"/>
          <p14:tracePt t="60793" x="8220075" y="5016500"/>
          <p14:tracePt t="60809" x="8220075" y="5057775"/>
          <p14:tracePt t="60826" x="8220075" y="5080000"/>
          <p14:tracePt t="60843" x="8213725" y="5121275"/>
          <p14:tracePt t="60859" x="8194675" y="5153025"/>
          <p14:tracePt t="60876" x="8181975" y="5175250"/>
          <p14:tracePt t="60893" x="8172450" y="5226050"/>
          <p14:tracePt t="60909" x="8166100" y="5254625"/>
          <p14:tracePt t="60926" x="8159750" y="5292725"/>
          <p14:tracePt t="60943" x="8153400" y="5340350"/>
          <p14:tracePt t="60959" x="8147050" y="5362575"/>
          <p14:tracePt t="60976" x="8134350" y="5394325"/>
          <p14:tracePt t="60993" x="8124825" y="5413375"/>
          <p14:tracePt t="61009" x="8112125" y="5429250"/>
          <p14:tracePt t="61026" x="8105775" y="5457825"/>
          <p14:tracePt t="61043" x="8102600" y="5492750"/>
          <p14:tracePt t="61059" x="8096250" y="5521325"/>
          <p14:tracePt t="61076" x="8096250" y="5549900"/>
          <p14:tracePt t="61092" x="8089900" y="5600700"/>
          <p14:tracePt t="61110" x="8077200" y="5629275"/>
          <p14:tracePt t="61126" x="8070850" y="5651500"/>
          <p14:tracePt t="61142" x="8064500" y="5692775"/>
          <p14:tracePt t="61160" x="8061325" y="5708650"/>
          <p14:tracePt t="61176" x="8061325" y="5718175"/>
          <p14:tracePt t="61178" x="8061325" y="5724525"/>
          <p14:tracePt t="61192" x="8061325" y="5737225"/>
          <p14:tracePt t="61210" x="8061325" y="5749925"/>
          <p14:tracePt t="61226" x="8061325" y="5759450"/>
          <p14:tracePt t="61243" x="8061325" y="5768975"/>
          <p14:tracePt t="61455" x="8061325" y="5759450"/>
          <p14:tracePt t="61463" x="8067675" y="5740400"/>
          <p14:tracePt t="61476" x="8074025" y="5721350"/>
          <p14:tracePt t="61492" x="8099425" y="5670550"/>
          <p14:tracePt t="61509" x="8112125" y="5635625"/>
          <p14:tracePt t="61526" x="8124825" y="5572125"/>
          <p14:tracePt t="61543" x="8147050" y="5470525"/>
          <p14:tracePt t="61559" x="8166100" y="5426075"/>
          <p14:tracePt t="61576" x="8185150" y="5375275"/>
          <p14:tracePt t="61592" x="8197850" y="5346700"/>
          <p14:tracePt t="61609" x="8229600" y="5321300"/>
          <p14:tracePt t="61626" x="8267700" y="5251450"/>
          <p14:tracePt t="61642" x="8305800" y="5184775"/>
          <p14:tracePt t="61659" x="8331200" y="5099050"/>
          <p14:tracePt t="61676" x="8350250" y="5006975"/>
          <p14:tracePt t="61692" x="8372475" y="4949825"/>
          <p14:tracePt t="61710" x="8385175" y="4905375"/>
          <p14:tracePt t="61726" x="8404225" y="4841875"/>
          <p14:tracePt t="61742" x="8416925" y="4810125"/>
          <p14:tracePt t="61759" x="8435975" y="4765675"/>
          <p14:tracePt t="61775" x="8448675" y="4686300"/>
          <p14:tracePt t="61793" x="8448675" y="4625975"/>
          <p14:tracePt t="61809" x="8448675" y="4565650"/>
          <p14:tracePt t="61826" x="8423275" y="4486275"/>
          <p14:tracePt t="61842" x="8416925" y="4441825"/>
          <p14:tracePt t="61859" x="8416925" y="4410075"/>
          <p14:tracePt t="61876" x="8416925" y="4371975"/>
          <p14:tracePt t="61892" x="8416925" y="4349750"/>
          <p14:tracePt t="61909" x="8416925" y="4321175"/>
          <p14:tracePt t="61926" x="8432800" y="4270375"/>
          <p14:tracePt t="61943" x="8432800" y="4232275"/>
          <p14:tracePt t="61959" x="8439150" y="4187825"/>
          <p14:tracePt t="61976" x="8439150" y="4149725"/>
          <p14:tracePt t="61992" x="8445500" y="4127500"/>
          <p14:tracePt t="62009" x="8458200" y="4111625"/>
          <p14:tracePt t="62026" x="8470900" y="4089400"/>
          <p14:tracePt t="62042" x="8489950" y="4067175"/>
          <p14:tracePt t="62059" x="8489950" y="4044950"/>
          <p14:tracePt t="62076" x="8489950" y="4029075"/>
          <p14:tracePt t="62092" x="8489950" y="4019550"/>
          <p14:tracePt t="62110" x="8489950" y="4013200"/>
          <p14:tracePt t="62296" x="8489950" y="4029075"/>
          <p14:tracePt t="62303" x="8489950" y="4044950"/>
          <p14:tracePt t="62310" x="8489950" y="4057650"/>
          <p14:tracePt t="62326" x="8489950" y="4092575"/>
          <p14:tracePt t="62343" x="8489950" y="4137025"/>
          <p14:tracePt t="62360" x="8474075" y="4200525"/>
          <p14:tracePt t="62376" x="8467725" y="4238625"/>
          <p14:tracePt t="62393" x="8461375" y="4283075"/>
          <p14:tracePt t="62409" x="8461375" y="4346575"/>
          <p14:tracePt t="62425" x="8455025" y="4381500"/>
          <p14:tracePt t="62443" x="8448675" y="4406900"/>
          <p14:tracePt t="62459" x="8429625" y="4454525"/>
          <p14:tracePt t="62475" x="8416925" y="4492625"/>
          <p14:tracePt t="62492" x="8404225" y="4530725"/>
          <p14:tracePt t="62509" x="8397875" y="4594225"/>
          <p14:tracePt t="62525" x="8391525" y="4638675"/>
          <p14:tracePt t="62542" x="8385175" y="4673600"/>
          <p14:tracePt t="62559" x="8382000" y="4714875"/>
          <p14:tracePt t="62575" x="8375650" y="4737100"/>
          <p14:tracePt t="62592" x="8369300" y="4768850"/>
          <p14:tracePt t="62609" x="8350250" y="4803775"/>
          <p14:tracePt t="62625" x="8337550" y="4841875"/>
          <p14:tracePt t="62642" x="8324850" y="4886325"/>
          <p14:tracePt t="62659" x="8312150" y="4949825"/>
          <p14:tracePt t="62676" x="8312150" y="4984750"/>
          <p14:tracePt t="62692" x="8312150" y="5016500"/>
          <p14:tracePt t="62694" x="8312150" y="5026025"/>
          <p14:tracePt t="62709" x="8312150" y="5048250"/>
          <p14:tracePt t="62726" x="8305800" y="5076825"/>
          <p14:tracePt t="62743" x="8293100" y="5108575"/>
          <p14:tracePt t="62759" x="8280400" y="5178425"/>
          <p14:tracePt t="62776" x="8274050" y="5241925"/>
          <p14:tracePt t="62793" x="8267700" y="5286375"/>
          <p14:tracePt t="62809" x="8261350" y="5349875"/>
          <p14:tracePt t="62826" x="8255000" y="5394325"/>
          <p14:tracePt t="62842" x="8248650" y="5422900"/>
          <p14:tracePt t="62859" x="8229600" y="5464175"/>
          <p14:tracePt t="62876" x="8216900" y="5489575"/>
          <p14:tracePt t="62892" x="8207375" y="5505450"/>
          <p14:tracePt t="62909" x="8194675" y="5518150"/>
          <p14:tracePt t="62926" x="8178800" y="5530850"/>
          <p14:tracePt t="62943" x="8162925" y="5543550"/>
          <p14:tracePt t="62959" x="8153400" y="5559425"/>
          <p14:tracePt t="62976" x="8143875" y="5568950"/>
          <p14:tracePt t="62993" x="8137525" y="5584825"/>
          <p14:tracePt t="63009" x="8128000" y="5594350"/>
          <p14:tracePt t="63026" x="8128000" y="5610225"/>
          <p14:tracePt t="63042" x="8118475" y="5619750"/>
          <p14:tracePt t="63466" x="8118475" y="5600700"/>
          <p14:tracePt t="63472" x="8121650" y="5575300"/>
          <p14:tracePt t="63479" x="8128000" y="5524500"/>
          <p14:tracePt t="63493" x="8143875" y="5429250"/>
          <p14:tracePt t="63509" x="8153400" y="5356225"/>
          <p14:tracePt t="63526" x="8153400" y="5302250"/>
          <p14:tracePt t="63559" x="8153400" y="5245100"/>
          <p14:tracePt t="63592" x="8153400" y="5216525"/>
          <p14:tracePt t="63609" x="8153400" y="5207000"/>
          <p14:tracePt t="63627" x="8153400" y="5191125"/>
          <p14:tracePt t="63642" x="8153400" y="5181600"/>
          <p14:tracePt t="63659" x="8153400" y="5165725"/>
          <p14:tracePt t="63676" x="8153400" y="5153025"/>
          <p14:tracePt t="63692" x="8153400" y="5143500"/>
          <p14:tracePt t="63709" x="8153400" y="5133975"/>
          <p14:tracePt t="63727" x="8153400" y="5111750"/>
          <p14:tracePt t="63791" x="8153400" y="5108575"/>
          <p14:tracePt t="63798" x="8153400" y="5102225"/>
          <p14:tracePt t="63809" x="8153400" y="5099050"/>
          <p14:tracePt t="63826" x="8153400" y="5083175"/>
          <p14:tracePt t="63842" x="8150225" y="5060950"/>
          <p14:tracePt t="63859" x="8150225" y="5041900"/>
          <p14:tracePt t="63876" x="8150225" y="5026025"/>
          <p14:tracePt t="63892" x="8150225" y="5010150"/>
          <p14:tracePt t="63909" x="8150225" y="5000625"/>
          <p14:tracePt t="63926" x="8153400" y="5000625"/>
          <p14:tracePt t="63942" x="8162925" y="5000625"/>
          <p14:tracePt t="63959" x="8166100" y="5000625"/>
          <p14:tracePt t="64240" x="8178800" y="4978400"/>
          <p14:tracePt t="64247" x="8185150" y="4965700"/>
          <p14:tracePt t="64259" x="8191500" y="4946650"/>
          <p14:tracePt t="64276" x="8216900" y="4895850"/>
          <p14:tracePt t="64292" x="8229600" y="4873625"/>
          <p14:tracePt t="64309" x="8229600" y="4835525"/>
          <p14:tracePt t="64326" x="8229600" y="4803775"/>
          <p14:tracePt t="64342" x="8229600" y="4781550"/>
          <p14:tracePt t="64359" x="8229600" y="4772025"/>
          <p14:tracePt t="64376" x="8229600" y="4756150"/>
          <p14:tracePt t="64392" x="8229600" y="4749800"/>
          <p14:tracePt t="64410" x="8229600" y="4740275"/>
          <p14:tracePt t="64425" x="8229600" y="4737100"/>
          <p14:tracePt t="64443" x="8229600" y="4730750"/>
          <p14:tracePt t="64459" x="8229600" y="4721225"/>
          <p14:tracePt t="64476" x="8229600" y="4711700"/>
          <p14:tracePt t="64492" x="8229600" y="4702175"/>
          <p14:tracePt t="64509" x="8229600" y="4692650"/>
          <p14:tracePt t="64525" x="8229600" y="4683125"/>
          <p14:tracePt t="64543" x="8229600" y="4670425"/>
          <p14:tracePt t="64560" x="8229600" y="4657725"/>
          <p14:tracePt t="64576" x="8229600" y="4641850"/>
          <p14:tracePt t="64592" x="8226425" y="4625975"/>
          <p14:tracePt t="64609" x="8220075" y="4606925"/>
          <p14:tracePt t="64625" x="8220075" y="4591050"/>
          <p14:tracePt t="64643" x="8220075" y="4581525"/>
          <p14:tracePt t="64659" x="8220075" y="4572000"/>
          <p14:tracePt t="64676" x="8220075" y="4565650"/>
          <p14:tracePt t="64709" x="8220075" y="4556125"/>
          <p14:tracePt t="64817" x="8210550" y="4556125"/>
          <p14:tracePt t="64824" x="8207375" y="4552950"/>
          <p14:tracePt t="64830" x="8201025" y="4546600"/>
          <p14:tracePt t="64842" x="8194675" y="4537075"/>
          <p14:tracePt t="64859" x="8185150" y="4527550"/>
          <p14:tracePt t="64876" x="8181975" y="4521200"/>
          <p14:tracePt t="64909" x="8175625" y="4521200"/>
          <p14:tracePt t="64937" x="8172450" y="4521200"/>
          <p14:tracePt t="64944" x="8159750" y="4521200"/>
          <p14:tracePt t="64959" x="8150225" y="4521200"/>
          <p14:tracePt t="64976" x="8147050" y="4518025"/>
          <p14:tracePt t="64992" x="8140700" y="4518025"/>
          <p14:tracePt t="65009" x="8140700" y="4511675"/>
          <p14:tracePt t="65101" x="8140700" y="4508500"/>
          <p14:tracePt t="65123" x="8140700" y="4502150"/>
          <p14:tracePt t="65152" x="8143875" y="4502150"/>
          <p14:tracePt t="65159" x="8147050" y="4498975"/>
          <p14:tracePt t="65176" x="8159750" y="4486275"/>
          <p14:tracePt t="65193" x="8178800" y="4483100"/>
          <p14:tracePt t="65209" x="8188325" y="4483100"/>
          <p14:tracePt t="65225" x="8197850" y="4483100"/>
          <p14:tracePt t="65243" x="8204200" y="4483100"/>
          <p14:tracePt t="65259" x="8207375" y="4483100"/>
          <p14:tracePt t="65293" x="8229600" y="4483100"/>
          <p14:tracePt t="65309" x="8239125" y="4483100"/>
          <p14:tracePt t="65326" x="8248650" y="4483100"/>
          <p14:tracePt t="65343" x="8267700" y="4483100"/>
          <p14:tracePt t="65550" x="8261350" y="4483100"/>
          <p14:tracePt t="65557" x="8255000" y="4483100"/>
          <p14:tracePt t="65607" x="8251825" y="4483100"/>
          <p14:tracePt t="65614" x="8245475" y="4483100"/>
          <p14:tracePt t="65625" x="8242300" y="4483100"/>
          <p14:tracePt t="65642" x="8223250" y="4476750"/>
          <p14:tracePt t="65659" x="8210550" y="4476750"/>
          <p14:tracePt t="65741" x="8207375" y="4476750"/>
          <p14:tracePt t="65748" x="8201025" y="4473575"/>
          <p14:tracePt t="65759" x="8197850" y="4473575"/>
          <p14:tracePt t="65776" x="8191500" y="4473575"/>
          <p14:tracePt t="65842" x="8188325" y="4473575"/>
          <p14:tracePt t="65849" x="8188325" y="4467225"/>
          <p14:tracePt t="65859" x="8181975" y="4467225"/>
          <p14:tracePt t="65876" x="8162925" y="4460875"/>
          <p14:tracePt t="65892" x="8153400" y="4457700"/>
          <p14:tracePt t="65909" x="8143875" y="4457700"/>
          <p14:tracePt t="65926" x="8143875" y="4448175"/>
          <p14:tracePt t="66332" x="8150225" y="4448175"/>
          <p14:tracePt t="66354" x="8153400" y="4448175"/>
          <p14:tracePt t="66909" x="8147050" y="4448175"/>
          <p14:tracePt t="66916" x="8143875" y="4448175"/>
          <p14:tracePt t="66925" x="8137525" y="4448175"/>
          <p14:tracePt t="66942" x="8086725" y="4448175"/>
          <p14:tracePt t="66959" x="7800975" y="4460875"/>
          <p14:tracePt t="66976" x="7419975" y="4508500"/>
          <p14:tracePt t="67009" x="6346825" y="4749800"/>
          <p14:tracePt t="67043" x="5314950" y="4987925"/>
          <p14:tracePt t="67060" x="4498975" y="5130800"/>
          <p14:tracePt t="67077" x="3911600" y="5232400"/>
          <p14:tracePt t="67094" x="3187700" y="5368925"/>
          <p14:tracePt t="67110" x="2863850" y="5451475"/>
          <p14:tracePt t="67126" x="2584450" y="5524500"/>
          <p14:tracePt t="67142" x="2384425" y="5591175"/>
          <p14:tracePt t="67159" x="2146300" y="5673725"/>
          <p14:tracePt t="67175" x="2003425" y="5711825"/>
          <p14:tracePt t="67192" x="1905000" y="5762625"/>
          <p14:tracePt t="67209" x="1739900" y="5848350"/>
          <p14:tracePt t="67225" x="1619250" y="5889625"/>
          <p14:tracePt t="67242" x="1517650" y="5940425"/>
          <p14:tracePt t="67245" x="1479550" y="5956300"/>
          <p14:tracePt t="67259" x="1409700" y="5994400"/>
          <p14:tracePt t="67276" x="1381125" y="6007100"/>
          <p14:tracePt t="67293" x="1336675" y="6026150"/>
          <p14:tracePt t="67309" x="1314450" y="6035675"/>
          <p14:tracePt t="67326" x="1292225" y="6035675"/>
          <p14:tracePt t="67344" x="1279525" y="6035675"/>
          <p14:tracePt t="67359" x="1266825" y="6035675"/>
          <p14:tracePt t="67375" x="1263650" y="6019800"/>
          <p14:tracePt t="67392" x="1279525" y="5956300"/>
          <p14:tracePt t="67411" x="1343025" y="5886450"/>
          <p14:tracePt t="67425" x="1447800" y="5797550"/>
          <p14:tracePt t="67443" x="1612900" y="5695950"/>
          <p14:tracePt t="67458" x="1670050" y="5667375"/>
          <p14:tracePt t="67475" x="1685925" y="5654675"/>
          <p14:tracePt t="67492" x="1701800" y="5654675"/>
          <p14:tracePt t="67556" x="1701800" y="5657850"/>
          <p14:tracePt t="67564" x="1701800" y="5661025"/>
          <p14:tracePt t="67575" x="1701800" y="5673725"/>
          <p14:tracePt t="67591" x="1701800" y="5686425"/>
          <p14:tracePt t="67608" x="1701800" y="5695950"/>
          <p14:tracePt t="67625" x="1698625" y="5705475"/>
          <p14:tracePt t="67642" x="1682750" y="5734050"/>
          <p14:tracePt t="67658" x="1682750" y="5749925"/>
          <p14:tracePt t="67675" x="1682750" y="5759450"/>
          <p14:tracePt t="67692" x="1682750" y="5778500"/>
          <p14:tracePt t="67709" x="1682750" y="5788025"/>
          <p14:tracePt t="67726" x="1682750" y="5794375"/>
          <p14:tracePt t="67763" x="1679575" y="5794375"/>
          <p14:tracePt t="67775" x="1673225" y="5794375"/>
          <p14:tracePt t="67792" x="1654175" y="5794375"/>
          <p14:tracePt t="67809" x="1644650" y="5794375"/>
          <p14:tracePt t="67825" x="1638300" y="5794375"/>
          <p14:tracePt t="67928" x="1641475" y="5794375"/>
          <p14:tracePt t="67935" x="1644650" y="5794375"/>
          <p14:tracePt t="67942" x="1644650" y="5791200"/>
          <p14:tracePt t="67959" x="1654175" y="5781675"/>
          <p14:tracePt t="67975" x="1673225" y="5765800"/>
          <p14:tracePt t="67992" x="1698625" y="5689600"/>
          <p14:tracePt t="68009" x="1739900" y="5591175"/>
          <p14:tracePt t="68025" x="1790700" y="5489575"/>
          <p14:tracePt t="68042" x="1885950" y="5324475"/>
          <p14:tracePt t="68058" x="1955800" y="5200650"/>
          <p14:tracePt t="68076" x="2028825" y="5080000"/>
          <p14:tracePt t="68091" x="2054225" y="5048250"/>
          <p14:tracePt t="68108" x="2079625" y="5016500"/>
          <p14:tracePt t="68126" x="2095500" y="4997450"/>
          <p14:tracePt t="68142" x="2105025" y="4987925"/>
          <p14:tracePt t="68158" x="2120900" y="4972050"/>
          <p14:tracePt t="68175" x="2130425" y="4956175"/>
          <p14:tracePt t="68191" x="2130425" y="4946650"/>
          <p14:tracePt t="68208" x="2130425" y="4937125"/>
          <p14:tracePt t="68225" x="2130425" y="4914900"/>
          <p14:tracePt t="68241" x="2130425" y="4905375"/>
          <p14:tracePt t="68258" x="2130425" y="4892675"/>
          <p14:tracePt t="68275" x="2130425" y="4851400"/>
          <p14:tracePt t="68291" x="2127250" y="4806950"/>
          <p14:tracePt t="68308" x="2108200" y="4775200"/>
          <p14:tracePt t="68325" x="2089150" y="4724400"/>
          <p14:tracePt t="68341" x="2066925" y="4702175"/>
          <p14:tracePt t="68358" x="2032000" y="4670425"/>
          <p14:tracePt t="68375" x="1974850" y="4638675"/>
          <p14:tracePt t="68391" x="1936750" y="4603750"/>
          <p14:tracePt t="68408" x="1889125" y="4578350"/>
          <p14:tracePt t="68425" x="1809750" y="4505325"/>
          <p14:tracePt t="68441" x="1739900" y="4467225"/>
          <p14:tracePt t="68458" x="1673225" y="4438650"/>
          <p14:tracePt t="68475" x="1577975" y="4394200"/>
          <p14:tracePt t="68491" x="1514475" y="4378325"/>
          <p14:tracePt t="68508" x="1431925" y="4378325"/>
          <p14:tracePt t="68525" x="1295400" y="4416425"/>
          <p14:tracePt t="68541" x="1209675" y="4448175"/>
          <p14:tracePt t="68558" x="1143000" y="4479925"/>
          <p14:tracePt t="68575" x="1047750" y="4524375"/>
          <p14:tracePt t="68591" x="971550" y="4537075"/>
          <p14:tracePt t="68608" x="908050" y="4552950"/>
          <p14:tracePt t="68625" x="815975" y="4581525"/>
          <p14:tracePt t="68641" x="752475" y="4594225"/>
          <p14:tracePt t="68658" x="688975" y="4606925"/>
          <p14:tracePt t="68675" x="584200" y="4645025"/>
          <p14:tracePt t="68691" x="517525" y="4676775"/>
          <p14:tracePt t="68708" x="450850" y="4714875"/>
          <p14:tracePt t="68725" x="384175" y="4752975"/>
          <p14:tracePt t="68741" x="333375" y="4794250"/>
          <p14:tracePt t="68758" x="276225" y="4838700"/>
          <p14:tracePt t="68775" x="209550" y="4886325"/>
          <p14:tracePt t="68791" x="184150" y="4918075"/>
          <p14:tracePt t="68808" x="152400" y="4943475"/>
          <p14:tracePt t="68825" x="136525" y="4984750"/>
          <p14:tracePt t="68842" x="127000" y="4994275"/>
          <p14:tracePt t="68859" x="111125" y="5010150"/>
          <p14:tracePt t="68875" x="111125" y="5019675"/>
          <p14:tracePt t="68892" x="111125" y="5032375"/>
          <p14:tracePt t="70462" x="149225" y="5060950"/>
          <p14:tracePt t="70468" x="222250" y="5086350"/>
          <p14:tracePt t="70476" x="304800" y="5124450"/>
          <p14:tracePt t="70492" x="457200" y="5168900"/>
          <p14:tracePt t="70508" x="568325" y="5213350"/>
          <p14:tracePt t="70525" x="727075" y="5254625"/>
          <p14:tracePt t="70541" x="803275" y="5286375"/>
          <p14:tracePt t="70575" x="898525" y="5311775"/>
          <p14:tracePt t="70608" x="930275" y="5314950"/>
          <p14:tracePt t="70625" x="946150" y="5321300"/>
          <p14:tracePt t="70642" x="955675" y="5321300"/>
          <p14:tracePt t="70658" x="971550" y="5321300"/>
          <p14:tracePt t="70675" x="990600" y="5321300"/>
          <p14:tracePt t="70692" x="1028700" y="5321300"/>
          <p14:tracePt t="70708" x="1104900" y="5321300"/>
          <p14:tracePt t="70725" x="1311275" y="5321300"/>
          <p14:tracePt t="70742" x="1530350" y="5314950"/>
          <p14:tracePt t="70758" x="1781175" y="5314950"/>
          <p14:tracePt t="70775" x="2241550" y="5292725"/>
          <p14:tracePt t="70793" x="2543175" y="5292725"/>
          <p14:tracePt t="70809" x="2860675" y="5280025"/>
          <p14:tracePt t="70825" x="3282950" y="5280025"/>
          <p14:tracePt t="70842" x="3533775" y="5280025"/>
          <p14:tracePt t="70858" x="3771900" y="5280025"/>
          <p14:tracePt t="70875" x="4079875" y="5280025"/>
          <p14:tracePt t="70892" x="4260850" y="5280025"/>
          <p14:tracePt t="70908" x="4400550" y="5280025"/>
          <p14:tracePt t="70925" x="4584700" y="5264150"/>
          <p14:tracePt t="70942" x="4692650" y="5245100"/>
          <p14:tracePt t="70959" x="4791075" y="5238750"/>
          <p14:tracePt t="70975" x="4835525" y="5238750"/>
          <p14:tracePt t="70992" x="4870450" y="5238750"/>
          <p14:tracePt t="71009" x="4933950" y="5238750"/>
          <p14:tracePt t="71025" x="4984750" y="5238750"/>
          <p14:tracePt t="71042" x="5029200" y="5238750"/>
          <p14:tracePt t="71058" x="5057775" y="5238750"/>
          <p14:tracePt t="71074" x="5099050" y="5238750"/>
          <p14:tracePt t="71091" x="5108575" y="5238750"/>
          <p14:tracePt t="71109" x="5127625" y="5238750"/>
          <p14:tracePt t="71181" x="5121275" y="5238750"/>
          <p14:tracePt t="71187" x="5114925" y="5238750"/>
          <p14:tracePt t="71194" x="5111750" y="5238750"/>
          <p14:tracePt t="71208" x="5080000" y="5232400"/>
          <p14:tracePt t="71225" x="5022850" y="5232400"/>
          <p14:tracePt t="71242" x="4930775" y="5216525"/>
          <p14:tracePt t="71258" x="4699000" y="5216525"/>
          <p14:tracePt t="71275" x="4575175" y="5216525"/>
          <p14:tracePt t="71291" x="4413250" y="5216525"/>
          <p14:tracePt t="71308" x="4152900" y="5216525"/>
          <p14:tracePt t="71325" x="4000500" y="5232400"/>
          <p14:tracePt t="71344" x="3733800" y="5276850"/>
          <p14:tracePt t="71358" x="3606800" y="5295900"/>
          <p14:tracePt t="71374" x="3429000" y="5330825"/>
          <p14:tracePt t="71391" x="3257550" y="5359400"/>
          <p14:tracePt t="71409" x="3013075" y="5384800"/>
          <p14:tracePt t="71425" x="2838450" y="5413375"/>
          <p14:tracePt t="71442" x="2711450" y="5432425"/>
          <p14:tracePt t="71458" x="2520950" y="5464175"/>
          <p14:tracePt t="71475" x="2393950" y="5473700"/>
          <p14:tracePt t="71491" x="2311400" y="5473700"/>
          <p14:tracePt t="71509" x="2225675" y="5473700"/>
          <p14:tracePt t="71525" x="2165350" y="5473700"/>
          <p14:tracePt t="71542" x="2124075" y="5473700"/>
          <p14:tracePt t="71558" x="2076450" y="5473700"/>
          <p14:tracePt t="71575" x="2054225" y="5473700"/>
          <p14:tracePt t="71591" x="2044700" y="5473700"/>
          <p14:tracePt t="71608" x="2022475" y="5473700"/>
          <p14:tracePt t="71625" x="2012950" y="5473700"/>
          <p14:tracePt t="71642" x="2012950" y="5470525"/>
          <p14:tracePt t="71658" x="2012950" y="5461000"/>
          <p14:tracePt t="71675" x="2012950" y="5448300"/>
          <p14:tracePt t="71693" x="2016125" y="5432425"/>
          <p14:tracePt t="71708" x="2016125" y="5422900"/>
          <p14:tracePt t="71725" x="2032000" y="5413375"/>
          <p14:tracePt t="71742" x="2041525" y="5391150"/>
          <p14:tracePt t="71758" x="2051050" y="5381625"/>
          <p14:tracePt t="71775" x="2051050" y="5372100"/>
          <p14:tracePt t="71792" x="2057400" y="5349875"/>
          <p14:tracePt t="71808" x="2066925" y="5340350"/>
          <p14:tracePt t="71825" x="2066925" y="5330825"/>
          <p14:tracePt t="71842" x="2085975" y="5321300"/>
          <p14:tracePt t="71858" x="2095500" y="5318125"/>
          <p14:tracePt t="71893" x="2101850" y="5318125"/>
          <p14:tracePt t="72114" x="2155825" y="5295900"/>
          <p14:tracePt t="72121" x="2216150" y="5270500"/>
          <p14:tracePt t="72127" x="2311400" y="5241925"/>
          <p14:tracePt t="72142" x="2530475" y="5175250"/>
          <p14:tracePt t="72159" x="2730500" y="5127625"/>
          <p14:tracePt t="72175" x="2959100" y="5080000"/>
          <p14:tracePt t="72191" x="3248025" y="5041900"/>
          <p14:tracePt t="72208" x="3432175" y="5032375"/>
          <p14:tracePt t="72225" x="3590925" y="5032375"/>
          <p14:tracePt t="72241" x="3775075" y="5032375"/>
          <p14:tracePt t="72258" x="3911600" y="5032375"/>
          <p14:tracePt t="72276" x="4006850" y="5032375"/>
          <p14:tracePt t="72292" x="4124325" y="5032375"/>
          <p14:tracePt t="72308" x="4206875" y="5026025"/>
          <p14:tracePt t="72325" x="4289425" y="5016500"/>
          <p14:tracePt t="72342" x="4378325" y="5003800"/>
          <p14:tracePt t="72358" x="4438650" y="4997450"/>
          <p14:tracePt t="72375" x="4486275" y="4991100"/>
          <p14:tracePt t="72392" x="4556125" y="4991100"/>
          <p14:tracePt t="72408" x="4616450" y="4991100"/>
          <p14:tracePt t="72425" x="4676775" y="4984750"/>
          <p14:tracePt t="72441" x="4762500" y="4984750"/>
          <p14:tracePt t="72458" x="4806950" y="4984750"/>
          <p14:tracePt t="72475" x="4841875" y="4984750"/>
          <p14:tracePt t="72491" x="4911725" y="4984750"/>
          <p14:tracePt t="72508" x="4972050" y="4984750"/>
          <p14:tracePt t="72525" x="5032375" y="4984750"/>
          <p14:tracePt t="72542" x="5118100" y="4987925"/>
          <p14:tracePt t="72558" x="5197475" y="4994275"/>
          <p14:tracePt t="72575" x="5349875" y="5003800"/>
          <p14:tracePt t="72591" x="5467350" y="5003800"/>
          <p14:tracePt t="72608" x="5546725" y="5003800"/>
          <p14:tracePt t="72626" x="5686425" y="5003800"/>
          <p14:tracePt t="72642" x="5791200" y="5003800"/>
          <p14:tracePt t="72658" x="5883275" y="5003800"/>
          <p14:tracePt t="72675" x="6016625" y="4991100"/>
          <p14:tracePt t="72691" x="6121400" y="4981575"/>
          <p14:tracePt t="72708" x="6229350" y="4975225"/>
          <p14:tracePt t="72724" x="6346825" y="4975225"/>
          <p14:tracePt t="72741" x="6407150" y="4975225"/>
          <p14:tracePt t="72758" x="6467475" y="4975225"/>
          <p14:tracePt t="72775" x="6543675" y="4975225"/>
          <p14:tracePt t="72791" x="6588125" y="4975225"/>
          <p14:tracePt t="72808" x="6626225" y="4975225"/>
          <p14:tracePt t="72825" x="6664325" y="4975225"/>
          <p14:tracePt t="72841" x="6673850" y="4975225"/>
          <p14:tracePt t="72858" x="6683375" y="4975225"/>
          <p14:tracePt t="72875" x="6696075" y="4975225"/>
          <p14:tracePt t="73487" x="6680200" y="4978400"/>
          <p14:tracePt t="73494" x="6635750" y="4984750"/>
          <p14:tracePt t="73508" x="6527800" y="5010150"/>
          <p14:tracePt t="73524" x="6327775" y="5067300"/>
          <p14:tracePt t="73542" x="6140450" y="5133975"/>
          <p14:tracePt t="73558" x="5724525" y="5248275"/>
          <p14:tracePt t="73575" x="5441950" y="5324475"/>
          <p14:tracePt t="73610" x="4664075" y="5467350"/>
          <p14:tracePt t="73642" x="4203700" y="5553075"/>
          <p14:tracePt t="73659" x="3959225" y="5581650"/>
          <p14:tracePt t="73675" x="3819525" y="5597525"/>
          <p14:tracePt t="73692" x="3698875" y="5622925"/>
          <p14:tracePt t="73708" x="3559175" y="5629275"/>
          <p14:tracePt t="73724" x="3476625" y="5638800"/>
          <p14:tracePt t="73741" x="3400425" y="5645150"/>
          <p14:tracePt t="73758" x="3292475" y="5661025"/>
          <p14:tracePt t="73775" x="3241675" y="5661025"/>
          <p14:tracePt t="73792" x="3187700" y="5667375"/>
          <p14:tracePt t="73808" x="3127375" y="5667375"/>
          <p14:tracePt t="73825" x="3089275" y="5667375"/>
          <p14:tracePt t="73841" x="3054350" y="5667375"/>
          <p14:tracePt t="73843" x="3019425" y="5667375"/>
          <p14:tracePt t="73857" x="2955925" y="5657850"/>
          <p14:tracePt t="73874" x="2870200" y="5641975"/>
          <p14:tracePt t="73891" x="2797175" y="5626100"/>
          <p14:tracePt t="73909" x="2686050" y="5619750"/>
          <p14:tracePt t="73925" x="2590800" y="5594350"/>
          <p14:tracePt t="73943" x="2470150" y="5578475"/>
          <p14:tracePt t="73959" x="2387600" y="5578475"/>
          <p14:tracePt t="73975" x="2305050" y="5572125"/>
          <p14:tracePt t="73992" x="2149475" y="5546725"/>
          <p14:tracePt t="74008" x="2066925" y="5546725"/>
          <p14:tracePt t="74025" x="2000250" y="5527675"/>
          <p14:tracePt t="74042" x="1905000" y="5518150"/>
          <p14:tracePt t="74058" x="1860550" y="5511800"/>
          <p14:tracePt t="74075" x="1797050" y="5499100"/>
          <p14:tracePt t="74092" x="1724025" y="5480050"/>
          <p14:tracePt t="74108" x="1679575" y="5473700"/>
          <p14:tracePt t="74124" x="1635125" y="5461000"/>
          <p14:tracePt t="74142" x="1577975" y="5448300"/>
          <p14:tracePt t="74158" x="1549400" y="5448300"/>
          <p14:tracePt t="74174" x="1520825" y="5448300"/>
          <p14:tracePt t="74192" x="1485900" y="5448300"/>
          <p14:tracePt t="74208" x="1470025" y="5448300"/>
          <p14:tracePt t="74225" x="1460500" y="5448300"/>
          <p14:tracePt t="74241" x="1447800" y="5448300"/>
          <p14:tracePt t="74258" x="1438275" y="5448300"/>
          <p14:tracePt t="74274" x="1422400" y="5448300"/>
          <p14:tracePt t="74291" x="1416050" y="5448300"/>
          <p14:tracePt t="74324" x="1419225" y="5441950"/>
          <p14:tracePt t="74341" x="1457325" y="5432425"/>
          <p14:tracePt t="74358" x="1485900" y="5432425"/>
          <p14:tracePt t="74375" x="1517650" y="5432425"/>
          <p14:tracePt t="74391" x="1565275" y="5432425"/>
          <p14:tracePt t="74408" x="1587500" y="5432425"/>
          <p14:tracePt t="74425" x="1616075" y="5426075"/>
          <p14:tracePt t="74441" x="1663700" y="5419725"/>
          <p14:tracePt t="74458" x="1701800" y="5400675"/>
          <p14:tracePt t="74475" x="1739900" y="5400675"/>
          <p14:tracePt t="74491" x="1774825" y="5387975"/>
          <p14:tracePt t="74507" x="1803400" y="5387975"/>
          <p14:tracePt t="74525" x="1825625" y="5384800"/>
          <p14:tracePt t="74541" x="1857375" y="5384800"/>
          <p14:tracePt t="74558" x="1879600" y="5378450"/>
          <p14:tracePt t="74575" x="1911350" y="5378450"/>
          <p14:tracePt t="74591" x="1965325" y="5372100"/>
          <p14:tracePt t="74608" x="1993900" y="5372100"/>
          <p14:tracePt t="74624" x="2025650" y="5372100"/>
          <p14:tracePt t="74641" x="2051050" y="5365750"/>
          <p14:tracePt t="74658" x="2060575" y="5365750"/>
          <p14:tracePt t="74675" x="2076450" y="5365750"/>
          <p14:tracePt t="74691" x="2089150" y="5365750"/>
          <p14:tracePt t="74708" x="2101850" y="5365750"/>
          <p14:tracePt t="74724" x="2120900" y="5365750"/>
          <p14:tracePt t="74741" x="2155825" y="5365750"/>
          <p14:tracePt t="74758" x="2184400" y="5365750"/>
          <p14:tracePt t="74775" x="2216150" y="5365750"/>
          <p14:tracePt t="74791" x="2247900" y="5368925"/>
          <p14:tracePt t="74808" x="2270125" y="5375275"/>
          <p14:tracePt t="74824" x="2301875" y="5381625"/>
          <p14:tracePt t="74841" x="2324100" y="5387975"/>
          <p14:tracePt t="74858" x="2355850" y="5394325"/>
          <p14:tracePt t="74875" x="2374900" y="5410200"/>
          <p14:tracePt t="74891" x="2387600" y="5413375"/>
          <p14:tracePt t="74908" x="2400300" y="5419725"/>
          <p14:tracePt t="74925" x="2409825" y="5419725"/>
          <p14:tracePt t="74941" x="2409825" y="5422900"/>
          <p14:tracePt t="74958" x="2409825" y="5432425"/>
          <p14:tracePt t="74975" x="2409825" y="5441950"/>
          <p14:tracePt t="74991" x="2409825" y="5448300"/>
          <p14:tracePt t="75008" x="2393950" y="5457825"/>
          <p14:tracePt t="75025" x="2378075" y="5464175"/>
          <p14:tracePt t="75041" x="2368550" y="5467350"/>
          <p14:tracePt t="75058" x="2352675" y="5480050"/>
          <p14:tracePt t="75074" x="2311400" y="5495925"/>
          <p14:tracePt t="75091" x="2279650" y="5514975"/>
          <p14:tracePt t="75108" x="2257425" y="5527675"/>
          <p14:tracePt t="75125" x="2222500" y="5543550"/>
          <p14:tracePt t="75141" x="2212975" y="5556250"/>
          <p14:tracePt t="75157" x="2203450" y="5559425"/>
          <p14:tracePt t="75175" x="2187575" y="5559425"/>
          <p14:tracePt t="75191" x="2171700" y="5572125"/>
          <p14:tracePt t="75208" x="2171700" y="5575300"/>
          <p14:tracePt t="75224" x="2171700" y="5584825"/>
          <p14:tracePt t="75241" x="2171700" y="5594350"/>
          <p14:tracePt t="75257" x="2171700" y="5600700"/>
          <p14:tracePt t="75274" x="2181225" y="5619750"/>
          <p14:tracePt t="75291" x="2190750" y="5626100"/>
          <p14:tracePt t="75307" x="2219325" y="5635625"/>
          <p14:tracePt t="75324" x="2289175" y="5657850"/>
          <p14:tracePt t="75341" x="2346325" y="5676900"/>
          <p14:tracePt t="75358" x="2390775" y="5695950"/>
          <p14:tracePt t="75374" x="2447925" y="5715000"/>
          <p14:tracePt t="75391" x="2470150" y="5727700"/>
          <p14:tracePt t="75408" x="2514600" y="5734050"/>
          <p14:tracePt t="75424" x="2578100" y="5734050"/>
          <p14:tracePt t="75441" x="2622550" y="5730875"/>
          <p14:tracePt t="75458" x="2673350" y="5711825"/>
          <p14:tracePt t="75474" x="2701925" y="5699125"/>
          <p14:tracePt t="75491" x="2720975" y="5683250"/>
          <p14:tracePt t="75509" x="2740025" y="5667375"/>
          <p14:tracePt t="75524" x="2752725" y="5641975"/>
          <p14:tracePt t="75541" x="2752725" y="5622925"/>
          <p14:tracePt t="75559" x="2752725" y="5607050"/>
          <p14:tracePt t="75575" x="2752725" y="5597525"/>
          <p14:tracePt t="75591" x="2752725" y="5588000"/>
          <p14:tracePt t="75624" x="2752725" y="5572125"/>
          <p14:tracePt t="75658" x="2752725" y="5562600"/>
          <p14:tracePt t="75674" x="2752725" y="5556250"/>
          <p14:tracePt t="76015" x="2749550" y="5559425"/>
          <p14:tracePt t="76022" x="2746375" y="5562600"/>
          <p14:tracePt t="76028" x="2740025" y="5568950"/>
          <p14:tracePt t="76041" x="2730500" y="5575300"/>
          <p14:tracePt t="76058" x="2720975" y="5588000"/>
          <p14:tracePt t="76092" x="2720975" y="5619750"/>
          <p14:tracePt t="76124" x="2720975" y="5638800"/>
          <p14:tracePt t="76142" x="2720975" y="5648325"/>
          <p14:tracePt t="76158" x="2720975" y="5667375"/>
          <p14:tracePt t="76174" x="2720975" y="5683250"/>
          <p14:tracePt t="76192" x="2720975" y="5708650"/>
          <p14:tracePt t="76208" x="2720975" y="5724525"/>
          <p14:tracePt t="76224" x="2714625" y="5734050"/>
          <p14:tracePt t="76242" x="2705100" y="5762625"/>
          <p14:tracePt t="76258" x="2695575" y="5772150"/>
          <p14:tracePt t="76274" x="2692400" y="5784850"/>
          <p14:tracePt t="76292" x="2692400" y="5800725"/>
          <p14:tracePt t="76307" x="2679700" y="5816600"/>
          <p14:tracePt t="76326" x="2676525" y="5826125"/>
          <p14:tracePt t="76343" x="2670175" y="5842000"/>
          <p14:tracePt t="76358" x="2670175" y="5851525"/>
          <p14:tracePt t="76375" x="2670175" y="5867400"/>
          <p14:tracePt t="76407" x="2670175" y="5870575"/>
          <p14:tracePt t="76435" x="2670175" y="5876925"/>
          <p14:tracePt t="76542" x="2670175" y="5873750"/>
          <p14:tracePt t="76548" x="2673350" y="5870575"/>
          <p14:tracePt t="76557" x="2676525" y="5864225"/>
          <p14:tracePt t="76574" x="2692400" y="5835650"/>
          <p14:tracePt t="76591" x="2717800" y="5794375"/>
          <p14:tracePt t="76608" x="2736850" y="5768975"/>
          <p14:tracePt t="76624" x="2755900" y="5743575"/>
          <p14:tracePt t="76641" x="2771775" y="5695950"/>
          <p14:tracePt t="76657" x="2778125" y="5651500"/>
          <p14:tracePt t="76674" x="2778125" y="5607050"/>
          <p14:tracePt t="76691" x="2778125" y="5565775"/>
          <p14:tracePt t="76708" x="2778125" y="5530850"/>
          <p14:tracePt t="76725" x="2778125" y="5508625"/>
          <p14:tracePt t="76741" x="2778125" y="5467350"/>
          <p14:tracePt t="76758" x="2778125" y="5451475"/>
          <p14:tracePt t="76774" x="2778125" y="5441950"/>
          <p14:tracePt t="76791" x="2771775" y="5422900"/>
          <p14:tracePt t="76807" x="2771775" y="5416550"/>
          <p14:tracePt t="76876" x="2771775" y="5419725"/>
          <p14:tracePt t="76883" x="2771775" y="5422900"/>
          <p14:tracePt t="76891" x="2771775" y="5429250"/>
          <p14:tracePt t="76907" x="2784475" y="5451475"/>
          <p14:tracePt t="76925" x="2809875" y="5508625"/>
          <p14:tracePt t="76941" x="2822575" y="5546725"/>
          <p14:tracePt t="76957" x="2835275" y="5600700"/>
          <p14:tracePt t="76975" x="2847975" y="5657850"/>
          <p14:tracePt t="76991" x="2854325" y="5680075"/>
          <p14:tracePt t="77007" x="2854325" y="5702300"/>
          <p14:tracePt t="77025" x="2854325" y="5718175"/>
          <p14:tracePt t="77041" x="2854325" y="5727700"/>
          <p14:tracePt t="77057" x="2854325" y="5737225"/>
          <p14:tracePt t="77074" x="2854325" y="5753100"/>
          <p14:tracePt t="77108" x="2854325" y="5756275"/>
          <p14:tracePt t="77125" x="2854325" y="5762625"/>
          <p14:tracePt t="77147" x="2854325" y="5765800"/>
          <p14:tracePt t="77204" x="2854325" y="5772150"/>
          <p14:tracePt t="77232" x="2854325" y="5775325"/>
          <p14:tracePt t="77239" x="2854325" y="5781675"/>
          <p14:tracePt t="77245" x="2847975" y="5784850"/>
          <p14:tracePt t="77257" x="2841625" y="5797550"/>
          <p14:tracePt t="77274" x="2774950" y="5822950"/>
          <p14:tracePt t="77291" x="2708275" y="5851525"/>
          <p14:tracePt t="77307" x="2616200" y="5911850"/>
          <p14:tracePt t="77324" x="2466975" y="5969000"/>
          <p14:tracePt t="77341" x="2336800" y="6013450"/>
          <p14:tracePt t="77357" x="2203450" y="6057900"/>
          <p14:tracePt t="77374" x="2038350" y="6083300"/>
          <p14:tracePt t="77391" x="1920875" y="6099175"/>
          <p14:tracePt t="77407" x="1822450" y="6115050"/>
          <p14:tracePt t="77424" x="1739900" y="6143625"/>
          <p14:tracePt t="77441" x="1717675" y="6149975"/>
          <p14:tracePt t="77457" x="1701800" y="6149975"/>
          <p14:tracePt t="77475" x="1679575" y="6149975"/>
          <p14:tracePt t="77491" x="1670050" y="6149975"/>
          <p14:tracePt t="77507" x="1660525" y="6149975"/>
          <p14:tracePt t="77524" x="1647825" y="6149975"/>
          <p14:tracePt t="77542" x="1631950" y="6149975"/>
          <p14:tracePt t="77558" x="1616075" y="6137275"/>
          <p14:tracePt t="77575" x="1606550" y="6121400"/>
          <p14:tracePt t="77592" x="1597025" y="6111875"/>
          <p14:tracePt t="77609" x="1584325" y="6070600"/>
          <p14:tracePt t="77624" x="1577975" y="6032500"/>
          <p14:tracePt t="77641" x="1565275" y="5988050"/>
          <p14:tracePt t="77658" x="1546225" y="5930900"/>
          <p14:tracePt t="77674" x="1539875" y="5908675"/>
          <p14:tracePt t="77691" x="1539875" y="5899150"/>
          <p14:tracePt t="77708" x="1539875" y="5876925"/>
          <p14:tracePt t="77724" x="1539875" y="5867400"/>
          <p14:tracePt t="77741" x="1539875" y="5857875"/>
          <p14:tracePt t="77758" x="1539875" y="5845175"/>
          <p14:tracePt t="77774" x="1539875" y="5822950"/>
          <p14:tracePt t="77791" x="1539875" y="5800725"/>
          <p14:tracePt t="77807" x="1543050" y="5759450"/>
          <p14:tracePt t="77824" x="1543050" y="5737225"/>
          <p14:tracePt t="77841" x="1543050" y="5708650"/>
          <p14:tracePt t="77857" x="1543050" y="5683250"/>
          <p14:tracePt t="77874" x="1543050" y="5673725"/>
          <p14:tracePt t="77890" x="1543050" y="5651500"/>
          <p14:tracePt t="77907" x="1543050" y="5626100"/>
          <p14:tracePt t="77924" x="1543050" y="5603875"/>
          <p14:tracePt t="77941" x="1543050" y="5588000"/>
          <p14:tracePt t="77957" x="1546225" y="5572125"/>
          <p14:tracePt t="77974" x="1546225" y="5559425"/>
          <p14:tracePt t="78066" x="1539875" y="5559425"/>
          <p14:tracePt t="78073" x="1536700" y="5565775"/>
          <p14:tracePt t="78079" x="1524000" y="5572125"/>
          <p14:tracePt t="78091" x="1517650" y="5575300"/>
          <p14:tracePt t="78107" x="1501775" y="5603875"/>
          <p14:tracePt t="78124" x="1489075" y="5648325"/>
          <p14:tracePt t="78141" x="1476375" y="5692775"/>
          <p14:tracePt t="78157" x="1450975" y="5775325"/>
          <p14:tracePt t="78174" x="1435100" y="5829300"/>
          <p14:tracePt t="78190" x="1422400" y="5867400"/>
          <p14:tracePt t="78208" x="1416050" y="5924550"/>
          <p14:tracePt t="78224" x="1416050" y="5953125"/>
          <p14:tracePt t="78241" x="1416050" y="5969000"/>
          <p14:tracePt t="78257" x="1416050" y="5988050"/>
          <p14:tracePt t="78274" x="1416050" y="6003925"/>
          <p14:tracePt t="78290" x="1416050" y="6013450"/>
          <p14:tracePt t="78307" x="1416050" y="6019800"/>
          <p14:tracePt t="78342" x="1416050" y="6016625"/>
          <p14:tracePt t="78350" x="1416050" y="6013450"/>
          <p14:tracePt t="78357" x="1416050" y="6007100"/>
          <p14:tracePt t="78374" x="1416050" y="5984875"/>
          <p14:tracePt t="78391" x="1416050" y="5965825"/>
          <p14:tracePt t="78408" x="1416050" y="5924550"/>
          <p14:tracePt t="78424" x="1416050" y="5908675"/>
          <p14:tracePt t="78441" x="1416050" y="5889625"/>
          <p14:tracePt t="78457" x="1416050" y="5883275"/>
          <p14:tracePt t="78492" x="1416050" y="5876925"/>
          <p14:tracePt t="78507" x="1416050" y="5867400"/>
          <p14:tracePt t="78524" x="1416050" y="5857875"/>
          <p14:tracePt t="78541" x="1416050" y="5832475"/>
          <p14:tracePt t="78557" x="1416050" y="5810250"/>
          <p14:tracePt t="78574" x="1416050" y="5794375"/>
          <p14:tracePt t="78591" x="1416050" y="5768975"/>
          <p14:tracePt t="78607" x="1416050" y="5759450"/>
          <p14:tracePt t="78625" x="1416050" y="5749925"/>
          <p14:tracePt t="78748" x="1416050" y="5756275"/>
          <p14:tracePt t="78756" x="1416050" y="5759450"/>
          <p14:tracePt t="78763" x="1416050" y="5765800"/>
          <p14:tracePt t="78774" x="1416050" y="5768975"/>
          <p14:tracePt t="78791" x="1416050" y="5791200"/>
          <p14:tracePt t="78808" x="1416050" y="5800725"/>
          <p14:tracePt t="78824" x="1416050" y="5810250"/>
          <p14:tracePt t="78841" x="1416050" y="5822950"/>
          <p14:tracePt t="78857" x="1416050" y="5838825"/>
          <p14:tracePt t="78874" x="1416050" y="5861050"/>
          <p14:tracePt t="78875" x="1416050" y="5873750"/>
          <p14:tracePt t="78890" x="1416050" y="5902325"/>
          <p14:tracePt t="78907" x="1416050" y="5924550"/>
          <p14:tracePt t="78924" x="1416050" y="5953125"/>
          <p14:tracePt t="78941" x="1416050" y="5984875"/>
          <p14:tracePt t="78957" x="1416050" y="5994400"/>
          <p14:tracePt t="78974" x="1416050" y="6010275"/>
          <p14:tracePt t="78991" x="1416050" y="6026150"/>
          <p14:tracePt t="79007" x="1416050" y="6035675"/>
          <p14:tracePt t="79024" x="1416050" y="6045200"/>
          <p14:tracePt t="79041" x="1416050" y="6064250"/>
          <p14:tracePt t="79057" x="1416050" y="6070600"/>
          <p14:tracePt t="79125" x="1416050" y="6067425"/>
          <p14:tracePt t="79133" x="1416050" y="6064250"/>
          <p14:tracePt t="79141" x="1416050" y="6054725"/>
          <p14:tracePt t="79158" x="1416050" y="6042025"/>
          <p14:tracePt t="79175" x="1416050" y="6029325"/>
          <p14:tracePt t="79191" x="1416050" y="6019800"/>
          <p14:tracePt t="79208" x="1416050" y="5997575"/>
          <p14:tracePt t="79225" x="1416050" y="5972175"/>
          <p14:tracePt t="79240" x="1416050" y="5943600"/>
          <p14:tracePt t="79257" x="1416050" y="5921375"/>
          <p14:tracePt t="79275" x="1425575" y="5870575"/>
          <p14:tracePt t="79290" x="1438275" y="5842000"/>
          <p14:tracePt t="79308" x="1444625" y="5810250"/>
          <p14:tracePt t="79324" x="1444625" y="5778500"/>
          <p14:tracePt t="79341" x="1444625" y="5762625"/>
          <p14:tracePt t="79357" x="1444625" y="5746750"/>
          <p14:tracePt t="79374" x="1444625" y="5730875"/>
          <p14:tracePt t="79391" x="1444625" y="5721350"/>
          <p14:tracePt t="79407" x="1444625" y="5702300"/>
          <p14:tracePt t="79424" x="1447800" y="5686425"/>
          <p14:tracePt t="79441" x="1463675" y="5676900"/>
          <p14:tracePt t="79457" x="1476375" y="5661025"/>
          <p14:tracePt t="79474" x="1485900" y="5645150"/>
          <p14:tracePt t="79491" x="1489075" y="5635625"/>
          <p14:tracePt t="79508" x="1489075" y="5626100"/>
          <p14:tracePt t="79716" x="1489075" y="5638800"/>
          <p14:tracePt t="79723" x="1489075" y="5651500"/>
          <p14:tracePt t="79731" x="1489075" y="5661025"/>
          <p14:tracePt t="79741" x="1489075" y="5673725"/>
          <p14:tracePt t="79758" x="1489075" y="5699125"/>
          <p14:tracePt t="79774" x="1489075" y="5715000"/>
          <p14:tracePt t="79791" x="1489075" y="5737225"/>
          <p14:tracePt t="79808" x="1489075" y="5775325"/>
          <p14:tracePt t="79824" x="1485900" y="5797550"/>
          <p14:tracePt t="79841" x="1466850" y="5829300"/>
          <p14:tracePt t="79858" x="1463675" y="5845175"/>
          <p14:tracePt t="79874" x="1463675" y="5854700"/>
          <p14:tracePt t="79891" x="1463675" y="5870575"/>
          <p14:tracePt t="79908" x="1457325" y="5880100"/>
          <p14:tracePt t="79980" x="1457325" y="5876925"/>
          <p14:tracePt t="79987" x="1457325" y="5873750"/>
          <p14:tracePt t="79994" x="1457325" y="5867400"/>
          <p14:tracePt t="80008" x="1457325" y="5851525"/>
          <p14:tracePt t="80024" x="1457325" y="5838825"/>
          <p14:tracePt t="80041" x="1457325" y="5816600"/>
          <p14:tracePt t="80057" x="1466850" y="5759450"/>
          <p14:tracePt t="80074" x="1473200" y="5715000"/>
          <p14:tracePt t="80091" x="1473200" y="5670550"/>
          <p14:tracePt t="80107" x="1473200" y="5622925"/>
          <p14:tracePt t="80124" x="1473200" y="5600700"/>
          <p14:tracePt t="80140" x="1473200" y="5591175"/>
          <p14:tracePt t="80158" x="1473200" y="5581650"/>
          <p14:tracePt t="80257" x="1473200" y="5588000"/>
          <p14:tracePt t="80264" x="1473200" y="5591175"/>
          <p14:tracePt t="80274" x="1473200" y="5597525"/>
          <p14:tracePt t="80291" x="1466850" y="5607050"/>
          <p14:tracePt t="80308" x="1454150" y="5626100"/>
          <p14:tracePt t="80324" x="1447800" y="5635625"/>
          <p14:tracePt t="80341" x="1441450" y="5657850"/>
          <p14:tracePt t="80357" x="1441450" y="5686425"/>
          <p14:tracePt t="80373" x="1441450" y="5702300"/>
          <p14:tracePt t="80392" x="1441450" y="5734050"/>
          <p14:tracePt t="80408" x="1441450" y="5746750"/>
          <p14:tracePt t="80424" x="1441450" y="5768975"/>
          <p14:tracePt t="80441" x="1441450" y="5800725"/>
          <p14:tracePt t="80457" x="1441450" y="5838825"/>
          <p14:tracePt t="80474" x="1441450" y="5861050"/>
          <p14:tracePt t="80490" x="1441450" y="5876925"/>
          <p14:tracePt t="80507" x="1441450" y="5895975"/>
          <p14:tracePt t="80524" x="1441450" y="5905500"/>
          <p14:tracePt t="80540" x="1441450" y="5915025"/>
          <p14:tracePt t="80558" x="1441450" y="5930900"/>
          <p14:tracePt t="80574" x="1441450" y="5946775"/>
          <p14:tracePt t="80591" x="1441450" y="5949950"/>
          <p14:tracePt t="80671" x="1441450" y="5940425"/>
          <p14:tracePt t="80677" x="1441450" y="5934075"/>
          <p14:tracePt t="80691" x="1444625" y="5918200"/>
          <p14:tracePt t="80707" x="1447800" y="5902325"/>
          <p14:tracePt t="80724" x="1447800" y="5873750"/>
          <p14:tracePt t="80741" x="1454150" y="5848350"/>
          <p14:tracePt t="80757" x="1454150" y="5819775"/>
          <p14:tracePt t="80774" x="1454150" y="5797550"/>
          <p14:tracePt t="80791" x="1466850" y="5753100"/>
          <p14:tracePt t="80807" x="1479550" y="5718175"/>
          <p14:tracePt t="80824" x="1479550" y="5673725"/>
          <p14:tracePt t="80841" x="1479550" y="5632450"/>
          <p14:tracePt t="80857" x="1479550" y="5610225"/>
          <p14:tracePt t="80874" x="1479550" y="5594350"/>
          <p14:tracePt t="80876" x="1479550" y="5584825"/>
          <p14:tracePt t="80891" x="1479550" y="5575300"/>
          <p14:tracePt t="80907" x="1479550" y="5565775"/>
          <p14:tracePt t="80924" x="1479550" y="5556250"/>
          <p14:tracePt t="81255" x="1476375" y="5562600"/>
          <p14:tracePt t="81262" x="1476375" y="5581650"/>
          <p14:tracePt t="81275" x="1476375" y="5603875"/>
          <p14:tracePt t="81291" x="1473200" y="5613400"/>
          <p14:tracePt t="81308" x="1473200" y="5629275"/>
          <p14:tracePt t="81325" x="1473200" y="5641975"/>
          <p14:tracePt t="81357" x="1466850" y="5657850"/>
          <p14:tracePt t="81390" x="1447800" y="5657850"/>
          <p14:tracePt t="81407" x="1441450" y="5657850"/>
          <p14:tracePt t="81667" x="1441450" y="5654675"/>
          <p14:tracePt t="81674" x="1441450" y="5651500"/>
          <p14:tracePt t="81681" x="1441450" y="5645150"/>
          <p14:tracePt t="81930" x="1441450" y="5648325"/>
          <p14:tracePt t="81937" x="1441450" y="5651500"/>
          <p14:tracePt t="81944" x="1441450" y="5657850"/>
          <p14:tracePt t="81974" x="1441450" y="5683250"/>
          <p14:tracePt t="82007" x="1441450" y="5695950"/>
          <p14:tracePt t="82693" x="1450975" y="5695950"/>
          <p14:tracePt t="82699" x="1460500" y="5689600"/>
          <p14:tracePt t="82707" x="1466850" y="5683250"/>
          <p14:tracePt t="82724" x="1476375" y="5673725"/>
          <p14:tracePt t="82741" x="1485900" y="5654675"/>
          <p14:tracePt t="82757" x="1485900" y="5645150"/>
          <p14:tracePt t="82774" x="1485900" y="5635625"/>
          <p14:tracePt t="82807" x="1485900" y="5622925"/>
          <p14:tracePt t="82840" x="1485900" y="5610225"/>
          <p14:tracePt t="84685" x="1577975" y="5638800"/>
          <p14:tracePt t="84693" x="1682750" y="5676900"/>
          <p14:tracePt t="84707" x="1873250" y="5762625"/>
          <p14:tracePt t="84724" x="2073275" y="5857875"/>
          <p14:tracePt t="84745" x="2374900" y="6032500"/>
          <p14:tracePt t="84764" x="2708275" y="6226175"/>
          <p14:tracePt t="84792" x="3168650" y="6470650"/>
          <p14:tracePt t="84826" x="3616325" y="6667500"/>
          <p14:tracePt t="84842" x="3917950" y="6753225"/>
          <p14:tracePt t="84858" x="4127500" y="6791325"/>
          <p14:tracePt t="84873" x="4289425" y="6810375"/>
          <p14:tracePt t="84890" x="4438650" y="6819900"/>
          <p14:tracePt t="84907" x="4635500" y="6829425"/>
          <p14:tracePt t="84924" x="4749800" y="6829425"/>
          <p14:tracePt t="84941" x="4845050" y="6829425"/>
          <p14:tracePt t="84957" x="4908550" y="6823075"/>
          <p14:tracePt t="84974" x="4959350" y="6810375"/>
          <p14:tracePt t="84991" x="5022850" y="6791325"/>
          <p14:tracePt t="85007" x="5045075" y="6784975"/>
          <p14:tracePt t="85024" x="5057775" y="6781800"/>
          <p14:tracePt t="85041" x="5070475" y="6772275"/>
          <p14:tracePt t="85057" x="5070475" y="6756400"/>
          <p14:tracePt t="85074" x="5054600" y="6724650"/>
          <p14:tracePt t="85091" x="5016500" y="6667500"/>
          <p14:tracePt t="85107" x="4968875" y="6626225"/>
          <p14:tracePt t="85124" x="4918075" y="6575425"/>
          <p14:tracePt t="85141" x="4838700" y="6508750"/>
          <p14:tracePt t="85157" x="4768850" y="6461125"/>
          <p14:tracePt t="85174" x="4718050" y="6410325"/>
          <p14:tracePt t="85190" x="4635500" y="6337300"/>
          <p14:tracePt t="85206" x="4584700" y="6296025"/>
          <p14:tracePt t="85224" x="4537075" y="6270625"/>
          <p14:tracePt t="85240" x="4495800" y="6238875"/>
          <p14:tracePt t="85256" x="4464050" y="6226175"/>
          <p14:tracePt t="85274" x="4448175" y="6219825"/>
          <p14:tracePt t="85290" x="4429125" y="6216650"/>
          <p14:tracePt t="85306" x="4419600" y="6210300"/>
          <p14:tracePt t="85323" x="4406900" y="6207125"/>
          <p14:tracePt t="85340" x="4394200" y="6207125"/>
          <p14:tracePt t="85383" x="4394200" y="6200775"/>
          <p14:tracePt t="85390" x="4394200" y="6197600"/>
          <p14:tracePt t="85406" x="4394200" y="6184900"/>
          <p14:tracePt t="85423" x="4378325" y="6175375"/>
          <p14:tracePt t="85441" x="4362450" y="6156325"/>
          <p14:tracePt t="85457" x="4349750" y="6124575"/>
          <p14:tracePt t="85474" x="4337050" y="6086475"/>
          <p14:tracePt t="85490" x="4321175" y="6051550"/>
          <p14:tracePt t="85506" x="4321175" y="6042025"/>
          <p14:tracePt t="85523" x="4321175" y="6035675"/>
          <p14:tracePt t="85589" x="4321175" y="6038850"/>
          <p14:tracePt t="85596" x="4321175" y="6042025"/>
          <p14:tracePt t="85606" x="4327525" y="6048375"/>
          <p14:tracePt t="85623" x="4337050" y="6057900"/>
          <p14:tracePt t="85640" x="4365625" y="6076950"/>
          <p14:tracePt t="85657" x="4394200" y="6083300"/>
          <p14:tracePt t="85674" x="4429125" y="6092825"/>
          <p14:tracePt t="85690" x="4457700" y="6099175"/>
          <p14:tracePt t="85706" x="4483100" y="6105525"/>
          <p14:tracePt t="85724" x="4543425" y="6111875"/>
          <p14:tracePt t="85740" x="4603750" y="6111875"/>
          <p14:tracePt t="85757" x="4664075" y="6111875"/>
          <p14:tracePt t="85774" x="4759325" y="6111875"/>
          <p14:tracePt t="85790" x="4829175" y="6111875"/>
          <p14:tracePt t="85806" x="4946650" y="6111875"/>
          <p14:tracePt t="85824" x="5130800" y="6111875"/>
          <p14:tracePt t="85840" x="5232400" y="6111875"/>
          <p14:tracePt t="85856" x="5381625" y="6111875"/>
          <p14:tracePt t="85874" x="5588000" y="6111875"/>
          <p14:tracePt t="85890" x="5715000" y="6111875"/>
          <p14:tracePt t="85906" x="5842000" y="6111875"/>
          <p14:tracePt t="85923" x="6035675" y="6111875"/>
          <p14:tracePt t="85940" x="6130925" y="6111875"/>
          <p14:tracePt t="85956" x="6232525" y="6111875"/>
          <p14:tracePt t="85974" x="6419850" y="6127750"/>
          <p14:tracePt t="85990" x="6540500" y="6153150"/>
          <p14:tracePt t="86007" x="6657975" y="6172200"/>
          <p14:tracePt t="86024" x="6867525" y="6188075"/>
          <p14:tracePt t="86040" x="6972300" y="6197600"/>
          <p14:tracePt t="86056" x="7064375" y="6197600"/>
          <p14:tracePt t="86074" x="7229475" y="6203950"/>
          <p14:tracePt t="86090" x="7302500" y="6213475"/>
          <p14:tracePt t="86106" x="7353300" y="6213475"/>
          <p14:tracePt t="86123" x="7400925" y="6213475"/>
          <p14:tracePt t="86140" x="7410450" y="6213475"/>
          <p14:tracePt t="86156" x="7416800" y="6213475"/>
          <p14:tracePt t="86202" x="7413625" y="6213475"/>
          <p14:tracePt t="86208" x="7410450" y="6213475"/>
          <p14:tracePt t="86223" x="7394575" y="6213475"/>
          <p14:tracePt t="86240" x="7372350" y="6213475"/>
          <p14:tracePt t="86257" x="7327900" y="6203950"/>
          <p14:tracePt t="86274" x="7239000" y="6197600"/>
          <p14:tracePt t="86290" x="7169150" y="6197600"/>
          <p14:tracePt t="86306" x="7089775" y="6197600"/>
          <p14:tracePt t="86324" x="6950075" y="6197600"/>
          <p14:tracePt t="86340" x="6867525" y="6197600"/>
          <p14:tracePt t="86357" x="6807200" y="6200775"/>
          <p14:tracePt t="86373" x="6696075" y="6216650"/>
          <p14:tracePt t="86390" x="6610350" y="6232525"/>
          <p14:tracePt t="86406" x="6546850" y="6245225"/>
          <p14:tracePt t="86423" x="6451600" y="6254750"/>
          <p14:tracePt t="86440" x="6413500" y="6261100"/>
          <p14:tracePt t="86457" x="6350000" y="6261100"/>
          <p14:tracePt t="86474" x="6308725" y="6261100"/>
          <p14:tracePt t="86490" x="6270625" y="6261100"/>
          <p14:tracePt t="86506" x="6248400" y="6261100"/>
          <p14:tracePt t="86523" x="6229350" y="6261100"/>
          <p14:tracePt t="86540" x="6213475" y="6261100"/>
          <p14:tracePt t="86557" x="6197600" y="6261100"/>
          <p14:tracePt t="86590" x="6200775" y="6261100"/>
          <p14:tracePt t="86607" x="6245225" y="6251575"/>
          <p14:tracePt t="86623" x="6308725" y="6235700"/>
          <p14:tracePt t="86641" x="6388100" y="6213475"/>
          <p14:tracePt t="86657" x="6530975" y="6191250"/>
          <p14:tracePt t="86673" x="6584950" y="6178550"/>
          <p14:tracePt t="86690" x="6629400" y="6165850"/>
          <p14:tracePt t="86706" x="6670675" y="6165850"/>
          <p14:tracePt t="86723" x="6680200" y="6165850"/>
          <p14:tracePt t="86740" x="6689725" y="6165850"/>
          <p14:tracePt t="86757" x="6692900" y="6165850"/>
          <p14:tracePt t="87043" x="6686550" y="6159500"/>
          <p14:tracePt t="87049" x="6667500" y="6153150"/>
          <p14:tracePt t="87057" x="6642100" y="6146800"/>
          <p14:tracePt t="87073" x="6588125" y="6140450"/>
          <p14:tracePt t="87090" x="6537325" y="6134100"/>
          <p14:tracePt t="87107" x="6407150" y="6134100"/>
          <p14:tracePt t="87123" x="6324600" y="6134100"/>
          <p14:tracePt t="87140" x="6245225" y="6134100"/>
          <p14:tracePt t="87156" x="6140450" y="6134100"/>
          <p14:tracePt t="87173" x="6070600" y="6137275"/>
          <p14:tracePt t="87191" x="5984875" y="6137275"/>
          <p14:tracePt t="87206" x="5921375" y="6149975"/>
          <p14:tracePt t="87223" x="5876925" y="6159500"/>
          <p14:tracePt t="87241" x="5845175" y="6162675"/>
          <p14:tracePt t="87257" x="5813425" y="6175375"/>
          <p14:tracePt t="87274" x="5803900" y="6175375"/>
          <p14:tracePt t="87290" x="5788025" y="6175375"/>
          <p14:tracePt t="87306" x="5775325" y="6175375"/>
          <p14:tracePt t="87323" x="5765800" y="6175375"/>
          <p14:tracePt t="87340" x="5759450" y="6175375"/>
          <p14:tracePt t="87448" x="5762625" y="6175375"/>
          <p14:tracePt t="87456" x="5772150" y="6169025"/>
          <p14:tracePt t="87462" x="5800725" y="6153150"/>
          <p14:tracePt t="87474" x="5829300" y="6130925"/>
          <p14:tracePt t="87490" x="6029325" y="6007100"/>
          <p14:tracePt t="87506" x="6184900" y="5911850"/>
          <p14:tracePt t="87523" x="6388100" y="5826125"/>
          <p14:tracePt t="87540" x="6670675" y="5711825"/>
          <p14:tracePt t="87557" x="6861175" y="5607050"/>
          <p14:tracePt t="87574" x="7019925" y="5495925"/>
          <p14:tracePt t="87590" x="7213600" y="5292725"/>
          <p14:tracePt t="87606" x="7397750" y="5054600"/>
          <p14:tracePt t="87624" x="7531100" y="4860925"/>
          <p14:tracePt t="87641" x="7724775" y="4524375"/>
          <p14:tracePt t="87659" x="7807325" y="4378325"/>
          <p14:tracePt t="87676" x="7905750" y="4181475"/>
          <p14:tracePt t="87690" x="7950200" y="4029075"/>
          <p14:tracePt t="87706" x="7969250" y="3921125"/>
          <p14:tracePt t="87723" x="7956550" y="3803650"/>
          <p14:tracePt t="87740" x="7902575" y="3590925"/>
          <p14:tracePt t="87756" x="7848600" y="3467100"/>
          <p14:tracePt t="87774" x="7800975" y="3378200"/>
          <p14:tracePt t="87790" x="7677150" y="3209925"/>
          <p14:tracePt t="87806" x="7600950" y="3117850"/>
          <p14:tracePt t="87823" x="7537450" y="3054350"/>
          <p14:tracePt t="87840" x="7423150" y="2949575"/>
          <p14:tracePt t="87856" x="7331075" y="2889250"/>
          <p14:tracePt t="87873" x="7226300" y="2813050"/>
          <p14:tracePt t="87890" x="7083425" y="2701925"/>
          <p14:tracePt t="87906" x="7023100" y="2663825"/>
          <p14:tracePt t="87923" x="6985000" y="2632075"/>
          <p14:tracePt t="87925" x="6956425" y="2619375"/>
          <p14:tracePt t="87940" x="6934200" y="2606675"/>
          <p14:tracePt t="87956" x="6908800" y="2593975"/>
          <p14:tracePt t="87974" x="6880225" y="2587625"/>
          <p14:tracePt t="87990" x="6870700" y="2587625"/>
          <p14:tracePt t="88006" x="6861175" y="2587625"/>
          <p14:tracePt t="88024" x="6842125" y="2587625"/>
          <p14:tracePt t="88040" x="6835775" y="2587625"/>
          <p14:tracePt t="88074" x="6838950" y="2590800"/>
          <p14:tracePt t="88090" x="6861175" y="2600325"/>
          <p14:tracePt t="88106" x="6883400" y="2613025"/>
          <p14:tracePt t="88124" x="6950075" y="2654300"/>
          <p14:tracePt t="88140" x="6997700" y="2679700"/>
          <p14:tracePt t="88157" x="7035800" y="2692400"/>
          <p14:tracePt t="88173" x="7070725" y="2714625"/>
          <p14:tracePt t="88190" x="7080250" y="2720975"/>
          <p14:tracePt t="88231" x="7077075" y="2717800"/>
          <p14:tracePt t="88239" x="7073900" y="2714625"/>
          <p14:tracePt t="88256" x="7064375" y="2698750"/>
          <p14:tracePt t="88273" x="7029450" y="2686050"/>
          <p14:tracePt t="88290" x="7007225" y="2682875"/>
          <p14:tracePt t="88306" x="6978650" y="2682875"/>
          <p14:tracePt t="88323" x="6908800" y="2676525"/>
          <p14:tracePt t="88340" x="6838950" y="2676525"/>
          <p14:tracePt t="88357" x="6769100" y="2676525"/>
          <p14:tracePt t="88373" x="6657975" y="2686050"/>
          <p14:tracePt t="88389" x="6581775" y="2701925"/>
          <p14:tracePt t="88406" x="6515100" y="2730500"/>
          <p14:tracePt t="88423" x="6416675" y="2752725"/>
          <p14:tracePt t="88439" x="6359525" y="2774950"/>
          <p14:tracePt t="88456" x="6315075" y="2794000"/>
          <p14:tracePt t="88473" x="6264275" y="2813050"/>
          <p14:tracePt t="88489" x="6242050" y="2813050"/>
          <p14:tracePt t="88506" x="6213475" y="2813050"/>
          <p14:tracePt t="88523" x="6197600" y="2813050"/>
          <p14:tracePt t="88540" x="6194425" y="2813050"/>
          <p14:tracePt t="88556" x="6194425" y="2809875"/>
          <p14:tracePt t="88573" x="6210300" y="2784475"/>
          <p14:tracePt t="88590" x="6267450" y="2749550"/>
          <p14:tracePt t="88606" x="6340475" y="2692400"/>
          <p14:tracePt t="88623" x="6445250" y="2647950"/>
          <p14:tracePt t="88640" x="6492875" y="2628900"/>
          <p14:tracePt t="88656" x="6537325" y="2622550"/>
          <p14:tracePt t="88673" x="6600825" y="2616200"/>
          <p14:tracePt t="88690" x="6642100" y="2616200"/>
          <p14:tracePt t="88706" x="6702425" y="2616200"/>
          <p14:tracePt t="88723" x="6797675" y="2606675"/>
          <p14:tracePt t="88740" x="6842125" y="2606675"/>
          <p14:tracePt t="88757" x="6921500" y="2613025"/>
          <p14:tracePt t="88773" x="6959600" y="2622550"/>
          <p14:tracePt t="88790" x="7004050" y="2628900"/>
          <p14:tracePt t="88807" x="7029450" y="2628900"/>
          <p14:tracePt t="88823" x="7045325" y="2628900"/>
          <p14:tracePt t="88900" x="7032625" y="2628900"/>
          <p14:tracePt t="88907" x="7029450" y="2628900"/>
          <p14:tracePt t="88914" x="7023100" y="2628900"/>
          <p14:tracePt t="88923" x="7019925" y="2628900"/>
          <p14:tracePt t="88939" x="6997700" y="2628900"/>
          <p14:tracePt t="88957" x="6956425" y="2628900"/>
          <p14:tracePt t="88973" x="6902450" y="2619375"/>
          <p14:tracePt t="88990" x="6838950" y="2606675"/>
          <p14:tracePt t="89006" x="6750050" y="2584450"/>
          <p14:tracePt t="89023" x="6686550" y="2571750"/>
          <p14:tracePt t="89040" x="6597650" y="2540000"/>
          <p14:tracePt t="89057" x="6496050" y="2517775"/>
          <p14:tracePt t="89073" x="6432550" y="2505075"/>
          <p14:tracePt t="89090" x="6388100" y="2498725"/>
          <p14:tracePt t="89106" x="6346825" y="2498725"/>
          <p14:tracePt t="89123" x="6337300" y="2498725"/>
          <p14:tracePt t="89140" x="6327775" y="2498725"/>
          <p14:tracePt t="89156" x="6318250" y="2476500"/>
          <p14:tracePt t="89173" x="6318250" y="2473325"/>
          <p14:tracePt t="89189" x="6324600" y="2466975"/>
          <p14:tracePt t="89206" x="6397625" y="2447925"/>
          <p14:tracePt t="89223" x="6473825" y="2425700"/>
          <p14:tracePt t="89240" x="6578600" y="2425700"/>
          <p14:tracePt t="89257" x="6784975" y="2438400"/>
          <p14:tracePt t="89273" x="6883400" y="2454275"/>
          <p14:tracePt t="89290" x="6965950" y="2470150"/>
          <p14:tracePt t="89307" x="7086600" y="2486025"/>
          <p14:tracePt t="89323" x="7131050" y="2486025"/>
          <p14:tracePt t="89340" x="7175500" y="2486025"/>
          <p14:tracePt t="89356" x="7197725" y="2486025"/>
          <p14:tracePt t="89373" x="7207250" y="2486025"/>
          <p14:tracePt t="89406" x="7194550" y="2486025"/>
          <p14:tracePt t="89423" x="7178675" y="2473325"/>
          <p14:tracePt t="89440" x="7127875" y="2441575"/>
          <p14:tracePt t="89456" x="7089775" y="2416175"/>
          <p14:tracePt t="89473" x="7023100" y="2387600"/>
          <p14:tracePt t="89490" x="6886575" y="2330450"/>
          <p14:tracePt t="89506" x="6794500" y="2289175"/>
          <p14:tracePt t="89523" x="6731000" y="2266950"/>
          <p14:tracePt t="89540" x="6594475" y="2228850"/>
          <p14:tracePt t="89556" x="6508750" y="2203450"/>
          <p14:tracePt t="89573" x="6435725" y="2203450"/>
          <p14:tracePt t="89591" x="6365875" y="2203450"/>
          <p14:tracePt t="89606" x="6337300" y="2203450"/>
          <p14:tracePt t="89623" x="6308725" y="2203450"/>
          <p14:tracePt t="89640" x="6289675" y="2203450"/>
          <p14:tracePt t="89656" x="6273800" y="2216150"/>
          <p14:tracePt t="89673" x="6261100" y="2222500"/>
          <p14:tracePt t="89690" x="6257925" y="2232025"/>
          <p14:tracePt t="89769" x="6264275" y="2232025"/>
          <p14:tracePt t="89997" x="6261100" y="2311400"/>
          <p14:tracePt t="90004" x="6251575" y="2413000"/>
          <p14:tracePt t="90010" x="6242050" y="2514600"/>
          <p14:tracePt t="90040" x="6229350" y="3203575"/>
          <p14:tracePt t="90074" x="6216650" y="4467225"/>
          <p14:tracePt t="90092" x="6162675" y="5000625"/>
          <p14:tracePt t="90107" x="6111875" y="5419725"/>
          <p14:tracePt t="90125" x="5975350" y="5994400"/>
          <p14:tracePt t="90141" x="5861050" y="6391275"/>
          <p14:tracePt t="90157" x="5794375" y="6616700"/>
          <p14:tracePt t="90174" x="5695950" y="6854825"/>
          <p14:tracePt t="90190" x="5641975" y="6854825"/>
          <p14:tracePt t="90206" x="5568950" y="6854825"/>
          <p14:tracePt t="90224" x="5454650" y="6854825"/>
          <p14:tracePt t="90239" x="5381625" y="6854825"/>
          <p14:tracePt t="90256" x="5318125" y="6854825"/>
          <p14:tracePt t="90274" x="5216525" y="6854825"/>
          <p14:tracePt t="90289" x="5168900" y="6854825"/>
          <p14:tracePt t="90307" x="5121275" y="6854825"/>
          <p14:tracePt t="90324" x="5086350" y="6854825"/>
          <p14:tracePt t="90339" x="5057775" y="6854825"/>
          <p14:tracePt t="90356" x="5035550" y="6854825"/>
          <p14:tracePt t="90373" x="4994275" y="6838950"/>
          <p14:tracePt t="90390" x="4962525" y="6813550"/>
          <p14:tracePt t="90406" x="4899025" y="6762750"/>
          <p14:tracePt t="90424" x="4778375" y="6594475"/>
          <p14:tracePt t="90440" x="4718050" y="6480175"/>
          <p14:tracePt t="90456" x="4651375" y="6397625"/>
          <p14:tracePt t="90473" x="4559300" y="6267450"/>
          <p14:tracePt t="90490" x="4505325" y="6194425"/>
          <p14:tracePt t="90506" x="4460875" y="6146800"/>
          <p14:tracePt t="90523" x="4410075" y="6105525"/>
          <p14:tracePt t="90540" x="4378325" y="6096000"/>
          <p14:tracePt t="90556" x="4362450" y="6089650"/>
          <p14:tracePt t="90573" x="4343400" y="6089650"/>
          <p14:tracePt t="90590" x="4321175" y="6089650"/>
          <p14:tracePt t="90606" x="4311650" y="6089650"/>
          <p14:tracePt t="90623" x="4289425" y="6089650"/>
          <p14:tracePt t="90640" x="4276725" y="6089650"/>
          <p14:tracePt t="90656" x="4267200" y="6089650"/>
          <p14:tracePt t="90673" x="4251325" y="6089650"/>
          <p14:tracePt t="90708" x="4257675" y="6089650"/>
          <p14:tracePt t="90723" x="4305300" y="6102350"/>
          <p14:tracePt t="90740" x="4368800" y="6124575"/>
          <p14:tracePt t="90756" x="4454525" y="6140450"/>
          <p14:tracePt t="90773" x="4622800" y="6181725"/>
          <p14:tracePt t="90790" x="4752975" y="6207125"/>
          <p14:tracePt t="90806" x="4883150" y="6226175"/>
          <p14:tracePt t="90823" x="5092700" y="6251575"/>
          <p14:tracePt t="90840" x="5245100" y="6276975"/>
          <p14:tracePt t="90856" x="5349875" y="6276975"/>
          <p14:tracePt t="90873" x="5534025" y="6276975"/>
          <p14:tracePt t="90890" x="5657850" y="6276975"/>
          <p14:tracePt t="90906" x="5730875" y="6276975"/>
          <p14:tracePt t="90923" x="5829300" y="6273800"/>
          <p14:tracePt t="90940" x="5899150" y="6261100"/>
          <p14:tracePt t="90956" x="5959475" y="6261100"/>
          <p14:tracePt t="90957" x="5984875" y="6261100"/>
          <p14:tracePt t="90973" x="6029325" y="6261100"/>
          <p14:tracePt t="90990" x="6051550" y="6261100"/>
          <p14:tracePt t="91007" x="6080125" y="6261100"/>
          <p14:tracePt t="91023" x="6089650" y="6261100"/>
          <p14:tracePt t="91040" x="6099175" y="6261100"/>
          <p14:tracePt t="91056" x="6118225" y="6261100"/>
          <p14:tracePt t="91092" x="6124575" y="6261100"/>
          <p14:tracePt t="91106" x="6127750" y="6261100"/>
          <p14:tracePt t="91123" x="6137275" y="6261100"/>
          <p14:tracePt t="91140" x="6149975" y="6273800"/>
          <p14:tracePt t="91156" x="6181725" y="6289675"/>
          <p14:tracePt t="91173" x="6226175" y="6302375"/>
          <p14:tracePt t="91190" x="6264275" y="6315075"/>
          <p14:tracePt t="91206" x="6340475" y="6346825"/>
          <p14:tracePt t="91223" x="6384925" y="6375400"/>
          <p14:tracePt t="91240" x="6432550" y="6407150"/>
          <p14:tracePt t="91256" x="6499225" y="6448425"/>
          <p14:tracePt t="91273" x="6530975" y="6467475"/>
          <p14:tracePt t="91290" x="6553200" y="6477000"/>
          <p14:tracePt t="91306" x="6569075" y="6492875"/>
          <p14:tracePt t="91323" x="6572250" y="6492875"/>
          <p14:tracePt t="91577" x="6527800" y="6511925"/>
          <p14:tracePt t="91584" x="6445250" y="6530975"/>
          <p14:tracePt t="91590" x="6353175" y="6550025"/>
          <p14:tracePt t="91606" x="6146800" y="6578600"/>
          <p14:tracePt t="91623" x="5940425" y="6607175"/>
          <p14:tracePt t="91640" x="5607050" y="6635750"/>
          <p14:tracePt t="91656" x="5435600" y="6654800"/>
          <p14:tracePt t="91673" x="5251450" y="6670675"/>
          <p14:tracePt t="91690" x="5086350" y="6680200"/>
          <p14:tracePt t="91706" x="5029200" y="6680200"/>
          <p14:tracePt t="91723" x="4997450" y="6680200"/>
          <p14:tracePt t="91740" x="4965700" y="6680200"/>
          <p14:tracePt t="91756" x="4956175" y="6680200"/>
          <p14:tracePt t="91773" x="4946650" y="6680200"/>
          <p14:tracePt t="91790" x="4930775" y="6680200"/>
          <p14:tracePt t="91840" x="4930775" y="6677025"/>
          <p14:tracePt t="91847" x="4937125" y="6673850"/>
          <p14:tracePt t="91856" x="4949825" y="6661150"/>
          <p14:tracePt t="91873" x="4975225" y="6613525"/>
          <p14:tracePt t="91890" x="5060950" y="6438900"/>
          <p14:tracePt t="91906" x="5124450" y="6305550"/>
          <p14:tracePt t="91923" x="5153025" y="6048375"/>
          <p14:tracePt t="91939" x="5121275" y="5594350"/>
          <p14:tracePt t="91956" x="5032375" y="5184775"/>
          <p14:tracePt t="91974" x="4879975" y="4432300"/>
          <p14:tracePt t="91991" x="4733925" y="3876675"/>
          <p14:tracePt t="92007" x="4594225" y="3387725"/>
          <p14:tracePt t="92025" x="4394200" y="2752725"/>
          <p14:tracePt t="92041" x="4298950" y="2403475"/>
          <p14:tracePt t="92057" x="4213225" y="2133600"/>
          <p14:tracePt t="92074" x="4114800" y="1797050"/>
          <p14:tracePt t="92090" x="4016375" y="1514475"/>
          <p14:tracePt t="92107" x="3930650" y="1323975"/>
          <p14:tracePt t="92122" x="3848100" y="1155700"/>
          <p14:tracePt t="92139" x="3736975" y="904875"/>
          <p14:tracePt t="92156" x="3692525" y="793750"/>
          <p14:tracePt t="92173" x="3654425" y="727075"/>
          <p14:tracePt t="92190" x="3584575" y="628650"/>
          <p14:tracePt t="92206" x="3549650" y="571500"/>
          <p14:tracePt t="92222" x="3517900" y="533400"/>
          <p14:tracePt t="92239" x="3454400" y="463550"/>
          <p14:tracePt t="92256" x="3429000" y="415925"/>
          <p14:tracePt t="92273" x="3403600" y="390525"/>
          <p14:tracePt t="92289" x="3359150" y="346075"/>
          <p14:tracePt t="92306" x="3327400" y="314325"/>
          <p14:tracePt t="92322" x="3295650" y="301625"/>
          <p14:tracePt t="92339" x="3225800" y="288925"/>
          <p14:tracePt t="92356" x="3165475" y="292100"/>
          <p14:tracePt t="92373" x="3041650" y="333375"/>
          <p14:tracePt t="92389" x="2952750" y="374650"/>
          <p14:tracePt t="92406" x="2857500" y="441325"/>
          <p14:tracePt t="92423" x="2740025" y="568325"/>
          <p14:tracePt t="92439" x="2663825" y="673100"/>
          <p14:tracePt t="92456" x="2581275" y="796925"/>
          <p14:tracePt t="92473" x="2479675" y="1057275"/>
          <p14:tracePt t="92490" x="2422525" y="1235075"/>
          <p14:tracePt t="92507" x="2387600" y="1431925"/>
          <p14:tracePt t="92523" x="2333625" y="1654175"/>
          <p14:tracePt t="92539" x="2314575" y="1816100"/>
          <p14:tracePt t="92556" x="2314575" y="1933575"/>
          <p14:tracePt t="92573" x="2320925" y="2085975"/>
          <p14:tracePt t="92589" x="2336800" y="2203450"/>
          <p14:tracePt t="92606" x="2352675" y="2311400"/>
          <p14:tracePt t="92623" x="2403475" y="2457450"/>
          <p14:tracePt t="92639" x="2425700" y="2555875"/>
          <p14:tracePt t="92657" x="2451100" y="2663825"/>
          <p14:tracePt t="92673" x="2501900" y="2822575"/>
          <p14:tracePt t="92690" x="2543175" y="2911475"/>
          <p14:tracePt t="92706" x="2584450" y="3000375"/>
          <p14:tracePt t="92723" x="2698750" y="3178175"/>
          <p14:tracePt t="92739" x="2768600" y="3292475"/>
          <p14:tracePt t="92756" x="2835275" y="3384550"/>
          <p14:tracePt t="92773" x="2959100" y="3552825"/>
          <p14:tracePt t="92789" x="3025775" y="3644900"/>
          <p14:tracePt t="92807" x="3127375" y="3714750"/>
          <p14:tracePt t="92823" x="3238500" y="3784600"/>
          <p14:tracePt t="92839" x="3308350" y="3822700"/>
          <p14:tracePt t="92856" x="3371850" y="3838575"/>
          <p14:tracePt t="92873" x="3425825" y="3838575"/>
          <p14:tracePt t="92889" x="3441700" y="3838575"/>
          <p14:tracePt t="92907" x="3451225" y="3838575"/>
          <p14:tracePt t="92923" x="3460750" y="3838575"/>
          <p14:tracePt t="92956" x="3470275" y="3838575"/>
          <p14:tracePt t="92972" x="3498850" y="3835400"/>
          <p14:tracePt t="92989" x="3536950" y="3816350"/>
          <p14:tracePt t="93006" x="3606800" y="3768725"/>
          <p14:tracePt t="93122" x="3565525" y="3714750"/>
          <p14:tracePt t="93129" x="3502025" y="3651250"/>
          <p14:tracePt t="93139" x="3444875" y="3578225"/>
          <p14:tracePt t="93157" x="3175000" y="3365500"/>
          <p14:tracePt t="93176" x="2987675" y="3197225"/>
          <p14:tracePt t="93191" x="2730500" y="2962275"/>
          <p14:tracePt t="93208" x="2403475" y="2641600"/>
          <p14:tracePt t="93225" x="2149475" y="2324100"/>
          <p14:tracePt t="93243" x="1743075" y="1793875"/>
          <p14:tracePt t="93258" x="1562100" y="1533525"/>
          <p14:tracePt t="93274" x="1327150" y="1181100"/>
          <p14:tracePt t="93292" x="1114425" y="854075"/>
          <p14:tracePt t="93309" x="1006475" y="638175"/>
          <p14:tracePt t="93325" x="923925" y="479425"/>
          <p14:tracePt t="93339" x="876300" y="400050"/>
          <p14:tracePt t="93357" x="812800" y="282575"/>
          <p14:tracePt t="93373" x="771525" y="180975"/>
          <p14:tracePt t="93389" x="755650" y="127000"/>
          <p14:tracePt t="93406" x="742950" y="60325"/>
          <p14:tracePt t="93422" x="742950" y="38100"/>
          <p14:tracePt t="93439" x="742950" y="28575"/>
          <p14:tracePt t="93456" x="739775" y="22225"/>
          <p14:tracePt t="93473" x="730250" y="22225"/>
          <p14:tracePt t="93489" x="714375" y="22225"/>
          <p14:tracePt t="93506" x="692150" y="31750"/>
          <p14:tracePt t="93522" x="666750" y="79375"/>
          <p14:tracePt t="93539" x="619125" y="158750"/>
          <p14:tracePt t="93556" x="523875" y="469900"/>
          <p14:tracePt t="93573" x="457200" y="679450"/>
          <p14:tracePt t="93591" x="381000" y="1101725"/>
          <p14:tracePt t="93607" x="352425" y="1330325"/>
          <p14:tracePt t="93623" x="352425" y="1581150"/>
          <p14:tracePt t="93639" x="352425" y="1752600"/>
          <p14:tracePt t="93656" x="387350" y="1997075"/>
          <p14:tracePt t="93674" x="403225" y="2114550"/>
          <p14:tracePt t="93689" x="419100" y="2200275"/>
          <p14:tracePt t="93706" x="441325" y="2333625"/>
          <p14:tracePt t="93722" x="479425" y="2403475"/>
          <p14:tracePt t="93740" x="514350" y="2476500"/>
          <p14:tracePt t="93756" x="539750" y="2508250"/>
          <p14:tracePt t="93773" x="571500" y="2540000"/>
          <p14:tracePt t="93790" x="641350" y="2552700"/>
          <p14:tracePt t="93806" x="701675" y="2549525"/>
          <p14:tracePt t="93823" x="790575" y="2508250"/>
          <p14:tracePt t="93840" x="1028700" y="2425700"/>
          <p14:tracePt t="93856" x="1219200" y="2349500"/>
          <p14:tracePt t="93874" x="1406525" y="2286000"/>
          <p14:tracePt t="93890" x="1701800" y="2171700"/>
          <p14:tracePt t="93907" x="1879600" y="2085975"/>
          <p14:tracePt t="93923" x="2057400" y="2000250"/>
          <p14:tracePt t="93939" x="2244725" y="1905000"/>
          <p14:tracePt t="93956" x="2324100" y="1863725"/>
          <p14:tracePt t="93973" x="2413000" y="1825625"/>
          <p14:tracePt t="93975" x="2441575" y="1809750"/>
          <p14:tracePt t="93989" x="2520950" y="1771650"/>
          <p14:tracePt t="94006" x="2587625" y="1739900"/>
          <p14:tracePt t="94022" x="2644775" y="1714500"/>
          <p14:tracePt t="94040" x="2698750" y="1654175"/>
          <p14:tracePt t="94056" x="2730500" y="1606550"/>
          <p14:tracePt t="94073" x="2765425" y="1558925"/>
          <p14:tracePt t="94089" x="2787650" y="1524000"/>
          <p14:tracePt t="94106" x="2800350" y="1498600"/>
          <p14:tracePt t="94123" x="2816225" y="1489075"/>
          <p14:tracePt t="94139" x="2828925" y="1473200"/>
          <p14:tracePt t="94156" x="2841625" y="1454150"/>
          <p14:tracePt t="94172" x="2851150" y="1438275"/>
          <p14:tracePt t="94189" x="2870200" y="1387475"/>
          <p14:tracePt t="94206" x="2870200" y="1365250"/>
          <p14:tracePt t="94223" x="2882900" y="1336675"/>
          <p14:tracePt t="94239" x="2882900" y="1314450"/>
          <p14:tracePt t="94256" x="2886075" y="1304925"/>
          <p14:tracePt t="94273" x="2886075" y="1295400"/>
          <p14:tracePt t="94290" x="2892425" y="1285875"/>
          <p14:tracePt t="94306" x="2895600" y="1279525"/>
          <p14:tracePt t="94323" x="2905125" y="1270000"/>
          <p14:tracePt t="94339" x="2921000" y="1254125"/>
          <p14:tracePt t="94356" x="2930525" y="1244600"/>
          <p14:tracePt t="94373" x="2959100" y="1228725"/>
          <p14:tracePt t="94389" x="2994025" y="1216025"/>
          <p14:tracePt t="94406" x="3003550" y="1212850"/>
          <p14:tracePt t="94423" x="3019425" y="1206500"/>
          <p14:tracePt t="94439" x="3035300" y="1196975"/>
          <p14:tracePt t="94456" x="3044825" y="1190625"/>
          <p14:tracePt t="94473" x="3054350" y="1190625"/>
          <p14:tracePt t="94489" x="3063875" y="1181100"/>
          <p14:tracePt t="94588" x="3057525" y="1181100"/>
          <p14:tracePt t="94595" x="3051175" y="1181100"/>
          <p14:tracePt t="94609" x="3048000" y="1181100"/>
          <p14:tracePt t="94923" x="3048000" y="1177925"/>
          <p14:tracePt t="94930" x="3054350" y="1177925"/>
          <p14:tracePt t="94939" x="3070225" y="1171575"/>
          <p14:tracePt t="94956" x="3095625" y="1152525"/>
          <p14:tracePt t="94972" x="3159125" y="1133475"/>
          <p14:tracePt t="94989" x="3203575" y="1120775"/>
          <p14:tracePt t="95022" x="3295650" y="1101725"/>
          <p14:tracePt t="95056" x="3387725" y="1089025"/>
          <p14:tracePt t="95072" x="3463925" y="1089025"/>
          <p14:tracePt t="95089" x="3517900" y="1089025"/>
          <p14:tracePt t="95106" x="3556000" y="1082675"/>
          <p14:tracePt t="95122" x="3609975" y="1076325"/>
          <p14:tracePt t="95139" x="3648075" y="1063625"/>
          <p14:tracePt t="95156" x="3686175" y="1057275"/>
          <p14:tracePt t="95172" x="3749675" y="1054100"/>
          <p14:tracePt t="95189" x="3784600" y="1054100"/>
          <p14:tracePt t="95207" x="3832225" y="1047750"/>
          <p14:tracePt t="95222" x="3854450" y="1041400"/>
          <p14:tracePt t="95239" x="3867150" y="1022350"/>
          <p14:tracePt t="95256" x="3886200" y="1012825"/>
          <p14:tracePt t="95273" x="3895725" y="1012825"/>
          <p14:tracePt t="95289" x="3902075" y="1012825"/>
          <p14:tracePt t="95599" x="3908425" y="1041400"/>
          <p14:tracePt t="95606" x="3914775" y="1079500"/>
          <p14:tracePt t="95613" x="3914775" y="1123950"/>
          <p14:tracePt t="95622" x="3921125" y="1162050"/>
          <p14:tracePt t="95639" x="3930650" y="1244600"/>
          <p14:tracePt t="95655" x="3959225" y="1358900"/>
          <p14:tracePt t="95672" x="3965575" y="1422400"/>
          <p14:tracePt t="95689" x="3978275" y="1460500"/>
          <p14:tracePt t="95706" x="3997325" y="1508125"/>
          <p14:tracePt t="95723" x="3997325" y="1536700"/>
          <p14:tracePt t="95739" x="3997325" y="1552575"/>
          <p14:tracePt t="95756" x="3997325" y="1568450"/>
          <p14:tracePt t="95772" x="4003675" y="1584325"/>
          <p14:tracePt t="95789" x="4019550" y="1593850"/>
          <p14:tracePt t="95806" x="4032250" y="1593850"/>
          <p14:tracePt t="95822" x="4041775" y="1593850"/>
          <p14:tracePt t="95839" x="4064000" y="1593850"/>
          <p14:tracePt t="95856" x="4098925" y="1574800"/>
          <p14:tracePt t="95872" x="4108450" y="1565275"/>
          <p14:tracePt t="95889" x="4124325" y="1552575"/>
          <p14:tracePt t="95906" x="4140200" y="1539875"/>
          <p14:tracePt t="96105" x="4117975" y="1546225"/>
          <p14:tracePt t="96111" x="4092575" y="1562100"/>
          <p14:tracePt t="96122" x="4070350" y="1574800"/>
          <p14:tracePt t="96140" x="3997325" y="1600200"/>
          <p14:tracePt t="96156" x="3952875" y="1612900"/>
          <p14:tracePt t="96173" x="3908425" y="1628775"/>
          <p14:tracePt t="96189" x="3873500" y="1638300"/>
          <p14:tracePt t="96205" x="3844925" y="1638300"/>
          <p14:tracePt t="96223" x="3829050" y="1638300"/>
          <p14:tracePt t="96240" x="3810000" y="1638300"/>
          <p14:tracePt t="96256" x="3797300" y="1638300"/>
          <p14:tracePt t="96273" x="3787775" y="1638300"/>
          <p14:tracePt t="96290" x="3775075" y="1638300"/>
          <p14:tracePt t="96305" x="3765550" y="1638300"/>
          <p14:tracePt t="96322" x="3749675" y="1631950"/>
          <p14:tracePt t="96339" x="3733800" y="1619250"/>
          <p14:tracePt t="96356" x="3724275" y="1612900"/>
          <p14:tracePt t="96373" x="3724275" y="1606550"/>
          <p14:tracePt t="96431" x="3721100" y="1606550"/>
          <p14:tracePt t="96438" x="3714750" y="1606550"/>
          <p14:tracePt t="96446" x="3705225" y="1606550"/>
          <p14:tracePt t="96455" x="3698875" y="1606550"/>
          <p14:tracePt t="96472" x="3689350" y="1606550"/>
          <p14:tracePt t="96525" x="3686175" y="1606550"/>
          <p14:tracePt t="96531" x="3679825" y="1606550"/>
          <p14:tracePt t="96539" x="3676650" y="1606550"/>
          <p14:tracePt t="96555" x="3670300" y="1606550"/>
          <p14:tracePt t="96572" x="3667125" y="1609725"/>
          <p14:tracePt t="96589" x="3654425" y="1616075"/>
          <p14:tracePt t="96703" x="3619500" y="1622425"/>
          <p14:tracePt t="96709" x="3575050" y="1622425"/>
          <p14:tracePt t="96723" x="3489325" y="1638300"/>
          <p14:tracePt t="96739" x="3381375" y="1644650"/>
          <p14:tracePt t="96756" x="3302000" y="1644650"/>
          <p14:tracePt t="96773" x="3184525" y="1644650"/>
          <p14:tracePt t="96789" x="3124200" y="1644650"/>
          <p14:tracePt t="96806" x="3041650" y="1644650"/>
          <p14:tracePt t="96823" x="2955925" y="1644650"/>
          <p14:tracePt t="96839" x="2905125" y="1644650"/>
          <p14:tracePt t="96855" x="2882900" y="1644650"/>
          <p14:tracePt t="96873" x="2867025" y="1644650"/>
          <p14:tracePt t="96889" x="2854325" y="1644650"/>
          <p14:tracePt t="96906" x="2844800" y="1644650"/>
          <p14:tracePt t="96923" x="2828925" y="1644650"/>
          <p14:tracePt t="96939" x="2822575" y="1644650"/>
          <p14:tracePt t="97407" x="2819400" y="1651000"/>
          <p14:tracePt t="97414" x="2813050" y="1660525"/>
          <p14:tracePt t="97422" x="2813050" y="1679575"/>
          <p14:tracePt t="97456" x="2813050" y="1876425"/>
          <p14:tracePt t="97489" x="2876550" y="2251075"/>
          <p14:tracePt t="97507" x="3054350" y="2705100"/>
          <p14:tracePt t="97524" x="3165475" y="3000375"/>
          <p14:tracePt t="97540" x="3289300" y="3463925"/>
          <p14:tracePt t="97556" x="3352800" y="3905250"/>
          <p14:tracePt t="97574" x="3362325" y="4156075"/>
          <p14:tracePt t="97589" x="3362325" y="4381500"/>
          <p14:tracePt t="97606" x="3330575" y="4660900"/>
          <p14:tracePt t="97622" x="3295650" y="4803775"/>
          <p14:tracePt t="97639" x="3238500" y="5010150"/>
          <p14:tracePt t="97656" x="3171825" y="5270500"/>
          <p14:tracePt t="97672" x="3124200" y="5499100"/>
          <p14:tracePt t="97689" x="3079750" y="5654675"/>
          <p14:tracePt t="97706" x="3054350" y="5886450"/>
          <p14:tracePt t="97722" x="3028950" y="5994400"/>
          <p14:tracePt t="97739" x="3006725" y="6051550"/>
          <p14:tracePt t="97755" x="3000375" y="6099175"/>
          <p14:tracePt t="97772" x="3000375" y="6108700"/>
          <p14:tracePt t="97789" x="3000375" y="6118225"/>
          <p14:tracePt t="97806" x="3000375" y="6134100"/>
          <p14:tracePt t="97822" x="3000375" y="6146800"/>
          <p14:tracePt t="97839" x="3013075" y="6153150"/>
          <p14:tracePt t="97856" x="3076575" y="6153150"/>
          <p14:tracePt t="97873" x="3127375" y="6153150"/>
          <p14:tracePt t="97889" x="3162300" y="6159500"/>
          <p14:tracePt t="99457" x="3054350" y="6159500"/>
          <p14:tracePt t="99465" x="2927350" y="6153150"/>
          <p14:tracePt t="99472" x="2768600" y="6143625"/>
          <p14:tracePt t="99489" x="2473325" y="6121400"/>
          <p14:tracePt t="99505" x="2235200" y="6102350"/>
          <p14:tracePt t="99522" x="1958975" y="6083300"/>
          <p14:tracePt t="99539" x="1841500" y="6089650"/>
          <p14:tracePt t="99572" x="1552575" y="6156325"/>
          <p14:tracePt t="99605" x="1416050" y="6242050"/>
          <p14:tracePt t="99622" x="1323975" y="6315075"/>
          <p14:tracePt t="99639" x="1298575" y="6346825"/>
          <p14:tracePt t="99656" x="1273175" y="6403975"/>
          <p14:tracePt t="99672" x="1273175" y="6442075"/>
          <p14:tracePt t="99689" x="1273175" y="6464300"/>
          <p14:tracePt t="99706" x="1273175" y="6489700"/>
          <p14:tracePt t="99722" x="1273175" y="6499225"/>
          <p14:tracePt t="99789" x="1241425" y="6407150"/>
          <p14:tracePt t="99807" x="1247775" y="6286500"/>
          <p14:tracePt t="99822" x="1263650" y="6191250"/>
          <p14:tracePt t="99838" x="1263650" y="6086475"/>
          <p14:tracePt t="99856" x="1263650" y="5969000"/>
          <p14:tracePt t="99872" x="1260475" y="5915025"/>
          <p14:tracePt t="99889" x="1247775" y="5870575"/>
          <p14:tracePt t="99906" x="1241425" y="5848350"/>
          <p14:tracePt t="99922" x="1241425" y="5832475"/>
          <p14:tracePt t="99976" x="1241425" y="5842000"/>
          <p14:tracePt t="99984" x="1247775" y="5845175"/>
          <p14:tracePt t="99991" x="1254125" y="5851525"/>
          <p14:tracePt t="100005" x="1257300" y="5861050"/>
          <p14:tracePt t="100022" x="1270000" y="5883275"/>
          <p14:tracePt t="100038" x="1276350" y="5911850"/>
          <p14:tracePt t="100055" x="1279525" y="5953125"/>
          <p14:tracePt t="100072" x="1285875" y="5975350"/>
          <p14:tracePt t="100088" x="1292225" y="5997575"/>
          <p14:tracePt t="100105" x="1308100" y="6026150"/>
          <p14:tracePt t="100122" x="1317625" y="6035675"/>
          <p14:tracePt t="100139" x="1333500" y="6048375"/>
          <p14:tracePt t="100156" x="1339850" y="6061075"/>
          <p14:tracePt t="100172" x="1339850" y="6070600"/>
          <p14:tracePt t="100188" x="1339850" y="6080125"/>
          <p14:tracePt t="100206" x="1339850" y="6102350"/>
          <p14:tracePt t="100222" x="1339850" y="6105525"/>
          <p14:tracePt t="100255" x="1343025" y="6105525"/>
          <p14:tracePt t="100272" x="1349375" y="6105525"/>
          <p14:tracePt t="100289" x="1355725" y="6089650"/>
          <p14:tracePt t="100305" x="1358900" y="6073775"/>
          <p14:tracePt t="102491" x="1403350" y="5991225"/>
          <p14:tracePt t="102497" x="1492250" y="5813425"/>
          <p14:tracePt t="102506" x="1571625" y="5619750"/>
          <p14:tracePt t="102522" x="1778000" y="5175250"/>
          <p14:tracePt t="102543" x="2168525" y="4451350"/>
          <p14:tracePt t="102560" x="2397125" y="3981450"/>
          <p14:tracePt t="102580" x="2701925" y="3317875"/>
          <p14:tracePt t="102607" x="3028950" y="2733675"/>
          <p14:tracePt t="102640" x="3314700" y="2203450"/>
          <p14:tracePt t="102657" x="3400425" y="2035175"/>
          <p14:tracePt t="102672" x="3476625" y="1835150"/>
          <p14:tracePt t="102689" x="3536950" y="1663700"/>
          <p14:tracePt t="102705" x="3556000" y="1597025"/>
          <p14:tracePt t="102722" x="3562350" y="1536700"/>
          <p14:tracePt t="102738" x="3562350" y="1482725"/>
          <p14:tracePt t="102755" x="3562350" y="1422400"/>
          <p14:tracePt t="102772" x="3562350" y="1384300"/>
          <p14:tracePt t="102789" x="3562350" y="1336675"/>
          <p14:tracePt t="102805" x="3562350" y="1314450"/>
          <p14:tracePt t="102822" x="3562350" y="1285875"/>
          <p14:tracePt t="102839" x="3575050" y="1257300"/>
          <p14:tracePt t="102855" x="3594100" y="1228725"/>
          <p14:tracePt t="102872" x="3622675" y="1203325"/>
          <p14:tracePt t="102889" x="3654425" y="1158875"/>
          <p14:tracePt t="102905" x="3670300" y="1149350"/>
          <p14:tracePt t="102922" x="3679825" y="1139825"/>
          <p14:tracePt t="102939" x="3695700" y="1123950"/>
          <p14:tracePt t="102955" x="3705225" y="1123950"/>
          <p14:tracePt t="102972" x="3711575" y="1130300"/>
          <p14:tracePt t="102988" x="3711575" y="1146175"/>
          <p14:tracePt t="103005" x="3711575" y="1162050"/>
          <p14:tracePt t="103022" x="3702050" y="1190625"/>
          <p14:tracePt t="103038" x="3667125" y="1257300"/>
          <p14:tracePt t="103055" x="3635375" y="1295400"/>
          <p14:tracePt t="103072" x="3616325" y="1343025"/>
          <p14:tracePt t="103089" x="3597275" y="1390650"/>
          <p14:tracePt t="103105" x="3578225" y="1416050"/>
          <p14:tracePt t="103122" x="3578225" y="1431925"/>
          <p14:tracePt t="103139" x="3578225" y="1450975"/>
          <p14:tracePt t="103155" x="3578225" y="1460500"/>
          <p14:tracePt t="103172" x="3578225" y="1470025"/>
          <p14:tracePt t="103188" x="3578225" y="1479550"/>
          <p14:tracePt t="103517" x="3578225" y="1485900"/>
          <p14:tracePt t="103523" x="3578225" y="1489075"/>
          <p14:tracePt t="103538" x="3578225" y="1495425"/>
          <p14:tracePt t="103555" x="3578225" y="1498600"/>
          <p14:tracePt t="103575" x="3578225" y="1520825"/>
          <p14:tracePt t="103592" x="3578225" y="1530350"/>
          <p14:tracePt t="103605" x="3578225" y="1539875"/>
          <p14:tracePt t="103638" x="3581400" y="1568450"/>
          <p14:tracePt t="103672" x="3581400" y="1587500"/>
          <p14:tracePt t="103708" x="3581400" y="1593850"/>
          <p14:tracePt t="103729" x="3581400" y="1600200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 descr="Equisetum hyma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2" r="25238"/>
          <a:stretch>
            <a:fillRect/>
          </a:stretch>
        </p:blipFill>
        <p:spPr bwMode="auto">
          <a:xfrm>
            <a:off x="0" y="0"/>
            <a:ext cx="2643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8"/>
          <p:cNvSpPr txBox="1">
            <a:spLocks noChangeArrowheads="1"/>
          </p:cNvSpPr>
          <p:nvPr/>
        </p:nvSpPr>
        <p:spPr bwMode="auto">
          <a:xfrm>
            <a:off x="6500813" y="3714750"/>
            <a:ext cx="1979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i="1">
                <a:solidFill>
                  <a:srgbClr val="FF0000"/>
                </a:solidFill>
              </a:rPr>
              <a:t>Equisetum sp</a:t>
            </a:r>
            <a:r>
              <a:rPr lang="fr-FR" altLang="fr-FR" sz="2400" b="0" i="1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37892" name="Picture 12" descr="equ_sp_c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285750"/>
            <a:ext cx="3394075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0"/>
            <a:ext cx="2214563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Rectangle 5"/>
          <p:cNvSpPr>
            <a:spLocks noChangeArrowheads="1"/>
          </p:cNvSpPr>
          <p:nvPr/>
        </p:nvSpPr>
        <p:spPr bwMode="auto">
          <a:xfrm>
            <a:off x="6215063" y="2357438"/>
            <a:ext cx="292893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8000"/>
                </a:solidFill>
              </a:rPr>
              <a:t>Ecaille peltée de l’épi sporangial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8000"/>
                </a:solidFill>
              </a:rPr>
              <a:t>Écaille porte sur face inf. des sporanges</a:t>
            </a:r>
          </a:p>
        </p:txBody>
      </p:sp>
      <p:pic>
        <p:nvPicPr>
          <p:cNvPr id="37895" name="Picture 8" descr="Equisetum%20spor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4476750"/>
            <a:ext cx="3500437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ZoneTexte 7"/>
          <p:cNvSpPr txBox="1">
            <a:spLocks noChangeArrowheads="1"/>
          </p:cNvSpPr>
          <p:nvPr/>
        </p:nvSpPr>
        <p:spPr bwMode="auto">
          <a:xfrm>
            <a:off x="3643313" y="5357813"/>
            <a:ext cx="14287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990099"/>
                </a:solidFill>
              </a:rPr>
              <a:t>Spores chloro. à 4 élatères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10"/>
    </mc:Choice>
    <mc:Fallback xmlns="">
      <p:transition spd="slow" advTm="66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02" x="3613150" y="1625600"/>
          <p14:tracePt t="3609" x="3667125" y="1689100"/>
          <p14:tracePt t="3616" x="3736975" y="1784350"/>
          <p14:tracePt t="3627" x="3835400" y="1917700"/>
          <p14:tracePt t="3647" x="4184650" y="2339975"/>
          <p14:tracePt t="3664" x="4391025" y="2644775"/>
          <p14:tracePt t="3686" x="4568825" y="2879725"/>
          <p14:tracePt t="3712" x="4756150" y="3133725"/>
          <p14:tracePt t="3744" x="4870450" y="3343275"/>
          <p14:tracePt t="3762" x="4908550" y="3422650"/>
          <p14:tracePt t="3777" x="4937125" y="3479800"/>
          <p14:tracePt t="3794" x="4972050" y="3562350"/>
          <p14:tracePt t="3810" x="4984750" y="3600450"/>
          <p14:tracePt t="3827" x="4991100" y="3629025"/>
          <p14:tracePt t="3843" x="4991100" y="3644900"/>
          <p14:tracePt t="3860" x="4991100" y="3654425"/>
          <p14:tracePt t="3877" x="4991100" y="3660775"/>
          <p14:tracePt t="3894" x="4984750" y="3648075"/>
          <p14:tracePt t="3911" x="4940300" y="3581400"/>
          <p14:tracePt t="3927" x="4851400" y="3476625"/>
          <p14:tracePt t="3943" x="4708525" y="3286125"/>
          <p14:tracePt t="3960" x="4575175" y="3092450"/>
          <p14:tracePt t="3977" x="4432300" y="2882900"/>
          <p14:tracePt t="3994" x="4124325" y="2451100"/>
          <p14:tracePt t="4011" x="3949700" y="2308225"/>
          <p14:tracePt t="4027" x="3673475" y="2133600"/>
          <p14:tracePt t="4044" x="3260725" y="1993900"/>
          <p14:tracePt t="4061" x="3013075" y="1984375"/>
          <p14:tracePt t="4077" x="2724150" y="1993900"/>
          <p14:tracePt t="4093" x="2397125" y="2070100"/>
          <p14:tracePt t="4110" x="2219325" y="2124075"/>
          <p14:tracePt t="4127" x="2095500" y="2187575"/>
          <p14:tracePt t="4144" x="1971675" y="2295525"/>
          <p14:tracePt t="4160" x="1895475" y="2387600"/>
          <p14:tracePt t="4176" x="1819275" y="2546350"/>
          <p14:tracePt t="4193" x="1803400" y="2625725"/>
          <p14:tracePt t="4486" x="1752600" y="2603500"/>
          <p14:tracePt t="4493" x="1679575" y="2568575"/>
          <p14:tracePt t="4499" x="1603375" y="2511425"/>
          <p14:tracePt t="4510" x="1530350" y="2476500"/>
          <p14:tracePt t="4527" x="1352550" y="2333625"/>
          <p14:tracePt t="4543" x="1247775" y="2244725"/>
          <p14:tracePt t="4560" x="1152525" y="2168525"/>
          <p14:tracePt t="4577" x="1041400" y="2089150"/>
          <p14:tracePt t="4593" x="984250" y="2060575"/>
          <p14:tracePt t="4610" x="936625" y="2019300"/>
          <p14:tracePt t="4627" x="860425" y="1978025"/>
          <p14:tracePt t="4643" x="803275" y="1943100"/>
          <p14:tracePt t="4660" x="765175" y="1917700"/>
          <p14:tracePt t="4677" x="714375" y="1892300"/>
          <p14:tracePt t="4693" x="682625" y="1882775"/>
          <p14:tracePt t="4710" x="673100" y="1876425"/>
          <p14:tracePt t="4727" x="657225" y="1870075"/>
          <p14:tracePt t="4770" x="657225" y="1866900"/>
          <p14:tracePt t="4778" x="654050" y="1860550"/>
          <p14:tracePt t="4794" x="647700" y="1851025"/>
          <p14:tracePt t="4810" x="644525" y="1825625"/>
          <p14:tracePt t="4826" x="644525" y="1762125"/>
          <p14:tracePt t="4843" x="654050" y="1724025"/>
          <p14:tracePt t="4860" x="666750" y="1679575"/>
          <p14:tracePt t="4877" x="685800" y="1616075"/>
          <p14:tracePt t="4893" x="704850" y="1568450"/>
          <p14:tracePt t="4910" x="704850" y="1517650"/>
          <p14:tracePt t="4926" x="685800" y="1425575"/>
          <p14:tracePt t="4943" x="673100" y="1374775"/>
          <p14:tracePt t="4960" x="660400" y="1336675"/>
          <p14:tracePt t="4977" x="647700" y="1295400"/>
          <p14:tracePt t="4993" x="647700" y="1279525"/>
          <p14:tracePt t="5010" x="647700" y="1263650"/>
          <p14:tracePt t="5027" x="647700" y="1254125"/>
          <p14:tracePt t="5043" x="644525" y="1254125"/>
          <p14:tracePt t="5060" x="628650" y="1254125"/>
          <p14:tracePt t="5077" x="612775" y="1260475"/>
          <p14:tracePt t="5093" x="603250" y="1276350"/>
          <p14:tracePt t="5110" x="593725" y="1292225"/>
          <p14:tracePt t="5127" x="593725" y="1330325"/>
          <p14:tracePt t="5143" x="593725" y="1352550"/>
          <p14:tracePt t="5160" x="593725" y="1384300"/>
          <p14:tracePt t="5177" x="581025" y="1431925"/>
          <p14:tracePt t="5193" x="574675" y="1470025"/>
          <p14:tracePt t="5210" x="568325" y="1492250"/>
          <p14:tracePt t="5226" x="561975" y="1539875"/>
          <p14:tracePt t="5243" x="561975" y="1568450"/>
          <p14:tracePt t="5260" x="561975" y="1584325"/>
          <p14:tracePt t="5276" x="561975" y="1600200"/>
          <p14:tracePt t="5293" x="561975" y="1612900"/>
          <p14:tracePt t="5310" x="558800" y="1628775"/>
          <p14:tracePt t="5326" x="558800" y="1638300"/>
          <p14:tracePt t="5343" x="558800" y="1647825"/>
          <p14:tracePt t="5360" x="558800" y="1670050"/>
          <p14:tracePt t="5376" x="558800" y="1679575"/>
          <p14:tracePt t="5394" x="558800" y="1689100"/>
          <p14:tracePt t="5411" x="558800" y="1701800"/>
          <p14:tracePt t="5426" x="558800" y="1717675"/>
          <p14:tracePt t="5443" x="558800" y="1727200"/>
          <p14:tracePt t="5460" x="558800" y="1743075"/>
          <p14:tracePt t="5476" x="558800" y="1771650"/>
          <p14:tracePt t="5493" x="546100" y="1793875"/>
          <p14:tracePt t="5510" x="546100" y="1857375"/>
          <p14:tracePt t="5527" x="546100" y="1908175"/>
          <p14:tracePt t="5543" x="539750" y="1962150"/>
          <p14:tracePt t="5560" x="539750" y="2032000"/>
          <p14:tracePt t="5577" x="533400" y="2082800"/>
          <p14:tracePt t="5593" x="533400" y="2146300"/>
          <p14:tracePt t="5610" x="533400" y="2238375"/>
          <p14:tracePt t="5627" x="533400" y="2298700"/>
          <p14:tracePt t="5643" x="533400" y="2349500"/>
          <p14:tracePt t="5660" x="533400" y="2444750"/>
          <p14:tracePt t="5677" x="536575" y="2508250"/>
          <p14:tracePt t="5693" x="549275" y="2571750"/>
          <p14:tracePt t="5710" x="549275" y="2647950"/>
          <p14:tracePt t="5727" x="549275" y="2686050"/>
          <p14:tracePt t="5743" x="549275" y="2705100"/>
          <p14:tracePt t="5760" x="549275" y="2746375"/>
          <p14:tracePt t="5777" x="549275" y="2762250"/>
          <p14:tracePt t="5793" x="549275" y="2771775"/>
          <p14:tracePt t="5810" x="549275" y="2794000"/>
          <p14:tracePt t="5826" x="549275" y="2803525"/>
          <p14:tracePt t="5843" x="549275" y="2813050"/>
          <p14:tracePt t="5860" x="549275" y="2825750"/>
          <p14:tracePt t="5877" x="549275" y="2841625"/>
          <p14:tracePt t="5893" x="549275" y="2851150"/>
          <p14:tracePt t="5910" x="549275" y="2867025"/>
          <p14:tracePt t="6025" x="555625" y="2867025"/>
          <p14:tracePt t="6038" x="558800" y="2867025"/>
          <p14:tracePt t="6051" x="558800" y="2863850"/>
          <p14:tracePt t="6060" x="565150" y="2863850"/>
          <p14:tracePt t="6077" x="568325" y="2854325"/>
          <p14:tracePt t="6094" x="574675" y="2844800"/>
          <p14:tracePt t="6110" x="574675" y="2828925"/>
          <p14:tracePt t="6127" x="574675" y="2819400"/>
          <p14:tracePt t="6414" x="581025" y="2832100"/>
          <p14:tracePt t="6422" x="587375" y="2860675"/>
          <p14:tracePt t="6429" x="600075" y="2889250"/>
          <p14:tracePt t="6443" x="638175" y="2955925"/>
          <p14:tracePt t="6460" x="663575" y="3044825"/>
          <p14:tracePt t="6477" x="676275" y="3108325"/>
          <p14:tracePt t="6493" x="704850" y="3190875"/>
          <p14:tracePt t="6510" x="704850" y="3228975"/>
          <p14:tracePt t="6526" x="704850" y="3251200"/>
          <p14:tracePt t="6543" x="704850" y="3276600"/>
          <p14:tracePt t="6560" x="704850" y="3292475"/>
          <p14:tracePt t="6898" x="688975" y="3298825"/>
          <p14:tracePt t="6906" x="669925" y="3305175"/>
          <p14:tracePt t="6913" x="644525" y="3311525"/>
          <p14:tracePt t="6927" x="612775" y="3324225"/>
          <p14:tracePt t="6943" x="584200" y="3324225"/>
          <p14:tracePt t="6960" x="561975" y="3324225"/>
          <p14:tracePt t="6977" x="520700" y="3324225"/>
          <p14:tracePt t="7010" x="482600" y="3324225"/>
          <p14:tracePt t="7043" x="454025" y="3324225"/>
          <p14:tracePt t="7060" x="438150" y="3311525"/>
          <p14:tracePt t="7076" x="412750" y="3298825"/>
          <p14:tracePt t="7093" x="400050" y="3286125"/>
          <p14:tracePt t="7110" x="390525" y="3286125"/>
          <p14:tracePt t="7126" x="377825" y="3286125"/>
          <p14:tracePt t="7143" x="361950" y="3286125"/>
          <p14:tracePt t="7161" x="355600" y="3286125"/>
          <p14:tracePt t="7361" x="365125" y="3286125"/>
          <p14:tracePt t="7369" x="368300" y="3286125"/>
          <p14:tracePt t="7376" x="381000" y="3286125"/>
          <p14:tracePt t="7393" x="400050" y="3286125"/>
          <p14:tracePt t="7410" x="422275" y="3286125"/>
          <p14:tracePt t="7426" x="431800" y="3286125"/>
          <p14:tracePt t="7443" x="447675" y="3282950"/>
          <p14:tracePt t="7460" x="460375" y="3282950"/>
          <p14:tracePt t="7476" x="466725" y="3282950"/>
          <p14:tracePt t="7493" x="466725" y="3276600"/>
          <p14:tracePt t="7510" x="466725" y="3267075"/>
          <p14:tracePt t="7526" x="466725" y="3263900"/>
          <p14:tracePt t="7543" x="469900" y="3254375"/>
          <p14:tracePt t="7560" x="476250" y="3238500"/>
          <p14:tracePt t="7576" x="476250" y="3232150"/>
          <p14:tracePt t="7640" x="479425" y="3232150"/>
          <p14:tracePt t="7647" x="485775" y="3232150"/>
          <p14:tracePt t="7661" x="488950" y="3232150"/>
          <p14:tracePt t="7676" x="504825" y="3235325"/>
          <p14:tracePt t="7693" x="517525" y="3251200"/>
          <p14:tracePt t="7710" x="530225" y="3263900"/>
          <p14:tracePt t="7726" x="555625" y="3289300"/>
          <p14:tracePt t="7743" x="581025" y="3314700"/>
          <p14:tracePt t="7760" x="631825" y="3365500"/>
          <p14:tracePt t="7777" x="679450" y="3394075"/>
          <p14:tracePt t="7793" x="717550" y="3425825"/>
          <p14:tracePt t="7809" x="768350" y="3451225"/>
          <p14:tracePt t="7826" x="777875" y="3460750"/>
          <p14:tracePt t="7843" x="793750" y="3476625"/>
          <p14:tracePt t="7902" x="787400" y="3467100"/>
          <p14:tracePt t="7910" x="781050" y="3463925"/>
          <p14:tracePt t="7916" x="774700" y="3457575"/>
          <p14:tracePt t="7926" x="771525" y="3457575"/>
          <p14:tracePt t="7943" x="762000" y="3457575"/>
          <p14:tracePt t="7959" x="727075" y="3451225"/>
          <p14:tracePt t="7976" x="711200" y="3448050"/>
          <p14:tracePt t="7993" x="701675" y="3448050"/>
          <p14:tracePt t="8010" x="682625" y="3448050"/>
          <p14:tracePt t="8026" x="673100" y="3448050"/>
          <p14:tracePt t="8043" x="666750" y="3448050"/>
          <p14:tracePt t="8081" x="669925" y="3448050"/>
          <p14:tracePt t="8094" x="679450" y="3448050"/>
          <p14:tracePt t="8110" x="708025" y="3448050"/>
          <p14:tracePt t="8126" x="736600" y="3448050"/>
          <p14:tracePt t="8144" x="784225" y="3448050"/>
          <p14:tracePt t="8160" x="812800" y="3448050"/>
          <p14:tracePt t="8176" x="822325" y="3448050"/>
          <p14:tracePt t="8193" x="831850" y="3448050"/>
          <p14:tracePt t="8210" x="841375" y="3448050"/>
          <p14:tracePt t="8258" x="835025" y="3448050"/>
          <p14:tracePt t="8266" x="831850" y="3448050"/>
          <p14:tracePt t="8276" x="825500" y="3448050"/>
          <p14:tracePt t="8293" x="787400" y="3448050"/>
          <p14:tracePt t="8309" x="765175" y="3448050"/>
          <p14:tracePt t="8326" x="736600" y="3448050"/>
          <p14:tracePt t="8343" x="701675" y="3448050"/>
          <p14:tracePt t="8359" x="685800" y="3448050"/>
          <p14:tracePt t="8376" x="676275" y="3448050"/>
          <p14:tracePt t="8393" x="663575" y="3454400"/>
          <p14:tracePt t="8410" x="654050" y="3463925"/>
          <p14:tracePt t="8427" x="654050" y="3479800"/>
          <p14:tracePt t="8444" x="654050" y="3495675"/>
          <p14:tracePt t="8476" x="663575" y="3495675"/>
          <p14:tracePt t="8493" x="717550" y="3495675"/>
          <p14:tracePt t="8509" x="768350" y="3495675"/>
          <p14:tracePt t="8526" x="800100" y="3495675"/>
          <p14:tracePt t="8543" x="825500" y="3495675"/>
          <p14:tracePt t="8560" x="835025" y="3495675"/>
          <p14:tracePt t="8600" x="828675" y="3495675"/>
          <p14:tracePt t="8609" x="825500" y="3495675"/>
          <p14:tracePt t="8626" x="809625" y="3495675"/>
          <p14:tracePt t="8643" x="787400" y="3495675"/>
          <p14:tracePt t="8660" x="758825" y="3495675"/>
          <p14:tracePt t="8677" x="736600" y="3492500"/>
          <p14:tracePt t="8680" x="727075" y="3486150"/>
          <p14:tracePt t="8693" x="695325" y="3486150"/>
          <p14:tracePt t="8710" x="673100" y="3486150"/>
          <p14:tracePt t="8726" x="644525" y="3486150"/>
          <p14:tracePt t="8743" x="596900" y="3486150"/>
          <p14:tracePt t="8760" x="581025" y="3486150"/>
          <p14:tracePt t="8778" x="568325" y="3486150"/>
          <p14:tracePt t="8793" x="558800" y="3486150"/>
          <p14:tracePt t="8810" x="542925" y="3486150"/>
          <p14:tracePt t="8826" x="533400" y="3486150"/>
          <p14:tracePt t="8844" x="517525" y="3486150"/>
          <p14:tracePt t="8861" x="508000" y="3486150"/>
          <p14:tracePt t="8878" x="488950" y="3486150"/>
          <p14:tracePt t="8893" x="479425" y="3486150"/>
          <p14:tracePt t="8910" x="479425" y="3476625"/>
          <p14:tracePt t="8927" x="485775" y="3435350"/>
          <p14:tracePt t="8943" x="508000" y="3387725"/>
          <p14:tracePt t="8960" x="527050" y="3349625"/>
          <p14:tracePt t="8977" x="539750" y="3308350"/>
          <p14:tracePt t="8993" x="539750" y="3292475"/>
          <p14:tracePt t="9010" x="539750" y="3282950"/>
          <p14:tracePt t="9027" x="536575" y="3270250"/>
          <p14:tracePt t="9043" x="533400" y="3270250"/>
          <p14:tracePt t="9099" x="527050" y="3270250"/>
          <p14:tracePt t="9106" x="520700" y="3270250"/>
          <p14:tracePt t="9113" x="517525" y="3270250"/>
          <p14:tracePt t="9127" x="501650" y="3270250"/>
          <p14:tracePt t="9144" x="492125" y="3270250"/>
          <p14:tracePt t="9160" x="485775" y="3270250"/>
          <p14:tracePt t="9205" x="485775" y="3276600"/>
          <p14:tracePt t="9219" x="485775" y="3279775"/>
          <p14:tracePt t="9284" x="488950" y="3286125"/>
          <p14:tracePt t="9298" x="495300" y="3286125"/>
          <p14:tracePt t="9305" x="498475" y="3286125"/>
          <p14:tracePt t="9312" x="504825" y="3286125"/>
          <p14:tracePt t="9326" x="517525" y="3289300"/>
          <p14:tracePt t="9343" x="530225" y="3289300"/>
          <p14:tracePt t="9359" x="542925" y="3289300"/>
          <p14:tracePt t="9377" x="558800" y="3289300"/>
          <p14:tracePt t="9393" x="574675" y="3289300"/>
          <p14:tracePt t="9410" x="577850" y="3289300"/>
          <p14:tracePt t="11612" x="657225" y="3286125"/>
          <p14:tracePt t="11618" x="758825" y="3276600"/>
          <p14:tracePt t="11626" x="876300" y="3257550"/>
          <p14:tracePt t="11643" x="1196975" y="3162300"/>
          <p14:tracePt t="11659" x="1524000" y="3070225"/>
          <p14:tracePt t="11684" x="2311400" y="2867025"/>
          <p14:tracePt t="11710" x="2835275" y="2695575"/>
          <p14:tracePt t="11745" x="3371850" y="2489200"/>
          <p14:tracePt t="11762" x="3587750" y="2397125"/>
          <p14:tracePt t="11777" x="3670300" y="2339975"/>
          <p14:tracePt t="11793" x="3749675" y="2235200"/>
          <p14:tracePt t="11809" x="3819525" y="2101850"/>
          <p14:tracePt t="11826" x="3927475" y="1914525"/>
          <p14:tracePt t="11842" x="4000500" y="1758950"/>
          <p14:tracePt t="11860" x="4079875" y="1644650"/>
          <p14:tracePt t="11876" x="4187825" y="1508125"/>
          <p14:tracePt t="11893" x="4276725" y="1403350"/>
          <p14:tracePt t="11909" x="4381500" y="1308100"/>
          <p14:tracePt t="11926" x="4559300" y="1171575"/>
          <p14:tracePt t="11943" x="4686300" y="1092200"/>
          <p14:tracePt t="11959" x="4797425" y="1031875"/>
          <p14:tracePt t="11976" x="4953000" y="946150"/>
          <p14:tracePt t="11993" x="5013325" y="892175"/>
          <p14:tracePt t="12010" x="5086350" y="822325"/>
          <p14:tracePt t="12026" x="5137150" y="781050"/>
          <p14:tracePt t="12043" x="5178425" y="736600"/>
          <p14:tracePt t="12060" x="5229225" y="692150"/>
          <p14:tracePt t="12076" x="5238750" y="682625"/>
          <p14:tracePt t="12093" x="5254625" y="673100"/>
          <p14:tracePt t="12110" x="5270500" y="657225"/>
          <p14:tracePt t="12126" x="5273675" y="650875"/>
          <p14:tracePt t="12143" x="5273675" y="641350"/>
          <p14:tracePt t="12160" x="5273675" y="638175"/>
          <p14:tracePt t="12176" x="5267325" y="638175"/>
          <p14:tracePt t="12193" x="5257800" y="628650"/>
          <p14:tracePt t="12195" x="5241925" y="622300"/>
          <p14:tracePt t="12210" x="5203825" y="609600"/>
          <p14:tracePt t="12226" x="5140325" y="596900"/>
          <p14:tracePt t="12242" x="5067300" y="571500"/>
          <p14:tracePt t="12259" x="4965700" y="552450"/>
          <p14:tracePt t="12276" x="4927600" y="539750"/>
          <p14:tracePt t="12292" x="4895850" y="527050"/>
          <p14:tracePt t="12309" x="4860925" y="501650"/>
          <p14:tracePt t="12326" x="4829175" y="488950"/>
          <p14:tracePt t="12343" x="4806950" y="479425"/>
          <p14:tracePt t="12359" x="4762500" y="434975"/>
          <p14:tracePt t="12377" x="4746625" y="425450"/>
          <p14:tracePt t="12392" x="4737100" y="415925"/>
          <p14:tracePt t="12409" x="4718050" y="393700"/>
          <p14:tracePt t="12426" x="4708525" y="390525"/>
          <p14:tracePt t="12443" x="4699000" y="384175"/>
          <p14:tracePt t="12459" x="4683125" y="374650"/>
          <p14:tracePt t="12476" x="4667250" y="365125"/>
          <p14:tracePt t="12492" x="4657725" y="349250"/>
          <p14:tracePt t="12510" x="4641850" y="339725"/>
          <p14:tracePt t="12526" x="4619625" y="333375"/>
          <p14:tracePt t="12543" x="4610100" y="333375"/>
          <p14:tracePt t="12560" x="4597400" y="333375"/>
          <p14:tracePt t="12577" x="4565650" y="333375"/>
          <p14:tracePt t="12594" x="4533900" y="333375"/>
          <p14:tracePt t="12610" x="4495800" y="327025"/>
          <p14:tracePt t="12626" x="4460875" y="320675"/>
          <p14:tracePt t="12642" x="4416425" y="320675"/>
          <p14:tracePt t="12659" x="4362450" y="320675"/>
          <p14:tracePt t="12676" x="4340225" y="320675"/>
          <p14:tracePt t="12694" x="4298950" y="323850"/>
          <p14:tracePt t="12709" x="4267200" y="336550"/>
          <p14:tracePt t="12726" x="4244975" y="346075"/>
          <p14:tracePt t="12743" x="4191000" y="384175"/>
          <p14:tracePt t="12759" x="4152900" y="425450"/>
          <p14:tracePt t="12776" x="4102100" y="469900"/>
          <p14:tracePt t="12793" x="4048125" y="520700"/>
          <p14:tracePt t="12809" x="4025900" y="546100"/>
          <p14:tracePt t="12826" x="3990975" y="577850"/>
          <p14:tracePt t="12843" x="3956050" y="622300"/>
          <p14:tracePt t="12859" x="3924300" y="647700"/>
          <p14:tracePt t="12876" x="3898900" y="669925"/>
          <p14:tracePt t="12893" x="3848100" y="723900"/>
          <p14:tracePt t="12909" x="3803650" y="784225"/>
          <p14:tracePt t="12925" x="3768725" y="841375"/>
          <p14:tracePt t="12943" x="3721100" y="908050"/>
          <p14:tracePt t="12959" x="3695700" y="946150"/>
          <p14:tracePt t="12976" x="3660775" y="1003300"/>
          <p14:tracePt t="12993" x="3632200" y="1085850"/>
          <p14:tracePt t="13009" x="3616325" y="1149350"/>
          <p14:tracePt t="13026" x="3594100" y="1216025"/>
          <p14:tracePt t="13042" x="3575050" y="1292225"/>
          <p14:tracePt t="13060" x="3562350" y="1352550"/>
          <p14:tracePt t="13076" x="3546475" y="1425575"/>
          <p14:tracePt t="13092" x="3530600" y="1546225"/>
          <p14:tracePt t="13109" x="3530600" y="1606550"/>
          <p14:tracePt t="13126" x="3530600" y="1657350"/>
          <p14:tracePt t="13142" x="3559175" y="1790700"/>
          <p14:tracePt t="13159" x="3590925" y="1876425"/>
          <p14:tracePt t="13176" x="3632200" y="1965325"/>
          <p14:tracePt t="13193" x="3651250" y="2047875"/>
          <p14:tracePt t="13209" x="3670300" y="2095500"/>
          <p14:tracePt t="13226" x="3705225" y="2152650"/>
          <p14:tracePt t="13242" x="3746500" y="2216150"/>
          <p14:tracePt t="13259" x="3778250" y="2263775"/>
          <p14:tracePt t="13276" x="3829050" y="2308225"/>
          <p14:tracePt t="13292" x="3930650" y="2393950"/>
          <p14:tracePt t="13309" x="4010025" y="2441575"/>
          <p14:tracePt t="13326" x="4076700" y="2470150"/>
          <p14:tracePt t="13342" x="4143375" y="2505075"/>
          <p14:tracePt t="13359" x="4181475" y="2517775"/>
          <p14:tracePt t="13376" x="4225925" y="2530475"/>
          <p14:tracePt t="13393" x="4308475" y="2555875"/>
          <p14:tracePt t="13410" x="4391025" y="2565400"/>
          <p14:tracePt t="13426" x="4489450" y="2571750"/>
          <p14:tracePt t="13442" x="4549775" y="2571750"/>
          <p14:tracePt t="13459" x="4591050" y="2571750"/>
          <p14:tracePt t="13476" x="4686300" y="2571750"/>
          <p14:tracePt t="13493" x="4749800" y="2559050"/>
          <p14:tracePt t="13509" x="4816475" y="2540000"/>
          <p14:tracePt t="13526" x="4899025" y="2517775"/>
          <p14:tracePt t="13542" x="4962525" y="2505075"/>
          <p14:tracePt t="13560" x="5013325" y="2492375"/>
          <p14:tracePt t="13577" x="5118100" y="2454275"/>
          <p14:tracePt t="13593" x="5156200" y="2435225"/>
          <p14:tracePt t="13609" x="5187950" y="2409825"/>
          <p14:tracePt t="13626" x="5213350" y="2374900"/>
          <p14:tracePt t="13642" x="5232400" y="2343150"/>
          <p14:tracePt t="13659" x="5241925" y="2327275"/>
          <p14:tracePt t="13676" x="5257800" y="2295525"/>
          <p14:tracePt t="13692" x="5264150" y="2282825"/>
          <p14:tracePt t="13709" x="5273675" y="2273300"/>
          <p14:tracePt t="13712" x="5283200" y="2263775"/>
          <p14:tracePt t="13726" x="5295900" y="2232025"/>
          <p14:tracePt t="13743" x="5314950" y="2187575"/>
          <p14:tracePt t="13759" x="5356225" y="2085975"/>
          <p14:tracePt t="13776" x="5403850" y="1981200"/>
          <p14:tracePt t="13792" x="5429250" y="1933575"/>
          <p14:tracePt t="13809" x="5441950" y="1905000"/>
          <p14:tracePt t="13826" x="5461000" y="1847850"/>
          <p14:tracePt t="13842" x="5473700" y="1793875"/>
          <p14:tracePt t="13859" x="5480050" y="1698625"/>
          <p14:tracePt t="13876" x="5476875" y="1590675"/>
          <p14:tracePt t="13893" x="5464175" y="1527175"/>
          <p14:tracePt t="13909" x="5448300" y="1441450"/>
          <p14:tracePt t="13926" x="5426075" y="1352550"/>
          <p14:tracePt t="13942" x="5407025" y="1314450"/>
          <p14:tracePt t="13959" x="5394325" y="1282700"/>
          <p14:tracePt t="13976" x="5378450" y="1247775"/>
          <p14:tracePt t="13993" x="5365750" y="1216025"/>
          <p14:tracePt t="14010" x="5334000" y="1190625"/>
          <p14:tracePt t="14026" x="5302250" y="1149350"/>
          <p14:tracePt t="14042" x="5273675" y="1123950"/>
          <p14:tracePt t="14059" x="5248275" y="1098550"/>
          <p14:tracePt t="14076" x="5219700" y="1076325"/>
          <p14:tracePt t="14093" x="5210175" y="1066800"/>
          <p14:tracePt t="14110" x="5194300" y="1047750"/>
          <p14:tracePt t="14126" x="5172075" y="1028700"/>
          <p14:tracePt t="14142" x="5146675" y="1000125"/>
          <p14:tracePt t="14160" x="5102225" y="962025"/>
          <p14:tracePt t="14176" x="5076825" y="920750"/>
          <p14:tracePt t="14193" x="5045075" y="895350"/>
          <p14:tracePt t="14210" x="5010150" y="854075"/>
          <p14:tracePt t="14226" x="4978400" y="828675"/>
          <p14:tracePt t="14242" x="4953000" y="790575"/>
          <p14:tracePt t="14260" x="4899025" y="730250"/>
          <p14:tracePt t="14275" x="4848225" y="685800"/>
          <p14:tracePt t="14292" x="4806950" y="638175"/>
          <p14:tracePt t="14309" x="4762500" y="593725"/>
          <p14:tracePt t="14325" x="4740275" y="574675"/>
          <p14:tracePt t="14342" x="4724400" y="565150"/>
          <p14:tracePt t="14360" x="4708525" y="565150"/>
          <p14:tracePt t="14375" x="4699000" y="565150"/>
          <p14:tracePt t="14393" x="4689475" y="565150"/>
          <p14:tracePt t="14410" x="4670425" y="565150"/>
          <p14:tracePt t="14425" x="4660900" y="571500"/>
          <p14:tracePt t="14443" x="4635500" y="590550"/>
          <p14:tracePt t="14459" x="4556125" y="654050"/>
          <p14:tracePt t="14476" x="4495800" y="708025"/>
          <p14:tracePt t="14493" x="4445000" y="752475"/>
          <p14:tracePt t="14509" x="4381500" y="869950"/>
          <p14:tracePt t="14526" x="4356100" y="977900"/>
          <p14:tracePt t="14542" x="4356100" y="1069975"/>
          <p14:tracePt t="14561" x="4378325" y="1238250"/>
          <p14:tracePt t="14576" x="4422775" y="1390650"/>
          <p14:tracePt t="14592" x="4448175" y="1498600"/>
          <p14:tracePt t="14609" x="4489450" y="1635125"/>
          <p14:tracePt t="14626" x="4505325" y="1733550"/>
          <p14:tracePt t="14642" x="4521200" y="1816100"/>
          <p14:tracePt t="14659" x="4533900" y="1927225"/>
          <p14:tracePt t="14676" x="4533900" y="1965325"/>
          <p14:tracePt t="14692" x="4540250" y="1993900"/>
          <p14:tracePt t="14709" x="4559300" y="2035175"/>
          <p14:tracePt t="14725" x="4565650" y="2057400"/>
          <p14:tracePt t="14743" x="4565650" y="2079625"/>
          <p14:tracePt t="14745" x="4565650" y="2092325"/>
          <p14:tracePt t="14759" x="4565650" y="2101850"/>
          <p14:tracePt t="14776" x="4565650" y="2111375"/>
          <p14:tracePt t="14792" x="4565650" y="2114550"/>
          <p14:tracePt t="14829" x="4565650" y="2108200"/>
          <p14:tracePt t="14842" x="4565650" y="2105025"/>
          <p14:tracePt t="14859" x="4565650" y="2082800"/>
          <p14:tracePt t="14876" x="4565650" y="2073275"/>
          <p14:tracePt t="14893" x="4565650" y="2054225"/>
          <p14:tracePt t="14909" x="4565650" y="2025650"/>
          <p14:tracePt t="14926" x="4572000" y="1981200"/>
          <p14:tracePt t="14943" x="4606925" y="1876425"/>
          <p14:tracePt t="14959" x="4645025" y="1828800"/>
          <p14:tracePt t="14976" x="4654550" y="1790700"/>
          <p14:tracePt t="14993" x="4689475" y="1765300"/>
          <p14:tracePt t="15009" x="4708525" y="1749425"/>
          <p14:tracePt t="15026" x="4730750" y="1736725"/>
          <p14:tracePt t="15043" x="4765675" y="1720850"/>
          <p14:tracePt t="15059" x="4787900" y="1708150"/>
          <p14:tracePt t="15076" x="4803775" y="1708150"/>
          <p14:tracePt t="15093" x="4819650" y="1708150"/>
          <p14:tracePt t="15108" x="4829175" y="1708150"/>
          <p14:tracePt t="15126" x="4838700" y="1708150"/>
          <p14:tracePt t="15143" x="4870450" y="1708150"/>
          <p14:tracePt t="15159" x="4879975" y="1708150"/>
          <p14:tracePt t="15176" x="4895850" y="1708150"/>
          <p14:tracePt t="15193" x="4927600" y="1708150"/>
          <p14:tracePt t="15209" x="4937125" y="1708150"/>
          <p14:tracePt t="15226" x="4946650" y="1708150"/>
          <p14:tracePt t="15242" x="4956175" y="1708150"/>
          <p14:tracePt t="15342" x="4949825" y="1708150"/>
          <p14:tracePt t="15350" x="4943475" y="1708150"/>
          <p14:tracePt t="15359" x="4937125" y="1708150"/>
          <p14:tracePt t="15376" x="4927600" y="1711325"/>
          <p14:tracePt t="15392" x="4914900" y="1711325"/>
          <p14:tracePt t="15409" x="4886325" y="1711325"/>
          <p14:tracePt t="15426" x="4864100" y="1717675"/>
          <p14:tracePt t="15443" x="4822825" y="1727200"/>
          <p14:tracePt t="15459" x="4800600" y="1733550"/>
          <p14:tracePt t="15475" x="4768850" y="1739900"/>
          <p14:tracePt t="15492" x="4740275" y="1752600"/>
          <p14:tracePt t="15509" x="4721225" y="1768475"/>
          <p14:tracePt t="15525" x="4705350" y="1774825"/>
          <p14:tracePt t="15542" x="4670425" y="1784350"/>
          <p14:tracePt t="15558" x="4648200" y="1797050"/>
          <p14:tracePt t="15577" x="4603750" y="1822450"/>
          <p14:tracePt t="15592" x="4581525" y="1831975"/>
          <p14:tracePt t="15609" x="4572000" y="1841500"/>
          <p14:tracePt t="15626" x="4543425" y="1854200"/>
          <p14:tracePt t="15642" x="4527550" y="1870075"/>
          <p14:tracePt t="15658" x="4518025" y="1882775"/>
          <p14:tracePt t="15677" x="4498975" y="1898650"/>
          <p14:tracePt t="15692" x="4489450" y="1908175"/>
          <p14:tracePt t="15709" x="4476750" y="1917700"/>
          <p14:tracePt t="15726" x="4464050" y="1930400"/>
          <p14:tracePt t="15742" x="4448175" y="1933575"/>
          <p14:tracePt t="15758" x="4438650" y="1933575"/>
          <p14:tracePt t="15776" x="4422775" y="1933575"/>
          <p14:tracePt t="15792" x="4413250" y="1933575"/>
          <p14:tracePt t="15809" x="4391025" y="1933575"/>
          <p14:tracePt t="15826" x="4371975" y="1933575"/>
          <p14:tracePt t="15842" x="4343400" y="1933575"/>
          <p14:tracePt t="15859" x="4321175" y="1933575"/>
          <p14:tracePt t="15876" x="4267200" y="1933575"/>
          <p14:tracePt t="15892" x="4244975" y="1933575"/>
          <p14:tracePt t="15909" x="4216400" y="1933575"/>
          <p14:tracePt t="15926" x="4187825" y="1933575"/>
          <p14:tracePt t="15942" x="4171950" y="1933575"/>
          <p14:tracePt t="15959" x="4156075" y="1914525"/>
          <p14:tracePt t="15975" x="4140200" y="1901825"/>
          <p14:tracePt t="15992" x="4124325" y="1895475"/>
          <p14:tracePt t="16009" x="4108450" y="1895475"/>
          <p14:tracePt t="16025" x="4089400" y="1892300"/>
          <p14:tracePt t="16042" x="4073525" y="1892300"/>
          <p14:tracePt t="16059" x="4064000" y="1892300"/>
          <p14:tracePt t="16076" x="4048125" y="1892300"/>
          <p14:tracePt t="16092" x="4038600" y="1892300"/>
          <p14:tracePt t="16109" x="4025900" y="1892300"/>
          <p14:tracePt t="16125" x="4010025" y="1892300"/>
          <p14:tracePt t="16142" x="4000500" y="1892300"/>
          <p14:tracePt t="16159" x="3990975" y="1892300"/>
          <p14:tracePt t="16175" x="3975100" y="1892300"/>
          <p14:tracePt t="16468" x="4016375" y="1892300"/>
          <p14:tracePt t="16475" x="4073525" y="1882775"/>
          <p14:tracePt t="16482" x="4111625" y="1876425"/>
          <p14:tracePt t="16492" x="4171950" y="1857375"/>
          <p14:tracePt t="16510" x="4333875" y="1781175"/>
          <p14:tracePt t="16526" x="4448175" y="1720850"/>
          <p14:tracePt t="16542" x="4559300" y="1670050"/>
          <p14:tracePt t="16559" x="4679950" y="1597025"/>
          <p14:tracePt t="16575" x="4756150" y="1565275"/>
          <p14:tracePt t="16593" x="4832350" y="1543050"/>
          <p14:tracePt t="16610" x="4899025" y="1524000"/>
          <p14:tracePt t="16626" x="4930775" y="1524000"/>
          <p14:tracePt t="16642" x="4940300" y="1524000"/>
          <p14:tracePt t="16659" x="4949825" y="1524000"/>
          <p14:tracePt t="16867" x="4940300" y="1524000"/>
          <p14:tracePt t="16873" x="4930775" y="1524000"/>
          <p14:tracePt t="16880" x="4911725" y="1524000"/>
          <p14:tracePt t="16892" x="4902200" y="1524000"/>
          <p14:tracePt t="16909" x="4854575" y="1524000"/>
          <p14:tracePt t="16925" x="4816475" y="1527175"/>
          <p14:tracePt t="16942" x="4778375" y="1539875"/>
          <p14:tracePt t="16959" x="4743450" y="1555750"/>
          <p14:tracePt t="16976" x="4711700" y="1574800"/>
          <p14:tracePt t="16992" x="4689475" y="1587500"/>
          <p14:tracePt t="17009" x="4660900" y="1603375"/>
          <p14:tracePt t="17025" x="4651375" y="1606550"/>
          <p14:tracePt t="17042" x="4641850" y="1606550"/>
          <p14:tracePt t="17059" x="4619625" y="1606550"/>
          <p14:tracePt t="17075" x="4610100" y="1606550"/>
          <p14:tracePt t="17092" x="4600575" y="1612900"/>
          <p14:tracePt t="17126" x="4591050" y="1612900"/>
          <p14:tracePt t="17143" x="4572000" y="1612900"/>
          <p14:tracePt t="17159" x="4562475" y="1612900"/>
          <p14:tracePt t="17175" x="4552950" y="1612900"/>
          <p14:tracePt t="17193" x="4537075" y="1612900"/>
          <p14:tracePt t="17209" x="4521200" y="1616075"/>
          <p14:tracePt t="17225" x="4511675" y="1628775"/>
          <p14:tracePt t="17243" x="4486275" y="1635125"/>
          <p14:tracePt t="17259" x="4454525" y="1635125"/>
          <p14:tracePt t="17275" x="4425950" y="1635125"/>
          <p14:tracePt t="17293" x="4365625" y="1635125"/>
          <p14:tracePt t="17309" x="4321175" y="1641475"/>
          <p14:tracePt t="17325" x="4295775" y="1644650"/>
          <p14:tracePt t="17343" x="4248150" y="1657350"/>
          <p14:tracePt t="17358" x="4210050" y="1657350"/>
          <p14:tracePt t="17375" x="4168775" y="1657350"/>
          <p14:tracePt t="17392" x="4105275" y="1657350"/>
          <p14:tracePt t="17409" x="4083050" y="1657350"/>
          <p14:tracePt t="17425" x="4054475" y="1657350"/>
          <p14:tracePt t="17442" x="4022725" y="1657350"/>
          <p14:tracePt t="17459" x="3990975" y="1657350"/>
          <p14:tracePt t="17475" x="3981450" y="1657350"/>
          <p14:tracePt t="17492" x="3968750" y="1657350"/>
          <p14:tracePt t="17508" x="3959225" y="1657350"/>
          <p14:tracePt t="17525" x="3943350" y="1657350"/>
          <p14:tracePt t="17542" x="3927475" y="1657350"/>
          <p14:tracePt t="17559" x="3917950" y="1657350"/>
          <p14:tracePt t="17575" x="3908425" y="1657350"/>
          <p14:tracePt t="17592" x="3892550" y="1657350"/>
          <p14:tracePt t="17686" x="3892550" y="1651000"/>
          <p14:tracePt t="17692" x="3892550" y="1647825"/>
          <p14:tracePt t="17976" x="3968750" y="1647825"/>
          <p14:tracePt t="17983" x="4070350" y="1638300"/>
          <p14:tracePt t="17991" x="4184650" y="1628775"/>
          <p14:tracePt t="18025" x="4921250" y="1428750"/>
          <p14:tracePt t="18060" x="5429250" y="1298575"/>
          <p14:tracePt t="18077" x="5765800" y="1200150"/>
          <p14:tracePt t="18092" x="5965825" y="1123950"/>
          <p14:tracePt t="18110" x="6143625" y="1057275"/>
          <p14:tracePt t="18125" x="6337300" y="968375"/>
          <p14:tracePt t="18143" x="6470650" y="914400"/>
          <p14:tracePt t="18159" x="6578600" y="882650"/>
          <p14:tracePt t="18175" x="6718300" y="825500"/>
          <p14:tracePt t="18192" x="6807200" y="800100"/>
          <p14:tracePt t="18209" x="6905625" y="768350"/>
          <p14:tracePt t="18226" x="7019925" y="720725"/>
          <p14:tracePt t="18242" x="7089775" y="682625"/>
          <p14:tracePt t="18259" x="7153275" y="660400"/>
          <p14:tracePt t="18275" x="7270750" y="606425"/>
          <p14:tracePt t="18291" x="7318375" y="581025"/>
          <p14:tracePt t="18309" x="7359650" y="552450"/>
          <p14:tracePt t="18325" x="7381875" y="536575"/>
          <p14:tracePt t="18341" x="7394575" y="527050"/>
          <p14:tracePt t="18359" x="7394575" y="517525"/>
          <p14:tracePt t="18375" x="7394575" y="479425"/>
          <p14:tracePt t="18392" x="7394575" y="457200"/>
          <p14:tracePt t="18409" x="7375525" y="431800"/>
          <p14:tracePt t="18426" x="7369175" y="400050"/>
          <p14:tracePt t="18442" x="7366000" y="384175"/>
          <p14:tracePt t="18459" x="7353300" y="361950"/>
          <p14:tracePt t="18475" x="7334250" y="317500"/>
          <p14:tracePt t="18492" x="7312025" y="295275"/>
          <p14:tracePt t="18510" x="7273925" y="257175"/>
          <p14:tracePt t="18526" x="7242175" y="244475"/>
          <p14:tracePt t="18542" x="7219950" y="231775"/>
          <p14:tracePt t="18559" x="7188200" y="222250"/>
          <p14:tracePt t="18576" x="7153275" y="196850"/>
          <p14:tracePt t="18592" x="7124700" y="184150"/>
          <p14:tracePt t="18609" x="7073900" y="158750"/>
          <p14:tracePt t="18625" x="7048500" y="133350"/>
          <p14:tracePt t="18641" x="7016750" y="111125"/>
          <p14:tracePt t="18659" x="6988175" y="79375"/>
          <p14:tracePt t="18675" x="6978650" y="69850"/>
          <p14:tracePt t="18692" x="6962775" y="60325"/>
          <p14:tracePt t="18709" x="6946900" y="60325"/>
          <p14:tracePt t="18725" x="6937375" y="60325"/>
          <p14:tracePt t="18742" x="6931025" y="60325"/>
          <p14:tracePt t="18759" x="6918325" y="60325"/>
          <p14:tracePt t="18776" x="6902450" y="66675"/>
          <p14:tracePt t="18792" x="6892925" y="76200"/>
          <p14:tracePt t="18809" x="6877050" y="101600"/>
          <p14:tracePt t="18825" x="6864350" y="127000"/>
          <p14:tracePt t="18842" x="6832600" y="165100"/>
          <p14:tracePt t="18859" x="6756400" y="263525"/>
          <p14:tracePt t="18875" x="6702425" y="336550"/>
          <p14:tracePt t="18892" x="6657975" y="393700"/>
          <p14:tracePt t="18909" x="6591300" y="476250"/>
          <p14:tracePt t="18925" x="6543675" y="546100"/>
          <p14:tracePt t="18942" x="6515100" y="612775"/>
          <p14:tracePt t="18959" x="6470650" y="708025"/>
          <p14:tracePt t="18975" x="6457950" y="752475"/>
          <p14:tracePt t="18992" x="6445250" y="790575"/>
          <p14:tracePt t="19008" x="6426200" y="854075"/>
          <p14:tracePt t="19025" x="6407150" y="898525"/>
          <p14:tracePt t="19042" x="6394450" y="946150"/>
          <p14:tracePt t="19059" x="6353175" y="1009650"/>
          <p14:tracePt t="19075" x="6334125" y="1035050"/>
          <p14:tracePt t="19092" x="6324600" y="1057275"/>
          <p14:tracePt t="19109" x="6305550" y="1101725"/>
          <p14:tracePt t="19125" x="6296025" y="1111250"/>
          <p14:tracePt t="19142" x="6280150" y="1127125"/>
          <p14:tracePt t="19158" x="6264275" y="1143000"/>
          <p14:tracePt t="19175" x="6261100" y="1152525"/>
          <p14:tracePt t="19191" x="6254750" y="1162050"/>
          <p14:tracePt t="19208" x="6254750" y="1165225"/>
          <p14:tracePt t="19243" x="6254750" y="1177925"/>
          <p14:tracePt t="19272" x="6254750" y="1181100"/>
          <p14:tracePt t="19493" x="6276975" y="1212850"/>
          <p14:tracePt t="19500" x="6321425" y="1266825"/>
          <p14:tracePt t="19508" x="6362700" y="1298575"/>
          <p14:tracePt t="19525" x="6445250" y="1365250"/>
          <p14:tracePt t="19542" x="6591300" y="1495425"/>
          <p14:tracePt t="19559" x="6731000" y="1606550"/>
          <p14:tracePt t="19576" x="6858000" y="1704975"/>
          <p14:tracePt t="19592" x="6991350" y="1797050"/>
          <p14:tracePt t="19608" x="7092950" y="1857375"/>
          <p14:tracePt t="19625" x="7200900" y="1889125"/>
          <p14:tracePt t="19642" x="7315200" y="1920875"/>
          <p14:tracePt t="19659" x="7378700" y="1936750"/>
          <p14:tracePt t="19676" x="7429500" y="1936750"/>
          <p14:tracePt t="19692" x="7502525" y="1936750"/>
          <p14:tracePt t="19708" x="7546975" y="1936750"/>
          <p14:tracePt t="19725" x="7581900" y="1936750"/>
          <p14:tracePt t="19742" x="7629525" y="1943100"/>
          <p14:tracePt t="19758" x="7645400" y="1943100"/>
          <p14:tracePt t="19775" x="7661275" y="1943100"/>
          <p14:tracePt t="19792" x="7677150" y="1943100"/>
          <p14:tracePt t="19808" x="7686675" y="1943100"/>
          <p14:tracePt t="20242" x="7686675" y="1930400"/>
          <p14:tracePt t="20247" x="7686675" y="1901825"/>
          <p14:tracePt t="20259" x="7686675" y="1892300"/>
          <p14:tracePt t="20292" x="7686675" y="1851025"/>
          <p14:tracePt t="20325" x="7673975" y="1825625"/>
          <p14:tracePt t="20341" x="7664450" y="1825625"/>
          <p14:tracePt t="20358" x="7661275" y="1825625"/>
          <p14:tracePt t="20375" x="7639050" y="1825625"/>
          <p14:tracePt t="20391" x="7629525" y="1825625"/>
          <p14:tracePt t="20408" x="7620000" y="1825625"/>
          <p14:tracePt t="20425" x="7604125" y="1825625"/>
          <p14:tracePt t="20442" x="7591425" y="1825625"/>
          <p14:tracePt t="20459" x="7585075" y="1825625"/>
          <p14:tracePt t="20475" x="7585075" y="1822450"/>
          <p14:tracePt t="20567" x="7585075" y="1816100"/>
          <p14:tracePt t="20582" x="7585075" y="1806575"/>
          <p14:tracePt t="20589" x="7585075" y="1800225"/>
          <p14:tracePt t="20596" x="7585075" y="1797050"/>
          <p14:tracePt t="20609" x="7585075" y="1790700"/>
          <p14:tracePt t="20625" x="7585075" y="1727200"/>
          <p14:tracePt t="20642" x="7591425" y="1654175"/>
          <p14:tracePt t="20659" x="7613650" y="1568450"/>
          <p14:tracePt t="20675" x="7629525" y="1438275"/>
          <p14:tracePt t="20692" x="7645400" y="1330325"/>
          <p14:tracePt t="20709" x="7651750" y="1200150"/>
          <p14:tracePt t="20725" x="7658100" y="1139825"/>
          <p14:tracePt t="20742" x="7658100" y="1101725"/>
          <p14:tracePt t="20760" x="7664450" y="1060450"/>
          <p14:tracePt t="20775" x="7664450" y="1050925"/>
          <p14:tracePt t="20792" x="7664450" y="1035050"/>
          <p14:tracePt t="20809" x="7664450" y="1025525"/>
          <p14:tracePt t="20842" x="7664450" y="1022350"/>
          <p14:tracePt t="21052" x="7670800" y="1003300"/>
          <p14:tracePt t="21059" x="7683500" y="984250"/>
          <p14:tracePt t="21066" x="7689850" y="958850"/>
          <p14:tracePt t="21075" x="7702550" y="946150"/>
          <p14:tracePt t="21092" x="7715250" y="923925"/>
          <p14:tracePt t="21109" x="7740650" y="873125"/>
          <p14:tracePt t="21142" x="7769225" y="819150"/>
          <p14:tracePt t="21175" x="7794625" y="739775"/>
          <p14:tracePt t="21192" x="7794625" y="701675"/>
          <p14:tracePt t="21208" x="7794625" y="663575"/>
          <p14:tracePt t="21225" x="7800975" y="631825"/>
          <p14:tracePt t="21242" x="7813675" y="609600"/>
          <p14:tracePt t="21258" x="7835900" y="571500"/>
          <p14:tracePt t="21275" x="7842250" y="549275"/>
          <p14:tracePt t="21292" x="7854950" y="520700"/>
          <p14:tracePt t="21309" x="7861300" y="457200"/>
          <p14:tracePt t="21326" x="7867650" y="419100"/>
          <p14:tracePt t="21344" x="7874000" y="355600"/>
          <p14:tracePt t="21358" x="7874000" y="327025"/>
          <p14:tracePt t="21375" x="7874000" y="304800"/>
          <p14:tracePt t="21392" x="7874000" y="276225"/>
          <p14:tracePt t="21408" x="7864475" y="241300"/>
          <p14:tracePt t="21425" x="7854950" y="225425"/>
          <p14:tracePt t="21442" x="7845425" y="215900"/>
          <p14:tracePt t="21458" x="7823200" y="206375"/>
          <p14:tracePt t="21475" x="7813675" y="206375"/>
          <p14:tracePt t="21492" x="7800975" y="206375"/>
          <p14:tracePt t="21508" x="7791450" y="206375"/>
          <p14:tracePt t="21525" x="7775575" y="212725"/>
          <p14:tracePt t="21542" x="7759700" y="228600"/>
          <p14:tracePt t="21558" x="7750175" y="241300"/>
          <p14:tracePt t="21575" x="7743825" y="254000"/>
          <p14:tracePt t="21592" x="7734300" y="301625"/>
          <p14:tracePt t="21608" x="7718425" y="361950"/>
          <p14:tracePt t="21625" x="7718425" y="412750"/>
          <p14:tracePt t="21642" x="7712075" y="508000"/>
          <p14:tracePt t="21658" x="7705725" y="581025"/>
          <p14:tracePt t="21674" x="7705725" y="663575"/>
          <p14:tracePt t="21692" x="7699375" y="762000"/>
          <p14:tracePt t="21708" x="7699375" y="815975"/>
          <p14:tracePt t="21725" x="7699375" y="857250"/>
          <p14:tracePt t="21742" x="7693025" y="946150"/>
          <p14:tracePt t="21758" x="7686675" y="996950"/>
          <p14:tracePt t="21775" x="7670800" y="1050925"/>
          <p14:tracePt t="21791" x="7645400" y="1108075"/>
          <p14:tracePt t="21808" x="7635875" y="1136650"/>
          <p14:tracePt t="21825" x="7623175" y="1162050"/>
          <p14:tracePt t="21841" x="7604125" y="1203325"/>
          <p14:tracePt t="21858" x="7588250" y="1228725"/>
          <p14:tracePt t="21875" x="7575550" y="1257300"/>
          <p14:tracePt t="21877" x="7569200" y="1270000"/>
          <p14:tracePt t="21891" x="7556500" y="1301750"/>
          <p14:tracePt t="21908" x="7543800" y="1323975"/>
          <p14:tracePt t="21925" x="7527925" y="1349375"/>
          <p14:tracePt t="21942" x="7508875" y="1390650"/>
          <p14:tracePt t="21958" x="7496175" y="1419225"/>
          <p14:tracePt t="21975" x="7483475" y="1444625"/>
          <p14:tracePt t="21991" x="7461250" y="1485900"/>
          <p14:tracePt t="22008" x="7448550" y="1511300"/>
          <p14:tracePt t="22025" x="7448550" y="1520825"/>
          <p14:tracePt t="22041" x="7445375" y="1539875"/>
          <p14:tracePt t="22058" x="7439025" y="1549400"/>
          <p14:tracePt t="22075" x="7439025" y="1558925"/>
          <p14:tracePt t="22091" x="7439025" y="1574800"/>
          <p14:tracePt t="22108" x="7439025" y="1584325"/>
          <p14:tracePt t="22125" x="7435850" y="1584325"/>
          <p14:tracePt t="22141" x="7419975" y="1590675"/>
          <p14:tracePt t="22213" x="7419975" y="1593850"/>
          <p14:tracePt t="22220" x="7413625" y="1593850"/>
          <p14:tracePt t="22226" x="7413625" y="1600200"/>
          <p14:tracePt t="22242" x="7404100" y="1609725"/>
          <p14:tracePt t="22258" x="7394575" y="1612900"/>
          <p14:tracePt t="22340" x="7394575" y="1606550"/>
          <p14:tracePt t="22347" x="7394575" y="1597025"/>
          <p14:tracePt t="22358" x="7394575" y="1571625"/>
          <p14:tracePt t="22375" x="7407275" y="1479550"/>
          <p14:tracePt t="22391" x="7423150" y="1371600"/>
          <p14:tracePt t="22408" x="7445375" y="1285875"/>
          <p14:tracePt t="22425" x="7467600" y="1184275"/>
          <p14:tracePt t="22441" x="7480300" y="1111250"/>
          <p14:tracePt t="22459" x="7496175" y="1035050"/>
          <p14:tracePt t="22476" x="7524750" y="952500"/>
          <p14:tracePt t="22491" x="7537450" y="914400"/>
          <p14:tracePt t="22509" x="7543800" y="876300"/>
          <p14:tracePt t="22525" x="7556500" y="835025"/>
          <p14:tracePt t="22541" x="7559675" y="819150"/>
          <p14:tracePt t="22558" x="7566025" y="803275"/>
          <p14:tracePt t="22575" x="7566025" y="784225"/>
          <p14:tracePt t="22591" x="7566025" y="774700"/>
          <p14:tracePt t="22608" x="7566025" y="765175"/>
          <p14:tracePt t="22625" x="7566025" y="749300"/>
          <p14:tracePt t="22641" x="7566025" y="733425"/>
          <p14:tracePt t="22658" x="7566025" y="717550"/>
          <p14:tracePt t="22675" x="7566025" y="679450"/>
          <p14:tracePt t="22691" x="7581900" y="660400"/>
          <p14:tracePt t="22708" x="7594600" y="638175"/>
          <p14:tracePt t="22725" x="7600950" y="615950"/>
          <p14:tracePt t="22741" x="7600950" y="606425"/>
          <p14:tracePt t="22758" x="7600950" y="603250"/>
          <p14:tracePt t="22832" x="7600950" y="596900"/>
          <p14:tracePt t="22839" x="7600950" y="593725"/>
          <p14:tracePt t="22846" x="7600950" y="587375"/>
          <p14:tracePt t="22858" x="7600950" y="584200"/>
          <p14:tracePt t="22875" x="7604125" y="568325"/>
          <p14:tracePt t="22892" x="7613650" y="558800"/>
          <p14:tracePt t="22909" x="7620000" y="558800"/>
          <p14:tracePt t="23003" x="7620000" y="565150"/>
          <p14:tracePt t="23010" x="7620000" y="568325"/>
          <p14:tracePt t="23025" x="7620000" y="596900"/>
          <p14:tracePt t="23041" x="7607300" y="660400"/>
          <p14:tracePt t="23059" x="7588250" y="749300"/>
          <p14:tracePt t="23075" x="7572375" y="825500"/>
          <p14:tracePt t="23091" x="7550150" y="923925"/>
          <p14:tracePt t="23108" x="7524750" y="1089025"/>
          <p14:tracePt t="23125" x="7508875" y="1184275"/>
          <p14:tracePt t="23142" x="7499350" y="1301750"/>
          <p14:tracePt t="23159" x="7499350" y="1450975"/>
          <p14:tracePt t="23175" x="7493000" y="1524000"/>
          <p14:tracePt t="23191" x="7486650" y="1577975"/>
          <p14:tracePt t="23209" x="7470775" y="1641475"/>
          <p14:tracePt t="23225" x="7458075" y="1685925"/>
          <p14:tracePt t="23242" x="7451725" y="1717675"/>
          <p14:tracePt t="23258" x="7445375" y="1749425"/>
          <p14:tracePt t="23275" x="7445375" y="1771650"/>
          <p14:tracePt t="23291" x="7445375" y="1781175"/>
          <p14:tracePt t="23308" x="7445375" y="1797050"/>
          <p14:tracePt t="23324" x="7445375" y="1806575"/>
          <p14:tracePt t="23342" x="7445375" y="1822450"/>
          <p14:tracePt t="23358" x="7445375" y="1825625"/>
          <p14:tracePt t="23721" x="7489825" y="1816100"/>
          <p14:tracePt t="23728" x="7540625" y="1800225"/>
          <p14:tracePt t="23742" x="7648575" y="1774825"/>
          <p14:tracePt t="23758" x="7721600" y="1758950"/>
          <p14:tracePt t="23775" x="7775575" y="1746250"/>
          <p14:tracePt t="23808" x="7877175" y="1708150"/>
          <p14:tracePt t="23842" x="7943850" y="1679575"/>
          <p14:tracePt t="23858" x="7975600" y="1654175"/>
          <p14:tracePt t="23874" x="7997825" y="1641475"/>
          <p14:tracePt t="23892" x="8020050" y="1625600"/>
          <p14:tracePt t="23908" x="8048625" y="1609725"/>
          <p14:tracePt t="23925" x="8070850" y="1597025"/>
          <p14:tracePt t="23942" x="8115300" y="1577975"/>
          <p14:tracePt t="23958" x="8137525" y="1568450"/>
          <p14:tracePt t="23974" x="8169275" y="1549400"/>
          <p14:tracePt t="23991" x="8188325" y="1533525"/>
          <p14:tracePt t="24008" x="8204200" y="1524000"/>
          <p14:tracePt t="24024" x="8213725" y="1514475"/>
          <p14:tracePt t="24042" x="8229600" y="1492250"/>
          <p14:tracePt t="24058" x="8239125" y="1482725"/>
          <p14:tracePt t="24075" x="8255000" y="1473200"/>
          <p14:tracePt t="24091" x="8261350" y="1457325"/>
          <p14:tracePt t="24108" x="8261350" y="1441450"/>
          <p14:tracePt t="24124" x="8261350" y="1431925"/>
          <p14:tracePt t="24141" x="8242300" y="1428750"/>
          <p14:tracePt t="24158" x="8232775" y="1422400"/>
          <p14:tracePt t="24174" x="8223250" y="1419225"/>
          <p14:tracePt t="24191" x="8181975" y="1406525"/>
          <p14:tracePt t="24208" x="8159750" y="1393825"/>
          <p14:tracePt t="24225" x="8128000" y="1381125"/>
          <p14:tracePt t="24241" x="8093075" y="1365250"/>
          <p14:tracePt t="24258" x="8061325" y="1352550"/>
          <p14:tracePt t="24275" x="8039100" y="1333500"/>
          <p14:tracePt t="24292" x="8020050" y="1320800"/>
          <p14:tracePt t="24308" x="8007350" y="1311275"/>
          <p14:tracePt t="24324" x="8007350" y="1301750"/>
          <p14:tracePt t="24526" x="8016875" y="1301750"/>
          <p14:tracePt t="24533" x="8020050" y="1301750"/>
          <p14:tracePt t="24542" x="8029575" y="1301750"/>
          <p14:tracePt t="24558" x="8045450" y="1308100"/>
          <p14:tracePt t="24575" x="8080375" y="1323975"/>
          <p14:tracePt t="24591" x="8105775" y="1336675"/>
          <p14:tracePt t="24608" x="8137525" y="1355725"/>
          <p14:tracePt t="24625" x="8169275" y="1365250"/>
          <p14:tracePt t="24641" x="8194675" y="1371600"/>
          <p14:tracePt t="24658" x="8210550" y="1371600"/>
          <p14:tracePt t="24674" x="8223250" y="1371600"/>
          <p14:tracePt t="24691" x="8239125" y="1371600"/>
          <p14:tracePt t="24708" x="8248650" y="1371600"/>
          <p14:tracePt t="24725" x="8258175" y="1371600"/>
          <p14:tracePt t="24918" x="8251825" y="1371600"/>
          <p14:tracePt t="24925" x="8245475" y="1371600"/>
          <p14:tracePt t="24932" x="8242300" y="1371600"/>
          <p14:tracePt t="24941" x="8235950" y="1371600"/>
          <p14:tracePt t="24958" x="8226425" y="1371600"/>
          <p14:tracePt t="24975" x="8213725" y="1371600"/>
          <p14:tracePt t="25081" x="8220075" y="1371600"/>
          <p14:tracePt t="25088" x="8223250" y="1371600"/>
          <p14:tracePt t="25095" x="8235950" y="1371600"/>
          <p14:tracePt t="25109" x="8270875" y="1371600"/>
          <p14:tracePt t="25124" x="8308975" y="1371600"/>
          <p14:tracePt t="25141" x="8353425" y="1371600"/>
          <p14:tracePt t="25159" x="8407400" y="1387475"/>
          <p14:tracePt t="25174" x="8432800" y="1400175"/>
          <p14:tracePt t="25191" x="8461375" y="1416050"/>
          <p14:tracePt t="25209" x="8489950" y="1435100"/>
          <p14:tracePt t="25225" x="8505825" y="1444625"/>
          <p14:tracePt t="25241" x="8512175" y="1444625"/>
          <p14:tracePt t="25295" x="8509000" y="1444625"/>
          <p14:tracePt t="25302" x="8499475" y="1444625"/>
          <p14:tracePt t="25309" x="8493125" y="1444625"/>
          <p14:tracePt t="25324" x="8483600" y="1444625"/>
          <p14:tracePt t="25341" x="8474075" y="1441450"/>
          <p14:tracePt t="25358" x="8448675" y="1431925"/>
          <p14:tracePt t="25375" x="8426450" y="1419225"/>
          <p14:tracePt t="25391" x="8401050" y="1403350"/>
          <p14:tracePt t="25408" x="8359775" y="1384300"/>
          <p14:tracePt t="25425" x="8328025" y="1371600"/>
          <p14:tracePt t="25441" x="8312150" y="1362075"/>
          <p14:tracePt t="25458" x="8296275" y="1362075"/>
          <p14:tracePt t="25475" x="8286750" y="1362075"/>
          <p14:tracePt t="25491" x="8270875" y="1349375"/>
          <p14:tracePt t="25508" x="8258175" y="1343025"/>
          <p14:tracePt t="25525" x="8245475" y="1339850"/>
          <p14:tracePt t="25541" x="8235950" y="1333500"/>
          <p14:tracePt t="25558" x="8216900" y="1333500"/>
          <p14:tracePt t="25575" x="8207375" y="1333500"/>
          <p14:tracePt t="25608" x="8207375" y="1330325"/>
          <p14:tracePt t="25636" x="8201025" y="1330325"/>
          <p14:tracePt t="25643" x="8197850" y="1323975"/>
          <p14:tracePt t="25658" x="8191500" y="1323975"/>
          <p14:tracePt t="25686" x="8191500" y="1320800"/>
          <p14:tracePt t="25892" x="8194675" y="1320800"/>
          <p14:tracePt t="25900" x="8197850" y="1327150"/>
          <p14:tracePt t="25908" x="8204200" y="1330325"/>
          <p14:tracePt t="25924" x="8204200" y="1339850"/>
          <p14:tracePt t="25975" x="8191500" y="1339850"/>
          <p14:tracePt t="26008" x="8162925" y="1320800"/>
          <p14:tracePt t="26024" x="8153400" y="1304925"/>
          <p14:tracePt t="26042" x="8137525" y="1298575"/>
          <p14:tracePt t="26057" x="8121650" y="1298575"/>
          <p14:tracePt t="26074" x="8121650" y="1295400"/>
          <p14:tracePt t="26091" x="8118475" y="1285875"/>
          <p14:tracePt t="26108" x="8118475" y="1276350"/>
          <p14:tracePt t="26124" x="8118475" y="1270000"/>
          <p14:tracePt t="26141" x="8118475" y="1263650"/>
          <p14:tracePt t="26191" x="8128000" y="1263650"/>
          <p14:tracePt t="26198" x="8134350" y="1263650"/>
          <p14:tracePt t="26208" x="8140700" y="1263650"/>
          <p14:tracePt t="26224" x="8150225" y="1266825"/>
          <p14:tracePt t="26241" x="8181975" y="1282700"/>
          <p14:tracePt t="26258" x="8207375" y="1295400"/>
          <p14:tracePt t="26274" x="8223250" y="1311275"/>
          <p14:tracePt t="26291" x="8251825" y="1339850"/>
          <p14:tracePt t="26308" x="8261350" y="1349375"/>
          <p14:tracePt t="26324" x="8267700" y="1358900"/>
          <p14:tracePt t="26341" x="8267700" y="1374775"/>
          <p14:tracePt t="26374" x="8264525" y="1374775"/>
          <p14:tracePt t="26391" x="8251825" y="1362075"/>
          <p14:tracePt t="26408" x="8235950" y="1346200"/>
          <p14:tracePt t="26425" x="8226425" y="1336675"/>
          <p14:tracePt t="26441" x="8207375" y="1304925"/>
          <p14:tracePt t="26458" x="8197850" y="1295400"/>
          <p14:tracePt t="26475" x="8181975" y="1282700"/>
          <p14:tracePt t="26491" x="8178800" y="1273175"/>
          <p14:tracePt t="26598" x="8178800" y="1276350"/>
          <p14:tracePt t="26604" x="8178800" y="1279525"/>
          <p14:tracePt t="26611" x="8178800" y="1285875"/>
          <p14:tracePt t="26625" x="8178800" y="1289050"/>
          <p14:tracePt t="26647" x="8191500" y="1289050"/>
          <p14:tracePt t="27167" x="8147050" y="1320800"/>
          <p14:tracePt t="27173" x="8083550" y="1374775"/>
          <p14:tracePt t="27181" x="8020050" y="1422400"/>
          <p14:tracePt t="27191" x="7966075" y="1485900"/>
          <p14:tracePt t="27209" x="7740650" y="1682750"/>
          <p14:tracePt t="27225" x="7597775" y="1841500"/>
          <p14:tracePt t="27259" x="7289800" y="2238375"/>
          <p14:tracePt t="27292" x="7067550" y="2524125"/>
          <p14:tracePt t="27311" x="6943725" y="2692400"/>
          <p14:tracePt t="27326" x="6864350" y="2797175"/>
          <p14:tracePt t="27341" x="6781800" y="2879725"/>
          <p14:tracePt t="27359" x="6648450" y="2981325"/>
          <p14:tracePt t="27375" x="6559550" y="3013075"/>
          <p14:tracePt t="27391" x="6451600" y="3028950"/>
          <p14:tracePt t="27408" x="6283325" y="2981325"/>
          <p14:tracePt t="27424" x="6137275" y="2898775"/>
          <p14:tracePt t="27441" x="5988050" y="2787650"/>
          <p14:tracePt t="27458" x="5740400" y="2578100"/>
          <p14:tracePt t="27475" x="5578475" y="2416175"/>
          <p14:tracePt t="27492" x="5407025" y="2273300"/>
          <p14:tracePt t="27507" x="5178425" y="2044700"/>
          <p14:tracePt t="27525" x="5038725" y="1914525"/>
          <p14:tracePt t="27542" x="4899025" y="1774825"/>
          <p14:tracePt t="27559" x="4749800" y="1616075"/>
          <p14:tracePt t="27575" x="4670425" y="1511300"/>
          <p14:tracePt t="27592" x="4613275" y="1428750"/>
          <p14:tracePt t="27609" x="4562475" y="1333500"/>
          <p14:tracePt t="27624" x="4533900" y="1276350"/>
          <p14:tracePt t="27641" x="4521200" y="1212850"/>
          <p14:tracePt t="27658" x="4492625" y="1120775"/>
          <p14:tracePt t="27674" x="4476750" y="1069975"/>
          <p14:tracePt t="27691" x="4464050" y="1003300"/>
          <p14:tracePt t="27708" x="4451350" y="923925"/>
          <p14:tracePt t="27724" x="4451350" y="873125"/>
          <p14:tracePt t="27741" x="4451350" y="835025"/>
          <p14:tracePt t="27758" x="4451350" y="758825"/>
          <p14:tracePt t="27774" x="4460875" y="714375"/>
          <p14:tracePt t="27791" x="4473575" y="666750"/>
          <p14:tracePt t="27808" x="4479925" y="619125"/>
          <p14:tracePt t="27824" x="4479925" y="603250"/>
          <p14:tracePt t="27841" x="4479925" y="593725"/>
          <p14:tracePt t="27907" x="4479925" y="596900"/>
          <p14:tracePt t="27914" x="4479925" y="600075"/>
          <p14:tracePt t="27924" x="4479925" y="606425"/>
          <p14:tracePt t="27941" x="4479925" y="625475"/>
          <p14:tracePt t="27943" x="4479925" y="638175"/>
          <p14:tracePt t="27958" x="4479925" y="688975"/>
          <p14:tracePt t="27974" x="4479925" y="784225"/>
          <p14:tracePt t="27991" x="4479925" y="889000"/>
          <p14:tracePt t="28008" x="4489450" y="1073150"/>
          <p14:tracePt t="28024" x="4514850" y="1190625"/>
          <p14:tracePt t="28041" x="4530725" y="1298575"/>
          <p14:tracePt t="28057" x="4546600" y="1419225"/>
          <p14:tracePt t="28075" x="4562475" y="1495425"/>
          <p14:tracePt t="28091" x="4568825" y="1593850"/>
          <p14:tracePt t="28108" x="4568825" y="1651000"/>
          <p14:tracePt t="28124" x="4568825" y="1711325"/>
          <p14:tracePt t="28142" x="4568825" y="1774825"/>
          <p14:tracePt t="28157" x="4568825" y="1809750"/>
          <p14:tracePt t="28174" x="4568825" y="1847850"/>
          <p14:tracePt t="28192" x="4568825" y="1889125"/>
          <p14:tracePt t="28207" x="4568825" y="1911350"/>
          <p14:tracePt t="28224" x="4568825" y="1920875"/>
          <p14:tracePt t="28241" x="4568825" y="1939925"/>
          <p14:tracePt t="28257" x="4568825" y="1949450"/>
          <p14:tracePt t="28274" x="4568825" y="1958975"/>
          <p14:tracePt t="28291" x="4568825" y="1974850"/>
          <p14:tracePt t="28307" x="4568825" y="1987550"/>
          <p14:tracePt t="28324" x="4568825" y="2000250"/>
          <p14:tracePt t="28341" x="4568825" y="2012950"/>
          <p14:tracePt t="28358" x="4568825" y="2019300"/>
          <p14:tracePt t="33269" x="4581525" y="2073275"/>
          <p14:tracePt t="33276" x="4600575" y="2203450"/>
          <p14:tracePt t="33291" x="4645025" y="2486025"/>
          <p14:tracePt t="33307" x="4699000" y="2800350"/>
          <p14:tracePt t="33324" x="4721225" y="3108325"/>
          <p14:tracePt t="33341" x="4721225" y="3559175"/>
          <p14:tracePt t="33375" x="4670425" y="4257675"/>
          <p14:tracePt t="33774" x="4625975" y="4321175"/>
          <p14:tracePt t="33782" x="4556125" y="4432300"/>
          <p14:tracePt t="33790" x="4508500" y="4527550"/>
          <p14:tracePt t="33807" x="4422775" y="4718050"/>
          <p14:tracePt t="33824" x="4302125" y="5054600"/>
          <p14:tracePt t="33848" x="4210050" y="5305425"/>
          <p14:tracePt t="33874" x="4140200" y="5556250"/>
          <p14:tracePt t="33908" x="4102100" y="5705475"/>
          <p14:tracePt t="33923" x="4083050" y="5807075"/>
          <p14:tracePt t="33941" x="4070350" y="5851525"/>
          <p14:tracePt t="33957" x="4057650" y="5899150"/>
          <p14:tracePt t="33973" x="4032250" y="5946775"/>
          <p14:tracePt t="33990" x="4019550" y="5972175"/>
          <p14:tracePt t="34007" x="4006850" y="6000750"/>
          <p14:tracePt t="34023" x="4006850" y="6016625"/>
          <p14:tracePt t="34041" x="4006850" y="6026150"/>
          <p14:tracePt t="34057" x="4006850" y="6035675"/>
          <p14:tracePt t="34074" x="4006850" y="6054725"/>
          <p14:tracePt t="34090" x="4006850" y="6076950"/>
          <p14:tracePt t="34107" x="4006850" y="6105525"/>
          <p14:tracePt t="34125" x="3997325" y="6146800"/>
          <p14:tracePt t="34141" x="3975100" y="6188075"/>
          <p14:tracePt t="34502" x="3984625" y="6184900"/>
          <p14:tracePt t="34507" x="3990975" y="6184900"/>
          <p14:tracePt t="34523" x="4003675" y="6184900"/>
          <p14:tracePt t="34557" x="4060825" y="6184900"/>
          <p14:tracePt t="34590" x="4111625" y="6184900"/>
          <p14:tracePt t="34607" x="4175125" y="6178550"/>
          <p14:tracePt t="34623" x="4216400" y="6178550"/>
          <p14:tracePt t="34640" x="4276725" y="6178550"/>
          <p14:tracePt t="34657" x="4356100" y="6178550"/>
          <p14:tracePt t="34673" x="4394200" y="6172200"/>
          <p14:tracePt t="34690" x="4435475" y="6172200"/>
          <p14:tracePt t="34707" x="4508500" y="6172200"/>
          <p14:tracePt t="34723" x="4568825" y="6159500"/>
          <p14:tracePt t="34740" x="4632325" y="6153150"/>
          <p14:tracePt t="34757" x="4718050" y="6153150"/>
          <p14:tracePt t="34773" x="4759325" y="6153150"/>
          <p14:tracePt t="34790" x="4791075" y="6153150"/>
          <p14:tracePt t="34807" x="4829175" y="6153150"/>
          <p14:tracePt t="34823" x="4845050" y="6153150"/>
          <p14:tracePt t="34841" x="4873625" y="6153150"/>
          <p14:tracePt t="34857" x="4930775" y="6153150"/>
          <p14:tracePt t="34873" x="4953000" y="6153150"/>
          <p14:tracePt t="34890" x="4975225" y="6153150"/>
          <p14:tracePt t="34907" x="4987925" y="6153150"/>
          <p14:tracePt t="34923" x="4997450" y="6153150"/>
          <p14:tracePt t="34940" x="5006975" y="6153150"/>
          <p14:tracePt t="34957" x="5029200" y="6165850"/>
          <p14:tracePt t="34973" x="5038725" y="6175375"/>
          <p14:tracePt t="34991" x="5054600" y="6188075"/>
          <p14:tracePt t="35007" x="5064125" y="6197600"/>
          <p14:tracePt t="35023" x="5080000" y="6210300"/>
          <p14:tracePt t="35040" x="5083175" y="6219825"/>
          <p14:tracePt t="35057" x="5083175" y="6238875"/>
          <p14:tracePt t="35073" x="5080000" y="6261100"/>
          <p14:tracePt t="35090" x="5051425" y="6305550"/>
          <p14:tracePt t="35107" x="5026025" y="6327775"/>
          <p14:tracePt t="35123" x="4994275" y="6359525"/>
          <p14:tracePt t="35141" x="4956175" y="6403975"/>
          <p14:tracePt t="35157" x="4924425" y="6435725"/>
          <p14:tracePt t="35174" x="4899025" y="6461125"/>
          <p14:tracePt t="35191" x="4838700" y="6515100"/>
          <p14:tracePt t="35207" x="4778375" y="6565900"/>
          <p14:tracePt t="35223" x="4730750" y="6591300"/>
          <p14:tracePt t="35240" x="4673600" y="6638925"/>
          <p14:tracePt t="35257" x="4629150" y="6651625"/>
          <p14:tracePt t="35274" x="4591050" y="6664325"/>
          <p14:tracePt t="35290" x="4527550" y="6664325"/>
          <p14:tracePt t="35307" x="4492625" y="6664325"/>
          <p14:tracePt t="35323" x="4448175" y="6654800"/>
          <p14:tracePt t="35340" x="4397375" y="6629400"/>
          <p14:tracePt t="35357" x="4371975" y="6597650"/>
          <p14:tracePt t="35373" x="4340225" y="6572250"/>
          <p14:tracePt t="35390" x="4302125" y="6527800"/>
          <p14:tracePt t="35407" x="4286250" y="6511925"/>
          <p14:tracePt t="35423" x="4276725" y="6499225"/>
          <p14:tracePt t="35440" x="4260850" y="6480175"/>
          <p14:tracePt t="35457" x="4251325" y="6470650"/>
          <p14:tracePt t="35473" x="4222750" y="6457950"/>
          <p14:tracePt t="35490" x="4200525" y="6438900"/>
          <p14:tracePt t="35507" x="4171950" y="6426200"/>
          <p14:tracePt t="35523" x="4149725" y="6426200"/>
          <p14:tracePt t="35540" x="4108450" y="6426200"/>
          <p14:tracePt t="35557" x="4086225" y="6426200"/>
          <p14:tracePt t="35573" x="4057650" y="6426200"/>
          <p14:tracePt t="35575" x="4044950" y="6426200"/>
          <p14:tracePt t="35590" x="4022725" y="6429375"/>
          <p14:tracePt t="35607" x="3994150" y="6448425"/>
          <p14:tracePt t="35623" x="3968750" y="6457950"/>
          <p14:tracePt t="35640" x="3933825" y="6477000"/>
          <p14:tracePt t="35657" x="3911600" y="6489700"/>
          <p14:tracePt t="35674" x="3879850" y="6505575"/>
          <p14:tracePt t="35690" x="3844925" y="6524625"/>
          <p14:tracePt t="35707" x="3819525" y="6530975"/>
          <p14:tracePt t="35724" x="3806825" y="6530975"/>
          <p14:tracePt t="35740" x="3797300" y="6530975"/>
          <p14:tracePt t="35757" x="3781425" y="6530975"/>
          <p14:tracePt t="35773" x="3771900" y="6530975"/>
          <p14:tracePt t="35790" x="3756025" y="6530975"/>
          <p14:tracePt t="35807" x="3746500" y="6530975"/>
          <p14:tracePt t="35823" x="3730625" y="6530975"/>
          <p14:tracePt t="36174" x="3740150" y="6530975"/>
          <p14:tracePt t="36181" x="3746500" y="6543675"/>
          <p14:tracePt t="36190" x="3756025" y="6543675"/>
          <p14:tracePt t="36207" x="3778250" y="6543675"/>
          <p14:tracePt t="36223" x="3819525" y="6543675"/>
          <p14:tracePt t="36240" x="3860800" y="6543675"/>
          <p14:tracePt t="36257" x="3940175" y="6543675"/>
          <p14:tracePt t="36290" x="4048125" y="6543675"/>
          <p14:tracePt t="36323" x="4092575" y="6543675"/>
          <p14:tracePt t="36340" x="4102100" y="6543675"/>
          <p14:tracePt t="36357" x="4111625" y="6543675"/>
          <p14:tracePt t="36374" x="4133850" y="6543675"/>
          <p14:tracePt t="36391" x="4143375" y="6543675"/>
          <p14:tracePt t="36407" x="4159250" y="6543675"/>
          <p14:tracePt t="36423" x="4171950" y="6543675"/>
          <p14:tracePt t="36440" x="4187825" y="6543675"/>
          <p14:tracePt t="36457" x="4194175" y="6543675"/>
          <p14:tracePt t="36493" x="4197350" y="6543675"/>
          <p14:tracePt t="36508" x="4203700" y="6543675"/>
          <p14:tracePt t="36523" x="4213225" y="6543675"/>
          <p14:tracePt t="36540" x="4222750" y="6543675"/>
          <p14:tracePt t="36557" x="4241800" y="6543675"/>
          <p14:tracePt t="36573" x="4251325" y="6530975"/>
          <p14:tracePt t="36590" x="4260850" y="6524625"/>
          <p14:tracePt t="36607" x="4283075" y="6524625"/>
          <p14:tracePt t="36623" x="4292600" y="6524625"/>
          <p14:tracePt t="36640" x="4302125" y="6524625"/>
          <p14:tracePt t="36657" x="4337050" y="6515100"/>
          <p14:tracePt t="36673" x="4371975" y="6515100"/>
          <p14:tracePt t="36690" x="4410075" y="6515100"/>
          <p14:tracePt t="36707" x="4464050" y="6508750"/>
          <p14:tracePt t="36723" x="4486275" y="6508750"/>
          <p14:tracePt t="36741" x="4514850" y="6508750"/>
          <p14:tracePt t="36757" x="4537075" y="6496050"/>
          <p14:tracePt t="36773" x="4552950" y="6496050"/>
          <p14:tracePt t="36790" x="4562475" y="6496050"/>
          <p14:tracePt t="36807" x="4594225" y="6496050"/>
          <p14:tracePt t="36823" x="4603750" y="6496050"/>
          <p14:tracePt t="36840" x="4613275" y="6492875"/>
          <p14:tracePt t="36857" x="4635500" y="6480175"/>
          <p14:tracePt t="36873" x="4645025" y="6480175"/>
          <p14:tracePt t="36890" x="4654550" y="6480175"/>
          <p14:tracePt t="37007" x="4651375" y="6480175"/>
          <p14:tracePt t="37014" x="4648200" y="6480175"/>
          <p14:tracePt t="37023" x="4641850" y="6480175"/>
          <p14:tracePt t="37040" x="4625975" y="6480175"/>
          <p14:tracePt t="37056" x="4584700" y="6461125"/>
          <p14:tracePt t="37073" x="4549775" y="6461125"/>
          <p14:tracePt t="37090" x="4527550" y="6461125"/>
          <p14:tracePt t="37107" x="4486275" y="6461125"/>
          <p14:tracePt t="37123" x="4464050" y="6461125"/>
          <p14:tracePt t="37141" x="4429125" y="6461125"/>
          <p14:tracePt t="37157" x="4419600" y="6461125"/>
          <p14:tracePt t="37173" x="4410075" y="6461125"/>
          <p14:tracePt t="37191" x="4397375" y="6461125"/>
          <p14:tracePt t="37207" x="4381500" y="6461125"/>
          <p14:tracePt t="37223" x="4371975" y="6461125"/>
          <p14:tracePt t="37240" x="4356100" y="6461125"/>
          <p14:tracePt t="37257" x="4346575" y="6461125"/>
          <p14:tracePt t="37273" x="4330700" y="6461125"/>
          <p14:tracePt t="37291" x="4318000" y="6464300"/>
          <p14:tracePt t="37306" x="4305300" y="6464300"/>
          <p14:tracePt t="37323" x="4295775" y="6464300"/>
          <p14:tracePt t="37341" x="4276725" y="6464300"/>
          <p14:tracePt t="37356" x="4267200" y="6464300"/>
          <p14:tracePt t="37373" x="4257675" y="6464300"/>
          <p14:tracePt t="37390" x="4238625" y="6464300"/>
          <p14:tracePt t="37407" x="4229100" y="6464300"/>
          <p14:tracePt t="37423" x="4222750" y="6464300"/>
          <p14:tracePt t="37476" x="4225925" y="6464300"/>
          <p14:tracePt t="37483" x="4229100" y="6464300"/>
          <p14:tracePt t="37490" x="4244975" y="6464300"/>
          <p14:tracePt t="37507" x="4283075" y="6464300"/>
          <p14:tracePt t="37523" x="4318000" y="6464300"/>
          <p14:tracePt t="37540" x="4352925" y="6464300"/>
          <p14:tracePt t="37556" x="4381500" y="6470650"/>
          <p14:tracePt t="37573" x="4391025" y="6470650"/>
          <p14:tracePt t="37590" x="4422775" y="6477000"/>
          <p14:tracePt t="37606" x="4432300" y="6477000"/>
          <p14:tracePt t="37623" x="4448175" y="6477000"/>
          <p14:tracePt t="37640" x="4470400" y="6486525"/>
          <p14:tracePt t="37656" x="4479925" y="6486525"/>
          <p14:tracePt t="37690" x="4483100" y="6486525"/>
          <p14:tracePt t="37718" x="4489450" y="6486525"/>
          <p14:tracePt t="37725" x="4492625" y="6486525"/>
          <p14:tracePt t="37747" x="4492625" y="6492875"/>
          <p14:tracePt t="37757" x="4498975" y="6492875"/>
          <p14:tracePt t="37773" x="4502150" y="6492875"/>
          <p14:tracePt t="38985" x="4543425" y="6454775"/>
          <p14:tracePt t="38992" x="4619625" y="6388100"/>
          <p14:tracePt t="39007" x="4746625" y="6286500"/>
          <p14:tracePt t="39027" x="4870450" y="6216650"/>
          <p14:tracePt t="39044" x="5076825" y="6108700"/>
          <p14:tracePt t="39056" x="5213350" y="6045200"/>
          <p14:tracePt t="39090" x="5403850" y="5946775"/>
          <p14:tracePt t="39123" x="5664200" y="5854700"/>
          <p14:tracePt t="39141" x="5730875" y="5822950"/>
          <p14:tracePt t="39157" x="5857875" y="5775325"/>
          <p14:tracePt t="39173" x="5975350" y="5759450"/>
          <p14:tracePt t="39190" x="6061075" y="5743575"/>
          <p14:tracePt t="39207" x="6162675" y="5715000"/>
          <p14:tracePt t="39223" x="6226175" y="5708650"/>
          <p14:tracePt t="39240" x="6305550" y="5699125"/>
          <p14:tracePt t="39257" x="6419850" y="5699125"/>
          <p14:tracePt t="39273" x="6480175" y="5699125"/>
          <p14:tracePt t="39290" x="6524625" y="5699125"/>
          <p14:tracePt t="39307" x="6588125" y="5692775"/>
          <p14:tracePt t="39323" x="6632575" y="5686425"/>
          <p14:tracePt t="39340" x="6667500" y="5686425"/>
          <p14:tracePt t="39357" x="6708775" y="5686425"/>
          <p14:tracePt t="39373" x="6737350" y="5686425"/>
          <p14:tracePt t="39391" x="6778625" y="5686425"/>
          <p14:tracePt t="39407" x="6800850" y="5686425"/>
          <p14:tracePt t="39423" x="6823075" y="5689600"/>
          <p14:tracePt t="39440" x="6858000" y="5705475"/>
          <p14:tracePt t="39456" x="6867525" y="5721350"/>
          <p14:tracePt t="39473" x="6873875" y="5727700"/>
          <p14:tracePt t="39804" x="6927850" y="5727700"/>
          <p14:tracePt t="39811" x="6997700" y="5721350"/>
          <p14:tracePt t="39823" x="7054850" y="5711825"/>
          <p14:tracePt t="39840" x="7150100" y="5692775"/>
          <p14:tracePt t="39856" x="7185025" y="5686425"/>
          <p14:tracePt t="39873" x="7216775" y="5680075"/>
          <p14:tracePt t="39906" x="7337425" y="5680075"/>
          <p14:tracePt t="39940" x="7496175" y="5695950"/>
          <p14:tracePt t="39957" x="7623175" y="5695950"/>
          <p14:tracePt t="39975" x="7842250" y="5689600"/>
          <p14:tracePt t="39990" x="7950200" y="5673725"/>
          <p14:tracePt t="40006" x="8048625" y="5638800"/>
          <p14:tracePt t="40023" x="8143875" y="5622925"/>
          <p14:tracePt t="40040" x="8267700" y="5600700"/>
          <p14:tracePt t="40056" x="8312150" y="5588000"/>
          <p14:tracePt t="40073" x="8359775" y="5568950"/>
          <p14:tracePt t="40090" x="8423275" y="5549900"/>
          <p14:tracePt t="40106" x="8486775" y="5534025"/>
          <p14:tracePt t="40124" x="8569325" y="5508625"/>
          <p14:tracePt t="40140" x="8613775" y="5489575"/>
          <p14:tracePt t="40157" x="8651875" y="5476875"/>
          <p14:tracePt t="40173" x="8677275" y="5476875"/>
          <p14:tracePt t="40524" x="8674100" y="5470525"/>
          <p14:tracePt t="40531" x="8667750" y="5467350"/>
          <p14:tracePt t="40539" x="8664575" y="5461000"/>
          <p14:tracePt t="40573" x="8610600" y="5403850"/>
          <p14:tracePt t="40606" x="8582025" y="5356225"/>
          <p14:tracePt t="40623" x="8562975" y="5340350"/>
          <p14:tracePt t="40640" x="8553450" y="5330825"/>
          <p14:tracePt t="40656" x="8543925" y="5321300"/>
          <p14:tracePt t="40673" x="8528050" y="5311775"/>
          <p14:tracePt t="40690" x="8512175" y="5305425"/>
          <p14:tracePt t="40706" x="8502650" y="5299075"/>
          <p14:tracePt t="40723" x="8486775" y="5286375"/>
          <p14:tracePt t="40740" x="8477250" y="5280025"/>
          <p14:tracePt t="40756" x="8467725" y="5276850"/>
          <p14:tracePt t="40773" x="8464550" y="5276850"/>
          <p14:tracePt t="40791" x="8458200" y="5276850"/>
          <p14:tracePt t="40806" x="8448675" y="5276850"/>
          <p14:tracePt t="40823" x="8432800" y="5270500"/>
          <p14:tracePt t="40840" x="8416925" y="5260975"/>
          <p14:tracePt t="40857" x="8404225" y="5260975"/>
          <p14:tracePt t="40873" x="8375650" y="5254625"/>
          <p14:tracePt t="40890" x="8353425" y="5248275"/>
          <p14:tracePt t="40907" x="8340725" y="5248275"/>
          <p14:tracePt t="40923" x="8328025" y="5248275"/>
          <p14:tracePt t="40940" x="8308975" y="5248275"/>
          <p14:tracePt t="40957" x="8274050" y="5248275"/>
          <p14:tracePt t="40973" x="8245475" y="5248275"/>
          <p14:tracePt t="40990" x="8216900" y="5248275"/>
          <p14:tracePt t="41007" x="8162925" y="5248275"/>
          <p14:tracePt t="41023" x="8131175" y="5248275"/>
          <p14:tracePt t="41040" x="8115300" y="5248275"/>
          <p14:tracePt t="41057" x="8102600" y="5248275"/>
          <p14:tracePt t="41073" x="8093075" y="5248275"/>
          <p14:tracePt t="41090" x="8077200" y="5248275"/>
          <p14:tracePt t="41107" x="8058150" y="5254625"/>
          <p14:tracePt t="41123" x="8039100" y="5273675"/>
          <p14:tracePt t="41139" x="8023225" y="5283200"/>
          <p14:tracePt t="41157" x="8007350" y="5299075"/>
          <p14:tracePt t="41173" x="7997825" y="5308600"/>
          <p14:tracePt t="41190" x="7988300" y="5324475"/>
          <p14:tracePt t="41192" x="7978775" y="5327650"/>
          <p14:tracePt t="41206" x="7969250" y="5337175"/>
          <p14:tracePt t="41223" x="7959725" y="5346700"/>
          <p14:tracePt t="41240" x="7943850" y="5359400"/>
          <p14:tracePt t="41257" x="7921625" y="5378450"/>
          <p14:tracePt t="41273" x="7912100" y="5391150"/>
          <p14:tracePt t="41290" x="7902575" y="5400675"/>
          <p14:tracePt t="41306" x="7886700" y="5419725"/>
          <p14:tracePt t="41323" x="7870825" y="5429250"/>
          <p14:tracePt t="41340" x="7861300" y="5441950"/>
          <p14:tracePt t="41357" x="7845425" y="5454650"/>
          <p14:tracePt t="41372" x="7835900" y="5464175"/>
          <p14:tracePt t="41390" x="7820025" y="5473700"/>
          <p14:tracePt t="41406" x="7813675" y="5489575"/>
          <p14:tracePt t="41423" x="7813675" y="5499100"/>
          <p14:tracePt t="41440" x="7813675" y="5514975"/>
          <p14:tracePt t="41456" x="7810500" y="5530850"/>
          <p14:tracePt t="41473" x="7810500" y="5540375"/>
          <p14:tracePt t="41490" x="7804150" y="5549900"/>
          <p14:tracePt t="41506" x="7800975" y="5575300"/>
          <p14:tracePt t="41524" x="7800975" y="5591175"/>
          <p14:tracePt t="41541" x="7794625" y="5629275"/>
          <p14:tracePt t="41557" x="7794625" y="5641975"/>
          <p14:tracePt t="41573" x="7794625" y="5654675"/>
          <p14:tracePt t="41590" x="7794625" y="5670550"/>
          <p14:tracePt t="41607" x="7794625" y="5686425"/>
          <p14:tracePt t="41623" x="7794625" y="5695950"/>
          <p14:tracePt t="41640" x="7794625" y="5715000"/>
          <p14:tracePt t="41656" x="7794625" y="5724525"/>
          <p14:tracePt t="41673" x="7794625" y="5734050"/>
          <p14:tracePt t="41690" x="7794625" y="5768975"/>
          <p14:tracePt t="41706" x="7794625" y="5784850"/>
          <p14:tracePt t="41723" x="7794625" y="5807075"/>
          <p14:tracePt t="41740" x="7794625" y="5826125"/>
          <p14:tracePt t="41756" x="7794625" y="5848350"/>
          <p14:tracePt t="41773" x="7794625" y="5861050"/>
          <p14:tracePt t="41790" x="7794625" y="5889625"/>
          <p14:tracePt t="41806" x="7794625" y="5899150"/>
          <p14:tracePt t="41822" x="7794625" y="5908675"/>
          <p14:tracePt t="41840" x="7800975" y="5927725"/>
          <p14:tracePt t="41856" x="7804150" y="5937250"/>
          <p14:tracePt t="41873" x="7810500" y="5946775"/>
          <p14:tracePt t="41890" x="7813675" y="5962650"/>
          <p14:tracePt t="41906" x="7826375" y="5978525"/>
          <p14:tracePt t="41923" x="7835900" y="5988050"/>
          <p14:tracePt t="41940" x="7848600" y="6003925"/>
          <p14:tracePt t="41956" x="7858125" y="6013450"/>
          <p14:tracePt t="41973" x="7870825" y="6029325"/>
          <p14:tracePt t="41990" x="7889875" y="6045200"/>
          <p14:tracePt t="42006" x="7905750" y="6054725"/>
          <p14:tracePt t="42023" x="7915275" y="6064250"/>
          <p14:tracePt t="42040" x="7937500" y="6080125"/>
          <p14:tracePt t="42056" x="7947025" y="6086475"/>
          <p14:tracePt t="42073" x="7956550" y="6089650"/>
          <p14:tracePt t="42089" x="8004175" y="6102350"/>
          <p14:tracePt t="42106" x="8035925" y="6115050"/>
          <p14:tracePt t="42122" x="8080375" y="6121400"/>
          <p14:tracePt t="42139" x="8143875" y="6127750"/>
          <p14:tracePt t="42156" x="8178800" y="6127750"/>
          <p14:tracePt t="42172" x="8201025" y="6127750"/>
          <p14:tracePt t="42190" x="8242300" y="6127750"/>
          <p14:tracePt t="42206" x="8270875" y="6124575"/>
          <p14:tracePt t="42223" x="8315325" y="6111875"/>
          <p14:tracePt t="42240" x="8407400" y="6089650"/>
          <p14:tracePt t="42256" x="8480425" y="6073775"/>
          <p14:tracePt t="42273" x="8534400" y="6073775"/>
          <p14:tracePt t="42290" x="8582025" y="6061075"/>
          <p14:tracePt t="42306" x="8604250" y="6061075"/>
          <p14:tracePt t="42323" x="8613775" y="6061075"/>
          <p14:tracePt t="42340" x="8636000" y="6051550"/>
          <p14:tracePt t="42356" x="8648700" y="6051550"/>
          <p14:tracePt t="42373" x="8683625" y="6051550"/>
          <p14:tracePt t="42389" x="8705850" y="6045200"/>
          <p14:tracePt t="42407" x="8737600" y="6042025"/>
          <p14:tracePt t="42424" x="8769350" y="6029325"/>
          <p14:tracePt t="42440" x="8794750" y="6016625"/>
          <p14:tracePt t="42456" x="8810625" y="6000750"/>
          <p14:tracePt t="42473" x="8839200" y="5965825"/>
          <p14:tracePt t="42489" x="8864600" y="5924550"/>
          <p14:tracePt t="42506" x="8893175" y="5880100"/>
          <p14:tracePt t="42523" x="8924925" y="5829300"/>
          <p14:tracePt t="42539" x="8937625" y="5797550"/>
          <p14:tracePt t="42556" x="8947150" y="5775325"/>
          <p14:tracePt t="42573" x="8972550" y="5730875"/>
          <p14:tracePt t="42589" x="8985250" y="5708650"/>
          <p14:tracePt t="42606" x="8991600" y="5657850"/>
          <p14:tracePt t="42623" x="8991600" y="5572125"/>
          <p14:tracePt t="42640" x="8988425" y="5511800"/>
          <p14:tracePt t="42656" x="8975725" y="5464175"/>
          <p14:tracePt t="42673" x="8950325" y="5416550"/>
          <p14:tracePt t="42689" x="8931275" y="5391150"/>
          <p14:tracePt t="42706" x="8905875" y="5359400"/>
          <p14:tracePt t="42709" x="8896350" y="5353050"/>
          <p14:tracePt t="42723" x="8870950" y="5337175"/>
          <p14:tracePt t="42739" x="8848725" y="5318125"/>
          <p14:tracePt t="42756" x="8816975" y="5299075"/>
          <p14:tracePt t="42773" x="8778875" y="5270500"/>
          <p14:tracePt t="42789" x="8756650" y="5245100"/>
          <p14:tracePt t="42806" x="8724900" y="5226050"/>
          <p14:tracePt t="42823" x="8693150" y="5181600"/>
          <p14:tracePt t="42840" x="8677275" y="5165725"/>
          <p14:tracePt t="42857" x="8661400" y="5156200"/>
          <p14:tracePt t="42873" x="8636000" y="5127625"/>
          <p14:tracePt t="42889" x="8604250" y="5108575"/>
          <p14:tracePt t="42906" x="8578850" y="5099050"/>
          <p14:tracePt t="42923" x="8537575" y="5073650"/>
          <p14:tracePt t="42940" x="8512175" y="5054600"/>
          <p14:tracePt t="42956" x="8493125" y="5045075"/>
          <p14:tracePt t="42973" x="8470900" y="5022850"/>
          <p14:tracePt t="42990" x="8461375" y="5013325"/>
          <p14:tracePt t="43006" x="8451850" y="5003800"/>
          <p14:tracePt t="43022" x="8432800" y="4994275"/>
          <p14:tracePt t="43040" x="8420100" y="4994275"/>
          <p14:tracePt t="43056" x="8410575" y="4991100"/>
          <p14:tracePt t="43073" x="8391525" y="4991100"/>
          <p14:tracePt t="43090" x="8382000" y="4991100"/>
          <p14:tracePt t="43106" x="8372475" y="4991100"/>
          <p14:tracePt t="43122" x="8347075" y="4991100"/>
          <p14:tracePt t="43140" x="8315325" y="4991100"/>
          <p14:tracePt t="43157" x="8277225" y="4991100"/>
          <p14:tracePt t="43173" x="8255000" y="4991100"/>
          <p14:tracePt t="43190" x="8232775" y="4991100"/>
          <p14:tracePt t="43207" x="8204200" y="4991100"/>
          <p14:tracePt t="43223" x="8194675" y="4997450"/>
          <p14:tracePt t="43239" x="8185150" y="5000625"/>
          <p14:tracePt t="43257" x="8156575" y="5016500"/>
          <p14:tracePt t="43273" x="8140700" y="5035550"/>
          <p14:tracePt t="43290" x="8124825" y="5045075"/>
          <p14:tracePt t="43307" x="8089900" y="5060950"/>
          <p14:tracePt t="43322" x="8080375" y="5070475"/>
          <p14:tracePt t="43340" x="8070850" y="5086350"/>
          <p14:tracePt t="43356" x="8048625" y="5108575"/>
          <p14:tracePt t="43372" x="8032750" y="5124450"/>
          <p14:tracePt t="43390" x="8001000" y="5156200"/>
          <p14:tracePt t="43407" x="7972425" y="5191125"/>
          <p14:tracePt t="43423" x="7953375" y="5222875"/>
          <p14:tracePt t="43440" x="7927975" y="5245100"/>
          <p14:tracePt t="43456" x="7908925" y="5289550"/>
          <p14:tracePt t="43473" x="7899400" y="5311775"/>
          <p14:tracePt t="43489" x="7886700" y="5334000"/>
          <p14:tracePt t="43506" x="7861300" y="5394325"/>
          <p14:tracePt t="43523" x="7848600" y="5422900"/>
          <p14:tracePt t="43539" x="7835900" y="5467350"/>
          <p14:tracePt t="43556" x="7813675" y="5518150"/>
          <p14:tracePt t="43573" x="7800975" y="5543550"/>
          <p14:tracePt t="43589" x="7800975" y="5572125"/>
          <p14:tracePt t="43606" x="7794625" y="5619750"/>
          <p14:tracePt t="43623" x="7794625" y="5641975"/>
          <p14:tracePt t="43639" x="7794625" y="5676900"/>
          <p14:tracePt t="43656" x="7794625" y="5724525"/>
          <p14:tracePt t="43673" x="7794625" y="5762625"/>
          <p14:tracePt t="43691" x="7794625" y="5810250"/>
          <p14:tracePt t="43706" x="7794625" y="5832475"/>
          <p14:tracePt t="43723" x="7794625" y="5861050"/>
          <p14:tracePt t="43739" x="7794625" y="5876925"/>
          <p14:tracePt t="43756" x="7794625" y="5892800"/>
          <p14:tracePt t="43773" x="7794625" y="5902325"/>
          <p14:tracePt t="43790" x="7794625" y="5921375"/>
          <p14:tracePt t="43806" x="7794625" y="5927725"/>
          <p14:tracePt t="43840" x="7807325" y="5927725"/>
          <p14:tracePt t="43856" x="7820025" y="5927725"/>
          <p14:tracePt t="43873" x="7835900" y="5927725"/>
          <p14:tracePt t="43890" x="7851775" y="5927725"/>
          <p14:tracePt t="43906" x="7867650" y="5927725"/>
          <p14:tracePt t="43922" x="7877175" y="5927725"/>
          <p14:tracePt t="43940" x="7886700" y="5927725"/>
          <p14:tracePt t="43976" x="7889875" y="5927725"/>
          <p14:tracePt t="43990" x="7899400" y="5927725"/>
          <p14:tracePt t="44006" x="7908925" y="5927725"/>
          <p14:tracePt t="44023" x="7921625" y="5927725"/>
          <p14:tracePt t="44040" x="7934325" y="5927725"/>
          <p14:tracePt t="44056" x="7943850" y="5927725"/>
          <p14:tracePt t="44073" x="7950200" y="5930900"/>
          <p14:tracePt t="44090" x="7959725" y="5940425"/>
          <p14:tracePt t="44106" x="7969250" y="5946775"/>
          <p14:tracePt t="44123" x="7975600" y="5962650"/>
          <p14:tracePt t="44140" x="7988300" y="5972175"/>
          <p14:tracePt t="44156" x="8001000" y="5981700"/>
          <p14:tracePt t="44173" x="8010525" y="5991225"/>
          <p14:tracePt t="44190" x="8035925" y="6013450"/>
          <p14:tracePt t="44206" x="8058150" y="6022975"/>
          <p14:tracePt t="44223" x="8089900" y="6035675"/>
          <p14:tracePt t="44239" x="8137525" y="6048375"/>
          <p14:tracePt t="44256" x="8162925" y="6054725"/>
          <p14:tracePt t="44273" x="8185150" y="6061075"/>
          <p14:tracePt t="44290" x="8220075" y="6073775"/>
          <p14:tracePt t="44306" x="8229600" y="6076950"/>
          <p14:tracePt t="44323" x="8239125" y="6076950"/>
          <p14:tracePt t="44339" x="8270875" y="6076950"/>
          <p14:tracePt t="44356" x="8286750" y="6076950"/>
          <p14:tracePt t="44373" x="8315325" y="6076950"/>
          <p14:tracePt t="44389" x="8356600" y="6064250"/>
          <p14:tracePt t="44406" x="8394700" y="6057900"/>
          <p14:tracePt t="44424" x="8435975" y="6051550"/>
          <p14:tracePt t="44439" x="8458200" y="6051550"/>
          <p14:tracePt t="44456" x="8486775" y="6045200"/>
          <p14:tracePt t="44473" x="8502650" y="6038850"/>
          <p14:tracePt t="44489" x="8518525" y="6029325"/>
          <p14:tracePt t="44506" x="8528050" y="6029325"/>
          <p14:tracePt t="44522" x="8543925" y="6029325"/>
          <p14:tracePt t="44539" x="8556625" y="6029325"/>
          <p14:tracePt t="44556" x="8569325" y="6029325"/>
          <p14:tracePt t="44573" x="8588375" y="6029325"/>
          <p14:tracePt t="44589" x="8597900" y="6029325"/>
          <p14:tracePt t="44606" x="8601075" y="6022975"/>
          <p14:tracePt t="44624" x="8616950" y="6019800"/>
          <p14:tracePt t="44639" x="8623300" y="6007100"/>
          <p14:tracePt t="44656" x="8626475" y="6003925"/>
          <p14:tracePt t="44673" x="8639175" y="5997575"/>
          <p14:tracePt t="46077" x="8601075" y="5991225"/>
          <p14:tracePt t="46083" x="8543925" y="5991225"/>
          <p14:tracePt t="46091" x="8477250" y="5991225"/>
          <p14:tracePt t="46106" x="8328025" y="5991225"/>
          <p14:tracePt t="46122" x="8210550" y="5991225"/>
          <p14:tracePt t="46140" x="8105775" y="5991225"/>
          <p14:tracePt t="46173" x="8007350" y="6003925"/>
          <p14:tracePt t="46206" x="7956550" y="6013450"/>
          <p14:tracePt t="46222" x="7947025" y="6013450"/>
          <p14:tracePt t="46240" x="7931150" y="6013450"/>
          <p14:tracePt t="46256" x="7921625" y="6019800"/>
          <p14:tracePt t="46273" x="7908925" y="6022975"/>
          <p14:tracePt t="46290" x="7893050" y="6022975"/>
          <p14:tracePt t="46306" x="7883525" y="6022975"/>
          <p14:tracePt t="46323" x="7874000" y="6022975"/>
          <p14:tracePt t="46340" x="7858125" y="6022975"/>
          <p14:tracePt t="46356" x="7848600" y="6022975"/>
          <p14:tracePt t="46373" x="7839075" y="6022975"/>
          <p14:tracePt t="46390" x="7823200" y="6022975"/>
          <p14:tracePt t="46406" x="7807325" y="6022975"/>
          <p14:tracePt t="46422" x="7797800" y="6022975"/>
          <p14:tracePt t="46439" x="7785100" y="6007100"/>
          <p14:tracePt t="46456" x="7772400" y="5981700"/>
          <p14:tracePt t="46473" x="7747000" y="5937250"/>
          <p14:tracePt t="46489" x="7727950" y="5892800"/>
          <p14:tracePt t="46506" x="7715250" y="5864225"/>
          <p14:tracePt t="46522" x="7715250" y="5854700"/>
          <p14:tracePt t="46539" x="7715250" y="5838825"/>
          <p14:tracePt t="46556" x="7715250" y="5822950"/>
          <p14:tracePt t="46573" x="7715250" y="5813425"/>
          <p14:tracePt t="46589" x="7715250" y="5800725"/>
          <p14:tracePt t="46606" x="7715250" y="5788025"/>
          <p14:tracePt t="46623" x="7712075" y="5775325"/>
          <p14:tracePt t="46639" x="7705725" y="5759450"/>
          <p14:tracePt t="46656" x="7689850" y="5737225"/>
          <p14:tracePt t="46672" x="7677150" y="5705475"/>
          <p14:tracePt t="46689" x="7639050" y="5648325"/>
          <p14:tracePt t="46706" x="7597775" y="5616575"/>
          <p14:tracePt t="46722" x="7550150" y="5572125"/>
          <p14:tracePt t="46739" x="7483475" y="5534025"/>
          <p14:tracePt t="46756" x="7445375" y="5502275"/>
          <p14:tracePt t="46772" x="7397750" y="5483225"/>
          <p14:tracePt t="46789" x="7340600" y="5457825"/>
          <p14:tracePt t="46805" x="7318375" y="5445125"/>
          <p14:tracePt t="46822" x="7286625" y="5432425"/>
          <p14:tracePt t="46839" x="7258050" y="5416550"/>
          <p14:tracePt t="46856" x="7242175" y="5400675"/>
          <p14:tracePt t="46872" x="7232650" y="5391150"/>
          <p14:tracePt t="46889" x="7219950" y="5375275"/>
          <p14:tracePt t="46906" x="7207250" y="5365750"/>
          <p14:tracePt t="46923" x="7188200" y="5346700"/>
          <p14:tracePt t="46939" x="7178675" y="5337175"/>
          <p14:tracePt t="46955" x="7172325" y="5314950"/>
          <p14:tracePt t="46973" x="7159625" y="5273675"/>
          <p14:tracePt t="46989" x="7146925" y="5248275"/>
          <p14:tracePt t="47006" x="7131050" y="5222875"/>
          <p14:tracePt t="47023" x="7115175" y="5210175"/>
          <p14:tracePt t="47039" x="7105650" y="5200650"/>
          <p14:tracePt t="47055" x="7096125" y="5191125"/>
          <p14:tracePt t="47073" x="7077075" y="5175250"/>
          <p14:tracePt t="47089" x="7051675" y="5162550"/>
          <p14:tracePt t="47105" x="7016750" y="5149850"/>
          <p14:tracePt t="47123" x="6953250" y="5137150"/>
          <p14:tracePt t="47139" x="6915150" y="5137150"/>
          <p14:tracePt t="47155" x="6864350" y="5137150"/>
          <p14:tracePt t="47172" x="6800850" y="5137150"/>
          <p14:tracePt t="47189" x="6762750" y="5137150"/>
          <p14:tracePt t="47206" x="6740525" y="5130800"/>
          <p14:tracePt t="47223" x="6702425" y="5130800"/>
          <p14:tracePt t="47239" x="6689725" y="5130800"/>
          <p14:tracePt t="47255" x="6680200" y="5130800"/>
          <p14:tracePt t="47272" x="6661150" y="5121275"/>
          <p14:tracePt t="47289" x="6651625" y="5114925"/>
          <p14:tracePt t="47306" x="6629400" y="5105400"/>
          <p14:tracePt t="47323" x="6594475" y="5092700"/>
          <p14:tracePt t="47340" x="6578600" y="5083175"/>
          <p14:tracePt t="47356" x="6546850" y="5064125"/>
          <p14:tracePt t="47372" x="6511925" y="5045075"/>
          <p14:tracePt t="47389" x="6483350" y="5035550"/>
          <p14:tracePt t="47406" x="6457950" y="5022850"/>
          <p14:tracePt t="47422" x="6410325" y="4997450"/>
          <p14:tracePt t="47439" x="6365875" y="4991100"/>
          <p14:tracePt t="47458" x="6308725" y="4991100"/>
          <p14:tracePt t="47473" x="6280150" y="4991100"/>
          <p14:tracePt t="47489" x="6245225" y="4991100"/>
          <p14:tracePt t="47506" x="6207125" y="5000625"/>
          <p14:tracePt t="47522" x="6156325" y="5026025"/>
          <p14:tracePt t="47539" x="6118225" y="5038725"/>
          <p14:tracePt t="47556" x="6096000" y="5054600"/>
          <p14:tracePt t="47573" x="6051550" y="5099050"/>
          <p14:tracePt t="47590" x="6026150" y="5140325"/>
          <p14:tracePt t="47606" x="5975350" y="5226050"/>
          <p14:tracePt t="47622" x="5953125" y="5292725"/>
          <p14:tracePt t="47639" x="5940425" y="5330825"/>
          <p14:tracePt t="47655" x="5921375" y="5375275"/>
          <p14:tracePt t="47673" x="5902325" y="5432425"/>
          <p14:tracePt t="47688" x="5889625" y="5457825"/>
          <p14:tracePt t="47706" x="5867400" y="5499100"/>
          <p14:tracePt t="47722" x="5854700" y="5530850"/>
          <p14:tracePt t="47739" x="5842000" y="5559425"/>
          <p14:tracePt t="47756" x="5822950" y="5603875"/>
          <p14:tracePt t="47773" x="5819775" y="5632450"/>
          <p14:tracePt t="47789" x="5819775" y="5661025"/>
          <p14:tracePt t="47806" x="5813425" y="5695950"/>
          <p14:tracePt t="47822" x="5813425" y="5724525"/>
          <p14:tracePt t="47839" x="5813425" y="5740400"/>
          <p14:tracePt t="47855" x="5800725" y="5772150"/>
          <p14:tracePt t="47872" x="5800725" y="5794375"/>
          <p14:tracePt t="47889" x="5797550" y="5810250"/>
          <p14:tracePt t="47906" x="5791200" y="5845175"/>
          <p14:tracePt t="47922" x="5791200" y="5861050"/>
          <p14:tracePt t="47940" x="5791200" y="5870575"/>
          <p14:tracePt t="47955" x="5791200" y="5895975"/>
          <p14:tracePt t="47972" x="5791200" y="5911850"/>
          <p14:tracePt t="47989" x="5791200" y="5921375"/>
          <p14:tracePt t="48005" x="5791200" y="5946775"/>
          <p14:tracePt t="48022" x="5791200" y="5956300"/>
          <p14:tracePt t="48039" x="5791200" y="5972175"/>
          <p14:tracePt t="48056" x="5791200" y="5991225"/>
          <p14:tracePt t="48072" x="5791200" y="6000750"/>
          <p14:tracePt t="48089" x="5791200" y="6010275"/>
          <p14:tracePt t="48106" x="5791200" y="6026150"/>
          <p14:tracePt t="48122" x="5807075" y="6035675"/>
          <p14:tracePt t="48139" x="5813425" y="6045200"/>
          <p14:tracePt t="48156" x="5816600" y="6061075"/>
          <p14:tracePt t="48173" x="5829300" y="6076950"/>
          <p14:tracePt t="48189" x="5832475" y="6092825"/>
          <p14:tracePt t="48206" x="5851525" y="6134100"/>
          <p14:tracePt t="48222" x="5876925" y="6159500"/>
          <p14:tracePt t="48239" x="5902325" y="6188075"/>
          <p14:tracePt t="48256" x="5946775" y="6226175"/>
          <p14:tracePt t="48272" x="5969000" y="6257925"/>
          <p14:tracePt t="48290" x="6013450" y="6302375"/>
          <p14:tracePt t="48305" x="6042025" y="6340475"/>
          <p14:tracePt t="48322" x="6064250" y="6359525"/>
          <p14:tracePt t="48340" x="6092825" y="6359525"/>
          <p14:tracePt t="48356" x="6121400" y="6359525"/>
          <p14:tracePt t="48373" x="6137275" y="6359525"/>
          <p14:tracePt t="48390" x="6156325" y="6359525"/>
          <p14:tracePt t="48405" x="6178550" y="6359525"/>
          <p14:tracePt t="48422" x="6188075" y="6359525"/>
          <p14:tracePt t="48710" x="6200775" y="6372225"/>
          <p14:tracePt t="48718" x="6223000" y="6391275"/>
          <p14:tracePt t="48725" x="6242050" y="6403975"/>
          <p14:tracePt t="48738" x="6289675" y="6445250"/>
          <p14:tracePt t="48755" x="6334125" y="6470650"/>
          <p14:tracePt t="48772" x="6375400" y="6505575"/>
          <p14:tracePt t="48789" x="6438900" y="6543675"/>
          <p14:tracePt t="48805" x="6496050" y="6578600"/>
          <p14:tracePt t="48823" x="6550025" y="6591300"/>
          <p14:tracePt t="48838" x="6613525" y="6597650"/>
          <p14:tracePt t="48856" x="6657975" y="6597650"/>
          <p14:tracePt t="48873" x="6680200" y="6597650"/>
          <p14:tracePt t="48889" x="6727825" y="6594475"/>
          <p14:tracePt t="48906" x="6759575" y="6584950"/>
          <p14:tracePt t="48923" x="6810375" y="6584950"/>
          <p14:tracePt t="48939" x="6915150" y="6575425"/>
          <p14:tracePt t="48956" x="6965950" y="6575425"/>
          <p14:tracePt t="48972" x="7010400" y="6575425"/>
          <p14:tracePt t="48989" x="7058025" y="6569075"/>
          <p14:tracePt t="49005" x="7080250" y="6553200"/>
          <p14:tracePt t="49022" x="7112000" y="6540500"/>
          <p14:tracePt t="49039" x="7146925" y="6521450"/>
          <p14:tracePt t="49056" x="7185025" y="6515100"/>
          <p14:tracePt t="49072" x="7207250" y="6515100"/>
          <p14:tracePt t="49089" x="7245350" y="6515100"/>
          <p14:tracePt t="49106" x="7254875" y="6515100"/>
          <p14:tracePt t="49123" x="7264400" y="6515100"/>
          <p14:tracePt t="49156" x="7283450" y="6492875"/>
          <p14:tracePt t="49173" x="7289800" y="6457950"/>
          <p14:tracePt t="49189" x="7292975" y="6429375"/>
          <p14:tracePt t="49205" x="7299325" y="6419850"/>
          <p14:tracePt t="49223" x="7305675" y="6403975"/>
          <p14:tracePt t="49239" x="7315200" y="6394450"/>
          <p14:tracePt t="49255" x="7315200" y="6378575"/>
          <p14:tracePt t="49272" x="7315200" y="6308725"/>
          <p14:tracePt t="49289" x="7315200" y="6248400"/>
          <p14:tracePt t="49305" x="7308850" y="6188075"/>
          <p14:tracePt t="49323" x="7289800" y="6130925"/>
          <p14:tracePt t="49339" x="7280275" y="6108700"/>
          <p14:tracePt t="49356" x="7261225" y="6070600"/>
          <p14:tracePt t="49373" x="7226300" y="6003925"/>
          <p14:tracePt t="49389" x="7185025" y="5962650"/>
          <p14:tracePt t="49405" x="7140575" y="5892800"/>
          <p14:tracePt t="49422" x="7092950" y="5826125"/>
          <p14:tracePt t="49438" x="7073900" y="5788025"/>
          <p14:tracePt t="49456" x="7058025" y="5775325"/>
          <p14:tracePt t="49472" x="7048500" y="5762625"/>
          <p14:tracePt t="49488" x="7048500" y="5756275"/>
          <p14:tracePt t="49505" x="7048500" y="5746750"/>
          <p14:tracePt t="49522" x="7032625" y="5737225"/>
          <p14:tracePt t="49539" x="7023100" y="5730875"/>
          <p14:tracePt t="49555" x="7016750" y="5727700"/>
          <p14:tracePt t="49588" x="7016750" y="5721350"/>
          <p14:tracePt t="49606" x="7007225" y="5721350"/>
          <p14:tracePt t="49622" x="6991350" y="5721350"/>
          <p14:tracePt t="49638" x="6981825" y="5721350"/>
          <p14:tracePt t="49656" x="6972300" y="5721350"/>
          <p14:tracePt t="49672" x="6953250" y="5721350"/>
          <p14:tracePt t="49689" x="6943725" y="5721350"/>
          <p14:tracePt t="49705" x="6934200" y="5724525"/>
          <p14:tracePt t="49723" x="6918325" y="5737225"/>
          <p14:tracePt t="49739" x="6902450" y="5753100"/>
          <p14:tracePt t="49756" x="6892925" y="5762625"/>
          <p14:tracePt t="49772" x="6877050" y="5784850"/>
          <p14:tracePt t="49789" x="6867525" y="5816600"/>
          <p14:tracePt t="49805" x="6848475" y="5838825"/>
          <p14:tracePt t="49822" x="6835775" y="5867400"/>
          <p14:tracePt t="49839" x="6835775" y="5876925"/>
          <p14:tracePt t="49855" x="6835775" y="5886450"/>
          <p14:tracePt t="49872" x="6835775" y="5899150"/>
          <p14:tracePt t="49900" x="6835775" y="5905500"/>
          <p14:tracePt t="49942" x="6835775" y="5915025"/>
          <p14:tracePt t="49964" x="6835775" y="5921375"/>
          <p14:tracePt t="49992" x="6838950" y="5924550"/>
          <p14:tracePt t="50000" x="6845300" y="5924550"/>
          <p14:tracePt t="50006" x="6854825" y="5930900"/>
          <p14:tracePt t="50023" x="6864350" y="5934075"/>
          <p14:tracePt t="50039" x="6880225" y="5940425"/>
          <p14:tracePt t="50056" x="6905625" y="5946775"/>
          <p14:tracePt t="50072" x="6927850" y="5953125"/>
          <p14:tracePt t="50089" x="6950075" y="5953125"/>
          <p14:tracePt t="50106" x="6991350" y="5953125"/>
          <p14:tracePt t="50122" x="7013575" y="5953125"/>
          <p14:tracePt t="50138" x="7035800" y="5953125"/>
          <p14:tracePt t="50156" x="7051675" y="5953125"/>
          <p14:tracePt t="50172" x="7061200" y="5953125"/>
          <p14:tracePt t="50188" x="7077075" y="5953125"/>
          <p14:tracePt t="50205" x="7086600" y="5953125"/>
          <p14:tracePt t="50222" x="7089775" y="5953125"/>
          <p14:tracePt t="50255" x="7096125" y="5953125"/>
          <p14:tracePt t="52092" x="7096125" y="5949950"/>
          <p14:tracePt t="52100" x="7096125" y="5946775"/>
          <p14:tracePt t="52106" x="7096125" y="5940425"/>
          <p14:tracePt t="52122" x="7096125" y="5937250"/>
          <p14:tracePt t="52139" x="7096125" y="5930900"/>
          <p14:tracePt t="52157" x="7096125" y="5924550"/>
          <p14:tracePt t="54094" x="7112000" y="5924550"/>
          <p14:tracePt t="54101" x="7131050" y="5924550"/>
          <p14:tracePt t="54108" x="7156450" y="5924550"/>
          <p14:tracePt t="54123" x="7200900" y="5918200"/>
          <p14:tracePt t="54138" x="7264400" y="5905500"/>
          <p14:tracePt t="54157" x="7366000" y="5883275"/>
          <p14:tracePt t="54188" x="7483475" y="5848350"/>
          <p14:tracePt t="54222" x="7610475" y="5816600"/>
          <p14:tracePt t="54238" x="7664450" y="5800725"/>
          <p14:tracePt t="54256" x="7727950" y="5781675"/>
          <p14:tracePt t="54272" x="7753350" y="5768975"/>
          <p14:tracePt t="54288" x="7781925" y="5765800"/>
          <p14:tracePt t="54305" x="7804150" y="5759450"/>
          <p14:tracePt t="54322" x="7845425" y="5746750"/>
          <p14:tracePt t="54338" x="7870825" y="5734050"/>
          <p14:tracePt t="54356" x="7918450" y="5734050"/>
          <p14:tracePt t="54372" x="7956550" y="5715000"/>
          <p14:tracePt t="54388" x="7985125" y="5708650"/>
          <p14:tracePt t="54405" x="8023225" y="5702300"/>
          <p14:tracePt t="54422" x="8058150" y="5695950"/>
          <p14:tracePt t="54438" x="8074025" y="5695950"/>
          <p14:tracePt t="54456" x="8086725" y="5695950"/>
          <p14:tracePt t="54472" x="8096250" y="5695950"/>
          <p14:tracePt t="54488" x="8102600" y="5695950"/>
          <p14:tracePt t="54527" x="8105775" y="5695950"/>
          <p14:tracePt t="54548" x="8118475" y="5695950"/>
          <p14:tracePt t="54563" x="8121650" y="5695950"/>
          <p14:tracePt t="54571" x="8121650" y="5692775"/>
          <p14:tracePt t="54588" x="8128000" y="5683250"/>
          <p14:tracePt t="54605" x="8131175" y="5661025"/>
          <p14:tracePt t="54621" x="8131175" y="5651500"/>
          <p14:tracePt t="54638" x="8131175" y="5641975"/>
          <p14:tracePt t="54655" x="8131175" y="5629275"/>
          <p14:tracePt t="54671" x="8124825" y="5607050"/>
          <p14:tracePt t="54688" x="8099425" y="5581650"/>
          <p14:tracePt t="54705" x="8058150" y="5514975"/>
          <p14:tracePt t="54721" x="8016875" y="5467350"/>
          <p14:tracePt t="54738" x="7994650" y="5441950"/>
          <p14:tracePt t="54755" x="7956550" y="5407025"/>
          <p14:tracePt t="54771" x="7947025" y="5391150"/>
          <p14:tracePt t="54788" x="7937500" y="5381625"/>
          <p14:tracePt t="54804" x="7912100" y="5346700"/>
          <p14:tracePt t="54822" x="7902575" y="5324475"/>
          <p14:tracePt t="54838" x="7896225" y="5280025"/>
          <p14:tracePt t="54855" x="7896225" y="5216525"/>
          <p14:tracePt t="54871" x="7896225" y="5181600"/>
          <p14:tracePt t="54889" x="7896225" y="5159375"/>
          <p14:tracePt t="54905" x="7896225" y="5127625"/>
          <p14:tracePt t="54921" x="7896225" y="5111750"/>
          <p14:tracePt t="54938" x="7896225" y="5095875"/>
          <p14:tracePt t="54940" x="7896225" y="5089525"/>
          <p14:tracePt t="54955" x="7896225" y="5073650"/>
          <p14:tracePt t="54975" x="7896225" y="5054600"/>
          <p14:tracePt t="54988" x="7896225" y="5048250"/>
          <p14:tracePt t="55005" x="7899400" y="5022850"/>
          <p14:tracePt t="55021" x="7899400" y="5013325"/>
          <p14:tracePt t="55038" x="7908925" y="5003800"/>
          <p14:tracePt t="55055" x="7924800" y="4987925"/>
          <p14:tracePt t="55071" x="7934325" y="4972050"/>
          <p14:tracePt t="55089" x="7947025" y="4959350"/>
          <p14:tracePt t="55105" x="7959725" y="4949825"/>
          <p14:tracePt t="55122" x="7972425" y="4937125"/>
          <p14:tracePt t="55139" x="7988300" y="4918075"/>
          <p14:tracePt t="55155" x="7997825" y="4918075"/>
          <p14:tracePt t="55172" x="8026400" y="4918075"/>
          <p14:tracePt t="55189" x="8061325" y="4918075"/>
          <p14:tracePt t="55205" x="8089900" y="4918075"/>
          <p14:tracePt t="55222" x="8105775" y="4933950"/>
          <p14:tracePt t="55239" x="8150225" y="4949825"/>
          <p14:tracePt t="55255" x="8178800" y="4962525"/>
          <p14:tracePt t="55271" x="8226425" y="4975225"/>
          <p14:tracePt t="55289" x="8289925" y="5006975"/>
          <p14:tracePt t="55305" x="8347075" y="5029200"/>
          <p14:tracePt t="55322" x="8385175" y="5048250"/>
          <p14:tracePt t="55338" x="8467725" y="5089525"/>
          <p14:tracePt t="55355" x="8521700" y="5118100"/>
          <p14:tracePt t="55371" x="8582025" y="5153025"/>
          <p14:tracePt t="55388" x="8648700" y="5200650"/>
          <p14:tracePt t="55405" x="8686800" y="5226050"/>
          <p14:tracePt t="55422" x="8712200" y="5251450"/>
          <p14:tracePt t="55439" x="8756650" y="5295900"/>
          <p14:tracePt t="55455" x="8772525" y="5311775"/>
          <p14:tracePt t="55471" x="8788400" y="5334000"/>
          <p14:tracePt t="55488" x="8823325" y="5356225"/>
          <p14:tracePt t="55505" x="8832850" y="5365750"/>
          <p14:tracePt t="55522" x="8848725" y="5381625"/>
          <p14:tracePt t="55538" x="8867775" y="5397500"/>
          <p14:tracePt t="55555" x="8883650" y="5407025"/>
          <p14:tracePt t="55571" x="8893175" y="5416550"/>
          <p14:tracePt t="55588" x="8918575" y="5457825"/>
          <p14:tracePt t="55605" x="8931275" y="5489575"/>
          <p14:tracePt t="55622" x="8940800" y="5511800"/>
          <p14:tracePt t="55638" x="8959850" y="5553075"/>
          <p14:tracePt t="55655" x="8978900" y="5578475"/>
          <p14:tracePt t="55671" x="8985250" y="5600700"/>
          <p14:tracePt t="55688" x="8985250" y="5641975"/>
          <p14:tracePt t="55705" x="8985250" y="5654675"/>
          <p14:tracePt t="55722" x="8985250" y="5683250"/>
          <p14:tracePt t="55739" x="8985250" y="5705475"/>
          <p14:tracePt t="55755" x="8985250" y="5734050"/>
          <p14:tracePt t="55772" x="8982075" y="5765800"/>
          <p14:tracePt t="55788" x="8963025" y="5803900"/>
          <p14:tracePt t="55805" x="8950325" y="5829300"/>
          <p14:tracePt t="55822" x="8937625" y="5870575"/>
          <p14:tracePt t="55839" x="8928100" y="5886450"/>
          <p14:tracePt t="55855" x="8918575" y="5902325"/>
          <p14:tracePt t="55872" x="8896350" y="5918200"/>
          <p14:tracePt t="55888" x="8886825" y="5927725"/>
          <p14:tracePt t="55905" x="8877300" y="5937250"/>
          <p14:tracePt t="55922" x="8855075" y="5953125"/>
          <p14:tracePt t="55938" x="8845550" y="5962650"/>
          <p14:tracePt t="55955" x="8836025" y="5978525"/>
          <p14:tracePt t="55958" x="8829675" y="5994400"/>
          <p14:tracePt t="55972" x="8816975" y="6016625"/>
          <p14:tracePt t="55988" x="8794750" y="6042025"/>
          <p14:tracePt t="56005" x="8769350" y="6073775"/>
          <p14:tracePt t="56022" x="8709025" y="6121400"/>
          <p14:tracePt t="56039" x="8670925" y="6146800"/>
          <p14:tracePt t="56056" x="8645525" y="6169025"/>
          <p14:tracePt t="56073" x="8601075" y="6213475"/>
          <p14:tracePt t="56089" x="8575675" y="6245225"/>
          <p14:tracePt t="56105" x="8547100" y="6264275"/>
          <p14:tracePt t="56121" x="8502650" y="6289675"/>
          <p14:tracePt t="56138" x="8464550" y="6308725"/>
          <p14:tracePt t="56155" x="8442325" y="6318250"/>
          <p14:tracePt t="56171" x="8397875" y="6337300"/>
          <p14:tracePt t="56188" x="8375650" y="6356350"/>
          <p14:tracePt t="56205" x="8343900" y="6381750"/>
          <p14:tracePt t="56222" x="8302625" y="6397625"/>
          <p14:tracePt t="56238" x="8286750" y="6410325"/>
          <p14:tracePt t="56255" x="8277225" y="6423025"/>
          <p14:tracePt t="56271" x="8255000" y="6438900"/>
          <p14:tracePt t="56288" x="8239125" y="6451600"/>
          <p14:tracePt t="56305" x="8223250" y="6461125"/>
          <p14:tracePt t="56321" x="8207375" y="6464300"/>
          <p14:tracePt t="56339" x="8185150" y="6477000"/>
          <p14:tracePt t="56356" x="8159750" y="6477000"/>
          <p14:tracePt t="56371" x="8131175" y="6477000"/>
          <p14:tracePt t="56389" x="8105775" y="6461125"/>
          <p14:tracePt t="56405" x="8077200" y="6451600"/>
          <p14:tracePt t="56421" x="8039100" y="6407150"/>
          <p14:tracePt t="56438" x="8026400" y="6381750"/>
          <p14:tracePt t="56455" x="8010525" y="6359525"/>
          <p14:tracePt t="56457" x="8004175" y="6340475"/>
          <p14:tracePt t="56471" x="7991475" y="6318250"/>
          <p14:tracePt t="56488" x="7991475" y="6286500"/>
          <p14:tracePt t="56505" x="7991475" y="6226175"/>
          <p14:tracePt t="56522" x="7985125" y="6188075"/>
          <p14:tracePt t="56538" x="7985125" y="6143625"/>
          <p14:tracePt t="56556" x="7978775" y="6096000"/>
          <p14:tracePt t="56571" x="7972425" y="6073775"/>
          <p14:tracePt t="56588" x="7972425" y="6045200"/>
          <p14:tracePt t="56605" x="7972425" y="6016625"/>
          <p14:tracePt t="56621" x="7972425" y="5988050"/>
          <p14:tracePt t="56638" x="7972425" y="5972175"/>
          <p14:tracePt t="56655" x="7972425" y="5959475"/>
          <p14:tracePt t="56671" x="7972425" y="5943600"/>
          <p14:tracePt t="56688" x="7972425" y="5934075"/>
          <p14:tracePt t="56705" x="7972425" y="5892800"/>
          <p14:tracePt t="56721" x="7972425" y="5870575"/>
          <p14:tracePt t="56738" x="7972425" y="5851525"/>
          <p14:tracePt t="56755" x="7972425" y="5810250"/>
          <p14:tracePt t="56771" x="7972425" y="5788025"/>
          <p14:tracePt t="56788" x="7972425" y="5743575"/>
          <p14:tracePt t="56804" x="7972425" y="5689600"/>
          <p14:tracePt t="56821" x="7972425" y="5635625"/>
          <p14:tracePt t="56838" x="7972425" y="5584825"/>
          <p14:tracePt t="56854" x="7972425" y="5514975"/>
          <p14:tracePt t="56871" x="7972425" y="5476875"/>
          <p14:tracePt t="56888" x="7972425" y="5432425"/>
          <p14:tracePt t="56905" x="7943850" y="5343525"/>
          <p14:tracePt t="56921" x="7937500" y="5280025"/>
          <p14:tracePt t="56938" x="7924800" y="5216525"/>
          <p14:tracePt t="56954" x="7918450" y="5146675"/>
          <p14:tracePt t="56971" x="7918450" y="5118100"/>
          <p14:tracePt t="56988" x="7918450" y="5095875"/>
          <p14:tracePt t="56990" x="7912100" y="5083175"/>
          <p14:tracePt t="57004" x="7912100" y="5073650"/>
          <p14:tracePt t="57022" x="7912100" y="5057775"/>
          <p14:tracePt t="57039" x="7912100" y="5045075"/>
          <p14:tracePt t="57056" x="7912100" y="5029200"/>
          <p14:tracePt t="57072" x="7912100" y="5013325"/>
          <p14:tracePt t="57088" x="7912100" y="5003800"/>
          <p14:tracePt t="57105" x="7912100" y="4987925"/>
          <p14:tracePt t="57121" x="7912100" y="4984750"/>
          <p14:tracePt t="57155" x="7912100" y="4978400"/>
          <p14:tracePt t="57183" x="7918450" y="4978400"/>
          <p14:tracePt t="57190" x="7921625" y="4978400"/>
          <p14:tracePt t="57204" x="7934325" y="4978400"/>
          <p14:tracePt t="57221" x="7959725" y="4978400"/>
          <p14:tracePt t="57238" x="7997825" y="4978400"/>
          <p14:tracePt t="57255" x="8077200" y="4997450"/>
          <p14:tracePt t="57271" x="8112125" y="5010150"/>
          <p14:tracePt t="57289" x="8169275" y="5019675"/>
          <p14:tracePt t="57304" x="8201025" y="5032375"/>
          <p14:tracePt t="57321" x="8223250" y="5038725"/>
          <p14:tracePt t="57339" x="8264525" y="5038725"/>
          <p14:tracePt t="57354" x="8286750" y="5045075"/>
          <p14:tracePt t="57371" x="8308975" y="5051425"/>
          <p14:tracePt t="57388" x="8350250" y="5057775"/>
          <p14:tracePt t="57404" x="8378825" y="5064125"/>
          <p14:tracePt t="57421" x="8401050" y="5064125"/>
          <p14:tracePt t="57438" x="8435975" y="5064125"/>
          <p14:tracePt t="57455" x="8448675" y="5064125"/>
          <p14:tracePt t="57471" x="8464550" y="5067300"/>
          <p14:tracePt t="57489" x="8493125" y="5080000"/>
          <p14:tracePt t="57505" x="8509000" y="5095875"/>
          <p14:tracePt t="57521" x="8524875" y="5105400"/>
          <p14:tracePt t="57539" x="8556625" y="5121275"/>
          <p14:tracePt t="57555" x="8572500" y="5130800"/>
          <p14:tracePt t="57571" x="8597900" y="5156200"/>
          <p14:tracePt t="57588" x="8632825" y="5191125"/>
          <p14:tracePt t="57604" x="8658225" y="5222875"/>
          <p14:tracePt t="57621" x="8677275" y="5248275"/>
          <p14:tracePt t="57638" x="8699500" y="5289550"/>
          <p14:tracePt t="57654" x="8718550" y="5314950"/>
          <p14:tracePt t="57671" x="8731250" y="5343525"/>
          <p14:tracePt t="57688" x="8750300" y="5387975"/>
          <p14:tracePt t="57705" x="8759825" y="5403850"/>
          <p14:tracePt t="57721" x="8759825" y="5413375"/>
          <p14:tracePt t="57738" x="8775700" y="5441950"/>
          <p14:tracePt t="57755" x="8782050" y="5451475"/>
          <p14:tracePt t="57771" x="8782050" y="5467350"/>
          <p14:tracePt t="57788" x="8791575" y="5480050"/>
          <p14:tracePt t="57804" x="8791575" y="5502275"/>
          <p14:tracePt t="57821" x="8797925" y="5518150"/>
          <p14:tracePt t="57838" x="8801100" y="5530850"/>
          <p14:tracePt t="57855" x="8807450" y="5553075"/>
          <p14:tracePt t="57871" x="8807450" y="5562600"/>
          <p14:tracePt t="57888" x="8810625" y="5578475"/>
          <p14:tracePt t="57905" x="8816975" y="5588000"/>
          <p14:tracePt t="57921" x="8826500" y="5603875"/>
          <p14:tracePt t="57938" x="8826500" y="5616575"/>
          <p14:tracePt t="57955" x="8832850" y="5629275"/>
          <p14:tracePt t="57971" x="8832850" y="5648325"/>
          <p14:tracePt t="57988" x="8832850" y="5683250"/>
          <p14:tracePt t="58005" x="8832850" y="5711825"/>
          <p14:tracePt t="58022" x="8832850" y="5753100"/>
          <p14:tracePt t="58038" x="8816975" y="5781675"/>
          <p14:tracePt t="58055" x="8804275" y="5807075"/>
          <p14:tracePt t="58071" x="8794750" y="5835650"/>
          <p14:tracePt t="58088" x="8782050" y="5851525"/>
          <p14:tracePt t="58104" x="8778875" y="5861050"/>
          <p14:tracePt t="58122" x="8756650" y="5876925"/>
          <p14:tracePt t="58138" x="8753475" y="5886450"/>
          <p14:tracePt t="58155" x="8753475" y="5895975"/>
          <p14:tracePt t="58172" x="8753475" y="5908675"/>
          <p14:tracePt t="58188" x="8753475" y="5924550"/>
          <p14:tracePt t="58250" x="8753475" y="5930900"/>
          <p14:tracePt t="58272" x="8753475" y="5934075"/>
          <p14:tracePt t="58286" x="8753475" y="5940425"/>
          <p14:tracePt t="58308" x="8753475" y="5943600"/>
          <p14:tracePt t="58314" x="8753475" y="5949950"/>
          <p14:tracePt t="58336" x="8753475" y="5953125"/>
          <p14:tracePt t="58343" x="8753475" y="5959475"/>
          <p14:tracePt t="58355" x="8753475" y="5969000"/>
          <p14:tracePt t="58372" x="8747125" y="5984875"/>
          <p14:tracePt t="58388" x="8737600" y="6000750"/>
          <p14:tracePt t="58404" x="8724900" y="6029325"/>
          <p14:tracePt t="58421" x="8702675" y="6061075"/>
          <p14:tracePt t="58438" x="8693150" y="6070600"/>
          <p14:tracePt t="58455" x="8683625" y="6089650"/>
          <p14:tracePt t="58471" x="8655050" y="6105525"/>
          <p14:tracePt t="58488" x="8632825" y="6118225"/>
          <p14:tracePt t="58505" x="8613775" y="6134100"/>
          <p14:tracePt t="58521" x="8572500" y="6153150"/>
          <p14:tracePt t="58539" x="8534400" y="6165850"/>
          <p14:tracePt t="58555" x="8483600" y="6178550"/>
          <p14:tracePt t="58571" x="8404225" y="6178550"/>
          <p14:tracePt t="58588" x="8366125" y="6178550"/>
          <p14:tracePt t="58604" x="8337550" y="6178550"/>
          <p14:tracePt t="58621" x="8302625" y="6178550"/>
          <p14:tracePt t="58638" x="8289925" y="6178550"/>
          <p14:tracePt t="58654" x="8280400" y="6178550"/>
          <p14:tracePt t="58671" x="8264525" y="6178550"/>
          <p14:tracePt t="58688" x="8255000" y="6178550"/>
          <p14:tracePt t="58705" x="8245475" y="6172200"/>
          <p14:tracePt t="58721" x="8204200" y="6156325"/>
          <p14:tracePt t="58738" x="8172450" y="6130925"/>
          <p14:tracePt t="58755" x="8153400" y="6115050"/>
          <p14:tracePt t="58771" x="8140700" y="6105525"/>
          <p14:tracePt t="58788" x="8131175" y="6096000"/>
          <p14:tracePt t="58805" x="8112125" y="6076950"/>
          <p14:tracePt t="58821" x="8102600" y="6067425"/>
          <p14:tracePt t="58838" x="8089900" y="6057900"/>
          <p14:tracePt t="58855" x="8064500" y="6038850"/>
          <p14:tracePt t="58871" x="8048625" y="6010275"/>
          <p14:tracePt t="58888" x="8035925" y="5984875"/>
          <p14:tracePt t="58906" x="8010525" y="5949950"/>
          <p14:tracePt t="58921" x="8007350" y="5927725"/>
          <p14:tracePt t="58938" x="8007350" y="5905500"/>
          <p14:tracePt t="58955" x="8007350" y="5870575"/>
          <p14:tracePt t="58971" x="8007350" y="5842000"/>
          <p14:tracePt t="58988" x="8007350" y="5807075"/>
          <p14:tracePt t="59005" x="8007350" y="5765800"/>
          <p14:tracePt t="59021" x="8007350" y="5737225"/>
          <p14:tracePt t="59038" x="8007350" y="5721350"/>
          <p14:tracePt t="59054" x="8007350" y="5699125"/>
          <p14:tracePt t="59071" x="8020050" y="5683250"/>
          <p14:tracePt t="59088" x="8032750" y="5661025"/>
          <p14:tracePt t="59104" x="8045450" y="5619750"/>
          <p14:tracePt t="59121" x="8058150" y="5581650"/>
          <p14:tracePt t="59138" x="8064500" y="5537200"/>
          <p14:tracePt t="59154" x="8070850" y="5480050"/>
          <p14:tracePt t="59171" x="8080375" y="5457825"/>
          <p14:tracePt t="59189" x="8093075" y="5432425"/>
          <p14:tracePt t="59204" x="8099425" y="5413375"/>
          <p14:tracePt t="59221" x="8099425" y="5403850"/>
          <p14:tracePt t="59239" x="8099425" y="5387975"/>
          <p14:tracePt t="59254" x="8099425" y="5368925"/>
          <p14:tracePt t="59271" x="8099425" y="5353050"/>
          <p14:tracePt t="59288" x="8099425" y="5330825"/>
          <p14:tracePt t="59304" x="8099425" y="5299075"/>
          <p14:tracePt t="59321" x="8099425" y="5270500"/>
          <p14:tracePt t="59338" x="8102600" y="5248275"/>
          <p14:tracePt t="59354" x="8102600" y="5207000"/>
          <p14:tracePt t="59371" x="8108950" y="5191125"/>
          <p14:tracePt t="59388" x="8108950" y="5162550"/>
          <p14:tracePt t="59404" x="8108950" y="5143500"/>
          <p14:tracePt t="59421" x="8108950" y="5130800"/>
          <p14:tracePt t="59438" x="8108950" y="5118100"/>
          <p14:tracePt t="59454" x="8108950" y="5102225"/>
          <p14:tracePt t="59471" x="8108950" y="5092700"/>
          <p14:tracePt t="59488" x="8108950" y="5086350"/>
          <p14:tracePt t="59521" x="8112125" y="5086350"/>
          <p14:tracePt t="59539" x="8134350" y="5086350"/>
          <p14:tracePt t="59555" x="8143875" y="5086350"/>
          <p14:tracePt t="59571" x="8153400" y="5086350"/>
          <p14:tracePt t="59588" x="8169275" y="5086350"/>
          <p14:tracePt t="59604" x="8188325" y="5086350"/>
          <p14:tracePt t="59621" x="8210550" y="5086350"/>
          <p14:tracePt t="59638" x="8251825" y="5089525"/>
          <p14:tracePt t="59654" x="8283575" y="5102225"/>
          <p14:tracePt t="59671" x="8312150" y="5114925"/>
          <p14:tracePt t="59688" x="8369300" y="5140325"/>
          <p14:tracePt t="59705" x="8394700" y="5159375"/>
          <p14:tracePt t="59721" x="8416925" y="5168900"/>
          <p14:tracePt t="59738" x="8451850" y="5194300"/>
          <p14:tracePt t="59754" x="8467725" y="5203825"/>
          <p14:tracePt t="59772" x="8483600" y="5213350"/>
          <p14:tracePt t="59788" x="8499475" y="5229225"/>
          <p14:tracePt t="59805" x="8509000" y="5245100"/>
          <p14:tracePt t="59821" x="8518525" y="5254625"/>
          <p14:tracePt t="59838" x="8540750" y="5270500"/>
          <p14:tracePt t="59854" x="8550275" y="5280025"/>
          <p14:tracePt t="59871" x="8559800" y="5295900"/>
          <p14:tracePt t="59887" x="8575675" y="5308600"/>
          <p14:tracePt t="59905" x="8588375" y="5318125"/>
          <p14:tracePt t="59921" x="8601075" y="5330825"/>
          <p14:tracePt t="59938" x="8613775" y="5349875"/>
          <p14:tracePt t="59954" x="8626475" y="5372100"/>
          <p14:tracePt t="59971" x="8651875" y="5403850"/>
          <p14:tracePt t="59988" x="8674100" y="5432425"/>
          <p14:tracePt t="60004" x="8705850" y="5457825"/>
          <p14:tracePt t="60021" x="8731250" y="5502275"/>
          <p14:tracePt t="60038" x="8772525" y="5568950"/>
          <p14:tracePt t="60054" x="8791575" y="5622925"/>
          <p14:tracePt t="60071" x="8807450" y="5689600"/>
          <p14:tracePt t="60088" x="8842375" y="5775325"/>
          <p14:tracePt t="60104" x="8855075" y="5810250"/>
          <p14:tracePt t="60121" x="8861425" y="5835650"/>
          <p14:tracePt t="60138" x="8861425" y="5861050"/>
          <p14:tracePt t="60154" x="8861425" y="5876925"/>
          <p14:tracePt t="60171" x="8861425" y="5886450"/>
          <p14:tracePt t="60188" x="8861425" y="5902325"/>
          <p14:tracePt t="60204" x="8861425" y="5911850"/>
          <p14:tracePt t="60222" x="8861425" y="5924550"/>
          <p14:tracePt t="60238" x="8861425" y="5934075"/>
          <p14:tracePt t="60254" x="8861425" y="5943600"/>
          <p14:tracePt t="60272" x="8861425" y="5959475"/>
          <p14:tracePt t="60288" x="8861425" y="5965825"/>
          <p14:tracePt t="60304" x="8855075" y="5969000"/>
          <p14:tracePt t="60322" x="8832850" y="5975350"/>
          <p14:tracePt t="60338" x="8823325" y="5978525"/>
          <p14:tracePt t="60355" x="8813800" y="5984875"/>
          <p14:tracePt t="60372" x="8801100" y="5994400"/>
          <p14:tracePt t="60387" x="8778875" y="6010275"/>
          <p14:tracePt t="60404" x="8753475" y="6022975"/>
          <p14:tracePt t="60422" x="8712200" y="6038850"/>
          <p14:tracePt t="60438" x="8680450" y="6051550"/>
          <p14:tracePt t="60455" x="8651875" y="6070600"/>
          <p14:tracePt t="60471" x="8616950" y="6076950"/>
          <p14:tracePt t="60487" x="8588375" y="6083300"/>
          <p14:tracePt t="60504" x="8556625" y="6083300"/>
          <p14:tracePt t="60521" x="8509000" y="6083300"/>
          <p14:tracePt t="60538" x="8480425" y="6083300"/>
          <p14:tracePt t="60554" x="8458200" y="6083300"/>
          <p14:tracePt t="60571" x="8423275" y="6083300"/>
          <p14:tracePt t="60587" x="8413750" y="6083300"/>
          <p14:tracePt t="60605" x="8404225" y="6083300"/>
          <p14:tracePt t="60621" x="8391525" y="6083300"/>
          <p14:tracePt t="60638" x="8375650" y="6083300"/>
          <p14:tracePt t="60654" x="8366125" y="6083300"/>
          <p14:tracePt t="60671" x="8350250" y="6080125"/>
          <p14:tracePt t="60688" x="8340725" y="6064250"/>
          <p14:tracePt t="60704" x="8324850" y="6064250"/>
          <p14:tracePt t="60721" x="8308975" y="6061075"/>
          <p14:tracePt t="60738" x="8305800" y="6061075"/>
          <p14:tracePt t="60754" x="8296275" y="6051550"/>
          <p14:tracePt t="60771" x="8274050" y="6042025"/>
          <p14:tracePt t="60788" x="8270875" y="6029325"/>
          <p14:tracePt t="60804" x="8261350" y="6026150"/>
          <p14:tracePt t="60821" x="8255000" y="6016625"/>
          <p14:tracePt t="60838" x="8248650" y="6010275"/>
          <p14:tracePt t="60871" x="8248650" y="6003925"/>
          <p14:tracePt t="60892" x="8248650" y="6000750"/>
          <p14:tracePt t="60906" x="8248650" y="5994400"/>
          <p14:tracePt t="60921" x="8245475" y="5991225"/>
          <p14:tracePt t="60999" x="8245475" y="5984875"/>
          <p14:tracePt t="61013" x="8245475" y="5981700"/>
          <p14:tracePt t="61027" x="8245475" y="5975350"/>
          <p14:tracePt t="61035" x="8239125" y="5975350"/>
          <p14:tracePt t="61056" x="8239125" y="5965825"/>
          <p14:tracePt t="63931" x="8204200" y="5937250"/>
          <p14:tracePt t="63939" x="8150225" y="5902325"/>
          <p14:tracePt t="63946" x="8108950" y="5867400"/>
          <p14:tracePt t="63954" x="8058150" y="5842000"/>
          <p14:tracePt t="63971" x="7978775" y="5784850"/>
          <p14:tracePt t="63988" x="7845425" y="5702300"/>
          <p14:tracePt t="64021" x="7651750" y="5568950"/>
          <p14:tracePt t="64054" x="7512050" y="5464175"/>
          <p14:tracePt t="64071" x="7480300" y="5448300"/>
          <p14:tracePt t="64088" x="7439025" y="5429250"/>
          <p14:tracePt t="64104" x="7429500" y="5429250"/>
          <p14:tracePt t="64121" x="7419975" y="5429250"/>
          <p14:tracePt t="64138" x="7397750" y="5432425"/>
          <p14:tracePt t="64154" x="7388225" y="5441950"/>
          <p14:tracePt t="64171" x="7378700" y="5451475"/>
          <p14:tracePt t="64188" x="7366000" y="5464175"/>
          <p14:tracePt t="64204" x="7346950" y="5483225"/>
          <p14:tracePt t="64221" x="7337425" y="5483225"/>
          <p14:tracePt t="64238" x="7324725" y="5483225"/>
          <p14:tracePt t="64254" x="7315200" y="5483225"/>
          <p14:tracePt t="64271" x="7299325" y="5483225"/>
          <p14:tracePt t="64287" x="7289800" y="5483225"/>
          <p14:tracePt t="64321" x="7289800" y="5470525"/>
          <p14:tracePt t="64337" x="7296150" y="5454650"/>
          <p14:tracePt t="64354" x="7312025" y="5445125"/>
          <p14:tracePt t="64370" x="7321550" y="5438775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ChangeArrowheads="1"/>
          </p:cNvSpPr>
          <p:nvPr/>
        </p:nvSpPr>
        <p:spPr bwMode="auto">
          <a:xfrm>
            <a:off x="0" y="0"/>
            <a:ext cx="47148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800" b="0">
                <a:solidFill>
                  <a:srgbClr val="990099"/>
                </a:solidFill>
              </a:rPr>
              <a:t>Exp. Équisétacées: </a:t>
            </a:r>
            <a:r>
              <a:rPr lang="fr-FR" altLang="fr-FR" sz="2800" i="1">
                <a:solidFill>
                  <a:srgbClr val="990099"/>
                </a:solidFill>
              </a:rPr>
              <a:t>Equisetaceae</a:t>
            </a:r>
            <a:endParaRPr lang="fr-FR" altLang="fr-FR" sz="2800" b="0">
              <a:solidFill>
                <a:srgbClr val="990099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2800" b="0" i="1">
              <a:solidFill>
                <a:srgbClr val="990099"/>
              </a:solidFill>
            </a:endParaRPr>
          </a:p>
        </p:txBody>
      </p:sp>
      <p:graphicFrame>
        <p:nvGraphicFramePr>
          <p:cNvPr id="38915" name="Object 5"/>
          <p:cNvGraphicFramePr>
            <a:graphicFrameLocks noGrp="1" noChangeAspect="1"/>
          </p:cNvGraphicFramePr>
          <p:nvPr>
            <p:ph sz="half" idx="1"/>
          </p:nvPr>
        </p:nvGraphicFramePr>
        <p:xfrm>
          <a:off x="357188" y="0"/>
          <a:ext cx="84296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8" name="Image bitmap" r:id="rId5" imgW="2742857" imgH="3905795" progId="Paint.Picture">
                  <p:embed/>
                </p:oleObj>
              </mc:Choice>
              <mc:Fallback>
                <p:oleObj name="Image bitmap" r:id="rId5" imgW="2742857" imgH="3905795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8" y="0"/>
                        <a:ext cx="842962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19"/>
    </mc:Choice>
    <mc:Fallback xmlns="">
      <p:transition spd="slow" advTm="56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54" x="7299325" y="5448300"/>
          <p14:tracePt t="3461" x="7248525" y="5473700"/>
          <p14:tracePt t="3477" x="7146925" y="5543550"/>
          <p14:tracePt t="3510" x="6826250" y="5711825"/>
          <p14:tracePt t="3543" x="6550025" y="5810250"/>
          <p14:tracePt t="3562" x="6346825" y="5873750"/>
          <p14:tracePt t="3577" x="6226175" y="5905500"/>
          <p14:tracePt t="3593" x="6127750" y="5940425"/>
          <p14:tracePt t="3610" x="5988050" y="5997575"/>
          <p14:tracePt t="3627" x="5886450" y="6048375"/>
          <p14:tracePt t="3644" x="5753100" y="6092825"/>
          <p14:tracePt t="3660" x="5559425" y="6172200"/>
          <p14:tracePt t="3677" x="5416550" y="6235700"/>
          <p14:tracePt t="3693" x="5251450" y="6280150"/>
          <p14:tracePt t="3711" x="5067300" y="6350000"/>
          <p14:tracePt t="3727" x="4956175" y="6391275"/>
          <p14:tracePt t="3743" x="4879975" y="6423025"/>
          <p14:tracePt t="3761" x="4816475" y="6442075"/>
          <p14:tracePt t="3777" x="4797425" y="6461125"/>
          <p14:tracePt t="3795" x="4794250" y="6473825"/>
          <p14:tracePt t="4031" x="4737100" y="6419850"/>
          <p14:tracePt t="4038" x="4635500" y="6340475"/>
          <p14:tracePt t="4045" x="4549775" y="6264275"/>
          <p14:tracePt t="4061" x="4397375" y="6092825"/>
          <p14:tracePt t="4077" x="4267200" y="5943600"/>
          <p14:tracePt t="4094" x="4108450" y="5791200"/>
          <p14:tracePt t="4110" x="4035425" y="5737225"/>
          <p14:tracePt t="4127" x="3968750" y="5699125"/>
          <p14:tracePt t="4144" x="3873500" y="5654675"/>
          <p14:tracePt t="4160" x="3825875" y="5641975"/>
          <p14:tracePt t="4177" x="3781425" y="5629275"/>
          <p14:tracePt t="4193" x="3740150" y="5616575"/>
          <p14:tracePt t="4210" x="3717925" y="5616575"/>
          <p14:tracePt t="4227" x="3708400" y="5616575"/>
          <p14:tracePt t="4243" x="3692525" y="5616575"/>
          <p14:tracePt t="4260" x="3683000" y="5616575"/>
          <p14:tracePt t="4277" x="3667125" y="5616575"/>
          <p14:tracePt t="4293" x="3654425" y="5616575"/>
          <p14:tracePt t="4310" x="3644900" y="5616575"/>
          <p14:tracePt t="4327" x="3635375" y="5616575"/>
          <p14:tracePt t="4343" x="3613150" y="5613400"/>
          <p14:tracePt t="4360" x="3609975" y="5597525"/>
          <p14:tracePt t="4378" x="3600450" y="5588000"/>
          <p14:tracePt t="4394" x="3584575" y="5572125"/>
          <p14:tracePt t="4410" x="3568700" y="5549900"/>
          <p14:tracePt t="4427" x="3549650" y="5534025"/>
          <p14:tracePt t="4443" x="3527425" y="5505450"/>
          <p14:tracePt t="4460" x="3511550" y="5483225"/>
          <p14:tracePt t="4477" x="3495675" y="5467350"/>
          <p14:tracePt t="4493" x="3460750" y="5451475"/>
          <p14:tracePt t="4510" x="3438525" y="5432425"/>
          <p14:tracePt t="4526" x="3413125" y="5419725"/>
          <p14:tracePt t="4544" x="3378200" y="5403850"/>
          <p14:tracePt t="4560" x="3362325" y="5391150"/>
          <p14:tracePt t="4577" x="3321050" y="5368925"/>
          <p14:tracePt t="4593" x="3295650" y="5353050"/>
          <p14:tracePt t="4610" x="3270250" y="5321300"/>
          <p14:tracePt t="4627" x="3232150" y="5245100"/>
          <p14:tracePt t="4643" x="3197225" y="5197475"/>
          <p14:tracePt t="4660" x="3175000" y="5130800"/>
          <p14:tracePt t="4678" x="3155950" y="5060950"/>
          <p14:tracePt t="4693" x="3130550" y="5013325"/>
          <p14:tracePt t="4710" x="3114675" y="4968875"/>
          <p14:tracePt t="4727" x="3098800" y="4933950"/>
          <p14:tracePt t="4743" x="3079750" y="4902200"/>
          <p14:tracePt t="4761" x="3067050" y="4876800"/>
          <p14:tracePt t="4777" x="3051175" y="4835525"/>
          <p14:tracePt t="4793" x="3032125" y="4813300"/>
          <p14:tracePt t="4810" x="3013075" y="4781550"/>
          <p14:tracePt t="4827" x="2987675" y="4730750"/>
          <p14:tracePt t="4843" x="2974975" y="4692650"/>
          <p14:tracePt t="4860" x="2955925" y="4648200"/>
          <p14:tracePt t="4877" x="2936875" y="4584700"/>
          <p14:tracePt t="4893" x="2924175" y="4537075"/>
          <p14:tracePt t="4910" x="2911475" y="4508500"/>
          <p14:tracePt t="4927" x="2889250" y="4464050"/>
          <p14:tracePt t="4944" x="2876550" y="4441825"/>
          <p14:tracePt t="4960" x="2873375" y="4419600"/>
          <p14:tracePt t="4976" x="2854325" y="4394200"/>
          <p14:tracePt t="4993" x="2844800" y="4362450"/>
          <p14:tracePt t="5010" x="2825750" y="4324350"/>
          <p14:tracePt t="5026" x="2800350" y="4260850"/>
          <p14:tracePt t="5043" x="2778125" y="4197350"/>
          <p14:tracePt t="5060" x="2743200" y="4149725"/>
          <p14:tracePt t="5077" x="2724150" y="4083050"/>
          <p14:tracePt t="5094" x="2711450" y="4038600"/>
          <p14:tracePt t="5110" x="2679700" y="3962400"/>
          <p14:tracePt t="5127" x="2657475" y="3829050"/>
          <p14:tracePt t="5143" x="2647950" y="3746500"/>
          <p14:tracePt t="5160" x="2632075" y="3660775"/>
          <p14:tracePt t="5177" x="2609850" y="3517900"/>
          <p14:tracePt t="5193" x="2609850" y="3435350"/>
          <p14:tracePt t="5211" x="2593975" y="3352800"/>
          <p14:tracePt t="5227" x="2587625" y="3308350"/>
          <p14:tracePt t="5243" x="2581275" y="3276600"/>
          <p14:tracePt t="5261" x="2568575" y="3244850"/>
          <p14:tracePt t="5277" x="2565400" y="3213100"/>
          <p14:tracePt t="5294" x="2546350" y="3175000"/>
          <p14:tracePt t="5311" x="2546350" y="3121025"/>
          <p14:tracePt t="5327" x="2546350" y="3082925"/>
          <p14:tracePt t="5343" x="2540000" y="3060700"/>
          <p14:tracePt t="5361" x="2533650" y="3019425"/>
          <p14:tracePt t="5377" x="2520950" y="3003550"/>
          <p14:tracePt t="5393" x="2517775" y="2981325"/>
          <p14:tracePt t="5411" x="2508250" y="2968625"/>
          <p14:tracePt t="5426" x="2508250" y="2959100"/>
          <p14:tracePt t="5444" x="2492375" y="2946400"/>
          <p14:tracePt t="5460" x="2486025" y="2933700"/>
          <p14:tracePt t="5476" x="2486025" y="2927350"/>
          <p14:tracePt t="5493" x="2479675" y="2927350"/>
          <p14:tracePt t="5662" x="2511425" y="2971800"/>
          <p14:tracePt t="5669" x="2568575" y="3048000"/>
          <p14:tracePt t="5676" x="2625725" y="3143250"/>
          <p14:tracePt t="5693" x="2752725" y="3349625"/>
          <p14:tracePt t="5710" x="2876550" y="3613150"/>
          <p14:tracePt t="5727" x="2952750" y="3813175"/>
          <p14:tracePt t="5744" x="2987675" y="3975100"/>
          <p14:tracePt t="5760" x="3054350" y="4276725"/>
          <p14:tracePt t="5777" x="3073400" y="4429125"/>
          <p14:tracePt t="5794" x="3108325" y="4581525"/>
          <p14:tracePt t="5811" x="3152775" y="4816475"/>
          <p14:tracePt t="5827" x="3168650" y="4924425"/>
          <p14:tracePt t="5843" x="3184525" y="5019675"/>
          <p14:tracePt t="5860" x="3225800" y="5165725"/>
          <p14:tracePt t="5877" x="3251200" y="5251450"/>
          <p14:tracePt t="5893" x="3267075" y="5327650"/>
          <p14:tracePt t="5896" x="3289300" y="5378450"/>
          <p14:tracePt t="5910" x="3324225" y="5467350"/>
          <p14:tracePt t="5927" x="3355975" y="5553075"/>
          <p14:tracePt t="5943" x="3394075" y="5641975"/>
          <p14:tracePt t="5960" x="3416300" y="5743575"/>
          <p14:tracePt t="5977" x="3429000" y="5781675"/>
          <p14:tracePt t="5993" x="3448050" y="5826125"/>
          <p14:tracePt t="6009" x="3454400" y="5883275"/>
          <p14:tracePt t="6027" x="3454400" y="5899150"/>
          <p14:tracePt t="6044" x="3454400" y="5915025"/>
          <p14:tracePt t="6060" x="3454400" y="5927725"/>
          <p14:tracePt t="6094" x="3432175" y="5927725"/>
          <p14:tracePt t="6110" x="3422650" y="5927725"/>
          <p14:tracePt t="6127" x="3419475" y="5911850"/>
          <p14:tracePt t="6144" x="3419475" y="5892800"/>
          <p14:tracePt t="6160" x="3419475" y="5861050"/>
          <p14:tracePt t="6177" x="3419475" y="5838825"/>
          <p14:tracePt t="6193" x="3419475" y="5800725"/>
          <p14:tracePt t="6210" x="3419475" y="5768975"/>
          <p14:tracePt t="6226" x="3419475" y="5740400"/>
          <p14:tracePt t="6244" x="3419475" y="5708650"/>
          <p14:tracePt t="6259" x="3419475" y="5680075"/>
          <p14:tracePt t="6277" x="3413125" y="5648325"/>
          <p14:tracePt t="6293" x="3378200" y="5575300"/>
          <p14:tracePt t="6310" x="3327400" y="5473700"/>
          <p14:tracePt t="6327" x="3257550" y="5340350"/>
          <p14:tracePt t="6343" x="3168650" y="5175250"/>
          <p14:tracePt t="6359" x="3121025" y="5095875"/>
          <p14:tracePt t="6377" x="3095625" y="5048250"/>
          <p14:tracePt t="6393" x="3079750" y="5029200"/>
          <p14:tracePt t="6410" x="3063875" y="5022850"/>
          <p14:tracePt t="6427" x="3060700" y="5022850"/>
          <p14:tracePt t="6451" x="3060700" y="5026025"/>
          <p14:tracePt t="6460" x="3060700" y="5029200"/>
          <p14:tracePt t="6477" x="3060700" y="5038725"/>
          <p14:tracePt t="6493" x="3063875" y="5092700"/>
          <p14:tracePt t="6510" x="3086100" y="5168900"/>
          <p14:tracePt t="6527" x="3101975" y="5254625"/>
          <p14:tracePt t="6544" x="3121025" y="5330825"/>
          <p14:tracePt t="6560" x="3133725" y="5368925"/>
          <p14:tracePt t="6577" x="3133725" y="5391150"/>
          <p14:tracePt t="6593" x="3133725" y="5410200"/>
          <p14:tracePt t="6610" x="3133725" y="5419725"/>
          <p14:tracePt t="6627" x="3133725" y="5429250"/>
          <p14:tracePt t="6885" x="3121025" y="5429250"/>
          <p14:tracePt t="6892" x="3117850" y="5429250"/>
          <p14:tracePt t="6899" x="3111500" y="5429250"/>
          <p14:tracePt t="6910" x="3108325" y="5429250"/>
          <p14:tracePt t="6927" x="3092450" y="5429250"/>
          <p14:tracePt t="6943" x="3082925" y="5419725"/>
          <p14:tracePt t="6960" x="3067050" y="5419725"/>
          <p14:tracePt t="6977" x="3041650" y="5397500"/>
          <p14:tracePt t="6993" x="3009900" y="5384800"/>
          <p14:tracePt t="7010" x="2987675" y="5372100"/>
          <p14:tracePt t="7027" x="2959100" y="5337175"/>
          <p14:tracePt t="7044" x="2949575" y="5321300"/>
          <p14:tracePt t="7060" x="2936875" y="5299075"/>
          <p14:tracePt t="7076" x="2921000" y="5264150"/>
          <p14:tracePt t="7093" x="2901950" y="5241925"/>
          <p14:tracePt t="7110" x="2892425" y="5216525"/>
          <p14:tracePt t="7126" x="2876550" y="5191125"/>
          <p14:tracePt t="7144" x="2863850" y="5168900"/>
          <p14:tracePt t="7160" x="2847975" y="5156200"/>
          <p14:tracePt t="7176" x="2844800" y="5143500"/>
          <p14:tracePt t="7398" x="2857500" y="5149850"/>
          <p14:tracePt t="7404" x="2867025" y="5162550"/>
          <p14:tracePt t="7411" x="2879725" y="5168900"/>
          <p14:tracePt t="7426" x="2889250" y="5178425"/>
          <p14:tracePt t="7443" x="2911475" y="5187950"/>
          <p14:tracePt t="7460" x="2940050" y="5203825"/>
          <p14:tracePt t="7476" x="2968625" y="5222875"/>
          <p14:tracePt t="7493" x="3000375" y="5235575"/>
          <p14:tracePt t="7509" x="3048000" y="5260975"/>
          <p14:tracePt t="7527" x="3140075" y="5295900"/>
          <p14:tracePt t="7543" x="3203575" y="5311775"/>
          <p14:tracePt t="7560" x="3276600" y="5330825"/>
          <p14:tracePt t="7576" x="3324225" y="5349875"/>
          <p14:tracePt t="7593" x="3359150" y="5362575"/>
          <p14:tracePt t="7610" x="3425825" y="5381625"/>
          <p14:tracePt t="7627" x="3476625" y="5387975"/>
          <p14:tracePt t="7643" x="3530600" y="5397500"/>
          <p14:tracePt t="7660" x="3578225" y="5397500"/>
          <p14:tracePt t="7676" x="3590925" y="5397500"/>
          <p14:tracePt t="7693" x="3600450" y="5397500"/>
          <p14:tracePt t="7710" x="3603625" y="5397500"/>
          <p14:tracePt t="8151" x="3594100" y="5343525"/>
          <p14:tracePt t="8159" x="3575050" y="5264150"/>
          <p14:tracePt t="8166" x="3556000" y="5181600"/>
          <p14:tracePt t="8177" x="3549650" y="5111750"/>
          <p14:tracePt t="8193" x="3540125" y="4994275"/>
          <p14:tracePt t="8210" x="3521075" y="4797425"/>
          <p14:tracePt t="8226" x="3521075" y="4714875"/>
          <p14:tracePt t="8243" x="3521075" y="4645025"/>
          <p14:tracePt t="8260" x="3521075" y="4622800"/>
          <p14:tracePt t="8276" x="3521075" y="4594225"/>
          <p14:tracePt t="8293" x="3521075" y="4568825"/>
          <p14:tracePt t="8310" x="3521075" y="4552950"/>
          <p14:tracePt t="8326" x="3521075" y="4530725"/>
          <p14:tracePt t="8343" x="3521075" y="4511675"/>
          <p14:tracePt t="8359" x="3521075" y="4495800"/>
          <p14:tracePt t="8376" x="3521075" y="4486275"/>
          <p14:tracePt t="8393" x="3521075" y="4470400"/>
          <p14:tracePt t="8409" x="3521075" y="4460875"/>
          <p14:tracePt t="8426" x="3521075" y="4445000"/>
          <p14:tracePt t="8443" x="3521075" y="4432300"/>
          <p14:tracePt t="8459" x="3521075" y="4419600"/>
          <p14:tracePt t="8476" x="3521075" y="4410075"/>
          <p14:tracePt t="8493" x="3521075" y="4406900"/>
          <p14:tracePt t="8536" x="3517900" y="4406900"/>
          <p14:tracePt t="8550" x="3511550" y="4413250"/>
          <p14:tracePt t="8559" x="3508375" y="4416425"/>
          <p14:tracePt t="8576" x="3502025" y="4432300"/>
          <p14:tracePt t="8593" x="3482975" y="4476750"/>
          <p14:tracePt t="8609" x="3467100" y="4498975"/>
          <p14:tracePt t="8626" x="3438525" y="4556125"/>
          <p14:tracePt t="8643" x="3381375" y="4683125"/>
          <p14:tracePt t="8660" x="3340100" y="4772025"/>
          <p14:tracePt t="8676" x="3302000" y="4841875"/>
          <p14:tracePt t="8694" x="3276600" y="4892675"/>
          <p14:tracePt t="8709" x="3267075" y="4921250"/>
          <p14:tracePt t="8726" x="3248025" y="4940300"/>
          <p14:tracePt t="8743" x="3238500" y="4959350"/>
          <p14:tracePt t="8759" x="3238500" y="4968875"/>
          <p14:tracePt t="8776" x="3238500" y="4978400"/>
          <p14:tracePt t="8793" x="3232150" y="4987925"/>
          <p14:tracePt t="8809" x="3222625" y="4987925"/>
          <p14:tracePt t="8826" x="3213100" y="4987925"/>
          <p14:tracePt t="8843" x="3209925" y="4987925"/>
          <p14:tracePt t="8859" x="3197225" y="4987925"/>
          <p14:tracePt t="8876" x="3194050" y="4975225"/>
          <p14:tracePt t="8893" x="3184525" y="4962525"/>
          <p14:tracePt t="8910" x="3175000" y="4946650"/>
          <p14:tracePt t="8927" x="3155950" y="4889500"/>
          <p14:tracePt t="8943" x="3124200" y="4851400"/>
          <p14:tracePt t="8959" x="3095625" y="4803775"/>
          <p14:tracePt t="8977" x="3051175" y="4743450"/>
          <p14:tracePt t="8993" x="3025775" y="4721225"/>
          <p14:tracePt t="9009" x="2994025" y="4695825"/>
          <p14:tracePt t="9026" x="2968625" y="4670425"/>
          <p14:tracePt t="9043" x="2924175" y="4625975"/>
          <p14:tracePt t="9060" x="2898775" y="4581525"/>
          <p14:tracePt t="9077" x="2860675" y="4464050"/>
          <p14:tracePt t="9093" x="2854325" y="4403725"/>
          <p14:tracePt t="9110" x="2857500" y="4365625"/>
          <p14:tracePt t="9127" x="2901950" y="4308475"/>
          <p14:tracePt t="9143" x="2927350" y="4267200"/>
          <p14:tracePt t="9160" x="2952750" y="4248150"/>
          <p14:tracePt t="9177" x="2974975" y="4222750"/>
          <p14:tracePt t="9192" x="2984500" y="4213225"/>
          <p14:tracePt t="9209" x="2994025" y="4203700"/>
          <p14:tracePt t="9226" x="3016250" y="4187825"/>
          <p14:tracePt t="9243" x="3025775" y="4165600"/>
          <p14:tracePt t="9260" x="3025775" y="4143375"/>
          <p14:tracePt t="9277" x="3025775" y="4102100"/>
          <p14:tracePt t="9292" x="3025775" y="4079875"/>
          <p14:tracePt t="9310" x="3019425" y="4064000"/>
          <p14:tracePt t="9327" x="2997200" y="4038600"/>
          <p14:tracePt t="9344" x="2987675" y="4029075"/>
          <p14:tracePt t="9360" x="2978150" y="4019550"/>
          <p14:tracePt t="9376" x="2943225" y="4013200"/>
          <p14:tracePt t="9393" x="2921000" y="4013200"/>
          <p14:tracePt t="9409" x="2898775" y="4013200"/>
          <p14:tracePt t="9426" x="2851150" y="4013200"/>
          <p14:tracePt t="9443" x="2816225" y="4013200"/>
          <p14:tracePt t="9460" x="2790825" y="4022725"/>
          <p14:tracePt t="9476" x="2749550" y="4044950"/>
          <p14:tracePt t="9493" x="2717800" y="4076700"/>
          <p14:tracePt t="9510" x="2676525" y="4105275"/>
          <p14:tracePt t="9526" x="2632075" y="4156075"/>
          <p14:tracePt t="9543" x="2609850" y="4178300"/>
          <p14:tracePt t="9560" x="2600325" y="4191000"/>
          <p14:tracePt t="9576" x="2578100" y="4210050"/>
          <p14:tracePt t="9593" x="2568575" y="4219575"/>
          <p14:tracePt t="9610" x="2555875" y="4235450"/>
          <p14:tracePt t="9647" x="2552700" y="4235450"/>
          <p14:tracePt t="9668" x="2546350" y="4235450"/>
          <p14:tracePt t="9683" x="2546350" y="4232275"/>
          <p14:tracePt t="9693" x="2546350" y="4229100"/>
          <p14:tracePt t="9710" x="2546350" y="4213225"/>
          <p14:tracePt t="9727" x="2543175" y="4210050"/>
          <p14:tracePt t="10054" x="2508250" y="4159250"/>
          <p14:tracePt t="10060" x="2451100" y="4076700"/>
          <p14:tracePt t="10076" x="2365375" y="3886200"/>
          <p14:tracePt t="10093" x="2308225" y="3676650"/>
          <p14:tracePt t="10109" x="2241550" y="3324225"/>
          <p14:tracePt t="10127" x="2222500" y="3082925"/>
          <p14:tracePt t="10159" x="2174875" y="2613025"/>
          <p14:tracePt t="10193" x="2165350" y="2324100"/>
          <p14:tracePt t="10210" x="2197100" y="2168525"/>
          <p14:tracePt t="10229" x="2212975" y="2060575"/>
          <p14:tracePt t="10243" x="2228850" y="1974850"/>
          <p14:tracePt t="10259" x="2228850" y="1889125"/>
          <p14:tracePt t="10276" x="2228850" y="1838325"/>
          <p14:tracePt t="10292" x="2228850" y="1778000"/>
          <p14:tracePt t="10309" x="2228850" y="1711325"/>
          <p14:tracePt t="10326" x="2228850" y="1666875"/>
          <p14:tracePt t="10342" x="2228850" y="1635125"/>
          <p14:tracePt t="10360" x="2228850" y="1590675"/>
          <p14:tracePt t="10376" x="2228850" y="1558925"/>
          <p14:tracePt t="10393" x="2228850" y="1536700"/>
          <p14:tracePt t="10410" x="2228850" y="1498600"/>
          <p14:tracePt t="10426" x="2228850" y="1466850"/>
          <p14:tracePt t="10443" x="2228850" y="1428750"/>
          <p14:tracePt t="10459" x="2232025" y="1412875"/>
          <p14:tracePt t="10476" x="2238375" y="1390650"/>
          <p14:tracePt t="10493" x="2238375" y="1374775"/>
          <p14:tracePt t="10509" x="2238375" y="1365250"/>
          <p14:tracePt t="10527" x="2238375" y="1355725"/>
          <p14:tracePt t="10543" x="2238375" y="1336675"/>
          <p14:tracePt t="10559" x="2238375" y="1327150"/>
          <p14:tracePt t="10576" x="2238375" y="1320800"/>
          <p14:tracePt t="10593" x="2238375" y="1317625"/>
          <p14:tracePt t="10610" x="2241550" y="1317625"/>
          <p14:tracePt t="10626" x="2257425" y="1317625"/>
          <p14:tracePt t="10643" x="2273300" y="1317625"/>
          <p14:tracePt t="10659" x="2282825" y="1323975"/>
          <p14:tracePt t="10676" x="2292350" y="1346200"/>
          <p14:tracePt t="10693" x="2317750" y="1403350"/>
          <p14:tracePt t="10709" x="2317750" y="1460500"/>
          <p14:tracePt t="10726" x="2317750" y="1562100"/>
          <p14:tracePt t="10743" x="2317750" y="1758950"/>
          <p14:tracePt t="10759" x="2317750" y="1863725"/>
          <p14:tracePt t="10776" x="2317750" y="2000250"/>
          <p14:tracePt t="10793" x="2327275" y="2197100"/>
          <p14:tracePt t="10809" x="2327275" y="2301875"/>
          <p14:tracePt t="10826" x="2327275" y="2416175"/>
          <p14:tracePt t="10843" x="2327275" y="2578100"/>
          <p14:tracePt t="10859" x="2314575" y="2663825"/>
          <p14:tracePt t="10876" x="2308225" y="2736850"/>
          <p14:tracePt t="10893" x="2286000" y="2825750"/>
          <p14:tracePt t="10909" x="2286000" y="2886075"/>
          <p14:tracePt t="10926" x="2286000" y="2955925"/>
          <p14:tracePt t="10943" x="2279650" y="3041650"/>
          <p14:tracePt t="10959" x="2270125" y="3101975"/>
          <p14:tracePt t="10976" x="2263775" y="3162300"/>
          <p14:tracePt t="10992" x="2257425" y="3251200"/>
          <p14:tracePt t="11009" x="2257425" y="3302000"/>
          <p14:tracePt t="11026" x="2257425" y="3355975"/>
          <p14:tracePt t="11043" x="2257425" y="3416300"/>
          <p14:tracePt t="11060" x="2257425" y="3460750"/>
          <p14:tracePt t="11076" x="2257425" y="3489325"/>
          <p14:tracePt t="11093" x="2257425" y="3552825"/>
          <p14:tracePt t="11109" x="2266950" y="3590925"/>
          <p14:tracePt t="11126" x="2279650" y="3619500"/>
          <p14:tracePt t="11143" x="2305050" y="3663950"/>
          <p14:tracePt t="11159" x="2330450" y="3695700"/>
          <p14:tracePt t="11176" x="2368550" y="3740150"/>
          <p14:tracePt t="11193" x="2390775" y="3768725"/>
          <p14:tracePt t="11210" x="2403475" y="3794125"/>
          <p14:tracePt t="11227" x="2435225" y="3844925"/>
          <p14:tracePt t="11243" x="2454275" y="3876675"/>
          <p14:tracePt t="11259" x="2486025" y="3914775"/>
          <p14:tracePt t="11276" x="2527300" y="3981450"/>
          <p14:tracePt t="11292" x="2559050" y="4029075"/>
          <p14:tracePt t="11310" x="2584450" y="4067175"/>
          <p14:tracePt t="11326" x="2635250" y="4162425"/>
          <p14:tracePt t="11342" x="2686050" y="4203700"/>
          <p14:tracePt t="11359" x="2720975" y="4264025"/>
          <p14:tracePt t="11376" x="2768600" y="4330700"/>
          <p14:tracePt t="11392" x="2803525" y="4378325"/>
          <p14:tracePt t="11410" x="2851150" y="4419600"/>
          <p14:tracePt t="11426" x="2901950" y="4464050"/>
          <p14:tracePt t="12445" x="2978150" y="4530725"/>
          <p14:tracePt t="12452" x="3063875" y="4606925"/>
          <p14:tracePt t="12459" x="3149600" y="4692650"/>
          <p14:tracePt t="12476" x="3336925" y="4899025"/>
          <p14:tracePt t="12493" x="3552825" y="5105400"/>
          <p14:tracePt t="12495" x="3632200" y="5203825"/>
          <p14:tracePt t="12514" x="3768725" y="5391150"/>
          <p14:tracePt t="12535" x="3905250" y="5581650"/>
          <p14:tracePt t="12559" x="4016375" y="5794375"/>
          <p14:tracePt t="12592" x="4105275" y="5953125"/>
          <p14:tracePt t="12609" x="4149725" y="6019800"/>
          <p14:tracePt t="12626" x="4178300" y="6067425"/>
          <p14:tracePt t="12643" x="4222750" y="6134100"/>
          <p14:tracePt t="12659" x="4244975" y="6178550"/>
          <p14:tracePt t="12676" x="4257675" y="6210300"/>
          <p14:tracePt t="12693" x="4279900" y="6254750"/>
          <p14:tracePt t="12709" x="4286250" y="6276975"/>
          <p14:tracePt t="12726" x="4286250" y="6299200"/>
          <p14:tracePt t="12743" x="4292600" y="6311900"/>
          <p14:tracePt t="12759" x="4302125" y="6321425"/>
          <p14:tracePt t="12776" x="4311650" y="6330950"/>
          <p14:tracePt t="12793" x="4333875" y="6353175"/>
          <p14:tracePt t="12810" x="4346575" y="6365875"/>
          <p14:tracePt t="12827" x="4362450" y="6375400"/>
          <p14:tracePt t="12843" x="4384675" y="6384925"/>
          <p14:tracePt t="12859" x="4394200" y="6384925"/>
          <p14:tracePt t="12876" x="4397375" y="6384925"/>
          <p14:tracePt t="12893" x="4406900" y="6384925"/>
          <p14:tracePt t="12909" x="4422775" y="6384925"/>
          <p14:tracePt t="12926" x="4432300" y="6384925"/>
          <p14:tracePt t="12942" x="4448175" y="6378575"/>
          <p14:tracePt t="12959" x="4457700" y="6372225"/>
          <p14:tracePt t="12976" x="4467225" y="6362700"/>
          <p14:tracePt t="12992" x="4492625" y="6343650"/>
          <p14:tracePt t="13009" x="4518025" y="6318250"/>
          <p14:tracePt t="13026" x="4559300" y="6267450"/>
          <p14:tracePt t="13042" x="4635500" y="6178550"/>
          <p14:tracePt t="13059" x="4689475" y="6118225"/>
          <p14:tracePt t="13077" x="4714875" y="6076950"/>
          <p14:tracePt t="13093" x="4759325" y="6019800"/>
          <p14:tracePt t="13109" x="4787900" y="5972175"/>
          <p14:tracePt t="13126" x="4803775" y="5940425"/>
          <p14:tracePt t="13142" x="4851400" y="5883275"/>
          <p14:tracePt t="13159" x="4892675" y="5842000"/>
          <p14:tracePt t="13176" x="4930775" y="5816600"/>
          <p14:tracePt t="13193" x="4997450" y="5768975"/>
          <p14:tracePt t="13209" x="5029200" y="5749925"/>
          <p14:tracePt t="13226" x="5045075" y="5740400"/>
          <p14:tracePt t="13243" x="5060950" y="5721350"/>
          <p14:tracePt t="13259" x="5073650" y="5708650"/>
          <p14:tracePt t="13276" x="5086350" y="5699125"/>
          <p14:tracePt t="13292" x="5102225" y="5657850"/>
          <p14:tracePt t="13309" x="5102225" y="5645150"/>
          <p14:tracePt t="13326" x="5102225" y="5610225"/>
          <p14:tracePt t="13342" x="5102225" y="5594350"/>
          <p14:tracePt t="13359" x="5102225" y="5578475"/>
          <p14:tracePt t="13376" x="5102225" y="5559425"/>
          <p14:tracePt t="13392" x="5102225" y="5549900"/>
          <p14:tracePt t="13409" x="5089525" y="5540375"/>
          <p14:tracePt t="13426" x="5080000" y="5534025"/>
          <p14:tracePt t="13442" x="5070475" y="5524500"/>
          <p14:tracePt t="13459" x="5060950" y="5524500"/>
          <p14:tracePt t="13476" x="5045075" y="5514975"/>
          <p14:tracePt t="13492" x="5035550" y="5514975"/>
          <p14:tracePt t="13509" x="5019675" y="5502275"/>
          <p14:tracePt t="13526" x="5006975" y="5492750"/>
          <p14:tracePt t="13542" x="4994275" y="5492750"/>
          <p14:tracePt t="13559" x="4984750" y="5492750"/>
          <p14:tracePt t="13576" x="4965700" y="5492750"/>
          <p14:tracePt t="13592" x="4956175" y="5492750"/>
          <p14:tracePt t="13609" x="4933950" y="5492750"/>
          <p14:tracePt t="13626" x="4879975" y="5492750"/>
          <p14:tracePt t="13642" x="4835525" y="5492750"/>
          <p14:tracePt t="13659" x="4813300" y="5495925"/>
          <p14:tracePt t="13676" x="4778375" y="5502275"/>
          <p14:tracePt t="13692" x="4768850" y="5505450"/>
          <p14:tracePt t="13709" x="4759325" y="5505450"/>
          <p14:tracePt t="13725" x="4737100" y="5521325"/>
          <p14:tracePt t="13743" x="4727575" y="5530850"/>
          <p14:tracePt t="13759" x="4711700" y="5537200"/>
          <p14:tracePt t="13776" x="4673600" y="5537200"/>
          <p14:tracePt t="13793" x="4651375" y="5537200"/>
          <p14:tracePt t="13809" x="4629150" y="5537200"/>
          <p14:tracePt t="13825" x="4613275" y="5537200"/>
          <p14:tracePt t="13842" x="4603750" y="5537200"/>
          <p14:tracePt t="13859" x="4594225" y="5537200"/>
          <p14:tracePt t="13876" x="4575175" y="5537200"/>
          <p14:tracePt t="13893" x="4565650" y="5534025"/>
          <p14:tracePt t="13909" x="4556125" y="5524500"/>
          <p14:tracePt t="13925" x="4540250" y="5505450"/>
          <p14:tracePt t="13942" x="4524375" y="5495925"/>
          <p14:tracePt t="13960" x="4508500" y="5495925"/>
          <p14:tracePt t="13976" x="4498975" y="5495925"/>
          <p14:tracePt t="14253" x="4502150" y="5454650"/>
          <p14:tracePt t="14260" x="4502150" y="5429250"/>
          <p14:tracePt t="14267" x="4502150" y="5397500"/>
          <p14:tracePt t="14275" x="4502150" y="5378450"/>
          <p14:tracePt t="14292" x="4498975" y="5334000"/>
          <p14:tracePt t="14310" x="4476750" y="5283200"/>
          <p14:tracePt t="14326" x="4467225" y="5238750"/>
          <p14:tracePt t="14343" x="4467225" y="5194300"/>
          <p14:tracePt t="14359" x="4476750" y="5146675"/>
          <p14:tracePt t="14375" x="4495800" y="5121275"/>
          <p14:tracePt t="14392" x="4508500" y="5099050"/>
          <p14:tracePt t="14409" x="4527550" y="5076825"/>
          <p14:tracePt t="14426" x="4543425" y="5067300"/>
          <p14:tracePt t="14442" x="4552950" y="5057775"/>
          <p14:tracePt t="14459" x="4568825" y="5041900"/>
          <p14:tracePt t="14476" x="4578350" y="5041900"/>
          <p14:tracePt t="14492" x="4594225" y="5041900"/>
          <p14:tracePt t="14509" x="4606925" y="5041900"/>
          <p14:tracePt t="14525" x="4616450" y="5041900"/>
          <p14:tracePt t="14543" x="4622800" y="5041900"/>
          <p14:tracePt t="14601" x="4619625" y="5041900"/>
          <p14:tracePt t="14609" x="4616450" y="5041900"/>
          <p14:tracePt t="14616" x="4610100" y="5041900"/>
          <p14:tracePt t="14625" x="4606925" y="5041900"/>
          <p14:tracePt t="14642" x="4597400" y="5041900"/>
          <p14:tracePt t="14659" x="4572000" y="5041900"/>
          <p14:tracePt t="14675" x="4549775" y="5041900"/>
          <p14:tracePt t="14692" x="4511675" y="5029200"/>
          <p14:tracePt t="14709" x="4438650" y="5010150"/>
          <p14:tracePt t="14725" x="4410075" y="4997450"/>
          <p14:tracePt t="14743" x="4378325" y="4978400"/>
          <p14:tracePt t="14759" x="4359275" y="4975225"/>
          <p14:tracePt t="14775" x="4343400" y="4975225"/>
          <p14:tracePt t="14792" x="4333875" y="4975225"/>
          <p14:tracePt t="14809" x="4318000" y="4959350"/>
          <p14:tracePt t="14826" x="4308475" y="4949825"/>
          <p14:tracePt t="14842" x="4286250" y="4933950"/>
          <p14:tracePt t="14859" x="4267200" y="4914900"/>
          <p14:tracePt t="14875" x="4254500" y="4889500"/>
          <p14:tracePt t="14893" x="4248150" y="4857750"/>
          <p14:tracePt t="14909" x="4248150" y="4841875"/>
          <p14:tracePt t="14926" x="4257675" y="4810125"/>
          <p14:tracePt t="14943" x="4273550" y="4784725"/>
          <p14:tracePt t="14959" x="4286250" y="4746625"/>
          <p14:tracePt t="14975" x="4305300" y="4708525"/>
          <p14:tracePt t="14993" x="4349750" y="4603750"/>
          <p14:tracePt t="15009" x="4387850" y="4537075"/>
          <p14:tracePt t="15026" x="4413250" y="4498975"/>
          <p14:tracePt t="15043" x="4457700" y="4454525"/>
          <p14:tracePt t="15059" x="4467225" y="4429125"/>
          <p14:tracePt t="15076" x="4479925" y="4400550"/>
          <p14:tracePt t="15093" x="4486275" y="4343400"/>
          <p14:tracePt t="15109" x="4486275" y="4314825"/>
          <p14:tracePt t="15126" x="4486275" y="4279900"/>
          <p14:tracePt t="15142" x="4486275" y="4244975"/>
          <p14:tracePt t="15159" x="4486275" y="4216400"/>
          <p14:tracePt t="15176" x="4486275" y="4206875"/>
          <p14:tracePt t="15192" x="4486275" y="4191000"/>
          <p14:tracePt t="15208" x="4486275" y="4175125"/>
          <p14:tracePt t="15226" x="4479925" y="4171950"/>
          <p14:tracePt t="15242" x="4470400" y="4165600"/>
          <p14:tracePt t="15259" x="4464050" y="4165600"/>
          <p14:tracePt t="15292" x="4460875" y="4165600"/>
          <p14:tracePt t="15321" x="4454525" y="4165600"/>
          <p14:tracePt t="15328" x="4445000" y="4165600"/>
          <p14:tracePt t="15343" x="4435475" y="4165600"/>
          <p14:tracePt t="15359" x="4425950" y="4165600"/>
          <p14:tracePt t="15376" x="4416425" y="4165600"/>
          <p14:tracePt t="15392" x="4394200" y="4162425"/>
          <p14:tracePt t="15409" x="4384675" y="4162425"/>
          <p14:tracePt t="15426" x="4375150" y="4162425"/>
          <p14:tracePt t="15443" x="4371975" y="4162425"/>
          <p14:tracePt t="15485" x="4365625" y="4162425"/>
          <p14:tracePt t="15491" x="4362450" y="4162425"/>
          <p14:tracePt t="15506" x="4356100" y="4162425"/>
          <p14:tracePt t="15520" x="4346575" y="4162425"/>
          <p14:tracePt t="15527" x="4340225" y="4162425"/>
          <p14:tracePt t="15542" x="4337050" y="4162425"/>
          <p14:tracePt t="15812" x="4381500" y="4200525"/>
          <p14:tracePt t="15819" x="4467225" y="4267200"/>
          <p14:tracePt t="15826" x="4562475" y="4333875"/>
          <p14:tracePt t="15843" x="4772025" y="4464050"/>
          <p14:tracePt t="15859" x="4940300" y="4556125"/>
          <p14:tracePt t="15880" x="5200650" y="4657725"/>
          <p14:tracePt t="15899" x="5416550" y="4740275"/>
          <p14:tracePt t="15926" x="5695950" y="4857750"/>
          <p14:tracePt t="15960" x="5851525" y="4927600"/>
          <p14:tracePt t="15977" x="5918200" y="4972050"/>
          <p14:tracePt t="15992" x="5962650" y="4987925"/>
          <p14:tracePt t="16009" x="5994400" y="4997450"/>
          <p14:tracePt t="16026" x="6035675" y="4997450"/>
          <p14:tracePt t="16042" x="6064250" y="4997450"/>
          <p14:tracePt t="16059" x="6086475" y="4997450"/>
          <p14:tracePt t="16075" x="6099175" y="4997450"/>
          <p14:tracePt t="16092" x="6105525" y="4997450"/>
          <p14:tracePt t="16139" x="6105525" y="5003800"/>
          <p14:tracePt t="16154" x="6105525" y="5006975"/>
          <p14:tracePt t="16161" x="6105525" y="5013325"/>
          <p14:tracePt t="16176" x="6105525" y="5029200"/>
          <p14:tracePt t="16192" x="6099175" y="5032375"/>
          <p14:tracePt t="16208" x="6083300" y="5045075"/>
          <p14:tracePt t="16226" x="6010275" y="5064125"/>
          <p14:tracePt t="16242" x="5915025" y="5080000"/>
          <p14:tracePt t="16259" x="5807075" y="5095875"/>
          <p14:tracePt t="16276" x="5715000" y="5102225"/>
          <p14:tracePt t="16292" x="5692775" y="5102225"/>
          <p14:tracePt t="16308" x="5670550" y="5102225"/>
          <p14:tracePt t="16325" x="5654675" y="5102225"/>
          <p14:tracePt t="16342" x="5645150" y="5102225"/>
          <p14:tracePt t="16360" x="5626100" y="5102225"/>
          <p14:tracePt t="16375" x="5616575" y="5102225"/>
          <p14:tracePt t="16392" x="5607050" y="5089525"/>
          <p14:tracePt t="16410" x="5588000" y="5048250"/>
          <p14:tracePt t="16425" x="5581650" y="4997450"/>
          <p14:tracePt t="16442" x="5581650" y="4927600"/>
          <p14:tracePt t="16459" x="5600700" y="4826000"/>
          <p14:tracePt t="16475" x="5616575" y="4695825"/>
          <p14:tracePt t="16492" x="5635625" y="4568825"/>
          <p14:tracePt t="16509" x="5641975" y="4425950"/>
          <p14:tracePt t="16525" x="5641975" y="4356100"/>
          <p14:tracePt t="16542" x="5641975" y="4295775"/>
          <p14:tracePt t="16559" x="5641975" y="4225925"/>
          <p14:tracePt t="16575" x="5641975" y="4181475"/>
          <p14:tracePt t="16592" x="5654675" y="4146550"/>
          <p14:tracePt t="16608" x="5667375" y="4105275"/>
          <p14:tracePt t="16625" x="5667375" y="4073525"/>
          <p14:tracePt t="16642" x="5667375" y="4051300"/>
          <p14:tracePt t="16658" x="5667375" y="3997325"/>
          <p14:tracePt t="16675" x="5667375" y="3962400"/>
          <p14:tracePt t="16692" x="5657850" y="3930650"/>
          <p14:tracePt t="16708" x="5632450" y="3879850"/>
          <p14:tracePt t="16726" x="5629275" y="3863975"/>
          <p14:tracePt t="16742" x="5622925" y="3848100"/>
          <p14:tracePt t="16758" x="5610225" y="3838575"/>
          <p14:tracePt t="16775" x="5594350" y="3838575"/>
          <p14:tracePt t="16791" x="5584825" y="3838575"/>
          <p14:tracePt t="16808" x="5568950" y="3838575"/>
          <p14:tracePt t="16825" x="5559425" y="3838575"/>
          <p14:tracePt t="16842" x="5543550" y="3838575"/>
          <p14:tracePt t="16858" x="5540375" y="3838575"/>
          <p14:tracePt t="16875" x="5534025" y="3838575"/>
          <p14:tracePt t="16892" x="5524500" y="3838575"/>
          <p14:tracePt t="16908" x="5508625" y="3838575"/>
          <p14:tracePt t="16925" x="5492750" y="3832225"/>
          <p14:tracePt t="16942" x="5483225" y="3829050"/>
          <p14:tracePt t="16958" x="5470525" y="3829050"/>
          <p14:tracePt t="16975" x="5461000" y="3822700"/>
          <p14:tracePt t="16993" x="5438775" y="3822700"/>
          <p14:tracePt t="17026" x="5435600" y="3822700"/>
          <p14:tracePt t="17435" x="5422900" y="3784600"/>
          <p14:tracePt t="17442" x="5407025" y="3733800"/>
          <p14:tracePt t="17449" x="5387975" y="3686175"/>
          <p14:tracePt t="17458" x="5381625" y="3625850"/>
          <p14:tracePt t="17476" x="5343525" y="3486150"/>
          <p14:tracePt t="17492" x="5321300" y="3317875"/>
          <p14:tracePt t="17525" x="5314950" y="3228975"/>
          <p14:tracePt t="17558" x="5314950" y="3190875"/>
          <p14:tracePt t="17575" x="5314950" y="3181350"/>
          <p14:tracePt t="17592" x="5314950" y="3168650"/>
          <p14:tracePt t="17609" x="5314950" y="3152775"/>
          <p14:tracePt t="17626" x="5314950" y="3146425"/>
          <p14:tracePt t="17670" x="5321300" y="3146425"/>
          <p14:tracePt t="17677" x="5324475" y="3146425"/>
          <p14:tracePt t="17684" x="5330825" y="3143250"/>
          <p14:tracePt t="17692" x="5346700" y="3136900"/>
          <p14:tracePt t="17709" x="5378450" y="3124200"/>
          <p14:tracePt t="17725" x="5413375" y="3111500"/>
          <p14:tracePt t="17743" x="5489575" y="3086100"/>
          <p14:tracePt t="17759" x="5524500" y="3073400"/>
          <p14:tracePt t="17775" x="5543550" y="3060700"/>
          <p14:tracePt t="17793" x="5556250" y="3048000"/>
          <p14:tracePt t="17809" x="5565775" y="3032125"/>
          <p14:tracePt t="17826" x="5578475" y="3009900"/>
          <p14:tracePt t="17842" x="5578475" y="2974975"/>
          <p14:tracePt t="17859" x="5578475" y="2930525"/>
          <p14:tracePt t="17875" x="5540375" y="2733675"/>
          <p14:tracePt t="17892" x="5511800" y="2590800"/>
          <p14:tracePt t="17909" x="5476875" y="2447925"/>
          <p14:tracePt t="17926" x="5422900" y="2181225"/>
          <p14:tracePt t="17942" x="5403850" y="2051050"/>
          <p14:tracePt t="17959" x="5378450" y="1901825"/>
          <p14:tracePt t="17975" x="5353050" y="1701800"/>
          <p14:tracePt t="17992" x="5343525" y="1619250"/>
          <p14:tracePt t="18009" x="5327650" y="1498600"/>
          <p14:tracePt t="18027" x="5283200" y="1276350"/>
          <p14:tracePt t="18042" x="5229225" y="1165225"/>
          <p14:tracePt t="18059" x="5168900" y="1031875"/>
          <p14:tracePt t="18075" x="5022850" y="819150"/>
          <p14:tracePt t="18092" x="4956175" y="727075"/>
          <p14:tracePt t="18109" x="4908550" y="657225"/>
          <p14:tracePt t="18125" x="4864100" y="561975"/>
          <p14:tracePt t="18143" x="4851400" y="498475"/>
          <p14:tracePt t="18160" x="4835525" y="434975"/>
          <p14:tracePt t="18176" x="4810125" y="358775"/>
          <p14:tracePt t="18192" x="4803775" y="323850"/>
          <p14:tracePt t="18209" x="4803775" y="301625"/>
          <p14:tracePt t="18225" x="4803775" y="273050"/>
          <p14:tracePt t="18242" x="4803775" y="263525"/>
          <p14:tracePt t="18259" x="4803775" y="254000"/>
          <p14:tracePt t="18275" x="4803775" y="247650"/>
          <p14:tracePt t="18292" x="4803775" y="244475"/>
          <p14:tracePt t="18309" x="4803775" y="238125"/>
          <p14:tracePt t="18325" x="4803775" y="219075"/>
          <p14:tracePt t="18342" x="4794250" y="209550"/>
          <p14:tracePt t="18359" x="4784725" y="200025"/>
          <p14:tracePt t="18375" x="4772025" y="193675"/>
          <p14:tracePt t="18392" x="4759325" y="193675"/>
          <p14:tracePt t="18409" x="4749800" y="193675"/>
          <p14:tracePt t="18425" x="4733925" y="193675"/>
          <p14:tracePt t="18442" x="4718050" y="193675"/>
          <p14:tracePt t="18459" x="4664075" y="193675"/>
          <p14:tracePt t="18475" x="4619625" y="193675"/>
          <p14:tracePt t="18492" x="4575175" y="193675"/>
          <p14:tracePt t="18509" x="4533900" y="193675"/>
          <p14:tracePt t="18525" x="4505325" y="193675"/>
          <p14:tracePt t="18542" x="4489450" y="196850"/>
          <p14:tracePt t="18559" x="4457700" y="212725"/>
          <p14:tracePt t="18576" x="4435475" y="225425"/>
          <p14:tracePt t="18592" x="4403725" y="244475"/>
          <p14:tracePt t="18609" x="4362450" y="260350"/>
          <p14:tracePt t="18625" x="4330700" y="273050"/>
          <p14:tracePt t="18642" x="4308475" y="285750"/>
          <p14:tracePt t="18659" x="4286250" y="314325"/>
          <p14:tracePt t="18675" x="4273550" y="330200"/>
          <p14:tracePt t="18692" x="4264025" y="358775"/>
          <p14:tracePt t="18709" x="4248150" y="387350"/>
          <p14:tracePt t="18725" x="4229100" y="412750"/>
          <p14:tracePt t="18742" x="4216400" y="441325"/>
          <p14:tracePt t="18759" x="4197350" y="485775"/>
          <p14:tracePt t="18775" x="4187825" y="508000"/>
          <p14:tracePt t="18792" x="4187825" y="530225"/>
          <p14:tracePt t="18809" x="4187825" y="571500"/>
          <p14:tracePt t="18825" x="4187825" y="600075"/>
          <p14:tracePt t="18842" x="4191000" y="622300"/>
          <p14:tracePt t="18858" x="4206875" y="663575"/>
          <p14:tracePt t="18875" x="4219575" y="688975"/>
          <p14:tracePt t="18892" x="4238625" y="711200"/>
          <p14:tracePt t="18908" x="4254500" y="752475"/>
          <p14:tracePt t="18925" x="4279900" y="784225"/>
          <p14:tracePt t="18942" x="4311650" y="809625"/>
          <p14:tracePt t="18958" x="4343400" y="854075"/>
          <p14:tracePt t="18975" x="4368800" y="879475"/>
          <p14:tracePt t="18992" x="4384675" y="908050"/>
          <p14:tracePt t="19009" x="4406900" y="936625"/>
          <p14:tracePt t="19025" x="4425950" y="968375"/>
          <p14:tracePt t="19041" x="4451350" y="990600"/>
          <p14:tracePt t="19058" x="4489450" y="1035050"/>
          <p14:tracePt t="19075" x="4511675" y="1060450"/>
          <p14:tracePt t="19091" x="4530725" y="1092200"/>
          <p14:tracePt t="19109" x="4562475" y="1127125"/>
          <p14:tracePt t="19125" x="4575175" y="1158875"/>
          <p14:tracePt t="19141" x="4584700" y="1174750"/>
          <p14:tracePt t="19158" x="4606925" y="1193800"/>
          <p14:tracePt t="19175" x="4619625" y="1219200"/>
          <p14:tracePt t="19191" x="4629150" y="1235075"/>
          <p14:tracePt t="19208" x="4645025" y="1260475"/>
          <p14:tracePt t="19225" x="4660900" y="1273175"/>
          <p14:tracePt t="19241" x="4670425" y="1282700"/>
          <p14:tracePt t="19258" x="4683125" y="1292225"/>
          <p14:tracePt t="19275" x="4695825" y="1292225"/>
          <p14:tracePt t="19291" x="4708525" y="1292225"/>
          <p14:tracePt t="19308" x="4718050" y="1289050"/>
          <p14:tracePt t="19325" x="4718050" y="1285875"/>
          <p14:tracePt t="19392" x="4724400" y="1285875"/>
          <p14:tracePt t="19436" x="4727575" y="1285875"/>
          <p14:tracePt t="19741" x="4692650" y="1314450"/>
          <p14:tracePt t="19750" x="4619625" y="1349375"/>
          <p14:tracePt t="19758" x="4546600" y="1397000"/>
          <p14:tracePt t="19776" x="4419600" y="1466850"/>
          <p14:tracePt t="19792" x="4194175" y="1558925"/>
          <p14:tracePt t="19809" x="4051300" y="1593850"/>
          <p14:tracePt t="19825" x="3921125" y="1628775"/>
          <p14:tracePt t="19858" x="3632200" y="1689100"/>
          <p14:tracePt t="19892" x="3435350" y="1733550"/>
          <p14:tracePt t="19908" x="3381375" y="1746250"/>
          <p14:tracePt t="19926" x="3317875" y="1752600"/>
          <p14:tracePt t="19942" x="3289300" y="1752600"/>
          <p14:tracePt t="19958" x="3267075" y="1752600"/>
          <p14:tracePt t="19976" x="3232150" y="1752600"/>
          <p14:tracePt t="19992" x="3222625" y="1752600"/>
          <p14:tracePt t="20008" x="3213100" y="1752600"/>
          <p14:tracePt t="20026" x="3194050" y="1752600"/>
          <p14:tracePt t="20042" x="3184525" y="1752600"/>
          <p14:tracePt t="20058" x="3175000" y="1752600"/>
          <p14:tracePt t="20076" x="3159125" y="1739900"/>
          <p14:tracePt t="20092" x="3143250" y="1724025"/>
          <p14:tracePt t="20108" x="3127375" y="1714500"/>
          <p14:tracePt t="20126" x="3092450" y="1695450"/>
          <p14:tracePt t="20142" x="3076575" y="1685925"/>
          <p14:tracePt t="20159" x="3063875" y="1670050"/>
          <p14:tracePt t="20175" x="3051175" y="1654175"/>
          <p14:tracePt t="20192" x="3051175" y="1644650"/>
          <p14:tracePt t="20208" x="3051175" y="1635125"/>
          <p14:tracePt t="20225" x="3051175" y="1622425"/>
          <p14:tracePt t="20241" x="3057525" y="1609725"/>
          <p14:tracePt t="20258" x="3079750" y="1600200"/>
          <p14:tracePt t="20275" x="3136900" y="1581150"/>
          <p14:tracePt t="20292" x="3187700" y="1581150"/>
          <p14:tracePt t="20309" x="3248025" y="1581150"/>
          <p14:tracePt t="20325" x="3333750" y="1581150"/>
          <p14:tracePt t="20341" x="3394075" y="1581150"/>
          <p14:tracePt t="20358" x="3454400" y="1581150"/>
          <p14:tracePt t="20375" x="3540125" y="1581150"/>
          <p14:tracePt t="20391" x="3590925" y="1584325"/>
          <p14:tracePt t="20409" x="3635375" y="1590675"/>
          <p14:tracePt t="20425" x="3683000" y="1603375"/>
          <p14:tracePt t="20442" x="3721100" y="1616075"/>
          <p14:tracePt t="20458" x="3743325" y="1622425"/>
          <p14:tracePt t="20475" x="3765550" y="1635125"/>
          <p14:tracePt t="20491" x="3775075" y="1635125"/>
          <p14:tracePt t="20509" x="3781425" y="1635125"/>
          <p14:tracePt t="20553" x="3778250" y="1635125"/>
          <p14:tracePt t="20560" x="3775075" y="1635125"/>
          <p14:tracePt t="20575" x="3765550" y="1635125"/>
          <p14:tracePt t="20592" x="3746500" y="1619250"/>
          <p14:tracePt t="20608" x="3724275" y="1609725"/>
          <p14:tracePt t="20625" x="3683000" y="1584325"/>
          <p14:tracePt t="20642" x="3657600" y="1558925"/>
          <p14:tracePt t="20658" x="3625850" y="1546225"/>
          <p14:tracePt t="20675" x="3597275" y="1530350"/>
          <p14:tracePt t="20691" x="3581400" y="1520825"/>
          <p14:tracePt t="20709" x="3562350" y="1498600"/>
          <p14:tracePt t="20725" x="3552825" y="1489075"/>
          <p14:tracePt t="20741" x="3543300" y="1479550"/>
          <p14:tracePt t="20759" x="3527425" y="1476375"/>
          <p14:tracePt t="20775" x="3511550" y="1476375"/>
          <p14:tracePt t="20791" x="3502025" y="1476375"/>
          <p14:tracePt t="20809" x="3498850" y="1470025"/>
          <p14:tracePt t="20825" x="3492500" y="1466850"/>
          <p14:tracePt t="20841" x="3482975" y="1457325"/>
          <p14:tracePt t="20859" x="3479800" y="1444625"/>
          <p14:tracePt t="20875" x="3479800" y="1441450"/>
          <p14:tracePt t="20967" x="3486150" y="1441450"/>
          <p14:tracePt t="20974" x="3489325" y="1441450"/>
          <p14:tracePt t="20980" x="3495675" y="1441450"/>
          <p14:tracePt t="20992" x="3498850" y="1441450"/>
          <p14:tracePt t="21008" x="3533775" y="1441450"/>
          <p14:tracePt t="21025" x="3556000" y="1441450"/>
          <p14:tracePt t="21042" x="3600450" y="1441450"/>
          <p14:tracePt t="21059" x="3654425" y="1441450"/>
          <p14:tracePt t="21075" x="3676650" y="1441450"/>
          <p14:tracePt t="21091" x="3698875" y="1441450"/>
          <p14:tracePt t="21108" x="3727450" y="1441450"/>
          <p14:tracePt t="21125" x="3740150" y="1441450"/>
          <p14:tracePt t="21142" x="3749675" y="1441450"/>
          <p14:tracePt t="21144" x="3768725" y="1441450"/>
          <p14:tracePt t="21159" x="3781425" y="1441450"/>
          <p14:tracePt t="21175" x="3803650" y="1441450"/>
          <p14:tracePt t="21191" x="3832225" y="1441450"/>
          <p14:tracePt t="21208" x="3873500" y="1441450"/>
          <p14:tracePt t="21225" x="3895725" y="1444625"/>
          <p14:tracePt t="21241" x="3911600" y="1444625"/>
          <p14:tracePt t="21258" x="3940175" y="1454150"/>
          <p14:tracePt t="21275" x="3962400" y="1466850"/>
          <p14:tracePt t="21291" x="3994150" y="1479550"/>
          <p14:tracePt t="21308" x="4035425" y="1495425"/>
          <p14:tracePt t="21325" x="4067175" y="1508125"/>
          <p14:tracePt t="21342" x="4089400" y="1527175"/>
          <p14:tracePt t="21358" x="4111625" y="1530350"/>
          <p14:tracePt t="21376" x="4114800" y="1530350"/>
          <p14:tracePt t="21408" x="4114800" y="1536700"/>
          <p14:tracePt t="21436" x="4102100" y="1536700"/>
          <p14:tracePt t="21443" x="4098925" y="1536700"/>
          <p14:tracePt t="21458" x="4089400" y="1536700"/>
          <p14:tracePt t="21474" x="4079875" y="1536700"/>
          <p14:tracePt t="21492" x="4038600" y="1533525"/>
          <p14:tracePt t="21508" x="4016375" y="1514475"/>
          <p14:tracePt t="21525" x="3968750" y="1501775"/>
          <p14:tracePt t="21542" x="3921125" y="1485900"/>
          <p14:tracePt t="21558" x="3895725" y="1473200"/>
          <p14:tracePt t="21575" x="3873500" y="1460500"/>
          <p14:tracePt t="21592" x="3832225" y="1444625"/>
          <p14:tracePt t="21608" x="3816350" y="1444625"/>
          <p14:tracePt t="21625" x="3794125" y="1444625"/>
          <p14:tracePt t="21641" x="3778250" y="1438275"/>
          <p14:tracePt t="21658" x="3768725" y="1438275"/>
          <p14:tracePt t="21676" x="3756025" y="1438275"/>
          <p14:tracePt t="21692" x="3740150" y="1438275"/>
          <p14:tracePt t="21708" x="3730625" y="1438275"/>
          <p14:tracePt t="21725" x="3721100" y="1438275"/>
          <p14:tracePt t="21741" x="3698875" y="1438275"/>
          <p14:tracePt t="21758" x="3679825" y="1438275"/>
          <p14:tracePt t="21775" x="3670300" y="1438275"/>
          <p14:tracePt t="21791" x="3648075" y="1441450"/>
          <p14:tracePt t="21808" x="3638550" y="1444625"/>
          <p14:tracePt t="21825" x="3629025" y="1450975"/>
          <p14:tracePt t="21841" x="3616325" y="1460500"/>
          <p14:tracePt t="21858" x="3600450" y="1463675"/>
          <p14:tracePt t="21875" x="3590925" y="1473200"/>
          <p14:tracePt t="21892" x="3584575" y="1479550"/>
          <p14:tracePt t="21908" x="3584575" y="1482725"/>
          <p14:tracePt t="21941" x="3587750" y="1482725"/>
          <p14:tracePt t="21958" x="3590925" y="1482725"/>
          <p14:tracePt t="21975" x="3606800" y="1482725"/>
          <p14:tracePt t="21992" x="3622675" y="1482725"/>
          <p14:tracePt t="22008" x="3632200" y="1482725"/>
          <p14:tracePt t="22025" x="3641725" y="1476375"/>
          <p14:tracePt t="22041" x="3660775" y="1463675"/>
          <p14:tracePt t="22058" x="3670300" y="1454150"/>
          <p14:tracePt t="22075" x="3686175" y="1447800"/>
          <p14:tracePt t="22091" x="3702050" y="1447800"/>
          <p14:tracePt t="22108" x="3724275" y="1447800"/>
          <p14:tracePt t="22125" x="3733800" y="1447800"/>
          <p14:tracePt t="22142" x="3765550" y="1447800"/>
          <p14:tracePt t="22158" x="3787775" y="1447800"/>
          <p14:tracePt t="22176" x="3825875" y="1447800"/>
          <p14:tracePt t="22191" x="3848100" y="1447800"/>
          <p14:tracePt t="22208" x="3886200" y="1447800"/>
          <p14:tracePt t="22226" x="3917950" y="1447800"/>
          <p14:tracePt t="22242" x="3940175" y="1447800"/>
          <p14:tracePt t="22258" x="3949700" y="1447800"/>
          <p14:tracePt t="22276" x="3971925" y="1447800"/>
          <p14:tracePt t="22291" x="3984625" y="1447800"/>
          <p14:tracePt t="22308" x="3997325" y="1447800"/>
          <p14:tracePt t="22326" x="4010025" y="1447800"/>
          <p14:tracePt t="22342" x="4019550" y="1447800"/>
          <p14:tracePt t="22358" x="4029075" y="1447800"/>
          <p14:tracePt t="22376" x="4051300" y="1447800"/>
          <p14:tracePt t="22391" x="4054475" y="1447800"/>
          <p14:tracePt t="22782" x="4051300" y="1492250"/>
          <p14:tracePt t="22788" x="4051300" y="1558925"/>
          <p14:tracePt t="22795" x="4041775" y="1619250"/>
          <p14:tracePt t="22809" x="4041775" y="1711325"/>
          <p14:tracePt t="22825" x="4035425" y="1784350"/>
          <p14:tracePt t="22841" x="4035425" y="1844675"/>
          <p14:tracePt t="22875" x="4035425" y="1958975"/>
          <p14:tracePt t="22909" x="4035425" y="2012950"/>
          <p14:tracePt t="22925" x="4032250" y="2022475"/>
          <p14:tracePt t="22941" x="4032250" y="2032000"/>
          <p14:tracePt t="22959" x="4025900" y="2047875"/>
          <p14:tracePt t="22975" x="4016375" y="2057400"/>
          <p14:tracePt t="22991" x="4010025" y="2073275"/>
          <p14:tracePt t="23008" x="3997325" y="2082800"/>
          <p14:tracePt t="23025" x="3990975" y="2098675"/>
          <p14:tracePt t="23041" x="3984625" y="2108200"/>
          <p14:tracePt t="23059" x="3981450" y="2127250"/>
          <p14:tracePt t="23075" x="3975100" y="2136775"/>
          <p14:tracePt t="23091" x="3965575" y="2146300"/>
          <p14:tracePt t="23108" x="3946525" y="2168525"/>
          <p14:tracePt t="23125" x="3937000" y="2178050"/>
          <p14:tracePt t="23141" x="3924300" y="2200275"/>
          <p14:tracePt t="23158" x="3908425" y="2235200"/>
          <p14:tracePt t="23174" x="3892550" y="2244725"/>
          <p14:tracePt t="23191" x="3883025" y="2254250"/>
          <p14:tracePt t="23209" x="3870325" y="2276475"/>
          <p14:tracePt t="23225" x="3870325" y="2286000"/>
          <p14:tracePt t="23241" x="3870325" y="2295525"/>
          <p14:tracePt t="23280" x="3870325" y="2292350"/>
          <p14:tracePt t="23291" x="3870325" y="2289175"/>
          <p14:tracePt t="23308" x="3870325" y="2270125"/>
          <p14:tracePt t="23325" x="3870325" y="2260600"/>
          <p14:tracePt t="23342" x="3867150" y="2247900"/>
          <p14:tracePt t="23358" x="3851275" y="2235200"/>
          <p14:tracePt t="23374" x="3835400" y="2228850"/>
          <p14:tracePt t="23391" x="3825875" y="2219325"/>
          <p14:tracePt t="23408" x="3813175" y="2212975"/>
          <p14:tracePt t="23425" x="3803650" y="2209800"/>
          <p14:tracePt t="23441" x="3803650" y="2203450"/>
          <p14:tracePt t="23458" x="3787775" y="2193925"/>
          <p14:tracePt t="23475" x="3787775" y="2184400"/>
          <p14:tracePt t="23491" x="3778250" y="2178050"/>
          <p14:tracePt t="23508" x="3771900" y="2165350"/>
          <p14:tracePt t="23525" x="3762375" y="2159000"/>
          <p14:tracePt t="23542" x="3762375" y="2149475"/>
          <p14:tracePt t="23558" x="3756025" y="2143125"/>
          <p14:tracePt t="23575" x="3756025" y="2139950"/>
          <p14:tracePt t="23592" x="3756025" y="2133600"/>
          <p14:tracePt t="23625" x="3756025" y="2130425"/>
          <p14:tracePt t="23641" x="3756025" y="2114550"/>
          <p14:tracePt t="23658" x="3752850" y="2105025"/>
          <p14:tracePt t="23675" x="3752850" y="2098675"/>
          <p14:tracePt t="23692" x="3752850" y="2095500"/>
          <p14:tracePt t="23893" x="3752850" y="2101850"/>
          <p14:tracePt t="23900" x="3752850" y="2105025"/>
          <p14:tracePt t="23908" x="3752850" y="2111375"/>
          <p14:tracePt t="23925" x="3752850" y="2127250"/>
          <p14:tracePt t="23942" x="3752850" y="2139950"/>
          <p14:tracePt t="23958" x="3752850" y="2152650"/>
          <p14:tracePt t="23975" x="3752850" y="2162175"/>
          <p14:tracePt t="23991" x="3752850" y="2171700"/>
          <p14:tracePt t="24070" x="3752850" y="2162175"/>
          <p14:tracePt t="24078" x="3752850" y="2159000"/>
          <p14:tracePt t="24091" x="3752850" y="2149475"/>
          <p14:tracePt t="24108" x="3752850" y="2139950"/>
          <p14:tracePt t="24125" x="3752850" y="2130425"/>
          <p14:tracePt t="24141" x="3752850" y="2101850"/>
          <p14:tracePt t="24158" x="3752850" y="2092325"/>
          <p14:tracePt t="24175" x="3752850" y="2082800"/>
          <p14:tracePt t="24191" x="3752850" y="2063750"/>
          <p14:tracePt t="24419" x="3752850" y="2070100"/>
          <p14:tracePt t="24426" x="3752850" y="2076450"/>
          <p14:tracePt t="24433" x="3752850" y="2079625"/>
          <p14:tracePt t="24442" x="3752850" y="2085975"/>
          <p14:tracePt t="24925" x="3768725" y="2063750"/>
          <p14:tracePt t="24932" x="3800475" y="2012950"/>
          <p14:tracePt t="24941" x="3822700" y="1981200"/>
          <p14:tracePt t="24960" x="3924300" y="1838325"/>
          <p14:tracePt t="24975" x="4016375" y="1711325"/>
          <p14:tracePt t="24991" x="4098925" y="1555750"/>
          <p14:tracePt t="25025" x="4251325" y="1298575"/>
          <p14:tracePt t="25059" x="4346575" y="1101725"/>
          <p14:tracePt t="25076" x="4359275" y="1063625"/>
          <p14:tracePt t="25091" x="4378325" y="1031875"/>
          <p14:tracePt t="25109" x="4387850" y="1006475"/>
          <p14:tracePt t="25125" x="4394200" y="984250"/>
          <p14:tracePt t="25141" x="4394200" y="962025"/>
          <p14:tracePt t="25159" x="4400550" y="914400"/>
          <p14:tracePt t="25175" x="4400550" y="885825"/>
          <p14:tracePt t="25192" x="4400550" y="841375"/>
          <p14:tracePt t="25208" x="4406900" y="800100"/>
          <p14:tracePt t="25225" x="4406900" y="771525"/>
          <p14:tracePt t="25241" x="4413250" y="739775"/>
          <p14:tracePt t="25259" x="4435475" y="704850"/>
          <p14:tracePt t="25274" x="4448175" y="676275"/>
          <p14:tracePt t="25291" x="4460875" y="650875"/>
          <p14:tracePt t="25309" x="4476750" y="603250"/>
          <p14:tracePt t="25325" x="4495800" y="565150"/>
          <p14:tracePt t="25341" x="4502150" y="539750"/>
          <p14:tracePt t="25358" x="4514850" y="520700"/>
          <p14:tracePt t="25375" x="4518025" y="504825"/>
          <p14:tracePt t="25391" x="4524375" y="495300"/>
          <p14:tracePt t="25408" x="4533900" y="479425"/>
          <p14:tracePt t="25425" x="4533900" y="476250"/>
          <p14:tracePt t="25457" x="4533900" y="469900"/>
          <p14:tracePt t="25516" x="4533900" y="473075"/>
          <p14:tracePt t="25523" x="4533900" y="476250"/>
          <p14:tracePt t="25530" x="4533900" y="482600"/>
          <p14:tracePt t="25542" x="4533900" y="485775"/>
          <p14:tracePt t="25558" x="4533900" y="527050"/>
          <p14:tracePt t="25575" x="4533900" y="549275"/>
          <p14:tracePt t="25591" x="4533900" y="577850"/>
          <p14:tracePt t="25608" x="4552950" y="612775"/>
          <p14:tracePt t="25625" x="4565650" y="650875"/>
          <p14:tracePt t="25641" x="4578350" y="688975"/>
          <p14:tracePt t="25658" x="4597400" y="768350"/>
          <p14:tracePt t="25674" x="4616450" y="806450"/>
          <p14:tracePt t="25692" x="4629150" y="841375"/>
          <p14:tracePt t="25708" x="4641850" y="892175"/>
          <p14:tracePt t="25725" x="4645025" y="914400"/>
          <p14:tracePt t="25741" x="4657725" y="936625"/>
          <p14:tracePt t="25744" x="4670425" y="955675"/>
          <p14:tracePt t="25759" x="4683125" y="981075"/>
          <p14:tracePt t="25775" x="4683125" y="1009650"/>
          <p14:tracePt t="25791" x="4683125" y="1019175"/>
          <p14:tracePt t="25808" x="4683125" y="1035050"/>
          <p14:tracePt t="25825" x="4683125" y="1038225"/>
          <p14:tracePt t="25871" x="4683125" y="1031875"/>
          <p14:tracePt t="25879" x="4686300" y="1028700"/>
          <p14:tracePt t="25892" x="4699000" y="996950"/>
          <p14:tracePt t="25908" x="4705350" y="968375"/>
          <p14:tracePt t="25925" x="4711700" y="914400"/>
          <p14:tracePt t="25942" x="4711700" y="828675"/>
          <p14:tracePt t="25958" x="4711700" y="777875"/>
          <p14:tracePt t="25975" x="4708525" y="733425"/>
          <p14:tracePt t="25992" x="4692650" y="704850"/>
          <p14:tracePt t="26008" x="4683125" y="695325"/>
          <p14:tracePt t="26024" x="4683125" y="679450"/>
          <p14:tracePt t="26041" x="4676775" y="679450"/>
          <p14:tracePt t="26058" x="4676775" y="673100"/>
          <p14:tracePt t="26075" x="4667250" y="673100"/>
          <p14:tracePt t="26091" x="4651375" y="660400"/>
          <p14:tracePt t="26108" x="4648200" y="650875"/>
          <p14:tracePt t="26125" x="4641850" y="635000"/>
          <p14:tracePt t="26141" x="4638675" y="619125"/>
          <p14:tracePt t="26235" x="4638675" y="622300"/>
          <p14:tracePt t="26241" x="4638675" y="625475"/>
          <p14:tracePt t="26247" x="4638675" y="631825"/>
          <p14:tracePt t="26258" x="4645025" y="641350"/>
          <p14:tracePt t="26275" x="4654550" y="650875"/>
          <p14:tracePt t="26291" x="4673600" y="666750"/>
          <p14:tracePt t="26308" x="4686300" y="698500"/>
          <p14:tracePt t="26324" x="4705350" y="730250"/>
          <p14:tracePt t="26342" x="4737100" y="777875"/>
          <p14:tracePt t="26358" x="4749800" y="803275"/>
          <p14:tracePt t="26375" x="4756150" y="831850"/>
          <p14:tracePt t="26391" x="4756150" y="847725"/>
          <p14:tracePt t="26408" x="4756150" y="857250"/>
          <p14:tracePt t="26425" x="4756150" y="860425"/>
          <p14:tracePt t="26491" x="4756150" y="854075"/>
          <p14:tracePt t="26498" x="4756150" y="850900"/>
          <p14:tracePt t="26507" x="4756150" y="841375"/>
          <p14:tracePt t="26524" x="4752975" y="809625"/>
          <p14:tracePt t="26541" x="4746625" y="777875"/>
          <p14:tracePt t="26558" x="4740275" y="746125"/>
          <p14:tracePt t="26574" x="4740275" y="730250"/>
          <p14:tracePt t="26591" x="4727575" y="708025"/>
          <p14:tracePt t="26607" x="4724400" y="692150"/>
          <p14:tracePt t="26624" x="4724400" y="682625"/>
          <p14:tracePt t="26641" x="4718050" y="669925"/>
          <p14:tracePt t="26658" x="4718050" y="660400"/>
          <p14:tracePt t="26675" x="4718050" y="647700"/>
          <p14:tracePt t="26755" x="4718050" y="644525"/>
          <p14:tracePt t="26776" x="4718050" y="638175"/>
          <p14:tracePt t="26810" x="4714875" y="638175"/>
          <p14:tracePt t="26818" x="4708525" y="638175"/>
          <p14:tracePt t="26825" x="4705350" y="638175"/>
          <p14:tracePt t="27851" x="4699000" y="622300"/>
          <p14:tracePt t="27857" x="4692650" y="603250"/>
          <p14:tracePt t="27866" x="4686300" y="577850"/>
          <p14:tracePt t="27891" x="4667250" y="536575"/>
          <p14:tracePt t="27924" x="4632325" y="454025"/>
          <p14:tracePt t="27941" x="4632325" y="431800"/>
          <p14:tracePt t="27958" x="4632325" y="412750"/>
          <p14:tracePt t="27974" x="4632325" y="396875"/>
          <p14:tracePt t="27992" x="4632325" y="377825"/>
          <p14:tracePt t="28008" x="4632325" y="368300"/>
          <p14:tracePt t="28024" x="4632325" y="355600"/>
          <p14:tracePt t="28041" x="4632325" y="342900"/>
          <p14:tracePt t="28058" x="4632325" y="327025"/>
          <p14:tracePt t="28074" x="4625975" y="317500"/>
          <p14:tracePt t="28091" x="4616450" y="307975"/>
          <p14:tracePt t="28108" x="4600575" y="285750"/>
          <p14:tracePt t="28125" x="4584700" y="276225"/>
          <p14:tracePt t="28141" x="4572000" y="263525"/>
          <p14:tracePt t="28158" x="4562475" y="247650"/>
          <p14:tracePt t="28174" x="4552950" y="238125"/>
          <p14:tracePt t="28191" x="4530725" y="222250"/>
          <p14:tracePt t="28207" x="4521200" y="212725"/>
          <p14:tracePt t="28224" x="4508500" y="184150"/>
          <p14:tracePt t="28241" x="4486275" y="155575"/>
          <p14:tracePt t="28258" x="4476750" y="146050"/>
          <p14:tracePt t="28275" x="4467225" y="130175"/>
          <p14:tracePt t="28291" x="4451350" y="130175"/>
          <p14:tracePt t="28307" x="4438650" y="133350"/>
          <p14:tracePt t="28325" x="4432300" y="155575"/>
          <p14:tracePt t="28341" x="4432300" y="187325"/>
          <p14:tracePt t="28358" x="4432300" y="225425"/>
          <p14:tracePt t="28374" x="4432300" y="276225"/>
          <p14:tracePt t="28391" x="4432300" y="371475"/>
          <p14:tracePt t="28408" x="4435475" y="444500"/>
          <p14:tracePt t="28424" x="4435475" y="517525"/>
          <p14:tracePt t="28441" x="4457700" y="615950"/>
          <p14:tracePt t="28458" x="4470400" y="679450"/>
          <p14:tracePt t="28475" x="4476750" y="736600"/>
          <p14:tracePt t="28490" x="4483100" y="771525"/>
          <p14:tracePt t="28508" x="4489450" y="787400"/>
          <p14:tracePt t="28524" x="4489450" y="796925"/>
          <p14:tracePt t="28541" x="4498975" y="815975"/>
          <p14:tracePt t="28557" x="4498975" y="822325"/>
          <p14:tracePt t="28575" x="4514850" y="822325"/>
          <p14:tracePt t="28591" x="4518025" y="822325"/>
          <p14:tracePt t="28624" x="4524375" y="822325"/>
          <p14:tracePt t="28676" x="4527550" y="822325"/>
          <p14:tracePt t="29893" x="4568825" y="828675"/>
          <p14:tracePt t="29901" x="4625975" y="835025"/>
          <p14:tracePt t="29910" x="4695825" y="844550"/>
          <p14:tracePt t="29942" x="4911725" y="885825"/>
          <p14:tracePt t="29974" x="5210175" y="955675"/>
          <p14:tracePt t="29990" x="5318125" y="971550"/>
          <p14:tracePt t="30007" x="5518150" y="996950"/>
          <p14:tracePt t="30024" x="5676900" y="996950"/>
          <p14:tracePt t="30040" x="5826125" y="996950"/>
          <p14:tracePt t="30057" x="6111875" y="1006475"/>
          <p14:tracePt t="30075" x="6235700" y="1006475"/>
          <p14:tracePt t="30090" x="6353175" y="1006475"/>
          <p14:tracePt t="30107" x="6515100" y="1006475"/>
          <p14:tracePt t="30124" x="6584950" y="1006475"/>
          <p14:tracePt t="30141" x="6629400" y="1006475"/>
          <p14:tracePt t="30157" x="6686550" y="984250"/>
          <p14:tracePt t="30174" x="6715125" y="971550"/>
          <p14:tracePt t="30190" x="6731000" y="968375"/>
          <p14:tracePt t="30207" x="6743700" y="958850"/>
          <p14:tracePt t="30225" x="6743700" y="946150"/>
          <p14:tracePt t="30242" x="6740525" y="927100"/>
          <p14:tracePt t="30258" x="6727825" y="904875"/>
          <p14:tracePt t="30274" x="6711950" y="889000"/>
          <p14:tracePt t="30291" x="6670675" y="869950"/>
          <p14:tracePt t="30308" x="6648450" y="854075"/>
          <p14:tracePt t="30324" x="6616700" y="841375"/>
          <p14:tracePt t="30340" x="6584950" y="822325"/>
          <p14:tracePt t="30358" x="6521450" y="803275"/>
          <p14:tracePt t="30374" x="6477000" y="790575"/>
          <p14:tracePt t="30391" x="6400800" y="755650"/>
          <p14:tracePt t="30408" x="6337300" y="733425"/>
          <p14:tracePt t="30424" x="6292850" y="720725"/>
          <p14:tracePt t="30441" x="6203950" y="685800"/>
          <p14:tracePt t="30457" x="6149975" y="669925"/>
          <p14:tracePt t="30474" x="6099175" y="657225"/>
          <p14:tracePt t="30491" x="6007100" y="638175"/>
          <p14:tracePt t="30507" x="5943600" y="615950"/>
          <p14:tracePt t="30524" x="5905500" y="603250"/>
          <p14:tracePt t="30541" x="5851525" y="603250"/>
          <p14:tracePt t="30557" x="5819775" y="603250"/>
          <p14:tracePt t="30574" x="5810250" y="603250"/>
          <p14:tracePt t="30591" x="5797550" y="603250"/>
          <p14:tracePt t="30607" x="5788025" y="603250"/>
          <p14:tracePt t="30624" x="5772150" y="603250"/>
          <p14:tracePt t="30728" x="5784850" y="603250"/>
          <p14:tracePt t="30735" x="5788025" y="603250"/>
          <p14:tracePt t="30742" x="5794375" y="596900"/>
          <p14:tracePt t="30758" x="5803900" y="587375"/>
          <p14:tracePt t="30774" x="5813425" y="584200"/>
          <p14:tracePt t="30790" x="5845175" y="577850"/>
          <p14:tracePt t="30807" x="5861050" y="577850"/>
          <p14:tracePt t="30824" x="5883275" y="577850"/>
          <p14:tracePt t="30826" x="5902325" y="577850"/>
          <p14:tracePt t="30840" x="5921375" y="577850"/>
          <p14:tracePt t="30857" x="5934075" y="577850"/>
          <p14:tracePt t="30874" x="5946775" y="577850"/>
          <p14:tracePt t="30890" x="5962650" y="577850"/>
          <p14:tracePt t="30908" x="5972175" y="577850"/>
          <p14:tracePt t="30925" x="5981700" y="577850"/>
          <p14:tracePt t="30940" x="5988050" y="577850"/>
          <p14:tracePt t="30957" x="6000750" y="577850"/>
          <p14:tracePt t="30975" x="6007100" y="577850"/>
          <p14:tracePt t="30991" x="6013450" y="577850"/>
          <p14:tracePt t="31008" x="6016625" y="577850"/>
          <p14:tracePt t="31024" x="6032500" y="568325"/>
          <p14:tracePt t="31040" x="6048375" y="568325"/>
          <p14:tracePt t="31057" x="6057900" y="561975"/>
          <p14:tracePt t="31074" x="6083300" y="546100"/>
          <p14:tracePt t="31090" x="6130925" y="533400"/>
          <p14:tracePt t="31107" x="6165850" y="527050"/>
          <p14:tracePt t="31124" x="6213475" y="520700"/>
          <p14:tracePt t="31140" x="6245225" y="501650"/>
          <p14:tracePt t="31157" x="6267450" y="501650"/>
          <p14:tracePt t="31174" x="6308725" y="501650"/>
          <p14:tracePt t="31190" x="6330950" y="501650"/>
          <p14:tracePt t="31207" x="6375400" y="501650"/>
          <p14:tracePt t="31224" x="6438900" y="517525"/>
          <p14:tracePt t="31240" x="6483350" y="533400"/>
          <p14:tracePt t="31258" x="6521450" y="552450"/>
          <p14:tracePt t="31274" x="6569075" y="568325"/>
          <p14:tracePt t="31290" x="6610350" y="587375"/>
          <p14:tracePt t="31307" x="6638925" y="600075"/>
          <p14:tracePt t="31324" x="6683375" y="619125"/>
          <p14:tracePt t="31340" x="6705600" y="628650"/>
          <p14:tracePt t="31357" x="6737350" y="647700"/>
          <p14:tracePt t="31374" x="6765925" y="663575"/>
          <p14:tracePt t="31390" x="6778625" y="676275"/>
          <p14:tracePt t="31407" x="6791325" y="685800"/>
          <p14:tracePt t="31424" x="6804025" y="704850"/>
          <p14:tracePt t="31440" x="6804025" y="711200"/>
          <p14:tracePt t="31457" x="6804025" y="714375"/>
          <p14:tracePt t="31475" x="6810375" y="720725"/>
          <p14:tracePt t="31490" x="6810375" y="730250"/>
          <p14:tracePt t="31507" x="6810375" y="733425"/>
          <p14:tracePt t="31524" x="6810375" y="755650"/>
          <p14:tracePt t="31540" x="6810375" y="758825"/>
          <p14:tracePt t="31557" x="6810375" y="768350"/>
          <p14:tracePt t="31574" x="6810375" y="777875"/>
          <p14:tracePt t="31590" x="6810375" y="793750"/>
          <p14:tracePt t="31624" x="6810375" y="803275"/>
          <p14:tracePt t="31641" x="6810375" y="809625"/>
          <p14:tracePt t="31657" x="6810375" y="819150"/>
          <p14:tracePt t="31674" x="6810375" y="835025"/>
          <p14:tracePt t="31690" x="6810375" y="844550"/>
          <p14:tracePt t="31708" x="6810375" y="847725"/>
          <p14:tracePt t="31724" x="6810375" y="857250"/>
          <p14:tracePt t="31740" x="6810375" y="866775"/>
          <p14:tracePt t="31757" x="6807200" y="882650"/>
          <p14:tracePt t="31774" x="6794500" y="898525"/>
          <p14:tracePt t="31790" x="6784975" y="901700"/>
          <p14:tracePt t="31808" x="6762750" y="901700"/>
          <p14:tracePt t="31823" x="6753225" y="901700"/>
          <p14:tracePt t="31858" x="6753225" y="895350"/>
          <p14:tracePt t="31874" x="6753225" y="866775"/>
          <p14:tracePt t="31890" x="6753225" y="844550"/>
          <p14:tracePt t="31908" x="6753225" y="812800"/>
          <p14:tracePt t="31924" x="6746875" y="790575"/>
          <p14:tracePt t="31941" x="6737350" y="765175"/>
          <p14:tracePt t="31958" x="6715125" y="752475"/>
          <p14:tracePt t="31974" x="6705600" y="739775"/>
          <p14:tracePt t="31990" x="6696075" y="730250"/>
          <p14:tracePt t="32008" x="6680200" y="711200"/>
          <p14:tracePt t="32024" x="6654800" y="698500"/>
          <p14:tracePt t="32040" x="6638925" y="688975"/>
          <p14:tracePt t="32058" x="6594475" y="663575"/>
          <p14:tracePt t="32074" x="6556375" y="650875"/>
          <p14:tracePt t="32090" x="6505575" y="638175"/>
          <p14:tracePt t="32107" x="6438900" y="619125"/>
          <p14:tracePt t="32124" x="6394450" y="600075"/>
          <p14:tracePt t="32141" x="6350000" y="587375"/>
          <p14:tracePt t="32158" x="6270625" y="568325"/>
          <p14:tracePt t="32175" x="6232525" y="561975"/>
          <p14:tracePt t="32190" x="6178550" y="555625"/>
          <p14:tracePt t="32207" x="6118225" y="555625"/>
          <p14:tracePt t="32224" x="6089650" y="555625"/>
          <p14:tracePt t="32240" x="6067425" y="555625"/>
          <p14:tracePt t="32258" x="6038850" y="555625"/>
          <p14:tracePt t="32275" x="6029325" y="555625"/>
          <p14:tracePt t="32291" x="6019800" y="555625"/>
          <p14:tracePt t="32307" x="6007100" y="555625"/>
          <p14:tracePt t="32324" x="5984875" y="555625"/>
          <p14:tracePt t="32340" x="5962650" y="555625"/>
          <p14:tracePt t="32357" x="5918200" y="574675"/>
          <p14:tracePt t="32374" x="5895975" y="587375"/>
          <p14:tracePt t="32391" x="5873750" y="606425"/>
          <p14:tracePt t="32407" x="5857875" y="615950"/>
          <p14:tracePt t="32423" x="5848350" y="625475"/>
          <p14:tracePt t="32440" x="5838825" y="635000"/>
          <p14:tracePt t="32457" x="5816600" y="654050"/>
          <p14:tracePt t="32474" x="5816600" y="663575"/>
          <p14:tracePt t="32490" x="5816600" y="673100"/>
          <p14:tracePt t="32507" x="5816600" y="688975"/>
          <p14:tracePt t="32524" x="5816600" y="704850"/>
          <p14:tracePt t="32541" x="5816600" y="717550"/>
          <p14:tracePt t="32557" x="5816600" y="730250"/>
          <p14:tracePt t="32574" x="5816600" y="739775"/>
          <p14:tracePt t="32591" x="5816600" y="758825"/>
          <p14:tracePt t="32607" x="5816600" y="762000"/>
          <p14:tracePt t="32624" x="5816600" y="768350"/>
          <p14:tracePt t="32684" x="5822950" y="768350"/>
          <p14:tracePt t="32690" x="5829300" y="768350"/>
          <p14:tracePt t="32699" x="5835650" y="765175"/>
          <p14:tracePt t="32707" x="5845175" y="762000"/>
          <p14:tracePt t="32724" x="5867400" y="742950"/>
          <p14:tracePt t="32740" x="5905500" y="727075"/>
          <p14:tracePt t="32757" x="5921375" y="704850"/>
          <p14:tracePt t="32774" x="5934075" y="673100"/>
          <p14:tracePt t="32790" x="5956300" y="638175"/>
          <p14:tracePt t="32807" x="5969000" y="612775"/>
          <p14:tracePt t="32824" x="5978525" y="603250"/>
          <p14:tracePt t="32840" x="5981700" y="590550"/>
          <p14:tracePt t="32857" x="5997575" y="574675"/>
          <p14:tracePt t="32874" x="6007100" y="565150"/>
          <p14:tracePt t="32876" x="6013450" y="558800"/>
          <p14:tracePt t="32890" x="6022975" y="549275"/>
          <p14:tracePt t="32907" x="6038850" y="533400"/>
          <p14:tracePt t="32924" x="6070600" y="508000"/>
          <p14:tracePt t="32940" x="6111875" y="488950"/>
          <p14:tracePt t="32957" x="6137275" y="479425"/>
          <p14:tracePt t="32974" x="6159500" y="460375"/>
          <p14:tracePt t="32991" x="6200775" y="441325"/>
          <p14:tracePt t="33007" x="6232525" y="434975"/>
          <p14:tracePt t="33024" x="6242050" y="434975"/>
          <p14:tracePt t="33040" x="6257925" y="434975"/>
          <p14:tracePt t="33057" x="6267450" y="434975"/>
          <p14:tracePt t="33074" x="6283325" y="434975"/>
          <p14:tracePt t="33090" x="6302375" y="434975"/>
          <p14:tracePt t="33108" x="6318250" y="434975"/>
          <p14:tracePt t="33124" x="6346825" y="444500"/>
          <p14:tracePt t="33140" x="6381750" y="469900"/>
          <p14:tracePt t="33157" x="6419850" y="482600"/>
          <p14:tracePt t="33174" x="6445250" y="492125"/>
          <p14:tracePt t="33191" x="6486525" y="511175"/>
          <p14:tracePt t="33207" x="6518275" y="530225"/>
          <p14:tracePt t="33224" x="6553200" y="546100"/>
          <p14:tracePt t="33240" x="6562725" y="555625"/>
          <p14:tracePt t="33257" x="6591300" y="568325"/>
          <p14:tracePt t="33274" x="6610350" y="587375"/>
          <p14:tracePt t="33291" x="6635750" y="603250"/>
          <p14:tracePt t="33308" x="6651625" y="612775"/>
          <p14:tracePt t="33325" x="6667500" y="628650"/>
          <p14:tracePt t="33341" x="6683375" y="644525"/>
          <p14:tracePt t="33357" x="6683375" y="654050"/>
          <p14:tracePt t="33374" x="6683375" y="669925"/>
          <p14:tracePt t="33390" x="6683375" y="679450"/>
          <p14:tracePt t="33407" x="6683375" y="692150"/>
          <p14:tracePt t="33424" x="6683375" y="733425"/>
          <p14:tracePt t="33440" x="6683375" y="777875"/>
          <p14:tracePt t="33457" x="6683375" y="812800"/>
          <p14:tracePt t="33474" x="6683375" y="860425"/>
          <p14:tracePt t="33490" x="6683375" y="882650"/>
          <p14:tracePt t="33507" x="6683375" y="892175"/>
          <p14:tracePt t="33524" x="6683375" y="914400"/>
          <p14:tracePt t="33540" x="6683375" y="923925"/>
          <p14:tracePt t="33557" x="6683375" y="933450"/>
          <p14:tracePt t="33574" x="6683375" y="936625"/>
          <p14:tracePt t="33590" x="6692900" y="936625"/>
          <p14:tracePt t="33607" x="6699250" y="936625"/>
          <p14:tracePt t="33624" x="6708775" y="936625"/>
          <p14:tracePt t="33640" x="6718300" y="927100"/>
          <p14:tracePt t="33657" x="6734175" y="911225"/>
          <p14:tracePt t="33674" x="6753225" y="866775"/>
          <p14:tracePt t="33690" x="6765925" y="838200"/>
          <p14:tracePt t="33707" x="6769100" y="815975"/>
          <p14:tracePt t="33724" x="6769100" y="787400"/>
          <p14:tracePt t="33740" x="6769100" y="777875"/>
          <p14:tracePt t="33758" x="6769100" y="768350"/>
          <p14:tracePt t="33774" x="6759575" y="755650"/>
          <p14:tracePt t="33791" x="6750050" y="739775"/>
          <p14:tracePt t="33808" x="6715125" y="723900"/>
          <p14:tracePt t="33824" x="6692900" y="711200"/>
          <p14:tracePt t="33840" x="6661150" y="698500"/>
          <p14:tracePt t="33857" x="6623050" y="679450"/>
          <p14:tracePt t="33874" x="6559550" y="666750"/>
          <p14:tracePt t="33890" x="6515100" y="660400"/>
          <p14:tracePt t="33907" x="6470650" y="660400"/>
          <p14:tracePt t="33924" x="6423025" y="660400"/>
          <p14:tracePt t="33940" x="6394450" y="660400"/>
          <p14:tracePt t="33958" x="6340475" y="660400"/>
          <p14:tracePt t="33974" x="6296025" y="660400"/>
          <p14:tracePt t="33991" x="6235700" y="660400"/>
          <p14:tracePt t="34007" x="6149975" y="660400"/>
          <p14:tracePt t="34023" x="6089650" y="660400"/>
          <p14:tracePt t="34040" x="6054725" y="660400"/>
          <p14:tracePt t="34058" x="5997575" y="660400"/>
          <p14:tracePt t="34073" x="5956300" y="660400"/>
          <p14:tracePt t="34090" x="5902325" y="660400"/>
          <p14:tracePt t="34107" x="5826125" y="660400"/>
          <p14:tracePt t="34124" x="5781675" y="660400"/>
          <p14:tracePt t="34140" x="5749925" y="669925"/>
          <p14:tracePt t="34158" x="5721350" y="692150"/>
          <p14:tracePt t="34174" x="5711825" y="701675"/>
          <p14:tracePt t="34190" x="5708650" y="704850"/>
          <p14:tracePt t="34207" x="5708650" y="714375"/>
          <p14:tracePt t="34223" x="5708650" y="723900"/>
          <p14:tracePt t="34240" x="5708650" y="730250"/>
          <p14:tracePt t="34257" x="5708650" y="746125"/>
          <p14:tracePt t="34274" x="5708650" y="755650"/>
          <p14:tracePt t="34291" x="5715000" y="765175"/>
          <p14:tracePt t="34307" x="5734050" y="781050"/>
          <p14:tracePt t="34324" x="5743575" y="790575"/>
          <p14:tracePt t="34340" x="5749925" y="800100"/>
          <p14:tracePt t="34357" x="5759450" y="809625"/>
          <p14:tracePt t="34374" x="5762625" y="812800"/>
          <p14:tracePt t="34390" x="5768975" y="812800"/>
          <p14:tracePt t="34407" x="5788025" y="812800"/>
          <p14:tracePt t="34424" x="5794375" y="819150"/>
          <p14:tracePt t="34441" x="5803900" y="819150"/>
          <p14:tracePt t="34457" x="5819775" y="819150"/>
          <p14:tracePt t="34473" x="5832475" y="815975"/>
          <p14:tracePt t="34490" x="5845175" y="806450"/>
          <p14:tracePt t="34507" x="5870575" y="781050"/>
          <p14:tracePt t="34524" x="5902325" y="755650"/>
          <p14:tracePt t="34542" x="5934075" y="711200"/>
          <p14:tracePt t="34557" x="5959475" y="685800"/>
          <p14:tracePt t="34574" x="5978525" y="647700"/>
          <p14:tracePt t="34590" x="5988050" y="625475"/>
          <p14:tracePt t="34607" x="6013450" y="574675"/>
          <p14:tracePt t="34624" x="6022975" y="558800"/>
          <p14:tracePt t="34641" x="6032500" y="539750"/>
          <p14:tracePt t="34657" x="6032500" y="530225"/>
          <p14:tracePt t="34674" x="6032500" y="520700"/>
          <p14:tracePt t="34691" x="6045200" y="511175"/>
          <p14:tracePt t="34707" x="6054725" y="504825"/>
          <p14:tracePt t="34724" x="6067425" y="504825"/>
          <p14:tracePt t="34741" x="6083300" y="498475"/>
          <p14:tracePt t="34757" x="6105525" y="498475"/>
          <p14:tracePt t="34774" x="6134100" y="498475"/>
          <p14:tracePt t="34791" x="6175375" y="488950"/>
          <p14:tracePt t="34807" x="6207125" y="476250"/>
          <p14:tracePt t="34824" x="6251575" y="463550"/>
          <p14:tracePt t="34841" x="6308725" y="444500"/>
          <p14:tracePt t="34857" x="6343650" y="438150"/>
          <p14:tracePt t="34874" x="6375400" y="425450"/>
          <p14:tracePt t="34876" x="6384925" y="425450"/>
          <p14:tracePt t="34891" x="6407150" y="425450"/>
          <p14:tracePt t="34907" x="6438900" y="425450"/>
          <p14:tracePt t="34924" x="6448425" y="425450"/>
          <p14:tracePt t="34940" x="6461125" y="425450"/>
          <p14:tracePt t="34957" x="6477000" y="425450"/>
          <p14:tracePt t="34974" x="6486525" y="425450"/>
          <p14:tracePt t="34990" x="6502400" y="425450"/>
          <p14:tracePt t="35007" x="6511925" y="431800"/>
          <p14:tracePt t="35024" x="6524625" y="438150"/>
          <p14:tracePt t="35041" x="6537325" y="454025"/>
          <p14:tracePt t="35057" x="6546850" y="463550"/>
          <p14:tracePt t="35074" x="6556375" y="473075"/>
          <p14:tracePt t="35090" x="6578600" y="495300"/>
          <p14:tracePt t="35107" x="6588125" y="504825"/>
          <p14:tracePt t="35124" x="6597650" y="514350"/>
          <p14:tracePt t="35140" x="6613525" y="533400"/>
          <p14:tracePt t="35157" x="6629400" y="546100"/>
          <p14:tracePt t="35174" x="6638925" y="555625"/>
          <p14:tracePt t="35190" x="6654800" y="568325"/>
          <p14:tracePt t="35207" x="6664325" y="584200"/>
          <p14:tracePt t="35224" x="6677025" y="596900"/>
          <p14:tracePt t="35240" x="6677025" y="600075"/>
          <p14:tracePt t="35460" x="6677025" y="606425"/>
          <p14:tracePt t="35518" x="6677025" y="609600"/>
          <p14:tracePt t="35859" x="6673850" y="615950"/>
          <p14:tracePt t="35866" x="6670675" y="619125"/>
          <p14:tracePt t="35874" x="6664325" y="619125"/>
          <p14:tracePt t="35890" x="6654800" y="619125"/>
          <p14:tracePt t="35907" x="6645275" y="619125"/>
          <p14:tracePt t="35924" x="6635750" y="619125"/>
          <p14:tracePt t="36144" x="6642100" y="619125"/>
          <p14:tracePt t="36151" x="6654800" y="619125"/>
          <p14:tracePt t="36158" x="6667500" y="619125"/>
          <p14:tracePt t="36173" x="6683375" y="612775"/>
          <p14:tracePt t="36190" x="6692900" y="603250"/>
          <p14:tracePt t="36208" x="6705600" y="587375"/>
          <p14:tracePt t="36223" x="6721475" y="587375"/>
          <p14:tracePt t="36240" x="6731000" y="577850"/>
          <p14:tracePt t="36258" x="6731000" y="568325"/>
          <p14:tracePt t="36564" x="6724650" y="568325"/>
          <p14:tracePt t="36572" x="6721475" y="568325"/>
          <p14:tracePt t="36578" x="6715125" y="568325"/>
          <p14:tracePt t="36590" x="6711950" y="568325"/>
          <p14:tracePt t="36607" x="6689725" y="568325"/>
          <p14:tracePt t="36623" x="6680200" y="568325"/>
          <p14:tracePt t="36640" x="6670675" y="568325"/>
          <p14:tracePt t="36700" x="6667500" y="568325"/>
          <p14:tracePt t="36813" x="6661150" y="568325"/>
          <p14:tracePt t="36820" x="6654800" y="568325"/>
          <p14:tracePt t="36827" x="6651625" y="568325"/>
          <p14:tracePt t="36841" x="6635750" y="568325"/>
          <p14:tracePt t="36857" x="6626225" y="568325"/>
          <p14:tracePt t="36873" x="6610350" y="561975"/>
          <p14:tracePt t="36891" x="6559550" y="536575"/>
          <p14:tracePt t="36907" x="6505575" y="523875"/>
          <p14:tracePt t="36923" x="6423025" y="508000"/>
          <p14:tracePt t="36941" x="6308725" y="485775"/>
          <p14:tracePt t="36957" x="6245225" y="463550"/>
          <p14:tracePt t="36973" x="6181725" y="457200"/>
          <p14:tracePt t="36991" x="6105525" y="457200"/>
          <p14:tracePt t="37006" x="6045200" y="450850"/>
          <p14:tracePt t="37023" x="5984875" y="450850"/>
          <p14:tracePt t="37041" x="5915025" y="450850"/>
          <p14:tracePt t="37057" x="5876925" y="460375"/>
          <p14:tracePt t="37074" x="5854700" y="466725"/>
          <p14:tracePt t="37090" x="5810250" y="488950"/>
          <p14:tracePt t="37106" x="5788025" y="495300"/>
          <p14:tracePt t="37123" x="5772150" y="495300"/>
          <p14:tracePt t="37140" x="5756275" y="504825"/>
          <p14:tracePt t="37157" x="5746750" y="511175"/>
          <p14:tracePt t="37173" x="5737225" y="514350"/>
          <p14:tracePt t="37191" x="5718175" y="530225"/>
          <p14:tracePt t="37206" x="5718175" y="536575"/>
          <p14:tracePt t="37223" x="5718175" y="546100"/>
          <p14:tracePt t="37240" x="5718175" y="558800"/>
          <p14:tracePt t="37257" x="5718175" y="565150"/>
          <p14:tracePt t="37273" x="5718175" y="581025"/>
          <p14:tracePt t="37290" x="5718175" y="593725"/>
          <p14:tracePt t="37307" x="5734050" y="606425"/>
          <p14:tracePt t="37323" x="5743575" y="615950"/>
          <p14:tracePt t="37340" x="5759450" y="628650"/>
          <p14:tracePt t="37357" x="5775325" y="641350"/>
          <p14:tracePt t="37374" x="5797550" y="650875"/>
          <p14:tracePt t="37390" x="5819775" y="673100"/>
          <p14:tracePt t="37407" x="5829300" y="682625"/>
          <p14:tracePt t="37423" x="5845175" y="692150"/>
          <p14:tracePt t="37426" x="5848350" y="698500"/>
          <p14:tracePt t="37440" x="5857875" y="701675"/>
          <p14:tracePt t="37457" x="5867400" y="701675"/>
          <p14:tracePt t="37474" x="5889625" y="701675"/>
          <p14:tracePt t="37490" x="5899150" y="701675"/>
          <p14:tracePt t="37507" x="5921375" y="701675"/>
          <p14:tracePt t="37523" x="5940425" y="701675"/>
          <p14:tracePt t="37540" x="5956300" y="701675"/>
          <p14:tracePt t="37557" x="5965825" y="701675"/>
          <p14:tracePt t="37574" x="5975350" y="701675"/>
          <p14:tracePt t="37590" x="5981700" y="701675"/>
          <p14:tracePt t="37831" x="5984875" y="701675"/>
          <p14:tracePt t="37845" x="5991225" y="695325"/>
          <p14:tracePt t="37852" x="5991225" y="692150"/>
          <p14:tracePt t="37859" x="5994400" y="685800"/>
          <p14:tracePt t="37874" x="5994400" y="679450"/>
          <p14:tracePt t="37916" x="6000750" y="679450"/>
          <p14:tracePt t="37923" x="6000750" y="676275"/>
          <p14:tracePt t="38187" x="6000750" y="669925"/>
          <p14:tracePt t="38194" x="6003925" y="660400"/>
          <p14:tracePt t="38209" x="6010275" y="660400"/>
          <p14:tracePt t="38223" x="6010275" y="654050"/>
          <p14:tracePt t="38272" x="6016625" y="650875"/>
          <p14:tracePt t="38279" x="6019800" y="650875"/>
          <p14:tracePt t="38290" x="6026150" y="650875"/>
          <p14:tracePt t="38323" x="6054725" y="641350"/>
          <p14:tracePt t="38357" x="6096000" y="625475"/>
          <p14:tracePt t="38373" x="6108700" y="609600"/>
          <p14:tracePt t="38390" x="6124575" y="609600"/>
          <p14:tracePt t="38407" x="6143625" y="609600"/>
          <p14:tracePt t="38423" x="6153150" y="609600"/>
          <p14:tracePt t="38440" x="6162675" y="609600"/>
          <p14:tracePt t="38443" x="6169025" y="609600"/>
          <p14:tracePt t="38457" x="6178550" y="609600"/>
          <p14:tracePt t="38473" x="6197600" y="609600"/>
          <p14:tracePt t="38490" x="6213475" y="609600"/>
          <p14:tracePt t="38506" x="6248400" y="609600"/>
          <p14:tracePt t="38523" x="6270625" y="609600"/>
          <p14:tracePt t="38540" x="6315075" y="609600"/>
          <p14:tracePt t="38557" x="6375400" y="609600"/>
          <p14:tracePt t="38573" x="6413500" y="609600"/>
          <p14:tracePt t="38590" x="6454775" y="609600"/>
          <p14:tracePt t="38606" x="6521450" y="625475"/>
          <p14:tracePt t="38623" x="6559550" y="638175"/>
          <p14:tracePt t="38640" x="6594475" y="644525"/>
          <p14:tracePt t="38656" x="6657975" y="644525"/>
          <p14:tracePt t="38673" x="6692900" y="644525"/>
          <p14:tracePt t="38690" x="6715125" y="644525"/>
          <p14:tracePt t="38707" x="6737350" y="644525"/>
          <p14:tracePt t="38723" x="6740525" y="644525"/>
          <p14:tracePt t="38793" x="6746875" y="644525"/>
          <p14:tracePt t="38806" x="6750050" y="644525"/>
          <p14:tracePt t="38813" x="6756400" y="644525"/>
          <p14:tracePt t="38823" x="6759575" y="644525"/>
          <p14:tracePt t="38840" x="6765925" y="644525"/>
          <p14:tracePt t="38900" x="6769100" y="644525"/>
          <p14:tracePt t="38906" x="6781800" y="650875"/>
          <p14:tracePt t="38913" x="6781800" y="654050"/>
          <p14:tracePt t="38923" x="6781800" y="660400"/>
          <p14:tracePt t="38941" x="6791325" y="679450"/>
          <p14:tracePt t="38957" x="6791325" y="688975"/>
          <p14:tracePt t="38973" x="6794500" y="698500"/>
          <p14:tracePt t="38991" x="6794500" y="714375"/>
          <p14:tracePt t="39889" x="6813550" y="730250"/>
          <p14:tracePt t="39896" x="6842125" y="752475"/>
          <p14:tracePt t="39907" x="6873875" y="784225"/>
          <p14:tracePt t="39923" x="6934200" y="838200"/>
          <p14:tracePt t="39940" x="6956425" y="869950"/>
          <p14:tracePt t="39957" x="6969125" y="892175"/>
          <p14:tracePt t="39973" x="6994525" y="930275"/>
          <p14:tracePt t="40007" x="7007225" y="949325"/>
          <p14:tracePt t="40040" x="7007225" y="977900"/>
          <p14:tracePt t="40056" x="7013575" y="987425"/>
          <p14:tracePt t="40073" x="7029450" y="1028700"/>
          <p14:tracePt t="40090" x="7048500" y="1054100"/>
          <p14:tracePt t="40107" x="7061200" y="1092200"/>
          <p14:tracePt t="40123" x="7080250" y="1139825"/>
          <p14:tracePt t="40140" x="7086600" y="1177925"/>
          <p14:tracePt t="40157" x="7086600" y="1222375"/>
          <p14:tracePt t="40173" x="7086600" y="1292225"/>
          <p14:tracePt t="40190" x="7086600" y="1352550"/>
          <p14:tracePt t="40207" x="7086600" y="1412875"/>
          <p14:tracePt t="40223" x="7083425" y="1498600"/>
          <p14:tracePt t="40240" x="7067550" y="1574800"/>
          <p14:tracePt t="40257" x="7061200" y="1644650"/>
          <p14:tracePt t="40273" x="7061200" y="1739900"/>
          <p14:tracePt t="40290" x="7061200" y="1803400"/>
          <p14:tracePt t="40307" x="7061200" y="1879600"/>
          <p14:tracePt t="40323" x="7061200" y="1933575"/>
          <p14:tracePt t="40340" x="7061200" y="1978025"/>
          <p14:tracePt t="40357" x="7061200" y="2047875"/>
          <p14:tracePt t="40373" x="7061200" y="2089150"/>
          <p14:tracePt t="40389" x="7061200" y="2127250"/>
          <p14:tracePt t="40407" x="7061200" y="2190750"/>
          <p14:tracePt t="40423" x="7061200" y="2232025"/>
          <p14:tracePt t="40440" x="7061200" y="2286000"/>
          <p14:tracePt t="40457" x="7061200" y="2346325"/>
          <p14:tracePt t="40473" x="7061200" y="2384425"/>
          <p14:tracePt t="40490" x="7061200" y="2428875"/>
          <p14:tracePt t="40507" x="7061200" y="2505075"/>
          <p14:tracePt t="40523" x="7064375" y="2565400"/>
          <p14:tracePt t="40540" x="7070725" y="2651125"/>
          <p14:tracePt t="40556" x="7086600" y="2771775"/>
          <p14:tracePt t="40573" x="7086600" y="2828925"/>
          <p14:tracePt t="40589" x="7086600" y="2867025"/>
          <p14:tracePt t="40606" x="7086600" y="2911475"/>
          <p14:tracePt t="41127" x="7102475" y="2965450"/>
          <p14:tracePt t="41134" x="7121525" y="3048000"/>
          <p14:tracePt t="41141" x="7140575" y="3127375"/>
          <p14:tracePt t="41156" x="7175500" y="3282950"/>
          <p14:tracePt t="41173" x="7181850" y="3397250"/>
          <p14:tracePt t="41190" x="7181850" y="3638550"/>
          <p14:tracePt t="41206" x="7178675" y="3765550"/>
          <p14:tracePt t="41240" x="7115175" y="4140200"/>
          <p14:tracePt t="41273" x="7054850" y="4400550"/>
          <p14:tracePt t="41290" x="7023100" y="4546600"/>
          <p14:tracePt t="41307" x="7000875" y="4622800"/>
          <p14:tracePt t="41323" x="6985000" y="4686300"/>
          <p14:tracePt t="41340" x="6965950" y="4768850"/>
          <p14:tracePt t="41356" x="6953250" y="4816475"/>
          <p14:tracePt t="41373" x="6934200" y="4860925"/>
          <p14:tracePt t="41390" x="6915150" y="4924425"/>
          <p14:tracePt t="41406" x="6902450" y="4946650"/>
          <p14:tracePt t="41423" x="6889750" y="4978400"/>
          <p14:tracePt t="41439" x="6880225" y="4994275"/>
          <p14:tracePt t="41456" x="6880225" y="5003800"/>
          <p14:tracePt t="41473" x="6880225" y="5013325"/>
          <p14:tracePt t="41490" x="6880225" y="5032375"/>
          <p14:tracePt t="41506" x="6873875" y="5038725"/>
          <p14:tracePt t="41575" x="6877050" y="5038725"/>
          <p14:tracePt t="41583" x="6886575" y="5035550"/>
          <p14:tracePt t="41589" x="6889750" y="5032375"/>
          <p14:tracePt t="41606" x="6902450" y="5016500"/>
          <p14:tracePt t="41623" x="6902450" y="5006975"/>
          <p14:tracePt t="41639" x="6911975" y="5006975"/>
          <p14:tracePt t="41656" x="6921500" y="5006975"/>
          <p14:tracePt t="41673" x="6937375" y="5006975"/>
          <p14:tracePt t="41690" x="6950075" y="5006975"/>
          <p14:tracePt t="41706" x="6959600" y="5006975"/>
          <p14:tracePt t="41723" x="6969125" y="5006975"/>
          <p14:tracePt t="41740" x="6991350" y="5006975"/>
          <p14:tracePt t="41756" x="7000875" y="5013325"/>
          <p14:tracePt t="41774" x="7029450" y="5029200"/>
          <p14:tracePt t="41790" x="7058025" y="5035550"/>
          <p14:tracePt t="41806" x="7102475" y="5048250"/>
          <p14:tracePt t="41824" x="7185025" y="5067300"/>
          <p14:tracePt t="41840" x="7229475" y="5073650"/>
          <p14:tracePt t="41856" x="7264400" y="5073650"/>
          <p14:tracePt t="41873" x="7305675" y="5073650"/>
          <p14:tracePt t="41890" x="7315200" y="5073650"/>
          <p14:tracePt t="41906" x="7343775" y="5067300"/>
          <p14:tracePt t="41923" x="7378700" y="5038725"/>
          <p14:tracePt t="41940" x="7426325" y="5003800"/>
          <p14:tracePt t="41956" x="7477125" y="4953000"/>
          <p14:tracePt t="41973" x="7581900" y="4867275"/>
          <p14:tracePt t="41989" x="7651750" y="4810125"/>
          <p14:tracePt t="42006" x="7721600" y="4756150"/>
          <p14:tracePt t="42023" x="7794625" y="4683125"/>
          <p14:tracePt t="42039" x="7820025" y="4638675"/>
          <p14:tracePt t="42056" x="7839075" y="4600575"/>
          <p14:tracePt t="42073" x="7858125" y="4540250"/>
          <p14:tracePt t="42089" x="7858125" y="4505325"/>
          <p14:tracePt t="42106" x="7842250" y="4457700"/>
          <p14:tracePt t="42123" x="7810500" y="4384675"/>
          <p14:tracePt t="42139" x="7772400" y="4314825"/>
          <p14:tracePt t="42156" x="7740650" y="4238625"/>
          <p14:tracePt t="42173" x="7686675" y="4121150"/>
          <p14:tracePt t="42190" x="7635875" y="4029075"/>
          <p14:tracePt t="42206" x="7588250" y="3949700"/>
          <p14:tracePt t="42223" x="7540625" y="3835400"/>
          <p14:tracePt t="42239" x="7505700" y="3784600"/>
          <p14:tracePt t="42256" x="7480300" y="3746500"/>
          <p14:tracePt t="42273" x="7429500" y="3702050"/>
          <p14:tracePt t="42289" x="7391400" y="3679825"/>
          <p14:tracePt t="42306" x="7343775" y="3660775"/>
          <p14:tracePt t="42323" x="7261225" y="3635375"/>
          <p14:tracePt t="42339" x="7226300" y="3622675"/>
          <p14:tracePt t="42356" x="7178675" y="3609975"/>
          <p14:tracePt t="42373" x="7131050" y="3609975"/>
          <p14:tracePt t="42389" x="7108825" y="3609975"/>
          <p14:tracePt t="42407" x="7073900" y="3609975"/>
          <p14:tracePt t="42423" x="7032625" y="3609975"/>
          <p14:tracePt t="42439" x="7004050" y="3616325"/>
          <p14:tracePt t="42456" x="6972300" y="3629025"/>
          <p14:tracePt t="42473" x="6937375" y="3654425"/>
          <p14:tracePt t="42489" x="6905625" y="3667125"/>
          <p14:tracePt t="42506" x="6883400" y="3676650"/>
          <p14:tracePt t="42509" x="6870700" y="3683000"/>
          <p14:tracePt t="42523" x="6838950" y="3714750"/>
          <p14:tracePt t="42539" x="6807200" y="3740150"/>
          <p14:tracePt t="42557" x="6740525" y="3787775"/>
          <p14:tracePt t="42573" x="6683375" y="3822700"/>
          <p14:tracePt t="42590" x="6613525" y="3876675"/>
          <p14:tracePt t="42606" x="6553200" y="3930650"/>
          <p14:tracePt t="42623" x="6464300" y="4041775"/>
          <p14:tracePt t="42639" x="6397625" y="4137025"/>
          <p14:tracePt t="42657" x="6302375" y="4279900"/>
          <p14:tracePt t="42673" x="6254750" y="4368800"/>
          <p14:tracePt t="42689" x="6203950" y="4470400"/>
          <p14:tracePt t="42707" x="6146800" y="4610100"/>
          <p14:tracePt t="42723" x="6115050" y="4676775"/>
          <p14:tracePt t="42740" x="6102350" y="4740275"/>
          <p14:tracePt t="42757" x="6070600" y="4813300"/>
          <p14:tracePt t="42773" x="6054725" y="4867275"/>
          <p14:tracePt t="42790" x="6035675" y="4921250"/>
          <p14:tracePt t="42807" x="6010275" y="4984750"/>
          <p14:tracePt t="42823" x="5997575" y="5038725"/>
          <p14:tracePt t="42840" x="5981700" y="5083175"/>
          <p14:tracePt t="42856" x="5978525" y="5146675"/>
          <p14:tracePt t="42873" x="5978525" y="5207000"/>
          <p14:tracePt t="42889" x="5978525" y="5267325"/>
          <p14:tracePt t="42906" x="5994400" y="5365750"/>
          <p14:tracePt t="42923" x="6007100" y="5419725"/>
          <p14:tracePt t="43370" x="6003925" y="5445125"/>
          <p14:tracePt t="43377" x="5997575" y="5492750"/>
          <p14:tracePt t="43391" x="5981700" y="5578475"/>
          <p14:tracePt t="43406" x="5965825" y="5664200"/>
          <p14:tracePt t="43423" x="5949950" y="5740400"/>
          <p14:tracePt t="43440" x="5921375" y="5832475"/>
          <p14:tracePt t="43472" x="5902325" y="5940425"/>
          <p14:tracePt t="43506" x="5902325" y="6038850"/>
          <p14:tracePt t="43522" x="5902325" y="6083300"/>
          <p14:tracePt t="43540" x="5902325" y="6130925"/>
          <p14:tracePt t="43556" x="5911850" y="6153150"/>
          <p14:tracePt t="43573" x="5924550" y="6191250"/>
          <p14:tracePt t="43589" x="5959475" y="6229350"/>
          <p14:tracePt t="43606" x="5994400" y="6273800"/>
          <p14:tracePt t="43623" x="6035675" y="6324600"/>
          <p14:tracePt t="43639" x="6115050" y="6388100"/>
          <p14:tracePt t="43656" x="6184900" y="6429375"/>
          <p14:tracePt t="43673" x="6264275" y="6483350"/>
          <p14:tracePt t="43690" x="6381750" y="6530975"/>
          <p14:tracePt t="43706" x="6438900" y="6565900"/>
          <p14:tracePt t="43723" x="6505575" y="6597650"/>
          <p14:tracePt t="43739" x="6635750" y="6642100"/>
          <p14:tracePt t="43756" x="6740525" y="6661150"/>
          <p14:tracePt t="43773" x="6848475" y="6677025"/>
          <p14:tracePt t="43789" x="7067550" y="6686550"/>
          <p14:tracePt t="43806" x="7216775" y="6686550"/>
          <p14:tracePt t="43823" x="7308850" y="6686550"/>
          <p14:tracePt t="43839" x="7426325" y="6686550"/>
          <p14:tracePt t="43856" x="7518400" y="6686550"/>
          <p14:tracePt t="43872" x="7591425" y="6683375"/>
          <p14:tracePt t="43889" x="7677150" y="6683375"/>
          <p14:tracePt t="43906" x="7737475" y="6673850"/>
          <p14:tracePt t="43923" x="7823200" y="6667500"/>
          <p14:tracePt t="43939" x="7966075" y="6642100"/>
          <p14:tracePt t="43956" x="8042275" y="6629400"/>
          <p14:tracePt t="43972" x="8080375" y="6604000"/>
          <p14:tracePt t="43990" x="8131175" y="6550025"/>
          <p14:tracePt t="44006" x="8166100" y="6502400"/>
          <p14:tracePt t="44024" x="8194675" y="6435725"/>
          <p14:tracePt t="44040" x="8201025" y="6391275"/>
          <p14:tracePt t="44056" x="8201025" y="6369050"/>
          <p14:tracePt t="44072" x="8197850" y="6330950"/>
          <p14:tracePt t="44090" x="8156575" y="6273800"/>
          <p14:tracePt t="44106" x="8124825" y="6242050"/>
          <p14:tracePt t="44123" x="8026400" y="6181725"/>
          <p14:tracePt t="44139" x="7959725" y="6143625"/>
          <p14:tracePt t="44156" x="7899400" y="6115050"/>
          <p14:tracePt t="44173" x="7807325" y="6064250"/>
          <p14:tracePt t="44189" x="7750175" y="6042025"/>
          <p14:tracePt t="44207" x="7686675" y="6029325"/>
          <p14:tracePt t="44223" x="7623175" y="6003925"/>
          <p14:tracePt t="44239" x="7578725" y="5991225"/>
          <p14:tracePt t="44256" x="7550150" y="5991225"/>
          <p14:tracePt t="44273" x="7502525" y="5991225"/>
          <p14:tracePt t="44289" x="7473950" y="5991225"/>
          <p14:tracePt t="44306" x="7451725" y="5991225"/>
          <p14:tracePt t="44323" x="7410450" y="5991225"/>
          <p14:tracePt t="44339" x="7388225" y="5991225"/>
          <p14:tracePt t="44356" x="7359650" y="5991225"/>
          <p14:tracePt t="44373" x="7296150" y="5972175"/>
          <p14:tracePt t="44389" x="7258050" y="5953125"/>
          <p14:tracePt t="44406" x="7207250" y="5902325"/>
          <p14:tracePt t="44423" x="7127875" y="5781675"/>
          <p14:tracePt t="44439" x="7096125" y="5705475"/>
          <p14:tracePt t="44456" x="7073900" y="5616575"/>
          <p14:tracePt t="44473" x="7048500" y="5441950"/>
          <p14:tracePt t="44489" x="7029450" y="5321300"/>
          <p14:tracePt t="44506" x="7007225" y="5235575"/>
          <p14:tracePt t="44523" x="6950075" y="5095875"/>
          <p14:tracePt t="44539" x="6911975" y="5016500"/>
          <p14:tracePt t="44556" x="6889750" y="4959350"/>
          <p14:tracePt t="44573" x="6870700" y="4918075"/>
          <p14:tracePt t="44589" x="6861175" y="4908550"/>
          <p14:tracePt t="44608" x="6861175" y="4899025"/>
          <p14:tracePt t="44624" x="6861175" y="4892675"/>
          <p14:tracePt t="44657" x="6851650" y="4892675"/>
          <p14:tracePt t="44673" x="6845300" y="4892675"/>
          <p14:tracePt t="44964" x="6845300" y="4895850"/>
          <p14:tracePt t="45291" x="6883400" y="4892675"/>
          <p14:tracePt t="45299" x="6931025" y="4876800"/>
          <p14:tracePt t="45306" x="6969125" y="4867275"/>
          <p14:tracePt t="45322" x="7042150" y="4854575"/>
          <p14:tracePt t="45340" x="7105650" y="4838700"/>
          <p14:tracePt t="45356" x="7172325" y="4806950"/>
          <p14:tracePt t="45389" x="7273925" y="4752975"/>
          <p14:tracePt t="45423" x="7381875" y="4651375"/>
          <p14:tracePt t="45440" x="7426325" y="4606925"/>
          <p14:tracePt t="45456" x="7445375" y="4581525"/>
          <p14:tracePt t="45472" x="7464425" y="4565650"/>
          <p14:tracePt t="45490" x="7477125" y="4543425"/>
          <p14:tracePt t="45506" x="7486650" y="4533900"/>
          <p14:tracePt t="45522" x="7496175" y="4524375"/>
          <p14:tracePt t="45539" x="7512050" y="4514850"/>
          <p14:tracePt t="45556" x="7512050" y="4511675"/>
          <p14:tracePt t="45572" x="7512050" y="4498975"/>
          <p14:tracePt t="45619" x="7512050" y="4495800"/>
          <p14:tracePt t="45727" x="7512050" y="4489450"/>
          <p14:tracePt t="45733" x="7512050" y="4486275"/>
          <p14:tracePt t="45741" x="7512050" y="4479925"/>
          <p14:tracePt t="45757" x="7499350" y="4464050"/>
          <p14:tracePt t="45773" x="7480300" y="4416425"/>
          <p14:tracePt t="45789" x="7416800" y="4330700"/>
          <p14:tracePt t="45805" x="7359650" y="4260850"/>
          <p14:tracePt t="45823" x="7318375" y="4210050"/>
          <p14:tracePt t="45839" x="7245350" y="4137025"/>
          <p14:tracePt t="45856" x="7197725" y="4105275"/>
          <p14:tracePt t="45872" x="7146925" y="4060825"/>
          <p14:tracePt t="45889" x="7073900" y="4013200"/>
          <p14:tracePt t="45906" x="7032625" y="3987800"/>
          <p14:tracePt t="45923" x="7004050" y="3962400"/>
          <p14:tracePt t="45939" x="6972300" y="3933825"/>
          <p14:tracePt t="45956" x="6956425" y="3924300"/>
          <p14:tracePt t="45972" x="6946900" y="3914775"/>
          <p14:tracePt t="45989" x="6934200" y="3898900"/>
          <p14:tracePt t="46006" x="6927850" y="3898900"/>
          <p14:tracePt t="46103" x="6924675" y="3898900"/>
          <p14:tracePt t="46110" x="6918325" y="3898900"/>
          <p14:tracePt t="46123" x="6908800" y="3898900"/>
          <p14:tracePt t="46139" x="6892925" y="3905250"/>
          <p14:tracePt t="46156" x="6883400" y="3914775"/>
          <p14:tracePt t="46172" x="6864350" y="3940175"/>
          <p14:tracePt t="46189" x="6810375" y="4013200"/>
          <p14:tracePt t="46206" x="6753225" y="4105275"/>
          <p14:tracePt t="46223" x="6661150" y="4311650"/>
          <p14:tracePt t="46239" x="6629400" y="4400550"/>
          <p14:tracePt t="46256" x="6607175" y="4467225"/>
          <p14:tracePt t="46273" x="6594475" y="4565650"/>
          <p14:tracePt t="46289" x="6594475" y="4625975"/>
          <p14:tracePt t="46306" x="6594475" y="4670425"/>
          <p14:tracePt t="46323" x="6581775" y="4711700"/>
          <p14:tracePt t="46339" x="6569075" y="4740275"/>
          <p14:tracePt t="46356" x="6565900" y="4752975"/>
          <p14:tracePt t="46373" x="6559550" y="4765675"/>
          <p14:tracePt t="46389" x="6559550" y="4781550"/>
          <p14:tracePt t="46406" x="6550025" y="4791075"/>
          <p14:tracePt t="46423" x="6534150" y="4797425"/>
          <p14:tracePt t="46439" x="6524625" y="4797425"/>
          <p14:tracePt t="46456" x="6515100" y="4797425"/>
          <p14:tracePt t="46472" x="6492875" y="4784725"/>
          <p14:tracePt t="46489" x="6492875" y="4768850"/>
          <p14:tracePt t="46506" x="6492875" y="4759325"/>
          <p14:tracePt t="46551" x="6492875" y="4762500"/>
          <p14:tracePt t="46558" x="6502400" y="4765675"/>
          <p14:tracePt t="46572" x="6534150" y="4791075"/>
          <p14:tracePt t="46589" x="6578600" y="4819650"/>
          <p14:tracePt t="46606" x="6626225" y="4851400"/>
          <p14:tracePt t="46622" x="6734175" y="4895850"/>
          <p14:tracePt t="46639" x="6804025" y="4953000"/>
          <p14:tracePt t="46656" x="6886575" y="5019675"/>
          <p14:tracePt t="46673" x="7051675" y="5124450"/>
          <p14:tracePt t="46689" x="7134225" y="5178425"/>
          <p14:tracePt t="46706" x="7191375" y="5216525"/>
          <p14:tracePt t="46723" x="7286625" y="5267325"/>
          <p14:tracePt t="46739" x="7318375" y="5280025"/>
          <p14:tracePt t="46756" x="7340600" y="5292725"/>
          <p14:tracePt t="46773" x="7356475" y="5302250"/>
          <p14:tracePt t="46789" x="7366000" y="5302250"/>
          <p14:tracePt t="46806" x="7375525" y="5302250"/>
          <p14:tracePt t="46823" x="7391400" y="5302250"/>
          <p14:tracePt t="46839" x="7394575" y="5302250"/>
          <p14:tracePt t="46856" x="7400925" y="5302250"/>
          <p14:tracePt t="46889" x="7404100" y="5302250"/>
          <p14:tracePt t="46906" x="7410450" y="5299075"/>
          <p14:tracePt t="46923" x="7410450" y="5295900"/>
          <p14:tracePt t="48794" x="7423150" y="5264150"/>
          <p14:tracePt t="48801" x="7439025" y="5213350"/>
          <p14:tracePt t="48808" x="7464425" y="5162550"/>
          <p14:tracePt t="48822" x="7531100" y="4987925"/>
          <p14:tracePt t="48839" x="7585075" y="4800600"/>
          <p14:tracePt t="48856" x="7623175" y="4622800"/>
          <p14:tracePt t="48888" x="7734300" y="4178300"/>
          <p14:tracePt t="48923" x="7813675" y="3816350"/>
          <p14:tracePt t="48940" x="7829550" y="3730625"/>
          <p14:tracePt t="48957" x="7864475" y="3562350"/>
          <p14:tracePt t="48972" x="7880350" y="3476625"/>
          <p14:tracePt t="48988" x="7893050" y="3413125"/>
          <p14:tracePt t="49006" x="7905750" y="3359150"/>
          <p14:tracePt t="49022" x="7947025" y="3295650"/>
          <p14:tracePt t="49039" x="7972425" y="3254375"/>
          <p14:tracePt t="49056" x="7997825" y="3209925"/>
          <p14:tracePt t="49072" x="8016875" y="3146425"/>
          <p14:tracePt t="49088" x="8029575" y="3101975"/>
          <p14:tracePt t="49105" x="8042275" y="3063875"/>
          <p14:tracePt t="49122" x="8058150" y="3013075"/>
          <p14:tracePt t="49139" x="8058150" y="2968625"/>
          <p14:tracePt t="49156" x="8064500" y="2879725"/>
          <p14:tracePt t="49173" x="8064500" y="2787650"/>
          <p14:tracePt t="49190" x="8064500" y="2705100"/>
          <p14:tracePt t="49205" x="8042275" y="2609850"/>
          <p14:tracePt t="49222" x="7997825" y="2419350"/>
          <p14:tracePt t="49239" x="7956550" y="2308225"/>
          <p14:tracePt t="49256" x="7927975" y="2212975"/>
          <p14:tracePt t="49272" x="7899400" y="2155825"/>
          <p14:tracePt t="49289" x="7864475" y="2108200"/>
          <p14:tracePt t="49306" x="7820025" y="2041525"/>
          <p14:tracePt t="49322" x="7794625" y="2009775"/>
          <p14:tracePt t="49339" x="7769225" y="1978025"/>
          <p14:tracePt t="49356" x="7724775" y="1943100"/>
          <p14:tracePt t="49373" x="7686675" y="1908175"/>
          <p14:tracePt t="49389" x="7654925" y="1889125"/>
          <p14:tracePt t="49406" x="7588250" y="1851025"/>
          <p14:tracePt t="49422" x="7534275" y="1838325"/>
          <p14:tracePt t="49439" x="7489825" y="1825625"/>
          <p14:tracePt t="49455" x="7426325" y="1806575"/>
          <p14:tracePt t="49472" x="7388225" y="1787525"/>
          <p14:tracePt t="49489" x="7350125" y="1774825"/>
          <p14:tracePt t="49506" x="7286625" y="1774825"/>
          <p14:tracePt t="49522" x="7242175" y="1762125"/>
          <p14:tracePt t="49539" x="7197725" y="1762125"/>
          <p14:tracePt t="49556" x="7137400" y="1762125"/>
          <p14:tracePt t="49572" x="7092950" y="1762125"/>
          <p14:tracePt t="49589" x="7048500" y="1765300"/>
          <p14:tracePt t="49605" x="6985000" y="1778000"/>
          <p14:tracePt t="49622" x="6908800" y="1790700"/>
          <p14:tracePt t="49639" x="6813550" y="1816100"/>
          <p14:tracePt t="49656" x="6657975" y="1838325"/>
          <p14:tracePt t="49672" x="6572250" y="1854200"/>
          <p14:tracePt t="49693" x="6470650" y="1882775"/>
          <p14:tracePt t="49706" x="6403975" y="1914525"/>
          <p14:tracePt t="49722" x="6356350" y="1933575"/>
          <p14:tracePt t="49739" x="6308725" y="1968500"/>
          <p14:tracePt t="49755" x="6242050" y="2006600"/>
          <p14:tracePt t="49772" x="6203950" y="2038350"/>
          <p14:tracePt t="49790" x="6130925" y="2079625"/>
          <p14:tracePt t="49805" x="6080125" y="2114550"/>
          <p14:tracePt t="49822" x="6035675" y="2139950"/>
          <p14:tracePt t="49839" x="6010275" y="2171700"/>
          <p14:tracePt t="49856" x="5965825" y="2209800"/>
          <p14:tracePt t="49873" x="5946775" y="2247900"/>
          <p14:tracePt t="49890" x="5927725" y="2298700"/>
          <p14:tracePt t="49906" x="5908675" y="2320925"/>
          <p14:tracePt t="49922" x="5899150" y="2352675"/>
          <p14:tracePt t="49939" x="5880100" y="2387600"/>
          <p14:tracePt t="49955" x="5867400" y="2419350"/>
          <p14:tracePt t="49972" x="5867400" y="2441575"/>
          <p14:tracePt t="49989" x="5867400" y="2479675"/>
          <p14:tracePt t="50005" x="5867400" y="2501900"/>
          <p14:tracePt t="50022" x="5876925" y="2533650"/>
          <p14:tracePt t="50040" x="5895975" y="2597150"/>
          <p14:tracePt t="50055" x="5915025" y="2635250"/>
          <p14:tracePt t="50072" x="5946775" y="2673350"/>
          <p14:tracePt t="50089" x="6016625" y="2736850"/>
          <p14:tracePt t="50105" x="6064250" y="2765425"/>
          <p14:tracePt t="50122" x="6111875" y="2797175"/>
          <p14:tracePt t="50139" x="6216650" y="2844800"/>
          <p14:tracePt t="50155" x="6286500" y="2882900"/>
          <p14:tracePt t="50172" x="6340475" y="2895600"/>
          <p14:tracePt t="50189" x="6438900" y="2914650"/>
          <p14:tracePt t="50205" x="6515100" y="2940050"/>
          <p14:tracePt t="50222" x="6623050" y="2955925"/>
          <p14:tracePt t="50239" x="6800850" y="2990850"/>
          <p14:tracePt t="50255" x="6896100" y="3006725"/>
          <p14:tracePt t="50272" x="7026275" y="3032125"/>
          <p14:tracePt t="50289" x="7191375" y="3041650"/>
          <p14:tracePt t="50305" x="7261225" y="3041650"/>
          <p14:tracePt t="50322" x="7321550" y="3041650"/>
          <p14:tracePt t="50339" x="7413625" y="3016250"/>
          <p14:tracePt t="50356" x="7473950" y="3009900"/>
          <p14:tracePt t="50372" x="7537450" y="3000375"/>
          <p14:tracePt t="50389" x="7623175" y="2994025"/>
          <p14:tracePt t="50406" x="7661275" y="2981325"/>
          <p14:tracePt t="50423" x="7712075" y="2968625"/>
          <p14:tracePt t="50440" x="7778750" y="2927350"/>
          <p14:tracePt t="50456" x="7804150" y="2905125"/>
          <p14:tracePt t="50472" x="7829550" y="2873375"/>
          <p14:tracePt t="50489" x="7854950" y="2822575"/>
          <p14:tracePt t="50505" x="7864475" y="2806700"/>
          <p14:tracePt t="50522" x="7864475" y="2797175"/>
          <p14:tracePt t="50559" x="7858125" y="2803525"/>
          <p14:tracePt t="50572" x="7848600" y="2809875"/>
          <p14:tracePt t="50589" x="7775575" y="2879725"/>
          <p14:tracePt t="50605" x="7635875" y="3032125"/>
          <p14:tracePt t="50622" x="7381875" y="3273425"/>
          <p14:tracePt t="50640" x="7194550" y="3556000"/>
          <p14:tracePt t="50657" x="7032625" y="3794125"/>
          <p14:tracePt t="50659" x="6969125" y="3924300"/>
          <p14:tracePt t="50674" x="6851650" y="4165600"/>
          <p14:tracePt t="50694" x="6715125" y="4495800"/>
          <p14:tracePt t="50706" x="6686550" y="4600575"/>
          <p14:tracePt t="50723" x="6604000" y="4829175"/>
          <p14:tracePt t="50738" x="6569075" y="4972050"/>
          <p14:tracePt t="50756" x="6527800" y="5070475"/>
          <p14:tracePt t="50772" x="6505575" y="5165725"/>
          <p14:tracePt t="50788" x="6499225" y="5200650"/>
          <p14:tracePt t="50806" x="6499225" y="5222875"/>
          <p14:tracePt t="50822" x="6499225" y="5251450"/>
          <p14:tracePt t="50838" x="6499225" y="5260975"/>
          <p14:tracePt t="50855" x="6499225" y="5270500"/>
          <p14:tracePt t="50872" x="6502400" y="5276850"/>
          <p14:tracePt t="50888" x="6511925" y="5276850"/>
          <p14:tracePt t="50905" x="6521450" y="5273675"/>
          <p14:tracePt t="50922" x="6540500" y="5257800"/>
          <p14:tracePt t="50939" x="6550025" y="5248275"/>
          <p14:tracePt t="50955" x="6575425" y="5219700"/>
          <p14:tracePt t="50972" x="6619875" y="5168900"/>
          <p14:tracePt t="50989" x="6645275" y="5143500"/>
          <p14:tracePt t="51005" x="6683375" y="5118100"/>
          <p14:tracePt t="51022" x="6734175" y="5073650"/>
          <p14:tracePt t="51039" x="6759575" y="5041900"/>
          <p14:tracePt t="51056" x="6788150" y="5022850"/>
          <p14:tracePt t="51072" x="6804025" y="5006975"/>
          <p14:tracePt t="51089" x="6813550" y="4997450"/>
          <p14:tracePt t="51106" x="6823075" y="4981575"/>
          <p14:tracePt t="51122" x="6829425" y="4968875"/>
          <p14:tracePt t="52033" x="6851650" y="4956175"/>
          <p14:tracePt t="52040" x="6902450" y="4940300"/>
          <p14:tracePt t="52055" x="6985000" y="4883150"/>
          <p14:tracePt t="52072" x="7048500" y="4810125"/>
          <p14:tracePt t="52089" x="7150100" y="4714875"/>
          <p14:tracePt t="52122" x="7229475" y="4616450"/>
          <p14:tracePt t="52156" x="7299325" y="4508500"/>
          <p14:tracePt t="52172" x="7324725" y="4476750"/>
          <p14:tracePt t="52189" x="7362825" y="4435475"/>
          <p14:tracePt t="52205" x="7372350" y="4419600"/>
          <p14:tracePt t="52222" x="7385050" y="4394200"/>
          <p14:tracePt t="52239" x="7400925" y="4381500"/>
          <p14:tracePt t="52255" x="7400925" y="4368800"/>
          <p14:tracePt t="52272" x="7400925" y="4359275"/>
          <p14:tracePt t="52646" x="7388225" y="4356100"/>
          <p14:tracePt t="52653" x="7359650" y="4340225"/>
          <p14:tracePt t="52660" x="7331075" y="4318000"/>
          <p14:tracePt t="52672" x="7292975" y="4302125"/>
          <p14:tracePt t="52705" x="7127875" y="4222750"/>
          <p14:tracePt t="52738" x="7026275" y="4175125"/>
          <p14:tracePt t="52755" x="6981825" y="4162425"/>
          <p14:tracePt t="52772" x="6943725" y="4149725"/>
          <p14:tracePt t="52788" x="6902450" y="4140200"/>
          <p14:tracePt t="52805" x="6886575" y="4140200"/>
          <p14:tracePt t="52822" x="6870700" y="4140200"/>
          <p14:tracePt t="52838" x="6861175" y="4140200"/>
          <p14:tracePt t="52855" x="6845300" y="4140200"/>
          <p14:tracePt t="52872" x="6845300" y="4133850"/>
          <p14:tracePt t="52951" x="6842125" y="4133850"/>
          <p14:tracePt t="52966" x="6835775" y="4133850"/>
          <p14:tracePt t="52973" x="6832600" y="4133850"/>
          <p14:tracePt t="52989" x="6819900" y="4137025"/>
          <p14:tracePt t="53005" x="6810375" y="4146550"/>
          <p14:tracePt t="53021" x="6791325" y="4162425"/>
          <p14:tracePt t="53038" x="6778625" y="4191000"/>
          <p14:tracePt t="53055" x="6769100" y="4213225"/>
          <p14:tracePt t="53071" x="6737350" y="4257675"/>
          <p14:tracePt t="53088" x="6718300" y="4295775"/>
          <p14:tracePt t="53105" x="6705600" y="4340225"/>
          <p14:tracePt t="53122" x="6670675" y="4406900"/>
          <p14:tracePt t="53138" x="6657975" y="4451350"/>
          <p14:tracePt t="53155" x="6648450" y="4479925"/>
          <p14:tracePt t="53157" x="6642100" y="4492625"/>
          <p14:tracePt t="53172" x="6629400" y="4524375"/>
          <p14:tracePt t="53188" x="6629400" y="4546600"/>
          <p14:tracePt t="53206" x="6629400" y="4575175"/>
          <p14:tracePt t="53222" x="6629400" y="4587875"/>
          <p14:tracePt t="53238" x="6629400" y="4600575"/>
          <p14:tracePt t="53255" x="6629400" y="4613275"/>
          <p14:tracePt t="53272" x="6629400" y="4619625"/>
          <p14:tracePt t="53321" x="6635750" y="4619625"/>
          <p14:tracePt t="53328" x="6642100" y="4619625"/>
          <p14:tracePt t="53338" x="6645275" y="4619625"/>
          <p14:tracePt t="53355" x="6654800" y="4619625"/>
          <p14:tracePt t="53371" x="6673850" y="4619625"/>
          <p14:tracePt t="53388" x="6699250" y="4629150"/>
          <p14:tracePt t="53405" x="6721475" y="4641850"/>
          <p14:tracePt t="53422" x="6784975" y="4679950"/>
          <p14:tracePt t="53438" x="6835775" y="4714875"/>
          <p14:tracePt t="53456" x="6924675" y="4791075"/>
          <p14:tracePt t="53472" x="6985000" y="4845050"/>
          <p14:tracePt t="53489" x="7048500" y="4895850"/>
          <p14:tracePt t="53506" x="7146925" y="4965700"/>
          <p14:tracePt t="53521" x="7223125" y="4997450"/>
          <p14:tracePt t="53539" x="7292975" y="5035550"/>
          <p14:tracePt t="53556" x="7359650" y="5067300"/>
          <p14:tracePt t="53572" x="7397750" y="5080000"/>
          <p14:tracePt t="53588" x="7442200" y="5086350"/>
          <p14:tracePt t="53605" x="7473950" y="5086350"/>
          <p14:tracePt t="53621" x="7502525" y="5086350"/>
          <p14:tracePt t="53638" x="7524750" y="5086350"/>
          <p14:tracePt t="53655" x="7556500" y="5086350"/>
          <p14:tracePt t="53672" x="7569200" y="5083175"/>
          <p14:tracePt t="53689" x="7581900" y="5083175"/>
          <p14:tracePt t="53705" x="7604125" y="5073650"/>
          <p14:tracePt t="53721" x="7613650" y="5073650"/>
          <p14:tracePt t="53738" x="7629525" y="5067300"/>
          <p14:tracePt t="53755" x="7642225" y="5067300"/>
          <p14:tracePt t="53771" x="7658100" y="5067300"/>
          <p14:tracePt t="53788" x="7667625" y="5067300"/>
          <p14:tracePt t="53805" x="7677150" y="5067300"/>
          <p14:tracePt t="53822" x="7683500" y="5067300"/>
          <p14:tracePt t="53855" x="7693025" y="5064125"/>
          <p14:tracePt t="53871" x="7708900" y="5064125"/>
          <p14:tracePt t="53888" x="7718425" y="5064125"/>
          <p14:tracePt t="53905" x="7727950" y="5064125"/>
          <p14:tracePt t="53969" x="7727950" y="5057775"/>
          <p14:tracePt t="54084" x="7731125" y="5057775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8"/>
          <p:cNvSpPr>
            <a:spLocks noChangeArrowheads="1"/>
          </p:cNvSpPr>
          <p:nvPr/>
        </p:nvSpPr>
        <p:spPr bwMode="auto">
          <a:xfrm>
            <a:off x="7056438" y="0"/>
            <a:ext cx="1997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>
                <a:solidFill>
                  <a:srgbClr val="990099"/>
                </a:solidFill>
              </a:rPr>
              <a:t>d. Filicinées</a:t>
            </a:r>
            <a:endParaRPr lang="fr-FR" altLang="fr-FR" sz="2400" i="1">
              <a:solidFill>
                <a:srgbClr val="990099"/>
              </a:solidFill>
            </a:endParaRPr>
          </a:p>
        </p:txBody>
      </p:sp>
      <p:sp>
        <p:nvSpPr>
          <p:cNvPr id="39939" name="Text Box 9"/>
          <p:cNvSpPr txBox="1">
            <a:spLocks noChangeArrowheads="1"/>
          </p:cNvSpPr>
          <p:nvPr/>
        </p:nvSpPr>
        <p:spPr bwMode="auto">
          <a:xfrm>
            <a:off x="7439025" y="785813"/>
            <a:ext cx="1704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i="1">
                <a:solidFill>
                  <a:srgbClr val="FF0000"/>
                </a:solidFill>
              </a:rPr>
              <a:t>Polypodium</a:t>
            </a:r>
          </a:p>
        </p:txBody>
      </p:sp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6500813" y="1928813"/>
            <a:ext cx="2643187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/>
              <a:t>- </a:t>
            </a:r>
            <a:r>
              <a:rPr lang="fr-FR" altLang="fr-FR" sz="2400">
                <a:solidFill>
                  <a:srgbClr val="990099"/>
                </a:solidFill>
              </a:rPr>
              <a:t>Avec 9.000 espèces vivantes.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/>
              <a:t>-</a:t>
            </a:r>
            <a:r>
              <a:rPr lang="fr-FR" altLang="fr-FR" sz="2400">
                <a:solidFill>
                  <a:srgbClr val="FF0000"/>
                </a:solidFill>
              </a:rPr>
              <a:t>Fougères à frondes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/>
              <a:t>- </a:t>
            </a:r>
            <a:r>
              <a:rPr lang="fr-FR" altLang="fr-FR" sz="2400">
                <a:solidFill>
                  <a:srgbClr val="008000"/>
                </a:solidFill>
              </a:rPr>
              <a:t>La plupart sont herbacées mais il existe encore des espèces tropicales arborescentes.</a:t>
            </a:r>
          </a:p>
        </p:txBody>
      </p:sp>
      <p:pic>
        <p:nvPicPr>
          <p:cNvPr id="39941" name="Picture 4" descr="structure d’une fougèr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3" r="22862"/>
          <a:stretch>
            <a:fillRect/>
          </a:stretch>
        </p:blipFill>
        <p:spPr bwMode="auto">
          <a:xfrm>
            <a:off x="0" y="-11113"/>
            <a:ext cx="62865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54"/>
    </mc:Choice>
    <mc:Fallback xmlns="">
      <p:transition spd="slow" advTm="59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450" x="7651750" y="5013325"/>
          <p14:tracePt t="8457" x="7493000" y="4914900"/>
          <p14:tracePt t="8469" x="7327900" y="4800600"/>
          <p14:tracePt t="8486" x="6638925" y="4476750"/>
          <p14:tracePt t="8502" x="6092825" y="4270375"/>
          <p14:tracePt t="8520" x="5413375" y="3990975"/>
          <p14:tracePt t="8553" x="4711700" y="3736975"/>
          <p14:tracePt t="8587" x="4076700" y="3594100"/>
          <p14:tracePt t="8604" x="3927475" y="3575050"/>
          <p14:tracePt t="8620" x="3670300" y="3540125"/>
          <p14:tracePt t="8635" x="3530600" y="3521075"/>
          <p14:tracePt t="8651" x="3416300" y="3521075"/>
          <p14:tracePt t="8668" x="3289300" y="3521075"/>
          <p14:tracePt t="8685" x="3149600" y="3521075"/>
          <p14:tracePt t="8702" x="3057525" y="3521075"/>
          <p14:tracePt t="8718" x="2971800" y="3533775"/>
          <p14:tracePt t="8735" x="2838450" y="3565525"/>
          <p14:tracePt t="8751" x="2740025" y="3581400"/>
          <p14:tracePt t="8769" x="2660650" y="3603625"/>
          <p14:tracePt t="8785" x="2622550" y="3616325"/>
          <p14:tracePt t="8802" x="2593975" y="3625850"/>
          <p14:tracePt t="8819" x="2552700" y="3632200"/>
          <p14:tracePt t="8835" x="2530475" y="3644900"/>
          <p14:tracePt t="8851" x="2505075" y="3651250"/>
          <p14:tracePt t="8869" x="2476500" y="3663950"/>
          <p14:tracePt t="8885" x="2466975" y="3667125"/>
          <p14:tracePt t="8902" x="2457450" y="3673475"/>
          <p14:tracePt t="8918" x="2438400" y="3683000"/>
          <p14:tracePt t="8935" x="2432050" y="3683000"/>
          <p14:tracePt t="8951" x="2435225" y="3683000"/>
          <p14:tracePt t="8969" x="2552700" y="3663950"/>
          <p14:tracePt t="8984" x="2787650" y="3625850"/>
          <p14:tracePt t="9002" x="3076575" y="3571875"/>
          <p14:tracePt t="9018" x="3800475" y="3435350"/>
          <p14:tracePt t="9035" x="4368800" y="3333750"/>
          <p14:tracePt t="9053" x="5006975" y="3194050"/>
          <p14:tracePt t="9055" x="5308600" y="3121025"/>
          <p14:tracePt t="9070" x="5962650" y="3013075"/>
          <p14:tracePt t="9090" x="6731000" y="2873375"/>
          <p14:tracePt t="9104" x="7178675" y="2806700"/>
          <p14:tracePt t="9119" x="7413625" y="2768600"/>
          <p14:tracePt t="9135" x="7600950" y="2720975"/>
          <p14:tracePt t="9151" x="7721600" y="2689225"/>
          <p14:tracePt t="9168" x="7804150" y="2667000"/>
          <p14:tracePt t="9185" x="7829550" y="2654300"/>
          <p14:tracePt t="9561" x="7886700" y="2559050"/>
          <p14:tracePt t="9567" x="7943850" y="2482850"/>
          <p14:tracePt t="9574" x="7991475" y="2400300"/>
          <p14:tracePt t="9585" x="8048625" y="2314575"/>
          <p14:tracePt t="9603" x="8140700" y="2076450"/>
          <p14:tracePt t="9618" x="8153400" y="2003425"/>
          <p14:tracePt t="9652" x="8166100" y="1917700"/>
          <p14:tracePt t="9685" x="8166100" y="1863725"/>
          <p14:tracePt t="9702" x="8166100" y="1809750"/>
          <p14:tracePt t="9718" x="8172450" y="1765300"/>
          <p14:tracePt t="9735" x="8191500" y="1727200"/>
          <p14:tracePt t="9752" x="8204200" y="1679575"/>
          <p14:tracePt t="9768" x="8204200" y="1657350"/>
          <p14:tracePt t="9785" x="8204200" y="1628775"/>
          <p14:tracePt t="9801" x="8204200" y="1600200"/>
          <p14:tracePt t="9818" x="8204200" y="1571625"/>
          <p14:tracePt t="9835" x="8194675" y="1533525"/>
          <p14:tracePt t="9851" x="8143875" y="1438275"/>
          <p14:tracePt t="9868" x="8089900" y="1368425"/>
          <p14:tracePt t="9885" x="8048625" y="1317625"/>
          <p14:tracePt t="9902" x="7969250" y="1260475"/>
          <p14:tracePt t="9918" x="7927975" y="1228725"/>
          <p14:tracePt t="9935" x="7905750" y="1216025"/>
          <p14:tracePt t="9951" x="7877175" y="1200150"/>
          <p14:tracePt t="9968" x="7861300" y="1200150"/>
          <p14:tracePt t="9985" x="7839075" y="1200150"/>
          <p14:tracePt t="10002" x="7813675" y="1200150"/>
          <p14:tracePt t="10018" x="7785100" y="1200150"/>
          <p14:tracePt t="10035" x="7762875" y="1200150"/>
          <p14:tracePt t="10051" x="7737475" y="1200150"/>
          <p14:tracePt t="10068" x="7721600" y="1200150"/>
          <p14:tracePt t="10084" x="7705725" y="1200150"/>
          <p14:tracePt t="10102" x="7680325" y="1200150"/>
          <p14:tracePt t="10118" x="7664450" y="1200150"/>
          <p14:tracePt t="10135" x="7654925" y="1200150"/>
          <p14:tracePt t="10151" x="7635875" y="1200150"/>
          <p14:tracePt t="10168" x="7629525" y="1200150"/>
          <p14:tracePt t="10201" x="7673975" y="1206500"/>
          <p14:tracePt t="10218" x="7737475" y="1212850"/>
          <p14:tracePt t="10236" x="7807325" y="1212850"/>
          <p14:tracePt t="10251" x="7858125" y="1212850"/>
          <p14:tracePt t="10268" x="7918450" y="1212850"/>
          <p14:tracePt t="10285" x="7981950" y="1212850"/>
          <p14:tracePt t="10301" x="8023225" y="1212850"/>
          <p14:tracePt t="10318" x="8061325" y="1212850"/>
          <p14:tracePt t="10335" x="8102600" y="1212850"/>
          <p14:tracePt t="10352" x="8118475" y="1212850"/>
          <p14:tracePt t="10368" x="8137525" y="1212850"/>
          <p14:tracePt t="10385" x="8153400" y="1212850"/>
          <p14:tracePt t="10402" x="8162925" y="1212850"/>
          <p14:tracePt t="10418" x="8172450" y="1212850"/>
          <p14:tracePt t="10435" x="8191500" y="1212850"/>
          <p14:tracePt t="10452" x="8201025" y="1212850"/>
          <p14:tracePt t="10468" x="8213725" y="1212850"/>
          <p14:tracePt t="10528" x="8216900" y="1212850"/>
          <p14:tracePt t="10728" x="8197850" y="1212850"/>
          <p14:tracePt t="10734" x="8162925" y="1212850"/>
          <p14:tracePt t="10741" x="8137525" y="1212850"/>
          <p14:tracePt t="10752" x="8118475" y="1212850"/>
          <p14:tracePt t="10768" x="8089900" y="1212850"/>
          <p14:tracePt t="10785" x="8035925" y="1212850"/>
          <p14:tracePt t="10801" x="7991475" y="1212850"/>
          <p14:tracePt t="10818" x="7947025" y="1212850"/>
          <p14:tracePt t="10835" x="7877175" y="1219200"/>
          <p14:tracePt t="10851" x="7832725" y="1225550"/>
          <p14:tracePt t="10868" x="7800975" y="1231900"/>
          <p14:tracePt t="10885" x="7778750" y="1241425"/>
          <p14:tracePt t="10901" x="7769225" y="1247775"/>
          <p14:tracePt t="10918" x="7759700" y="1247775"/>
          <p14:tracePt t="10935" x="7740650" y="1247775"/>
          <p14:tracePt t="10951" x="7731125" y="1247775"/>
          <p14:tracePt t="10969" x="7715250" y="1247775"/>
          <p14:tracePt t="10985" x="7699375" y="1247775"/>
          <p14:tracePt t="11001" x="7689850" y="1247775"/>
          <p14:tracePt t="11019" x="7686675" y="1247775"/>
          <p14:tracePt t="11098" x="7680325" y="1247775"/>
          <p14:tracePt t="11539" x="7677150" y="1247775"/>
          <p14:tracePt t="11553" x="7670800" y="1254125"/>
          <p14:tracePt t="11568" x="7667625" y="1257300"/>
          <p14:tracePt t="11574" x="7667625" y="1266825"/>
          <p14:tracePt t="11585" x="7661275" y="1273175"/>
          <p14:tracePt t="11601" x="7651750" y="1282700"/>
          <p14:tracePt t="11635" x="7623175" y="1308100"/>
          <p14:tracePt t="11668" x="7594600" y="1365250"/>
          <p14:tracePt t="11685" x="7575550" y="1397000"/>
          <p14:tracePt t="11702" x="7556500" y="1444625"/>
          <p14:tracePt t="11718" x="7543800" y="1492250"/>
          <p14:tracePt t="11735" x="7527925" y="1565275"/>
          <p14:tracePt t="11752" x="7496175" y="1689100"/>
          <p14:tracePt t="11767" x="7483475" y="1752600"/>
          <p14:tracePt t="11784" x="7467600" y="1828800"/>
          <p14:tracePt t="11802" x="7429500" y="1952625"/>
          <p14:tracePt t="11817" x="7413625" y="2070100"/>
          <p14:tracePt t="11835" x="7397750" y="2178050"/>
          <p14:tracePt t="11851" x="7369175" y="2387600"/>
          <p14:tracePt t="11868" x="7343775" y="2530475"/>
          <p14:tracePt t="11884" x="7327900" y="2647950"/>
          <p14:tracePt t="11902" x="7308850" y="2835275"/>
          <p14:tracePt t="11917" x="7302500" y="2917825"/>
          <p14:tracePt t="11935" x="7296150" y="2990850"/>
          <p14:tracePt t="11951" x="7296150" y="3076575"/>
          <p14:tracePt t="12337" x="7232650" y="3092450"/>
          <p14:tracePt t="12343" x="7140575" y="3111500"/>
          <p14:tracePt t="12352" x="7023100" y="3140075"/>
          <p14:tracePt t="12368" x="6813550" y="3216275"/>
          <p14:tracePt t="12386" x="6477000" y="3365500"/>
          <p14:tracePt t="12401" x="6276975" y="3441700"/>
          <p14:tracePt t="12420" x="6076950" y="3508375"/>
          <p14:tracePt t="12451" x="5629275" y="3686175"/>
          <p14:tracePt t="12485" x="5295900" y="3863975"/>
          <p14:tracePt t="12504" x="5213350" y="3921125"/>
          <p14:tracePt t="12520" x="5133975" y="3968750"/>
          <p14:tracePt t="12535" x="5022850" y="4048125"/>
          <p14:tracePt t="12551" x="4953000" y="4102100"/>
          <p14:tracePt t="12568" x="4879975" y="4159250"/>
          <p14:tracePt t="12585" x="4794250" y="4210050"/>
          <p14:tracePt t="12601" x="4746625" y="4241800"/>
          <p14:tracePt t="12618" x="4679950" y="4273550"/>
          <p14:tracePt t="12635" x="4581525" y="4340225"/>
          <p14:tracePt t="12651" x="4508500" y="4397375"/>
          <p14:tracePt t="12668" x="4429125" y="4445000"/>
          <p14:tracePt t="12685" x="4283075" y="4565650"/>
          <p14:tracePt t="12701" x="4178300" y="4641850"/>
          <p14:tracePt t="12718" x="4098925" y="4699000"/>
          <p14:tracePt t="12734" x="4013200" y="4800600"/>
          <p14:tracePt t="12752" x="3959225" y="4854575"/>
          <p14:tracePt t="12768" x="3933825" y="4892675"/>
          <p14:tracePt t="12785" x="3889375" y="4937125"/>
          <p14:tracePt t="12801" x="3876675" y="4962525"/>
          <p14:tracePt t="12818" x="3867150" y="4978400"/>
          <p14:tracePt t="13148" x="3860800" y="4994275"/>
          <p14:tracePt t="13155" x="3848100" y="5013325"/>
          <p14:tracePt t="13169" x="3822700" y="5060950"/>
          <p14:tracePt t="13185" x="3787775" y="5108575"/>
          <p14:tracePt t="13201" x="3775075" y="5146675"/>
          <p14:tracePt t="13218" x="3756025" y="5216525"/>
          <p14:tracePt t="13251" x="3736975" y="5308600"/>
          <p14:tracePt t="13284" x="3752850" y="5384800"/>
          <p14:tracePt t="13301" x="3762375" y="5410200"/>
          <p14:tracePt t="13318" x="3825875" y="5461000"/>
          <p14:tracePt t="13334" x="3892550" y="5502275"/>
          <p14:tracePt t="13351" x="3959225" y="5530850"/>
          <p14:tracePt t="13368" x="4048125" y="5543550"/>
          <p14:tracePt t="13384" x="4092575" y="5543550"/>
          <p14:tracePt t="13401" x="4114800" y="5543550"/>
          <p14:tracePt t="13418" x="4143375" y="5543550"/>
          <p14:tracePt t="13434" x="4152900" y="5543550"/>
          <p14:tracePt t="13451" x="4162425" y="5543550"/>
          <p14:tracePt t="13526" x="4159250" y="5543550"/>
          <p14:tracePt t="13532" x="4156075" y="5543550"/>
          <p14:tracePt t="13539" x="4149725" y="5537200"/>
          <p14:tracePt t="13551" x="4146550" y="5534025"/>
          <p14:tracePt t="13568" x="4098925" y="5514975"/>
          <p14:tracePt t="13584" x="4035425" y="5492750"/>
          <p14:tracePt t="13601" x="3971925" y="5480050"/>
          <p14:tracePt t="13603" x="3946525" y="5480050"/>
          <p14:tracePt t="13617" x="3902075" y="5480050"/>
          <p14:tracePt t="13635" x="3873500" y="5480050"/>
          <p14:tracePt t="13651" x="3844925" y="5480050"/>
          <p14:tracePt t="13667" x="3781425" y="5480050"/>
          <p14:tracePt t="13685" x="3736975" y="5480050"/>
          <p14:tracePt t="13701" x="3686175" y="5480050"/>
          <p14:tracePt t="13717" x="3629025" y="5483225"/>
          <p14:tracePt t="13734" x="3606800" y="5495925"/>
          <p14:tracePt t="13752" x="3590925" y="5505450"/>
          <p14:tracePt t="13768" x="3568700" y="5505450"/>
          <p14:tracePt t="13784" x="3559175" y="5511800"/>
          <p14:tracePt t="13802" x="3556000" y="5514975"/>
          <p14:tracePt t="13817" x="3556000" y="5521325"/>
          <p14:tracePt t="13851" x="3556000" y="5527675"/>
          <p14:tracePt t="13868" x="3571875" y="5527675"/>
          <p14:tracePt t="13884" x="3609975" y="5527675"/>
          <p14:tracePt t="13901" x="3654425" y="5527675"/>
          <p14:tracePt t="13918" x="3695700" y="5518150"/>
          <p14:tracePt t="13935" x="3724275" y="5505450"/>
          <p14:tracePt t="13952" x="3768725" y="5480050"/>
          <p14:tracePt t="13967" x="3790950" y="5470525"/>
          <p14:tracePt t="13984" x="3829050" y="5448300"/>
          <p14:tracePt t="14001" x="3867150" y="5419725"/>
          <p14:tracePt t="14017" x="3876675" y="5410200"/>
          <p14:tracePt t="14035" x="3886200" y="5400675"/>
          <p14:tracePt t="14067" x="3886200" y="5394325"/>
          <p14:tracePt t="14084" x="3886200" y="5391150"/>
          <p14:tracePt t="14102" x="3879850" y="5391150"/>
          <p14:tracePt t="14117" x="3870325" y="5391150"/>
          <p14:tracePt t="14134" x="3860800" y="5391150"/>
          <p14:tracePt t="14151" x="3844925" y="5391150"/>
          <p14:tracePt t="14168" x="3829050" y="5391150"/>
          <p14:tracePt t="14184" x="3819525" y="5391150"/>
          <p14:tracePt t="14201" x="3787775" y="5407025"/>
          <p14:tracePt t="14217" x="3756025" y="5413375"/>
          <p14:tracePt t="14234" x="3733800" y="5419725"/>
          <p14:tracePt t="14251" x="3692525" y="5432425"/>
          <p14:tracePt t="14267" x="3648075" y="5445125"/>
          <p14:tracePt t="14285" x="3616325" y="5457825"/>
          <p14:tracePt t="14301" x="3568700" y="5476875"/>
          <p14:tracePt t="14317" x="3521075" y="5489575"/>
          <p14:tracePt t="14334" x="3482975" y="5508625"/>
          <p14:tracePt t="14351" x="3419475" y="5527675"/>
          <p14:tracePt t="14368" x="3368675" y="5534025"/>
          <p14:tracePt t="14384" x="3314700" y="5546725"/>
          <p14:tracePt t="14401" x="3241675" y="5575300"/>
          <p14:tracePt t="14417" x="3175000" y="5588000"/>
          <p14:tracePt t="14434" x="3079750" y="5603875"/>
          <p14:tracePt t="14451" x="2889250" y="5648325"/>
          <p14:tracePt t="14468" x="2800350" y="5689600"/>
          <p14:tracePt t="14484" x="2692400" y="5705475"/>
          <p14:tracePt t="14501" x="2571750" y="5727700"/>
          <p14:tracePt t="14518" x="2486025" y="5749925"/>
          <p14:tracePt t="14535" x="2387600" y="5759450"/>
          <p14:tracePt t="14551" x="2336800" y="5759450"/>
          <p14:tracePt t="14568" x="2292350" y="5759450"/>
          <p14:tracePt t="14585" x="2228850" y="5759450"/>
          <p14:tracePt t="14601" x="2187575" y="5759450"/>
          <p14:tracePt t="14618" x="2155825" y="5749925"/>
          <p14:tracePt t="14635" x="2105025" y="5724525"/>
          <p14:tracePt t="14651" x="2076450" y="5711825"/>
          <p14:tracePt t="14667" x="2044700" y="5702300"/>
          <p14:tracePt t="14685" x="1987550" y="5676900"/>
          <p14:tracePt t="14701" x="1943100" y="5664200"/>
          <p14:tracePt t="14718" x="1911350" y="5651500"/>
          <p14:tracePt t="14735" x="1860550" y="5632450"/>
          <p14:tracePt t="14751" x="1825625" y="5619750"/>
          <p14:tracePt t="14768" x="1800225" y="5600700"/>
          <p14:tracePt t="14785" x="1758950" y="5584825"/>
          <p14:tracePt t="14801" x="1733550" y="5572125"/>
          <p14:tracePt t="14818" x="1704975" y="5565775"/>
          <p14:tracePt t="14834" x="1670050" y="5540375"/>
          <p14:tracePt t="14851" x="1638300" y="5530850"/>
          <p14:tracePt t="14867" x="1606550" y="5511800"/>
          <p14:tracePt t="14884" x="1562100" y="5467350"/>
          <p14:tracePt t="14901" x="1530350" y="5419725"/>
          <p14:tracePt t="14918" x="1495425" y="5381625"/>
          <p14:tracePt t="14935" x="1450975" y="5321300"/>
          <p14:tracePt t="14951" x="1431925" y="5276850"/>
          <p14:tracePt t="15277" x="1403350" y="5295900"/>
          <p14:tracePt t="15284" x="1371600" y="5324475"/>
          <p14:tracePt t="15291" x="1330325" y="5359400"/>
          <p14:tracePt t="15301" x="1298575" y="5391150"/>
          <p14:tracePt t="15317" x="1225550" y="5454650"/>
          <p14:tracePt t="15334" x="1152525" y="5534025"/>
          <p14:tracePt t="15351" x="1111250" y="5584825"/>
          <p14:tracePt t="15368" x="1079500" y="5641975"/>
          <p14:tracePt t="15384" x="1066800" y="5664200"/>
          <p14:tracePt t="15401" x="1050925" y="5689600"/>
          <p14:tracePt t="15417" x="1031875" y="5730875"/>
          <p14:tracePt t="15435" x="1019175" y="5762625"/>
          <p14:tracePt t="15451" x="1019175" y="5772150"/>
          <p14:tracePt t="15468" x="1016000" y="5784850"/>
          <p14:tracePt t="15484" x="1009650" y="5794375"/>
          <p14:tracePt t="15501" x="1009650" y="5810250"/>
          <p14:tracePt t="15517" x="1009650" y="5826125"/>
          <p14:tracePt t="15534" x="1009650" y="5835650"/>
          <p14:tracePt t="15551" x="1009650" y="5845175"/>
          <p14:tracePt t="15568" x="1009650" y="5851525"/>
          <p14:tracePt t="15611" x="1012825" y="5851525"/>
          <p14:tracePt t="15619" x="1016000" y="5851525"/>
          <p14:tracePt t="15634" x="1025525" y="5851525"/>
          <p14:tracePt t="15651" x="1035050" y="5851525"/>
          <p14:tracePt t="15667" x="1076325" y="5842000"/>
          <p14:tracePt t="15684" x="1123950" y="5822950"/>
          <p14:tracePt t="15701" x="1162050" y="5788025"/>
          <p14:tracePt t="15717" x="1222375" y="5749925"/>
          <p14:tracePt t="15734" x="1254125" y="5718175"/>
          <p14:tracePt t="15751" x="1279525" y="5686425"/>
          <p14:tracePt t="15767" x="1295400" y="5645150"/>
          <p14:tracePt t="15784" x="1308100" y="5619750"/>
          <p14:tracePt t="15801" x="1327150" y="5591175"/>
          <p14:tracePt t="15817" x="1327150" y="5575300"/>
          <p14:tracePt t="15834" x="1327150" y="5565775"/>
          <p14:tracePt t="16087" x="1358900" y="5568950"/>
          <p14:tracePt t="16095" x="1384300" y="5575300"/>
          <p14:tracePt t="16102" x="1412875" y="5588000"/>
          <p14:tracePt t="16118" x="1463675" y="5603875"/>
          <p14:tracePt t="16134" x="1543050" y="5632450"/>
          <p14:tracePt t="16151" x="1711325" y="5676900"/>
          <p14:tracePt t="16167" x="1819275" y="5699125"/>
          <p14:tracePt t="16184" x="1895475" y="5715000"/>
          <p14:tracePt t="16201" x="2019300" y="5746750"/>
          <p14:tracePt t="16217" x="2105025" y="5762625"/>
          <p14:tracePt t="16234" x="2168525" y="5775325"/>
          <p14:tracePt t="16250" x="2266950" y="5797550"/>
          <p14:tracePt t="16267" x="2333625" y="5819775"/>
          <p14:tracePt t="16284" x="2387600" y="5832475"/>
          <p14:tracePt t="16300" x="2492375" y="5832475"/>
          <p14:tracePt t="16317" x="2552700" y="5832475"/>
          <p14:tracePt t="16334" x="2587625" y="5832475"/>
          <p14:tracePt t="16350" x="2651125" y="5832475"/>
          <p14:tracePt t="16367" x="2695575" y="5822950"/>
          <p14:tracePt t="16384" x="2759075" y="5800725"/>
          <p14:tracePt t="16401" x="2847975" y="5781675"/>
          <p14:tracePt t="16417" x="2905125" y="5765800"/>
          <p14:tracePt t="16434" x="2949575" y="5753100"/>
          <p14:tracePt t="16451" x="3016250" y="5727700"/>
          <p14:tracePt t="16467" x="3076575" y="5721350"/>
          <p14:tracePt t="16484" x="3127375" y="5715000"/>
          <p14:tracePt t="16501" x="3206750" y="5702300"/>
          <p14:tracePt t="16517" x="3251200" y="5695950"/>
          <p14:tracePt t="16534" x="3295650" y="5689600"/>
          <p14:tracePt t="16551" x="3359150" y="5664200"/>
          <p14:tracePt t="16567" x="3406775" y="5651500"/>
          <p14:tracePt t="16584" x="3444875" y="5638800"/>
          <p14:tracePt t="16601" x="3502025" y="5613400"/>
          <p14:tracePt t="16617" x="3530600" y="5600700"/>
          <p14:tracePt t="16634" x="3556000" y="5588000"/>
          <p14:tracePt t="16651" x="3590925" y="5565775"/>
          <p14:tracePt t="16667" x="3600450" y="5549900"/>
          <p14:tracePt t="16684" x="3609975" y="5534025"/>
          <p14:tracePt t="16701" x="3625850" y="5518150"/>
          <p14:tracePt t="16717" x="3641725" y="5502275"/>
          <p14:tracePt t="16734" x="3651250" y="5495925"/>
          <p14:tracePt t="16751" x="3651250" y="5492750"/>
          <p14:tracePt t="16767" x="3657600" y="5492750"/>
          <p14:tracePt t="17020" x="3654425" y="5492750"/>
          <p14:tracePt t="17027" x="3648075" y="5505450"/>
          <p14:tracePt t="17034" x="3638550" y="5511800"/>
          <p14:tracePt t="17050" x="3606800" y="5530850"/>
          <p14:tracePt t="17067" x="3581400" y="5546725"/>
          <p14:tracePt t="17084" x="3540125" y="5584825"/>
          <p14:tracePt t="17100" x="3508375" y="5603875"/>
          <p14:tracePt t="17117" x="3460750" y="5629275"/>
          <p14:tracePt t="17134" x="3397250" y="5648325"/>
          <p14:tracePt t="17150" x="3359150" y="5661025"/>
          <p14:tracePt t="17167" x="3336925" y="5673725"/>
          <p14:tracePt t="17184" x="3321050" y="5680075"/>
          <p14:tracePt t="17200" x="3305175" y="5680075"/>
          <p14:tracePt t="17217" x="3289300" y="5689600"/>
          <p14:tracePt t="17234" x="3248025" y="5695950"/>
          <p14:tracePt t="17250" x="3203575" y="5695950"/>
          <p14:tracePt t="17267" x="3146425" y="5695950"/>
          <p14:tracePt t="17284" x="3028950" y="5695950"/>
          <p14:tracePt t="17301" x="2959100" y="5695950"/>
          <p14:tracePt t="17317" x="2898775" y="5695950"/>
          <p14:tracePt t="17334" x="2828925" y="5695950"/>
          <p14:tracePt t="17351" x="2759075" y="5705475"/>
          <p14:tracePt t="17367" x="2651125" y="5721350"/>
          <p14:tracePt t="17384" x="2470150" y="5772150"/>
          <p14:tracePt t="17401" x="2384425" y="5794375"/>
          <p14:tracePt t="17417" x="2320925" y="5810250"/>
          <p14:tracePt t="17434" x="2270125" y="5829300"/>
          <p14:tracePt t="17450" x="2254250" y="5829300"/>
          <p14:tracePt t="17467" x="2244725" y="5829300"/>
          <p14:tracePt t="17484" x="2206625" y="5826125"/>
          <p14:tracePt t="17501" x="2168525" y="5813425"/>
          <p14:tracePt t="17517" x="2136775" y="5800725"/>
          <p14:tracePt t="17533" x="2085975" y="5768975"/>
          <p14:tracePt t="17551" x="2060575" y="5749925"/>
          <p14:tracePt t="17568" x="2012950" y="5718175"/>
          <p14:tracePt t="17584" x="1955800" y="5683250"/>
          <p14:tracePt t="17601" x="1889125" y="5654675"/>
          <p14:tracePt t="17618" x="1790700" y="5603875"/>
          <p14:tracePt t="17634" x="1746250" y="5591175"/>
          <p14:tracePt t="17651" x="1724025" y="5578475"/>
          <p14:tracePt t="17668" x="1692275" y="5565775"/>
          <p14:tracePt t="17684" x="1682750" y="5565775"/>
          <p14:tracePt t="17701" x="1673225" y="5565775"/>
          <p14:tracePt t="17718" x="1663700" y="5565775"/>
          <p14:tracePt t="17768" x="1654175" y="5565775"/>
          <p14:tracePt t="18338" x="1695450" y="5549900"/>
          <p14:tracePt t="18345" x="1755775" y="5524500"/>
          <p14:tracePt t="18352" x="1828800" y="5499100"/>
          <p14:tracePt t="18367" x="1943100" y="5438775"/>
          <p14:tracePt t="18384" x="2066925" y="5365750"/>
          <p14:tracePt t="18401" x="2282825" y="5276850"/>
          <p14:tracePt t="18417" x="2365375" y="5219700"/>
          <p14:tracePt t="18451" x="2520950" y="5114925"/>
          <p14:tracePt t="18484" x="2590800" y="5070475"/>
          <p14:tracePt t="18501" x="2606675" y="5064125"/>
          <p14:tracePt t="18517" x="2616200" y="5064125"/>
          <p14:tracePt t="18564" x="2613025" y="5064125"/>
          <p14:tracePt t="18572" x="2609850" y="5064125"/>
          <p14:tracePt t="18584" x="2603500" y="5064125"/>
          <p14:tracePt t="18601" x="2590800" y="5064125"/>
          <p14:tracePt t="18617" x="2574925" y="5076825"/>
          <p14:tracePt t="18634" x="2565400" y="5083175"/>
          <p14:tracePt t="18651" x="2549525" y="5092700"/>
          <p14:tracePt t="18667" x="2543175" y="5095875"/>
          <p14:tracePt t="18684" x="2543175" y="5102225"/>
          <p14:tracePt t="18700" x="2543175" y="5105400"/>
          <p14:tracePt t="18721" x="2546350" y="5111750"/>
          <p14:tracePt t="18734" x="2549525" y="5111750"/>
          <p14:tracePt t="18751" x="2597150" y="5111750"/>
          <p14:tracePt t="18767" x="2635250" y="5111750"/>
          <p14:tracePt t="18784" x="2679700" y="5111750"/>
          <p14:tracePt t="18800" x="2736850" y="5095875"/>
          <p14:tracePt t="18817" x="2759075" y="5083175"/>
          <p14:tracePt t="18834" x="2790825" y="5070475"/>
          <p14:tracePt t="18851" x="2832100" y="5048250"/>
          <p14:tracePt t="18867" x="2847975" y="5032375"/>
          <p14:tracePt t="18885" x="2892425" y="4972050"/>
          <p14:tracePt t="18900" x="2924175" y="4905375"/>
          <p14:tracePt t="18917" x="2952750" y="4838700"/>
          <p14:tracePt t="18934" x="2974975" y="4762500"/>
          <p14:tracePt t="18950" x="2997200" y="4673600"/>
          <p14:tracePt t="18967" x="3013075" y="4587875"/>
          <p14:tracePt t="18985" x="3019425" y="4457700"/>
          <p14:tracePt t="19000" x="3019425" y="4397375"/>
          <p14:tracePt t="19017" x="3019425" y="4352925"/>
          <p14:tracePt t="19034" x="3009900" y="4254500"/>
          <p14:tracePt t="19050" x="2994025" y="4159250"/>
          <p14:tracePt t="19067" x="2968625" y="4051300"/>
          <p14:tracePt t="19084" x="2921000" y="3924300"/>
          <p14:tracePt t="19100" x="2895600" y="3803650"/>
          <p14:tracePt t="19117" x="2857500" y="3651250"/>
          <p14:tracePt t="19134" x="2809875" y="3502025"/>
          <p14:tracePt t="19150" x="2768600" y="3394075"/>
          <p14:tracePt t="19167" x="2717800" y="3292475"/>
          <p14:tracePt t="19185" x="2654300" y="3184525"/>
          <p14:tracePt t="19200" x="2622550" y="3159125"/>
          <p14:tracePt t="19217" x="2609850" y="3146425"/>
          <p14:tracePt t="19613" x="2603500" y="3054350"/>
          <p14:tracePt t="19620" x="2603500" y="2952750"/>
          <p14:tracePt t="19635" x="2603500" y="2759075"/>
          <p14:tracePt t="19650" x="2609850" y="2565400"/>
          <p14:tracePt t="19675" x="2609850" y="2222500"/>
          <p14:tracePt t="19701" x="2609850" y="2028825"/>
          <p14:tracePt t="19734" x="2603500" y="1806575"/>
          <p14:tracePt t="19752" x="2603500" y="1746250"/>
          <p14:tracePt t="19768" x="2603500" y="1660525"/>
          <p14:tracePt t="19784" x="2603500" y="1600200"/>
          <p14:tracePt t="19800" x="2603500" y="1539875"/>
          <p14:tracePt t="19818" x="2603500" y="1470025"/>
          <p14:tracePt t="19834" x="2603500" y="1425575"/>
          <p14:tracePt t="19851" x="2603500" y="1374775"/>
          <p14:tracePt t="19868" x="2581275" y="1266825"/>
          <p14:tracePt t="19883" x="2574925" y="1203325"/>
          <p14:tracePt t="19900" x="2574925" y="1152525"/>
          <p14:tracePt t="19918" x="2574925" y="1092200"/>
          <p14:tracePt t="19934" x="2574925" y="1047750"/>
          <p14:tracePt t="19950" x="2568575" y="942975"/>
          <p14:tracePt t="19967" x="2524125" y="752475"/>
          <p14:tracePt t="19983" x="2492375" y="654050"/>
          <p14:tracePt t="20000" x="2451100" y="555625"/>
          <p14:tracePt t="20017" x="2409825" y="419100"/>
          <p14:tracePt t="20034" x="2397125" y="365125"/>
          <p14:tracePt t="20050" x="2378075" y="333375"/>
          <p14:tracePt t="20067" x="2371725" y="314325"/>
          <p14:tracePt t="20084" x="2362200" y="298450"/>
          <p14:tracePt t="20100" x="2352675" y="288925"/>
          <p14:tracePt t="20117" x="2343150" y="273050"/>
          <p14:tracePt t="20134" x="2336800" y="263525"/>
          <p14:tracePt t="20151" x="2336800" y="254000"/>
          <p14:tracePt t="20188" x="2327275" y="254000"/>
          <p14:tracePt t="20200" x="2320925" y="254000"/>
          <p14:tracePt t="20217" x="2311400" y="254000"/>
          <p14:tracePt t="20234" x="2308225" y="254000"/>
          <p14:tracePt t="20250" x="2301875" y="254000"/>
          <p14:tracePt t="20267" x="2298700" y="260350"/>
          <p14:tracePt t="20284" x="2292350" y="269875"/>
          <p14:tracePt t="20300" x="2276475" y="279400"/>
          <p14:tracePt t="20317" x="2270125" y="314325"/>
          <p14:tracePt t="20334" x="2263775" y="352425"/>
          <p14:tracePt t="20350" x="2251075" y="396875"/>
          <p14:tracePt t="20367" x="2238375" y="454025"/>
          <p14:tracePt t="20384" x="2225675" y="476250"/>
          <p14:tracePt t="20400" x="2212975" y="504825"/>
          <p14:tracePt t="20417" x="2209800" y="539750"/>
          <p14:tracePt t="20434" x="2209800" y="584200"/>
          <p14:tracePt t="20450" x="2209800" y="628650"/>
          <p14:tracePt t="20468" x="2209800" y="698500"/>
          <p14:tracePt t="20484" x="2209800" y="733425"/>
          <p14:tracePt t="20501" x="2209800" y="781050"/>
          <p14:tracePt t="20517" x="2203450" y="803275"/>
          <p14:tracePt t="20534" x="2197100" y="835025"/>
          <p14:tracePt t="20551" x="2190750" y="882650"/>
          <p14:tracePt t="20567" x="2190750" y="911225"/>
          <p14:tracePt t="20584" x="2190750" y="955675"/>
          <p14:tracePt t="20600" x="2184400" y="1019175"/>
          <p14:tracePt t="20617" x="2184400" y="1063625"/>
          <p14:tracePt t="20634" x="2184400" y="1085850"/>
          <p14:tracePt t="20650" x="2184400" y="1123950"/>
          <p14:tracePt t="20666" x="2184400" y="1152525"/>
          <p14:tracePt t="20684" x="2184400" y="1184275"/>
          <p14:tracePt t="20700" x="2184400" y="1238250"/>
          <p14:tracePt t="20717" x="2184400" y="1266825"/>
          <p14:tracePt t="20734" x="2184400" y="1311275"/>
          <p14:tracePt t="20736" x="2184400" y="1330325"/>
          <p14:tracePt t="20750" x="2184400" y="1365250"/>
          <p14:tracePt t="20767" x="2184400" y="1397000"/>
          <p14:tracePt t="20784" x="2184400" y="1431925"/>
          <p14:tracePt t="20800" x="2184400" y="1479550"/>
          <p14:tracePt t="20817" x="2184400" y="1508125"/>
          <p14:tracePt t="20833" x="2184400" y="1539875"/>
          <p14:tracePt t="20850" x="2184400" y="1600200"/>
          <p14:tracePt t="20867" x="2187575" y="1631950"/>
          <p14:tracePt t="20884" x="2200275" y="1676400"/>
          <p14:tracePt t="20900" x="2212975" y="1724025"/>
          <p14:tracePt t="20917" x="2228850" y="1749425"/>
          <p14:tracePt t="20934" x="2241550" y="1793875"/>
          <p14:tracePt t="20951" x="2247900" y="1847850"/>
          <p14:tracePt t="20968" x="2254250" y="1885950"/>
          <p14:tracePt t="20984" x="2254250" y="1930400"/>
          <p14:tracePt t="21000" x="2254250" y="1978025"/>
          <p14:tracePt t="21017" x="2260600" y="2016125"/>
          <p14:tracePt t="21034" x="2273300" y="2054225"/>
          <p14:tracePt t="21051" x="2298700" y="2117725"/>
          <p14:tracePt t="21067" x="2314575" y="2181225"/>
          <p14:tracePt t="21083" x="2327275" y="2225675"/>
          <p14:tracePt t="21101" x="2352675" y="2298700"/>
          <p14:tracePt t="21117" x="2352675" y="2343150"/>
          <p14:tracePt t="21134" x="2352675" y="2397125"/>
          <p14:tracePt t="21150" x="2359025" y="2441575"/>
          <p14:tracePt t="21167" x="2365375" y="2479675"/>
          <p14:tracePt t="21183" x="2378075" y="2540000"/>
          <p14:tracePt t="21200" x="2400300" y="2632075"/>
          <p14:tracePt t="21217" x="2419350" y="2676525"/>
          <p14:tracePt t="21234" x="2438400" y="2740025"/>
          <p14:tracePt t="21250" x="2451100" y="2784475"/>
          <p14:tracePt t="21267" x="2457450" y="2822575"/>
          <p14:tracePt t="21284" x="2457450" y="2886075"/>
          <p14:tracePt t="21300" x="2457450" y="2921000"/>
          <p14:tracePt t="21317" x="2457450" y="2959100"/>
          <p14:tracePt t="21334" x="2463800" y="3006725"/>
          <p14:tracePt t="21350" x="2463800" y="3035300"/>
          <p14:tracePt t="21367" x="2463800" y="3073400"/>
          <p14:tracePt t="21384" x="2463800" y="3127375"/>
          <p14:tracePt t="21400" x="2463800" y="3165475"/>
          <p14:tracePt t="21417" x="2463800" y="3206750"/>
          <p14:tracePt t="21433" x="2463800" y="3270250"/>
          <p14:tracePt t="21450" x="2463800" y="3324225"/>
          <p14:tracePt t="21467" x="2463800" y="3359150"/>
          <p14:tracePt t="21484" x="2463800" y="3406775"/>
          <p14:tracePt t="21500" x="2463800" y="3438525"/>
          <p14:tracePt t="21948" x="2463800" y="3463925"/>
          <p14:tracePt t="21955" x="2463800" y="3505200"/>
          <p14:tracePt t="21968" x="2457450" y="3590925"/>
          <p14:tracePt t="21985" x="2451100" y="3641725"/>
          <p14:tracePt t="22000" x="2438400" y="3698875"/>
          <p14:tracePt t="22033" x="2409825" y="3838575"/>
          <p14:tracePt t="22068" x="2365375" y="4016375"/>
          <p14:tracePt t="22084" x="2362200" y="4060825"/>
          <p14:tracePt t="22101" x="2352675" y="4105275"/>
          <p14:tracePt t="22117" x="2346325" y="4175125"/>
          <p14:tracePt t="22133" x="2346325" y="4229100"/>
          <p14:tracePt t="22150" x="2346325" y="4279900"/>
          <p14:tracePt t="22167" x="2346325" y="4352925"/>
          <p14:tracePt t="22184" x="2346325" y="4387850"/>
          <p14:tracePt t="22200" x="2346325" y="4438650"/>
          <p14:tracePt t="22217" x="2346325" y="4511675"/>
          <p14:tracePt t="22234" x="2346325" y="4562475"/>
          <p14:tracePt t="22250" x="2359025" y="4616450"/>
          <p14:tracePt t="22266" x="2378075" y="4679950"/>
          <p14:tracePt t="22283" x="2387600" y="4711700"/>
          <p14:tracePt t="22300" x="2406650" y="4743450"/>
          <p14:tracePt t="22317" x="2425700" y="4791075"/>
          <p14:tracePt t="22333" x="2438400" y="4822825"/>
          <p14:tracePt t="22350" x="2444750" y="4851400"/>
          <p14:tracePt t="22367" x="2444750" y="4886325"/>
          <p14:tracePt t="22383" x="2444750" y="4908550"/>
          <p14:tracePt t="22400" x="2444750" y="4918075"/>
          <p14:tracePt t="22417" x="2447925" y="4933950"/>
          <p14:tracePt t="22434" x="2454275" y="4943475"/>
          <p14:tracePt t="22450" x="2457450" y="4956175"/>
          <p14:tracePt t="22467" x="2466975" y="4968875"/>
          <p14:tracePt t="22484" x="2479675" y="4972050"/>
          <p14:tracePt t="22500" x="2479675" y="4978400"/>
          <p14:tracePt t="23464" x="2498725" y="4933950"/>
          <p14:tracePt t="23471" x="2517775" y="4838700"/>
          <p14:tracePt t="23484" x="2543175" y="4676775"/>
          <p14:tracePt t="23500" x="2562225" y="4537075"/>
          <p14:tracePt t="23517" x="2562225" y="4422775"/>
          <p14:tracePt t="23534" x="2530475" y="4254500"/>
          <p14:tracePt t="23567" x="2489200" y="4124325"/>
          <p14:tracePt t="23600" x="2428875" y="3921125"/>
          <p14:tracePt t="23617" x="2400300" y="3803650"/>
          <p14:tracePt t="23633" x="2393950" y="3638550"/>
          <p14:tracePt t="23650" x="2393950" y="3502025"/>
          <p14:tracePt t="23667" x="2384425" y="3349625"/>
          <p14:tracePt t="23683" x="2362200" y="3184525"/>
          <p14:tracePt t="23700" x="2324100" y="3032125"/>
          <p14:tracePt t="23717" x="2308225" y="2914650"/>
          <p14:tracePt t="23733" x="2266950" y="2755900"/>
          <p14:tracePt t="23750" x="2241550" y="2638425"/>
          <p14:tracePt t="23767" x="2222500" y="2508250"/>
          <p14:tracePt t="23783" x="2206625" y="2374900"/>
          <p14:tracePt t="23800" x="2206625" y="2282825"/>
          <p14:tracePt t="23817" x="2206625" y="2178050"/>
          <p14:tracePt t="23833" x="2228850" y="2035175"/>
          <p14:tracePt t="23850" x="2235200" y="1971675"/>
          <p14:tracePt t="23867" x="2235200" y="1914525"/>
          <p14:tracePt t="23884" x="2251075" y="1825625"/>
          <p14:tracePt t="23900" x="2238375" y="1749425"/>
          <p14:tracePt t="23917" x="2222500" y="1685925"/>
          <p14:tracePt t="23934" x="2203450" y="1622425"/>
          <p14:tracePt t="23950" x="2193925" y="1600200"/>
          <p14:tracePt t="23967" x="2174875" y="1568450"/>
          <p14:tracePt t="23984" x="2155825" y="1539875"/>
          <p14:tracePt t="24000" x="2155825" y="1530350"/>
          <p14:tracePt t="24017" x="2155825" y="1514475"/>
          <p14:tracePt t="24033" x="2155825" y="1501775"/>
          <p14:tracePt t="24050" x="2155825" y="1492250"/>
          <p14:tracePt t="24067" x="2155825" y="1476375"/>
          <p14:tracePt t="24083" x="2155825" y="1466850"/>
          <p14:tracePt t="24118" x="2155825" y="1473200"/>
          <p14:tracePt t="24133" x="2155825" y="1482725"/>
          <p14:tracePt t="24150" x="2155825" y="1492250"/>
          <p14:tracePt t="24167" x="2149475" y="1527175"/>
          <p14:tracePt t="24184" x="2143125" y="1565275"/>
          <p14:tracePt t="24201" x="2130425" y="1638300"/>
          <p14:tracePt t="24218" x="2105025" y="1758950"/>
          <p14:tracePt t="24233" x="2105025" y="1819275"/>
          <p14:tracePt t="24250" x="2105025" y="1870075"/>
          <p14:tracePt t="24267" x="2105025" y="1965325"/>
          <p14:tracePt t="24283" x="2105025" y="2025650"/>
          <p14:tracePt t="24300" x="2105025" y="2082800"/>
          <p14:tracePt t="24317" x="2101850" y="2139950"/>
          <p14:tracePt t="24333" x="2092325" y="2178050"/>
          <p14:tracePt t="24350" x="2085975" y="2222500"/>
          <p14:tracePt t="24367" x="2085975" y="2292350"/>
          <p14:tracePt t="24383" x="2085975" y="2352675"/>
          <p14:tracePt t="24400" x="2085975" y="2413000"/>
          <p14:tracePt t="24417" x="2079625" y="2473325"/>
          <p14:tracePt t="24433" x="2073275" y="2511425"/>
          <p14:tracePt t="24450" x="2060575" y="2555875"/>
          <p14:tracePt t="24466" x="2035175" y="2622550"/>
          <p14:tracePt t="24483" x="2022475" y="2667000"/>
          <p14:tracePt t="24500" x="2009775" y="2711450"/>
          <p14:tracePt t="24516" x="1990725" y="2800350"/>
          <p14:tracePt t="24534" x="1974850" y="2844800"/>
          <p14:tracePt t="24550" x="1968500" y="2905125"/>
          <p14:tracePt t="24567" x="1955800" y="2987675"/>
          <p14:tracePt t="24583" x="1943100" y="3048000"/>
          <p14:tracePt t="24600" x="1930400" y="3092450"/>
          <p14:tracePt t="24617" x="1905000" y="3143250"/>
          <p14:tracePt t="24633" x="1905000" y="3165475"/>
          <p14:tracePt t="24649" x="1898650" y="3194050"/>
          <p14:tracePt t="24667" x="1898650" y="3228975"/>
          <p14:tracePt t="24683" x="1898650" y="3257550"/>
          <p14:tracePt t="24700" x="1898650" y="3279775"/>
          <p14:tracePt t="24717" x="1898650" y="3333750"/>
          <p14:tracePt t="24734" x="1898650" y="3362325"/>
          <p14:tracePt t="24749" x="1898650" y="3384550"/>
          <p14:tracePt t="24767" x="1889125" y="3400425"/>
          <p14:tracePt t="24784" x="1882775" y="3403600"/>
          <p14:tracePt t="24994" x="1936750" y="3438525"/>
          <p14:tracePt t="25001" x="2022475" y="3505200"/>
          <p14:tracePt t="25008" x="2136775" y="3590925"/>
          <p14:tracePt t="25016" x="2298700" y="3689350"/>
          <p14:tracePt t="25033" x="2533650" y="3851275"/>
          <p14:tracePt t="25050" x="2908300" y="4156075"/>
          <p14:tracePt t="25067" x="3070225" y="4289425"/>
          <p14:tracePt t="25084" x="3175000" y="4397375"/>
          <p14:tracePt t="25100" x="3327400" y="4575175"/>
          <p14:tracePt t="25116" x="3425825" y="4692650"/>
          <p14:tracePt t="25133" x="3511550" y="4778375"/>
          <p14:tracePt t="25150" x="3616325" y="4883150"/>
          <p14:tracePt t="25167" x="3676650" y="4927600"/>
          <p14:tracePt t="25184" x="3736975" y="4981575"/>
          <p14:tracePt t="25200" x="3825875" y="5038725"/>
          <p14:tracePt t="25217" x="3892550" y="5060950"/>
          <p14:tracePt t="25233" x="3930650" y="5073650"/>
          <p14:tracePt t="25250" x="3990975" y="5080000"/>
          <p14:tracePt t="25267" x="4035425" y="5080000"/>
          <p14:tracePt t="25283" x="4089400" y="5080000"/>
          <p14:tracePt t="25299" x="4162425" y="5060950"/>
          <p14:tracePt t="25316" x="4213225" y="5048250"/>
          <p14:tracePt t="25333" x="4251325" y="5035550"/>
          <p14:tracePt t="25335" x="4279900" y="5022850"/>
          <p14:tracePt t="25350" x="4318000" y="5010150"/>
          <p14:tracePt t="25366" x="4356100" y="4997450"/>
          <p14:tracePt t="25384" x="4384675" y="4978400"/>
          <p14:tracePt t="25399" x="4429125" y="4956175"/>
          <p14:tracePt t="25416" x="4445000" y="4943475"/>
          <p14:tracePt t="25433" x="4460875" y="4933950"/>
          <p14:tracePt t="25449" x="4476750" y="4924425"/>
          <p14:tracePt t="25466" x="4486275" y="4918075"/>
          <p14:tracePt t="25483" x="4489450" y="4902200"/>
          <p14:tracePt t="25500" x="4489450" y="4889500"/>
          <p14:tracePt t="25516" x="4489450" y="4879975"/>
          <p14:tracePt t="25534" x="4489450" y="4870450"/>
          <p14:tracePt t="25550" x="4489450" y="4854575"/>
          <p14:tracePt t="25567" x="4489450" y="4845050"/>
          <p14:tracePt t="25584" x="4483100" y="4829175"/>
          <p14:tracePt t="25600" x="4473575" y="4826000"/>
          <p14:tracePt t="25616" x="4464050" y="4816475"/>
          <p14:tracePt t="25634" x="4441825" y="4803775"/>
          <p14:tracePt t="25649" x="4419600" y="4797425"/>
          <p14:tracePt t="25667" x="4381500" y="4784725"/>
          <p14:tracePt t="25684" x="4318000" y="4772025"/>
          <p14:tracePt t="25699" x="4276725" y="4772025"/>
          <p14:tracePt t="25717" x="4232275" y="4772025"/>
          <p14:tracePt t="25733" x="4191000" y="4765675"/>
          <p14:tracePt t="25750" x="4168775" y="4765675"/>
          <p14:tracePt t="25767" x="4140200" y="4765675"/>
          <p14:tracePt t="25784" x="4105275" y="4765675"/>
          <p14:tracePt t="25800" x="4070350" y="4765675"/>
          <p14:tracePt t="25816" x="4025900" y="4765675"/>
          <p14:tracePt t="25833" x="3962400" y="4765675"/>
          <p14:tracePt t="25850" x="3940175" y="4768850"/>
          <p14:tracePt t="25867" x="3917950" y="4781550"/>
          <p14:tracePt t="25883" x="3876675" y="4794250"/>
          <p14:tracePt t="25900" x="3851275" y="4797425"/>
          <p14:tracePt t="25917" x="3829050" y="4810125"/>
          <p14:tracePt t="25933" x="3794125" y="4829175"/>
          <p14:tracePt t="25950" x="3762375" y="4841875"/>
          <p14:tracePt t="25966" x="3740150" y="4851400"/>
          <p14:tracePt t="25983" x="3711575" y="4873625"/>
          <p14:tracePt t="25999" x="3695700" y="4883150"/>
          <p14:tracePt t="26017" x="3679825" y="4889500"/>
          <p14:tracePt t="26033" x="3638550" y="4895850"/>
          <p14:tracePt t="26049" x="3609975" y="4895850"/>
          <p14:tracePt t="26067" x="3600450" y="4895850"/>
          <p14:tracePt t="26083" x="3578225" y="4902200"/>
          <p14:tracePt t="26100" x="3568700" y="4902200"/>
          <p14:tracePt t="26117" x="3556000" y="4902200"/>
          <p14:tracePt t="26133" x="3540125" y="4905375"/>
          <p14:tracePt t="26150" x="3530600" y="4911725"/>
          <p14:tracePt t="26168" x="3498850" y="4927600"/>
          <p14:tracePt t="26183" x="3473450" y="4933950"/>
          <p14:tracePt t="26200" x="3444875" y="4943475"/>
          <p14:tracePt t="26217" x="3422650" y="4949825"/>
          <p14:tracePt t="26233" x="3413125" y="4956175"/>
          <p14:tracePt t="26250" x="3403600" y="4965700"/>
          <p14:tracePt t="26266" x="3387725" y="4981575"/>
          <p14:tracePt t="26283" x="3375025" y="4997450"/>
          <p14:tracePt t="26299" x="3362325" y="5006975"/>
          <p14:tracePt t="26317" x="3343275" y="5019675"/>
          <p14:tracePt t="26333" x="3330575" y="5051425"/>
          <p14:tracePt t="26350" x="3317875" y="5073650"/>
          <p14:tracePt t="26367" x="3302000" y="5108575"/>
          <p14:tracePt t="26383" x="3286125" y="5133975"/>
          <p14:tracePt t="26400" x="3273425" y="5149850"/>
          <p14:tracePt t="26416" x="3263900" y="5178425"/>
          <p14:tracePt t="26433" x="3263900" y="5191125"/>
          <p14:tracePt t="26450" x="3263900" y="5213350"/>
          <p14:tracePt t="26466" x="3263900" y="5229225"/>
          <p14:tracePt t="26483" x="3263900" y="5238750"/>
          <p14:tracePt t="26500" x="3263900" y="5254625"/>
          <p14:tracePt t="26517" x="3279775" y="5267325"/>
          <p14:tracePt t="26533" x="3317875" y="5280025"/>
          <p14:tracePt t="26549" x="3362325" y="5286375"/>
          <p14:tracePt t="26567" x="3425825" y="5292725"/>
          <p14:tracePt t="26583" x="3454400" y="5292725"/>
          <p14:tracePt t="26600" x="3482975" y="5292725"/>
          <p14:tracePt t="26617" x="3530600" y="5292725"/>
          <p14:tracePt t="26633" x="3575050" y="5289550"/>
          <p14:tracePt t="26649" x="3619500" y="5289550"/>
          <p14:tracePt t="26666" x="3683000" y="5283200"/>
          <p14:tracePt t="26683" x="3711575" y="5283200"/>
          <p14:tracePt t="26699" x="3740150" y="5283200"/>
          <p14:tracePt t="26716" x="3768725" y="5283200"/>
          <p14:tracePt t="26733" x="3781425" y="5283200"/>
          <p14:tracePt t="26749" x="3790950" y="5283200"/>
          <p14:tracePt t="26767" x="3816350" y="5283200"/>
          <p14:tracePt t="26783" x="3848100" y="5283200"/>
          <p14:tracePt t="26799" x="3870325" y="5283200"/>
          <p14:tracePt t="26816" x="3930650" y="5283200"/>
          <p14:tracePt t="26833" x="3975100" y="5283200"/>
          <p14:tracePt t="26849" x="3997325" y="5283200"/>
          <p14:tracePt t="26866" x="4044950" y="5283200"/>
          <p14:tracePt t="26883" x="4067175" y="5283200"/>
          <p14:tracePt t="26901" x="4114800" y="5283200"/>
          <p14:tracePt t="26916" x="4159250" y="5283200"/>
          <p14:tracePt t="26933" x="4203700" y="5283200"/>
          <p14:tracePt t="26949" x="4238625" y="5283200"/>
          <p14:tracePt t="26966" x="4308475" y="5283200"/>
          <p14:tracePt t="26984" x="4352925" y="5283200"/>
          <p14:tracePt t="26999" x="4391025" y="5276850"/>
          <p14:tracePt t="27016" x="4432300" y="5267325"/>
          <p14:tracePt t="27033" x="4460875" y="5254625"/>
          <p14:tracePt t="27049" x="4486275" y="5235575"/>
          <p14:tracePt t="27067" x="4533900" y="5216525"/>
          <p14:tracePt t="27083" x="4559300" y="5207000"/>
          <p14:tracePt t="27100" x="4600575" y="5181600"/>
          <p14:tracePt t="27116" x="4616450" y="5172075"/>
          <p14:tracePt t="27133" x="4632325" y="5159375"/>
          <p14:tracePt t="27151" x="4651375" y="5127625"/>
          <p14:tracePt t="27167" x="4660900" y="5111750"/>
          <p14:tracePt t="27183" x="4673600" y="5086350"/>
          <p14:tracePt t="27200" x="4683125" y="5064125"/>
          <p14:tracePt t="27216" x="4683125" y="5054600"/>
          <p14:tracePt t="27233" x="4683125" y="5045075"/>
          <p14:tracePt t="27250" x="4683125" y="5032375"/>
          <p14:tracePt t="27267" x="4683125" y="5019675"/>
          <p14:tracePt t="27283" x="4676775" y="5010150"/>
          <p14:tracePt t="27300" x="4660900" y="5010150"/>
          <p14:tracePt t="27316" x="4651375" y="5000625"/>
          <p14:tracePt t="27333" x="4641850" y="4997450"/>
          <p14:tracePt t="27349" x="4616450" y="4991100"/>
          <p14:tracePt t="27366" x="4600575" y="4984750"/>
          <p14:tracePt t="27383" x="4568825" y="4978400"/>
          <p14:tracePt t="27385" x="4559300" y="4978400"/>
          <p14:tracePt t="27400" x="4537075" y="4965700"/>
          <p14:tracePt t="27417" x="4505325" y="4959350"/>
          <p14:tracePt t="27433" x="4483100" y="4949825"/>
          <p14:tracePt t="27449" x="4441825" y="4930775"/>
          <p14:tracePt t="27466" x="4416425" y="4924425"/>
          <p14:tracePt t="27484" x="4387850" y="4905375"/>
          <p14:tracePt t="27500" x="4352925" y="4889500"/>
          <p14:tracePt t="27516" x="4321175" y="4876800"/>
          <p14:tracePt t="27533" x="4298950" y="4864100"/>
          <p14:tracePt t="27549" x="4254500" y="4826000"/>
          <p14:tracePt t="27566" x="4229100" y="4810125"/>
          <p14:tracePt t="27583" x="4200525" y="4791075"/>
          <p14:tracePt t="27599" x="4178300" y="4768850"/>
          <p14:tracePt t="27616" x="4156075" y="4756150"/>
          <p14:tracePt t="27633" x="4130675" y="4746625"/>
          <p14:tracePt t="27649" x="4111625" y="4733925"/>
          <p14:tracePt t="27666" x="4083050" y="4718050"/>
          <p14:tracePt t="27684" x="4041775" y="4711700"/>
          <p14:tracePt t="27699" x="4010025" y="4699000"/>
          <p14:tracePt t="27716" x="3971925" y="4695825"/>
          <p14:tracePt t="27734" x="3933825" y="4695825"/>
          <p14:tracePt t="27750" x="3895725" y="4695825"/>
          <p14:tracePt t="27766" x="3851275" y="4695825"/>
          <p14:tracePt t="27784" x="3819525" y="4695825"/>
          <p14:tracePt t="27799" x="3790950" y="4695825"/>
          <p14:tracePt t="27816" x="3768725" y="4695825"/>
          <p14:tracePt t="27834" x="3727450" y="4695825"/>
          <p14:tracePt t="27849" x="3705225" y="4695825"/>
          <p14:tracePt t="27866" x="3676650" y="4695825"/>
          <p14:tracePt t="27883" x="3641725" y="4702175"/>
          <p14:tracePt t="27900" x="3613150" y="4714875"/>
          <p14:tracePt t="27916" x="3594100" y="4733925"/>
          <p14:tracePt t="27933" x="3552825" y="4749800"/>
          <p14:tracePt t="27949" x="3530600" y="4756150"/>
          <p14:tracePt t="27966" x="3498850" y="4768850"/>
          <p14:tracePt t="27983" x="3463925" y="4791075"/>
          <p14:tracePt t="27999" x="3419475" y="4803775"/>
          <p14:tracePt t="28016" x="3371850" y="4819650"/>
          <p14:tracePt t="28033" x="3324225" y="4835525"/>
          <p14:tracePt t="28049" x="3292475" y="4848225"/>
          <p14:tracePt t="28066" x="3270250" y="4867275"/>
          <p14:tracePt t="28083" x="3235325" y="4883150"/>
          <p14:tracePt t="28100" x="3222625" y="4892675"/>
          <p14:tracePt t="28117" x="3213100" y="4902200"/>
          <p14:tracePt t="28134" x="3190875" y="4924425"/>
          <p14:tracePt t="28149" x="3181350" y="4930775"/>
          <p14:tracePt t="28166" x="3171825" y="4933950"/>
          <p14:tracePt t="28183" x="3171825" y="4943475"/>
          <p14:tracePt t="28200" x="3171825" y="4949825"/>
          <p14:tracePt t="28217" x="3171825" y="4965700"/>
          <p14:tracePt t="28233" x="3171825" y="4978400"/>
          <p14:tracePt t="28249" x="3171825" y="4987925"/>
          <p14:tracePt t="28266" x="3171825" y="4997450"/>
          <p14:tracePt t="28284" x="3175000" y="5019675"/>
          <p14:tracePt t="28300" x="3178175" y="5029200"/>
          <p14:tracePt t="28316" x="3184525" y="5038725"/>
          <p14:tracePt t="28333" x="3194050" y="5051425"/>
          <p14:tracePt t="28349" x="3194050" y="5067300"/>
          <p14:tracePt t="28367" x="3209925" y="5083175"/>
          <p14:tracePt t="28383" x="3213100" y="5092700"/>
          <p14:tracePt t="28399" x="3219450" y="5102225"/>
          <p14:tracePt t="28417" x="3235325" y="5124450"/>
          <p14:tracePt t="28433" x="3244850" y="5133975"/>
          <p14:tracePt t="28449" x="3260725" y="5143500"/>
          <p14:tracePt t="28466" x="3279775" y="5162550"/>
          <p14:tracePt t="28483" x="3311525" y="5168900"/>
          <p14:tracePt t="28500" x="3321050" y="5168900"/>
          <p14:tracePt t="28516" x="3333750" y="5168900"/>
          <p14:tracePt t="28533" x="3343275" y="5168900"/>
          <p14:tracePt t="28549" x="3359150" y="5168900"/>
          <p14:tracePt t="28567" x="3375025" y="5168900"/>
          <p14:tracePt t="28583" x="3384550" y="5168900"/>
          <p14:tracePt t="28599" x="3394075" y="5168900"/>
          <p14:tracePt t="28617" x="3400425" y="5168900"/>
          <p14:tracePt t="28688" x="3409950" y="5168900"/>
          <p14:tracePt t="28695" x="3413125" y="5168900"/>
          <p14:tracePt t="28717" x="3419475" y="5168900"/>
          <p14:tracePt t="28724" x="3422650" y="5168900"/>
          <p14:tracePt t="28733" x="3429000" y="5168900"/>
          <p14:tracePt t="28749" x="3432175" y="5168900"/>
          <p14:tracePt t="28766" x="3438525" y="5168900"/>
          <p14:tracePt t="33023" x="3486150" y="5153025"/>
          <p14:tracePt t="33032" x="3581400" y="5124450"/>
          <p14:tracePt t="33038" x="3676650" y="5076825"/>
          <p14:tracePt t="33049" x="3759200" y="5038725"/>
          <p14:tracePt t="33069" x="4060825" y="4854575"/>
          <p14:tracePt t="33087" x="4273550" y="4730750"/>
          <p14:tracePt t="33107" x="4597400" y="4575175"/>
          <p14:tracePt t="33134" x="4953000" y="4406900"/>
          <p14:tracePt t="33167" x="5422900" y="4197350"/>
          <p14:tracePt t="33185" x="5597525" y="4140200"/>
          <p14:tracePt t="33200" x="5753100" y="4086225"/>
          <p14:tracePt t="33216" x="5883275" y="4032250"/>
          <p14:tracePt t="33232" x="5949950" y="3994150"/>
          <p14:tracePt t="33249" x="5978525" y="3978275"/>
          <p14:tracePt t="33657" x="6032500" y="3933825"/>
          <p14:tracePt t="33665" x="6096000" y="3870325"/>
          <p14:tracePt t="33672" x="6172200" y="3794125"/>
          <p14:tracePt t="33683" x="6235700" y="3740150"/>
          <p14:tracePt t="33700" x="6457950" y="3562350"/>
          <p14:tracePt t="33716" x="6565900" y="3457575"/>
          <p14:tracePt t="33751" x="6784975" y="3244850"/>
          <p14:tracePt t="33783" x="6896100" y="3165475"/>
          <p14:tracePt t="33801" x="6962775" y="3117850"/>
          <p14:tracePt t="33815" x="7000875" y="3098800"/>
          <p14:tracePt t="33833" x="7029450" y="3079750"/>
          <p14:tracePt t="33850" x="7089775" y="3048000"/>
          <p14:tracePt t="33866" x="7118350" y="3022600"/>
          <p14:tracePt t="33883" x="7143750" y="3006725"/>
          <p14:tracePt t="33899" x="7188200" y="2968625"/>
          <p14:tracePt t="33915" x="7197725" y="2959100"/>
          <p14:tracePt t="33932" x="7219950" y="2933700"/>
          <p14:tracePt t="33949" x="7254875" y="2911475"/>
          <p14:tracePt t="33965" x="7270750" y="2901950"/>
          <p14:tracePt t="33982" x="7292975" y="2892425"/>
          <p14:tracePt t="33999" x="7315200" y="2870200"/>
          <p14:tracePt t="34015" x="7324725" y="2860675"/>
          <p14:tracePt t="34032" x="7334250" y="2851150"/>
          <p14:tracePt t="34049" x="7356475" y="2835275"/>
          <p14:tracePt t="34066" x="7366000" y="2819400"/>
          <p14:tracePt t="34082" x="7375525" y="2809875"/>
          <p14:tracePt t="34099" x="7388225" y="2800350"/>
          <p14:tracePt t="34115" x="7410450" y="2794000"/>
          <p14:tracePt t="34132" x="7426325" y="2784475"/>
          <p14:tracePt t="34149" x="7470775" y="2759075"/>
          <p14:tracePt t="34166" x="7493000" y="2746375"/>
          <p14:tracePt t="34182" x="7524750" y="2736850"/>
          <p14:tracePt t="34199" x="7559675" y="2724150"/>
          <p14:tracePt t="34215" x="7581900" y="2711450"/>
          <p14:tracePt t="34233" x="7591425" y="2705100"/>
          <p14:tracePt t="34249" x="7607300" y="2705100"/>
          <p14:tracePt t="34266" x="7610475" y="2705100"/>
          <p14:tracePt t="35138" x="7597775" y="2714625"/>
          <p14:tracePt t="35146" x="7578725" y="2727325"/>
          <p14:tracePt t="35152" x="7550150" y="2740025"/>
          <p14:tracePt t="35166" x="7512050" y="2765425"/>
          <p14:tracePt t="35182" x="7467600" y="2778125"/>
          <p14:tracePt t="35199" x="7445375" y="2790825"/>
          <p14:tracePt t="35232" x="7385050" y="2825750"/>
          <p14:tracePt t="35266" x="7353300" y="2838450"/>
          <p14:tracePt t="35282" x="7343775" y="2838450"/>
          <p14:tracePt t="35299" x="7334250" y="2838450"/>
          <p14:tracePt t="35315" x="7315200" y="2838450"/>
          <p14:tracePt t="35332" x="7305675" y="2838450"/>
          <p14:tracePt t="35349" x="7296150" y="2838450"/>
          <p14:tracePt t="35366" x="7280275" y="2838450"/>
          <p14:tracePt t="35383" x="7270750" y="2838450"/>
          <p14:tracePt t="35416" x="7264400" y="2838450"/>
          <p14:tracePt t="35772" x="7273925" y="2835275"/>
          <p14:tracePt t="35779" x="7292975" y="2828925"/>
          <p14:tracePt t="35786" x="7302500" y="2816225"/>
          <p14:tracePt t="35799" x="7334250" y="2803525"/>
          <p14:tracePt t="35816" x="7366000" y="2790825"/>
          <p14:tracePt t="35849" x="7419975" y="2768600"/>
          <p14:tracePt t="35882" x="7512050" y="2736850"/>
          <p14:tracePt t="35900" x="7562850" y="2724150"/>
          <p14:tracePt t="35916" x="7585075" y="2717800"/>
          <p14:tracePt t="35932" x="7613650" y="2717800"/>
          <p14:tracePt t="35949" x="7648575" y="2717800"/>
          <p14:tracePt t="35965" x="7658100" y="2717800"/>
          <p14:tracePt t="35982" x="7670800" y="2717800"/>
          <p14:tracePt t="35999" x="7693025" y="2717800"/>
          <p14:tracePt t="36015" x="7708900" y="2717800"/>
          <p14:tracePt t="36032" x="7734300" y="2717800"/>
          <p14:tracePt t="36049" x="7762875" y="2717800"/>
          <p14:tracePt t="36065" x="7788275" y="2717800"/>
          <p14:tracePt t="36082" x="7810500" y="2717800"/>
          <p14:tracePt t="36099" x="7845425" y="2717800"/>
          <p14:tracePt t="36115" x="7867650" y="2717800"/>
          <p14:tracePt t="36132" x="7886700" y="2717800"/>
          <p14:tracePt t="36149" x="7915275" y="2717800"/>
          <p14:tracePt t="36165" x="7934325" y="2717800"/>
          <p14:tracePt t="36182" x="7950200" y="2717800"/>
          <p14:tracePt t="36199" x="7966075" y="2717800"/>
          <p14:tracePt t="36215" x="7988300" y="2717800"/>
          <p14:tracePt t="36232" x="7997825" y="2717800"/>
          <p14:tracePt t="36249" x="8010525" y="2717800"/>
          <p14:tracePt t="36266" x="8020050" y="2717800"/>
          <p14:tracePt t="36282" x="8035925" y="2717800"/>
          <p14:tracePt t="36298" x="8051800" y="2717800"/>
          <p14:tracePt t="36315" x="8061325" y="2717800"/>
          <p14:tracePt t="36332" x="8070850" y="2724150"/>
          <p14:tracePt t="36349" x="8074025" y="2730500"/>
          <p14:tracePt t="44970" x="8051800" y="2762250"/>
          <p14:tracePt t="44977" x="8016875" y="2816225"/>
          <p14:tracePt t="44984" x="7975600" y="2867025"/>
          <p14:tracePt t="44999" x="7893050" y="3003550"/>
          <p14:tracePt t="45014" x="7813675" y="3108325"/>
          <p14:tracePt t="45031" x="7712075" y="3267075"/>
          <p14:tracePt t="45048" x="7562850" y="3521075"/>
          <p14:tracePt t="45082" x="7375525" y="3835400"/>
          <p14:tracePt t="45116" x="7229475" y="4029075"/>
          <p14:tracePt t="45133" x="7185025" y="4073525"/>
          <p14:tracePt t="45148" x="7162800" y="4092575"/>
          <p14:tracePt t="45164" x="7131050" y="4105275"/>
          <p14:tracePt t="45181" x="7121525" y="4121150"/>
          <p14:tracePt t="45198" x="7105650" y="4124325"/>
          <p14:tracePt t="45215" x="7096125" y="4124325"/>
          <p14:tracePt t="45232" x="7080250" y="4124325"/>
          <p14:tracePt t="45247" x="7077075" y="4124325"/>
          <p14:tracePt t="45265" x="7077075" y="4102100"/>
          <p14:tracePt t="45281" x="7077075" y="4073525"/>
          <p14:tracePt t="45297" x="7099300" y="4006850"/>
          <p14:tracePt t="45315" x="7112000" y="3962400"/>
          <p14:tracePt t="45331" x="7124700" y="3940175"/>
          <p14:tracePt t="45348" x="7134225" y="3898900"/>
          <p14:tracePt t="45364" x="7146925" y="3879850"/>
          <p14:tracePt t="45382" x="7162800" y="3851275"/>
          <p14:tracePt t="45398" x="7188200" y="3794125"/>
          <p14:tracePt t="45415" x="7223125" y="3746500"/>
          <p14:tracePt t="45432" x="7267575" y="3651250"/>
          <p14:tracePt t="45448" x="7299325" y="3613150"/>
          <p14:tracePt t="45464" x="7312025" y="3575050"/>
          <p14:tracePt t="45482" x="7327900" y="3552825"/>
          <p14:tracePt t="45498" x="7337425" y="3536950"/>
          <p14:tracePt t="45515" x="7337425" y="3527425"/>
          <p14:tracePt t="45632" x="7340600" y="3527425"/>
          <p14:tracePt t="45653" x="7353300" y="3527425"/>
          <p14:tracePt t="45668" x="7356475" y="3527425"/>
          <p14:tracePt t="45718" x="7362825" y="3527425"/>
          <p14:tracePt t="45789" x="7366000" y="3527425"/>
          <p14:tracePt t="46145" x="7366000" y="3524250"/>
          <p14:tracePt t="46152" x="7359650" y="3524250"/>
          <p14:tracePt t="46165" x="7366000" y="3527425"/>
          <p14:tracePt t="46721" x="7346950" y="3521075"/>
          <p14:tracePt t="46728" x="7327900" y="3514725"/>
          <p14:tracePt t="46735" x="7302500" y="3514725"/>
          <p14:tracePt t="46748" x="7292975" y="3514725"/>
          <p14:tracePt t="46765" x="7258050" y="3514725"/>
          <p14:tracePt t="46781" x="7229475" y="3514725"/>
          <p14:tracePt t="46814" x="7172325" y="3517900"/>
          <p14:tracePt t="46848" x="7153275" y="3527425"/>
          <p14:tracePt t="46864" x="7134225" y="3527425"/>
          <p14:tracePt t="46881" x="7124700" y="3530600"/>
          <p14:tracePt t="46898" x="7115175" y="3540125"/>
          <p14:tracePt t="46914" x="7099300" y="3546475"/>
          <p14:tracePt t="46931" x="7083425" y="3556000"/>
          <p14:tracePt t="46948" x="7073900" y="3571875"/>
          <p14:tracePt t="46964" x="7058025" y="3575050"/>
          <p14:tracePt t="46981" x="7048500" y="3587750"/>
          <p14:tracePt t="46998" x="7029450" y="3597275"/>
          <p14:tracePt t="47014" x="7019925" y="3600450"/>
          <p14:tracePt t="47030" x="7010400" y="3606800"/>
          <p14:tracePt t="47049" x="6994525" y="3625850"/>
          <p14:tracePt t="47065" x="6978650" y="3632200"/>
          <p14:tracePt t="47081" x="6969125" y="3635375"/>
          <p14:tracePt t="47098" x="6953250" y="3644900"/>
          <p14:tracePt t="48900" x="6956425" y="3676650"/>
          <p14:tracePt t="48907" x="6965950" y="3724275"/>
          <p14:tracePt t="48914" x="6965950" y="3759200"/>
          <p14:tracePt t="48931" x="6972300" y="3844925"/>
          <p14:tracePt t="48948" x="6981825" y="3927475"/>
          <p14:tracePt t="48964" x="6981825" y="4032250"/>
          <p14:tracePt t="48997" x="6981825" y="4098925"/>
          <p14:tracePt t="49031" x="6981825" y="4156075"/>
          <p14:tracePt t="49048" x="6981825" y="4178300"/>
          <p14:tracePt t="49064" x="6978650" y="4216400"/>
          <p14:tracePt t="49081" x="6972300" y="4229100"/>
          <p14:tracePt t="49097" x="6972300" y="4241800"/>
          <p14:tracePt t="49114" x="6969125" y="4264025"/>
          <p14:tracePt t="49131" x="6969125" y="4273550"/>
          <p14:tracePt t="49148" x="6969125" y="4286250"/>
          <p14:tracePt t="49164" x="6969125" y="4302125"/>
          <p14:tracePt t="49181" x="6962775" y="4311650"/>
          <p14:tracePt t="49197" x="6950075" y="4327525"/>
          <p14:tracePt t="49214" x="6940550" y="4337050"/>
          <p14:tracePt t="49232" x="6927850" y="4352925"/>
          <p14:tracePt t="49248" x="6908800" y="4368800"/>
          <p14:tracePt t="49264" x="6899275" y="4378325"/>
          <p14:tracePt t="49281" x="6886575" y="4406900"/>
          <p14:tracePt t="49298" x="6870700" y="4441825"/>
          <p14:tracePt t="49314" x="6842125" y="4489450"/>
          <p14:tracePt t="49331" x="6823075" y="4533900"/>
          <p14:tracePt t="49348" x="6804025" y="4616450"/>
          <p14:tracePt t="49364" x="6784975" y="4654550"/>
          <p14:tracePt t="49381" x="6772275" y="4699000"/>
          <p14:tracePt t="49398" x="6753225" y="4762500"/>
          <p14:tracePt t="49414" x="6753225" y="4797425"/>
          <p14:tracePt t="49430" x="6746875" y="4822825"/>
          <p14:tracePt t="49447" x="6746875" y="4860925"/>
          <p14:tracePt t="49464" x="6746875" y="4876800"/>
          <p14:tracePt t="49481" x="6746875" y="4886325"/>
          <p14:tracePt t="49497" x="6746875" y="4908550"/>
          <p14:tracePt t="49514" x="6746875" y="4918075"/>
          <p14:tracePt t="49530" x="6746875" y="4927600"/>
          <p14:tracePt t="49547" x="6746875" y="4940300"/>
          <p14:tracePt t="49564" x="6746875" y="4956175"/>
          <p14:tracePt t="49640" x="6753225" y="4956175"/>
          <p14:tracePt t="49648" x="6756400" y="4943475"/>
          <p14:tracePt t="49655" x="6762750" y="4940300"/>
          <p14:tracePt t="49664" x="6769100" y="4933950"/>
          <p14:tracePt t="49681" x="6772275" y="4924425"/>
          <p14:tracePt t="49698" x="6778625" y="4911725"/>
          <p14:tracePt t="49714" x="6778625" y="4895850"/>
          <p14:tracePt t="49810" x="6788150" y="4895850"/>
          <p14:tracePt t="49825" x="6794500" y="4895850"/>
          <p14:tracePt t="49832" x="6797675" y="4895850"/>
          <p14:tracePt t="49848" x="6807200" y="4895850"/>
          <p14:tracePt t="49864" x="6816725" y="4895850"/>
          <p14:tracePt t="49881" x="6838950" y="4895850"/>
          <p14:tracePt t="49897" x="6848475" y="4895850"/>
          <p14:tracePt t="49914" x="6864350" y="4902200"/>
          <p14:tracePt t="49931" x="6889750" y="4902200"/>
          <p14:tracePt t="49948" x="6899275" y="4902200"/>
          <p14:tracePt t="49964" x="6915150" y="4902200"/>
          <p14:tracePt t="49981" x="6940550" y="4902200"/>
          <p14:tracePt t="49997" x="6962775" y="4902200"/>
          <p14:tracePt t="50015" x="6991350" y="4902200"/>
          <p14:tracePt t="50031" x="7026275" y="4892675"/>
          <p14:tracePt t="50047" x="7054850" y="4892675"/>
          <p14:tracePt t="50064" x="7070725" y="4892675"/>
          <p14:tracePt t="50081" x="7096125" y="4892675"/>
          <p14:tracePt t="50097" x="7105650" y="4892675"/>
          <p14:tracePt t="50114" x="7115175" y="4892675"/>
          <p14:tracePt t="50131" x="7131050" y="4892675"/>
          <p14:tracePt t="50147" x="7146925" y="4889500"/>
          <p14:tracePt t="50164" x="7156450" y="4889500"/>
          <p14:tracePt t="50181" x="7175500" y="4889500"/>
          <p14:tracePt t="50197" x="7197725" y="4889500"/>
          <p14:tracePt t="50214" x="7213600" y="4889500"/>
          <p14:tracePt t="50217" x="7223125" y="4889500"/>
          <p14:tracePt t="50231" x="7251700" y="4889500"/>
          <p14:tracePt t="50247" x="7283450" y="4889500"/>
          <p14:tracePt t="50264" x="7324725" y="4889500"/>
          <p14:tracePt t="50281" x="7413625" y="4892675"/>
          <p14:tracePt t="50297" x="7473950" y="4892675"/>
          <p14:tracePt t="50314" x="7566025" y="4892675"/>
          <p14:tracePt t="50330" x="7762875" y="4879975"/>
          <p14:tracePt t="50347" x="7893050" y="4860925"/>
          <p14:tracePt t="50364" x="7997825" y="4845050"/>
          <p14:tracePt t="50380" x="8178800" y="4810125"/>
          <p14:tracePt t="50397" x="8296275" y="4794250"/>
          <p14:tracePt t="50414" x="8382000" y="4778375"/>
          <p14:tracePt t="50430" x="8480425" y="4756150"/>
          <p14:tracePt t="50448" x="8566150" y="4749800"/>
          <p14:tracePt t="50464" x="8629650" y="4727575"/>
          <p14:tracePt t="50481" x="8712200" y="4721225"/>
          <p14:tracePt t="50497" x="8756650" y="4708525"/>
          <p14:tracePt t="50514" x="8801100" y="4702175"/>
          <p14:tracePt t="50530" x="8864600" y="4683125"/>
          <p14:tracePt t="50547" x="8902700" y="4664075"/>
          <p14:tracePt t="50565" x="8959850" y="4645025"/>
          <p14:tracePt t="50581" x="8997950" y="4632325"/>
          <p14:tracePt t="50597" x="9020175" y="4619625"/>
          <p14:tracePt t="50614" x="9051925" y="4606925"/>
          <p14:tracePt t="50630" x="9077325" y="4606925"/>
          <p14:tracePt t="50647" x="9086850" y="4606925"/>
          <p14:tracePt t="50664" x="9102725" y="4606925"/>
          <p14:tracePt t="50682" x="9118600" y="4606925"/>
          <p14:tracePt t="51021" x="9115425" y="4610100"/>
          <p14:tracePt t="51299" x="9109075" y="4610100"/>
          <p14:tracePt t="51306" x="9099550" y="4610100"/>
          <p14:tracePt t="51314" x="9096375" y="4610100"/>
          <p14:tracePt t="51331" x="9086850" y="4616450"/>
          <p14:tracePt t="51348" x="9070975" y="4625975"/>
          <p14:tracePt t="51364" x="9061450" y="4635500"/>
          <p14:tracePt t="51398" x="9023350" y="4651375"/>
          <p14:tracePt t="51431" x="8912225" y="4679950"/>
          <p14:tracePt t="51447" x="8721725" y="4711700"/>
          <p14:tracePt t="51464" x="8572500" y="4730750"/>
          <p14:tracePt t="51480" x="8385175" y="4768850"/>
          <p14:tracePt t="51498" x="8140700" y="4803775"/>
          <p14:tracePt t="51514" x="7966075" y="4841875"/>
          <p14:tracePt t="51531" x="7804150" y="4857750"/>
          <p14:tracePt t="51547" x="7626350" y="4892675"/>
          <p14:tracePt t="51564" x="7505700" y="4918075"/>
          <p14:tracePt t="51581" x="7388225" y="4933950"/>
          <p14:tracePt t="51597" x="7273925" y="4962525"/>
          <p14:tracePt t="51614" x="7210425" y="4978400"/>
          <p14:tracePt t="51630" x="7146925" y="4991100"/>
          <p14:tracePt t="51647" x="7083425" y="5010150"/>
          <p14:tracePt t="51664" x="7045325" y="5029200"/>
          <p14:tracePt t="51681" x="7023100" y="5035550"/>
          <p14:tracePt t="51697" x="6981825" y="5041900"/>
          <p14:tracePt t="51714" x="6959600" y="5048250"/>
          <p14:tracePt t="51730" x="6950075" y="5051425"/>
          <p14:tracePt t="51747" x="6927850" y="5057775"/>
          <p14:tracePt t="51764" x="6918325" y="5057775"/>
          <p14:tracePt t="51782" x="6905625" y="5064125"/>
          <p14:tracePt t="51797" x="6896100" y="5064125"/>
          <p14:tracePt t="51814" x="6880225" y="5067300"/>
          <p14:tracePt t="51830" x="6873875" y="5067300"/>
          <p14:tracePt t="51847" x="6873875" y="5083175"/>
          <p14:tracePt t="51880" x="6873875" y="5086350"/>
          <p14:tracePt t="51897" x="6870700" y="5095875"/>
          <p14:tracePt t="51914" x="6864350" y="5095875"/>
          <p14:tracePt t="51930" x="6864350" y="5102225"/>
          <p14:tracePt t="51947" x="6864350" y="5108575"/>
          <p14:tracePt t="51964" x="6861175" y="5111750"/>
          <p14:tracePt t="51980" x="6861175" y="5118100"/>
          <p14:tracePt t="51997" x="6861175" y="5137150"/>
          <p14:tracePt t="52014" x="6861175" y="5140325"/>
          <p14:tracePt t="52030" x="6854825" y="5140325"/>
          <p14:tracePt t="52064" x="6854825" y="5146675"/>
          <p14:tracePt t="52081" x="6854825" y="5153025"/>
          <p14:tracePt t="52097" x="6854825" y="5156200"/>
          <p14:tracePt t="52114" x="6861175" y="5162550"/>
          <p14:tracePt t="52130" x="6896100" y="5172075"/>
          <p14:tracePt t="52147" x="6924675" y="5184775"/>
          <p14:tracePt t="52163" x="6956425" y="5191125"/>
          <p14:tracePt t="52180" x="6988175" y="5191125"/>
          <p14:tracePt t="52197" x="7019925" y="5197475"/>
          <p14:tracePt t="52214" x="7035800" y="5197475"/>
          <p14:tracePt t="52230" x="7048500" y="5197475"/>
          <p14:tracePt t="52247" x="7070725" y="5203825"/>
          <p14:tracePt t="52264" x="7080250" y="5203825"/>
          <p14:tracePt t="52280" x="7096125" y="5203825"/>
          <p14:tracePt t="52298" x="7115175" y="5203825"/>
          <p14:tracePt t="52314" x="7131050" y="5203825"/>
          <p14:tracePt t="52330" x="7159625" y="5203825"/>
          <p14:tracePt t="52347" x="7188200" y="5210175"/>
          <p14:tracePt t="52364" x="7210425" y="5210175"/>
          <p14:tracePt t="52380" x="7251700" y="5210175"/>
          <p14:tracePt t="52397" x="7280275" y="5210175"/>
          <p14:tracePt t="52413" x="7315200" y="5210175"/>
          <p14:tracePt t="52430" x="7372350" y="5216525"/>
          <p14:tracePt t="52447" x="7423150" y="5216525"/>
          <p14:tracePt t="52464" x="7493000" y="5216525"/>
          <p14:tracePt t="52480" x="7604125" y="5197475"/>
          <p14:tracePt t="52497" x="7667625" y="5181600"/>
          <p14:tracePt t="52514" x="7734300" y="5159375"/>
          <p14:tracePt t="52530" x="7835900" y="5137150"/>
          <p14:tracePt t="52547" x="7921625" y="5124450"/>
          <p14:tracePt t="52564" x="7985125" y="5108575"/>
          <p14:tracePt t="52580" x="8061325" y="5086350"/>
          <p14:tracePt t="52598" x="8096250" y="5086350"/>
          <p14:tracePt t="52614" x="8118475" y="5086350"/>
          <p14:tracePt t="52630" x="8147050" y="5086350"/>
          <p14:tracePt t="52647" x="8156575" y="5086350"/>
          <p14:tracePt t="52665" x="8166100" y="5083175"/>
          <p14:tracePt t="52680" x="8169275" y="5083175"/>
          <p14:tracePt t="52697" x="8181975" y="5073650"/>
          <p14:tracePt t="52714" x="8181975" y="5060950"/>
          <p14:tracePt t="52730" x="8185150" y="5060950"/>
          <p14:tracePt t="52747" x="8185150" y="5057775"/>
          <p14:tracePt t="52829" x="8191500" y="5057775"/>
          <p14:tracePt t="52836" x="8194675" y="5057775"/>
          <p14:tracePt t="52847" x="8201025" y="5057775"/>
          <p14:tracePt t="53163" x="8213725" y="5086350"/>
          <p14:tracePt t="53170" x="8239125" y="5146675"/>
          <p14:tracePt t="53180" x="8264525" y="5197475"/>
          <p14:tracePt t="53197" x="8328025" y="5321300"/>
          <p14:tracePt t="53214" x="8382000" y="5429250"/>
          <p14:tracePt t="53230" x="8410575" y="5495925"/>
          <p14:tracePt t="53247" x="8423275" y="5540375"/>
          <p14:tracePt t="53264" x="8455025" y="5603875"/>
          <p14:tracePt t="53280" x="8467725" y="5635625"/>
          <p14:tracePt t="53297" x="8480425" y="5667375"/>
          <p14:tracePt t="53314" x="8502650" y="5702300"/>
          <p14:tracePt t="53330" x="8515350" y="5718175"/>
          <p14:tracePt t="53348" x="8515350" y="5730875"/>
          <p14:tracePt t="53364" x="8515350" y="5743575"/>
          <p14:tracePt t="53380" x="8515350" y="5746750"/>
          <p14:tracePt t="53398" x="8518525" y="5746750"/>
          <p14:tracePt t="53414" x="8524875" y="5746750"/>
          <p14:tracePt t="53448" x="8528050" y="5740400"/>
          <p14:tracePt t="53464" x="8534400" y="5730875"/>
          <p14:tracePt t="53480" x="8537575" y="5702300"/>
          <p14:tracePt t="53498" x="8537575" y="5667375"/>
          <p14:tracePt t="53513" x="8537575" y="5657850"/>
          <p14:tracePt t="53530" x="8537575" y="5645150"/>
          <p14:tracePt t="53547" x="8537575" y="5629275"/>
          <p14:tracePt t="53605" x="8537575" y="5622925"/>
          <p14:tracePt t="53826" x="8518525" y="5613400"/>
          <p14:tracePt t="53832" x="8493125" y="5607050"/>
          <p14:tracePt t="53847" x="8429625" y="5591175"/>
          <p14:tracePt t="53864" x="8356600" y="5584825"/>
          <p14:tracePt t="53880" x="8305800" y="5584825"/>
          <p14:tracePt t="53897" x="8232775" y="5578475"/>
          <p14:tracePt t="53914" x="8197850" y="5578475"/>
          <p14:tracePt t="53930" x="8175625" y="5578475"/>
          <p14:tracePt t="53947" x="8134350" y="5578475"/>
          <p14:tracePt t="53964" x="8112125" y="5578475"/>
          <p14:tracePt t="53980" x="8077200" y="5578475"/>
          <p14:tracePt t="53997" x="8035925" y="5588000"/>
          <p14:tracePt t="54014" x="8007350" y="5588000"/>
          <p14:tracePt t="54030" x="7981950" y="5597525"/>
          <p14:tracePt t="54047" x="7940675" y="5603875"/>
          <p14:tracePt t="54064" x="7918450" y="5622925"/>
          <p14:tracePt t="54080" x="7886700" y="5629275"/>
          <p14:tracePt t="54097" x="7845425" y="5645150"/>
          <p14:tracePt t="54114" x="7823200" y="5657850"/>
          <p14:tracePt t="54131" x="7778750" y="5683250"/>
          <p14:tracePt t="54147" x="7756525" y="5692775"/>
          <p14:tracePt t="54164" x="7740650" y="5699125"/>
          <p14:tracePt t="54181" x="7718425" y="5708650"/>
          <p14:tracePt t="54197" x="7708900" y="5715000"/>
          <p14:tracePt t="54213" x="7699375" y="5715000"/>
          <p14:tracePt t="54231" x="7680325" y="5721350"/>
          <p14:tracePt t="54247" x="7670800" y="5721350"/>
          <p14:tracePt t="54264" x="7661275" y="5721350"/>
          <p14:tracePt t="54280" x="7648575" y="5721350"/>
          <p14:tracePt t="54338" x="7648575" y="5724525"/>
          <p14:tracePt t="54366" x="7648575" y="5734050"/>
          <p14:tracePt t="54380" x="7648575" y="5740400"/>
          <p14:tracePt t="54388" x="7645400" y="5740400"/>
          <p14:tracePt t="54397" x="7645400" y="5743575"/>
          <p14:tracePt t="54414" x="7639050" y="5749925"/>
          <p14:tracePt t="54430" x="7623175" y="5759450"/>
          <p14:tracePt t="54447" x="7613650" y="5768975"/>
          <p14:tracePt t="54464" x="7604125" y="5775325"/>
          <p14:tracePt t="54480" x="7594600" y="5791200"/>
          <p14:tracePt t="54497" x="7578725" y="5794375"/>
          <p14:tracePt t="54514" x="7569200" y="5800725"/>
          <p14:tracePt t="54530" x="7556500" y="5803900"/>
          <p14:tracePt t="54547" x="7546975" y="5810250"/>
          <p14:tracePt t="54564" x="7531100" y="5810250"/>
          <p14:tracePt t="54580" x="7499350" y="5810250"/>
          <p14:tracePt t="54597" x="7454900" y="5810250"/>
          <p14:tracePt t="54614" x="7400925" y="5810250"/>
          <p14:tracePt t="54631" x="7331075" y="5810250"/>
          <p14:tracePt t="54647" x="7296150" y="5810250"/>
          <p14:tracePt t="54664" x="7251700" y="5810250"/>
          <p14:tracePt t="54680" x="7188200" y="5794375"/>
          <p14:tracePt t="54697" x="7143750" y="5794375"/>
          <p14:tracePt t="54714" x="7121525" y="5788025"/>
          <p14:tracePt t="54730" x="7080250" y="5788025"/>
          <p14:tracePt t="54747" x="7058025" y="5788025"/>
          <p14:tracePt t="54764" x="7023100" y="5788025"/>
          <p14:tracePt t="54780" x="7013575" y="5788025"/>
          <p14:tracePt t="54797" x="7004050" y="5788025"/>
          <p14:tracePt t="54814" x="6991350" y="5788025"/>
          <p14:tracePt t="54830" x="6975475" y="5788025"/>
          <p14:tracePt t="54847" x="6965950" y="5788025"/>
          <p14:tracePt t="54864" x="6950075" y="5788025"/>
          <p14:tracePt t="54880" x="6940550" y="5788025"/>
          <p14:tracePt t="54897" x="6931025" y="5788025"/>
          <p14:tracePt t="54914" x="6924675" y="5803900"/>
          <p14:tracePt t="54930" x="6924675" y="5813425"/>
          <p14:tracePt t="54947" x="6924675" y="5819775"/>
          <p14:tracePt t="54964" x="6921500" y="5838825"/>
          <p14:tracePt t="54980" x="6921500" y="5848350"/>
          <p14:tracePt t="54997" x="6921500" y="5854700"/>
          <p14:tracePt t="55014" x="6921500" y="5867400"/>
          <p14:tracePt t="55030" x="6921500" y="5883275"/>
          <p14:tracePt t="55047" x="6921500" y="5892800"/>
          <p14:tracePt t="55064" x="6921500" y="5908675"/>
          <p14:tracePt t="55080" x="6921500" y="5918200"/>
          <p14:tracePt t="55097" x="6921500" y="5934075"/>
          <p14:tracePt t="55114" x="6921500" y="5946775"/>
          <p14:tracePt t="55130" x="6921500" y="5956300"/>
          <p14:tracePt t="55147" x="6921500" y="5965825"/>
          <p14:tracePt t="55163" x="6940550" y="5994400"/>
          <p14:tracePt t="55180" x="6950075" y="6010275"/>
          <p14:tracePt t="55197" x="6969125" y="6042025"/>
          <p14:tracePt t="55214" x="7026275" y="6080125"/>
          <p14:tracePt t="55230" x="7096125" y="6118225"/>
          <p14:tracePt t="55247" x="7150100" y="6143625"/>
          <p14:tracePt t="55263" x="7216775" y="6191250"/>
          <p14:tracePt t="55280" x="7273925" y="6219825"/>
          <p14:tracePt t="55297" x="7337425" y="6232525"/>
          <p14:tracePt t="55313" x="7410450" y="6261100"/>
          <p14:tracePt t="55330" x="7464425" y="6261100"/>
          <p14:tracePt t="55347" x="7508875" y="6261100"/>
          <p14:tracePt t="55363" x="7594600" y="6251575"/>
          <p14:tracePt t="55380" x="7693025" y="6226175"/>
          <p14:tracePt t="55396" x="7810500" y="6200775"/>
          <p14:tracePt t="55414" x="7912100" y="6178550"/>
          <p14:tracePt t="55430" x="7966075" y="6172200"/>
          <p14:tracePt t="55447" x="8010525" y="6172200"/>
          <p14:tracePt t="55464" x="8074025" y="6159500"/>
          <p14:tracePt t="55480" x="8108950" y="6159500"/>
          <p14:tracePt t="55496" x="8153400" y="6159500"/>
          <p14:tracePt t="55514" x="8216900" y="6146800"/>
          <p14:tracePt t="55530" x="8245475" y="6146800"/>
          <p14:tracePt t="55548" x="8302625" y="6127750"/>
          <p14:tracePt t="55563" x="8347075" y="6115050"/>
          <p14:tracePt t="55580" x="8394700" y="6096000"/>
          <p14:tracePt t="55597" x="8435975" y="6076950"/>
          <p14:tracePt t="55614" x="8467725" y="6051550"/>
          <p14:tracePt t="55630" x="8493125" y="6019800"/>
          <p14:tracePt t="55647" x="8531225" y="5984875"/>
          <p14:tracePt t="55663" x="8550275" y="5953125"/>
          <p14:tracePt t="55680" x="8559800" y="5930900"/>
          <p14:tracePt t="55697" x="8578850" y="5886450"/>
          <p14:tracePt t="55714" x="8591550" y="5864225"/>
          <p14:tracePt t="55730" x="8601075" y="5832475"/>
          <p14:tracePt t="55747" x="8626475" y="5797550"/>
          <p14:tracePt t="55763" x="8639175" y="5765800"/>
          <p14:tracePt t="55780" x="8639175" y="5749925"/>
          <p14:tracePt t="55798" x="8639175" y="5730875"/>
          <p14:tracePt t="55813" x="8639175" y="5721350"/>
          <p14:tracePt t="55830" x="8639175" y="5711825"/>
          <p14:tracePt t="55847" x="8632825" y="5705475"/>
          <p14:tracePt t="55863" x="8610600" y="5695950"/>
          <p14:tracePt t="55880" x="8578850" y="5676900"/>
          <p14:tracePt t="55897" x="8493125" y="5670550"/>
          <p14:tracePt t="55913" x="8448675" y="5670550"/>
          <p14:tracePt t="55930" x="8388350" y="5670550"/>
          <p14:tracePt t="55947" x="8261350" y="5670550"/>
          <p14:tracePt t="55963" x="8124825" y="5676900"/>
          <p14:tracePt t="55980" x="7985125" y="5695950"/>
          <p14:tracePt t="55997" x="7743825" y="5695950"/>
          <p14:tracePt t="56014" x="7626350" y="5702300"/>
          <p14:tracePt t="56030" x="7512050" y="5711825"/>
          <p14:tracePt t="56047" x="7350125" y="5711825"/>
          <p14:tracePt t="56064" x="7245350" y="5711825"/>
          <p14:tracePt t="56080" x="7162800" y="5711825"/>
          <p14:tracePt t="56097" x="7010400" y="5708650"/>
          <p14:tracePt t="56114" x="6915150" y="5699125"/>
          <p14:tracePt t="56130" x="6845300" y="5699125"/>
          <p14:tracePt t="56147" x="6765925" y="5699125"/>
          <p14:tracePt t="56164" x="6737350" y="5702300"/>
          <p14:tracePt t="56180" x="6711950" y="5708650"/>
          <p14:tracePt t="56197" x="6670675" y="5721350"/>
          <p14:tracePt t="56213" x="6648450" y="5727700"/>
          <p14:tracePt t="56230" x="6626225" y="5730875"/>
          <p14:tracePt t="56247" x="6604000" y="5737225"/>
          <p14:tracePt t="56263" x="6594475" y="5740400"/>
          <p14:tracePt t="56280" x="6575425" y="5753100"/>
          <p14:tracePt t="56297" x="6565900" y="5762625"/>
          <p14:tracePt t="56314" x="6556375" y="5765800"/>
          <p14:tracePt t="56330" x="6540500" y="5781675"/>
          <p14:tracePt t="56346" x="6540500" y="5788025"/>
          <p14:tracePt t="56364" x="6540500" y="5791200"/>
          <p14:tracePt t="56381" x="6540500" y="5807075"/>
          <p14:tracePt t="56397" x="6540500" y="5816600"/>
          <p14:tracePt t="56413" x="6540500" y="5822950"/>
          <p14:tracePt t="56430" x="6540500" y="5835650"/>
          <p14:tracePt t="56446" x="6543675" y="5842000"/>
          <p14:tracePt t="56464" x="6546850" y="5851525"/>
          <p14:tracePt t="56480" x="6553200" y="5851525"/>
          <p14:tracePt t="56496" x="6562725" y="5857875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7" descr="177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7" b="8389"/>
          <a:stretch>
            <a:fillRect/>
          </a:stretch>
        </p:blipFill>
        <p:spPr bwMode="auto">
          <a:xfrm>
            <a:off x="0" y="0"/>
            <a:ext cx="3157538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8"/>
          <p:cNvSpPr>
            <a:spLocks noChangeArrowheads="1"/>
          </p:cNvSpPr>
          <p:nvPr/>
        </p:nvSpPr>
        <p:spPr bwMode="auto">
          <a:xfrm>
            <a:off x="3276600" y="-50800"/>
            <a:ext cx="36052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>
                <a:solidFill>
                  <a:srgbClr val="990099"/>
                </a:solidFill>
              </a:rPr>
              <a:t>Filicinées</a:t>
            </a:r>
            <a:r>
              <a:rPr lang="fr-FR" altLang="fr-FR" sz="2400" b="0">
                <a:solidFill>
                  <a:srgbClr val="990099"/>
                </a:solidFill>
              </a:rPr>
              <a:t>: </a:t>
            </a:r>
            <a:r>
              <a:rPr lang="fr-FR" altLang="fr-FR" sz="2400" i="1">
                <a:solidFill>
                  <a:srgbClr val="990099"/>
                </a:solidFill>
              </a:rPr>
              <a:t>Polypodiaceae</a:t>
            </a:r>
          </a:p>
        </p:txBody>
      </p:sp>
      <p:sp>
        <p:nvSpPr>
          <p:cNvPr id="40964" name="Text Box 9"/>
          <p:cNvSpPr txBox="1">
            <a:spLocks noChangeArrowheads="1"/>
          </p:cNvSpPr>
          <p:nvPr/>
        </p:nvSpPr>
        <p:spPr bwMode="auto">
          <a:xfrm>
            <a:off x="642938" y="6396038"/>
            <a:ext cx="1704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i="1">
                <a:solidFill>
                  <a:srgbClr val="FF0000"/>
                </a:solidFill>
              </a:rPr>
              <a:t>Polypodium</a:t>
            </a:r>
          </a:p>
        </p:txBody>
      </p:sp>
      <p:pic>
        <p:nvPicPr>
          <p:cNvPr id="40965" name="Picture 2" descr="http://farm3.static.flickr.com/2304/2099567759_94f3d659a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572000"/>
            <a:ext cx="2357438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 descr="image0000000016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66"/>
          <a:stretch>
            <a:fillRect/>
          </a:stretch>
        </p:blipFill>
        <p:spPr bwMode="auto">
          <a:xfrm>
            <a:off x="2571750" y="500063"/>
            <a:ext cx="2116138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5" descr="image00000000169"/>
          <p:cNvPicPr>
            <a:picLocks noChangeAspect="1" noChangeArrowheads="1"/>
          </p:cNvPicPr>
          <p:nvPr/>
        </p:nvPicPr>
        <p:blipFill>
          <a:blip r:embed="rId7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7" t="20944" r="29318" b="16661"/>
          <a:stretch>
            <a:fillRect/>
          </a:stretch>
        </p:blipFill>
        <p:spPr bwMode="auto">
          <a:xfrm>
            <a:off x="3643313" y="3071813"/>
            <a:ext cx="550068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ZoneTexte 9"/>
          <p:cNvSpPr txBox="1">
            <a:spLocks noChangeArrowheads="1"/>
          </p:cNvSpPr>
          <p:nvPr/>
        </p:nvSpPr>
        <p:spPr bwMode="auto">
          <a:xfrm>
            <a:off x="428625" y="3714750"/>
            <a:ext cx="28575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FF0000"/>
                </a:solidFill>
              </a:rPr>
              <a:t>F. jeunes enroulées en crosse</a:t>
            </a:r>
          </a:p>
        </p:txBody>
      </p:sp>
      <p:sp>
        <p:nvSpPr>
          <p:cNvPr id="40969" name="ZoneTexte 10"/>
          <p:cNvSpPr txBox="1">
            <a:spLocks noChangeArrowheads="1"/>
          </p:cNvSpPr>
          <p:nvPr/>
        </p:nvSpPr>
        <p:spPr bwMode="auto">
          <a:xfrm>
            <a:off x="4643438" y="928688"/>
            <a:ext cx="4500562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FF0000"/>
                </a:solidFill>
              </a:rPr>
              <a:t>Sporanges portés sur face inf. des frondes;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/>
              <a:t>-</a:t>
            </a:r>
            <a:r>
              <a:rPr lang="fr-FR" altLang="fr-FR" sz="2400">
                <a:solidFill>
                  <a:srgbClr val="008000"/>
                </a:solidFill>
              </a:rPr>
              <a:t>sporanges pédicellés avec anneau de déhiscence et groupés en sores nus ou indusiés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97"/>
    </mc:Choice>
    <mc:Fallback xmlns="">
      <p:transition spd="slow" advTm="86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82" x="6559550" y="5861050"/>
          <p14:tracePt t="4588" x="6556375" y="5867400"/>
          <p14:tracePt t="4595" x="6550025" y="5870575"/>
          <p14:tracePt t="4609" x="6540500" y="5880100"/>
          <p14:tracePt t="4625" x="6530975" y="5889625"/>
          <p14:tracePt t="4676" x="6534150" y="5867400"/>
          <p14:tracePt t="4709" x="6604000" y="5568950"/>
          <p14:tracePt t="4725" x="6657975" y="5372100"/>
          <p14:tracePt t="4742" x="6724650" y="5181600"/>
          <p14:tracePt t="4759" x="6791325" y="4902200"/>
          <p14:tracePt t="4775" x="6810375" y="4708525"/>
          <p14:tracePt t="4792" x="6810375" y="4524375"/>
          <p14:tracePt t="4809" x="6756400" y="4235450"/>
          <p14:tracePt t="4827" x="6711950" y="4083050"/>
          <p14:tracePt t="4842" x="6645275" y="3927475"/>
          <p14:tracePt t="4859" x="6565900" y="3721100"/>
          <p14:tracePt t="4875" x="6508750" y="3629025"/>
          <p14:tracePt t="4892" x="6438900" y="3514725"/>
          <p14:tracePt t="4909" x="6286500" y="3355975"/>
          <p14:tracePt t="4925" x="6213475" y="3273425"/>
          <p14:tracePt t="4942" x="6162675" y="3222625"/>
          <p14:tracePt t="4958" x="6086475" y="3181350"/>
          <p14:tracePt t="4975" x="6048375" y="3146425"/>
          <p14:tracePt t="4992" x="6000750" y="3127375"/>
          <p14:tracePt t="5009" x="5962650" y="3101975"/>
          <p14:tracePt t="5322" x="5962650" y="3022600"/>
          <p14:tracePt t="5328" x="5962650" y="2895600"/>
          <p14:tracePt t="5343" x="5962650" y="2682875"/>
          <p14:tracePt t="5359" x="5962650" y="2441575"/>
          <p14:tracePt t="5375" x="5953125" y="2212975"/>
          <p14:tracePt t="5394" x="5886450" y="1924050"/>
          <p14:tracePt t="5409" x="5772150" y="1727200"/>
          <p14:tracePt t="5426" x="5670550" y="1600200"/>
          <p14:tracePt t="5443" x="5483225" y="1355725"/>
          <p14:tracePt t="5459" x="5375275" y="1247775"/>
          <p14:tracePt t="5477" x="5283200" y="1171575"/>
          <p14:tracePt t="5492" x="5172075" y="1101725"/>
          <p14:tracePt t="5508" x="5124450" y="1073150"/>
          <p14:tracePt t="5525" x="5076825" y="1041400"/>
          <p14:tracePt t="5542" x="5013325" y="1022350"/>
          <p14:tracePt t="5558" x="4975225" y="1009650"/>
          <p14:tracePt t="5575" x="4927600" y="990600"/>
          <p14:tracePt t="5592" x="4864100" y="971550"/>
          <p14:tracePt t="5609" x="4826000" y="958850"/>
          <p14:tracePt t="5625" x="4797425" y="946150"/>
          <p14:tracePt t="5643" x="4746625" y="920750"/>
          <p14:tracePt t="5659" x="4708525" y="914400"/>
          <p14:tracePt t="5675" x="4679950" y="908050"/>
          <p14:tracePt t="5692" x="4638675" y="908050"/>
          <p14:tracePt t="5709" x="4616450" y="908050"/>
          <p14:tracePt t="5725" x="4587875" y="908050"/>
          <p14:tracePt t="5742" x="4556125" y="908050"/>
          <p14:tracePt t="5759" x="4530725" y="908050"/>
          <p14:tracePt t="5775" x="4521200" y="904875"/>
          <p14:tracePt t="5792" x="4502150" y="889000"/>
          <p14:tracePt t="5809" x="4483100" y="873125"/>
          <p14:tracePt t="5825" x="4473575" y="863600"/>
          <p14:tracePt t="5842" x="4457700" y="822325"/>
          <p14:tracePt t="5859" x="4445000" y="796925"/>
          <p14:tracePt t="5876" x="4419600" y="755650"/>
          <p14:tracePt t="5892" x="4410075" y="723900"/>
          <p14:tracePt t="5909" x="4397375" y="679450"/>
          <p14:tracePt t="5925" x="4384675" y="635000"/>
          <p14:tracePt t="5942" x="4359275" y="584200"/>
          <p14:tracePt t="5959" x="4346575" y="552450"/>
          <p14:tracePt t="5976" x="4330700" y="523875"/>
          <p14:tracePt t="5993" x="4318000" y="511175"/>
          <p14:tracePt t="6009" x="4305300" y="498475"/>
          <p14:tracePt t="6026" x="4289425" y="485775"/>
          <p14:tracePt t="6042" x="4279900" y="476250"/>
          <p14:tracePt t="6059" x="4270375" y="460375"/>
          <p14:tracePt t="6076" x="4248150" y="447675"/>
          <p14:tracePt t="6092" x="4238625" y="438150"/>
          <p14:tracePt t="6108" x="4222750" y="428625"/>
          <p14:tracePt t="6126" x="4181475" y="403225"/>
          <p14:tracePt t="6142" x="4171950" y="393700"/>
          <p14:tracePt t="6159" x="4156075" y="384175"/>
          <p14:tracePt t="6175" x="4133850" y="368300"/>
          <p14:tracePt t="6192" x="4124325" y="352425"/>
          <p14:tracePt t="6208" x="4114800" y="342900"/>
          <p14:tracePt t="6225" x="4095750" y="333375"/>
          <p14:tracePt t="6242" x="4083050" y="333375"/>
          <p14:tracePt t="6259" x="4079875" y="333375"/>
          <p14:tracePt t="6275" x="4073525" y="333375"/>
          <p14:tracePt t="6291" x="4070350" y="333375"/>
          <p14:tracePt t="6376" x="4064000" y="333375"/>
          <p14:tracePt t="6397" x="4060825" y="333375"/>
          <p14:tracePt t="6419" x="4054475" y="333375"/>
          <p14:tracePt t="6440" x="4044950" y="333375"/>
          <p14:tracePt t="6447" x="4038600" y="333375"/>
          <p14:tracePt t="6459" x="4035425" y="333375"/>
          <p14:tracePt t="9658" x="4029075" y="361950"/>
          <p14:tracePt t="9664" x="4019550" y="409575"/>
          <p14:tracePt t="9678" x="4003675" y="527050"/>
          <p14:tracePt t="9695" x="3971925" y="625475"/>
          <p14:tracePt t="9712" x="3917950" y="749300"/>
          <p14:tracePt t="9726" x="3857625" y="882650"/>
          <p14:tracePt t="9742" x="3768725" y="1079500"/>
          <p14:tracePt t="9775" x="3657600" y="1292225"/>
          <p14:tracePt t="9813" x="3498850" y="1587500"/>
          <p14:tracePt t="9826" x="3473450" y="1625600"/>
          <p14:tracePt t="9841" x="3394075" y="1739900"/>
          <p14:tracePt t="9858" x="3340100" y="1809750"/>
          <p14:tracePt t="9875" x="3302000" y="1876425"/>
          <p14:tracePt t="9892" x="3254375" y="1946275"/>
          <p14:tracePt t="9908" x="3213100" y="1993900"/>
          <p14:tracePt t="9925" x="3162300" y="2044700"/>
          <p14:tracePt t="9942" x="3016250" y="2155825"/>
          <p14:tracePt t="9958" x="2870200" y="2228850"/>
          <p14:tracePt t="9975" x="2727325" y="2292350"/>
          <p14:tracePt t="9991" x="2438400" y="2346325"/>
          <p14:tracePt t="10008" x="2241550" y="2355850"/>
          <p14:tracePt t="10025" x="2038350" y="2355850"/>
          <p14:tracePt t="10041" x="1806575" y="2343150"/>
          <p14:tracePt t="10058" x="1676400" y="2317750"/>
          <p14:tracePt t="10075" x="1581150" y="2301875"/>
          <p14:tracePt t="10092" x="1508125" y="2273300"/>
          <p14:tracePt t="10108" x="1485900" y="2257425"/>
          <p14:tracePt t="10124" x="1454150" y="2232025"/>
          <p14:tracePt t="10142" x="1435100" y="2168525"/>
          <p14:tracePt t="10158" x="1435100" y="2108200"/>
          <p14:tracePt t="10175" x="1454150" y="2041525"/>
          <p14:tracePt t="10192" x="1524000" y="1920875"/>
          <p14:tracePt t="10208" x="1590675" y="1841500"/>
          <p14:tracePt t="10225" x="1660525" y="1746250"/>
          <p14:tracePt t="10241" x="1762125" y="1603375"/>
          <p14:tracePt t="10258" x="1816100" y="1533525"/>
          <p14:tracePt t="10274" x="1870075" y="1460500"/>
          <p14:tracePt t="10291" x="1958975" y="1358900"/>
          <p14:tracePt t="10308" x="2022475" y="1285875"/>
          <p14:tracePt t="10325" x="2079625" y="1206500"/>
          <p14:tracePt t="10341" x="2155825" y="1095375"/>
          <p14:tracePt t="10358" x="2187575" y="1028700"/>
          <p14:tracePt t="10375" x="2216150" y="949325"/>
          <p14:tracePt t="10391" x="2225675" y="819150"/>
          <p14:tracePt t="10408" x="2222500" y="746125"/>
          <p14:tracePt t="10425" x="2193925" y="654050"/>
          <p14:tracePt t="10442" x="2168525" y="606425"/>
          <p14:tracePt t="10458" x="2124075" y="549275"/>
          <p14:tracePt t="10475" x="2032000" y="476250"/>
          <p14:tracePt t="10491" x="1962150" y="419100"/>
          <p14:tracePt t="10509" x="1882775" y="381000"/>
          <p14:tracePt t="10526" x="1787525" y="336550"/>
          <p14:tracePt t="10541" x="1724025" y="320675"/>
          <p14:tracePt t="10558" x="1673225" y="307975"/>
          <p14:tracePt t="10575" x="1609725" y="288925"/>
          <p14:tracePt t="10591" x="1571625" y="288925"/>
          <p14:tracePt t="10608" x="1543050" y="288925"/>
          <p14:tracePt t="10625" x="1498600" y="269875"/>
          <p14:tracePt t="10641" x="1470025" y="269875"/>
          <p14:tracePt t="10658" x="1441450" y="269875"/>
          <p14:tracePt t="10675" x="1409700" y="269875"/>
          <p14:tracePt t="10691" x="1371600" y="269875"/>
          <p14:tracePt t="10709" x="1343025" y="273050"/>
          <p14:tracePt t="10725" x="1282700" y="298450"/>
          <p14:tracePt t="10742" x="1254125" y="311150"/>
          <p14:tracePt t="10758" x="1228725" y="336550"/>
          <p14:tracePt t="10775" x="1184275" y="374650"/>
          <p14:tracePt t="10791" x="1174750" y="384175"/>
          <p14:tracePt t="11124" x="1117600" y="400050"/>
          <p14:tracePt t="11131" x="1047750" y="428625"/>
          <p14:tracePt t="11141" x="974725" y="454025"/>
          <p14:tracePt t="11159" x="790575" y="542925"/>
          <p14:tracePt t="11175" x="698500" y="600075"/>
          <p14:tracePt t="11191" x="638175" y="644525"/>
          <p14:tracePt t="11209" x="581025" y="682625"/>
          <p14:tracePt t="11225" x="555625" y="714375"/>
          <p14:tracePt t="11241" x="523875" y="739775"/>
          <p14:tracePt t="11258" x="485775" y="800100"/>
          <p14:tracePt t="11275" x="450850" y="847725"/>
          <p14:tracePt t="11291" x="438150" y="892175"/>
          <p14:tracePt t="11308" x="419100" y="955675"/>
          <p14:tracePt t="11324" x="400050" y="993775"/>
          <p14:tracePt t="11341" x="393700" y="1019175"/>
          <p14:tracePt t="11359" x="393700" y="1057275"/>
          <p14:tracePt t="11375" x="387350" y="1101725"/>
          <p14:tracePt t="11392" x="381000" y="1139825"/>
          <p14:tracePt t="11408" x="368300" y="1203325"/>
          <p14:tracePt t="11424" x="361950" y="1257300"/>
          <p14:tracePt t="11441" x="361950" y="1308100"/>
          <p14:tracePt t="11458" x="361950" y="1362075"/>
          <p14:tracePt t="11475" x="361950" y="1393825"/>
          <p14:tracePt t="11491" x="361950" y="1422400"/>
          <p14:tracePt t="11508" x="361950" y="1454150"/>
          <p14:tracePt t="11525" x="371475" y="1485900"/>
          <p14:tracePt t="11541" x="384175" y="1530350"/>
          <p14:tracePt t="11558" x="409575" y="1597025"/>
          <p14:tracePt t="11575" x="438150" y="1641475"/>
          <p14:tracePt t="11591" x="463550" y="1689100"/>
          <p14:tracePt t="11608" x="520700" y="1778000"/>
          <p14:tracePt t="11625" x="555625" y="1831975"/>
          <p14:tracePt t="11641" x="568325" y="1876425"/>
          <p14:tracePt t="11658" x="603250" y="1943100"/>
          <p14:tracePt t="11674" x="635000" y="1990725"/>
          <p14:tracePt t="11691" x="701675" y="2063750"/>
          <p14:tracePt t="11708" x="844550" y="2232025"/>
          <p14:tracePt t="11725" x="930275" y="2327275"/>
          <p14:tracePt t="11741" x="1006475" y="2422525"/>
          <p14:tracePt t="11758" x="1120775" y="2536825"/>
          <p14:tracePt t="11775" x="1168400" y="2606675"/>
          <p14:tracePt t="11793" x="1235075" y="2705100"/>
          <p14:tracePt t="11808" x="1292225" y="2778125"/>
          <p14:tracePt t="11825" x="1352550" y="2828925"/>
          <p14:tracePt t="11842" x="1425575" y="2901950"/>
          <p14:tracePt t="11858" x="1476375" y="2952750"/>
          <p14:tracePt t="11875" x="1527175" y="3003550"/>
          <p14:tracePt t="11892" x="1577975" y="3057525"/>
          <p14:tracePt t="11908" x="1603375" y="3079750"/>
          <p14:tracePt t="11925" x="1635125" y="3105150"/>
          <p14:tracePt t="11941" x="1673225" y="3171825"/>
          <p14:tracePt t="11958" x="1708150" y="3219450"/>
          <p14:tracePt t="11975" x="1739900" y="3257550"/>
          <p14:tracePt t="11992" x="1790700" y="3295650"/>
          <p14:tracePt t="12008" x="1822450" y="3327400"/>
          <p14:tracePt t="12025" x="1847850" y="3352800"/>
          <p14:tracePt t="12041" x="1892300" y="3384550"/>
          <p14:tracePt t="12058" x="1908175" y="3394075"/>
          <p14:tracePt t="12074" x="1936750" y="3406775"/>
          <p14:tracePt t="12092" x="1978025" y="3422650"/>
          <p14:tracePt t="12108" x="2019300" y="3444875"/>
          <p14:tracePt t="12125" x="2041525" y="3448050"/>
          <p14:tracePt t="12141" x="2060575" y="3448050"/>
          <p14:tracePt t="12157" x="2070100" y="3448050"/>
          <p14:tracePt t="12175" x="2079625" y="3448050"/>
          <p14:tracePt t="12191" x="2089150" y="3432175"/>
          <p14:tracePt t="12208" x="2089150" y="3422650"/>
          <p14:tracePt t="12224" x="2089150" y="3413125"/>
          <p14:tracePt t="12242" x="2089150" y="3403600"/>
          <p14:tracePt t="12258" x="2095500" y="3394075"/>
          <p14:tracePt t="12274" x="2095500" y="3378200"/>
          <p14:tracePt t="12291" x="2101850" y="3343275"/>
          <p14:tracePt t="12308" x="2120900" y="3292475"/>
          <p14:tracePt t="12326" x="2127250" y="3184525"/>
          <p14:tracePt t="12343" x="2143125" y="3054350"/>
          <p14:tracePt t="12359" x="2159000" y="2955925"/>
          <p14:tracePt t="12376" x="2197100" y="2825750"/>
          <p14:tracePt t="12391" x="2244725" y="2667000"/>
          <p14:tracePt t="12408" x="2314575" y="2574925"/>
          <p14:tracePt t="12425" x="2403475" y="2438400"/>
          <p14:tracePt t="12441" x="2562225" y="2193925"/>
          <p14:tracePt t="12458" x="2673350" y="2066925"/>
          <p14:tracePt t="12477" x="2835275" y="1800225"/>
          <p14:tracePt t="12491" x="2892425" y="1698625"/>
          <p14:tracePt t="12510" x="2933700" y="1609725"/>
          <p14:tracePt t="12525" x="2968625" y="1489075"/>
          <p14:tracePt t="12542" x="2984500" y="1323975"/>
          <p14:tracePt t="12558" x="2981325" y="1241425"/>
          <p14:tracePt t="12575" x="2940050" y="1104900"/>
          <p14:tracePt t="12592" x="2895600" y="984250"/>
          <p14:tracePt t="12609" x="2882900" y="911225"/>
          <p14:tracePt t="12626" x="2863850" y="838200"/>
          <p14:tracePt t="12642" x="2863850" y="809625"/>
          <p14:tracePt t="12658" x="2857500" y="771525"/>
          <p14:tracePt t="12675" x="2851150" y="708025"/>
          <p14:tracePt t="12691" x="2832100" y="663575"/>
          <p14:tracePt t="12708" x="2816225" y="600075"/>
          <p14:tracePt t="12725" x="2765425" y="514350"/>
          <p14:tracePt t="12741" x="2724150" y="463550"/>
          <p14:tracePt t="12758" x="2670175" y="403225"/>
          <p14:tracePt t="12775" x="2606675" y="333375"/>
          <p14:tracePt t="12791" x="2581275" y="285750"/>
          <p14:tracePt t="12808" x="2530475" y="234950"/>
          <p14:tracePt t="12825" x="2460625" y="171450"/>
          <p14:tracePt t="12841" x="2413000" y="136525"/>
          <p14:tracePt t="12859" x="2374900" y="111125"/>
          <p14:tracePt t="12875" x="2308225" y="63500"/>
          <p14:tracePt t="12891" x="2241550" y="34925"/>
          <p14:tracePt t="12908" x="2174875" y="6350"/>
          <p14:tracePt t="12924" x="2082800" y="0"/>
          <p14:tracePt t="12941" x="2019300" y="0"/>
          <p14:tracePt t="12958" x="1933575" y="0"/>
          <p14:tracePt t="12975" x="1806575" y="0"/>
          <p14:tracePt t="12991" x="1720850" y="12700"/>
          <p14:tracePt t="13008" x="1644650" y="41275"/>
          <p14:tracePt t="13025" x="1549400" y="85725"/>
          <p14:tracePt t="13041" x="1470025" y="127000"/>
          <p14:tracePt t="13058" x="1387475" y="180975"/>
          <p14:tracePt t="13074" x="1266825" y="254000"/>
          <p14:tracePt t="13091" x="1209675" y="288925"/>
          <p14:tracePt t="13109" x="1162050" y="323850"/>
          <p14:tracePt t="13124" x="1076325" y="365125"/>
          <p14:tracePt t="13141" x="1038225" y="396875"/>
          <p14:tracePt t="13158" x="977900" y="425450"/>
          <p14:tracePt t="13175" x="911225" y="473075"/>
          <p14:tracePt t="13191" x="863600" y="508000"/>
          <p14:tracePt t="13207" x="822325" y="555625"/>
          <p14:tracePt t="13225" x="762000" y="644525"/>
          <p14:tracePt t="13241" x="730250" y="692150"/>
          <p14:tracePt t="13259" x="695325" y="755650"/>
          <p14:tracePt t="13274" x="685800" y="793750"/>
          <p14:tracePt t="13291" x="663575" y="857250"/>
          <p14:tracePt t="13308" x="647700" y="920750"/>
          <p14:tracePt t="13324" x="641350" y="1003300"/>
          <p14:tracePt t="13341" x="641350" y="1047750"/>
          <p14:tracePt t="13358" x="641350" y="1108075"/>
          <p14:tracePt t="13374" x="641350" y="1152525"/>
          <p14:tracePt t="13391" x="641350" y="1190625"/>
          <p14:tracePt t="13408" x="641350" y="1266825"/>
          <p14:tracePt t="13424" x="641350" y="1311275"/>
          <p14:tracePt t="13441" x="641350" y="1355725"/>
          <p14:tracePt t="13458" x="644525" y="1431925"/>
          <p14:tracePt t="13474" x="657225" y="1495425"/>
          <p14:tracePt t="13491" x="682625" y="1581150"/>
          <p14:tracePt t="13508" x="704850" y="1701800"/>
          <p14:tracePt t="13524" x="720725" y="1765300"/>
          <p14:tracePt t="13541" x="733425" y="1831975"/>
          <p14:tracePt t="13558" x="749300" y="1917700"/>
          <p14:tracePt t="13574" x="755650" y="1962150"/>
          <p14:tracePt t="13592" x="762000" y="2006600"/>
          <p14:tracePt t="13607" x="774700" y="2070100"/>
          <p14:tracePt t="13625" x="787400" y="2124075"/>
          <p14:tracePt t="13641" x="800100" y="2187575"/>
          <p14:tracePt t="13658" x="854075" y="2305050"/>
          <p14:tracePt t="13674" x="898525" y="2406650"/>
          <p14:tracePt t="13691" x="911225" y="2457450"/>
          <p14:tracePt t="13708" x="930275" y="2533650"/>
          <p14:tracePt t="13725" x="936625" y="2571750"/>
          <p14:tracePt t="13741" x="936625" y="2587625"/>
          <p14:tracePt t="13758" x="936625" y="2590800"/>
          <p14:tracePt t="14014" x="962025" y="2625725"/>
          <p14:tracePt t="14021" x="996950" y="2676525"/>
          <p14:tracePt t="14028" x="1038225" y="2717800"/>
          <p14:tracePt t="14042" x="1111250" y="2841625"/>
          <p14:tracePt t="14058" x="1152525" y="2930525"/>
          <p14:tracePt t="14074" x="1190625" y="3022600"/>
          <p14:tracePt t="14092" x="1216025" y="3143250"/>
          <p14:tracePt t="14108" x="1231900" y="3238500"/>
          <p14:tracePt t="14124" x="1247775" y="3324225"/>
          <p14:tracePt t="14142" x="1247775" y="3422650"/>
          <p14:tracePt t="14157" x="1247775" y="3463925"/>
          <p14:tracePt t="14174" x="1247775" y="3486150"/>
          <p14:tracePt t="14191" x="1247775" y="3527425"/>
          <p14:tracePt t="14207" x="1247775" y="3536950"/>
          <p14:tracePt t="14225" x="1247775" y="3546475"/>
          <p14:tracePt t="14241" x="1247775" y="3571875"/>
          <p14:tracePt t="14257" x="1247775" y="3584575"/>
          <p14:tracePt t="14274" x="1247775" y="3597275"/>
          <p14:tracePt t="14291" x="1247775" y="3625850"/>
          <p14:tracePt t="14308" x="1247775" y="3635375"/>
          <p14:tracePt t="14325" x="1247775" y="3644900"/>
          <p14:tracePt t="14341" x="1244600" y="3657600"/>
          <p14:tracePt t="14358" x="1238250" y="3673475"/>
          <p14:tracePt t="14374" x="1238250" y="3683000"/>
          <p14:tracePt t="14420" x="1241425" y="3676650"/>
          <p14:tracePt t="14427" x="1250950" y="3673475"/>
          <p14:tracePt t="14441" x="1308100" y="3635375"/>
          <p14:tracePt t="14458" x="1374775" y="3606800"/>
          <p14:tracePt t="14475" x="1444625" y="3568700"/>
          <p14:tracePt t="14491" x="1539875" y="3524250"/>
          <p14:tracePt t="14508" x="1619250" y="3486150"/>
          <p14:tracePt t="14524" x="1695450" y="3454400"/>
          <p14:tracePt t="14541" x="1800225" y="3409950"/>
          <p14:tracePt t="14557" x="1831975" y="3390900"/>
          <p14:tracePt t="14574" x="1863725" y="3378200"/>
          <p14:tracePt t="14591" x="1876425" y="3359150"/>
          <p14:tracePt t="14608" x="1889125" y="3349625"/>
          <p14:tracePt t="14624" x="1892300" y="3340100"/>
          <p14:tracePt t="14641" x="1892300" y="3330575"/>
          <p14:tracePt t="14704" x="1898650" y="3324225"/>
          <p14:tracePt t="14712" x="1901825" y="3324225"/>
          <p14:tracePt t="14724" x="1911350" y="3324225"/>
          <p14:tracePt t="14741" x="1924050" y="3305175"/>
          <p14:tracePt t="14757" x="1933575" y="3292475"/>
          <p14:tracePt t="14775" x="1981200" y="3276600"/>
          <p14:tracePt t="14791" x="2009775" y="3270250"/>
          <p14:tracePt t="14808" x="2041525" y="3270250"/>
          <p14:tracePt t="14825" x="2054225" y="3270250"/>
          <p14:tracePt t="14841" x="2063750" y="3270250"/>
          <p14:tracePt t="14858" x="2079625" y="3273425"/>
          <p14:tracePt t="14874" x="2079625" y="3286125"/>
          <p14:tracePt t="14891" x="2079625" y="3295650"/>
          <p14:tracePt t="14908" x="2079625" y="3305175"/>
          <p14:tracePt t="14924" x="2063750" y="3327400"/>
          <p14:tracePt t="14941" x="2054225" y="3336925"/>
          <p14:tracePt t="14958" x="2032000" y="3349625"/>
          <p14:tracePt t="14975" x="1981200" y="3371850"/>
          <p14:tracePt t="14991" x="1936750" y="3371850"/>
          <p14:tracePt t="15008" x="1892300" y="3378200"/>
          <p14:tracePt t="15025" x="1816100" y="3378200"/>
          <p14:tracePt t="15041" x="1762125" y="3378200"/>
          <p14:tracePt t="15058" x="1727200" y="3378200"/>
          <p14:tracePt t="15074" x="1663700" y="3378200"/>
          <p14:tracePt t="15091" x="1612900" y="3378200"/>
          <p14:tracePt t="15108" x="1568450" y="3378200"/>
          <p14:tracePt t="15125" x="1504950" y="3378200"/>
          <p14:tracePt t="15141" x="1470025" y="3378200"/>
          <p14:tracePt t="15158" x="1431925" y="3378200"/>
          <p14:tracePt t="15174" x="1400175" y="3378200"/>
          <p14:tracePt t="15191" x="1371600" y="3378200"/>
          <p14:tracePt t="15208" x="1355725" y="3378200"/>
          <p14:tracePt t="15224" x="1333500" y="3384550"/>
          <p14:tracePt t="15241" x="1323975" y="3384550"/>
          <p14:tracePt t="15258" x="1314450" y="3390900"/>
          <p14:tracePt t="15274" x="1301750" y="3394075"/>
          <p14:tracePt t="15291" x="1295400" y="3394075"/>
          <p14:tracePt t="15374" x="1298575" y="3394075"/>
          <p14:tracePt t="15381" x="1308100" y="3394075"/>
          <p14:tracePt t="15391" x="1327150" y="3390900"/>
          <p14:tracePt t="15408" x="1377950" y="3390900"/>
          <p14:tracePt t="15424" x="1463675" y="3384550"/>
          <p14:tracePt t="15441" x="1517650" y="3378200"/>
          <p14:tracePt t="15458" x="1590675" y="3349625"/>
          <p14:tracePt t="15474" x="1635125" y="3343275"/>
          <p14:tracePt t="15491" x="1685925" y="3343275"/>
          <p14:tracePt t="15508" x="1749425" y="3336925"/>
          <p14:tracePt t="15525" x="1787525" y="3336925"/>
          <p14:tracePt t="15541" x="1816100" y="3336925"/>
          <p14:tracePt t="15558" x="1844675" y="3327400"/>
          <p14:tracePt t="15574" x="1866900" y="3321050"/>
          <p14:tracePt t="15591" x="1876425" y="3317875"/>
          <p14:tracePt t="15608" x="1901825" y="3311525"/>
          <p14:tracePt t="15625" x="1930400" y="3311525"/>
          <p14:tracePt t="15641" x="1946275" y="3298825"/>
          <p14:tracePt t="15659" x="1974850" y="3289300"/>
          <p14:tracePt t="15674" x="1984375" y="3279775"/>
          <p14:tracePt t="15691" x="2000250" y="3273425"/>
          <p14:tracePt t="15708" x="2025650" y="3257550"/>
          <p14:tracePt t="15724" x="2035175" y="3248025"/>
          <p14:tracePt t="15742" x="2051050" y="3248025"/>
          <p14:tracePt t="15758" x="2066925" y="3248025"/>
          <p14:tracePt t="15801" x="2063750" y="3248025"/>
          <p14:tracePt t="15808" x="2060575" y="3248025"/>
          <p14:tracePt t="15824" x="2051050" y="3248025"/>
          <p14:tracePt t="15841" x="2028825" y="3248025"/>
          <p14:tracePt t="15858" x="1987550" y="3248025"/>
          <p14:tracePt t="15874" x="1958975" y="3257550"/>
          <p14:tracePt t="15891" x="1936750" y="3270250"/>
          <p14:tracePt t="15907" x="1879600" y="3289300"/>
          <p14:tracePt t="15924" x="1822450" y="3308350"/>
          <p14:tracePt t="15941" x="1755775" y="3340100"/>
          <p14:tracePt t="15958" x="1692275" y="3365500"/>
          <p14:tracePt t="15974" x="1654175" y="3378200"/>
          <p14:tracePt t="15992" x="1612900" y="3400425"/>
          <p14:tracePt t="16007" x="1593850" y="3413125"/>
          <p14:tracePt t="16025" x="1581150" y="3413125"/>
          <p14:tracePt t="16041" x="1552575" y="3413125"/>
          <p14:tracePt t="16057" x="1511300" y="3413125"/>
          <p14:tracePt t="16074" x="1489075" y="3413125"/>
          <p14:tracePt t="16091" x="1473200" y="3413125"/>
          <p14:tracePt t="16108" x="1454150" y="3413125"/>
          <p14:tracePt t="16124" x="1444625" y="3413125"/>
          <p14:tracePt t="16142" x="1428750" y="3413125"/>
          <p14:tracePt t="16157" x="1419225" y="3413125"/>
          <p14:tracePt t="16174" x="1403350" y="3416300"/>
          <p14:tracePt t="16191" x="1390650" y="3422650"/>
          <p14:tracePt t="16207" x="1381125" y="3425825"/>
          <p14:tracePt t="16224" x="1371600" y="3425825"/>
          <p14:tracePt t="16241" x="1349375" y="3432175"/>
          <p14:tracePt t="16257" x="1346200" y="3432175"/>
          <p14:tracePt t="16335" x="1352550" y="3432175"/>
          <p14:tracePt t="16384" x="1355725" y="3432175"/>
          <p14:tracePt t="16391" x="1368425" y="3432175"/>
          <p14:tracePt t="16398" x="1371600" y="3432175"/>
          <p14:tracePt t="16407" x="1377950" y="3432175"/>
          <p14:tracePt t="16424" x="1387475" y="3432175"/>
          <p14:tracePt t="16441" x="1431925" y="3432175"/>
          <p14:tracePt t="16457" x="1470025" y="3432175"/>
          <p14:tracePt t="16474" x="1508125" y="3432175"/>
          <p14:tracePt t="16491" x="1562100" y="3422650"/>
          <p14:tracePt t="16508" x="1606550" y="3409950"/>
          <p14:tracePt t="16524" x="1654175" y="3397250"/>
          <p14:tracePt t="16541" x="1727200" y="3371850"/>
          <p14:tracePt t="16558" x="1774825" y="3343275"/>
          <p14:tracePt t="16574" x="1812925" y="3324225"/>
          <p14:tracePt t="16591" x="1847850" y="3302000"/>
          <p14:tracePt t="16608" x="1857375" y="3292475"/>
          <p14:tracePt t="16624" x="1873250" y="3282950"/>
          <p14:tracePt t="16641" x="1879600" y="3270250"/>
          <p14:tracePt t="16740" x="1876425" y="3270250"/>
          <p14:tracePt t="16748" x="1873250" y="3270250"/>
          <p14:tracePt t="16757" x="1860550" y="3270250"/>
          <p14:tracePt t="16774" x="1851025" y="3279775"/>
          <p14:tracePt t="16791" x="1825625" y="3295650"/>
          <p14:tracePt t="16807" x="1793875" y="3327400"/>
          <p14:tracePt t="16824" x="1762125" y="3352800"/>
          <p14:tracePt t="16841" x="1701800" y="3397250"/>
          <p14:tracePt t="16857" x="1663700" y="3422650"/>
          <p14:tracePt t="16874" x="1628775" y="3463925"/>
          <p14:tracePt t="16891" x="1565275" y="3527425"/>
          <p14:tracePt t="16907" x="1533525" y="3552825"/>
          <p14:tracePt t="16924" x="1492250" y="3597275"/>
          <p14:tracePt t="16940" x="1460500" y="3619500"/>
          <p14:tracePt t="16957" x="1441450" y="3632200"/>
          <p14:tracePt t="16974" x="1428750" y="3651250"/>
          <p14:tracePt t="16990" x="1412875" y="3663950"/>
          <p14:tracePt t="17007" x="1403350" y="3667125"/>
          <p14:tracePt t="17040" x="1403350" y="3660775"/>
          <p14:tracePt t="17058" x="1406525" y="3622675"/>
          <p14:tracePt t="17074" x="1431925" y="3549650"/>
          <p14:tracePt t="17090" x="1447800" y="3476625"/>
          <p14:tracePt t="17107" x="1482725" y="3355975"/>
          <p14:tracePt t="17124" x="1543050" y="3175000"/>
          <p14:tracePt t="17141" x="1558925" y="3057525"/>
          <p14:tracePt t="17157" x="1584325" y="2914650"/>
          <p14:tracePt t="17174" x="1619250" y="2705100"/>
          <p14:tracePt t="17191" x="1619250" y="2632075"/>
          <p14:tracePt t="17207" x="1628775" y="2549525"/>
          <p14:tracePt t="17224" x="1635125" y="2441575"/>
          <p14:tracePt t="17241" x="1635125" y="2390775"/>
          <p14:tracePt t="17257" x="1635125" y="2336800"/>
          <p14:tracePt t="17274" x="1635125" y="2289175"/>
          <p14:tracePt t="17291" x="1635125" y="2260600"/>
          <p14:tracePt t="17308" x="1635125" y="2216150"/>
          <p14:tracePt t="17324" x="1635125" y="2146300"/>
          <p14:tracePt t="17341" x="1625600" y="2092325"/>
          <p14:tracePt t="17357" x="1609725" y="2041525"/>
          <p14:tracePt t="17375" x="1584325" y="1974850"/>
          <p14:tracePt t="17391" x="1584325" y="1939925"/>
          <p14:tracePt t="17410" x="1568450" y="1882775"/>
          <p14:tracePt t="17425" x="1552575" y="1828800"/>
          <p14:tracePt t="17441" x="1530350" y="1762125"/>
          <p14:tracePt t="17458" x="1508125" y="1698625"/>
          <p14:tracePt t="17474" x="1479550" y="1612900"/>
          <p14:tracePt t="17491" x="1460500" y="1568450"/>
          <p14:tracePt t="17508" x="1447800" y="1520825"/>
          <p14:tracePt t="17524" x="1425575" y="1422400"/>
          <p14:tracePt t="17541" x="1412875" y="1358900"/>
          <p14:tracePt t="17557" x="1390650" y="1301750"/>
          <p14:tracePt t="17574" x="1371600" y="1238250"/>
          <p14:tracePt t="17591" x="1352550" y="1193800"/>
          <p14:tracePt t="17608" x="1317625" y="1111250"/>
          <p14:tracePt t="17624" x="1304925" y="1057275"/>
          <p14:tracePt t="17641" x="1292225" y="993775"/>
          <p14:tracePt t="17658" x="1238250" y="898525"/>
          <p14:tracePt t="17674" x="1209675" y="831850"/>
          <p14:tracePt t="17691" x="1171575" y="762000"/>
          <p14:tracePt t="17708" x="1136650" y="676275"/>
          <p14:tracePt t="17724" x="1123950" y="638175"/>
          <p14:tracePt t="17741" x="1114425" y="615950"/>
          <p14:tracePt t="17758" x="1098550" y="590550"/>
          <p14:tracePt t="17774" x="1092200" y="581025"/>
          <p14:tracePt t="17790" x="1092200" y="571500"/>
          <p14:tracePt t="17808" x="1089025" y="555625"/>
          <p14:tracePt t="17824" x="1082675" y="539750"/>
          <p14:tracePt t="17841" x="1082675" y="536575"/>
          <p14:tracePt t="17858" x="1079500" y="536575"/>
          <p14:tracePt t="17958" x="1066800" y="536575"/>
          <p14:tracePt t="17974" x="1063625" y="536575"/>
          <p14:tracePt t="17987" x="1057275" y="536575"/>
          <p14:tracePt t="17994" x="1054100" y="536575"/>
          <p14:tracePt t="18008" x="1044575" y="536575"/>
          <p14:tracePt t="18024" x="1035050" y="552450"/>
          <p14:tracePt t="18041" x="1028700" y="568325"/>
          <p14:tracePt t="18057" x="1028700" y="673100"/>
          <p14:tracePt t="18074" x="1028700" y="800100"/>
          <p14:tracePt t="18090" x="1044575" y="939800"/>
          <p14:tracePt t="18108" x="1066800" y="1104900"/>
          <p14:tracePt t="18124" x="1092200" y="1203325"/>
          <p14:tracePt t="18141" x="1136650" y="1323975"/>
          <p14:tracePt t="18157" x="1187450" y="1527175"/>
          <p14:tracePt t="18174" x="1231900" y="1657350"/>
          <p14:tracePt t="18190" x="1289050" y="1835150"/>
          <p14:tracePt t="18207" x="1330325" y="2016125"/>
          <p14:tracePt t="18224" x="1346200" y="2098675"/>
          <p14:tracePt t="18241" x="1377950" y="2187575"/>
          <p14:tracePt t="18257" x="1412875" y="2355850"/>
          <p14:tracePt t="18274" x="1425575" y="2441575"/>
          <p14:tracePt t="18292" x="1479550" y="2632075"/>
          <p14:tracePt t="18307" x="1514475" y="2784475"/>
          <p14:tracePt t="18324" x="1555750" y="2886075"/>
          <p14:tracePt t="18341" x="1625600" y="3035300"/>
          <p14:tracePt t="18358" x="1666875" y="3136900"/>
          <p14:tracePt t="18374" x="1704975" y="3225800"/>
          <p14:tracePt t="18391" x="1736725" y="3336925"/>
          <p14:tracePt t="18407" x="1752600" y="3400425"/>
          <p14:tracePt t="18424" x="1774825" y="3476625"/>
          <p14:tracePt t="18441" x="1793875" y="3568700"/>
          <p14:tracePt t="18458" x="1800225" y="3619500"/>
          <p14:tracePt t="18474" x="1806575" y="3641725"/>
          <p14:tracePt t="18491" x="1806575" y="3663950"/>
          <p14:tracePt t="18507" x="1806575" y="3673475"/>
          <p14:tracePt t="18524" x="1806575" y="3676650"/>
          <p14:tracePt t="18557" x="1806575" y="3648075"/>
          <p14:tracePt t="18574" x="1803400" y="3609975"/>
          <p14:tracePt t="18591" x="1784350" y="3546475"/>
          <p14:tracePt t="18607" x="1765300" y="3514725"/>
          <p14:tracePt t="18624" x="1755775" y="3482975"/>
          <p14:tracePt t="18640" x="1736725" y="3429000"/>
          <p14:tracePt t="18657" x="1724025" y="3381375"/>
          <p14:tracePt t="18674" x="1724025" y="3352800"/>
          <p14:tracePt t="18691" x="1724025" y="3289300"/>
          <p14:tracePt t="18707" x="1727200" y="3260725"/>
          <p14:tracePt t="18724" x="1736725" y="3228975"/>
          <p14:tracePt t="18740" x="1743075" y="3190875"/>
          <p14:tracePt t="18758" x="1749425" y="3159125"/>
          <p14:tracePt t="18774" x="1749425" y="3136900"/>
          <p14:tracePt t="18790" x="1758950" y="3124200"/>
          <p14:tracePt t="18808" x="1758950" y="3108325"/>
          <p14:tracePt t="18824" x="1768475" y="3098800"/>
          <p14:tracePt t="18841" x="1784350" y="3082925"/>
          <p14:tracePt t="18857" x="1793875" y="3073400"/>
          <p14:tracePt t="18874" x="1803400" y="3063875"/>
          <p14:tracePt t="18877" x="1809750" y="3057525"/>
          <p14:tracePt t="18891" x="1825625" y="3048000"/>
          <p14:tracePt t="18907" x="1835150" y="3038475"/>
          <p14:tracePt t="18924" x="1851025" y="3016250"/>
          <p14:tracePt t="18941" x="1901825" y="2978150"/>
          <p14:tracePt t="18957" x="1949450" y="2936875"/>
          <p14:tracePt t="18974" x="2009775" y="2892425"/>
          <p14:tracePt t="18991" x="2114550" y="2787650"/>
          <p14:tracePt t="19007" x="2174875" y="2695575"/>
          <p14:tracePt t="19024" x="2222500" y="2616200"/>
          <p14:tracePt t="19041" x="2260600" y="2565400"/>
          <p14:tracePt t="19058" x="2270125" y="2540000"/>
          <p14:tracePt t="19074" x="2282825" y="2530475"/>
          <p14:tracePt t="19092" x="2295525" y="2517775"/>
          <p14:tracePt t="19108" x="2311400" y="2501900"/>
          <p14:tracePt t="19125" x="2327275" y="2486025"/>
          <p14:tracePt t="19141" x="2336800" y="2476500"/>
          <p14:tracePt t="19158" x="2339975" y="2466975"/>
          <p14:tracePt t="19174" x="2339975" y="2460625"/>
          <p14:tracePt t="19246" x="2333625" y="2460625"/>
          <p14:tracePt t="19253" x="2330450" y="2460625"/>
          <p14:tracePt t="19260" x="2324100" y="2460625"/>
          <p14:tracePt t="19273" x="2314575" y="2460625"/>
          <p14:tracePt t="19291" x="2286000" y="2460625"/>
          <p14:tracePt t="19307" x="2266950" y="2460625"/>
          <p14:tracePt t="19324" x="2209800" y="2460625"/>
          <p14:tracePt t="19340" x="2165350" y="2460625"/>
          <p14:tracePt t="19358" x="2124075" y="2460625"/>
          <p14:tracePt t="19374" x="2076450" y="2460625"/>
          <p14:tracePt t="19391" x="2044700" y="2460625"/>
          <p14:tracePt t="19407" x="2022475" y="2460625"/>
          <p14:tracePt t="19423" x="1984375" y="2460625"/>
          <p14:tracePt t="19441" x="1968500" y="2460625"/>
          <p14:tracePt t="19457" x="1946275" y="2463800"/>
          <p14:tracePt t="19474" x="1911350" y="2470150"/>
          <p14:tracePt t="19490" x="1889125" y="2470150"/>
          <p14:tracePt t="19507" x="1879600" y="2470150"/>
          <p14:tracePt t="19523" x="1866900" y="2470150"/>
          <p14:tracePt t="19540" x="1857375" y="2470150"/>
          <p14:tracePt t="19558" x="1851025" y="2470150"/>
          <p14:tracePt t="19574" x="1841500" y="2470150"/>
          <p14:tracePt t="19590" x="1841500" y="2473325"/>
          <p14:tracePt t="19608" x="1841500" y="2479675"/>
          <p14:tracePt t="19623" x="1841500" y="2482850"/>
          <p14:tracePt t="19644" x="1841500" y="2489200"/>
          <p14:tracePt t="19658" x="1841500" y="2492375"/>
          <p14:tracePt t="19674" x="1841500" y="2508250"/>
          <p14:tracePt t="19690" x="1841500" y="2514600"/>
          <p14:tracePt t="19708" x="1857375" y="2527300"/>
          <p14:tracePt t="19740" x="1863725" y="2527300"/>
          <p14:tracePt t="19758" x="1866900" y="2527300"/>
          <p14:tracePt t="19774" x="1876425" y="2527300"/>
          <p14:tracePt t="19790" x="1885950" y="2527300"/>
          <p14:tracePt t="19808" x="1908175" y="2527300"/>
          <p14:tracePt t="19824" x="1917700" y="2527300"/>
          <p14:tracePt t="19841" x="1927225" y="2527300"/>
          <p14:tracePt t="19858" x="1943100" y="2527300"/>
          <p14:tracePt t="21340" x="1930400" y="2584450"/>
          <p14:tracePt t="21346" x="1911350" y="2698750"/>
          <p14:tracePt t="21357" x="1901825" y="2813050"/>
          <p14:tracePt t="21375" x="1911350" y="3197225"/>
          <p14:tracePt t="21390" x="1930400" y="3460750"/>
          <p14:tracePt t="21407" x="1968500" y="3705225"/>
          <p14:tracePt t="21424" x="1987550" y="4035425"/>
          <p14:tracePt t="21457" x="1971675" y="4413250"/>
          <p14:tracePt t="21490" x="1879600" y="4845050"/>
          <p14:tracePt t="21509" x="1838325" y="4965700"/>
          <p14:tracePt t="21526" x="1778000" y="5137150"/>
          <p14:tracePt t="21540" x="1762125" y="5222875"/>
          <p14:tracePt t="21557" x="1749425" y="5286375"/>
          <p14:tracePt t="21573" x="1727200" y="5359400"/>
          <p14:tracePt t="21590" x="1711325" y="5391150"/>
          <p14:tracePt t="21607" x="1698625" y="5413375"/>
          <p14:tracePt t="21624" x="1682750" y="5435600"/>
          <p14:tracePt t="21641" x="1673225" y="5445125"/>
          <p14:tracePt t="21657" x="1657350" y="5448300"/>
          <p14:tracePt t="21673" x="1638300" y="5448300"/>
          <p14:tracePt t="21690" x="1616075" y="5448300"/>
          <p14:tracePt t="21707" x="1571625" y="5448300"/>
          <p14:tracePt t="21724" x="1485900" y="5448300"/>
          <p14:tracePt t="21741" x="1397000" y="5448300"/>
          <p14:tracePt t="21757" x="1346200" y="5448300"/>
          <p14:tracePt t="21773" x="1250950" y="5448300"/>
          <p14:tracePt t="21790" x="1200150" y="5448300"/>
          <p14:tracePt t="21807" x="1162050" y="5448300"/>
          <p14:tracePt t="21823" x="1108075" y="5448300"/>
          <p14:tracePt t="21840" x="1073150" y="5448300"/>
          <p14:tracePt t="21857" x="1050925" y="5448300"/>
          <p14:tracePt t="21874" x="1016000" y="5448300"/>
          <p14:tracePt t="21890" x="1009650" y="5448300"/>
          <p14:tracePt t="22144" x="1006475" y="5435600"/>
          <p14:tracePt t="22151" x="1000125" y="5426075"/>
          <p14:tracePt t="22158" x="993775" y="5413375"/>
          <p14:tracePt t="22173" x="981075" y="5381625"/>
          <p14:tracePt t="22191" x="971550" y="5365750"/>
          <p14:tracePt t="22207" x="955675" y="5340350"/>
          <p14:tracePt t="22223" x="949325" y="5330825"/>
          <p14:tracePt t="22257" x="933450" y="5305425"/>
          <p14:tracePt t="22290" x="920750" y="5280025"/>
          <p14:tracePt t="22307" x="904875" y="5264150"/>
          <p14:tracePt t="22324" x="904875" y="5260975"/>
          <p14:tracePt t="22341" x="904875" y="5254625"/>
          <p14:tracePt t="22357" x="904875" y="5238750"/>
          <p14:tracePt t="22373" x="898525" y="5238750"/>
          <p14:tracePt t="22390" x="895350" y="5238750"/>
          <p14:tracePt t="22407" x="885825" y="5238750"/>
          <p14:tracePt t="22423" x="876300" y="5238750"/>
          <p14:tracePt t="22440" x="866775" y="5238750"/>
          <p14:tracePt t="22464" x="854075" y="5238750"/>
          <p14:tracePt t="22478" x="854075" y="5248275"/>
          <p14:tracePt t="22491" x="854075" y="5251450"/>
          <p14:tracePt t="22508" x="844550" y="5267325"/>
          <p14:tracePt t="22524" x="844550" y="5283200"/>
          <p14:tracePt t="22542" x="831850" y="5324475"/>
          <p14:tracePt t="22558" x="825500" y="5359400"/>
          <p14:tracePt t="22574" x="825500" y="5381625"/>
          <p14:tracePt t="22591" x="825500" y="5422900"/>
          <p14:tracePt t="22607" x="825500" y="5432425"/>
          <p14:tracePt t="22623" x="825500" y="5441950"/>
          <p14:tracePt t="22640" x="825500" y="5451475"/>
          <p14:tracePt t="22657" x="825500" y="5467350"/>
          <p14:tracePt t="22673" x="825500" y="5476875"/>
          <p14:tracePt t="22764" x="828675" y="5473700"/>
          <p14:tracePt t="22771" x="831850" y="5470525"/>
          <p14:tracePt t="22778" x="838200" y="5464175"/>
          <p14:tracePt t="22791" x="847725" y="5454650"/>
          <p14:tracePt t="22807" x="857250" y="5445125"/>
          <p14:tracePt t="22823" x="857250" y="5435600"/>
          <p14:tracePt t="22840" x="857250" y="5419725"/>
          <p14:tracePt t="22857" x="857250" y="5407025"/>
          <p14:tracePt t="22873" x="857250" y="5394325"/>
          <p14:tracePt t="22891" x="857250" y="5391150"/>
          <p14:tracePt t="22907" x="857250" y="5384800"/>
          <p14:tracePt t="22923" x="857250" y="5381625"/>
          <p14:tracePt t="22941" x="857250" y="5372100"/>
          <p14:tracePt t="22956" x="857250" y="5362575"/>
          <p14:tracePt t="22973" x="857250" y="5349875"/>
          <p14:tracePt t="22990" x="857250" y="5346700"/>
          <p14:tracePt t="23007" x="857250" y="5340350"/>
          <p14:tracePt t="23040" x="857250" y="5337175"/>
          <p14:tracePt t="23142" x="863600" y="5337175"/>
          <p14:tracePt t="23161" x="866775" y="5337175"/>
          <p14:tracePt t="23169" x="873125" y="5337175"/>
          <p14:tracePt t="23175" x="876300" y="5337175"/>
          <p14:tracePt t="23190" x="889000" y="5337175"/>
          <p14:tracePt t="23207" x="898525" y="5327650"/>
          <p14:tracePt t="23223" x="914400" y="5308600"/>
          <p14:tracePt t="23241" x="927100" y="5295900"/>
          <p14:tracePt t="23257" x="942975" y="5286375"/>
          <p14:tracePt t="23274" x="958850" y="5273675"/>
          <p14:tracePt t="23290" x="974725" y="5273675"/>
          <p14:tracePt t="23307" x="984250" y="5273675"/>
          <p14:tracePt t="23325" x="993775" y="5273675"/>
          <p14:tracePt t="23341" x="993775" y="5280025"/>
          <p14:tracePt t="23358" x="993775" y="5289550"/>
          <p14:tracePt t="23376" x="993775" y="5305425"/>
          <p14:tracePt t="23391" x="993775" y="5321300"/>
          <p14:tracePt t="23407" x="993775" y="5330825"/>
          <p14:tracePt t="23424" x="993775" y="5346700"/>
          <p14:tracePt t="23440" x="993775" y="5378450"/>
          <p14:tracePt t="23457" x="993775" y="5394325"/>
          <p14:tracePt t="23474" x="993775" y="5410200"/>
          <p14:tracePt t="23490" x="993775" y="5426075"/>
          <p14:tracePt t="23507" x="993775" y="5435600"/>
          <p14:tracePt t="23524" x="993775" y="5448300"/>
          <p14:tracePt t="23557" x="1003300" y="5448300"/>
          <p14:tracePt t="23573" x="1019175" y="5438775"/>
          <p14:tracePt t="23590" x="1028700" y="5407025"/>
          <p14:tracePt t="23607" x="1041400" y="5368925"/>
          <p14:tracePt t="23624" x="1060450" y="5321300"/>
          <p14:tracePt t="23640" x="1060450" y="5299075"/>
          <p14:tracePt t="23657" x="1060450" y="5270500"/>
          <p14:tracePt t="23674" x="1060450" y="5222875"/>
          <p14:tracePt t="23690" x="1060450" y="5200650"/>
          <p14:tracePt t="23707" x="1060450" y="5184775"/>
          <p14:tracePt t="23724" x="1060450" y="5162550"/>
          <p14:tracePt t="23740" x="1047750" y="5159375"/>
          <p14:tracePt t="23758" x="1038225" y="5159375"/>
          <p14:tracePt t="23774" x="1025525" y="5159375"/>
          <p14:tracePt t="23790" x="1016000" y="5159375"/>
          <p14:tracePt t="23807" x="1006475" y="5159375"/>
          <p14:tracePt t="23824" x="990600" y="5159375"/>
          <p14:tracePt t="23840" x="981075" y="5159375"/>
          <p14:tracePt t="23857" x="971550" y="5159375"/>
          <p14:tracePt t="23874" x="952500" y="5159375"/>
          <p14:tracePt t="23890" x="939800" y="5165725"/>
          <p14:tracePt t="23907" x="930275" y="5181600"/>
          <p14:tracePt t="23923" x="911225" y="5197475"/>
          <p14:tracePt t="23940" x="901700" y="5207000"/>
          <p14:tracePt t="23957" x="892175" y="5216525"/>
          <p14:tracePt t="23959" x="885825" y="5219700"/>
          <p14:tracePt t="23973" x="879475" y="5235575"/>
          <p14:tracePt t="23990" x="879475" y="5245100"/>
          <p14:tracePt t="24008" x="879475" y="5267325"/>
          <p14:tracePt t="24023" x="879475" y="5295900"/>
          <p14:tracePt t="24040" x="882650" y="5318125"/>
          <p14:tracePt t="24057" x="889000" y="5349875"/>
          <p14:tracePt t="24074" x="908050" y="5384800"/>
          <p14:tracePt t="24091" x="923925" y="5407025"/>
          <p14:tracePt t="24108" x="946150" y="5429250"/>
          <p14:tracePt t="24123" x="984250" y="5441950"/>
          <p14:tracePt t="24140" x="1022350" y="5454650"/>
          <p14:tracePt t="24157" x="1069975" y="5473700"/>
          <p14:tracePt t="24173" x="1101725" y="5476875"/>
          <p14:tracePt t="24190" x="1111250" y="5476875"/>
          <p14:tracePt t="24207" x="1123950" y="5476875"/>
          <p14:tracePt t="24224" x="1130300" y="5476875"/>
          <p14:tracePt t="24257" x="1149350" y="5461000"/>
          <p14:tracePt t="24273" x="1158875" y="5451475"/>
          <p14:tracePt t="24290" x="1158875" y="5441950"/>
          <p14:tracePt t="24307" x="1158875" y="5426075"/>
          <p14:tracePt t="24323" x="1158875" y="5422900"/>
          <p14:tracePt t="24635" x="1165225" y="5410200"/>
          <p14:tracePt t="24642" x="1171575" y="5400675"/>
          <p14:tracePt t="24657" x="1177925" y="5384800"/>
          <p14:tracePt t="24673" x="1177925" y="5368925"/>
          <p14:tracePt t="24690" x="1177925" y="5359400"/>
          <p14:tracePt t="24707" x="1177925" y="5343525"/>
          <p14:tracePt t="24740" x="1177925" y="5314950"/>
          <p14:tracePt t="24773" x="1174750" y="5283200"/>
          <p14:tracePt t="24791" x="1158875" y="5264150"/>
          <p14:tracePt t="24806" x="1143000" y="5254625"/>
          <p14:tracePt t="24823" x="1127125" y="5254625"/>
          <p14:tracePt t="24840" x="1108075" y="5254625"/>
          <p14:tracePt t="24857" x="1066800" y="5254625"/>
          <p14:tracePt t="24873" x="1038225" y="5254625"/>
          <p14:tracePt t="24891" x="1003300" y="5254625"/>
          <p14:tracePt t="24906" x="987425" y="5254625"/>
          <p14:tracePt t="24923" x="977900" y="5260975"/>
          <p14:tracePt t="24940" x="962025" y="5280025"/>
          <p14:tracePt t="24957" x="952500" y="5295900"/>
          <p14:tracePt t="24973" x="936625" y="5314950"/>
          <p14:tracePt t="24991" x="930275" y="5353050"/>
          <p14:tracePt t="25007" x="930275" y="5362575"/>
          <p14:tracePt t="25023" x="930275" y="5372100"/>
          <p14:tracePt t="25040" x="930275" y="5391150"/>
          <p14:tracePt t="25057" x="936625" y="5400675"/>
          <p14:tracePt t="25073" x="971550" y="5419725"/>
          <p14:tracePt t="25090" x="1038225" y="5445125"/>
          <p14:tracePt t="25107" x="1076325" y="5457825"/>
          <p14:tracePt t="25123" x="1092200" y="5464175"/>
          <p14:tracePt t="25140" x="1108075" y="5464175"/>
          <p14:tracePt t="25157" x="1120775" y="5464175"/>
          <p14:tracePt t="25173" x="1130300" y="5464175"/>
          <p14:tracePt t="25190" x="1146175" y="5461000"/>
          <p14:tracePt t="25454" x="1155700" y="5461000"/>
          <p14:tracePt t="25461" x="1168400" y="5454650"/>
          <p14:tracePt t="25473" x="1187450" y="5448300"/>
          <p14:tracePt t="25490" x="1311275" y="5403850"/>
          <p14:tracePt t="25507" x="1441450" y="5378450"/>
          <p14:tracePt t="25523" x="1597025" y="5330825"/>
          <p14:tracePt t="25540" x="1863725" y="5276850"/>
          <p14:tracePt t="25557" x="1997075" y="5213350"/>
          <p14:tracePt t="25573" x="2143125" y="5130800"/>
          <p14:tracePt t="25590" x="2311400" y="5006975"/>
          <p14:tracePt t="25607" x="2393950" y="4933950"/>
          <p14:tracePt t="25624" x="2501900" y="4816475"/>
          <p14:tracePt t="25640" x="2565400" y="4756150"/>
          <p14:tracePt t="25657" x="2600325" y="4695825"/>
          <p14:tracePt t="25674" x="2628900" y="4667250"/>
          <p14:tracePt t="25689" x="2638425" y="4657725"/>
          <p14:tracePt t="25707" x="2638425" y="4651375"/>
          <p14:tracePt t="25723" x="2638425" y="4648200"/>
          <p14:tracePt t="25789" x="2632075" y="4648200"/>
          <p14:tracePt t="25794" x="2628900" y="4648200"/>
          <p14:tracePt t="25807" x="2619375" y="4648200"/>
          <p14:tracePt t="25823" x="2597150" y="4660900"/>
          <p14:tracePt t="25840" x="2559050" y="4686300"/>
          <p14:tracePt t="25856" x="2489200" y="4714875"/>
          <p14:tracePt t="25873" x="2352675" y="4772025"/>
          <p14:tracePt t="25890" x="2286000" y="4794250"/>
          <p14:tracePt t="25907" x="2209800" y="4826000"/>
          <p14:tracePt t="25924" x="2111375" y="4876800"/>
          <p14:tracePt t="25940" x="2044700" y="4914900"/>
          <p14:tracePt t="25956" x="1997075" y="4943475"/>
          <p14:tracePt t="25973" x="1958975" y="4984750"/>
          <p14:tracePt t="25990" x="1933575" y="5003800"/>
          <p14:tracePt t="26006" x="1924050" y="5013325"/>
          <p14:tracePt t="26023" x="1908175" y="5035550"/>
          <p14:tracePt t="26040" x="1908175" y="5045075"/>
          <p14:tracePt t="26056" x="1908175" y="5054600"/>
          <p14:tracePt t="26073" x="1908175" y="5064125"/>
          <p14:tracePt t="26090" x="1911350" y="5064125"/>
          <p14:tracePt t="26158" x="1917700" y="5064125"/>
          <p14:tracePt t="26202" x="1920875" y="5064125"/>
          <p14:tracePt t="26209" x="1927225" y="5064125"/>
          <p14:tracePt t="26223" x="1930400" y="5064125"/>
          <p14:tracePt t="26338" x="1936750" y="5064125"/>
          <p14:tracePt t="26614" x="1946275" y="5067300"/>
          <p14:tracePt t="26621" x="1952625" y="5073650"/>
          <p14:tracePt t="26628" x="1962150" y="5083175"/>
          <p14:tracePt t="26640" x="1968500" y="5083175"/>
          <p14:tracePt t="26656" x="1981200" y="5095875"/>
          <p14:tracePt t="26673" x="1990725" y="5099050"/>
          <p14:tracePt t="26690" x="2000250" y="5105400"/>
          <p14:tracePt t="26723" x="2032000" y="5140325"/>
          <p14:tracePt t="26756" x="2133600" y="5289550"/>
          <p14:tracePt t="26773" x="2190750" y="5372100"/>
          <p14:tracePt t="26792" x="2263775" y="5597525"/>
          <p14:tracePt t="26807" x="2282825" y="5737225"/>
          <p14:tracePt t="26823" x="2298700" y="5899150"/>
          <p14:tracePt t="26840" x="2298700" y="6048375"/>
          <p14:tracePt t="26857" x="2298700" y="6254750"/>
          <p14:tracePt t="26873" x="2298700" y="6369050"/>
          <p14:tracePt t="26890" x="2286000" y="6511925"/>
          <p14:tracePt t="26907" x="2273300" y="6565900"/>
          <p14:tracePt t="26923" x="2260600" y="6597650"/>
          <p14:tracePt t="26941" x="2238375" y="6638925"/>
          <p14:tracePt t="26957" x="2228850" y="6648450"/>
          <p14:tracePt t="26973" x="2219325" y="6657975"/>
          <p14:tracePt t="26990" x="2209800" y="6677025"/>
          <p14:tracePt t="27007" x="2209800" y="6689725"/>
          <p14:tracePt t="27023" x="2209800" y="6699250"/>
          <p14:tracePt t="27056" x="2209800" y="6702425"/>
          <p14:tracePt t="27084" x="2209800" y="6708775"/>
          <p14:tracePt t="27112" x="2203450" y="6711950"/>
          <p14:tracePt t="27148" x="2203450" y="6721475"/>
          <p14:tracePt t="27226" x="2203450" y="6727825"/>
          <p14:tracePt t="27326" x="2193925" y="6727825"/>
          <p14:tracePt t="27383" x="2187575" y="6727825"/>
          <p14:tracePt t="27390" x="2184400" y="6727825"/>
          <p14:tracePt t="27404" x="2178050" y="6727825"/>
          <p14:tracePt t="27432" x="2174875" y="6727825"/>
          <p14:tracePt t="28978" x="2257425" y="6670675"/>
          <p14:tracePt t="28991" x="2374900" y="6581775"/>
          <p14:tracePt t="29007" x="2533650" y="6429375"/>
          <p14:tracePt t="29027" x="2803525" y="6140450"/>
          <p14:tracePt t="29048" x="3206750" y="5737225"/>
          <p14:tracePt t="29075" x="3584575" y="5308600"/>
          <p14:tracePt t="29108" x="4105275" y="4514850"/>
          <p14:tracePt t="29124" x="4232275" y="4283075"/>
          <p14:tracePt t="29141" x="4422775" y="3838575"/>
          <p14:tracePt t="29157" x="4470400" y="3632200"/>
          <p14:tracePt t="29173" x="4489450" y="3413125"/>
          <p14:tracePt t="29190" x="4435475" y="3063875"/>
          <p14:tracePt t="29209" x="4359275" y="2863850"/>
          <p14:tracePt t="29632" x="4394200" y="2768600"/>
          <p14:tracePt t="29639" x="4429125" y="2695575"/>
          <p14:tracePt t="29646" x="4467225" y="2613025"/>
          <p14:tracePt t="29656" x="4495800" y="2530475"/>
          <p14:tracePt t="29690" x="4587875" y="2111375"/>
          <p14:tracePt t="29725" x="4610100" y="1851025"/>
          <p14:tracePt t="29740" x="4610100" y="1768475"/>
          <p14:tracePt t="29756" x="4610100" y="1708150"/>
          <p14:tracePt t="29773" x="4610100" y="1647825"/>
          <p14:tracePt t="29790" x="4610100" y="1562100"/>
          <p14:tracePt t="29807" x="4625975" y="1501775"/>
          <p14:tracePt t="29823" x="4632325" y="1438275"/>
          <p14:tracePt t="29840" x="4638675" y="1368425"/>
          <p14:tracePt t="29856" x="4638675" y="1323975"/>
          <p14:tracePt t="29872" x="4638675" y="1295400"/>
          <p14:tracePt t="29890" x="4613275" y="1222375"/>
          <p14:tracePt t="29906" x="4600575" y="1165225"/>
          <p14:tracePt t="29923" x="4578350" y="1082675"/>
          <p14:tracePt t="29940" x="4572000" y="1038225"/>
          <p14:tracePt t="29956" x="4572000" y="993775"/>
          <p14:tracePt t="29973" x="4572000" y="962025"/>
          <p14:tracePt t="29989" x="4562475" y="923925"/>
          <p14:tracePt t="30006" x="4540250" y="885825"/>
          <p14:tracePt t="30023" x="4521200" y="822325"/>
          <p14:tracePt t="30039" x="4508500" y="774700"/>
          <p14:tracePt t="30056" x="4495800" y="739775"/>
          <p14:tracePt t="30073" x="4476750" y="717550"/>
          <p14:tracePt t="30089" x="4464050" y="701675"/>
          <p14:tracePt t="30106" x="4454525" y="685800"/>
          <p14:tracePt t="30123" x="4419600" y="666750"/>
          <p14:tracePt t="30140" x="4397375" y="657225"/>
          <p14:tracePt t="30156" x="4368800" y="657225"/>
          <p14:tracePt t="30173" x="4327525" y="657225"/>
          <p14:tracePt t="30189" x="4305300" y="657225"/>
          <p14:tracePt t="30206" x="4283075" y="657225"/>
          <p14:tracePt t="30222" x="4244975" y="657225"/>
          <p14:tracePt t="30239" x="4213225" y="657225"/>
          <p14:tracePt t="30256" x="4178300" y="657225"/>
          <p14:tracePt t="30273" x="4124325" y="657225"/>
          <p14:tracePt t="30289" x="4092575" y="657225"/>
          <p14:tracePt t="30306" x="4076700" y="657225"/>
          <p14:tracePt t="30322" x="4064000" y="657225"/>
          <p14:tracePt t="30339" x="4054475" y="650875"/>
          <p14:tracePt t="30357" x="4035425" y="635000"/>
          <p14:tracePt t="30372" x="4000500" y="615950"/>
          <p14:tracePt t="30389" x="3971925" y="609600"/>
          <p14:tracePt t="30406" x="3956050" y="606425"/>
          <p14:tracePt t="30422" x="3940175" y="596900"/>
          <p14:tracePt t="30440" x="3924300" y="590550"/>
          <p14:tracePt t="30456" x="3914775" y="590550"/>
          <p14:tracePt t="30472" x="3898900" y="574675"/>
          <p14:tracePt t="30489" x="3889375" y="568325"/>
          <p14:tracePt t="30506" x="3873500" y="565150"/>
          <p14:tracePt t="30522" x="3841750" y="558800"/>
          <p14:tracePt t="30539" x="3813175" y="558800"/>
          <p14:tracePt t="30556" x="3790950" y="558800"/>
          <p14:tracePt t="30572" x="3749675" y="558800"/>
          <p14:tracePt t="30589" x="3721100" y="558800"/>
          <p14:tracePt t="30610" x="3635375" y="558800"/>
          <p14:tracePt t="30623" x="3590925" y="558800"/>
          <p14:tracePt t="30639" x="3546475" y="561975"/>
          <p14:tracePt t="30658" x="3492500" y="568325"/>
          <p14:tracePt t="30674" x="3470275" y="574675"/>
          <p14:tracePt t="30690" x="3438525" y="574675"/>
          <p14:tracePt t="30706" x="3390900" y="574675"/>
          <p14:tracePt t="30723" x="3362325" y="574675"/>
          <p14:tracePt t="30739" x="3317875" y="574675"/>
          <p14:tracePt t="30757" x="3270250" y="574675"/>
          <p14:tracePt t="30773" x="3248025" y="574675"/>
          <p14:tracePt t="30790" x="3228975" y="574675"/>
          <p14:tracePt t="30807" x="3187700" y="574675"/>
          <p14:tracePt t="30823" x="3165475" y="581025"/>
          <p14:tracePt t="30839" x="3133725" y="593725"/>
          <p14:tracePt t="30856" x="3114675" y="603250"/>
          <p14:tracePt t="30872" x="3092450" y="612775"/>
          <p14:tracePt t="30890" x="3070225" y="625475"/>
          <p14:tracePt t="30906" x="3054350" y="647700"/>
          <p14:tracePt t="30923" x="3038475" y="657225"/>
          <p14:tracePt t="30940" x="3025775" y="666750"/>
          <p14:tracePt t="30956" x="3009900" y="701675"/>
          <p14:tracePt t="30972" x="3000375" y="723900"/>
          <p14:tracePt t="30989" x="2974975" y="749300"/>
          <p14:tracePt t="31006" x="2955925" y="790575"/>
          <p14:tracePt t="31023" x="2943225" y="835025"/>
          <p14:tracePt t="31040" x="2905125" y="904875"/>
          <p14:tracePt t="31056" x="2882900" y="1028700"/>
          <p14:tracePt t="31072" x="2867025" y="1101725"/>
          <p14:tracePt t="31090" x="2847975" y="1158875"/>
          <p14:tracePt t="31091" x="2841625" y="1177925"/>
          <p14:tracePt t="31106" x="2835275" y="1216025"/>
          <p14:tracePt t="31123" x="2835275" y="1235075"/>
          <p14:tracePt t="31139" x="2835275" y="1273175"/>
          <p14:tracePt t="31156" x="2835275" y="1327150"/>
          <p14:tracePt t="31172" x="2828925" y="1371600"/>
          <p14:tracePt t="31189" x="2822575" y="1409700"/>
          <p14:tracePt t="31207" x="2816225" y="1473200"/>
          <p14:tracePt t="31223" x="2809875" y="1517650"/>
          <p14:tracePt t="31239" x="2803525" y="1555750"/>
          <p14:tracePt t="31257" x="2797175" y="1616075"/>
          <p14:tracePt t="31273" x="2784475" y="1654175"/>
          <p14:tracePt t="31290" x="2778125" y="1711325"/>
          <p14:tracePt t="31306" x="2771775" y="1739900"/>
          <p14:tracePt t="31322" x="2759075" y="1784350"/>
          <p14:tracePt t="31340" x="2752725" y="1847850"/>
          <p14:tracePt t="31356" x="2752725" y="1892300"/>
          <p14:tracePt t="31373" x="2736850" y="1955800"/>
          <p14:tracePt t="31390" x="2730500" y="2041525"/>
          <p14:tracePt t="31406" x="2711450" y="2098675"/>
          <p14:tracePt t="31422" x="2705100" y="2133600"/>
          <p14:tracePt t="31440" x="2692400" y="2197100"/>
          <p14:tracePt t="31456" x="2679700" y="2241550"/>
          <p14:tracePt t="31472" x="2679700" y="2286000"/>
          <p14:tracePt t="31490" x="2663825" y="2349500"/>
          <p14:tracePt t="31506" x="2651125" y="2387600"/>
          <p14:tracePt t="31523" x="2641600" y="2419350"/>
          <p14:tracePt t="31539" x="2622550" y="2466975"/>
          <p14:tracePt t="31556" x="2609850" y="2498725"/>
          <p14:tracePt t="31573" x="2590800" y="2530475"/>
          <p14:tracePt t="31589" x="2584450" y="2562225"/>
          <p14:tracePt t="31606" x="2584450" y="2584450"/>
          <p14:tracePt t="31623" x="2584450" y="2590800"/>
          <p14:tracePt t="31974" x="2578100" y="2619375"/>
          <p14:tracePt t="31982" x="2571750" y="2670175"/>
          <p14:tracePt t="31989" x="2565400" y="2695575"/>
          <p14:tracePt t="32006" x="2549525" y="2768600"/>
          <p14:tracePt t="32023" x="2536825" y="2832100"/>
          <p14:tracePt t="32039" x="2508250" y="2898775"/>
          <p14:tracePt t="32073" x="2486025" y="2990850"/>
          <p14:tracePt t="32106" x="2479675" y="3079750"/>
          <p14:tracePt t="32123" x="2479675" y="3136900"/>
          <p14:tracePt t="32139" x="2473325" y="3159125"/>
          <p14:tracePt t="32156" x="2473325" y="3181350"/>
          <p14:tracePt t="32173" x="2466975" y="3222625"/>
          <p14:tracePt t="32189" x="2466975" y="3232150"/>
          <p14:tracePt t="32206" x="2466975" y="3244850"/>
          <p14:tracePt t="32223" x="2466975" y="3260725"/>
          <p14:tracePt t="32239" x="2466975" y="3270250"/>
          <p14:tracePt t="32256" x="2466975" y="3279775"/>
          <p14:tracePt t="32272" x="2466975" y="3302000"/>
          <p14:tracePt t="32289" x="2466975" y="3311525"/>
          <p14:tracePt t="32306" x="2466975" y="3321050"/>
          <p14:tracePt t="32323" x="2482850" y="3333750"/>
          <p14:tracePt t="32339" x="2489200" y="3346450"/>
          <p14:tracePt t="32356" x="2492375" y="3349625"/>
          <p14:tracePt t="32373" x="2514600" y="3359150"/>
          <p14:tracePt t="32389" x="2524125" y="3365500"/>
          <p14:tracePt t="32406" x="2533650" y="3368675"/>
          <p14:tracePt t="32423" x="2565400" y="3381375"/>
          <p14:tracePt t="32439" x="2587625" y="3387725"/>
          <p14:tracePt t="32456" x="2619375" y="3387725"/>
          <p14:tracePt t="32473" x="2651125" y="3387725"/>
          <p14:tracePt t="32489" x="2673350" y="3387725"/>
          <p14:tracePt t="32506" x="2695575" y="3387725"/>
          <p14:tracePt t="32522" x="2736850" y="3387725"/>
          <p14:tracePt t="32539" x="2771775" y="3387725"/>
          <p14:tracePt t="32555" x="2825750" y="3384550"/>
          <p14:tracePt t="32572" x="2895600" y="3378200"/>
          <p14:tracePt t="32589" x="2930525" y="3371850"/>
          <p14:tracePt t="32606" x="2962275" y="3371850"/>
          <p14:tracePt t="32623" x="2994025" y="3359150"/>
          <p14:tracePt t="32639" x="3009900" y="3349625"/>
          <p14:tracePt t="32656" x="3041650" y="3330575"/>
          <p14:tracePt t="32673" x="3098800" y="3311525"/>
          <p14:tracePt t="32689" x="3136900" y="3298825"/>
          <p14:tracePt t="32707" x="3200400" y="3279775"/>
          <p14:tracePt t="32723" x="3244850" y="3260725"/>
          <p14:tracePt t="32739" x="3276600" y="3248025"/>
          <p14:tracePt t="32758" x="3317875" y="3232150"/>
          <p14:tracePt t="32774" x="3355975" y="3219450"/>
          <p14:tracePt t="32790" x="3387725" y="3194050"/>
          <p14:tracePt t="32806" x="3463925" y="3152775"/>
          <p14:tracePt t="32823" x="3530600" y="3101975"/>
          <p14:tracePt t="32840" x="3622675" y="3032125"/>
          <p14:tracePt t="32856" x="3746500" y="2981325"/>
          <p14:tracePt t="32873" x="3889375" y="2879725"/>
          <p14:tracePt t="32889" x="3975100" y="2794000"/>
          <p14:tracePt t="32907" x="4114800" y="2635250"/>
          <p14:tracePt t="32924" x="4210050" y="2540000"/>
          <p14:tracePt t="32940" x="4321175" y="2390775"/>
          <p14:tracePt t="32956" x="4454525" y="2212975"/>
          <p14:tracePt t="32973" x="4511675" y="2139950"/>
          <p14:tracePt t="32990" x="4584700" y="2057400"/>
          <p14:tracePt t="33006" x="4699000" y="1892300"/>
          <p14:tracePt t="33022" x="4740275" y="1790700"/>
          <p14:tracePt t="33039" x="4765675" y="1714500"/>
          <p14:tracePt t="33056" x="4794250" y="1600200"/>
          <p14:tracePt t="33072" x="4810125" y="1517650"/>
          <p14:tracePt t="33089" x="4816475" y="1454150"/>
          <p14:tracePt t="33106" x="4822825" y="1374775"/>
          <p14:tracePt t="33122" x="4835525" y="1339850"/>
          <p14:tracePt t="33139" x="4835525" y="1301750"/>
          <p14:tracePt t="33156" x="4835525" y="1247775"/>
          <p14:tracePt t="33172" x="4835525" y="1219200"/>
          <p14:tracePt t="33189" x="4835525" y="1187450"/>
          <p14:tracePt t="33206" x="4835525" y="1139825"/>
          <p14:tracePt t="33223" x="4835525" y="1130300"/>
          <p14:tracePt t="33239" x="4835525" y="1120775"/>
          <p14:tracePt t="33255" x="4829175" y="1108075"/>
          <p14:tracePt t="33272" x="4819650" y="1092200"/>
          <p14:tracePt t="33289" x="4803775" y="1092200"/>
          <p14:tracePt t="33704" x="4803775" y="1066800"/>
          <p14:tracePt t="33712" x="4806950" y="1038225"/>
          <p14:tracePt t="33723" x="4813300" y="1012825"/>
          <p14:tracePt t="33740" x="4813300" y="965200"/>
          <p14:tracePt t="33772" x="4813300" y="939800"/>
          <p14:tracePt t="33806" x="4813300" y="911225"/>
          <p14:tracePt t="33823" x="4813300" y="898525"/>
          <p14:tracePt t="33839" x="4813300" y="885825"/>
          <p14:tracePt t="33856" x="4813300" y="863600"/>
          <p14:tracePt t="33873" x="4813300" y="847725"/>
          <p14:tracePt t="33889" x="4813300" y="828675"/>
          <p14:tracePt t="33906" x="4813300" y="806450"/>
          <p14:tracePt t="33922" x="4806950" y="790575"/>
          <p14:tracePt t="33939" x="4791075" y="771525"/>
          <p14:tracePt t="33956" x="4781550" y="755650"/>
          <p14:tracePt t="33973" x="4772025" y="746125"/>
          <p14:tracePt t="33989" x="4752975" y="730250"/>
          <p14:tracePt t="34006" x="4743450" y="720725"/>
          <p14:tracePt t="34023" x="4730750" y="704850"/>
          <p14:tracePt t="34039" x="4730750" y="695325"/>
          <p14:tracePt t="34056" x="4727575" y="688975"/>
          <p14:tracePt t="34073" x="4727575" y="679450"/>
          <p14:tracePt t="34089" x="4727575" y="669925"/>
          <p14:tracePt t="34123" x="4721225" y="669925"/>
          <p14:tracePt t="34139" x="4718050" y="660400"/>
          <p14:tracePt t="34173" x="4708525" y="660400"/>
          <p14:tracePt t="34189" x="4695825" y="660400"/>
          <p14:tracePt t="34206" x="4686300" y="660400"/>
          <p14:tracePt t="34223" x="4673600" y="660400"/>
          <p14:tracePt t="34239" x="4657725" y="660400"/>
          <p14:tracePt t="34255" x="4635500" y="660400"/>
          <p14:tracePt t="34273" x="4594225" y="660400"/>
          <p14:tracePt t="34289" x="4572000" y="660400"/>
          <p14:tracePt t="34306" x="4562475" y="660400"/>
          <p14:tracePt t="34323" x="4543425" y="660400"/>
          <p14:tracePt t="34339" x="4533900" y="660400"/>
          <p14:tracePt t="34356" x="4524375" y="660400"/>
          <p14:tracePt t="34373" x="4508500" y="660400"/>
          <p14:tracePt t="34389" x="4492625" y="660400"/>
          <p14:tracePt t="34406" x="4473575" y="660400"/>
          <p14:tracePt t="34423" x="4438650" y="660400"/>
          <p14:tracePt t="34439" x="4429125" y="660400"/>
          <p14:tracePt t="34456" x="4419600" y="660400"/>
          <p14:tracePt t="34472" x="4406900" y="660400"/>
          <p14:tracePt t="34489" x="4391025" y="666750"/>
          <p14:tracePt t="34506" x="4381500" y="673100"/>
          <p14:tracePt t="34523" x="4359275" y="679450"/>
          <p14:tracePt t="34539" x="4330700" y="688975"/>
          <p14:tracePt t="34556" x="4305300" y="695325"/>
          <p14:tracePt t="34572" x="4264025" y="708025"/>
          <p14:tracePt t="34589" x="4241800" y="727075"/>
          <p14:tracePt t="34606" x="4210050" y="739775"/>
          <p14:tracePt t="34623" x="4197350" y="752475"/>
          <p14:tracePt t="34639" x="4181475" y="762000"/>
          <p14:tracePt t="34656" x="4149725" y="781050"/>
          <p14:tracePt t="34672" x="4114800" y="800100"/>
          <p14:tracePt t="34689" x="4083050" y="812800"/>
          <p14:tracePt t="34706" x="4060825" y="822325"/>
          <p14:tracePt t="34722" x="4025900" y="847725"/>
          <p14:tracePt t="34739" x="4016375" y="857250"/>
          <p14:tracePt t="34756" x="4003675" y="866775"/>
          <p14:tracePt t="34772" x="3984625" y="882650"/>
          <p14:tracePt t="34789" x="3965575" y="898525"/>
          <p14:tracePt t="34806" x="3949700" y="908050"/>
          <p14:tracePt t="34823" x="3914775" y="927100"/>
          <p14:tracePt t="34840" x="3898900" y="936625"/>
          <p14:tracePt t="34856" x="3889375" y="952500"/>
          <p14:tracePt t="34872" x="3863975" y="968375"/>
          <p14:tracePt t="34889" x="3854450" y="977900"/>
          <p14:tracePt t="34907" x="3838575" y="996950"/>
          <p14:tracePt t="34922" x="3822700" y="1016000"/>
          <p14:tracePt t="34939" x="3810000" y="1038225"/>
          <p14:tracePt t="34956" x="3778250" y="1082675"/>
          <p14:tracePt t="34972" x="3759200" y="1104900"/>
          <p14:tracePt t="34989" x="3749675" y="1130300"/>
          <p14:tracePt t="35006" x="3724275" y="1171575"/>
          <p14:tracePt t="35023" x="3711575" y="1193800"/>
          <p14:tracePt t="35039" x="3695700" y="1212850"/>
          <p14:tracePt t="35056" x="3679825" y="1244600"/>
          <p14:tracePt t="35072" x="3670300" y="1260475"/>
          <p14:tracePt t="35089" x="3657600" y="1282700"/>
          <p14:tracePt t="35107" x="3635375" y="1317625"/>
          <p14:tracePt t="35123" x="3622675" y="1346200"/>
          <p14:tracePt t="35140" x="3613150" y="1371600"/>
          <p14:tracePt t="35156" x="3587750" y="1412875"/>
          <p14:tracePt t="35172" x="3575050" y="1438275"/>
          <p14:tracePt t="35189" x="3565525" y="1466850"/>
          <p14:tracePt t="35206" x="3546475" y="1501775"/>
          <p14:tracePt t="35222" x="3527425" y="1533525"/>
          <p14:tracePt t="35239" x="3514725" y="1558925"/>
          <p14:tracePt t="35255" x="3498850" y="1600200"/>
          <p14:tracePt t="35272" x="3486150" y="1622425"/>
          <p14:tracePt t="35289" x="3467100" y="1654175"/>
          <p14:tracePt t="35305" x="3451225" y="1689100"/>
          <p14:tracePt t="35322" x="3438525" y="1727200"/>
          <p14:tracePt t="35339" x="3425825" y="1758950"/>
          <p14:tracePt t="35355" x="3400425" y="1816100"/>
          <p14:tracePt t="35373" x="3387725" y="1844675"/>
          <p14:tracePt t="35389" x="3378200" y="1870075"/>
          <p14:tracePt t="35406" x="3359150" y="1911350"/>
          <p14:tracePt t="35422" x="3359150" y="1933575"/>
          <p14:tracePt t="35439" x="3359150" y="1949450"/>
          <p14:tracePt t="35455" x="3365500" y="1962150"/>
          <p14:tracePt t="35741" x="3336925" y="1968500"/>
          <p14:tracePt t="35748" x="3289300" y="1978025"/>
          <p14:tracePt t="35755" x="3251200" y="1984375"/>
          <p14:tracePt t="35772" x="3165475" y="2009775"/>
          <p14:tracePt t="35790" x="3025775" y="2063750"/>
          <p14:tracePt t="35806" x="2959100" y="2095500"/>
          <p14:tracePt t="35823" x="2901950" y="2130425"/>
          <p14:tracePt t="35840" x="2832100" y="2193925"/>
          <p14:tracePt t="35857" x="2800350" y="2235200"/>
          <p14:tracePt t="35873" x="2765425" y="2282825"/>
          <p14:tracePt t="35890" x="2727325" y="2346325"/>
          <p14:tracePt t="35906" x="2692400" y="2397125"/>
          <p14:tracePt t="35923" x="2673350" y="2435225"/>
          <p14:tracePt t="35939" x="2638425" y="2508250"/>
          <p14:tracePt t="35955" x="2625725" y="2552700"/>
          <p14:tracePt t="35972" x="2613025" y="2597150"/>
          <p14:tracePt t="35989" x="2593975" y="2654300"/>
          <p14:tracePt t="36006" x="2574925" y="2692400"/>
          <p14:tracePt t="36022" x="2562225" y="2730500"/>
          <p14:tracePt t="36039" x="2543175" y="2781300"/>
          <p14:tracePt t="36056" x="2530475" y="2816225"/>
          <p14:tracePt t="36072" x="2524125" y="2860675"/>
          <p14:tracePt t="36089" x="2524125" y="2924175"/>
          <p14:tracePt t="36105" x="2524125" y="2968625"/>
          <p14:tracePt t="36122" x="2524125" y="3003550"/>
          <p14:tracePt t="36139" x="2524125" y="3051175"/>
          <p14:tracePt t="36155" x="2524125" y="3095625"/>
          <p14:tracePt t="36172" x="2524125" y="3133725"/>
          <p14:tracePt t="36189" x="2533650" y="3203575"/>
          <p14:tracePt t="36206" x="2555875" y="3257550"/>
          <p14:tracePt t="36223" x="2590800" y="3317875"/>
          <p14:tracePt t="36239" x="2644775" y="3384550"/>
          <p14:tracePt t="36256" x="2695575" y="3438525"/>
          <p14:tracePt t="36273" x="2736850" y="3470275"/>
          <p14:tracePt t="36289" x="2803525" y="3514725"/>
          <p14:tracePt t="36306" x="2841625" y="3543300"/>
          <p14:tracePt t="36322" x="2908300" y="3578225"/>
          <p14:tracePt t="36339" x="3022600" y="3625850"/>
          <p14:tracePt t="36355" x="3101975" y="3663950"/>
          <p14:tracePt t="36373" x="3187700" y="3708400"/>
          <p14:tracePt t="36389" x="3213100" y="3724275"/>
          <p14:tracePt t="36406" x="3235325" y="3736975"/>
          <p14:tracePt t="36423" x="3257550" y="3740150"/>
          <p14:tracePt t="36439" x="3267075" y="3740150"/>
          <p14:tracePt t="36456" x="3292475" y="3740150"/>
          <p14:tracePt t="36474" x="3336925" y="3730625"/>
          <p14:tracePt t="36489" x="3359150" y="3721100"/>
          <p14:tracePt t="36506" x="3390900" y="3702050"/>
          <p14:tracePt t="36523" x="3419475" y="3686175"/>
          <p14:tracePt t="36539" x="3429000" y="3676650"/>
          <p14:tracePt t="36556" x="3444875" y="3663950"/>
          <p14:tracePt t="36573" x="3460750" y="3638550"/>
          <p14:tracePt t="36589" x="3470275" y="3613150"/>
          <p14:tracePt t="36605" x="3502025" y="3581400"/>
          <p14:tracePt t="36622" x="3543300" y="3524250"/>
          <p14:tracePt t="36638" x="3575050" y="3476625"/>
          <p14:tracePt t="36656" x="3622675" y="3406775"/>
          <p14:tracePt t="36672" x="3676650" y="3298825"/>
          <p14:tracePt t="36689" x="3705225" y="3241675"/>
          <p14:tracePt t="36706" x="3740150" y="3194050"/>
          <p14:tracePt t="36722" x="3781425" y="3101975"/>
          <p14:tracePt t="36739" x="3819525" y="3041650"/>
          <p14:tracePt t="36755" x="3873500" y="2971800"/>
          <p14:tracePt t="36772" x="3946525" y="2889250"/>
          <p14:tracePt t="36789" x="3990975" y="2838450"/>
          <p14:tracePt t="36806" x="4041775" y="2778125"/>
          <p14:tracePt t="36822" x="4143375" y="2654300"/>
          <p14:tracePt t="36839" x="4219575" y="2549525"/>
          <p14:tracePt t="36856" x="4286250" y="2457450"/>
          <p14:tracePt t="36872" x="4397375" y="2320925"/>
          <p14:tracePt t="36889" x="4476750" y="2206625"/>
          <p14:tracePt t="36906" x="4546600" y="2082800"/>
          <p14:tracePt t="36922" x="4622800" y="1981200"/>
          <p14:tracePt t="36939" x="4651375" y="1936750"/>
          <p14:tracePt t="36955" x="4692650" y="1885950"/>
          <p14:tracePt t="36973" x="4737100" y="1781175"/>
          <p14:tracePt t="36989" x="4765675" y="1733550"/>
          <p14:tracePt t="37005" x="4784725" y="1685925"/>
          <p14:tracePt t="37022" x="4803775" y="1628775"/>
          <p14:tracePt t="37039" x="4810125" y="1600200"/>
          <p14:tracePt t="37056" x="4810125" y="1577975"/>
          <p14:tracePt t="37072" x="4810125" y="1524000"/>
          <p14:tracePt t="37089" x="4810125" y="1485900"/>
          <p14:tracePt t="37105" x="4810125" y="1457325"/>
          <p14:tracePt t="37122" x="4810125" y="1416050"/>
          <p14:tracePt t="37139" x="4810125" y="1393825"/>
          <p14:tracePt t="37156" x="4810125" y="1362075"/>
          <p14:tracePt t="37172" x="4822825" y="1352550"/>
          <p14:tracePt t="37189" x="4826000" y="1336675"/>
          <p14:tracePt t="37206" x="4826000" y="1295400"/>
          <p14:tracePt t="37222" x="4826000" y="1273175"/>
          <p14:tracePt t="37239" x="4826000" y="1244600"/>
          <p14:tracePt t="37256" x="4813300" y="1216025"/>
          <p14:tracePt t="37272" x="4806950" y="1193800"/>
          <p14:tracePt t="37289" x="4800600" y="1184275"/>
          <p14:tracePt t="37306" x="4797425" y="1168400"/>
          <p14:tracePt t="37322" x="4797425" y="1158875"/>
          <p14:tracePt t="37339" x="4791075" y="1143000"/>
          <p14:tracePt t="37355" x="4787900" y="1130300"/>
          <p14:tracePt t="37372" x="4781550" y="1120775"/>
          <p14:tracePt t="37389" x="4772025" y="1108075"/>
          <p14:tracePt t="37405" x="4762500" y="1089025"/>
          <p14:tracePt t="37422" x="4762500" y="1079500"/>
          <p14:tracePt t="37439" x="4762500" y="1073150"/>
          <p14:tracePt t="37455" x="4756150" y="1063625"/>
          <p14:tracePt t="37472" x="4752975" y="1060450"/>
          <p14:tracePt t="37489" x="4746625" y="1047750"/>
          <p14:tracePt t="37505" x="4730750" y="1038225"/>
          <p14:tracePt t="37522" x="4721225" y="1035050"/>
          <p14:tracePt t="37539" x="4711700" y="1028700"/>
          <p14:tracePt t="37556" x="4705350" y="1025525"/>
          <p14:tracePt t="37572" x="4702175" y="1025525"/>
          <p14:tracePt t="37589" x="4695825" y="1016000"/>
          <p14:tracePt t="37605" x="4686300" y="1000125"/>
          <p14:tracePt t="37622" x="4676775" y="990600"/>
          <p14:tracePt t="37639" x="4660900" y="990600"/>
          <p14:tracePt t="37656" x="4648200" y="981075"/>
          <p14:tracePt t="37672" x="4641850" y="981075"/>
          <p14:tracePt t="37689" x="4632325" y="981075"/>
          <p14:tracePt t="37690" x="4625975" y="981075"/>
          <p14:tracePt t="37705" x="4622800" y="981075"/>
          <p14:tracePt t="37722" x="4606925" y="981075"/>
          <p14:tracePt t="37739" x="4597400" y="981075"/>
          <p14:tracePt t="37755" x="4581525" y="981075"/>
          <p14:tracePt t="37772" x="4572000" y="981075"/>
          <p14:tracePt t="37789" x="4552950" y="981075"/>
          <p14:tracePt t="37805" x="4543425" y="981075"/>
          <p14:tracePt t="38068" x="4537075" y="981075"/>
          <p14:tracePt t="38082" x="4533900" y="981075"/>
          <p14:tracePt t="38103" x="4527550" y="981075"/>
          <p14:tracePt t="38125" x="4518025" y="981075"/>
          <p14:tracePt t="38153" x="4514850" y="981075"/>
          <p14:tracePt t="38203" x="4508500" y="981075"/>
          <p14:tracePt t="38217" x="4502150" y="981075"/>
          <p14:tracePt t="38238" x="4489450" y="981075"/>
          <p14:tracePt t="38255" x="4483100" y="981075"/>
          <p14:tracePt t="38272" x="4479925" y="981075"/>
          <p14:tracePt t="38289" x="4470400" y="981075"/>
          <p14:tracePt t="38345" x="4464050" y="981075"/>
          <p14:tracePt t="38374" x="4457700" y="981075"/>
          <p14:tracePt t="38388" x="4454525" y="981075"/>
          <p14:tracePt t="38417" x="4448175" y="981075"/>
          <p14:tracePt t="38445" x="4448175" y="987425"/>
          <p14:tracePt t="38452" x="4448175" y="990600"/>
          <p14:tracePt t="38459" x="4448175" y="996950"/>
          <p14:tracePt t="38472" x="4448175" y="1006475"/>
          <p14:tracePt t="45316" x="4451350" y="1009650"/>
          <p14:tracePt t="45323" x="4460875" y="1016000"/>
          <p14:tracePt t="45339" x="4476750" y="1025525"/>
          <p14:tracePt t="45355" x="4486275" y="1035050"/>
          <p14:tracePt t="45372" x="4508500" y="1073150"/>
          <p14:tracePt t="45388" x="4521200" y="1089025"/>
          <p14:tracePt t="45405" x="4530725" y="1104900"/>
          <p14:tracePt t="45438" x="4530725" y="1133475"/>
          <p14:tracePt t="45472" x="4530725" y="1165225"/>
          <p14:tracePt t="45488" x="4530725" y="1174750"/>
          <p14:tracePt t="45505" x="4530725" y="1184275"/>
          <p14:tracePt t="45521" x="4530725" y="1196975"/>
          <p14:tracePt t="45538" x="4530725" y="1212850"/>
          <p14:tracePt t="45571" x="4530725" y="1222375"/>
          <p14:tracePt t="45588" x="4540250" y="1231900"/>
          <p14:tracePt t="45604" x="4575175" y="1238250"/>
          <p14:tracePt t="45621" x="4695825" y="1244600"/>
          <p14:tracePt t="45638" x="4787900" y="1244600"/>
          <p14:tracePt t="45655" x="4857750" y="1244600"/>
          <p14:tracePt t="45671" x="4946650" y="1241425"/>
          <p14:tracePt t="45688" x="5019675" y="1228725"/>
          <p14:tracePt t="45704" x="5105400" y="1212850"/>
          <p14:tracePt t="45721" x="5229225" y="1181100"/>
          <p14:tracePt t="45738" x="5280025" y="1181100"/>
          <p14:tracePt t="45754" x="5318125" y="1168400"/>
          <p14:tracePt t="45771" x="5372100" y="1162050"/>
          <p14:tracePt t="45788" x="5403850" y="1162050"/>
          <p14:tracePt t="45804" x="5426075" y="1155700"/>
          <p14:tracePt t="45805" x="5435600" y="1155700"/>
          <p14:tracePt t="45821" x="5457825" y="1155700"/>
          <p14:tracePt t="45838" x="5473700" y="1149350"/>
          <p14:tracePt t="45855" x="5495925" y="1146175"/>
          <p14:tracePt t="45871" x="5524500" y="1139825"/>
          <p14:tracePt t="45887" x="5537200" y="1139825"/>
          <p14:tracePt t="45904" x="5553075" y="1139825"/>
          <p14:tracePt t="45921" x="5588000" y="1127125"/>
          <p14:tracePt t="45938" x="5610225" y="1127125"/>
          <p14:tracePt t="45955" x="5657850" y="1120775"/>
          <p14:tracePt t="45971" x="5708650" y="1114425"/>
          <p14:tracePt t="45988" x="5778500" y="1114425"/>
          <p14:tracePt t="46005" x="5886450" y="1114425"/>
          <p14:tracePt t="46021" x="5988050" y="1114425"/>
          <p14:tracePt t="46038" x="6092825" y="1114425"/>
          <p14:tracePt t="46055" x="6264275" y="1114425"/>
          <p14:tracePt t="46071" x="6346825" y="1114425"/>
          <p14:tracePt t="46088" x="6442075" y="1120775"/>
          <p14:tracePt t="46104" x="6597650" y="1143000"/>
          <p14:tracePt t="46121" x="6667500" y="1143000"/>
          <p14:tracePt t="46138" x="6731000" y="1149350"/>
          <p14:tracePt t="46154" x="6810375" y="1165225"/>
          <p14:tracePt t="46171" x="6861175" y="1165225"/>
          <p14:tracePt t="46188" x="6905625" y="1171575"/>
          <p14:tracePt t="46204" x="6969125" y="1177925"/>
          <p14:tracePt t="46221" x="6991350" y="1181100"/>
          <p14:tracePt t="46238" x="7019925" y="1181100"/>
          <p14:tracePt t="46254" x="7035800" y="1193800"/>
          <p14:tracePt t="46271" x="7045325" y="1193800"/>
          <p14:tracePt t="46288" x="7054850" y="1203325"/>
          <p14:tracePt t="46304" x="7070725" y="1212850"/>
          <p14:tracePt t="46321" x="7070725" y="1222375"/>
          <p14:tracePt t="46338" x="7073900" y="1228725"/>
          <p14:tracePt t="46354" x="7073900" y="1231900"/>
          <p14:tracePt t="46371" x="7080250" y="1231900"/>
          <p14:tracePt t="46388" x="7083425" y="1241425"/>
          <p14:tracePt t="46405" x="7089775" y="1254125"/>
          <p14:tracePt t="46463" x="7089775" y="1257300"/>
          <p14:tracePt t="46498" x="7089775" y="1263650"/>
          <p14:tracePt t="46512" x="7086600" y="1263650"/>
          <p14:tracePt t="46521" x="7083425" y="1263650"/>
          <p14:tracePt t="46538" x="7073900" y="1266825"/>
          <p14:tracePt t="46554" x="7032625" y="1266825"/>
          <p14:tracePt t="46571" x="6969125" y="1282700"/>
          <p14:tracePt t="46588" x="6880225" y="1301750"/>
          <p14:tracePt t="46604" x="6794500" y="1327150"/>
          <p14:tracePt t="46621" x="6708775" y="1339850"/>
          <p14:tracePt t="46639" x="6575425" y="1365250"/>
          <p14:tracePt t="46655" x="6480175" y="1371600"/>
          <p14:tracePt t="46671" x="6353175" y="1381125"/>
          <p14:tracePt t="46688" x="6121400" y="1390650"/>
          <p14:tracePt t="46704" x="5972175" y="1409700"/>
          <p14:tracePt t="46721" x="5800725" y="1409700"/>
          <p14:tracePt t="46738" x="5603875" y="1419225"/>
          <p14:tracePt t="46756" x="5467350" y="1425575"/>
          <p14:tracePt t="46771" x="5327650" y="1435100"/>
          <p14:tracePt t="46788" x="5153025" y="1450975"/>
          <p14:tracePt t="46804" x="5026025" y="1450975"/>
          <p14:tracePt t="46821" x="4864100" y="1470025"/>
          <p14:tracePt t="46838" x="4632325" y="1479550"/>
          <p14:tracePt t="46855" x="4448175" y="1498600"/>
          <p14:tracePt t="46875" x="4241800" y="1508125"/>
          <p14:tracePt t="46888" x="4146550" y="1514475"/>
          <p14:tracePt t="46904" x="4064000" y="1524000"/>
          <p14:tracePt t="46921" x="3981450" y="1530350"/>
          <p14:tracePt t="46937" x="3879850" y="1543050"/>
          <p14:tracePt t="46955" x="3835400" y="1555750"/>
          <p14:tracePt t="46971" x="3790950" y="1577975"/>
          <p14:tracePt t="46988" x="3717925" y="1590675"/>
          <p14:tracePt t="47005" x="3689350" y="1590675"/>
          <p14:tracePt t="47021" x="3673475" y="1590675"/>
          <p14:tracePt t="47038" x="3657600" y="1590675"/>
          <p14:tracePt t="47055" x="3648075" y="1590675"/>
          <p14:tracePt t="47071" x="3632200" y="1590675"/>
          <p14:tracePt t="47088" x="3622675" y="1590675"/>
          <p14:tracePt t="47144" x="3625850" y="1587500"/>
          <p14:tracePt t="47152" x="3629025" y="1587500"/>
          <p14:tracePt t="47159" x="3635375" y="1584325"/>
          <p14:tracePt t="47171" x="3644900" y="1577975"/>
          <p14:tracePt t="47187" x="3660775" y="1555750"/>
          <p14:tracePt t="47205" x="3663950" y="1552575"/>
          <p14:tracePt t="47222" x="3673475" y="1536700"/>
          <p14:tracePt t="47238" x="3686175" y="1527175"/>
          <p14:tracePt t="47254" x="3702050" y="1511300"/>
          <p14:tracePt t="47271" x="3711575" y="1501775"/>
          <p14:tracePt t="47288" x="3730625" y="1485900"/>
          <p14:tracePt t="47304" x="3762375" y="1454150"/>
          <p14:tracePt t="47321" x="3806825" y="1425575"/>
          <p14:tracePt t="47338" x="3835400" y="1412875"/>
          <p14:tracePt t="47354" x="3860800" y="1393825"/>
          <p14:tracePt t="47371" x="3883025" y="1377950"/>
          <p14:tracePt t="47388" x="3892550" y="1368425"/>
          <p14:tracePt t="47404" x="3902075" y="1358900"/>
          <p14:tracePt t="47422" x="3921125" y="1339850"/>
          <p14:tracePt t="47438" x="3930650" y="1327150"/>
          <p14:tracePt t="47455" x="3940175" y="1327150"/>
          <p14:tracePt t="47471" x="3946525" y="1327150"/>
          <p14:tracePt t="47693" x="3943350" y="1327150"/>
          <p14:tracePt t="47700" x="3940175" y="1327150"/>
          <p14:tracePt t="47708" x="3933825" y="1327150"/>
          <p14:tracePt t="47721" x="3924300" y="1327150"/>
          <p14:tracePt t="47737" x="3914775" y="1327150"/>
          <p14:tracePt t="47754" x="3905250" y="1327150"/>
          <p14:tracePt t="47771" x="3895725" y="1327150"/>
          <p14:tracePt t="47814" x="3898900" y="1327150"/>
          <p14:tracePt t="47821" x="3908425" y="1327150"/>
          <p14:tracePt t="47838" x="3930650" y="1327150"/>
          <p14:tracePt t="47854" x="3952875" y="1323975"/>
          <p14:tracePt t="47871" x="3984625" y="1323975"/>
          <p14:tracePt t="47888" x="3994150" y="1323975"/>
          <p14:tracePt t="47904" x="4003675" y="1323975"/>
          <p14:tracePt t="47921" x="4032250" y="1317625"/>
          <p14:tracePt t="47938" x="4044950" y="1317625"/>
          <p14:tracePt t="47954" x="4054475" y="1317625"/>
          <p14:tracePt t="47971" x="4070350" y="1317625"/>
          <p14:tracePt t="47988" x="4086225" y="1317625"/>
          <p14:tracePt t="48092" x="4083050" y="1317625"/>
          <p14:tracePt t="48098" x="4073525" y="1317625"/>
          <p14:tracePt t="48105" x="4067175" y="1320800"/>
          <p14:tracePt t="48121" x="4057650" y="1330325"/>
          <p14:tracePt t="48138" x="4041775" y="1339850"/>
          <p14:tracePt t="48154" x="4013200" y="1362075"/>
          <p14:tracePt t="48171" x="4003675" y="1371600"/>
          <p14:tracePt t="48188" x="3994150" y="1381125"/>
          <p14:tracePt t="48205" x="3978275" y="1381125"/>
          <p14:tracePt t="48221" x="3965575" y="1381125"/>
          <p14:tracePt t="48238" x="3965575" y="1387475"/>
          <p14:tracePt t="48271" x="3975100" y="1387475"/>
          <p14:tracePt t="48288" x="3984625" y="1387475"/>
          <p14:tracePt t="48304" x="4006850" y="1384300"/>
          <p14:tracePt t="48321" x="4038600" y="1371600"/>
          <p14:tracePt t="48338" x="4051300" y="1362075"/>
          <p14:tracePt t="48354" x="4095750" y="1336675"/>
          <p14:tracePt t="48371" x="4111625" y="1327150"/>
          <p14:tracePt t="48388" x="4121150" y="1317625"/>
          <p14:tracePt t="48404" x="4140200" y="1301750"/>
          <p14:tracePt t="48421" x="4149725" y="1301750"/>
          <p14:tracePt t="48437" x="4156075" y="1301750"/>
          <p14:tracePt t="48454" x="4162425" y="1301750"/>
          <p14:tracePt t="48569" x="4159250" y="1301750"/>
          <p14:tracePt t="48575" x="4152900" y="1301750"/>
          <p14:tracePt t="48587" x="4149725" y="1304925"/>
          <p14:tracePt t="48605" x="4130675" y="1308100"/>
          <p14:tracePt t="48621" x="4117975" y="1314450"/>
          <p14:tracePt t="48638" x="4108450" y="1317625"/>
          <p14:tracePt t="48655" x="4098925" y="1317625"/>
          <p14:tracePt t="48671" x="4095750" y="1317625"/>
          <p14:tracePt t="48753" x="4102100" y="1317625"/>
          <p14:tracePt t="48768" x="4105275" y="1317625"/>
          <p14:tracePt t="49252" x="4064000" y="1317625"/>
          <p14:tracePt t="49259" x="3984625" y="1317625"/>
          <p14:tracePt t="49271" x="3892550" y="1311275"/>
          <p14:tracePt t="49288" x="3648075" y="1285875"/>
          <p14:tracePt t="49304" x="3521075" y="1270000"/>
          <p14:tracePt t="49321" x="3387725" y="1225550"/>
          <p14:tracePt t="49337" x="3254375" y="1200150"/>
          <p14:tracePt t="49371" x="3133725" y="1149350"/>
          <p14:tracePt t="49373" x="3092450" y="1136650"/>
          <p14:tracePt t="49404" x="2936875" y="1066800"/>
          <p14:tracePt t="49421" x="2844800" y="1038225"/>
          <p14:tracePt t="49438" x="2781300" y="1022350"/>
          <p14:tracePt t="49454" x="2736850" y="1003300"/>
          <p14:tracePt t="49470" x="2689225" y="990600"/>
          <p14:tracePt t="49488" x="2619375" y="971550"/>
          <p14:tracePt t="49504" x="2565400" y="958850"/>
          <p14:tracePt t="49521" x="2501900" y="942975"/>
          <p14:tracePt t="49537" x="2457450" y="939800"/>
          <p14:tracePt t="49554" x="2406650" y="939800"/>
          <p14:tracePt t="49571" x="2333625" y="939800"/>
          <p14:tracePt t="49587" x="2298700" y="939800"/>
          <p14:tracePt t="49604" x="2254250" y="939800"/>
          <p14:tracePt t="49621" x="2190750" y="939800"/>
          <p14:tracePt t="49637" x="2155825" y="939800"/>
          <p14:tracePt t="49654" x="2133600" y="939800"/>
          <p14:tracePt t="49670" x="2092325" y="939800"/>
          <p14:tracePt t="49688" x="2076450" y="939800"/>
          <p14:tracePt t="49704" x="2066925" y="933450"/>
          <p14:tracePt t="49721" x="2047875" y="917575"/>
          <p14:tracePt t="49738" x="2038350" y="908050"/>
          <p14:tracePt t="49754" x="2025650" y="892175"/>
          <p14:tracePt t="49770" x="2012950" y="879475"/>
          <p14:tracePt t="49787" x="1997075" y="866775"/>
          <p14:tracePt t="49804" x="1987550" y="857250"/>
          <p14:tracePt t="49821" x="1971675" y="838200"/>
          <p14:tracePt t="49837" x="1971675" y="828675"/>
          <p14:tracePt t="49854" x="1971675" y="812800"/>
          <p14:tracePt t="49871" x="1971675" y="771525"/>
          <p14:tracePt t="49887" x="1971675" y="749300"/>
          <p14:tracePt t="49904" x="1971675" y="720725"/>
          <p14:tracePt t="49921" x="1971675" y="701675"/>
          <p14:tracePt t="49938" x="1971675" y="692150"/>
          <p14:tracePt t="49954" x="1971675" y="676275"/>
          <p14:tracePt t="49971" x="1971675" y="660400"/>
          <p14:tracePt t="49988" x="1974850" y="650875"/>
          <p14:tracePt t="50004" x="1984375" y="641350"/>
          <p14:tracePt t="50021" x="2003425" y="619125"/>
          <p14:tracePt t="50037" x="2012950" y="609600"/>
          <p14:tracePt t="50056" x="2012950" y="596900"/>
          <p14:tracePt t="50072" x="2012950" y="581025"/>
          <p14:tracePt t="50089" x="2012950" y="574675"/>
          <p14:tracePt t="50142" x="2012950" y="571500"/>
          <p14:tracePt t="50170" x="2006600" y="571500"/>
          <p14:tracePt t="50177" x="1997075" y="571500"/>
          <p14:tracePt t="50187" x="1990725" y="571500"/>
          <p14:tracePt t="50204" x="1981200" y="571500"/>
          <p14:tracePt t="50221" x="1968500" y="571500"/>
          <p14:tracePt t="50237" x="1962150" y="571500"/>
          <p14:tracePt t="50254" x="1958975" y="571500"/>
          <p14:tracePt t="50271" x="1946275" y="571500"/>
          <p14:tracePt t="50288" x="1943100" y="571500"/>
          <p14:tracePt t="50304" x="1927225" y="571500"/>
          <p14:tracePt t="50320" x="1924050" y="571500"/>
          <p14:tracePt t="50354" x="1917700" y="571500"/>
          <p14:tracePt t="50483" x="1920875" y="571500"/>
          <p14:tracePt t="50490" x="1924050" y="571500"/>
          <p14:tracePt t="50504" x="1933575" y="571500"/>
          <p14:tracePt t="50521" x="1955800" y="571500"/>
          <p14:tracePt t="50537" x="1978025" y="571500"/>
          <p14:tracePt t="50554" x="1993900" y="571500"/>
          <p14:tracePt t="50571" x="2006600" y="565150"/>
          <p14:tracePt t="50588" x="2016125" y="565150"/>
          <p14:tracePt t="50604" x="2028825" y="565150"/>
          <p14:tracePt t="50621" x="2028825" y="561975"/>
          <p14:tracePt t="50890" x="2028825" y="568325"/>
          <p14:tracePt t="50903" x="2028825" y="571500"/>
          <p14:tracePt t="50917" x="2028825" y="577850"/>
          <p14:tracePt t="50953" x="2028825" y="581025"/>
          <p14:tracePt t="50974" x="2028825" y="587375"/>
          <p14:tracePt t="51002" x="2032000" y="587375"/>
          <p14:tracePt t="51010" x="2038350" y="593725"/>
          <p14:tracePt t="51021" x="2041525" y="593725"/>
          <p14:tracePt t="51038" x="2051050" y="593725"/>
          <p14:tracePt t="51054" x="2060575" y="593725"/>
          <p14:tracePt t="51071" x="2073275" y="593725"/>
          <p14:tracePt t="51088" x="2082800" y="593725"/>
          <p14:tracePt t="51104" x="2085975" y="593725"/>
          <p14:tracePt t="51121" x="2095500" y="593725"/>
          <p14:tracePt t="51188" x="2095500" y="590550"/>
          <p14:tracePt t="51217" x="2095500" y="584200"/>
          <p14:tracePt t="51501" x="2174875" y="619125"/>
          <p14:tracePt t="51508" x="2282825" y="657225"/>
          <p14:tracePt t="51521" x="2374900" y="695325"/>
          <p14:tracePt t="51537" x="2613025" y="777875"/>
          <p14:tracePt t="51554" x="2733675" y="812800"/>
          <p14:tracePt t="51572" x="2847975" y="841375"/>
          <p14:tracePt t="51588" x="2895600" y="863600"/>
          <p14:tracePt t="51604" x="2940050" y="876300"/>
          <p14:tracePt t="51621" x="3028950" y="895350"/>
          <p14:tracePt t="51637" x="3114675" y="911225"/>
          <p14:tracePt t="51654" x="3190875" y="933450"/>
          <p14:tracePt t="51671" x="3279775" y="955675"/>
          <p14:tracePt t="51687" x="3317875" y="968375"/>
          <p14:tracePt t="51704" x="3349625" y="981075"/>
          <p14:tracePt t="51721" x="3384550" y="1003300"/>
          <p14:tracePt t="51737" x="3429000" y="1016000"/>
          <p14:tracePt t="51754" x="3482975" y="1028700"/>
          <p14:tracePt t="51771" x="3575050" y="1057275"/>
          <p14:tracePt t="51787" x="3638550" y="1073150"/>
          <p14:tracePt t="51803" x="3683000" y="1085850"/>
          <p14:tracePt t="51821" x="3746500" y="1098550"/>
          <p14:tracePt t="51837" x="3778250" y="1098550"/>
          <p14:tracePt t="51854" x="3806825" y="1098550"/>
          <p14:tracePt t="51871" x="3870325" y="1104900"/>
          <p14:tracePt t="51887" x="3933825" y="1127125"/>
          <p14:tracePt t="51904" x="3978275" y="1139825"/>
          <p14:tracePt t="51921" x="4041775" y="1146175"/>
          <p14:tracePt t="51937" x="4064000" y="1152525"/>
          <p14:tracePt t="51953" x="4079875" y="1152525"/>
          <p14:tracePt t="51971" x="4102100" y="1152525"/>
          <p14:tracePt t="51987" x="4111625" y="1152525"/>
          <p14:tracePt t="52004" x="4121150" y="1152525"/>
          <p14:tracePt t="52020" x="4159250" y="1152525"/>
          <p14:tracePt t="52037" x="4181475" y="1152525"/>
          <p14:tracePt t="52054" x="4210050" y="1152525"/>
          <p14:tracePt t="52071" x="4225925" y="1152525"/>
          <p14:tracePt t="52087" x="4235450" y="1152525"/>
          <p14:tracePt t="52104" x="4244975" y="1152525"/>
          <p14:tracePt t="52137" x="4251325" y="1152525"/>
          <p14:tracePt t="52154" x="4264025" y="1152525"/>
          <p14:tracePt t="52171" x="4279900" y="1152525"/>
          <p14:tracePt t="52187" x="4289425" y="1152525"/>
          <p14:tracePt t="52204" x="4295775" y="1152525"/>
          <p14:tracePt t="52237" x="4298950" y="1152525"/>
          <p14:tracePt t="52255" x="4308475" y="1152525"/>
          <p14:tracePt t="52271" x="4314825" y="1152525"/>
          <p14:tracePt t="52287" x="4318000" y="1155700"/>
          <p14:tracePt t="52304" x="4330700" y="1162050"/>
          <p14:tracePt t="52321" x="4340225" y="1181100"/>
          <p14:tracePt t="52337" x="4343400" y="1187450"/>
          <p14:tracePt t="56634" x="4362450" y="1209675"/>
          <p14:tracePt t="56642" x="4394200" y="1241425"/>
          <p14:tracePt t="56654" x="4445000" y="1276350"/>
          <p14:tracePt t="56671" x="4610100" y="1362075"/>
          <p14:tracePt t="56687" x="4699000" y="1403350"/>
          <p14:tracePt t="56703" x="4819650" y="1447800"/>
          <p14:tracePt t="56721" x="5045075" y="1498600"/>
          <p14:tracePt t="56754" x="5368925" y="1612900"/>
          <p14:tracePt t="56788" x="5559425" y="1704975"/>
          <p14:tracePt t="56804" x="5654675" y="1749425"/>
          <p14:tracePt t="56820" x="5702300" y="1781175"/>
          <p14:tracePt t="56836" x="5740400" y="1809750"/>
          <p14:tracePt t="56853" x="5807075" y="1854200"/>
          <p14:tracePt t="56870" x="5854700" y="1879600"/>
          <p14:tracePt t="56887" x="5902325" y="1914525"/>
          <p14:tracePt t="56904" x="5972175" y="1978025"/>
          <p14:tracePt t="56920" x="6013450" y="2019300"/>
          <p14:tracePt t="56936" x="6064250" y="2070100"/>
          <p14:tracePt t="56953" x="6143625" y="2143125"/>
          <p14:tracePt t="56970" x="6191250" y="2168525"/>
          <p14:tracePt t="56987" x="6229350" y="2209800"/>
          <p14:tracePt t="57003" x="6302375" y="2279650"/>
          <p14:tracePt t="57020" x="6346825" y="2330450"/>
          <p14:tracePt t="57036" x="6378575" y="2371725"/>
          <p14:tracePt t="57053" x="6426200" y="2438400"/>
          <p14:tracePt t="57070" x="6457950" y="2470150"/>
          <p14:tracePt t="57087" x="6473825" y="2492375"/>
          <p14:tracePt t="57104" x="6492875" y="2533650"/>
          <p14:tracePt t="57120" x="6502400" y="2546350"/>
          <p14:tracePt t="57136" x="6518275" y="2555875"/>
          <p14:tracePt t="57153" x="6518275" y="2574925"/>
          <p14:tracePt t="57170" x="6518275" y="2584450"/>
          <p14:tracePt t="57187" x="6518275" y="2593975"/>
          <p14:tracePt t="57203" x="6518275" y="2609850"/>
          <p14:tracePt t="57567" x="6502400" y="2565400"/>
          <p14:tracePt t="57574" x="6464300" y="2479675"/>
          <p14:tracePt t="57587" x="6381750" y="2324100"/>
          <p14:tracePt t="57604" x="6302375" y="2219325"/>
          <p14:tracePt t="57621" x="6229350" y="2146300"/>
          <p14:tracePt t="57653" x="6118225" y="2054225"/>
          <p14:tracePt t="57687" x="6092825" y="2047875"/>
          <p14:tracePt t="57704" x="6083300" y="2054225"/>
          <p14:tracePt t="57720" x="6083300" y="2063750"/>
          <p14:tracePt t="57737" x="6092825" y="2139950"/>
          <p14:tracePt t="57753" x="6127750" y="2238375"/>
          <p14:tracePt t="57771" x="6178550" y="2359025"/>
          <p14:tracePt t="57787" x="6289675" y="2600325"/>
          <p14:tracePt t="57803" x="6372225" y="2755900"/>
          <p14:tracePt t="57820" x="6454775" y="2905125"/>
          <p14:tracePt t="57837" x="6562725" y="3101975"/>
          <p14:tracePt t="57853" x="6604000" y="3200400"/>
          <p14:tracePt t="57870" x="6635750" y="3267075"/>
          <p14:tracePt t="57886" x="6711950" y="3368675"/>
          <p14:tracePt t="57903" x="6775450" y="3441700"/>
          <p14:tracePt t="57920" x="6829425" y="3492500"/>
          <p14:tracePt t="57936" x="6915150" y="3587750"/>
          <p14:tracePt t="57953" x="6956425" y="3635375"/>
          <p14:tracePt t="57970" x="6988175" y="3660775"/>
          <p14:tracePt t="57987" x="7032625" y="3705225"/>
          <p14:tracePt t="58003" x="7048500" y="3714750"/>
          <p14:tracePt t="58024" x="7061200" y="3714750"/>
          <p14:tracePt t="58443" x="7067550" y="3721100"/>
          <p14:tracePt t="58450" x="7073900" y="3724275"/>
          <p14:tracePt t="58458" x="7077075" y="3730625"/>
          <p14:tracePt t="58471" x="7086600" y="3740150"/>
          <p14:tracePt t="58487" x="7092950" y="3740150"/>
          <p14:tracePt t="58520" x="7096125" y="3740150"/>
          <p14:tracePt t="58556" x="7102475" y="3740150"/>
          <p14:tracePt t="58587" x="7112000" y="3740150"/>
          <p14:tracePt t="58603" x="7121525" y="3740150"/>
          <p14:tracePt t="58620" x="7137400" y="3746500"/>
          <p14:tracePt t="58637" x="7146925" y="3749675"/>
          <p14:tracePt t="58653" x="7162800" y="3749675"/>
          <p14:tracePt t="58670" x="7194550" y="3749675"/>
          <p14:tracePt t="58686" x="7223125" y="3749675"/>
          <p14:tracePt t="58703" x="7248525" y="3740150"/>
          <p14:tracePt t="58721" x="7302500" y="3721100"/>
          <p14:tracePt t="58737" x="7327900" y="3711575"/>
          <p14:tracePt t="58753" x="7366000" y="3698875"/>
          <p14:tracePt t="58770" x="7429500" y="3686175"/>
          <p14:tracePt t="58786" x="7470775" y="3686175"/>
          <p14:tracePt t="58803" x="7502525" y="3686175"/>
          <p14:tracePt t="58820" x="7534275" y="3686175"/>
          <p14:tracePt t="58837" x="7546975" y="3679825"/>
          <p14:tracePt t="58853" x="7556500" y="3676650"/>
          <p14:tracePt t="58870" x="7575550" y="3676650"/>
          <p14:tracePt t="58886" x="7585075" y="3676650"/>
          <p14:tracePt t="58903" x="7594600" y="3676650"/>
          <p14:tracePt t="58919" x="7604125" y="3676650"/>
          <p14:tracePt t="59033" x="7604125" y="3670300"/>
          <p14:tracePt t="59047" x="7604125" y="3667125"/>
          <p14:tracePt t="59054" x="7604125" y="3654425"/>
          <p14:tracePt t="59070" x="7604125" y="3644900"/>
          <p14:tracePt t="59087" x="7597775" y="3635375"/>
          <p14:tracePt t="59104" x="7581900" y="3622675"/>
          <p14:tracePt t="59120" x="7569200" y="3606800"/>
          <p14:tracePt t="59137" x="7556500" y="3597275"/>
          <p14:tracePt t="59153" x="7543800" y="3581400"/>
          <p14:tracePt t="59170" x="7537450" y="3571875"/>
          <p14:tracePt t="59187" x="7534275" y="3565525"/>
          <p14:tracePt t="59203" x="7518400" y="3556000"/>
          <p14:tracePt t="59219" x="7508875" y="3546475"/>
          <p14:tracePt t="59237" x="7502525" y="3536950"/>
          <p14:tracePt t="59253" x="7502525" y="3521075"/>
          <p14:tracePt t="59270" x="7502525" y="3505200"/>
          <p14:tracePt t="59287" x="7502525" y="3502025"/>
          <p14:tracePt t="59320" x="7502525" y="3492500"/>
          <p14:tracePt t="59337" x="7502525" y="3482975"/>
          <p14:tracePt t="59353" x="7502525" y="3467100"/>
          <p14:tracePt t="59370" x="7502525" y="3451225"/>
          <p14:tracePt t="59387" x="7496175" y="3438525"/>
          <p14:tracePt t="59403" x="7496175" y="3416300"/>
          <p14:tracePt t="59420" x="7496175" y="3400425"/>
          <p14:tracePt t="59437" x="7496175" y="3387725"/>
          <p14:tracePt t="59453" x="7496175" y="3371850"/>
          <p14:tracePt t="59470" x="7496175" y="3362325"/>
          <p14:tracePt t="59486" x="7496175" y="3346450"/>
          <p14:tracePt t="59503" x="7496175" y="3343275"/>
          <p14:tracePt t="59546" x="7496175" y="3336925"/>
          <p14:tracePt t="59567" x="7496175" y="3333750"/>
          <p14:tracePt t="59581" x="7496175" y="3327400"/>
          <p14:tracePt t="59595" x="7496175" y="3321050"/>
          <p14:tracePt t="59610" x="7496175" y="3317875"/>
          <p14:tracePt t="59620" x="7496175" y="3311525"/>
          <p14:tracePt t="59636" x="7496175" y="3298825"/>
          <p14:tracePt t="59653" x="7496175" y="3289300"/>
          <p14:tracePt t="59873" x="7493000" y="3289300"/>
          <p14:tracePt t="59880" x="7486650" y="3295650"/>
          <p14:tracePt t="59888" x="7483475" y="3305175"/>
          <p14:tracePt t="59903" x="7464425" y="3314700"/>
          <p14:tracePt t="59919" x="7454900" y="3324225"/>
          <p14:tracePt t="59937" x="7442200" y="3340100"/>
          <p14:tracePt t="59953" x="7432675" y="3349625"/>
          <p14:tracePt t="59970" x="7416800" y="3365500"/>
          <p14:tracePt t="59986" x="7410450" y="3381375"/>
          <p14:tracePt t="60023" x="7410450" y="3384550"/>
          <p14:tracePt t="60037" x="7410450" y="3390900"/>
          <p14:tracePt t="60053" x="7410450" y="3400425"/>
          <p14:tracePt t="60070" x="7410450" y="3416300"/>
          <p14:tracePt t="60086" x="7416800" y="3425825"/>
          <p14:tracePt t="60103" x="7432675" y="3429000"/>
          <p14:tracePt t="60119" x="7442200" y="3435350"/>
          <p14:tracePt t="60136" x="7451725" y="3444875"/>
          <p14:tracePt t="60153" x="7458075" y="3460750"/>
          <p14:tracePt t="60169" x="7464425" y="3463925"/>
          <p14:tracePt t="60186" x="7467600" y="3479800"/>
          <p14:tracePt t="60203" x="7467600" y="3489325"/>
          <p14:tracePt t="60219" x="7477125" y="3498850"/>
          <p14:tracePt t="60236" x="7477125" y="3521075"/>
          <p14:tracePt t="60252" x="7477125" y="3524250"/>
          <p14:tracePt t="60286" x="7477125" y="3530600"/>
          <p14:tracePt t="60399" x="7477125" y="3527425"/>
          <p14:tracePt t="60406" x="7477125" y="3524250"/>
          <p14:tracePt t="60421" x="7477125" y="3514725"/>
          <p14:tracePt t="60437" x="7477125" y="3486150"/>
          <p14:tracePt t="60453" x="7477125" y="3457575"/>
          <p14:tracePt t="60470" x="7486650" y="3403600"/>
          <p14:tracePt t="60486" x="7493000" y="3343275"/>
          <p14:tracePt t="60503" x="7493000" y="3298825"/>
          <p14:tracePt t="60520" x="7496175" y="3251200"/>
          <p14:tracePt t="60536" x="7496175" y="3241675"/>
          <p14:tracePt t="60553" x="7496175" y="3232150"/>
          <p14:tracePt t="60570" x="7496175" y="3225800"/>
          <p14:tracePt t="60613" x="7496175" y="3228975"/>
          <p14:tracePt t="60620" x="7496175" y="3232150"/>
          <p14:tracePt t="60636" x="7496175" y="3248025"/>
          <p14:tracePt t="60653" x="7496175" y="3286125"/>
          <p14:tracePt t="60670" x="7467600" y="3359150"/>
          <p14:tracePt t="60687" x="7454900" y="3422650"/>
          <p14:tracePt t="60703" x="7439025" y="3486150"/>
          <p14:tracePt t="60720" x="7416800" y="3606800"/>
          <p14:tracePt t="60736" x="7385050" y="3686175"/>
          <p14:tracePt t="60753" x="7356475" y="3752850"/>
          <p14:tracePt t="60770" x="7286625" y="3851275"/>
          <p14:tracePt t="60786" x="7235825" y="3914775"/>
          <p14:tracePt t="60803" x="7207250" y="3959225"/>
          <p14:tracePt t="60820" x="7162800" y="4019550"/>
          <p14:tracePt t="60836" x="7143750" y="4051300"/>
          <p14:tracePt t="60853" x="7134225" y="4060825"/>
          <p14:tracePt t="61297" x="7096125" y="4067175"/>
          <p14:tracePt t="61303" x="7035800" y="4076700"/>
          <p14:tracePt t="61311" x="6997700" y="4083050"/>
          <p14:tracePt t="61319" x="6950075" y="4092575"/>
          <p14:tracePt t="61336" x="6873875" y="4121150"/>
          <p14:tracePt t="61353" x="6813550" y="4152900"/>
          <p14:tracePt t="61369" x="6791325" y="4178300"/>
          <p14:tracePt t="61403" x="6721475" y="4248150"/>
          <p14:tracePt t="61436" x="6629400" y="4346575"/>
          <p14:tracePt t="61453" x="6575425" y="4413250"/>
          <p14:tracePt t="61469" x="6543675" y="4445000"/>
          <p14:tracePt t="61487" x="6518275" y="4476750"/>
          <p14:tracePt t="61503" x="6502400" y="4502150"/>
          <p14:tracePt t="61838" x="6448425" y="4502150"/>
          <p14:tracePt t="61845" x="6378575" y="4502150"/>
          <p14:tracePt t="61852" x="6311900" y="4502150"/>
          <p14:tracePt t="61870" x="6159500" y="4511675"/>
          <p14:tracePt t="61887" x="6003925" y="4543425"/>
          <p14:tracePt t="61903" x="5924550" y="4581525"/>
          <p14:tracePt t="61919" x="5857875" y="4610100"/>
          <p14:tracePt t="61952" x="5740400" y="4708525"/>
          <p14:tracePt t="61986" x="5610225" y="4921250"/>
          <p14:tracePt t="62003" x="5578475" y="4997450"/>
          <p14:tracePt t="62020" x="5546725" y="5086350"/>
          <p14:tracePt t="62036" x="5505450" y="5222875"/>
          <p14:tracePt t="62053" x="5483225" y="5308600"/>
          <p14:tracePt t="62070" x="5467350" y="5384800"/>
          <p14:tracePt t="62086" x="5438775" y="5476875"/>
          <p14:tracePt t="62103" x="5426075" y="5521325"/>
          <p14:tracePt t="62120" x="5413375" y="5559425"/>
          <p14:tracePt t="62136" x="5394325" y="5616575"/>
          <p14:tracePt t="62153" x="5384800" y="5645150"/>
          <p14:tracePt t="62170" x="5384800" y="5667375"/>
          <p14:tracePt t="62186" x="5384800" y="5708650"/>
          <p14:tracePt t="62203" x="5384800" y="5730875"/>
          <p14:tracePt t="62220" x="5384800" y="5740400"/>
          <p14:tracePt t="62236" x="5384800" y="5759450"/>
          <p14:tracePt t="62253" x="5384800" y="5768975"/>
          <p14:tracePt t="62270" x="5397500" y="5778500"/>
          <p14:tracePt t="62286" x="5410200" y="5800725"/>
          <p14:tracePt t="62303" x="5435600" y="5813425"/>
          <p14:tracePt t="62320" x="5480050" y="5826125"/>
          <p14:tracePt t="62336" x="5556250" y="5826125"/>
          <p14:tracePt t="62353" x="5619750" y="5822950"/>
          <p14:tracePt t="62370" x="5692775" y="5807075"/>
          <p14:tracePt t="62386" x="5842000" y="5740400"/>
          <p14:tracePt t="62403" x="5946775" y="5670550"/>
          <p14:tracePt t="62420" x="6038850" y="5594350"/>
          <p14:tracePt t="62436" x="6207125" y="5461000"/>
          <p14:tracePt t="62453" x="6337300" y="5321300"/>
          <p14:tracePt t="62471" x="6540500" y="5064125"/>
          <p14:tracePt t="62487" x="6670675" y="4838700"/>
          <p14:tracePt t="62504" x="6784975" y="4613275"/>
          <p14:tracePt t="62520" x="6908800" y="4327525"/>
          <p14:tracePt t="62538" x="6985000" y="4140200"/>
          <p14:tracePt t="62555" x="7026275" y="4038600"/>
          <p14:tracePt t="62571" x="7073900" y="3902075"/>
          <p14:tracePt t="62587" x="7112000" y="3822700"/>
          <p14:tracePt t="62603" x="7127875" y="3759200"/>
          <p14:tracePt t="62620" x="7146925" y="3702050"/>
          <p14:tracePt t="62636" x="7162800" y="3679825"/>
          <p14:tracePt t="62653" x="7175500" y="3657600"/>
          <p14:tracePt t="62670" x="7194550" y="3590925"/>
          <p14:tracePt t="62686" x="7200900" y="3530600"/>
          <p14:tracePt t="62703" x="7200900" y="3479800"/>
          <p14:tracePt t="62720" x="7200900" y="3438525"/>
          <p14:tracePt t="63042" x="7207250" y="3441700"/>
          <p14:tracePt t="63048" x="7210425" y="3444875"/>
          <p14:tracePt t="63055" x="7216775" y="3451225"/>
          <p14:tracePt t="63070" x="7245350" y="3460750"/>
          <p14:tracePt t="63086" x="7299325" y="3467100"/>
          <p14:tracePt t="63103" x="7359650" y="3463925"/>
          <p14:tracePt t="63119" x="7423150" y="3444875"/>
          <p14:tracePt t="63136" x="7477125" y="3425825"/>
          <p14:tracePt t="63153" x="7534275" y="3403600"/>
          <p14:tracePt t="63169" x="7604125" y="3378200"/>
          <p14:tracePt t="63186" x="7642225" y="3359150"/>
          <p14:tracePt t="63203" x="7689850" y="3346450"/>
          <p14:tracePt t="63219" x="7731125" y="3333750"/>
          <p14:tracePt t="63236" x="7753350" y="3333750"/>
          <p14:tracePt t="63253" x="7772400" y="3333750"/>
          <p14:tracePt t="63270" x="7781925" y="3333750"/>
          <p14:tracePt t="63286" x="7791450" y="3333750"/>
          <p14:tracePt t="63398" x="7785100" y="3333750"/>
          <p14:tracePt t="63404" x="7778750" y="3333750"/>
          <p14:tracePt t="63420" x="7766050" y="3333750"/>
          <p14:tracePt t="63436" x="7750175" y="3340100"/>
          <p14:tracePt t="63453" x="7705725" y="3359150"/>
          <p14:tracePt t="63469" x="7689850" y="3375025"/>
          <p14:tracePt t="63486" x="7673975" y="3384550"/>
          <p14:tracePt t="63503" x="7654925" y="3390900"/>
          <p14:tracePt t="63519" x="7645400" y="3390900"/>
          <p14:tracePt t="63537" x="7635875" y="3390900"/>
          <p14:tracePt t="63553" x="7620000" y="3390900"/>
          <p14:tracePt t="63569" x="7604125" y="3390900"/>
          <p14:tracePt t="63586" x="7600950" y="3390900"/>
          <p14:tracePt t="63604" x="7594600" y="3378200"/>
          <p14:tracePt t="63619" x="7588250" y="3362325"/>
          <p14:tracePt t="63636" x="7588250" y="3359150"/>
          <p14:tracePt t="63653" x="7588250" y="3352800"/>
          <p14:tracePt t="63669" x="7585075" y="3352800"/>
          <p14:tracePt t="63710" x="7578725" y="3352800"/>
          <p14:tracePt t="63724" x="7575550" y="3352800"/>
          <p14:tracePt t="63736" x="7569200" y="3352800"/>
          <p14:tracePt t="63753" x="7566025" y="3352800"/>
          <p14:tracePt t="63770" x="7556500" y="3352800"/>
          <p14:tracePt t="63786" x="7550150" y="3352800"/>
          <p14:tracePt t="63802" x="7543800" y="3352800"/>
          <p14:tracePt t="63895" x="7543800" y="3355975"/>
          <p14:tracePt t="63902" x="7543800" y="3359150"/>
          <p14:tracePt t="63909" x="7543800" y="3371850"/>
          <p14:tracePt t="63919" x="7540625" y="3375025"/>
          <p14:tracePt t="63937" x="7531100" y="3384550"/>
          <p14:tracePt t="63953" x="7515225" y="3400425"/>
          <p14:tracePt t="63969" x="7499350" y="3409950"/>
          <p14:tracePt t="63987" x="7486650" y="3425825"/>
          <p14:tracePt t="64003" x="7477125" y="3435350"/>
          <p14:tracePt t="64020" x="7467600" y="3435350"/>
          <p14:tracePt t="64036" x="7445375" y="3435350"/>
          <p14:tracePt t="64053" x="7442200" y="3435350"/>
          <p14:tracePt t="64137" x="7442200" y="3432175"/>
          <p14:tracePt t="64144" x="7442200" y="3429000"/>
          <p14:tracePt t="64152" x="7442200" y="3422650"/>
          <p14:tracePt t="64607" x="7435850" y="3457575"/>
          <p14:tracePt t="64614" x="7435850" y="3505200"/>
          <p14:tracePt t="64622" x="7435850" y="3540125"/>
          <p14:tracePt t="64636" x="7419975" y="3616325"/>
          <p14:tracePt t="64653" x="7407275" y="3679825"/>
          <p14:tracePt t="64670" x="7391400" y="3749675"/>
          <p14:tracePt t="64703" x="7366000" y="3841750"/>
          <p14:tracePt t="64736" x="7350125" y="3917950"/>
          <p14:tracePt t="64753" x="7343775" y="3943350"/>
          <p14:tracePt t="64770" x="7337425" y="3962400"/>
          <p14:tracePt t="64786" x="7334250" y="3971925"/>
          <p14:tracePt t="64803" x="7334250" y="3981450"/>
          <p14:tracePt t="64820" x="7327900" y="3997325"/>
          <p14:tracePt t="64836" x="7327900" y="4013200"/>
          <p14:tracePt t="64853" x="7318375" y="4013200"/>
          <p14:tracePt t="64886" x="7312025" y="4013200"/>
          <p14:tracePt t="64902" x="7312025" y="4010025"/>
          <p14:tracePt t="64920" x="7312025" y="3990975"/>
          <p14:tracePt t="64936" x="7312025" y="3968750"/>
          <p14:tracePt t="64952" x="7312025" y="3940175"/>
          <p14:tracePt t="64969" x="7312025" y="3917950"/>
          <p14:tracePt t="64986" x="7315200" y="3908425"/>
          <p14:tracePt t="65002" x="7324725" y="3898900"/>
          <p14:tracePt t="65019" x="7337425" y="3873500"/>
          <p14:tracePt t="65036" x="7340600" y="3863975"/>
          <p14:tracePt t="65052" x="7340600" y="3848100"/>
          <p14:tracePt t="65069" x="7340600" y="3819525"/>
          <p14:tracePt t="65086" x="7340600" y="3803650"/>
          <p14:tracePt t="65103" x="7340600" y="3784600"/>
          <p14:tracePt t="65119" x="7337425" y="3762375"/>
          <p14:tracePt t="65135" x="7327900" y="3752850"/>
          <p14:tracePt t="65153" x="7312025" y="3743325"/>
          <p14:tracePt t="65169" x="7299325" y="3727450"/>
          <p14:tracePt t="65186" x="7289800" y="3727450"/>
          <p14:tracePt t="65202" x="7277100" y="3727450"/>
          <p14:tracePt t="65219" x="7258050" y="3727450"/>
          <p14:tracePt t="65236" x="7248525" y="3727450"/>
          <p14:tracePt t="65253" x="7239000" y="3727450"/>
          <p14:tracePt t="65269" x="7219950" y="3727450"/>
          <p14:tracePt t="65287" x="7210425" y="3727450"/>
          <p14:tracePt t="65302" x="7197725" y="3727450"/>
          <p14:tracePt t="65319" x="7185025" y="3730625"/>
          <p14:tracePt t="65336" x="7169150" y="3740150"/>
          <p14:tracePt t="65352" x="7159625" y="3746500"/>
          <p14:tracePt t="65369" x="7143750" y="3759200"/>
          <p14:tracePt t="65386" x="7134225" y="3765550"/>
          <p14:tracePt t="65402" x="7118350" y="3775075"/>
          <p14:tracePt t="65419" x="7102475" y="3790950"/>
          <p14:tracePt t="65436" x="7092950" y="3794125"/>
          <p14:tracePt t="65453" x="7089775" y="3803650"/>
          <p14:tracePt t="65486" x="7083425" y="3810000"/>
          <p14:tracePt t="65503" x="7083425" y="3819525"/>
          <p14:tracePt t="65519" x="7083425" y="3829050"/>
          <p14:tracePt t="65536" x="7080250" y="3844925"/>
          <p14:tracePt t="65553" x="7080250" y="3860800"/>
          <p14:tracePt t="65569" x="7080250" y="3870325"/>
          <p14:tracePt t="65586" x="7080250" y="3879850"/>
          <p14:tracePt t="65588" x="7080250" y="3889375"/>
          <p14:tracePt t="65603" x="7067550" y="3898900"/>
          <p14:tracePt t="65619" x="7067550" y="3908425"/>
          <p14:tracePt t="65636" x="7067550" y="3917950"/>
          <p14:tracePt t="65682" x="7067550" y="3924300"/>
          <p14:tracePt t="65696" x="7067550" y="3930650"/>
          <p14:tracePt t="65703" x="7067550" y="3933825"/>
          <p14:tracePt t="65719" x="7067550" y="3949700"/>
          <p14:tracePt t="65736" x="7067550" y="3959225"/>
          <p14:tracePt t="65752" x="7067550" y="3968750"/>
          <p14:tracePt t="65769" x="7067550" y="3975100"/>
          <p14:tracePt t="65832" x="7067550" y="3978275"/>
          <p14:tracePt t="65845" x="7067550" y="3984625"/>
          <p14:tracePt t="65853" x="7067550" y="3994150"/>
          <p14:tracePt t="65869" x="7067550" y="3997325"/>
          <p14:tracePt t="65886" x="7067550" y="4003675"/>
          <p14:tracePt t="65903" x="7067550" y="4006850"/>
          <p14:tracePt t="65945" x="7067550" y="4013200"/>
          <p14:tracePt t="65959" x="7067550" y="4019550"/>
          <p14:tracePt t="65973" x="7067550" y="4022725"/>
          <p14:tracePt t="65980" x="7067550" y="4029075"/>
          <p14:tracePt t="65995" x="7067550" y="4032250"/>
          <p14:tracePt t="66002" x="7067550" y="4041775"/>
          <p14:tracePt t="66019" x="7077075" y="4048125"/>
          <p14:tracePt t="66036" x="7089775" y="4057650"/>
          <p14:tracePt t="66053" x="7099300" y="4057650"/>
          <p14:tracePt t="66069" x="7127875" y="4064000"/>
          <p14:tracePt t="66087" x="7162800" y="4064000"/>
          <p14:tracePt t="66103" x="7191375" y="4064000"/>
          <p14:tracePt t="66119" x="7229475" y="4064000"/>
          <p14:tracePt t="66137" x="7283450" y="4064000"/>
          <p14:tracePt t="66153" x="7318375" y="4064000"/>
          <p14:tracePt t="66169" x="7356475" y="4060825"/>
          <p14:tracePt t="66186" x="7413625" y="4054475"/>
          <p14:tracePt t="66203" x="7448550" y="4048125"/>
          <p14:tracePt t="66219" x="7470775" y="4041775"/>
          <p14:tracePt t="66237" x="7505700" y="4041775"/>
          <p14:tracePt t="66252" x="7534275" y="4029075"/>
          <p14:tracePt t="66269" x="7550150" y="4025900"/>
          <p14:tracePt t="66286" x="7572375" y="4016375"/>
          <p14:tracePt t="66302" x="7591425" y="4003675"/>
          <p14:tracePt t="66319" x="7607300" y="4000500"/>
          <p14:tracePt t="66337" x="7623175" y="3990975"/>
          <p14:tracePt t="66352" x="7639050" y="3990975"/>
          <p14:tracePt t="66369" x="7648575" y="3990975"/>
          <p14:tracePt t="66386" x="7658100" y="3990975"/>
          <p14:tracePt t="66501" x="7661275" y="3990975"/>
          <p14:tracePt t="66921" x="7661275" y="3997325"/>
          <p14:tracePt t="66929" x="7661275" y="4000500"/>
          <p14:tracePt t="66942" x="7661275" y="4006850"/>
          <p14:tracePt t="66953" x="7661275" y="4010025"/>
          <p14:tracePt t="66970" x="7654925" y="4019550"/>
          <p14:tracePt t="66985" x="7651750" y="4035425"/>
          <p14:tracePt t="67002" x="7642225" y="4044950"/>
          <p14:tracePt t="67036" x="7610475" y="4070350"/>
          <p14:tracePt t="67070" x="7578725" y="4102100"/>
          <p14:tracePt t="67085" x="7569200" y="4111625"/>
          <p14:tracePt t="67103" x="7559675" y="4121150"/>
          <p14:tracePt t="67119" x="7540625" y="4140200"/>
          <p14:tracePt t="67135" x="7508875" y="4152900"/>
          <p14:tracePt t="67152" x="7493000" y="4165600"/>
          <p14:tracePt t="67169" x="7464425" y="4181475"/>
          <p14:tracePt t="67186" x="7448550" y="4197350"/>
          <p14:tracePt t="67203" x="7426325" y="4203700"/>
          <p14:tracePt t="67219" x="7410450" y="4206875"/>
          <p14:tracePt t="67236" x="7400925" y="4206875"/>
          <p14:tracePt t="67253" x="7391400" y="4206875"/>
          <p14:tracePt t="67269" x="7372350" y="4206875"/>
          <p14:tracePt t="67286" x="7362825" y="4206875"/>
          <p14:tracePt t="67303" x="7353300" y="4206875"/>
          <p14:tracePt t="67319" x="7337425" y="4206875"/>
          <p14:tracePt t="67336" x="7321550" y="4206875"/>
          <p14:tracePt t="67352" x="7312025" y="4206875"/>
          <p14:tracePt t="67369" x="7299325" y="4206875"/>
          <p14:tracePt t="67386" x="7286625" y="4184650"/>
          <p14:tracePt t="67403" x="7277100" y="4156075"/>
          <p14:tracePt t="67419" x="7267575" y="4092575"/>
          <p14:tracePt t="67436" x="7267575" y="4064000"/>
          <p14:tracePt t="67454" x="7267575" y="4035425"/>
          <p14:tracePt t="67469" x="7267575" y="4025900"/>
          <p14:tracePt t="67486" x="7258050" y="4010025"/>
          <p14:tracePt t="67503" x="7254875" y="4000500"/>
          <p14:tracePt t="67519" x="7245350" y="3984625"/>
          <p14:tracePt t="67536" x="7235825" y="3975100"/>
          <p14:tracePt t="67553" x="7223125" y="3956050"/>
          <p14:tracePt t="67569" x="7223125" y="3940175"/>
          <p14:tracePt t="67586" x="7216775" y="3917950"/>
          <p14:tracePt t="67603" x="7216775" y="3876675"/>
          <p14:tracePt t="67619" x="7216775" y="3848100"/>
          <p14:tracePt t="67636" x="7216775" y="3825875"/>
          <p14:tracePt t="67653" x="7216775" y="3806825"/>
          <p14:tracePt t="67670" x="7216775" y="3784600"/>
          <p14:tracePt t="67686" x="7216775" y="3775075"/>
          <p14:tracePt t="67703" x="7216775" y="3759200"/>
          <p14:tracePt t="67719" x="7216775" y="3749675"/>
          <p14:tracePt t="67736" x="7216775" y="3733800"/>
          <p14:tracePt t="67753" x="7216775" y="3721100"/>
          <p14:tracePt t="67769" x="7216775" y="3711575"/>
          <p14:tracePt t="67786" x="7216775" y="3698875"/>
          <p14:tracePt t="67803" x="7216775" y="3679825"/>
          <p14:tracePt t="67819" x="7216775" y="3670300"/>
          <p14:tracePt t="67836" x="7216775" y="3660775"/>
          <p14:tracePt t="67853" x="7216775" y="3641725"/>
          <p14:tracePt t="67886" x="7216775" y="3635375"/>
          <p14:tracePt t="68096" x="7213600" y="3644900"/>
          <p14:tracePt t="68102" x="7207250" y="3648075"/>
          <p14:tracePt t="68119" x="7197725" y="3657600"/>
          <p14:tracePt t="68136" x="7181850" y="3667125"/>
          <p14:tracePt t="68152" x="7165975" y="3695700"/>
          <p14:tracePt t="68169" x="7156450" y="3717925"/>
          <p14:tracePt t="68186" x="7150100" y="3740150"/>
          <p14:tracePt t="68202" x="7150100" y="3781425"/>
          <p14:tracePt t="68219" x="7143750" y="3797300"/>
          <p14:tracePt t="68236" x="7127875" y="3813175"/>
          <p14:tracePt t="68252" x="7121525" y="3829050"/>
          <p14:tracePt t="68269" x="7118350" y="3838575"/>
          <p14:tracePt t="68286" x="7112000" y="3851275"/>
          <p14:tracePt t="68302" x="7112000" y="3867150"/>
          <p14:tracePt t="68319" x="7108825" y="3876675"/>
          <p14:tracePt t="68336" x="7108825" y="3892550"/>
          <p14:tracePt t="68352" x="7108825" y="3902075"/>
          <p14:tracePt t="68369" x="7108825" y="3917950"/>
          <p14:tracePt t="68386" x="7108825" y="3930650"/>
          <p14:tracePt t="68403" x="7108825" y="3940175"/>
          <p14:tracePt t="68419" x="7108825" y="3946525"/>
          <p14:tracePt t="68436" x="7108825" y="3965575"/>
          <p14:tracePt t="68452" x="7108825" y="3975100"/>
          <p14:tracePt t="68469" x="7115175" y="3984625"/>
          <p14:tracePt t="68486" x="7118350" y="3997325"/>
          <p14:tracePt t="68502" x="7134225" y="4000500"/>
          <p14:tracePt t="68519" x="7143750" y="4016375"/>
          <p14:tracePt t="68535" x="7159625" y="4025900"/>
          <p14:tracePt t="68552" x="7169150" y="4035425"/>
          <p14:tracePt t="68569" x="7185025" y="4048125"/>
          <p14:tracePt t="68585" x="7200900" y="4067175"/>
          <p14:tracePt t="68602" x="7210425" y="4076700"/>
          <p14:tracePt t="68619" x="7219950" y="4086225"/>
          <p14:tracePt t="68636" x="7245350" y="4098925"/>
          <p14:tracePt t="68652" x="7267575" y="4098925"/>
          <p14:tracePt t="68669" x="7289800" y="4098925"/>
          <p14:tracePt t="68686" x="7315200" y="4098925"/>
          <p14:tracePt t="68702" x="7331075" y="4098925"/>
          <p14:tracePt t="68719" x="7353300" y="4098925"/>
          <p14:tracePt t="68735" x="7378700" y="4098925"/>
          <p14:tracePt t="68752" x="7407275" y="4098925"/>
          <p14:tracePt t="68769" x="7429500" y="4098925"/>
          <p14:tracePt t="68785" x="7464425" y="4089400"/>
          <p14:tracePt t="68803" x="7486650" y="4083050"/>
          <p14:tracePt t="68819" x="7508875" y="4076700"/>
          <p14:tracePt t="68836" x="7537450" y="4054475"/>
          <p14:tracePt t="68852" x="7569200" y="4041775"/>
          <p14:tracePt t="68869" x="7585075" y="4035425"/>
          <p14:tracePt t="68885" x="7610475" y="4019550"/>
          <p14:tracePt t="68902" x="7623175" y="4019550"/>
          <p14:tracePt t="68920" x="7635875" y="4019550"/>
          <p14:tracePt t="69298" x="7623175" y="4022725"/>
          <p14:tracePt t="69305" x="7610475" y="4029075"/>
          <p14:tracePt t="69319" x="7588250" y="4035425"/>
          <p14:tracePt t="69352" x="7546975" y="4057650"/>
          <p14:tracePt t="69386" x="7518400" y="4067175"/>
          <p14:tracePt t="69403" x="7508875" y="4067175"/>
          <p14:tracePt t="69420" x="7493000" y="4067175"/>
          <p14:tracePt t="69436" x="7483475" y="4067175"/>
          <p14:tracePt t="69453" x="7467600" y="4067175"/>
          <p14:tracePt t="69469" x="7454900" y="4067175"/>
          <p14:tracePt t="69486" x="7445375" y="4067175"/>
          <p14:tracePt t="69502" x="7435850" y="4067175"/>
          <p14:tracePt t="69519" x="7413625" y="4067175"/>
          <p14:tracePt t="69536" x="7404100" y="4067175"/>
          <p14:tracePt t="69552" x="7394575" y="4067175"/>
          <p14:tracePt t="69569" x="7375525" y="4067175"/>
          <p14:tracePt t="69586" x="7359650" y="4067175"/>
          <p14:tracePt t="69602" x="7350125" y="4067175"/>
          <p14:tracePt t="69619" x="7334250" y="4067175"/>
          <p14:tracePt t="69636" x="7312025" y="4067175"/>
          <p14:tracePt t="69653" x="7286625" y="4067175"/>
          <p14:tracePt t="69668" x="7264400" y="4067175"/>
          <p14:tracePt t="69685" x="7254875" y="4067175"/>
          <p14:tracePt t="69703" x="7242175" y="4067175"/>
          <p14:tracePt t="69719" x="7232650" y="4067175"/>
          <p14:tracePt t="69736" x="7216775" y="4067175"/>
          <p14:tracePt t="69752" x="7200900" y="4067175"/>
          <p14:tracePt t="69769" x="7191375" y="4067175"/>
          <p14:tracePt t="69786" x="7181850" y="4060825"/>
          <p14:tracePt t="69803" x="7162800" y="4041775"/>
          <p14:tracePt t="69819" x="7153275" y="4032250"/>
          <p14:tracePt t="69835" x="7146925" y="4019550"/>
          <p14:tracePt t="69852" x="7146925" y="3987800"/>
          <p14:tracePt t="69869" x="7146925" y="3971925"/>
          <p14:tracePt t="69885" x="7146925" y="3949700"/>
          <p14:tracePt t="69902" x="7143750" y="3924300"/>
          <p14:tracePt t="69919" x="7143750" y="3908425"/>
          <p14:tracePt t="69936" x="7143750" y="3886200"/>
          <p14:tracePt t="69952" x="7143750" y="3873500"/>
          <p14:tracePt t="69968" x="7143750" y="3863975"/>
          <p14:tracePt t="69986" x="7143750" y="3854450"/>
          <p14:tracePt t="70002" x="7143750" y="3825875"/>
          <p14:tracePt t="70018" x="7143750" y="3810000"/>
          <p14:tracePt t="70035" x="7143750" y="3781425"/>
          <p14:tracePt t="70053" x="7143750" y="3756025"/>
          <p14:tracePt t="70070" x="7143750" y="3746500"/>
          <p14:tracePt t="70086" x="7143750" y="3730625"/>
          <p14:tracePt t="70102" x="7143750" y="3717925"/>
          <p14:tracePt t="70119" x="7143750" y="3708400"/>
          <p14:tracePt t="70136" x="7143750" y="3698875"/>
          <p14:tracePt t="70137" x="7143750" y="3692525"/>
          <p14:tracePt t="70152" x="7143750" y="3676650"/>
          <p14:tracePt t="70169" x="7143750" y="3667125"/>
          <p14:tracePt t="70186" x="7143750" y="3657600"/>
          <p14:tracePt t="70202" x="7143750" y="3641725"/>
          <p14:tracePt t="70219" x="7143750" y="3629025"/>
          <p14:tracePt t="70235" x="7143750" y="3619500"/>
          <p14:tracePt t="70252" x="7143750" y="3603625"/>
          <p14:tracePt t="70269" x="7143750" y="3597275"/>
          <p14:tracePt t="70285" x="7143750" y="3594100"/>
          <p14:tracePt t="70530" x="7143750" y="3600450"/>
          <p14:tracePt t="70536" x="7143750" y="3619500"/>
          <p14:tracePt t="70552" x="7143750" y="3654425"/>
          <p14:tracePt t="70569" x="7143750" y="3676650"/>
          <p14:tracePt t="70586" x="7143750" y="3717925"/>
          <p14:tracePt t="70602" x="7143750" y="3733800"/>
          <p14:tracePt t="70619" x="7143750" y="3756025"/>
          <p14:tracePt t="70635" x="7143750" y="3768725"/>
          <p14:tracePt t="70652" x="7143750" y="3784600"/>
          <p14:tracePt t="70670" x="7143750" y="3806825"/>
          <p14:tracePt t="70686" x="7143750" y="3832225"/>
          <p14:tracePt t="70702" x="7143750" y="3854450"/>
          <p14:tracePt t="70719" x="7143750" y="3876675"/>
          <p14:tracePt t="70736" x="7143750" y="3895725"/>
          <p14:tracePt t="70752" x="7143750" y="3911600"/>
          <p14:tracePt t="70769" x="7143750" y="3921125"/>
          <p14:tracePt t="70785" x="7143750" y="3937000"/>
          <p14:tracePt t="70802" x="7143750" y="3946525"/>
          <p14:tracePt t="70819" x="7143750" y="3962400"/>
          <p14:tracePt t="70835" x="7143750" y="3975100"/>
          <p14:tracePt t="70852" x="7143750" y="3984625"/>
          <p14:tracePt t="70869" x="7143750" y="3994150"/>
          <p14:tracePt t="70886" x="7143750" y="4016375"/>
          <p14:tracePt t="70902" x="7143750" y="4025900"/>
          <p14:tracePt t="70919" x="7143750" y="4035425"/>
          <p14:tracePt t="70935" x="7143750" y="4048125"/>
          <p14:tracePt t="70952" x="7143750" y="4064000"/>
          <p14:tracePt t="70969" x="7143750" y="4070350"/>
          <p14:tracePt t="70985" x="7143750" y="4073525"/>
          <p14:tracePt t="71002" x="7150100" y="4079875"/>
          <p14:tracePt t="71018" x="7159625" y="4083050"/>
          <p14:tracePt t="71035" x="7178675" y="4083050"/>
          <p14:tracePt t="71052" x="7188200" y="4083050"/>
          <p14:tracePt t="71070" x="7204075" y="4083050"/>
          <p14:tracePt t="71086" x="7213600" y="4083050"/>
          <p14:tracePt t="71102" x="7229475" y="4083050"/>
          <p14:tracePt t="71119" x="7261225" y="4083050"/>
          <p14:tracePt t="71135" x="7289800" y="4083050"/>
          <p14:tracePt t="71152" x="7312025" y="4083050"/>
          <p14:tracePt t="71169" x="7353300" y="4083050"/>
          <p14:tracePt t="71185" x="7369175" y="4083050"/>
          <p14:tracePt t="71202" x="7385050" y="4083050"/>
          <p14:tracePt t="71220" x="7410450" y="4083050"/>
          <p14:tracePt t="71235" x="7419975" y="4083050"/>
          <p14:tracePt t="71252" x="7429500" y="4083050"/>
          <p14:tracePt t="71269" x="7448550" y="4083050"/>
          <p14:tracePt t="71285" x="7458075" y="4083050"/>
          <p14:tracePt t="71303" x="7467600" y="4083050"/>
          <p14:tracePt t="71320" x="7483475" y="4083050"/>
          <p14:tracePt t="71336" x="7493000" y="4083050"/>
          <p14:tracePt t="71352" x="7502525" y="4083050"/>
          <p14:tracePt t="71369" x="7512050" y="4083050"/>
          <p14:tracePt t="71385" x="7518400" y="4083050"/>
          <p14:tracePt t="71402" x="7521575" y="4083050"/>
          <p14:tracePt t="71419" x="7527925" y="4083050"/>
          <p14:tracePt t="73932" x="7534275" y="4070350"/>
          <p14:tracePt t="73939" x="7534275" y="4051300"/>
          <p14:tracePt t="73953" x="7534275" y="4016375"/>
          <p14:tracePt t="73969" x="7524750" y="3984625"/>
          <p14:tracePt t="73986" x="7512050" y="3956050"/>
          <p14:tracePt t="74001" x="7502525" y="3937000"/>
          <p14:tracePt t="74018" x="7486650" y="3924300"/>
          <p14:tracePt t="74052" x="7429500" y="3889375"/>
          <p14:tracePt t="74085" x="7375525" y="3851275"/>
          <p14:tracePt t="74102" x="7346950" y="3825875"/>
          <p14:tracePt t="74119" x="7337425" y="3816350"/>
          <p14:tracePt t="74135" x="7321550" y="3794125"/>
          <p14:tracePt t="74152" x="7292975" y="3771900"/>
          <p14:tracePt t="74168" x="7283450" y="3762375"/>
          <p14:tracePt t="74185" x="7273925" y="3752850"/>
          <p14:tracePt t="74202" x="7239000" y="3708400"/>
          <p14:tracePt t="74219" x="7226300" y="3679825"/>
          <p14:tracePt t="74235" x="7216775" y="3670300"/>
          <p14:tracePt t="74252" x="7194550" y="3654425"/>
          <p14:tracePt t="74268" x="7191375" y="3644900"/>
          <p14:tracePt t="74285" x="7185025" y="3638550"/>
          <p14:tracePt t="74301" x="7181850" y="3638550"/>
          <p14:tracePt t="74318" x="7175500" y="3629025"/>
          <p14:tracePt t="74335" x="7169150" y="3625850"/>
          <p14:tracePt t="74907" x="7131050" y="3603625"/>
          <p14:tracePt t="74914" x="7080250" y="3578225"/>
          <p14:tracePt t="74921" x="7029450" y="3543300"/>
          <p14:tracePt t="74935" x="6931025" y="3511550"/>
          <p14:tracePt t="74955" x="6819900" y="3476625"/>
          <p14:tracePt t="74968" x="6708775" y="3435350"/>
          <p14:tracePt t="74985" x="6540500" y="3400425"/>
          <p14:tracePt t="75018" x="6213475" y="3336925"/>
          <p14:tracePt t="75051" x="5851525" y="3286125"/>
          <p14:tracePt t="75069" x="5724525" y="3267075"/>
          <p14:tracePt t="75085" x="5511800" y="3232150"/>
          <p14:tracePt t="75101" x="5314950" y="3194050"/>
          <p14:tracePt t="75118" x="5108575" y="3155950"/>
          <p14:tracePt t="75135" x="4787900" y="3117850"/>
          <p14:tracePt t="75152" x="4613275" y="3092450"/>
          <p14:tracePt t="75168" x="4464050" y="3092450"/>
          <p14:tracePt t="75185" x="4302125" y="3092450"/>
          <p14:tracePt t="75202" x="4251325" y="3092450"/>
          <p14:tracePt t="75219" x="4241800" y="3092450"/>
          <p14:tracePt t="75528" x="4241800" y="3057525"/>
          <p14:tracePt t="75535" x="4241800" y="3009900"/>
          <p14:tracePt t="75552" x="4241800" y="2895600"/>
          <p14:tracePt t="75569" x="4254500" y="2730500"/>
          <p14:tracePt t="75584" x="4267200" y="2667000"/>
          <p14:tracePt t="75602" x="4279900" y="2613025"/>
          <p14:tracePt t="75619" x="4308475" y="2520950"/>
          <p14:tracePt t="75652" x="4337050" y="2393950"/>
          <p14:tracePt t="75685" x="4349750" y="2286000"/>
          <p14:tracePt t="75701" x="4349750" y="2263775"/>
          <p14:tracePt t="75718" x="4349750" y="2209800"/>
          <p14:tracePt t="75735" x="4349750" y="2165350"/>
          <p14:tracePt t="75752" x="4349750" y="2130425"/>
          <p14:tracePt t="75754" x="4349750" y="2105025"/>
          <p14:tracePt t="75768" x="4349750" y="2073275"/>
          <p14:tracePt t="75785" x="4349750" y="2044700"/>
          <p14:tracePt t="75801" x="4349750" y="2022475"/>
          <p14:tracePt t="75818" x="4349750" y="2009775"/>
          <p14:tracePt t="75835" x="4340225" y="2000250"/>
          <p14:tracePt t="75852" x="4327525" y="1984375"/>
          <p14:tracePt t="75868" x="4308475" y="1968500"/>
          <p14:tracePt t="75885" x="4298950" y="1958975"/>
          <p14:tracePt t="75902" x="4289425" y="1949450"/>
          <p14:tracePt t="75918" x="4273550" y="1927225"/>
          <p14:tracePt t="75935" x="4264025" y="1917700"/>
          <p14:tracePt t="75952" x="4241800" y="1908175"/>
          <p14:tracePt t="75968" x="4200525" y="1895475"/>
          <p14:tracePt t="75985" x="4175125" y="1876425"/>
          <p14:tracePt t="76002" x="4146550" y="1863725"/>
          <p14:tracePt t="76018" x="4108450" y="1847850"/>
          <p14:tracePt t="76035" x="4079875" y="1835150"/>
          <p14:tracePt t="76051" x="4054475" y="1816100"/>
          <p14:tracePt t="76068" x="4013200" y="1803400"/>
          <p14:tracePt t="76084" x="3990975" y="1793875"/>
          <p14:tracePt t="76101" x="3959225" y="1781175"/>
          <p14:tracePt t="76118" x="3924300" y="1755775"/>
          <p14:tracePt t="76135" x="3902075" y="1749425"/>
          <p14:tracePt t="76152" x="3879850" y="1746250"/>
          <p14:tracePt t="76168" x="3870325" y="1746250"/>
          <p14:tracePt t="76184" x="3854450" y="1746250"/>
          <p14:tracePt t="76201" x="3844925" y="1746250"/>
          <p14:tracePt t="76219" x="3832225" y="1736725"/>
          <p14:tracePt t="76235" x="3819525" y="1727200"/>
          <p14:tracePt t="76252" x="3800475" y="1720850"/>
          <p14:tracePt t="76269" x="3790950" y="1717675"/>
          <p14:tracePt t="76285" x="3781425" y="1717675"/>
          <p14:tracePt t="76302" x="3759200" y="1698625"/>
          <p14:tracePt t="76318" x="3746500" y="1698625"/>
          <p14:tracePt t="76335" x="3721100" y="1689100"/>
          <p14:tracePt t="76352" x="3679825" y="1676400"/>
          <p14:tracePt t="76368" x="3657600" y="1663700"/>
          <p14:tracePt t="76385" x="3625850" y="1657350"/>
          <p14:tracePt t="76402" x="3600450" y="1657350"/>
          <p14:tracePt t="76418" x="3584575" y="1657350"/>
          <p14:tracePt t="76435" x="3575050" y="1657350"/>
          <p14:tracePt t="76452" x="3559175" y="1657350"/>
          <p14:tracePt t="76469" x="3549650" y="1657350"/>
          <p14:tracePt t="76485" x="3533775" y="1666875"/>
          <p14:tracePt t="76501" x="3521075" y="1679575"/>
          <p14:tracePt t="76518" x="3511550" y="1695450"/>
          <p14:tracePt t="76535" x="3511550" y="1724025"/>
          <p14:tracePt t="76551" x="3511550" y="1771650"/>
          <p14:tracePt t="76568" x="3511550" y="1803400"/>
          <p14:tracePt t="76585" x="3502025" y="1838325"/>
          <p14:tracePt t="76602" x="3502025" y="1901825"/>
          <p14:tracePt t="76618" x="3502025" y="1946275"/>
          <p14:tracePt t="76635" x="3502025" y="2006600"/>
          <p14:tracePt t="76652" x="3521075" y="2079625"/>
          <p14:tracePt t="76668" x="3533775" y="2124075"/>
          <p14:tracePt t="76685" x="3559175" y="2162175"/>
          <p14:tracePt t="76701" x="3597275" y="2200275"/>
          <p14:tracePt t="76718" x="3622675" y="2225675"/>
          <p14:tracePt t="76735" x="3638550" y="2241550"/>
          <p14:tracePt t="76752" x="3657600" y="2257425"/>
          <p14:tracePt t="76768" x="3686175" y="2266950"/>
          <p14:tracePt t="76785" x="3702050" y="2266950"/>
          <p14:tracePt t="76787" x="3714750" y="2279650"/>
          <p14:tracePt t="76803" x="3743325" y="2279650"/>
          <p14:tracePt t="76819" x="3765550" y="2279650"/>
          <p14:tracePt t="76836" x="3822700" y="2286000"/>
          <p14:tracePt t="76852" x="3851275" y="2286000"/>
          <p14:tracePt t="76868" x="3873500" y="2286000"/>
          <p14:tracePt t="76885" x="3914775" y="2286000"/>
          <p14:tracePt t="76901" x="3927475" y="2286000"/>
          <p14:tracePt t="76918" x="3949700" y="2292350"/>
          <p14:tracePt t="76935" x="3994150" y="2311400"/>
          <p14:tracePt t="76952" x="4022725" y="2324100"/>
          <p14:tracePt t="76968" x="4048125" y="2339975"/>
          <p14:tracePt t="76985" x="4079875" y="2355850"/>
          <p14:tracePt t="77001" x="4089400" y="2365375"/>
          <p14:tracePt t="77018" x="4105275" y="2378075"/>
          <p14:tracePt t="77035" x="4146550" y="2378075"/>
          <p14:tracePt t="77051" x="4168775" y="2384425"/>
          <p14:tracePt t="77068" x="4206875" y="2397125"/>
          <p14:tracePt t="77085" x="4238625" y="2397125"/>
          <p14:tracePt t="77101" x="4264025" y="2397125"/>
          <p14:tracePt t="77118" x="4273550" y="2397125"/>
          <p14:tracePt t="77134" x="4289425" y="2387600"/>
          <p14:tracePt t="77151" x="4298950" y="2378075"/>
          <p14:tracePt t="77168" x="4308475" y="2374900"/>
          <p14:tracePt t="77185" x="4318000" y="2359025"/>
          <p14:tracePt t="77201" x="4318000" y="2349500"/>
          <p14:tracePt t="77218" x="4324350" y="2333625"/>
          <p14:tracePt t="77234" x="4324350" y="2320925"/>
          <p14:tracePt t="77251" x="4324350" y="2311400"/>
          <p14:tracePt t="77268" x="4324350" y="2289175"/>
          <p14:tracePt t="77285" x="4324350" y="2270125"/>
          <p14:tracePt t="77301" x="4324350" y="2254250"/>
          <p14:tracePt t="77318" x="4324350" y="2232025"/>
          <p14:tracePt t="77334" x="4324350" y="2206625"/>
          <p14:tracePt t="77352" x="4324350" y="2178050"/>
          <p14:tracePt t="77368" x="4314825" y="2146300"/>
          <p14:tracePt t="77385" x="4295775" y="2105025"/>
          <p14:tracePt t="77401" x="4283075" y="2079625"/>
          <p14:tracePt t="77418" x="4273550" y="2070100"/>
          <p14:tracePt t="77434" x="4257675" y="2051050"/>
          <p14:tracePt t="77451" x="4244975" y="2044700"/>
          <p14:tracePt t="77468" x="4235450" y="2041525"/>
          <p14:tracePt t="77485" x="4219575" y="2041525"/>
          <p14:tracePt t="77501" x="4210050" y="2035175"/>
          <p14:tracePt t="77518" x="4200525" y="2032000"/>
          <p14:tracePt t="77536" x="4178300" y="2025650"/>
          <p14:tracePt t="77552" x="4168775" y="2009775"/>
          <p14:tracePt t="77569" x="4156075" y="2000250"/>
          <p14:tracePt t="77585" x="4140200" y="1990725"/>
          <p14:tracePt t="77601" x="4130675" y="1981200"/>
          <p14:tracePt t="77619" x="4114800" y="1958975"/>
          <p14:tracePt t="77634" x="4105275" y="1949450"/>
          <p14:tracePt t="77651" x="4098925" y="1939925"/>
          <p14:tracePt t="77669" x="4086225" y="1905000"/>
          <p14:tracePt t="77684" x="4086225" y="1882775"/>
          <p14:tracePt t="77702" x="4083050" y="1860550"/>
          <p14:tracePt t="77719" x="4083050" y="1835150"/>
          <p14:tracePt t="77734" x="4083050" y="1819275"/>
          <p14:tracePt t="77751" x="4076700" y="1809750"/>
          <p14:tracePt t="77768" x="4070350" y="1787525"/>
          <p14:tracePt t="77785" x="4067175" y="1778000"/>
          <p14:tracePt t="77802" x="4060825" y="1768475"/>
          <p14:tracePt t="77819" x="4057650" y="1752600"/>
          <p14:tracePt t="77836" x="4051300" y="1739900"/>
          <p14:tracePt t="77852" x="4035425" y="1727200"/>
          <p14:tracePt t="77868" x="4019550" y="1714500"/>
          <p14:tracePt t="77885" x="4010025" y="1704975"/>
          <p14:tracePt t="77901" x="4000500" y="1689100"/>
          <p14:tracePt t="77918" x="3981450" y="1673225"/>
          <p14:tracePt t="77935" x="3965575" y="1663700"/>
          <p14:tracePt t="77951" x="3949700" y="1651000"/>
          <p14:tracePt t="77968" x="3921125" y="1628775"/>
          <p14:tracePt t="77984" x="3905250" y="1625600"/>
          <p14:tracePt t="78002" x="3895725" y="1625600"/>
          <p14:tracePt t="78018" x="3870325" y="1616075"/>
          <p14:tracePt t="78035" x="3857625" y="1616075"/>
          <p14:tracePt t="78051" x="3848100" y="1609725"/>
          <p14:tracePt t="78068" x="3816350" y="1609725"/>
          <p14:tracePt t="78084" x="3806825" y="1609725"/>
          <p14:tracePt t="78102" x="3790950" y="1609725"/>
          <p14:tracePt t="78118" x="3771900" y="1609725"/>
          <p14:tracePt t="78134" x="3762375" y="1609725"/>
          <p14:tracePt t="78151" x="3752850" y="1609725"/>
          <p14:tracePt t="78168" x="3736975" y="1609725"/>
          <p14:tracePt t="78467" x="3736975" y="1628775"/>
          <p14:tracePt t="78473" x="3736975" y="1647825"/>
          <p14:tracePt t="78485" x="3736975" y="1682750"/>
          <p14:tracePt t="78502" x="3736975" y="1743075"/>
          <p14:tracePt t="78517" x="3736975" y="1781175"/>
          <p14:tracePt t="78534" x="3736975" y="1816100"/>
          <p14:tracePt t="78551" x="3736975" y="1863725"/>
          <p14:tracePt t="78568" x="3736975" y="1895475"/>
          <p14:tracePt t="78584" x="3736975" y="1930400"/>
          <p14:tracePt t="78601" x="3736975" y="1971675"/>
          <p14:tracePt t="78618" x="3736975" y="1987550"/>
          <p14:tracePt t="78634" x="3736975" y="1997075"/>
          <p14:tracePt t="78651" x="3736975" y="2009775"/>
          <p14:tracePt t="78668" x="3736975" y="2025650"/>
          <p14:tracePt t="78684" x="3736975" y="2035175"/>
          <p14:tracePt t="78701" x="3743325" y="2051050"/>
          <p14:tracePt t="78718" x="3743325" y="2060575"/>
          <p14:tracePt t="78734" x="3743325" y="2076450"/>
          <p14:tracePt t="78772" x="3743325" y="2066925"/>
          <p14:tracePt t="78784" x="3743325" y="2063750"/>
          <p14:tracePt t="78802" x="3743325" y="2047875"/>
          <p14:tracePt t="78818" x="3743325" y="2032000"/>
          <p14:tracePt t="78834" x="3743325" y="2022475"/>
          <p14:tracePt t="78836" x="3743325" y="2012950"/>
          <p14:tracePt t="78851" x="3743325" y="2003425"/>
          <p14:tracePt t="78868" x="3743325" y="1993900"/>
          <p14:tracePt t="78884" x="3743325" y="1984375"/>
          <p14:tracePt t="78901" x="3743325" y="1965325"/>
          <p14:tracePt t="78918" x="3743325" y="1952625"/>
          <p14:tracePt t="78934" x="3743325" y="1943100"/>
          <p14:tracePt t="78952" x="3743325" y="1930400"/>
          <p14:tracePt t="78968" x="3743325" y="1914525"/>
          <p14:tracePt t="78984" x="3743325" y="1908175"/>
          <p14:tracePt t="79001" x="3743325" y="1905000"/>
          <p14:tracePt t="79028" x="3743325" y="1898650"/>
          <p14:tracePt t="79035" x="3736975" y="1898650"/>
          <p14:tracePt t="79057" x="3736975" y="1895475"/>
          <p14:tracePt t="79068" x="3733800" y="1895475"/>
          <p14:tracePt t="79085" x="3733800" y="1889125"/>
          <p14:tracePt t="79101" x="3727450" y="1885950"/>
          <p14:tracePt t="79118" x="3724275" y="1879600"/>
          <p14:tracePt t="79134" x="3714750" y="1876425"/>
          <p14:tracePt t="79151" x="3708400" y="1863725"/>
          <p14:tracePt t="79168" x="3708400" y="1860550"/>
          <p14:tracePt t="79184" x="3702050" y="1854200"/>
          <p14:tracePt t="79201" x="3702050" y="1844675"/>
          <p14:tracePt t="79218" x="3702050" y="1841500"/>
          <p14:tracePt t="79234" x="3702050" y="1835150"/>
          <p14:tracePt t="79278" x="3702050" y="1831975"/>
          <p14:tracePt t="79299" x="3702050" y="1825625"/>
          <p14:tracePt t="79313" x="3705225" y="1825625"/>
          <p14:tracePt t="79321" x="3711575" y="1816100"/>
          <p14:tracePt t="79334" x="3721100" y="1816100"/>
          <p14:tracePt t="79351" x="3730625" y="1816100"/>
          <p14:tracePt t="79368" x="3740150" y="1809750"/>
          <p14:tracePt t="79384" x="3756025" y="1809750"/>
          <p14:tracePt t="79401" x="3765550" y="1809750"/>
          <p14:tracePt t="79418" x="3775075" y="1809750"/>
          <p14:tracePt t="79434" x="3787775" y="1809750"/>
          <p14:tracePt t="79451" x="3800475" y="1809750"/>
          <p14:tracePt t="79469" x="3803650" y="1809750"/>
          <p14:tracePt t="79485" x="3813175" y="1809750"/>
          <p14:tracePt t="79502" x="3819525" y="1822450"/>
          <p14:tracePt t="79518" x="3835400" y="1828800"/>
          <p14:tracePt t="79534" x="3848100" y="1841500"/>
          <p14:tracePt t="79551" x="3857625" y="1851025"/>
          <p14:tracePt t="79568" x="3867150" y="1860550"/>
          <p14:tracePt t="79584" x="3902075" y="1882775"/>
          <p14:tracePt t="79601" x="3911600" y="1892300"/>
          <p14:tracePt t="79619" x="3924300" y="1898650"/>
          <p14:tracePt t="79634" x="3940175" y="1901825"/>
          <p14:tracePt t="79651" x="3949700" y="1908175"/>
          <p14:tracePt t="79668" x="3959225" y="1924050"/>
          <p14:tracePt t="79684" x="3965575" y="1933575"/>
          <p14:tracePt t="79701" x="3975100" y="1936750"/>
          <p14:tracePt t="79717" x="3984625" y="1949450"/>
          <p14:tracePt t="79735" x="3994150" y="1962150"/>
          <p14:tracePt t="79751" x="3994150" y="1978025"/>
          <p14:tracePt t="79769" x="4006850" y="1993900"/>
          <p14:tracePt t="79785" x="4010025" y="2003425"/>
          <p14:tracePt t="79801" x="4016375" y="2012950"/>
          <p14:tracePt t="79818" x="4016375" y="2032000"/>
          <p14:tracePt t="79835" x="4019550" y="2041525"/>
          <p14:tracePt t="79947" x="4025900" y="2041525"/>
          <p14:tracePt t="79954" x="4035425" y="2041525"/>
          <p14:tracePt t="79968" x="4044950" y="2028825"/>
          <p14:tracePt t="79985" x="4057650" y="2003425"/>
          <p14:tracePt t="80001" x="4064000" y="1978025"/>
          <p14:tracePt t="80018" x="4073525" y="1946275"/>
          <p14:tracePt t="80034" x="4079875" y="1920875"/>
          <p14:tracePt t="80051" x="4098925" y="1892300"/>
          <p14:tracePt t="80068" x="4114800" y="1857375"/>
          <p14:tracePt t="80084" x="4121150" y="1825625"/>
          <p14:tracePt t="80101" x="4121150" y="1803400"/>
          <p14:tracePt t="80118" x="4121150" y="1778000"/>
          <p14:tracePt t="80134" x="4127500" y="1762125"/>
          <p14:tracePt t="80151" x="4127500" y="1746250"/>
          <p14:tracePt t="80168" x="4137025" y="1717675"/>
          <p14:tracePt t="80184" x="4149725" y="1708150"/>
          <p14:tracePt t="80201" x="4152900" y="1698625"/>
          <p14:tracePt t="80217" x="4159250" y="1679575"/>
          <p14:tracePt t="80234" x="4159250" y="1666875"/>
          <p14:tracePt t="80250" x="4159250" y="1657350"/>
          <p14:tracePt t="80268" x="4159250" y="1647825"/>
          <p14:tracePt t="80285" x="4159250" y="1638300"/>
          <p14:tracePt t="80302" x="4159250" y="1625600"/>
          <p14:tracePt t="80318" x="4159250" y="1619250"/>
          <p14:tracePt t="80335" x="4159250" y="1616075"/>
          <p14:tracePt t="80352" x="4159250" y="1609725"/>
          <p14:tracePt t="80368" x="4162425" y="1600200"/>
          <p14:tracePt t="80384" x="4168775" y="1590675"/>
          <p14:tracePt t="80402" x="4168775" y="1574800"/>
          <p14:tracePt t="80418" x="4175125" y="1568450"/>
          <p14:tracePt t="80434" x="4178300" y="1558925"/>
          <p14:tracePt t="80451" x="4184650" y="1549400"/>
          <p14:tracePt t="80468" x="4187825" y="1533525"/>
          <p14:tracePt t="80484" x="4187825" y="1524000"/>
          <p14:tracePt t="80502" x="4203700" y="1511300"/>
          <p14:tracePt t="80517" x="4213225" y="1498600"/>
          <p14:tracePt t="80534" x="4219575" y="1485900"/>
          <p14:tracePt t="80552" x="4222750" y="1470025"/>
          <p14:tracePt t="80568" x="4222750" y="1460500"/>
          <p14:tracePt t="80585" x="4222750" y="1450975"/>
          <p14:tracePt t="80601" x="4222750" y="1431925"/>
          <p14:tracePt t="80618" x="4222750" y="1419225"/>
          <p14:tracePt t="80635" x="4222750" y="1409700"/>
          <p14:tracePt t="80652" x="4222750" y="1390650"/>
          <p14:tracePt t="80668" x="4222750" y="1381125"/>
          <p14:tracePt t="80685" x="4222750" y="1371600"/>
          <p14:tracePt t="80701" x="4222750" y="1355725"/>
          <p14:tracePt t="80718" x="4222750" y="1352550"/>
          <p14:tracePt t="80751" x="4222750" y="1339850"/>
          <p14:tracePt t="80768" x="4216400" y="1336675"/>
          <p14:tracePt t="80784" x="4206875" y="1336675"/>
          <p14:tracePt t="80801" x="4187825" y="1330325"/>
          <p14:tracePt t="80818" x="4178300" y="1320800"/>
          <p14:tracePt t="80834" x="4165600" y="1317625"/>
          <p14:tracePt t="80851" x="4152900" y="1311275"/>
          <p14:tracePt t="80868" x="4137025" y="1304925"/>
          <p14:tracePt t="80884" x="4127500" y="1301750"/>
          <p14:tracePt t="80901" x="4111625" y="1301750"/>
          <p14:tracePt t="80918" x="4102100" y="1301750"/>
          <p14:tracePt t="80934" x="4073525" y="1289050"/>
          <p14:tracePt t="80950" x="4048125" y="1289050"/>
          <p14:tracePt t="80968" x="4032250" y="1289050"/>
          <p14:tracePt t="80985" x="4006850" y="1289050"/>
          <p14:tracePt t="81001" x="3984625" y="1289050"/>
          <p14:tracePt t="81018" x="3968750" y="1285875"/>
          <p14:tracePt t="81034" x="3949700" y="1279525"/>
          <p14:tracePt t="81051" x="3927475" y="1270000"/>
          <p14:tracePt t="81068" x="3917950" y="1263650"/>
          <p14:tracePt t="81085" x="3902075" y="1263650"/>
          <p14:tracePt t="81101" x="3892550" y="1263650"/>
          <p14:tracePt t="81118" x="3879850" y="1260475"/>
          <p14:tracePt t="81135" x="3863975" y="1260475"/>
          <p14:tracePt t="81151" x="3854450" y="1260475"/>
          <p14:tracePt t="81168" x="3844925" y="1260475"/>
          <p14:tracePt t="81185" x="3822700" y="1260475"/>
          <p14:tracePt t="81200" x="3813175" y="1260475"/>
          <p14:tracePt t="81218" x="3810000" y="1260475"/>
          <p14:tracePt t="81234" x="3800475" y="1260475"/>
          <p14:tracePt t="81251" x="3800475" y="1270000"/>
          <p14:tracePt t="81269" x="3794125" y="1279525"/>
          <p14:tracePt t="81307" x="3784600" y="1279525"/>
          <p14:tracePt t="81528" x="3787775" y="1279525"/>
          <p14:tracePt t="81542" x="3790950" y="1273175"/>
          <p14:tracePt t="81549" x="3790950" y="1270000"/>
          <p14:tracePt t="81556" x="3797300" y="1263650"/>
          <p14:tracePt t="81567" x="3800475" y="1263650"/>
          <p14:tracePt t="81585" x="3806825" y="1254125"/>
          <p14:tracePt t="81601" x="3806825" y="1250950"/>
          <p14:tracePt t="81618" x="3816350" y="1250950"/>
          <p14:tracePt t="81635" x="3816350" y="1244600"/>
          <p14:tracePt t="81651" x="3819525" y="1244600"/>
          <p14:tracePt t="81668" x="3825875" y="1244600"/>
          <p14:tracePt t="81685" x="3835400" y="1244600"/>
          <p14:tracePt t="81701" x="3841750" y="1244600"/>
          <p14:tracePt t="81718" x="3851275" y="1244600"/>
          <p14:tracePt t="81734" x="3870325" y="1244600"/>
          <p14:tracePt t="81751" x="3879850" y="1244600"/>
          <p14:tracePt t="81768" x="3895725" y="1244600"/>
          <p14:tracePt t="81784" x="3905250" y="1244600"/>
          <p14:tracePt t="81801" x="3930650" y="1244600"/>
          <p14:tracePt t="81819" x="3975100" y="1254125"/>
          <p14:tracePt t="81835" x="3987800" y="1263650"/>
          <p14:tracePt t="81851" x="4013200" y="1276350"/>
          <p14:tracePt t="81868" x="4048125" y="1298575"/>
          <p14:tracePt t="81884" x="4057650" y="1308100"/>
          <p14:tracePt t="81901" x="4067175" y="1311275"/>
          <p14:tracePt t="81918" x="4086225" y="1323975"/>
          <p14:tracePt t="81934" x="4095750" y="1327150"/>
          <p14:tracePt t="81951" x="4105275" y="1336675"/>
          <p14:tracePt t="81968" x="4121150" y="1352550"/>
          <p14:tracePt t="81984" x="4137025" y="1358900"/>
          <p14:tracePt t="82001" x="4146550" y="1368425"/>
          <p14:tracePt t="82018" x="4162425" y="1381125"/>
          <p14:tracePt t="82034" x="4171950" y="1387475"/>
          <p14:tracePt t="82051" x="4187825" y="1400175"/>
          <p14:tracePt t="82068" x="4197350" y="1412875"/>
          <p14:tracePt t="82084" x="4200525" y="1422400"/>
          <p14:tracePt t="82101" x="4200525" y="1431925"/>
          <p14:tracePt t="82117" x="4200525" y="1454150"/>
          <p14:tracePt t="82134" x="4206875" y="1463675"/>
          <p14:tracePt t="82151" x="4213225" y="1473200"/>
          <p14:tracePt t="82167" x="4216400" y="1485900"/>
          <p14:tracePt t="82184" x="4216400" y="1501775"/>
          <p14:tracePt t="82201" x="4222750" y="1511300"/>
          <p14:tracePt t="82217" x="4232275" y="1527175"/>
          <p14:tracePt t="82234" x="4232275" y="1536700"/>
          <p14:tracePt t="82251" x="4238625" y="1552575"/>
          <p14:tracePt t="82268" x="4241800" y="1568450"/>
          <p14:tracePt t="82284" x="4241800" y="1571625"/>
          <p14:tracePt t="82301" x="4248150" y="1577975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82" name="Picture 2" descr="amassporanges2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3573463"/>
            <a:ext cx="3557588" cy="3116262"/>
          </a:xfrm>
          <a:noFill/>
        </p:spPr>
      </p:pic>
      <p:pic>
        <p:nvPicPr>
          <p:cNvPr id="41987" name="Picture 3" descr="polypode_en_touff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75" y="500063"/>
            <a:ext cx="3436938" cy="2673350"/>
          </a:xfrm>
          <a:noFill/>
        </p:spPr>
      </p:pic>
      <p:pic>
        <p:nvPicPr>
          <p:cNvPr id="41988" name="Picture 4" descr="faceinferieurepolypod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476250"/>
            <a:ext cx="4248150" cy="2735263"/>
          </a:xfrm>
          <a:noFill/>
        </p:spPr>
      </p:pic>
      <p:pic>
        <p:nvPicPr>
          <p:cNvPr id="378885" name="Picture 5" descr="amassporanges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57875" y="3714750"/>
            <a:ext cx="2619375" cy="2859088"/>
          </a:xfrm>
          <a:noFill/>
        </p:spPr>
      </p:pic>
      <p:sp>
        <p:nvSpPr>
          <p:cNvPr id="41990" name="ZoneTexte 5"/>
          <p:cNvSpPr txBox="1">
            <a:spLocks noChangeArrowheads="1"/>
          </p:cNvSpPr>
          <p:nvPr/>
        </p:nvSpPr>
        <p:spPr bwMode="auto">
          <a:xfrm>
            <a:off x="4357688" y="3429000"/>
            <a:ext cx="14366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8000"/>
                </a:solidFill>
              </a:rPr>
              <a:t>Sores nus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76"/>
    </mc:Choice>
    <mc:Fallback xmlns="">
      <p:transition spd="slow" advTm="18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78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78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78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78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28" x="4267200" y="1549400"/>
          <p14:tracePt t="4534" x="4292600" y="1498600"/>
          <p14:tracePt t="4541" x="4324350" y="1457325"/>
          <p14:tracePt t="4553" x="4359275" y="1416050"/>
          <p14:tracePt t="4570" x="4537075" y="1273175"/>
          <p14:tracePt t="4586" x="4641850" y="1184275"/>
          <p14:tracePt t="4603" x="4737100" y="1108075"/>
          <p14:tracePt t="4636" x="5051425" y="873125"/>
          <p14:tracePt t="4671" x="5286375" y="720725"/>
          <p14:tracePt t="4688" x="5346700" y="669925"/>
          <p14:tracePt t="4703" x="5407025" y="625475"/>
          <p14:tracePt t="4720" x="5457825" y="593725"/>
          <p14:tracePt t="4736" x="5473700" y="581025"/>
          <p14:tracePt t="4753" x="5483225" y="571500"/>
          <p14:tracePt t="4770" x="5495925" y="571500"/>
          <p14:tracePt t="4827" x="5495925" y="581025"/>
          <p14:tracePt t="4834" x="5495925" y="584200"/>
          <p14:tracePt t="4841" x="5495925" y="590550"/>
          <p14:tracePt t="4853" x="5495925" y="593725"/>
          <p14:tracePt t="4870" x="5486400" y="635000"/>
          <p14:tracePt t="4887" x="5473700" y="679450"/>
          <p14:tracePt t="4903" x="5454650" y="787400"/>
          <p14:tracePt t="4919" x="5429250" y="1006475"/>
          <p14:tracePt t="4937" x="5400675" y="1181100"/>
          <p14:tracePt t="4953" x="5400675" y="1387475"/>
          <p14:tracePt t="4970" x="5391150" y="1660525"/>
          <p14:tracePt t="4986" x="5391150" y="1863725"/>
          <p14:tracePt t="5003" x="5391150" y="2047875"/>
          <p14:tracePt t="5020" x="5391150" y="2320925"/>
          <p14:tracePt t="5037" x="5397500" y="2447925"/>
          <p14:tracePt t="5055" x="5432425" y="2625725"/>
          <p14:tracePt t="5070" x="5448300" y="2711450"/>
          <p14:tracePt t="5087" x="5454650" y="2759075"/>
          <p14:tracePt t="5467" x="5527675" y="2787650"/>
          <p14:tracePt t="5474" x="5600700" y="2813050"/>
          <p14:tracePt t="5487" x="5670550" y="2832100"/>
          <p14:tracePt t="5503" x="5905500" y="2895600"/>
          <p14:tracePt t="5520" x="6035675" y="2901950"/>
          <p14:tracePt t="5553" x="6273800" y="2873375"/>
          <p14:tracePt t="5586" x="6416675" y="2813050"/>
          <p14:tracePt t="5603" x="6483350" y="2781300"/>
          <p14:tracePt t="5619" x="6521450" y="2762250"/>
          <p14:tracePt t="5636" x="6546850" y="2743200"/>
          <p14:tracePt t="5653" x="6591300" y="2692400"/>
          <p14:tracePt t="5669" x="6610350" y="2647950"/>
          <p14:tracePt t="5686" x="6623050" y="2584450"/>
          <p14:tracePt t="5702" x="6648450" y="2517775"/>
          <p14:tracePt t="5720" x="6648450" y="2482850"/>
          <p14:tracePt t="5737" x="6648450" y="2387600"/>
          <p14:tracePt t="5753" x="6632575" y="2343150"/>
          <p14:tracePt t="5769" x="6619875" y="2295525"/>
          <p14:tracePt t="5786" x="6600825" y="2266950"/>
          <p14:tracePt t="5803" x="6572250" y="2222500"/>
          <p14:tracePt t="5820" x="6556375" y="2212975"/>
          <p14:tracePt t="5837" x="6511925" y="2187575"/>
          <p14:tracePt t="5853" x="6489700" y="2174875"/>
          <p14:tracePt t="5869" x="6442075" y="2155825"/>
          <p14:tracePt t="5887" x="6378575" y="2117725"/>
          <p14:tracePt t="5903" x="6346825" y="2105025"/>
          <p14:tracePt t="5919" x="6302375" y="2092325"/>
          <p14:tracePt t="5937" x="6238875" y="2066925"/>
          <p14:tracePt t="5953" x="6194425" y="2066925"/>
          <p14:tracePt t="5970" x="6149975" y="2066925"/>
          <p14:tracePt t="5987" x="6064250" y="2060575"/>
          <p14:tracePt t="6003" x="6003925" y="2060575"/>
          <p14:tracePt t="6019" x="5953125" y="2060575"/>
          <p14:tracePt t="6036" x="5857875" y="2060575"/>
          <p14:tracePt t="6053" x="5822950" y="2060575"/>
          <p14:tracePt t="6070" x="5784850" y="2076450"/>
          <p14:tracePt t="6086" x="5727700" y="2095500"/>
          <p14:tracePt t="6103" x="5689600" y="2108200"/>
          <p14:tracePt t="6120" x="5645150" y="2114550"/>
          <p14:tracePt t="6136" x="5521325" y="2146300"/>
          <p14:tracePt t="6153" x="5435600" y="2162175"/>
          <p14:tracePt t="6170" x="5372100" y="2174875"/>
          <p14:tracePt t="6186" x="5238750" y="2197100"/>
          <p14:tracePt t="6202" x="5140325" y="2222500"/>
          <p14:tracePt t="6219" x="5035550" y="2238375"/>
          <p14:tracePt t="6236" x="4889500" y="2263775"/>
          <p14:tracePt t="6253" x="4781550" y="2279650"/>
          <p14:tracePt t="6271" x="4625975" y="2311400"/>
          <p14:tracePt t="6286" x="4552950" y="2327275"/>
          <p14:tracePt t="6303" x="4489450" y="2339975"/>
          <p14:tracePt t="6319" x="4441825" y="2355850"/>
          <p14:tracePt t="6336" x="4378325" y="2381250"/>
          <p14:tracePt t="6353" x="4340225" y="2393950"/>
          <p14:tracePt t="6369" x="4302125" y="2406650"/>
          <p14:tracePt t="6386" x="4267200" y="2422525"/>
          <p14:tracePt t="6402" x="4235450" y="2441575"/>
          <p14:tracePt t="6419" x="4219575" y="2451100"/>
          <p14:tracePt t="6436" x="4200525" y="2466975"/>
          <p14:tracePt t="6453" x="4194175" y="2473325"/>
          <p14:tracePt t="6743" x="4260850" y="2479675"/>
          <p14:tracePt t="6750" x="4318000" y="2479675"/>
          <p14:tracePt t="6756" x="4400550" y="2473325"/>
          <p14:tracePt t="6770" x="4562475" y="2444750"/>
          <p14:tracePt t="6786" x="4727575" y="2409825"/>
          <p14:tracePt t="6803" x="4860925" y="2336800"/>
          <p14:tracePt t="6819" x="5146675" y="2216150"/>
          <p14:tracePt t="6841" x="5429250" y="2092325"/>
          <p14:tracePt t="6853" x="5534025" y="2063750"/>
          <p14:tracePt t="6869" x="5772150" y="1990725"/>
          <p14:tracePt t="6886" x="5867400" y="1974850"/>
          <p14:tracePt t="6902" x="5956300" y="1949450"/>
          <p14:tracePt t="6919" x="6070600" y="1905000"/>
          <p14:tracePt t="6936" x="6127750" y="1876425"/>
          <p14:tracePt t="6952" x="6184900" y="1841500"/>
          <p14:tracePt t="6969" x="6235700" y="1822450"/>
          <p14:tracePt t="6986" x="6251575" y="1812925"/>
          <p14:tracePt t="7003" x="6267450" y="1800225"/>
          <p14:tracePt t="7020" x="6283325" y="1781175"/>
          <p14:tracePt t="7036" x="6283325" y="1771650"/>
          <p14:tracePt t="7053" x="6283325" y="1762125"/>
          <p14:tracePt t="7070" x="6283325" y="1755775"/>
          <p14:tracePt t="7087" x="6283325" y="1749425"/>
          <p14:tracePt t="7119" x="6276975" y="1749425"/>
          <p14:tracePt t="7136" x="6261100" y="1749425"/>
          <p14:tracePt t="7153" x="6248400" y="1749425"/>
          <p14:tracePt t="7169" x="6238875" y="1758950"/>
          <p14:tracePt t="7186" x="6229350" y="1768475"/>
          <p14:tracePt t="7203" x="6200775" y="1778000"/>
          <p14:tracePt t="7220" x="6162675" y="1822450"/>
          <p14:tracePt t="7236" x="6130925" y="1847850"/>
          <p14:tracePt t="7252" x="6105525" y="1879600"/>
          <p14:tracePt t="7269" x="6035675" y="1949450"/>
          <p14:tracePt t="7286" x="5975350" y="1993900"/>
          <p14:tracePt t="7303" x="5851525" y="2092325"/>
          <p14:tracePt t="7319" x="5772150" y="2149475"/>
          <p14:tracePt t="7336" x="5711825" y="2203450"/>
          <p14:tracePt t="7353" x="5619750" y="2279650"/>
          <p14:tracePt t="7369" x="5575300" y="2330450"/>
          <p14:tracePt t="7386" x="5527675" y="2355850"/>
          <p14:tracePt t="7403" x="5476875" y="2393950"/>
          <p14:tracePt t="7419" x="5454650" y="2413000"/>
          <p14:tracePt t="7436" x="5422900" y="2425700"/>
          <p14:tracePt t="7452" x="5400675" y="2447925"/>
          <p14:tracePt t="7469" x="5391150" y="2457450"/>
          <p14:tracePt t="7486" x="5381625" y="2460625"/>
          <p14:tracePt t="7503" x="5362575" y="2460625"/>
          <p14:tracePt t="7519" x="5353050" y="2460625"/>
          <p14:tracePt t="7552" x="5353050" y="2451100"/>
          <p14:tracePt t="7569" x="5368925" y="2428875"/>
          <p14:tracePt t="7586" x="5400675" y="2403475"/>
          <p14:tracePt t="7602" x="5454650" y="2343150"/>
          <p14:tracePt t="7619" x="5495925" y="2292350"/>
          <p14:tracePt t="7636" x="5549900" y="2232025"/>
          <p14:tracePt t="7652" x="5626100" y="2139950"/>
          <p14:tracePt t="7669" x="5676900" y="2098675"/>
          <p14:tracePt t="7686" x="5746750" y="2044700"/>
          <p14:tracePt t="7703" x="5813425" y="1990725"/>
          <p14:tracePt t="7720" x="5845175" y="1965325"/>
          <p14:tracePt t="7736" x="5864225" y="1939925"/>
          <p14:tracePt t="7752" x="5883275" y="1924050"/>
          <p14:tracePt t="7769" x="5892800" y="1914525"/>
          <p14:tracePt t="7786" x="5905500" y="1905000"/>
          <p14:tracePt t="7802" x="5915025" y="1885950"/>
          <p14:tracePt t="7819" x="5915025" y="1876425"/>
          <p14:tracePt t="7836" x="5915025" y="1866900"/>
          <p14:tracePt t="7853" x="5915025" y="1844675"/>
          <p14:tracePt t="7869" x="5915025" y="1835150"/>
          <p14:tracePt t="7886" x="5915025" y="1831975"/>
          <p14:tracePt t="7920" x="5915025" y="1825625"/>
          <p14:tracePt t="7936" x="5915025" y="1822450"/>
          <p14:tracePt t="7953" x="5915025" y="1812925"/>
          <p14:tracePt t="7969" x="5915025" y="1800225"/>
          <p14:tracePt t="7987" x="5930900" y="1784350"/>
          <p14:tracePt t="8002" x="5940425" y="1774825"/>
          <p14:tracePt t="8019" x="5949950" y="1765300"/>
          <p14:tracePt t="8037" x="5962650" y="1752600"/>
          <p14:tracePt t="8052" x="5978525" y="1736725"/>
          <p14:tracePt t="8069" x="6003925" y="1724025"/>
          <p14:tracePt t="8087" x="6035675" y="1708150"/>
          <p14:tracePt t="8102" x="6045200" y="1698625"/>
          <p14:tracePt t="8119" x="6057900" y="1682750"/>
          <p14:tracePt t="8136" x="6070600" y="1666875"/>
          <p14:tracePt t="8152" x="6086475" y="1657350"/>
          <p14:tracePt t="8170" x="6092825" y="1647825"/>
          <p14:tracePt t="8186" x="6092825" y="1638300"/>
          <p14:tracePt t="8250" x="6089650" y="1638300"/>
          <p14:tracePt t="8257" x="6086475" y="1638300"/>
          <p14:tracePt t="8270" x="6067425" y="1638300"/>
          <p14:tracePt t="8286" x="6013450" y="1631950"/>
          <p14:tracePt t="8302" x="5969000" y="1631950"/>
          <p14:tracePt t="8319" x="5924550" y="1631950"/>
          <p14:tracePt t="8321" x="5908675" y="1631950"/>
          <p14:tracePt t="8336" x="5870575" y="1631950"/>
          <p14:tracePt t="8353" x="5848350" y="1631950"/>
          <p14:tracePt t="8370" x="5832475" y="1631950"/>
          <p14:tracePt t="8386" x="5819775" y="1631950"/>
          <p14:tracePt t="8402" x="5819775" y="1644650"/>
          <p14:tracePt t="8419" x="5832475" y="1654175"/>
          <p14:tracePt t="8436" x="5934075" y="1682750"/>
          <p14:tracePt t="8453" x="6035675" y="1733550"/>
          <p14:tracePt t="8469" x="6134100" y="1784350"/>
          <p14:tracePt t="8486" x="6223000" y="1895475"/>
          <p14:tracePt t="8503" x="6254750" y="1962150"/>
          <p14:tracePt t="8519" x="6261100" y="2070100"/>
          <p14:tracePt t="8536" x="6153150" y="2320925"/>
          <p14:tracePt t="8553" x="6029325" y="2479675"/>
          <p14:tracePt t="8571" x="5724525" y="2787650"/>
          <p14:tracePt t="8588" x="5540375" y="2968625"/>
          <p14:tracePt t="8604" x="5353050" y="3146425"/>
          <p14:tracePt t="8621" x="5080000" y="3359150"/>
          <p14:tracePt t="8638" x="4911725" y="3482975"/>
          <p14:tracePt t="8654" x="4762500" y="3603625"/>
          <p14:tracePt t="8669" x="4625975" y="3695700"/>
          <p14:tracePt t="8686" x="4470400" y="3797300"/>
          <p14:tracePt t="8703" x="4397375" y="3863975"/>
          <p14:tracePt t="8720" x="4311650" y="3956050"/>
          <p14:tracePt t="8736" x="4279900" y="3994150"/>
          <p14:tracePt t="8753" x="4254500" y="4041775"/>
          <p14:tracePt t="8769" x="4248150" y="4054475"/>
          <p14:tracePt t="9035" x="4194175" y="4060825"/>
          <p14:tracePt t="9042" x="4124325" y="4079875"/>
          <p14:tracePt t="9052" x="4051300" y="4095750"/>
          <p14:tracePt t="9069" x="3857625" y="4165600"/>
          <p14:tracePt t="9086" x="3714750" y="4219575"/>
          <p14:tracePt t="9102" x="3600450" y="4283075"/>
          <p14:tracePt t="9119" x="3457575" y="4394200"/>
          <p14:tracePt t="9137" x="3375025" y="4457700"/>
          <p14:tracePt t="9152" x="3279775" y="4533900"/>
          <p14:tracePt t="9169" x="3149600" y="4616450"/>
          <p14:tracePt t="9186" x="3060700" y="4648200"/>
          <p14:tracePt t="9202" x="2959100" y="4692650"/>
          <p14:tracePt t="9219" x="2822575" y="4746625"/>
          <p14:tracePt t="9236" x="2733675" y="4781550"/>
          <p14:tracePt t="9252" x="2667000" y="4803775"/>
          <p14:tracePt t="9269" x="2603500" y="4829175"/>
          <p14:tracePt t="9286" x="2559050" y="4841875"/>
          <p14:tracePt t="9302" x="2514600" y="4854575"/>
          <p14:tracePt t="9319" x="2479675" y="4854575"/>
          <p14:tracePt t="9336" x="2451100" y="4854575"/>
          <p14:tracePt t="9353" x="2425700" y="4854575"/>
          <p14:tracePt t="9369" x="2416175" y="4854575"/>
          <p14:tracePt t="9386" x="2400300" y="4854575"/>
          <p14:tracePt t="9403" x="2384425" y="4857750"/>
          <p14:tracePt t="9419" x="2374900" y="4857750"/>
          <p14:tracePt t="9436" x="2365375" y="4857750"/>
          <p14:tracePt t="9453" x="2346325" y="4857750"/>
          <p14:tracePt t="9469" x="2339975" y="4857750"/>
          <p14:tracePt t="9486" x="2336800" y="4857750"/>
          <p14:tracePt t="9604" x="2343150" y="4857750"/>
          <p14:tracePt t="9611" x="2371725" y="4851400"/>
          <p14:tracePt t="9620" x="2413000" y="4835525"/>
          <p14:tracePt t="9636" x="2565400" y="4791075"/>
          <p14:tracePt t="9652" x="3006725" y="4737100"/>
          <p14:tracePt t="9669" x="3425825" y="4686300"/>
          <p14:tracePt t="9688" x="3981450" y="4651375"/>
          <p14:tracePt t="9704" x="4298950" y="4629150"/>
          <p14:tracePt t="9720" x="4664075" y="4606925"/>
          <p14:tracePt t="9736" x="4927600" y="4606925"/>
          <p14:tracePt t="9752" x="5311775" y="4613275"/>
          <p14:tracePt t="9769" x="5613400" y="4635500"/>
          <p14:tracePt t="9786" x="5842000" y="4654550"/>
          <p14:tracePt t="9802" x="6140450" y="4689475"/>
          <p14:tracePt t="9819" x="6302375" y="4708525"/>
          <p14:tracePt t="9836" x="6423025" y="4733925"/>
          <p14:tracePt t="9853" x="6569075" y="4775200"/>
          <p14:tracePt t="9869" x="6654800" y="4791075"/>
          <p14:tracePt t="9886" x="6731000" y="4813300"/>
          <p14:tracePt t="9902" x="6813550" y="4832350"/>
          <p14:tracePt t="9919" x="6858000" y="4851400"/>
          <p14:tracePt t="9936" x="6889750" y="4864100"/>
          <p14:tracePt t="9952" x="6918325" y="4879975"/>
          <p14:tracePt t="9969" x="6927850" y="4886325"/>
          <p14:tracePt t="9987" x="6934200" y="4886325"/>
          <p14:tracePt t="10030" x="6934200" y="4892675"/>
          <p14:tracePt t="10037" x="6934200" y="4902200"/>
          <p14:tracePt t="10052" x="6937375" y="4911725"/>
          <p14:tracePt t="10069" x="6937375" y="4921250"/>
          <p14:tracePt t="10086" x="6946900" y="4937125"/>
          <p14:tracePt t="10407" x="6994525" y="4943475"/>
          <p14:tracePt t="10415" x="7064375" y="4943475"/>
          <p14:tracePt t="10422" x="7121525" y="4943475"/>
          <p14:tracePt t="10436" x="7239000" y="4930775"/>
          <p14:tracePt t="10452" x="7369175" y="4895850"/>
          <p14:tracePt t="10469" x="7493000" y="4851400"/>
          <p14:tracePt t="10486" x="7620000" y="4803775"/>
          <p14:tracePt t="10519" x="7680325" y="4772025"/>
          <p14:tracePt t="10552" x="7699375" y="4768850"/>
          <p14:tracePt t="10592" x="7693025" y="4768850"/>
          <p14:tracePt t="10602" x="7689850" y="4768850"/>
          <p14:tracePt t="10619" x="7673975" y="4768850"/>
          <p14:tracePt t="10636" x="7658100" y="4768850"/>
          <p14:tracePt t="10652" x="7635875" y="4768850"/>
          <p14:tracePt t="10669" x="7607300" y="4768850"/>
          <p14:tracePt t="10686" x="7575550" y="4768850"/>
          <p14:tracePt t="10702" x="7537450" y="4768850"/>
          <p14:tracePt t="10719" x="7496175" y="4768850"/>
          <p14:tracePt t="10736" x="7423150" y="4768850"/>
          <p14:tracePt t="10753" x="7362825" y="4768850"/>
          <p14:tracePt t="10770" x="7277100" y="4768850"/>
          <p14:tracePt t="10786" x="7219950" y="4768850"/>
          <p14:tracePt t="10802" x="7159625" y="4768850"/>
          <p14:tracePt t="10820" x="7073900" y="4772025"/>
          <p14:tracePt t="10836" x="6988175" y="4778375"/>
          <p14:tracePt t="10853" x="6902450" y="4803775"/>
          <p14:tracePt t="10870" x="6778625" y="4826000"/>
          <p14:tracePt t="10886" x="6727825" y="4838700"/>
          <p14:tracePt t="10902" x="6689725" y="4851400"/>
          <p14:tracePt t="10920" x="6623050" y="4879975"/>
          <p14:tracePt t="10935" x="6578600" y="4892675"/>
          <p14:tracePt t="10952" x="6534150" y="4905375"/>
          <p14:tracePt t="10970" x="6499225" y="4927600"/>
          <p14:tracePt t="10986" x="6467475" y="4940300"/>
          <p14:tracePt t="11003" x="6451600" y="4956175"/>
          <p14:tracePt t="11019" x="6426200" y="5000625"/>
          <p14:tracePt t="11035" x="6413500" y="5022850"/>
          <p14:tracePt t="11052" x="6413500" y="5054600"/>
          <p14:tracePt t="11069" x="6413500" y="5086350"/>
          <p14:tracePt t="11086" x="6423025" y="5130800"/>
          <p14:tracePt t="11102" x="6442075" y="5175250"/>
          <p14:tracePt t="11120" x="6477000" y="5260975"/>
          <p14:tracePt t="11136" x="6511925" y="5308600"/>
          <p14:tracePt t="11152" x="6546850" y="5356225"/>
          <p14:tracePt t="11169" x="6616700" y="5426075"/>
          <p14:tracePt t="11186" x="6667500" y="5476875"/>
          <p14:tracePt t="11202" x="6702425" y="5524500"/>
          <p14:tracePt t="11219" x="6746875" y="5568950"/>
          <p14:tracePt t="11236" x="6778625" y="5600700"/>
          <p14:tracePt t="11252" x="6800850" y="5613400"/>
          <p14:tracePt t="11269" x="6823075" y="5629275"/>
          <p14:tracePt t="11286" x="6845300" y="5645150"/>
          <p14:tracePt t="11303" x="6854825" y="5645150"/>
          <p14:tracePt t="11319" x="6867525" y="5645150"/>
          <p14:tracePt t="11336" x="6883400" y="5645150"/>
          <p14:tracePt t="11375" x="6883400" y="5641975"/>
          <p14:tracePt t="11386" x="6889750" y="5632450"/>
          <p14:tracePt t="11402" x="6899275" y="5622925"/>
          <p14:tracePt t="11419" x="6915150" y="5600700"/>
          <p14:tracePt t="11436" x="6927850" y="5572125"/>
          <p14:tracePt t="11452" x="6943725" y="5559425"/>
          <p14:tracePt t="11469" x="6959600" y="5540375"/>
          <p14:tracePt t="11486" x="6962775" y="5524500"/>
          <p14:tracePt t="11502" x="6962775" y="5514975"/>
          <p14:tracePt t="11519" x="6962775" y="5499100"/>
          <p14:tracePt t="11536" x="6962775" y="5489575"/>
          <p14:tracePt t="11552" x="6962775" y="5486400"/>
          <p14:tracePt t="11640" x="6962775" y="5476875"/>
          <p14:tracePt t="11725" x="6962775" y="5470525"/>
          <p14:tracePt t="11739" x="6962775" y="5464175"/>
          <p14:tracePt t="11746" x="6962775" y="5461000"/>
          <p14:tracePt t="11753" x="6956425" y="5454650"/>
          <p14:tracePt t="11769" x="6940550" y="5432425"/>
          <p14:tracePt t="11786" x="6899275" y="5384800"/>
          <p14:tracePt t="11803" x="6842125" y="5314950"/>
          <p14:tracePt t="11819" x="6816725" y="5270500"/>
          <p14:tracePt t="11836" x="6791325" y="5245100"/>
          <p14:tracePt t="11852" x="6778625" y="5229225"/>
          <p14:tracePt t="11869" x="6765925" y="5213350"/>
          <p14:tracePt t="11886" x="6756400" y="5213350"/>
          <p14:tracePt t="11902" x="6737350" y="5210175"/>
          <p14:tracePt t="11919" x="6727825" y="5203825"/>
          <p14:tracePt t="11937" x="6718300" y="5200650"/>
          <p14:tracePt t="11952" x="6692900" y="5200650"/>
          <p14:tracePt t="11969" x="6680200" y="5194300"/>
          <p14:tracePt t="11986" x="6670675" y="5194300"/>
          <p14:tracePt t="12003" x="6657975" y="5194300"/>
          <p14:tracePt t="12019" x="6642100" y="5194300"/>
          <p14:tracePt t="12036" x="6635750" y="5194300"/>
          <p14:tracePt t="12116" x="6635750" y="5191125"/>
          <p14:tracePt t="12123" x="6635750" y="5184775"/>
          <p14:tracePt t="12136" x="6638925" y="5181600"/>
          <p14:tracePt t="12152" x="6657975" y="5159375"/>
          <p14:tracePt t="12169" x="6670675" y="5149850"/>
          <p14:tracePt t="12186" x="6686550" y="5133975"/>
          <p14:tracePt t="12202" x="6731000" y="5083175"/>
          <p14:tracePt t="12219" x="6756400" y="5035550"/>
          <p14:tracePt t="12236" x="6845300" y="4968875"/>
          <p14:tracePt t="12252" x="6905625" y="4924425"/>
          <p14:tracePt t="12269" x="6975475" y="4876800"/>
          <p14:tracePt t="12286" x="7035800" y="4832350"/>
          <p14:tracePt t="12303" x="7058025" y="4813300"/>
          <p14:tracePt t="12320" x="7067550" y="4803775"/>
          <p14:tracePt t="12337" x="7080250" y="4794250"/>
          <p14:tracePt t="12370" x="7080250" y="4778375"/>
          <p14:tracePt t="12386" x="7077075" y="4778375"/>
          <p14:tracePt t="12402" x="7067550" y="4775200"/>
          <p14:tracePt t="12419" x="7051675" y="4775200"/>
          <p14:tracePt t="12436" x="7019925" y="4768850"/>
          <p14:tracePt t="12452" x="6965950" y="4768850"/>
          <p14:tracePt t="12469" x="6924675" y="4768850"/>
          <p14:tracePt t="12486" x="6858000" y="4784725"/>
          <p14:tracePt t="12502" x="6835775" y="4803775"/>
          <p14:tracePt t="12519" x="6804025" y="4813300"/>
          <p14:tracePt t="12536" x="6778625" y="4829175"/>
          <p14:tracePt t="12552" x="6765925" y="4851400"/>
          <p14:tracePt t="12569" x="6746875" y="4883150"/>
          <p14:tracePt t="12585" x="6727825" y="4946650"/>
          <p14:tracePt t="12602" x="6721475" y="4984750"/>
          <p14:tracePt t="12619" x="6721475" y="5019675"/>
          <p14:tracePt t="12635" x="6721475" y="5060950"/>
          <p14:tracePt t="12652" x="6721475" y="5089525"/>
          <p14:tracePt t="12669" x="6721475" y="5111750"/>
          <p14:tracePt t="12685" x="6721475" y="5153025"/>
          <p14:tracePt t="12702" x="6724650" y="5175250"/>
          <p14:tracePt t="12719" x="6724650" y="5203825"/>
          <p14:tracePt t="12735" x="6737350" y="5238750"/>
          <p14:tracePt t="12752" x="6756400" y="5270500"/>
          <p14:tracePt t="12769" x="6756400" y="5280025"/>
          <p14:tracePt t="12786" x="6769100" y="5295900"/>
          <p14:tracePt t="12802" x="6769100" y="5305425"/>
          <p14:tracePt t="12820" x="6775450" y="5324475"/>
          <p14:tracePt t="12836" x="6775450" y="5334000"/>
          <p14:tracePt t="12852" x="6775450" y="5343525"/>
          <p14:tracePt t="12869" x="6775450" y="5349875"/>
          <p14:tracePt t="12902" x="6775450" y="5353050"/>
          <p14:tracePt t="12956" x="6781800" y="5353050"/>
          <p14:tracePt t="12963" x="6784975" y="5353050"/>
          <p14:tracePt t="12971" x="6791325" y="5353050"/>
          <p14:tracePt t="12986" x="6804025" y="5353050"/>
          <p14:tracePt t="13002" x="6829425" y="5349875"/>
          <p14:tracePt t="13019" x="6832600" y="5349875"/>
          <p14:tracePt t="13725" x="6848475" y="5349875"/>
          <p14:tracePt t="13732" x="6867525" y="5349875"/>
          <p14:tracePt t="13739" x="6892925" y="5349875"/>
          <p14:tracePt t="13753" x="6931025" y="5337175"/>
          <p14:tracePt t="13769" x="6959600" y="5330825"/>
          <p14:tracePt t="13786" x="6969125" y="5327650"/>
          <p14:tracePt t="13819" x="6985000" y="5327650"/>
          <p14:tracePt t="13889" x="6985000" y="5321300"/>
          <p14:tracePt t="13917" x="6985000" y="5318125"/>
          <p14:tracePt t="13931" x="6985000" y="5311775"/>
          <p14:tracePt t="13945" x="6985000" y="5308600"/>
          <p14:tracePt t="13967" x="6985000" y="5295900"/>
          <p14:tracePt t="13988" x="6985000" y="5292725"/>
          <p14:tracePt t="14003" x="6978650" y="5286375"/>
          <p14:tracePt t="14010" x="6972300" y="5283200"/>
          <p14:tracePt t="14018" x="6969125" y="5276850"/>
          <p14:tracePt t="14036" x="6959600" y="5267325"/>
          <p14:tracePt t="14052" x="6937375" y="5251450"/>
          <p14:tracePt t="14069" x="6915150" y="5235575"/>
          <p14:tracePt t="14085" x="6892925" y="5226050"/>
          <p14:tracePt t="14102" x="6873875" y="5210175"/>
          <p14:tracePt t="14119" x="6864350" y="5200650"/>
          <p14:tracePt t="14135" x="6851650" y="5184775"/>
          <p14:tracePt t="14152" x="6838950" y="5184775"/>
          <p14:tracePt t="14169" x="6829425" y="5184775"/>
          <p14:tracePt t="14185" x="6819900" y="5184775"/>
          <p14:tracePt t="14301" x="6826250" y="5184775"/>
          <p14:tracePt t="14308" x="6835775" y="5197475"/>
          <p14:tracePt t="14318" x="6848475" y="5203825"/>
          <p14:tracePt t="14335" x="6870700" y="5213350"/>
          <p14:tracePt t="14352" x="6915150" y="5232400"/>
          <p14:tracePt t="14369" x="6924675" y="5241925"/>
          <p14:tracePt t="14385" x="6934200" y="5241925"/>
          <p14:tracePt t="14387" x="6937375" y="5241925"/>
          <p14:tracePt t="14402" x="6943725" y="5254625"/>
          <p14:tracePt t="14431" x="6943725" y="5257800"/>
          <p14:tracePt t="14444" x="6943725" y="5264150"/>
          <p14:tracePt t="14452" x="6943725" y="5267325"/>
          <p14:tracePt t="14472" x="6940550" y="5267325"/>
          <p14:tracePt t="14486" x="6931025" y="5267325"/>
          <p14:tracePt t="14502" x="6918325" y="5267325"/>
          <p14:tracePt t="14519" x="6873875" y="5267325"/>
          <p14:tracePt t="14536" x="6810375" y="5264150"/>
          <p14:tracePt t="14552" x="6746875" y="5251450"/>
          <p14:tracePt t="14569" x="6683375" y="5229225"/>
          <p14:tracePt t="14586" x="6604000" y="5210175"/>
          <p14:tracePt t="14602" x="6546850" y="5194300"/>
          <p14:tracePt t="14619" x="6502400" y="5181600"/>
          <p14:tracePt t="14636" x="6451600" y="5156200"/>
          <p14:tracePt t="14652" x="6429375" y="5146675"/>
          <p14:tracePt t="14669" x="6403975" y="5133975"/>
          <p14:tracePt t="14685" x="6375400" y="5127625"/>
          <p14:tracePt t="14702" x="6365875" y="5127625"/>
          <p14:tracePt t="14719" x="6356350" y="5127625"/>
          <p14:tracePt t="14735" x="6353175" y="5127625"/>
          <p14:tracePt t="14836" x="6353175" y="5130800"/>
          <p14:tracePt t="14842" x="6353175" y="5133975"/>
          <p14:tracePt t="14852" x="6353175" y="5140325"/>
          <p14:tracePt t="14870" x="6353175" y="5143500"/>
          <p14:tracePt t="14886" x="6353175" y="5153025"/>
          <p14:tracePt t="14903" x="6353175" y="5159375"/>
          <p14:tracePt t="14919" x="6353175" y="5168900"/>
          <p14:tracePt t="14936" x="6353175" y="5178425"/>
          <p14:tracePt t="14952" x="6353175" y="5187950"/>
          <p14:tracePt t="14969" x="6359525" y="5197475"/>
          <p14:tracePt t="14985" x="6372225" y="5219700"/>
          <p14:tracePt t="15002" x="6381750" y="5229225"/>
          <p14:tracePt t="15019" x="6381750" y="5238750"/>
          <p14:tracePt t="15036" x="6388100" y="5251450"/>
          <p14:tracePt t="15052" x="6388100" y="5257800"/>
          <p14:tracePt t="15069" x="6397625" y="5257800"/>
          <p14:tracePt t="15085" x="6407150" y="5257800"/>
          <p14:tracePt t="15102" x="6416675" y="5257800"/>
          <p14:tracePt t="15119" x="6426200" y="5264150"/>
          <p14:tracePt t="15135" x="6432550" y="5273675"/>
          <p14:tracePt t="16061" x="6515100" y="5251450"/>
          <p14:tracePt t="16068" x="6588125" y="5226050"/>
          <p14:tracePt t="16074" x="6661150" y="5187950"/>
          <p14:tracePt t="16085" x="6721475" y="5162550"/>
          <p14:tracePt t="16103" x="6832600" y="5083175"/>
          <p14:tracePt t="16118" x="6892925" y="5038725"/>
          <p14:tracePt t="16135" x="6934200" y="4991100"/>
          <p14:tracePt t="16168" x="6972300" y="4876800"/>
          <p14:tracePt t="16202" x="6921500" y="4711700"/>
          <p14:tracePt t="16221" x="6858000" y="4638675"/>
          <p14:tracePt t="16235" x="6765925" y="4562475"/>
          <p14:tracePt t="16252" x="6534150" y="4432300"/>
          <p14:tracePt t="16269" x="6400800" y="4371975"/>
          <p14:tracePt t="16286" x="6267450" y="4308475"/>
          <p14:tracePt t="16301" x="6096000" y="4257675"/>
          <p14:tracePt t="16318" x="6010275" y="4241800"/>
          <p14:tracePt t="16335" x="5924550" y="4219575"/>
          <p14:tracePt t="16351" x="5791200" y="4187825"/>
          <p14:tracePt t="16368" x="5705475" y="4171950"/>
          <p14:tracePt t="16385" x="5638800" y="4149725"/>
          <p14:tracePt t="16401" x="5549900" y="4127500"/>
          <p14:tracePt t="16418" x="5473700" y="4114800"/>
          <p14:tracePt t="16435" x="5387975" y="4098925"/>
          <p14:tracePt t="16451" x="5270500" y="4089400"/>
          <p14:tracePt t="16469" x="5210175" y="4089400"/>
          <p14:tracePt t="16486" x="5127625" y="4089400"/>
          <p14:tracePt t="16502" x="5000625" y="4089400"/>
          <p14:tracePt t="16518" x="4927600" y="4089400"/>
          <p14:tracePt t="16535" x="4883150" y="4089400"/>
          <p14:tracePt t="16552" x="4835525" y="4089400"/>
          <p14:tracePt t="16569" x="4813300" y="4089400"/>
          <p14:tracePt t="16585" x="4778375" y="4089400"/>
          <p14:tracePt t="16601" x="4724400" y="4089400"/>
          <p14:tracePt t="16618" x="4692650" y="4089400"/>
          <p14:tracePt t="16636" x="4645025" y="4089400"/>
          <p14:tracePt t="16652" x="4616450" y="4076700"/>
          <p14:tracePt t="16669" x="4594225" y="4070350"/>
          <p14:tracePt t="16686" x="4559300" y="4070350"/>
          <p14:tracePt t="16702" x="4549775" y="4067175"/>
          <p14:tracePt t="16719" x="4540250" y="4060825"/>
          <p14:tracePt t="16736" x="4527550" y="4060825"/>
          <p14:tracePt t="16751" x="4511675" y="4060825"/>
          <p14:tracePt t="16769" x="4505325" y="4060825"/>
          <p14:tracePt t="16786" x="4508500" y="4057650"/>
          <p14:tracePt t="16801" x="4537075" y="4044950"/>
          <p14:tracePt t="16819" x="4597400" y="4038600"/>
          <p14:tracePt t="16835" x="4676775" y="4038600"/>
          <p14:tracePt t="16852" x="4711700" y="4038600"/>
          <p14:tracePt t="16869" x="4727575" y="4038600"/>
          <p14:tracePt t="16885" x="4743450" y="4038600"/>
          <p14:tracePt t="16902" x="4765675" y="4038600"/>
          <p14:tracePt t="16919" x="4787900" y="4038600"/>
          <p14:tracePt t="16935" x="4841875" y="4038600"/>
          <p14:tracePt t="16951" x="4886325" y="4038600"/>
          <p14:tracePt t="16969" x="4914900" y="4038600"/>
          <p14:tracePt t="16985" x="4956175" y="4038600"/>
          <p14:tracePt t="17001" x="4972050" y="4038600"/>
          <p14:tracePt t="17019" x="4981575" y="4038600"/>
          <p14:tracePt t="17035" x="5000625" y="4038600"/>
          <p14:tracePt t="17052" x="5010150" y="4038600"/>
          <p14:tracePt t="17069" x="5019675" y="4038600"/>
          <p14:tracePt t="17086" x="5026025" y="4038600"/>
          <p14:tracePt t="17101" x="5029200" y="4038600"/>
          <p14:tracePt t="17119" x="5045075" y="4038600"/>
          <p14:tracePt t="17135" x="5060950" y="4038600"/>
          <p14:tracePt t="17151" x="5070475" y="4044950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906" name="Picture 2" descr="sporangeouverture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85750"/>
            <a:ext cx="3213100" cy="2884488"/>
          </a:xfrm>
          <a:noFill/>
        </p:spPr>
      </p:pic>
      <p:pic>
        <p:nvPicPr>
          <p:cNvPr id="379907" name="Picture 3" descr="prothall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43625" y="428625"/>
            <a:ext cx="2706688" cy="3273425"/>
          </a:xfrm>
          <a:noFill/>
        </p:spPr>
      </p:pic>
      <p:pic>
        <p:nvPicPr>
          <p:cNvPr id="379908" name="Picture 4" descr="jeune pouss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15063" y="3716338"/>
            <a:ext cx="2557462" cy="3141662"/>
          </a:xfrm>
          <a:noFill/>
        </p:spPr>
      </p:pic>
      <p:pic>
        <p:nvPicPr>
          <p:cNvPr id="379909" name="Picture 5" descr="photorhizome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89" b="37952"/>
          <a:stretch>
            <a:fillRect/>
          </a:stretch>
        </p:blipFill>
        <p:spPr>
          <a:xfrm>
            <a:off x="357188" y="3214688"/>
            <a:ext cx="2432050" cy="3141662"/>
          </a:xfrm>
          <a:noFill/>
        </p:spPr>
      </p:pic>
      <p:sp>
        <p:nvSpPr>
          <p:cNvPr id="43014" name="Rectangle 5"/>
          <p:cNvSpPr>
            <a:spLocks noChangeArrowheads="1"/>
          </p:cNvSpPr>
          <p:nvPr/>
        </p:nvSpPr>
        <p:spPr bwMode="auto">
          <a:xfrm>
            <a:off x="3357563" y="1500188"/>
            <a:ext cx="2857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8000"/>
                </a:solidFill>
              </a:rPr>
              <a:t>sporanges pédicellés avec anneau de déhiscence</a:t>
            </a:r>
            <a:endParaRPr lang="fr-FR" altLang="fr-FR" sz="2400"/>
          </a:p>
        </p:txBody>
      </p:sp>
      <p:cxnSp>
        <p:nvCxnSpPr>
          <p:cNvPr id="43015" name="Connecteur en angle 8"/>
          <p:cNvCxnSpPr>
            <a:cxnSpLocks noChangeShapeType="1"/>
          </p:cNvCxnSpPr>
          <p:nvPr/>
        </p:nvCxnSpPr>
        <p:spPr bwMode="auto">
          <a:xfrm>
            <a:off x="1000125" y="2857500"/>
            <a:ext cx="5429250" cy="214313"/>
          </a:xfrm>
          <a:prstGeom prst="bentConnector3">
            <a:avLst>
              <a:gd name="adj1" fmla="val 50000"/>
            </a:avLst>
          </a:prstGeom>
          <a:noFill/>
          <a:ln w="9525" algn="ctr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016" name="ZoneTexte 9"/>
          <p:cNvSpPr txBox="1">
            <a:spLocks noChangeArrowheads="1"/>
          </p:cNvSpPr>
          <p:nvPr/>
        </p:nvSpPr>
        <p:spPr bwMode="auto">
          <a:xfrm>
            <a:off x="6500813" y="0"/>
            <a:ext cx="1878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FF0000"/>
                </a:solidFill>
              </a:rPr>
              <a:t>gamétophyte</a:t>
            </a:r>
          </a:p>
        </p:txBody>
      </p:sp>
      <p:sp>
        <p:nvSpPr>
          <p:cNvPr id="43017" name="ZoneTexte 10"/>
          <p:cNvSpPr txBox="1">
            <a:spLocks noChangeArrowheads="1"/>
          </p:cNvSpPr>
          <p:nvPr/>
        </p:nvSpPr>
        <p:spPr bwMode="auto">
          <a:xfrm>
            <a:off x="3714750" y="3929063"/>
            <a:ext cx="2497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FF0000"/>
                </a:solidFill>
              </a:rPr>
              <a:t>Jeune sporophyte</a:t>
            </a:r>
          </a:p>
        </p:txBody>
      </p:sp>
      <p:sp>
        <p:nvSpPr>
          <p:cNvPr id="43018" name="Rectangle 11"/>
          <p:cNvSpPr>
            <a:spLocks noChangeArrowheads="1"/>
          </p:cNvSpPr>
          <p:nvPr/>
        </p:nvSpPr>
        <p:spPr bwMode="auto">
          <a:xfrm>
            <a:off x="500063" y="6396038"/>
            <a:ext cx="2600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FF0000"/>
                </a:solidFill>
              </a:rPr>
              <a:t>Sporophyte adulte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17"/>
    </mc:Choice>
    <mc:Fallback xmlns="">
      <p:transition spd="slow" advTm="42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79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79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79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9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9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877" x="5070475" y="4025900"/>
          <p14:tracePt t="6885" x="5067300" y="3981450"/>
          <p14:tracePt t="6892" x="5048250" y="3921125"/>
          <p14:tracePt t="6908" x="4975225" y="3765550"/>
          <p14:tracePt t="6925" x="4848225" y="3575050"/>
          <p14:tracePt t="6941" x="4749800" y="3438525"/>
          <p14:tracePt t="6958" x="4648200" y="3311525"/>
          <p14:tracePt t="6991" x="4387850" y="3101975"/>
          <p14:tracePt t="7026" x="4117975" y="2930525"/>
          <p14:tracePt t="7042" x="4016375" y="2870200"/>
          <p14:tracePt t="7059" x="3914775" y="2809875"/>
          <p14:tracePt t="7075" x="3829050" y="2768600"/>
          <p14:tracePt t="7091" x="3771900" y="2733675"/>
          <p14:tracePt t="7108" x="3717925" y="2711450"/>
          <p14:tracePt t="7125" x="3578225" y="2654300"/>
          <p14:tracePt t="7142" x="3492500" y="2622550"/>
          <p14:tracePt t="7158" x="3429000" y="2609850"/>
          <p14:tracePt t="7175" x="3292475" y="2578100"/>
          <p14:tracePt t="7192" x="3219450" y="2562225"/>
          <p14:tracePt t="7208" x="3159125" y="2555875"/>
          <p14:tracePt t="7224" x="3095625" y="2555875"/>
          <p14:tracePt t="7531" x="3060700" y="2549525"/>
          <p14:tracePt t="7537" x="3013075" y="2540000"/>
          <p14:tracePt t="7545" x="2974975" y="2533650"/>
          <p14:tracePt t="7575" x="2771775" y="2501900"/>
          <p14:tracePt t="7608" x="2505075" y="2492375"/>
          <p14:tracePt t="7625" x="2422525" y="2492375"/>
          <p14:tracePt t="7642" x="2362200" y="2492375"/>
          <p14:tracePt t="7658" x="2308225" y="2492375"/>
          <p14:tracePt t="7675" x="2286000" y="2492375"/>
          <p14:tracePt t="7692" x="2276475" y="2492375"/>
          <p14:tracePt t="7709" x="2254250" y="2492375"/>
          <p14:tracePt t="7725" x="2244725" y="2492375"/>
          <p14:tracePt t="7742" x="2235200" y="2492375"/>
          <p14:tracePt t="7758" x="2222500" y="2492375"/>
          <p14:tracePt t="7775" x="2209800" y="2492375"/>
          <p14:tracePt t="7836" x="2219325" y="2495550"/>
          <p14:tracePt t="7844" x="2225675" y="2498725"/>
          <p14:tracePt t="7851" x="2228850" y="2498725"/>
          <p14:tracePt t="7865" x="2228850" y="2505075"/>
          <p14:tracePt t="7875" x="2235200" y="2505075"/>
          <p14:tracePt t="7892" x="2235200" y="2508250"/>
          <p14:tracePt t="7908" x="2238375" y="2508250"/>
          <p14:tracePt t="7929" x="2244725" y="2508250"/>
          <p14:tracePt t="7986" x="2244725" y="2514600"/>
          <p14:tracePt t="7994" x="2247900" y="2514600"/>
          <p14:tracePt t="8001" x="2254250" y="2517775"/>
          <p14:tracePt t="8008" x="2257425" y="2524125"/>
          <p14:tracePt t="8025" x="2270125" y="2533650"/>
          <p14:tracePt t="8041" x="2279650" y="2543175"/>
          <p14:tracePt t="8058" x="2298700" y="2559050"/>
          <p14:tracePt t="8075" x="2330450" y="2571750"/>
          <p14:tracePt t="8091" x="2355850" y="2597150"/>
          <p14:tracePt t="8108" x="2390775" y="2625725"/>
          <p14:tracePt t="8125" x="2416175" y="2657475"/>
          <p14:tracePt t="8141" x="2460625" y="2682875"/>
          <p14:tracePt t="8158" x="2562225" y="2752725"/>
          <p14:tracePt t="8175" x="2641600" y="2809875"/>
          <p14:tracePt t="8192" x="2733675" y="2886075"/>
          <p14:tracePt t="8208" x="2774950" y="2911475"/>
          <p14:tracePt t="8225" x="2800350" y="2943225"/>
          <p14:tracePt t="8242" x="2809875" y="2952750"/>
          <p14:tracePt t="8259" x="2828925" y="2968625"/>
          <p14:tracePt t="8275" x="2838450" y="2978150"/>
          <p14:tracePt t="8292" x="2854325" y="2994025"/>
          <p14:tracePt t="8308" x="2863850" y="3003550"/>
          <p14:tracePt t="8325" x="2879725" y="3013075"/>
          <p14:tracePt t="8343" x="2901950" y="3022600"/>
          <p14:tracePt t="8359" x="2911475" y="3038475"/>
          <p14:tracePt t="8375" x="2927350" y="3038475"/>
          <p14:tracePt t="8392" x="2936875" y="3044825"/>
          <p14:tracePt t="8655" x="2933700" y="3035300"/>
          <p14:tracePt t="8663" x="2927350" y="3025775"/>
          <p14:tracePt t="8675" x="2924175" y="3019425"/>
          <p14:tracePt t="8691" x="2901950" y="2997200"/>
          <p14:tracePt t="8709" x="2870200" y="2987675"/>
          <p14:tracePt t="8725" x="2847975" y="2974975"/>
          <p14:tracePt t="8742" x="2806700" y="2955925"/>
          <p14:tracePt t="8758" x="2781300" y="2940050"/>
          <p14:tracePt t="8775" x="2752725" y="2927350"/>
          <p14:tracePt t="8792" x="2736850" y="2911475"/>
          <p14:tracePt t="8808" x="2727325" y="2908300"/>
          <p14:tracePt t="8824" x="2717800" y="2908300"/>
          <p14:tracePt t="8826" x="2708275" y="2908300"/>
          <p14:tracePt t="8842" x="2701925" y="2908300"/>
          <p14:tracePt t="9325" x="2682875" y="2867025"/>
          <p14:tracePt t="9332" x="2654300" y="2794000"/>
          <p14:tracePt t="9345" x="2613025" y="2673350"/>
          <p14:tracePt t="9361" x="2587625" y="2555875"/>
          <p14:tracePt t="9378" x="2562225" y="2444750"/>
          <p14:tracePt t="9392" x="2517775" y="2336800"/>
          <p14:tracePt t="9425" x="2438400" y="2168525"/>
          <p14:tracePt t="9459" x="2381250" y="2114550"/>
          <p14:tracePt t="9475" x="2359025" y="2076450"/>
          <p14:tracePt t="9492" x="2349500" y="2066925"/>
          <p14:tracePt t="9508" x="2333625" y="2057400"/>
          <p14:tracePt t="9525" x="2317750" y="2038350"/>
          <p14:tracePt t="9541" x="2308225" y="2028825"/>
          <p14:tracePt t="9558" x="2298700" y="2016125"/>
          <p14:tracePt t="9575" x="2286000" y="2003425"/>
          <p14:tracePt t="9592" x="2286000" y="1987550"/>
          <p14:tracePt t="9608" x="2286000" y="1978025"/>
          <p14:tracePt t="9625" x="2286000" y="1962150"/>
          <p14:tracePt t="9641" x="2286000" y="1952625"/>
          <p14:tracePt t="9659" x="2286000" y="1927225"/>
          <p14:tracePt t="9675" x="2286000" y="1917700"/>
          <p14:tracePt t="9692" x="2286000" y="1901825"/>
          <p14:tracePt t="9709" x="2286000" y="1866900"/>
          <p14:tracePt t="9725" x="2286000" y="1851025"/>
          <p14:tracePt t="9741" x="2286000" y="1825625"/>
          <p14:tracePt t="9758" x="2286000" y="1790700"/>
          <p14:tracePt t="9774" x="2286000" y="1755775"/>
          <p14:tracePt t="9791" x="2286000" y="1711325"/>
          <p14:tracePt t="9808" x="2286000" y="1641475"/>
          <p14:tracePt t="9824" x="2286000" y="1603375"/>
          <p14:tracePt t="9841" x="2279650" y="1558925"/>
          <p14:tracePt t="9858" x="2263775" y="1517650"/>
          <p14:tracePt t="9874" x="2251075" y="1485900"/>
          <p14:tracePt t="9891" x="2238375" y="1441450"/>
          <p14:tracePt t="9908" x="2212975" y="1390650"/>
          <p14:tracePt t="9924" x="2200275" y="1368425"/>
          <p14:tracePt t="9942" x="2193925" y="1339850"/>
          <p14:tracePt t="9959" x="2178050" y="1304925"/>
          <p14:tracePt t="9975" x="2159000" y="1279525"/>
          <p14:tracePt t="9992" x="2149475" y="1263650"/>
          <p14:tracePt t="10007" x="2133600" y="1241425"/>
          <p14:tracePt t="10025" x="2124075" y="1219200"/>
          <p14:tracePt t="10041" x="2105025" y="1209675"/>
          <p14:tracePt t="10058" x="2076450" y="1165225"/>
          <p14:tracePt t="10075" x="2044700" y="1143000"/>
          <p14:tracePt t="10091" x="2032000" y="1104900"/>
          <p14:tracePt t="10108" x="2006600" y="1038225"/>
          <p14:tracePt t="10125" x="1987550" y="1009650"/>
          <p14:tracePt t="10141" x="1974850" y="971550"/>
          <p14:tracePt t="10158" x="1958975" y="936625"/>
          <p14:tracePt t="10175" x="1946275" y="904875"/>
          <p14:tracePt t="10191" x="1930400" y="895350"/>
          <p14:tracePt t="10207" x="1914525" y="879475"/>
          <p14:tracePt t="10225" x="1905000" y="863600"/>
          <p14:tracePt t="10242" x="1895475" y="854075"/>
          <p14:tracePt t="10258" x="1879600" y="854075"/>
          <p14:tracePt t="10275" x="1870075" y="850900"/>
          <p14:tracePt t="10292" x="1857375" y="850900"/>
          <p14:tracePt t="10307" x="1825625" y="844550"/>
          <p14:tracePt t="10325" x="1803400" y="831850"/>
          <p14:tracePt t="10342" x="1781175" y="828675"/>
          <p14:tracePt t="10343" x="1762125" y="822325"/>
          <p14:tracePt t="10358" x="1746250" y="809625"/>
          <p14:tracePt t="10375" x="1724025" y="803275"/>
          <p14:tracePt t="10392" x="1673225" y="784225"/>
          <p14:tracePt t="10408" x="1622425" y="771525"/>
          <p14:tracePt t="10425" x="1558925" y="765175"/>
          <p14:tracePt t="10442" x="1482725" y="765175"/>
          <p14:tracePt t="10458" x="1438275" y="765175"/>
          <p14:tracePt t="10475" x="1409700" y="765175"/>
          <p14:tracePt t="10492" x="1368425" y="765175"/>
          <p14:tracePt t="10508" x="1346200" y="765175"/>
          <p14:tracePt t="10524" x="1317625" y="765175"/>
          <p14:tracePt t="10542" x="1260475" y="765175"/>
          <p14:tracePt t="10558" x="1231900" y="765175"/>
          <p14:tracePt t="10575" x="1203325" y="758825"/>
          <p14:tracePt t="10591" x="1168400" y="758825"/>
          <p14:tracePt t="10608" x="1139825" y="758825"/>
          <p14:tracePt t="10625" x="1123950" y="758825"/>
          <p14:tracePt t="10641" x="1098550" y="758825"/>
          <p14:tracePt t="10658" x="1082675" y="758825"/>
          <p14:tracePt t="10675" x="1073150" y="758825"/>
          <p14:tracePt t="10691" x="1038225" y="771525"/>
          <p14:tracePt t="10708" x="1025525" y="784225"/>
          <p14:tracePt t="10725" x="1000125" y="793750"/>
          <p14:tracePt t="10742" x="971550" y="819150"/>
          <p14:tracePt t="10758" x="962025" y="828675"/>
          <p14:tracePt t="10774" x="952500" y="838200"/>
          <p14:tracePt t="10791" x="933450" y="841375"/>
          <p14:tracePt t="10808" x="923925" y="841375"/>
          <p14:tracePt t="10825" x="911225" y="841375"/>
          <p14:tracePt t="10841" x="898525" y="841375"/>
          <p14:tracePt t="10956" x="898525" y="847725"/>
          <p14:tracePt t="11254" x="898525" y="863600"/>
          <p14:tracePt t="11261" x="898525" y="882650"/>
          <p14:tracePt t="11274" x="901700" y="933450"/>
          <p14:tracePt t="11291" x="901700" y="1003300"/>
          <p14:tracePt t="11307" x="901700" y="1085850"/>
          <p14:tracePt t="11325" x="908050" y="1216025"/>
          <p14:tracePt t="11357" x="933450" y="1428750"/>
          <p14:tracePt t="11392" x="933450" y="1660525"/>
          <p14:tracePt t="11408" x="933450" y="1743075"/>
          <p14:tracePt t="11425" x="933450" y="1847850"/>
          <p14:tracePt t="11441" x="933450" y="1892300"/>
          <p14:tracePt t="11458" x="930275" y="1930400"/>
          <p14:tracePt t="11474" x="923925" y="1984375"/>
          <p14:tracePt t="11491" x="923925" y="2006600"/>
          <p14:tracePt t="11507" x="923925" y="2035175"/>
          <p14:tracePt t="11524" x="923925" y="2082800"/>
          <p14:tracePt t="11541" x="923925" y="2105025"/>
          <p14:tracePt t="11557" x="923925" y="2133600"/>
          <p14:tracePt t="11575" x="923925" y="2168525"/>
          <p14:tracePt t="11591" x="923925" y="2178050"/>
          <p14:tracePt t="11608" x="923925" y="2193925"/>
          <p14:tracePt t="11625" x="923925" y="2219325"/>
          <p14:tracePt t="11641" x="923925" y="2228850"/>
          <p14:tracePt t="11658" x="923925" y="2251075"/>
          <p14:tracePt t="11674" x="923925" y="2263775"/>
          <p14:tracePt t="11691" x="923925" y="2273300"/>
          <p14:tracePt t="11708" x="923925" y="2289175"/>
          <p14:tracePt t="11724" x="923925" y="2305050"/>
          <p14:tracePt t="11741" x="923925" y="2317750"/>
          <p14:tracePt t="11758" x="923925" y="2339975"/>
          <p14:tracePt t="11774" x="923925" y="2368550"/>
          <p14:tracePt t="11791" x="923925" y="2397125"/>
          <p14:tracePt t="11807" x="923925" y="2413000"/>
          <p14:tracePt t="11825" x="923925" y="2438400"/>
          <p14:tracePt t="11841" x="923925" y="2454275"/>
          <p14:tracePt t="11858" x="923925" y="2466975"/>
          <p14:tracePt t="11874" x="923925" y="2479675"/>
          <p14:tracePt t="11891" x="923925" y="2489200"/>
          <p14:tracePt t="11908" x="923925" y="2508250"/>
          <p14:tracePt t="11924" x="923925" y="2517775"/>
          <p14:tracePt t="11941" x="923925" y="2527300"/>
          <p14:tracePt t="11958" x="923925" y="2546350"/>
          <p14:tracePt t="11974" x="923925" y="2559050"/>
          <p14:tracePt t="11991" x="923925" y="2568575"/>
          <p14:tracePt t="12087" x="923925" y="2571750"/>
          <p14:tracePt t="13753" x="946150" y="2562225"/>
          <p14:tracePt t="13760" x="996950" y="2536825"/>
          <p14:tracePt t="13767" x="1057275" y="2511425"/>
          <p14:tracePt t="13775" x="1143000" y="2463800"/>
          <p14:tracePt t="13791" x="1358900" y="2374900"/>
          <p14:tracePt t="13808" x="1733550" y="2263775"/>
          <p14:tracePt t="13825" x="2406650" y="2089150"/>
          <p14:tracePt t="13859" x="3540125" y="1927225"/>
          <p14:tracePt t="13892" x="4086225" y="1863725"/>
          <p14:tracePt t="13909" x="4362450" y="1825625"/>
          <p14:tracePt t="13925" x="4514850" y="1809750"/>
          <p14:tracePt t="13941" x="4667250" y="1771650"/>
          <p14:tracePt t="13957" x="4806950" y="1755775"/>
          <p14:tracePt t="13974" x="4972050" y="1730375"/>
          <p14:tracePt t="13991" x="5054600" y="1730375"/>
          <p14:tracePt t="14007" x="5127625" y="1730375"/>
          <p14:tracePt t="14024" x="5181600" y="1733550"/>
          <p14:tracePt t="14041" x="5203825" y="1739900"/>
          <p14:tracePt t="14057" x="5229225" y="1749425"/>
          <p14:tracePt t="14074" x="5241925" y="1765300"/>
          <p14:tracePt t="15526" x="5241925" y="1746250"/>
          <p14:tracePt t="15532" x="5241925" y="1720850"/>
          <p14:tracePt t="15541" x="5241925" y="1685925"/>
          <p14:tracePt t="15561" x="5238750" y="1555750"/>
          <p14:tracePt t="15578" x="5213350" y="1457325"/>
          <p14:tracePt t="15591" x="5146675" y="1377950"/>
          <p14:tracePt t="15607" x="5041900" y="1289050"/>
          <p14:tracePt t="15640" x="4429125" y="968375"/>
          <p14:tracePt t="15675" x="3708400" y="796925"/>
          <p14:tracePt t="15692" x="3467100" y="796925"/>
          <p14:tracePt t="15708" x="3302000" y="822325"/>
          <p14:tracePt t="15725" x="3086100" y="911225"/>
          <p14:tracePt t="15740" x="2981325" y="990600"/>
          <p14:tracePt t="15757" x="2898775" y="1066800"/>
          <p14:tracePt t="15774" x="2806700" y="1209675"/>
          <p14:tracePt t="15791" x="2746375" y="1311275"/>
          <p14:tracePt t="15807" x="2714625" y="1400175"/>
          <p14:tracePt t="15824" x="2660650" y="1495425"/>
          <p14:tracePt t="15841" x="2647950" y="1558925"/>
          <p14:tracePt t="15857" x="2635250" y="1612900"/>
          <p14:tracePt t="15874" x="2638425" y="1676400"/>
          <p14:tracePt t="15891" x="2651125" y="1720850"/>
          <p14:tracePt t="15907" x="2657475" y="1733550"/>
          <p14:tracePt t="16201" x="2597150" y="1720850"/>
          <p14:tracePt t="16208" x="2514600" y="1711325"/>
          <p14:tracePt t="16215" x="2435225" y="1701800"/>
          <p14:tracePt t="16241" x="2159000" y="1708150"/>
          <p14:tracePt t="16274" x="1730375" y="1790700"/>
          <p14:tracePt t="16291" x="1597025" y="1825625"/>
          <p14:tracePt t="16308" x="1441450" y="1857375"/>
          <p14:tracePt t="16324" x="1352550" y="1892300"/>
          <p14:tracePt t="16341" x="1263650" y="1939925"/>
          <p14:tracePt t="16358" x="1139825" y="2022475"/>
          <p14:tracePt t="16374" x="1079500" y="2073275"/>
          <p14:tracePt t="16390" x="1041400" y="2108200"/>
          <p14:tracePt t="16408" x="981075" y="2159000"/>
          <p14:tracePt t="16424" x="949325" y="2184400"/>
          <p14:tracePt t="16442" x="923925" y="2209800"/>
          <p14:tracePt t="16457" x="904875" y="2225675"/>
          <p14:tracePt t="16474" x="889000" y="2235200"/>
          <p14:tracePt t="16491" x="879475" y="2251075"/>
          <p14:tracePt t="16507" x="863600" y="2266950"/>
          <p14:tracePt t="16524" x="863600" y="2276475"/>
          <p14:tracePt t="16541" x="857250" y="2276475"/>
          <p14:tracePt t="16579" x="854075" y="2276475"/>
          <p14:tracePt t="16815" x="854075" y="2279650"/>
          <p14:tracePt t="16822" x="860425" y="2286000"/>
          <p14:tracePt t="16828" x="866775" y="2295525"/>
          <p14:tracePt t="16841" x="876300" y="2301875"/>
          <p14:tracePt t="16858" x="892175" y="2317750"/>
          <p14:tracePt t="16874" x="901700" y="2320925"/>
          <p14:tracePt t="16891" x="930275" y="2333625"/>
          <p14:tracePt t="16907" x="1003300" y="2352675"/>
          <p14:tracePt t="16924" x="1101725" y="2368550"/>
          <p14:tracePt t="16942" x="1289050" y="2393950"/>
          <p14:tracePt t="16957" x="1463675" y="2422525"/>
          <p14:tracePt t="16974" x="1625600" y="2460625"/>
          <p14:tracePt t="16991" x="1924050" y="2486025"/>
          <p14:tracePt t="17007" x="2143125" y="2505075"/>
          <p14:tracePt t="17024" x="2438400" y="2505075"/>
          <p14:tracePt t="17041" x="2851150" y="2498725"/>
          <p14:tracePt t="17057" x="3124200" y="2479675"/>
          <p14:tracePt t="17074" x="3406775" y="2457450"/>
          <p14:tracePt t="17091" x="3736975" y="2438400"/>
          <p14:tracePt t="17107" x="3968750" y="2419350"/>
          <p14:tracePt t="17124" x="4152900" y="2409825"/>
          <p14:tracePt t="17141" x="4435475" y="2409825"/>
          <p14:tracePt t="17157" x="4619625" y="2400300"/>
          <p14:tracePt t="17174" x="4813300" y="2400300"/>
          <p14:tracePt t="17191" x="5130800" y="2400300"/>
          <p14:tracePt t="17207" x="5334000" y="2400300"/>
          <p14:tracePt t="17224" x="5518150" y="2400300"/>
          <p14:tracePt t="17241" x="5768975" y="2400300"/>
          <p14:tracePt t="17257" x="5927725" y="2400300"/>
          <p14:tracePt t="17274" x="6042025" y="2400300"/>
          <p14:tracePt t="17291" x="6194425" y="2400300"/>
          <p14:tracePt t="17307" x="6229350" y="2400300"/>
          <p14:tracePt t="17669" x="6299200" y="2393950"/>
          <p14:tracePt t="17676" x="6391275" y="2374900"/>
          <p14:tracePt t="17691" x="6613525" y="2308225"/>
          <p14:tracePt t="17707" x="6791325" y="2241550"/>
          <p14:tracePt t="17724" x="6950075" y="2149475"/>
          <p14:tracePt t="17741" x="7200900" y="1997075"/>
          <p14:tracePt t="17775" x="7575550" y="1835150"/>
          <p14:tracePt t="17807" x="7813675" y="1781175"/>
          <p14:tracePt t="17825" x="7934325" y="1768475"/>
          <p14:tracePt t="17840" x="8032750" y="1743075"/>
          <p14:tracePt t="17857" x="8105775" y="1733550"/>
          <p14:tracePt t="17874" x="8185150" y="1714500"/>
          <p14:tracePt t="17891" x="8229600" y="1695450"/>
          <p14:tracePt t="17907" x="8296275" y="1666875"/>
          <p14:tracePt t="17924" x="8372475" y="1625600"/>
          <p14:tracePt t="17940" x="8439150" y="1587500"/>
          <p14:tracePt t="17957" x="8496300" y="1558925"/>
          <p14:tracePt t="17974" x="8591550" y="1508125"/>
          <p14:tracePt t="17990" x="8645525" y="1489075"/>
          <p14:tracePt t="18007" x="8715375" y="1450975"/>
          <p14:tracePt t="18024" x="8813800" y="1371600"/>
          <p14:tracePt t="18040" x="8880475" y="1298575"/>
          <p14:tracePt t="18057" x="8937625" y="1219200"/>
          <p14:tracePt t="18074" x="8994775" y="1133475"/>
          <p14:tracePt t="18090" x="9013825" y="1066800"/>
          <p14:tracePt t="18107" x="9026525" y="1022350"/>
          <p14:tracePt t="18124" x="9026525" y="927100"/>
          <p14:tracePt t="18141" x="9017000" y="863600"/>
          <p14:tracePt t="18157" x="8997950" y="815975"/>
          <p14:tracePt t="18174" x="8950325" y="758825"/>
          <p14:tracePt t="18191" x="8928100" y="727075"/>
          <p14:tracePt t="18207" x="8896350" y="701675"/>
          <p14:tracePt t="18224" x="8880475" y="679450"/>
          <p14:tracePt t="18241" x="8870950" y="669925"/>
          <p14:tracePt t="18257" x="8855075" y="660400"/>
          <p14:tracePt t="18274" x="8820150" y="644525"/>
          <p14:tracePt t="18290" x="8782050" y="625475"/>
          <p14:tracePt t="18307" x="8718550" y="609600"/>
          <p14:tracePt t="18324" x="8594725" y="581025"/>
          <p14:tracePt t="18340" x="8499475" y="561975"/>
          <p14:tracePt t="18357" x="8445500" y="549275"/>
          <p14:tracePt t="18374" x="8350250" y="549275"/>
          <p14:tracePt t="18390" x="8289925" y="549275"/>
          <p14:tracePt t="18407" x="8207375" y="561975"/>
          <p14:tracePt t="18423" x="8086725" y="571500"/>
          <p14:tracePt t="18440" x="8001000" y="587375"/>
          <p14:tracePt t="18457" x="7896225" y="603250"/>
          <p14:tracePt t="18459" x="7858125" y="609600"/>
          <p14:tracePt t="18474" x="7775575" y="619125"/>
          <p14:tracePt t="18491" x="7712075" y="625475"/>
          <p14:tracePt t="18507" x="7664450" y="644525"/>
          <p14:tracePt t="18524" x="7604125" y="650875"/>
          <p14:tracePt t="18541" x="7540625" y="657225"/>
          <p14:tracePt t="18557" x="7454900" y="666750"/>
          <p14:tracePt t="18574" x="7394575" y="673100"/>
          <p14:tracePt t="18590" x="7331075" y="685800"/>
          <p14:tracePt t="18607" x="7273925" y="711200"/>
          <p14:tracePt t="18624" x="7251700" y="723900"/>
          <p14:tracePt t="18640" x="7219950" y="736600"/>
          <p14:tracePt t="18657" x="7185025" y="752475"/>
          <p14:tracePt t="18673" x="7153275" y="771525"/>
          <p14:tracePt t="18690" x="7124700" y="784225"/>
          <p14:tracePt t="18707" x="7067550" y="803275"/>
          <p14:tracePt t="18723" x="7019925" y="835025"/>
          <p14:tracePt t="18741" x="6994525" y="854075"/>
          <p14:tracePt t="18757" x="6950075" y="892175"/>
          <p14:tracePt t="18774" x="6934200" y="911225"/>
          <p14:tracePt t="18790" x="6924675" y="927100"/>
          <p14:tracePt t="18807" x="6899275" y="962025"/>
          <p14:tracePt t="18823" x="6880225" y="987425"/>
          <p14:tracePt t="18840" x="6848475" y="1019175"/>
          <p14:tracePt t="18857" x="6813550" y="1054100"/>
          <p14:tracePt t="18874" x="6788150" y="1095375"/>
          <p14:tracePt t="18891" x="6769100" y="1139825"/>
          <p14:tracePt t="18907" x="6750050" y="1187450"/>
          <p14:tracePt t="18924" x="6737350" y="1225550"/>
          <p14:tracePt t="18941" x="6724650" y="1250950"/>
          <p14:tracePt t="18957" x="6711950" y="1292225"/>
          <p14:tracePt t="18974" x="6705600" y="1320800"/>
          <p14:tracePt t="18991" x="6705600" y="1358900"/>
          <p14:tracePt t="19007" x="6699250" y="1419225"/>
          <p14:tracePt t="19024" x="6699250" y="1463675"/>
          <p14:tracePt t="19040" x="6699250" y="1501775"/>
          <p14:tracePt t="19057" x="6699250" y="1555750"/>
          <p14:tracePt t="19074" x="6699250" y="1593850"/>
          <p14:tracePt t="19090" x="6699250" y="1638300"/>
          <p14:tracePt t="19107" x="6718300" y="1717675"/>
          <p14:tracePt t="19125" x="6731000" y="1784350"/>
          <p14:tracePt t="19141" x="6750050" y="1866900"/>
          <p14:tracePt t="19157" x="6762750" y="1901825"/>
          <p14:tracePt t="19174" x="6784975" y="1958975"/>
          <p14:tracePt t="19191" x="6835775" y="2041525"/>
          <p14:tracePt t="19207" x="6854825" y="2101850"/>
          <p14:tracePt t="19223" x="6883400" y="2155825"/>
          <p14:tracePt t="19241" x="6902450" y="2225675"/>
          <p14:tracePt t="19257" x="6915150" y="2273300"/>
          <p14:tracePt t="19274" x="6927850" y="2317750"/>
          <p14:tracePt t="19291" x="6953250" y="2359025"/>
          <p14:tracePt t="19307" x="6965950" y="2397125"/>
          <p14:tracePt t="19324" x="6978650" y="2419350"/>
          <p14:tracePt t="19340" x="6978650" y="2460625"/>
          <p14:tracePt t="19356" x="6978650" y="2470150"/>
          <p14:tracePt t="19374" x="6978650" y="2486025"/>
          <p14:tracePt t="19391" x="6978650" y="2501900"/>
          <p14:tracePt t="19407" x="6978650" y="2511425"/>
          <p14:tracePt t="19424" x="6978650" y="2520950"/>
          <p14:tracePt t="19519" x="6978650" y="2524125"/>
          <p14:tracePt t="19541" x="6978650" y="2536825"/>
          <p14:tracePt t="19555" x="6978650" y="2540000"/>
          <p14:tracePt t="19569" x="6978650" y="2546350"/>
          <p14:tracePt t="19576" x="6978650" y="2549525"/>
          <p14:tracePt t="19590" x="6981825" y="2559050"/>
          <p14:tracePt t="19606" x="6997700" y="2571750"/>
          <p14:tracePt t="19624" x="7023100" y="2587625"/>
          <p14:tracePt t="19640" x="7080250" y="2606675"/>
          <p14:tracePt t="19657" x="7121525" y="2606675"/>
          <p14:tracePt t="19674" x="7165975" y="2606675"/>
          <p14:tracePt t="19690" x="7261225" y="2606675"/>
          <p14:tracePt t="19707" x="7356475" y="2593975"/>
          <p14:tracePt t="19723" x="7467600" y="2559050"/>
          <p14:tracePt t="19740" x="7623175" y="2527300"/>
          <p14:tracePt t="19757" x="7696200" y="2511425"/>
          <p14:tracePt t="19774" x="7759700" y="2505075"/>
          <p14:tracePt t="19790" x="7823200" y="2486025"/>
          <p14:tracePt t="19807" x="7867650" y="2486025"/>
          <p14:tracePt t="19824" x="7905750" y="2473325"/>
          <p14:tracePt t="19840" x="7969250" y="2454275"/>
          <p14:tracePt t="19857" x="8029575" y="2441575"/>
          <p14:tracePt t="19874" x="8169275" y="2390775"/>
          <p14:tracePt t="19890" x="8264525" y="2368550"/>
          <p14:tracePt t="19907" x="8353425" y="2343150"/>
          <p14:tracePt t="19925" x="8442325" y="2324100"/>
          <p14:tracePt t="19941" x="8505825" y="2308225"/>
          <p14:tracePt t="19957" x="8562975" y="2295525"/>
          <p14:tracePt t="19974" x="8620125" y="2270125"/>
          <p14:tracePt t="19990" x="8664575" y="2263775"/>
          <p14:tracePt t="20007" x="8696325" y="2251075"/>
          <p14:tracePt t="20024" x="8769350" y="2222500"/>
          <p14:tracePt t="20040" x="8836025" y="2184400"/>
          <p14:tracePt t="20057" x="8924925" y="2152650"/>
          <p14:tracePt t="20074" x="9017000" y="2085975"/>
          <p14:tracePt t="20090" x="9064625" y="2035175"/>
          <p14:tracePt t="20107" x="9096375" y="1997075"/>
          <p14:tracePt t="20123" x="9140825" y="1901825"/>
          <p14:tracePt t="20281" x="9140825" y="1333500"/>
          <p14:tracePt t="20288" x="9134475" y="1323975"/>
          <p14:tracePt t="20295" x="9128125" y="1304925"/>
          <p14:tracePt t="20307" x="9128125" y="1298575"/>
          <p14:tracePt t="20323" x="9115425" y="1285875"/>
          <p14:tracePt t="20340" x="9096375" y="1266825"/>
          <p14:tracePt t="20357" x="9086850" y="1250950"/>
          <p14:tracePt t="20373" x="9070975" y="1225550"/>
          <p14:tracePt t="20390" x="9045575" y="1193800"/>
          <p14:tracePt t="20406" x="9020175" y="1168400"/>
          <p14:tracePt t="20424" x="8975725" y="1117600"/>
          <p14:tracePt t="20440" x="8950325" y="1092200"/>
          <p14:tracePt t="20456" x="8918575" y="1050925"/>
          <p14:tracePt t="20473" x="8880475" y="1006475"/>
          <p14:tracePt t="20490" x="8842375" y="981075"/>
          <p14:tracePt t="20507" x="8804275" y="955675"/>
          <p14:tracePt t="20524" x="8737600" y="911225"/>
          <p14:tracePt t="20541" x="8689975" y="876300"/>
          <p14:tracePt t="20559" x="8623300" y="838200"/>
          <p14:tracePt t="20574" x="8575675" y="793750"/>
          <p14:tracePt t="20591" x="8537575" y="768350"/>
          <p14:tracePt t="20606" x="8489950" y="736600"/>
          <p14:tracePt t="20624" x="8423275" y="695325"/>
          <p14:tracePt t="20640" x="8359775" y="666750"/>
          <p14:tracePt t="20657" x="8308975" y="654050"/>
          <p14:tracePt t="20674" x="8226425" y="635000"/>
          <p14:tracePt t="20690" x="8162925" y="619125"/>
          <p14:tracePt t="20707" x="8099425" y="600075"/>
          <p14:tracePt t="20723" x="7997825" y="577850"/>
          <p14:tracePt t="20740" x="7943850" y="577850"/>
          <p14:tracePt t="20757" x="7889875" y="577850"/>
          <p14:tracePt t="20773" x="7867650" y="577850"/>
          <p14:tracePt t="20790" x="7829550" y="587375"/>
          <p14:tracePt t="20807" x="7794625" y="609600"/>
          <p14:tracePt t="20823" x="7762875" y="622300"/>
          <p14:tracePt t="20840" x="7740650" y="635000"/>
          <p14:tracePt t="20857" x="7696200" y="679450"/>
          <p14:tracePt t="20873" x="7670800" y="695325"/>
          <p14:tracePt t="20890" x="7639050" y="720725"/>
          <p14:tracePt t="20907" x="7600950" y="765175"/>
          <p14:tracePt t="20924" x="7572375" y="784225"/>
          <p14:tracePt t="20940" x="7546975" y="809625"/>
          <p14:tracePt t="20957" x="7512050" y="831850"/>
          <p14:tracePt t="20973" x="7493000" y="863600"/>
          <p14:tracePt t="20990" x="7480300" y="885825"/>
          <p14:tracePt t="20992" x="7467600" y="898525"/>
          <p14:tracePt t="21007" x="7448550" y="930275"/>
          <p14:tracePt t="21023" x="7439025" y="952500"/>
          <p14:tracePt t="21040" x="7426325" y="984250"/>
          <p14:tracePt t="21057" x="7394575" y="1025525"/>
          <p14:tracePt t="21073" x="7381875" y="1057275"/>
          <p14:tracePt t="21090" x="7372350" y="1079500"/>
          <p14:tracePt t="21106" x="7337425" y="1139825"/>
          <p14:tracePt t="21123" x="7324725" y="1184275"/>
          <p14:tracePt t="21140" x="7312025" y="1228725"/>
          <p14:tracePt t="21157" x="7305675" y="1298575"/>
          <p14:tracePt t="21174" x="7305675" y="1336675"/>
          <p14:tracePt t="21190" x="7305675" y="1381125"/>
          <p14:tracePt t="21206" x="7305675" y="1428750"/>
          <p14:tracePt t="21223" x="7305675" y="1450975"/>
          <p14:tracePt t="21240" x="7305675" y="1479550"/>
          <p14:tracePt t="21257" x="7305675" y="1527175"/>
          <p14:tracePt t="21274" x="7308850" y="1571625"/>
          <p14:tracePt t="21291" x="7321550" y="1628775"/>
          <p14:tracePt t="21306" x="7334250" y="1673225"/>
          <p14:tracePt t="21323" x="7334250" y="1695450"/>
          <p14:tracePt t="21340" x="7334250" y="1717675"/>
          <p14:tracePt t="21356" x="7334250" y="1755775"/>
          <p14:tracePt t="21373" x="7340600" y="1765300"/>
          <p14:tracePt t="21391" x="7362825" y="1806575"/>
          <p14:tracePt t="21406" x="7375525" y="1828800"/>
          <p14:tracePt t="21424" x="7388225" y="1860550"/>
          <p14:tracePt t="21440" x="7410450" y="1895475"/>
          <p14:tracePt t="21457" x="7423150" y="1920875"/>
          <p14:tracePt t="21474" x="7435850" y="1949450"/>
          <p14:tracePt t="21490" x="7451725" y="1984375"/>
          <p14:tracePt t="21507" x="7467600" y="1997075"/>
          <p14:tracePt t="21524" x="7480300" y="2025650"/>
          <p14:tracePt t="21540" x="7508875" y="2054225"/>
          <p14:tracePt t="21557" x="7540625" y="2079625"/>
          <p14:tracePt t="21574" x="7562850" y="2098675"/>
          <p14:tracePt t="21590" x="7607300" y="2127250"/>
          <p14:tracePt t="21606" x="7616825" y="2136775"/>
          <p14:tracePt t="21623" x="7626350" y="2146300"/>
          <p14:tracePt t="21640" x="7648575" y="2162175"/>
          <p14:tracePt t="21657" x="7658100" y="2178050"/>
          <p14:tracePt t="21673" x="7667625" y="2178050"/>
          <p14:tracePt t="21690" x="7680325" y="2187575"/>
          <p14:tracePt t="21706" x="7693025" y="2193925"/>
          <p14:tracePt t="21724" x="7696200" y="2197100"/>
          <p14:tracePt t="21741" x="7696200" y="2203450"/>
          <p14:tracePt t="21797" x="7702550" y="2203450"/>
          <p14:tracePt t="22047" x="7712075" y="2203450"/>
          <p14:tracePt t="22061" x="7718425" y="2206625"/>
          <p14:tracePt t="22075" x="7721600" y="2206625"/>
          <p14:tracePt t="22081" x="7727950" y="2206625"/>
          <p14:tracePt t="22090" x="7731125" y="2212975"/>
          <p14:tracePt t="22106" x="7740650" y="2228850"/>
          <p14:tracePt t="22124" x="7756525" y="2241550"/>
          <p14:tracePt t="22140" x="7785100" y="2254250"/>
          <p14:tracePt t="22156" x="7816850" y="2266950"/>
          <p14:tracePt t="22174" x="7880350" y="2298700"/>
          <p14:tracePt t="22190" x="7937500" y="2327275"/>
          <p14:tracePt t="22207" x="8016875" y="2365375"/>
          <p14:tracePt t="22224" x="8251825" y="2419350"/>
          <p14:tracePt t="22240" x="8448675" y="2476500"/>
          <p14:tracePt t="22257" x="8721725" y="2552700"/>
          <p14:tracePt t="22274" x="9080500" y="2641600"/>
          <p14:tracePt t="22830" x="9121775" y="2324100"/>
          <p14:tracePt t="22837" x="9051925" y="2305050"/>
          <p14:tracePt t="22846" x="8978900" y="2279650"/>
          <p14:tracePt t="22857" x="8858250" y="2244725"/>
          <p14:tracePt t="22874" x="8737600" y="2200275"/>
          <p14:tracePt t="22890" x="8629650" y="2168525"/>
          <p14:tracePt t="22923" x="8401050" y="2079625"/>
          <p14:tracePt t="22958" x="8296275" y="2000250"/>
          <p14:tracePt t="22973" x="8251825" y="1949450"/>
          <p14:tracePt t="22990" x="8216900" y="1901825"/>
          <p14:tracePt t="23007" x="8172450" y="1857375"/>
          <p14:tracePt t="23023" x="8147050" y="1825625"/>
          <p14:tracePt t="23040" x="8115300" y="1793875"/>
          <p14:tracePt t="23042" x="8102600" y="1774825"/>
          <p14:tracePt t="23057" x="8089900" y="1730375"/>
          <p14:tracePt t="23073" x="8083550" y="1685925"/>
          <p14:tracePt t="23090" x="8083550" y="1631950"/>
          <p14:tracePt t="23106" x="8099425" y="1568450"/>
          <p14:tracePt t="23123" x="8112125" y="1524000"/>
          <p14:tracePt t="23141" x="8124825" y="1492250"/>
          <p14:tracePt t="23156" x="8143875" y="1450975"/>
          <p14:tracePt t="23173" x="8150225" y="1441450"/>
          <p14:tracePt t="23190" x="8153400" y="1431925"/>
          <p14:tracePt t="23207" x="8169275" y="1409700"/>
          <p14:tracePt t="23224" x="8178800" y="1400175"/>
          <p14:tracePt t="23240" x="8194675" y="1390650"/>
          <p14:tracePt t="23257" x="8210550" y="1381125"/>
          <p14:tracePt t="23273" x="8220075" y="1381125"/>
          <p14:tracePt t="23290" x="8248650" y="1381125"/>
          <p14:tracePt t="23307" x="8258175" y="1381125"/>
          <p14:tracePt t="23954" x="8286750" y="1358900"/>
          <p14:tracePt t="23961" x="8315325" y="1336675"/>
          <p14:tracePt t="23974" x="8378825" y="1311275"/>
          <p14:tracePt t="23990" x="8572500" y="1241425"/>
          <p14:tracePt t="24006" x="8680450" y="1206500"/>
          <p14:tracePt t="24023" x="8756650" y="1193800"/>
          <p14:tracePt t="24041" x="8816975" y="1181100"/>
          <p14:tracePt t="24074" x="8848725" y="1181100"/>
          <p14:tracePt t="24076" x="8855075" y="1181100"/>
          <p14:tracePt t="24106" x="8861425" y="1181100"/>
          <p14:tracePt t="24155" x="8858250" y="1181100"/>
          <p14:tracePt t="24161" x="8851900" y="1181100"/>
          <p14:tracePt t="24173" x="8848725" y="1181100"/>
          <p14:tracePt t="24190" x="8823325" y="1181100"/>
          <p14:tracePt t="24206" x="8778875" y="1181100"/>
          <p14:tracePt t="24224" x="8715375" y="1181100"/>
          <p14:tracePt t="24240" x="8670925" y="1181100"/>
          <p14:tracePt t="24256" x="8648700" y="1181100"/>
          <p14:tracePt t="24273" x="8620125" y="1181100"/>
          <p14:tracePt t="24290" x="8588375" y="1184275"/>
          <p14:tracePt t="24307" x="8556625" y="1187450"/>
          <p14:tracePt t="24324" x="8521700" y="1200150"/>
          <p14:tracePt t="24340" x="8493125" y="1219200"/>
          <p14:tracePt t="24358" x="8467725" y="1231900"/>
          <p14:tracePt t="24374" x="8439150" y="1235075"/>
          <p14:tracePt t="24390" x="8429625" y="1235075"/>
          <p14:tracePt t="24406" x="8420100" y="1235075"/>
          <p14:tracePt t="24424" x="8407400" y="1235075"/>
          <p14:tracePt t="24457" x="8407400" y="1244600"/>
          <p14:tracePt t="24473" x="8407400" y="1266825"/>
          <p14:tracePt t="24490" x="8413750" y="1276350"/>
          <p14:tracePt t="24507" x="8416925" y="1285875"/>
          <p14:tracePt t="24523" x="8416925" y="1295400"/>
          <p14:tracePt t="24540" x="8416925" y="1298575"/>
          <p14:tracePt t="24556" x="8416925" y="1308100"/>
          <p14:tracePt t="24573" x="8416925" y="1323975"/>
          <p14:tracePt t="24590" x="8407400" y="1333500"/>
          <p14:tracePt t="24606" x="8397875" y="1343025"/>
          <p14:tracePt t="24623" x="8382000" y="1365250"/>
          <p14:tracePt t="24639" x="8372475" y="1374775"/>
          <p14:tracePt t="24657" x="8372475" y="1384300"/>
          <p14:tracePt t="24673" x="8359775" y="1400175"/>
          <p14:tracePt t="24690" x="8359775" y="1412875"/>
          <p14:tracePt t="24707" x="8359775" y="1435100"/>
          <p14:tracePt t="24723" x="8353425" y="1476375"/>
          <p14:tracePt t="24740" x="8353425" y="1511300"/>
          <p14:tracePt t="24757" x="8353425" y="1555750"/>
          <p14:tracePt t="24773" x="8350250" y="1612900"/>
          <p14:tracePt t="24790" x="8350250" y="1647825"/>
          <p14:tracePt t="24806" x="8350250" y="1679575"/>
          <p14:tracePt t="24823" x="8350250" y="1727200"/>
          <p14:tracePt t="24840" x="8350250" y="1746250"/>
          <p14:tracePt t="24856" x="8350250" y="1762125"/>
          <p14:tracePt t="24874" x="8350250" y="1778000"/>
          <p14:tracePt t="24890" x="8350250" y="1787525"/>
          <p14:tracePt t="24907" x="8366125" y="1803400"/>
          <p14:tracePt t="24923" x="8375650" y="1819275"/>
          <p14:tracePt t="24940" x="8385175" y="1828800"/>
          <p14:tracePt t="24957" x="8401050" y="1835150"/>
          <p14:tracePt t="24974" x="8410575" y="1835150"/>
          <p14:tracePt t="24990" x="8420100" y="1835150"/>
          <p14:tracePt t="25770" x="8413750" y="1831975"/>
          <p14:tracePt t="25777" x="8401050" y="1831975"/>
          <p14:tracePt t="25790" x="8366125" y="1831975"/>
          <p14:tracePt t="25806" x="8328025" y="1831975"/>
          <p14:tracePt t="25823" x="8283575" y="1841500"/>
          <p14:tracePt t="25840" x="8223250" y="1885950"/>
          <p14:tracePt t="25856" x="8175625" y="1968500"/>
          <p14:tracePt t="25890" x="8029575" y="2254250"/>
          <p14:tracePt t="25924" x="7921625" y="2565400"/>
          <p14:tracePt t="25940" x="7839075" y="2813050"/>
          <p14:tracePt t="25958" x="7775575" y="2959100"/>
          <p14:tracePt t="25974" x="7740650" y="3057525"/>
          <p14:tracePt t="25990" x="7683500" y="3216275"/>
          <p14:tracePt t="26006" x="7648575" y="3327400"/>
          <p14:tracePt t="26023" x="7610475" y="3406775"/>
          <p14:tracePt t="26040" x="7591425" y="3476625"/>
          <p14:tracePt t="26056" x="7578725" y="3514725"/>
          <p14:tracePt t="26073" x="7556500" y="3562350"/>
          <p14:tracePt t="26090" x="7537450" y="3625850"/>
          <p14:tracePt t="26106" x="7524750" y="3670300"/>
          <p14:tracePt t="26123" x="7512050" y="3708400"/>
          <p14:tracePt t="26125" x="7512050" y="3733800"/>
          <p14:tracePt t="26140" x="7499350" y="3762375"/>
          <p14:tracePt t="26156" x="7499350" y="3794125"/>
          <p14:tracePt t="26173" x="7499350" y="3822700"/>
          <p14:tracePt t="26190" x="7499350" y="3870325"/>
          <p14:tracePt t="26207" x="7499350" y="3914775"/>
          <p14:tracePt t="26223" x="7499350" y="3943350"/>
          <p14:tracePt t="26240" x="7499350" y="3984625"/>
          <p14:tracePt t="26256" x="7499350" y="4013200"/>
          <p14:tracePt t="26274" x="7499350" y="4054475"/>
          <p14:tracePt t="26290" x="7499350" y="4083050"/>
          <p14:tracePt t="26306" x="7499350" y="4098925"/>
          <p14:tracePt t="26323" x="7499350" y="4114800"/>
          <p14:tracePt t="26340" x="7499350" y="4133850"/>
          <p14:tracePt t="26356" x="7499350" y="4143375"/>
          <p14:tracePt t="26373" x="7508875" y="4152900"/>
          <p14:tracePt t="26389" x="7512050" y="4168775"/>
          <p14:tracePt t="26406" x="7518400" y="4184650"/>
          <p14:tracePt t="26423" x="7527925" y="4197350"/>
          <p14:tracePt t="26439" x="7537450" y="4206875"/>
          <p14:tracePt t="26456" x="7546975" y="4216400"/>
          <p14:tracePt t="26473" x="7569200" y="4238625"/>
          <p14:tracePt t="26489" x="7578725" y="4244975"/>
          <p14:tracePt t="26506" x="7585075" y="4244975"/>
          <p14:tracePt t="27314" x="7581900" y="4260850"/>
          <p14:tracePt t="27321" x="7575550" y="4279900"/>
          <p14:tracePt t="27328" x="7569200" y="4292600"/>
          <p14:tracePt t="27340" x="7562850" y="4318000"/>
          <p14:tracePt t="27357" x="7537450" y="4381500"/>
          <p14:tracePt t="27373" x="7515225" y="4448175"/>
          <p14:tracePt t="27406" x="7489825" y="4556125"/>
          <p14:tracePt t="27440" x="7477125" y="4616450"/>
          <p14:tracePt t="27456" x="7470775" y="4657725"/>
          <p14:tracePt t="27473" x="7458075" y="4689475"/>
          <p14:tracePt t="27489" x="7458075" y="4708525"/>
          <p14:tracePt t="27506" x="7458075" y="4749800"/>
          <p14:tracePt t="27522" x="7458075" y="4772025"/>
          <p14:tracePt t="27540" x="7458075" y="4810125"/>
          <p14:tracePt t="27556" x="7458075" y="4835525"/>
          <p14:tracePt t="27573" x="7458075" y="4845050"/>
          <p14:tracePt t="27590" x="7458075" y="4860925"/>
          <p14:tracePt t="27607" x="7458075" y="4876800"/>
          <p14:tracePt t="27623" x="7458075" y="4879975"/>
          <p14:tracePt t="27640" x="7470775" y="4879975"/>
          <p14:tracePt t="27656" x="7486650" y="4879975"/>
          <p14:tracePt t="27673" x="7496175" y="4879975"/>
          <p14:tracePt t="27690" x="7505700" y="4873625"/>
          <p14:tracePt t="27706" x="7524750" y="4851400"/>
          <p14:tracePt t="27723" x="7537450" y="4835525"/>
          <p14:tracePt t="27739" x="7546975" y="4813300"/>
          <p14:tracePt t="27756" x="7566025" y="4772025"/>
          <p14:tracePt t="27773" x="7578725" y="4746625"/>
          <p14:tracePt t="27790" x="7588250" y="4724400"/>
          <p14:tracePt t="27806" x="7607300" y="4689475"/>
          <p14:tracePt t="27823" x="7623175" y="4664075"/>
          <p14:tracePt t="27839" x="7632700" y="4654550"/>
          <p14:tracePt t="27856" x="7645400" y="4635500"/>
          <p14:tracePt t="27873" x="7645400" y="4613275"/>
          <p14:tracePt t="27890" x="7648575" y="4581525"/>
          <p14:tracePt t="27907" x="7661275" y="4549775"/>
          <p14:tracePt t="27923" x="7661275" y="4527550"/>
          <p14:tracePt t="27940" x="7673975" y="4498975"/>
          <p14:tracePt t="27956" x="7673975" y="4489450"/>
          <p14:tracePt t="27973" x="7673975" y="4479925"/>
          <p14:tracePt t="27990" x="7673975" y="4464050"/>
          <p14:tracePt t="28006" x="7673975" y="4451350"/>
          <p14:tracePt t="28023" x="7661275" y="4438650"/>
          <p14:tracePt t="28040" x="7648575" y="4425950"/>
          <p14:tracePt t="28056" x="7635875" y="4416425"/>
          <p14:tracePt t="28073" x="7626350" y="4400550"/>
          <p14:tracePt t="28090" x="7607300" y="4391025"/>
          <p14:tracePt t="28106" x="7597775" y="4384675"/>
          <p14:tracePt t="28123" x="7588250" y="4375150"/>
          <p14:tracePt t="28140" x="7559675" y="4352925"/>
          <p14:tracePt t="28156" x="7537450" y="4340225"/>
          <p14:tracePt t="28173" x="7505700" y="4330700"/>
          <p14:tracePt t="28189" x="7470775" y="4305300"/>
          <p14:tracePt t="28206" x="7439025" y="4279900"/>
          <p14:tracePt t="28223" x="7429500" y="4270375"/>
          <p14:tracePt t="28240" x="7385050" y="4235450"/>
          <p14:tracePt t="28256" x="7369175" y="4219575"/>
          <p14:tracePt t="28273" x="7340600" y="4206875"/>
          <p14:tracePt t="28290" x="7305675" y="4181475"/>
          <p14:tracePt t="28307" x="7273925" y="4171950"/>
          <p14:tracePt t="28323" x="7251700" y="4159250"/>
          <p14:tracePt t="28339" x="7223125" y="4143375"/>
          <p14:tracePt t="28356" x="7207250" y="4143375"/>
          <p14:tracePt t="28374" x="7191375" y="4130675"/>
          <p14:tracePt t="28390" x="7153275" y="4130675"/>
          <p14:tracePt t="28406" x="7137400" y="4130675"/>
          <p14:tracePt t="28424" x="7105650" y="4130675"/>
          <p14:tracePt t="28440" x="7086600" y="4130675"/>
          <p14:tracePt t="28456" x="7058025" y="4130675"/>
          <p14:tracePt t="28473" x="7048500" y="4130675"/>
          <p14:tracePt t="28489" x="7019925" y="4149725"/>
          <p14:tracePt t="28506" x="6991350" y="4162425"/>
          <p14:tracePt t="28523" x="6965950" y="4175125"/>
          <p14:tracePt t="28539" x="6908800" y="4219575"/>
          <p14:tracePt t="28556" x="6877050" y="4244975"/>
          <p14:tracePt t="28574" x="6838950" y="4289425"/>
          <p14:tracePt t="28589" x="6816725" y="4305300"/>
          <p14:tracePt t="28606" x="6804025" y="4321175"/>
          <p14:tracePt t="28624" x="6791325" y="4343400"/>
          <p14:tracePt t="28640" x="6778625" y="4365625"/>
          <p14:tracePt t="28656" x="6762750" y="4381500"/>
          <p14:tracePt t="28674" x="6746875" y="4410075"/>
          <p14:tracePt t="28689" x="6734175" y="4438650"/>
          <p14:tracePt t="28706" x="6721475" y="4464050"/>
          <p14:tracePt t="28724" x="6702425" y="4505325"/>
          <p14:tracePt t="28740" x="6696075" y="4549775"/>
          <p14:tracePt t="28756" x="6696075" y="4578350"/>
          <p14:tracePt t="28773" x="6692900" y="4625975"/>
          <p14:tracePt t="28789" x="6692900" y="4664075"/>
          <p14:tracePt t="28806" x="6686550" y="4692650"/>
          <p14:tracePt t="28823" x="6686550" y="4749800"/>
          <p14:tracePt t="28839" x="6686550" y="4794250"/>
          <p14:tracePt t="28856" x="6686550" y="4835525"/>
          <p14:tracePt t="28873" x="6686550" y="4899025"/>
          <p14:tracePt t="28889" x="6686550" y="4949825"/>
          <p14:tracePt t="28906" x="6689725" y="4997450"/>
          <p14:tracePt t="28923" x="6696075" y="5045075"/>
          <p14:tracePt t="28939" x="6702425" y="5080000"/>
          <p14:tracePt t="28956" x="6721475" y="5127625"/>
          <p14:tracePt t="28973" x="6740525" y="5191125"/>
          <p14:tracePt t="28989" x="6753225" y="5235575"/>
          <p14:tracePt t="29006" x="6784975" y="5276850"/>
          <p14:tracePt t="29023" x="6858000" y="5346700"/>
          <p14:tracePt t="29039" x="6927850" y="5403850"/>
          <p14:tracePt t="29056" x="6965950" y="5429250"/>
          <p14:tracePt t="29073" x="7032625" y="5467350"/>
          <p14:tracePt t="29089" x="7077075" y="5480050"/>
          <p14:tracePt t="29106" x="7121525" y="5492750"/>
          <p14:tracePt t="29123" x="7185025" y="5492750"/>
          <p14:tracePt t="29140" x="7229475" y="5492750"/>
          <p14:tracePt t="29156" x="7289800" y="5492750"/>
          <p14:tracePt t="29173" x="7388225" y="5476875"/>
          <p14:tracePt t="29189" x="7442200" y="5461000"/>
          <p14:tracePt t="29206" x="7518400" y="5432425"/>
          <p14:tracePt t="29223" x="7623175" y="5384800"/>
          <p14:tracePt t="29239" x="7693025" y="5346700"/>
          <p14:tracePt t="29257" x="7743825" y="5308600"/>
          <p14:tracePt t="29273" x="7769225" y="5280025"/>
          <p14:tracePt t="29290" x="7800975" y="5254625"/>
          <p14:tracePt t="29307" x="7851775" y="5216525"/>
          <p14:tracePt t="29323" x="7880350" y="5203825"/>
          <p14:tracePt t="29339" x="7905750" y="5191125"/>
          <p14:tracePt t="29357" x="7934325" y="5168900"/>
          <p14:tracePt t="29372" x="7943850" y="5159375"/>
          <p14:tracePt t="29389" x="7953375" y="5149850"/>
          <p14:tracePt t="29406" x="7962900" y="5140325"/>
          <p14:tracePt t="29422" x="7985125" y="5121275"/>
          <p14:tracePt t="29440" x="7994650" y="5114925"/>
          <p14:tracePt t="29457" x="8007350" y="5099050"/>
          <p14:tracePt t="29472" x="8023225" y="5089525"/>
          <p14:tracePt t="29489" x="8032750" y="5080000"/>
          <p14:tracePt t="29506" x="8051800" y="5032375"/>
          <p14:tracePt t="29522" x="8064500" y="4987925"/>
          <p14:tracePt t="29539" x="8080375" y="4962525"/>
          <p14:tracePt t="29556" x="8099425" y="4921250"/>
          <p14:tracePt t="29572" x="8112125" y="4899025"/>
          <p14:tracePt t="29589" x="8118475" y="4873625"/>
          <p14:tracePt t="29606" x="8118475" y="4848225"/>
          <p14:tracePt t="29623" x="8118475" y="4826000"/>
          <p14:tracePt t="29639" x="8118475" y="4803775"/>
          <p14:tracePt t="29656" x="8118475" y="4756150"/>
          <p14:tracePt t="29673" x="8118475" y="4721225"/>
          <p14:tracePt t="29689" x="8118475" y="4683125"/>
          <p14:tracePt t="29692" x="8118475" y="4667250"/>
          <p14:tracePt t="29706" x="8118475" y="4629150"/>
          <p14:tracePt t="29723" x="8108950" y="4606925"/>
          <p14:tracePt t="29739" x="8096250" y="4575175"/>
          <p14:tracePt t="29756" x="8077200" y="4552950"/>
          <p14:tracePt t="29773" x="8064500" y="4543425"/>
          <p14:tracePt t="29789" x="8054975" y="4527550"/>
          <p14:tracePt t="29806" x="8035925" y="4511675"/>
          <p14:tracePt t="29823" x="8004175" y="4489450"/>
          <p14:tracePt t="29839" x="7978775" y="4470400"/>
          <p14:tracePt t="29856" x="7915275" y="4429125"/>
          <p14:tracePt t="29873" x="7867650" y="4397375"/>
          <p14:tracePt t="29889" x="7820025" y="4368800"/>
          <p14:tracePt t="29907" x="7756525" y="4343400"/>
          <p14:tracePt t="29924" x="7724775" y="4333875"/>
          <p14:tracePt t="29941" x="7689850" y="4314825"/>
          <p14:tracePt t="29957" x="7667625" y="4308475"/>
          <p14:tracePt t="29973" x="7639050" y="4308475"/>
          <p14:tracePt t="29989" x="7616825" y="4308475"/>
          <p14:tracePt t="30006" x="7575550" y="4308475"/>
          <p14:tracePt t="30023" x="7553325" y="4308475"/>
          <p14:tracePt t="30040" x="7505700" y="4308475"/>
          <p14:tracePt t="30056" x="7477125" y="4308475"/>
          <p14:tracePt t="30073" x="7454900" y="4308475"/>
          <p14:tracePt t="30090" x="7439025" y="4308475"/>
          <p14:tracePt t="30106" x="7426325" y="4308475"/>
          <p14:tracePt t="30122" x="7416800" y="4308475"/>
          <p14:tracePt t="30140" x="7400925" y="4308475"/>
          <p14:tracePt t="30156" x="7378700" y="4308475"/>
          <p14:tracePt t="30173" x="7356475" y="4308475"/>
          <p14:tracePt t="30190" x="7324725" y="4311650"/>
          <p14:tracePt t="30206" x="7315200" y="4314825"/>
          <p14:tracePt t="30223" x="7305675" y="4321175"/>
          <p14:tracePt t="30240" x="7289800" y="4333875"/>
          <p14:tracePt t="30255" x="7277100" y="4346575"/>
          <p14:tracePt t="30273" x="7264400" y="4356100"/>
          <p14:tracePt t="30290" x="7251700" y="4368800"/>
          <p14:tracePt t="30306" x="7242175" y="4378325"/>
          <p14:tracePt t="30323" x="7219950" y="4394200"/>
          <p14:tracePt t="30339" x="7191375" y="4422775"/>
          <p14:tracePt t="30355" x="7169150" y="4441825"/>
          <p14:tracePt t="30373" x="7156450" y="4473575"/>
          <p14:tracePt t="30389" x="7140575" y="4486275"/>
          <p14:tracePt t="30406" x="7131050" y="4508500"/>
          <p14:tracePt t="30422" x="7112000" y="4533900"/>
          <p14:tracePt t="30440" x="7092950" y="4575175"/>
          <p14:tracePt t="30456" x="7083425" y="4597400"/>
          <p14:tracePt t="30472" x="7070725" y="4629150"/>
          <p14:tracePt t="30489" x="7045325" y="4664075"/>
          <p14:tracePt t="30506" x="7032625" y="4695825"/>
          <p14:tracePt t="30523" x="7032625" y="4718050"/>
          <p14:tracePt t="30540" x="7026275" y="4759325"/>
          <p14:tracePt t="30556" x="7026275" y="4781550"/>
          <p14:tracePt t="30574" x="7026275" y="4829175"/>
          <p14:tracePt t="30589" x="7026275" y="4864100"/>
          <p14:tracePt t="30606" x="7026275" y="4902200"/>
          <p14:tracePt t="30623" x="7029450" y="4930775"/>
          <p14:tracePt t="30639" x="7042150" y="4972050"/>
          <p14:tracePt t="30656" x="7061200" y="5003800"/>
          <p14:tracePt t="30673" x="7067550" y="5026025"/>
          <p14:tracePt t="30689" x="7067550" y="5060950"/>
          <p14:tracePt t="30706" x="7070725" y="5070475"/>
          <p14:tracePt t="30722" x="7077075" y="5080000"/>
          <p14:tracePt t="30739" x="7083425" y="5099050"/>
          <p14:tracePt t="30756" x="7086600" y="5108575"/>
          <p14:tracePt t="30773" x="7092950" y="5124450"/>
          <p14:tracePt t="30789" x="7092950" y="5133975"/>
          <p14:tracePt t="30806" x="7092950" y="5149850"/>
          <p14:tracePt t="30823" x="7092950" y="5159375"/>
          <p14:tracePt t="30909" x="7096125" y="5165725"/>
          <p14:tracePt t="30916" x="7096125" y="5168900"/>
          <p14:tracePt t="30931" x="7102475" y="5175250"/>
          <p14:tracePt t="30939" x="7102475" y="5178425"/>
          <p14:tracePt t="30956" x="7112000" y="5187950"/>
          <p14:tracePt t="30973" x="7118350" y="5200650"/>
          <p14:tracePt t="30989" x="7121525" y="5200650"/>
          <p14:tracePt t="31031" x="7121525" y="5203825"/>
          <p14:tracePt t="31052" x="7127875" y="5210175"/>
          <p14:tracePt t="31066" x="7131050" y="5213350"/>
          <p14:tracePt t="31073" x="7131050" y="5219700"/>
          <p14:tracePt t="31089" x="7137400" y="5222875"/>
          <p14:tracePt t="31106" x="7140575" y="5222875"/>
          <p14:tracePt t="31122" x="7140575" y="5229225"/>
          <p14:tracePt t="31165" x="7146925" y="5229225"/>
          <p14:tracePt t="31173" x="7150100" y="5232400"/>
          <p14:tracePt t="31189" x="7162800" y="5238750"/>
          <p14:tracePt t="31206" x="7172325" y="5254625"/>
          <p14:tracePt t="31223" x="7185025" y="5267325"/>
          <p14:tracePt t="31239" x="7197725" y="5273675"/>
          <p14:tracePt t="31255" x="7210425" y="5283200"/>
          <p14:tracePt t="31273" x="7245350" y="5295900"/>
          <p14:tracePt t="31289" x="7292975" y="5314950"/>
          <p14:tracePt t="31306" x="7337425" y="5321300"/>
          <p14:tracePt t="31323" x="7410450" y="5334000"/>
          <p14:tracePt t="31339" x="7470775" y="5343525"/>
          <p14:tracePt t="31356" x="7540625" y="5343525"/>
          <p14:tracePt t="31372" x="7680325" y="5349875"/>
          <p14:tracePt t="31389" x="7775575" y="5349875"/>
          <p14:tracePt t="31406" x="7826375" y="5349875"/>
          <p14:tracePt t="31423" x="7947025" y="5330825"/>
          <p14:tracePt t="31439" x="8020050" y="5314950"/>
          <p14:tracePt t="31457" x="8124825" y="5276850"/>
          <p14:tracePt t="31473" x="8178800" y="5257800"/>
          <p14:tracePt t="31489" x="8226425" y="5238750"/>
          <p14:tracePt t="31506" x="8318500" y="5187950"/>
          <p14:tracePt t="31523" x="8375650" y="5165725"/>
          <p14:tracePt t="31540" x="8432800" y="5137150"/>
          <p14:tracePt t="31557" x="8496300" y="5111750"/>
          <p14:tracePt t="31572" x="8521700" y="5099050"/>
          <p14:tracePt t="31589" x="8543925" y="5083175"/>
          <p14:tracePt t="31607" x="8559800" y="5067300"/>
          <p14:tracePt t="31623" x="8569325" y="5064125"/>
          <p14:tracePt t="31639" x="8569325" y="5057775"/>
          <p14:tracePt t="31678" x="8569325" y="5051425"/>
          <p14:tracePt t="31707" x="8569325" y="5048250"/>
          <p14:tracePt t="31729" x="8569325" y="5041900"/>
          <p14:tracePt t="31734" x="8569325" y="5032375"/>
          <p14:tracePt t="31749" x="8569325" y="5029200"/>
          <p14:tracePt t="31756" x="8569325" y="5022850"/>
          <p14:tracePt t="31772" x="8569325" y="5016500"/>
          <p14:tracePt t="31789" x="8569325" y="5013325"/>
          <p14:tracePt t="31806" x="8569325" y="5006975"/>
          <p14:tracePt t="31822" x="8569325" y="4997450"/>
          <p14:tracePt t="31839" x="8562975" y="4981575"/>
          <p14:tracePt t="31856" x="8547100" y="4968875"/>
          <p14:tracePt t="31873" x="8531225" y="4953000"/>
          <p14:tracePt t="31889" x="8518525" y="4914900"/>
          <p14:tracePt t="31906" x="8493125" y="4851400"/>
          <p14:tracePt t="31922" x="8461375" y="4819650"/>
          <p14:tracePt t="31939" x="8435975" y="4787900"/>
          <p14:tracePt t="31956" x="8401050" y="4749800"/>
          <p14:tracePt t="31974" x="8375650" y="4718050"/>
          <p14:tracePt t="31990" x="8343900" y="4692650"/>
          <p14:tracePt t="32006" x="8299450" y="4648200"/>
          <p14:tracePt t="32022" x="8251825" y="4622800"/>
          <p14:tracePt t="32039" x="8204200" y="4587875"/>
          <p14:tracePt t="32056" x="8137525" y="4549775"/>
          <p14:tracePt t="32072" x="8112125" y="4518025"/>
          <p14:tracePt t="32089" x="8089900" y="4498975"/>
          <p14:tracePt t="32106" x="8045450" y="4476750"/>
          <p14:tracePt t="32122" x="8001000" y="4464050"/>
          <p14:tracePt t="32140" x="7937500" y="4445000"/>
          <p14:tracePt t="32156" x="7899400" y="4432300"/>
          <p14:tracePt t="32172" x="7867650" y="4413250"/>
          <p14:tracePt t="32189" x="7832725" y="4406900"/>
          <p14:tracePt t="32205" x="7797800" y="4400550"/>
          <p14:tracePt t="32223" x="7769225" y="4387850"/>
          <p14:tracePt t="32239" x="7743825" y="4375150"/>
          <p14:tracePt t="32240" x="7731125" y="4371975"/>
          <p14:tracePt t="32256" x="7702550" y="4352925"/>
          <p14:tracePt t="32273" x="7677150" y="4333875"/>
          <p14:tracePt t="32289" x="7635875" y="4314825"/>
          <p14:tracePt t="32306" x="7626350" y="4305300"/>
          <p14:tracePt t="32323" x="7604125" y="4295775"/>
          <p14:tracePt t="32340" x="7569200" y="4295775"/>
          <p14:tracePt t="32356" x="7550150" y="4295775"/>
          <p14:tracePt t="32373" x="7527925" y="4295775"/>
          <p14:tracePt t="32390" x="7493000" y="4295775"/>
          <p14:tracePt t="32405" x="7477125" y="4308475"/>
          <p14:tracePt t="32423" x="7461250" y="4321175"/>
          <p14:tracePt t="32439" x="7432675" y="4337050"/>
          <p14:tracePt t="32456" x="7416800" y="4346575"/>
          <p14:tracePt t="32472" x="7394575" y="4362450"/>
          <p14:tracePt t="32489" x="7350125" y="4406900"/>
          <p14:tracePt t="32505" x="7315200" y="4464050"/>
          <p14:tracePt t="32522" x="7277100" y="4533900"/>
          <p14:tracePt t="32539" x="7229475" y="4610100"/>
          <p14:tracePt t="32556" x="7204075" y="4657725"/>
          <p14:tracePt t="32572" x="7175500" y="4702175"/>
          <p14:tracePt t="32589" x="7156450" y="4752975"/>
          <p14:tracePt t="32606" x="7146925" y="4784725"/>
          <p14:tracePt t="32622" x="7134225" y="4813300"/>
          <p14:tracePt t="32639" x="7115175" y="4854575"/>
          <p14:tracePt t="32656" x="7115175" y="4876800"/>
          <p14:tracePt t="32673" x="7115175" y="4908550"/>
          <p14:tracePt t="32689" x="7115175" y="4933950"/>
          <p14:tracePt t="32706" x="7115175" y="4949825"/>
          <p14:tracePt t="32722" x="7115175" y="4959350"/>
          <p14:tracePt t="32739" x="7115175" y="4975225"/>
          <p14:tracePt t="32756" x="7115175" y="4984750"/>
          <p14:tracePt t="32772" x="7115175" y="4997450"/>
          <p14:tracePt t="32789" x="7115175" y="5013325"/>
          <p14:tracePt t="32806" x="7127875" y="5013325"/>
          <p14:tracePt t="34754" x="7118350" y="5006975"/>
          <p14:tracePt t="34761" x="7105650" y="4994275"/>
          <p14:tracePt t="34772" x="7096125" y="4987925"/>
          <p14:tracePt t="34789" x="7051675" y="4968875"/>
          <p14:tracePt t="34805" x="7019925" y="4937125"/>
          <p14:tracePt t="34822" x="6991350" y="4924425"/>
          <p14:tracePt t="34839" x="6946900" y="4908550"/>
          <p14:tracePt t="34872" x="6927850" y="4879975"/>
          <p14:tracePt t="34906" x="6918325" y="4857750"/>
          <p14:tracePt t="34923" x="6918325" y="4841875"/>
          <p14:tracePt t="34939" x="6918325" y="4826000"/>
          <p14:tracePt t="34955" x="6918325" y="4816475"/>
          <p14:tracePt t="34972" x="6918325" y="4806950"/>
          <p14:tracePt t="34988" x="6918325" y="4787900"/>
          <p14:tracePt t="35005" x="6924675" y="4778375"/>
          <p14:tracePt t="35022" x="6927850" y="4768850"/>
          <p14:tracePt t="35039" x="6927850" y="4740275"/>
          <p14:tracePt t="35055" x="6927850" y="4724400"/>
          <p14:tracePt t="35072" x="6927850" y="4711700"/>
          <p14:tracePt t="35088" x="6927850" y="4676775"/>
          <p14:tracePt t="35105" x="6915150" y="4654550"/>
          <p14:tracePt t="35122" x="6905625" y="4622800"/>
          <p14:tracePt t="35140" x="6880225" y="4581525"/>
          <p14:tracePt t="35155" x="6854825" y="4540250"/>
          <p14:tracePt t="35173" x="6823075" y="4502150"/>
          <p14:tracePt t="35189" x="6769100" y="4457700"/>
          <p14:tracePt t="35206" x="6721475" y="4422775"/>
          <p14:tracePt t="35223" x="6657975" y="4391025"/>
          <p14:tracePt t="35238" x="6610350" y="4378325"/>
          <p14:tracePt t="35255" x="6588125" y="4359275"/>
          <p14:tracePt t="35273" x="6553200" y="4352925"/>
          <p14:tracePt t="35289" x="6543675" y="4352925"/>
          <p14:tracePt t="35305" x="6534150" y="4352925"/>
          <p14:tracePt t="35322" x="6511925" y="4352925"/>
          <p14:tracePt t="35338" x="6502400" y="4352925"/>
          <p14:tracePt t="35355" x="6492875" y="4352925"/>
          <p14:tracePt t="35373" x="6473825" y="4352925"/>
          <p14:tracePt t="35388" x="6445250" y="4349750"/>
          <p14:tracePt t="35406" x="6369050" y="4333875"/>
          <p14:tracePt t="35422" x="6213475" y="4308475"/>
          <p14:tracePt t="35438" x="6042025" y="4289425"/>
          <p14:tracePt t="35455" x="5857875" y="4283075"/>
          <p14:tracePt t="35473" x="5661025" y="4273550"/>
          <p14:tracePt t="35489" x="5499100" y="4254500"/>
          <p14:tracePt t="35506" x="5349875" y="4238625"/>
          <p14:tracePt t="35522" x="5114925" y="4191000"/>
          <p14:tracePt t="35539" x="4940300" y="4165600"/>
          <p14:tracePt t="35555" x="4822825" y="4146550"/>
          <p14:tracePt t="35572" x="4613275" y="4111625"/>
          <p14:tracePt t="35589" x="4518025" y="4105275"/>
          <p14:tracePt t="35606" x="4445000" y="4105275"/>
          <p14:tracePt t="35622" x="4378325" y="4105275"/>
          <p14:tracePt t="35639" x="4340225" y="4105275"/>
          <p14:tracePt t="35655" x="4311650" y="4105275"/>
          <p14:tracePt t="35673" x="4257675" y="4105275"/>
          <p14:tracePt t="35688" x="4213225" y="4105275"/>
          <p14:tracePt t="35705" x="4175125" y="4098925"/>
          <p14:tracePt t="35722" x="4111625" y="4098925"/>
          <p14:tracePt t="35738" x="4076700" y="4098925"/>
          <p14:tracePt t="35755" x="4048125" y="4098925"/>
          <p14:tracePt t="35772" x="3984625" y="4098925"/>
          <p14:tracePt t="35788" x="3924300" y="4098925"/>
          <p14:tracePt t="35805" x="3863975" y="4102100"/>
          <p14:tracePt t="35822" x="3790950" y="4127500"/>
          <p14:tracePt t="35839" x="3752850" y="4140200"/>
          <p14:tracePt t="35856" x="3730625" y="4152900"/>
          <p14:tracePt t="35873" x="3702050" y="4168775"/>
          <p14:tracePt t="35888" x="3689350" y="4184650"/>
          <p14:tracePt t="35905" x="3679825" y="4194175"/>
          <p14:tracePt t="35922" x="3679825" y="4210050"/>
          <p14:tracePt t="35939" x="3679825" y="4219575"/>
          <p14:tracePt t="35956" x="3689350" y="4244975"/>
          <p14:tracePt t="35972" x="3736975" y="4279900"/>
          <p14:tracePt t="35989" x="3825875" y="4337050"/>
          <p14:tracePt t="36005" x="3940175" y="4397375"/>
          <p14:tracePt t="36022" x="4168775" y="4489450"/>
          <p14:tracePt t="36039" x="4298950" y="4533900"/>
          <p14:tracePt t="36056" x="4448175" y="4591050"/>
          <p14:tracePt t="36073" x="4556125" y="4616450"/>
          <p14:tracePt t="36089" x="4676775" y="4632325"/>
          <p14:tracePt t="36106" x="4797425" y="4648200"/>
          <p14:tracePt t="36121" x="4876800" y="4648200"/>
          <p14:tracePt t="36139" x="4994275" y="4648200"/>
          <p14:tracePt t="36156" x="5159375" y="4625975"/>
          <p14:tracePt t="36172" x="5232400" y="4610100"/>
          <p14:tracePt t="36189" x="5308600" y="4597400"/>
          <p14:tracePt t="36206" x="5419725" y="4575175"/>
          <p14:tracePt t="36222" x="5486400" y="4552950"/>
          <p14:tracePt t="36239" x="5543550" y="4524375"/>
          <p14:tracePt t="36255" x="5610225" y="4476750"/>
          <p14:tracePt t="36272" x="5654675" y="4451350"/>
          <p14:tracePt t="36289" x="5699125" y="4400550"/>
          <p14:tracePt t="36305" x="5765800" y="4359275"/>
          <p14:tracePt t="36322" x="5797550" y="4327525"/>
          <p14:tracePt t="36339" x="5819775" y="4318000"/>
          <p14:tracePt t="36355" x="5848350" y="4302125"/>
          <p14:tracePt t="36373" x="5857875" y="4302125"/>
          <p14:tracePt t="36462" x="5854700" y="4302125"/>
          <p14:tracePt t="36469" x="5851525" y="4302125"/>
          <p14:tracePt t="36476" x="5842000" y="4302125"/>
          <p14:tracePt t="36488" x="5835650" y="4302125"/>
          <p14:tracePt t="36506" x="5810250" y="4302125"/>
          <p14:tracePt t="36523" x="5781675" y="4302125"/>
          <p14:tracePt t="36540" x="5746750" y="4314825"/>
          <p14:tracePt t="36555" x="5699125" y="4327525"/>
          <p14:tracePt t="36573" x="5645150" y="4340225"/>
          <p14:tracePt t="36590" x="5553075" y="4368800"/>
          <p14:tracePt t="36606" x="5489575" y="4384675"/>
          <p14:tracePt t="36622" x="5435600" y="4403725"/>
          <p14:tracePt t="36638" x="5365750" y="4441825"/>
          <p14:tracePt t="36656" x="5270500" y="4486275"/>
          <p14:tracePt t="36672" x="5194300" y="4524375"/>
          <p14:tracePt t="36689" x="5105400" y="4568825"/>
          <p14:tracePt t="36706" x="5057775" y="4600575"/>
          <p14:tracePt t="36722" x="5035550" y="4625975"/>
          <p14:tracePt t="36739" x="4981575" y="4670425"/>
          <p14:tracePt t="36755" x="4949825" y="4695825"/>
          <p14:tracePt t="36772" x="4924425" y="4733925"/>
          <p14:tracePt t="36789" x="4879975" y="4800600"/>
          <p14:tracePt t="36805" x="4854575" y="4832350"/>
          <p14:tracePt t="36822" x="4819650" y="4879975"/>
          <p14:tracePt t="36839" x="4794250" y="4943475"/>
          <p14:tracePt t="36855" x="4781550" y="4991100"/>
          <p14:tracePt t="36872" x="4768850" y="5026025"/>
          <p14:tracePt t="36889" x="4743450" y="5070475"/>
          <p14:tracePt t="36905" x="4743450" y="5092700"/>
          <p14:tracePt t="36922" x="4743450" y="5114925"/>
          <p14:tracePt t="36938" x="4749800" y="5127625"/>
          <p14:tracePt t="36955" x="4762500" y="5133975"/>
          <p14:tracePt t="37309" x="4721225" y="5133975"/>
          <p14:tracePt t="37316" x="4664075" y="5143500"/>
          <p14:tracePt t="37324" x="4603750" y="5149850"/>
          <p14:tracePt t="37339" x="4518025" y="5165725"/>
          <p14:tracePt t="37355" x="4410075" y="5200650"/>
          <p14:tracePt t="37373" x="4248150" y="5257800"/>
          <p14:tracePt t="37405" x="4057650" y="5349875"/>
          <p14:tracePt t="37439" x="3800475" y="5511800"/>
          <p14:tracePt t="37456" x="3717925" y="5568950"/>
          <p14:tracePt t="37471" x="3648075" y="5616575"/>
          <p14:tracePt t="37488" x="3559175" y="5683250"/>
          <p14:tracePt t="37505" x="3511550" y="5718175"/>
          <p14:tracePt t="37523" x="3441700" y="5788025"/>
          <p14:tracePt t="37538" x="3400425" y="5826125"/>
          <p14:tracePt t="37555" x="3349625" y="5886450"/>
          <p14:tracePt t="37572" x="3302000" y="5956300"/>
          <p14:tracePt t="37588" x="3273425" y="6000750"/>
          <p14:tracePt t="37605" x="3251200" y="6026150"/>
          <p14:tracePt t="37622" x="3232150" y="6067425"/>
          <p14:tracePt t="37638" x="3213100" y="6092825"/>
          <p14:tracePt t="37655" x="3181350" y="6124575"/>
          <p14:tracePt t="37672" x="3146425" y="6162675"/>
          <p14:tracePt t="37689" x="3114675" y="6194425"/>
          <p14:tracePt t="37705" x="3089275" y="6216650"/>
          <p14:tracePt t="37722" x="3022600" y="6264275"/>
          <p14:tracePt t="37738" x="2974975" y="6289675"/>
          <p14:tracePt t="37755" x="2927350" y="6324600"/>
          <p14:tracePt t="37772" x="2886075" y="6362700"/>
          <p14:tracePt t="37788" x="2838450" y="6381750"/>
          <p14:tracePt t="37805" x="2816225" y="6394450"/>
          <p14:tracePt t="37822" x="2774950" y="6407150"/>
          <p14:tracePt t="37838" x="2759075" y="6407150"/>
          <p14:tracePt t="37855" x="2743200" y="6407150"/>
          <p14:tracePt t="38171" x="2711450" y="6403975"/>
          <p14:tracePt t="38177" x="2663825" y="6394450"/>
          <p14:tracePt t="38189" x="2616200" y="6388100"/>
          <p14:tracePt t="38206" x="2463800" y="6388100"/>
          <p14:tracePt t="38222" x="2384425" y="6388100"/>
          <p14:tracePt t="38238" x="2311400" y="6388100"/>
          <p14:tracePt t="38257" x="2206625" y="6388100"/>
          <p14:tracePt t="38273" x="2136775" y="6388100"/>
          <p14:tracePt t="38277" x="2111375" y="6388100"/>
          <p14:tracePt t="38289" x="2076450" y="6388100"/>
          <p14:tracePt t="38306" x="1981200" y="6388100"/>
          <p14:tracePt t="38321" x="1901825" y="6388100"/>
          <p14:tracePt t="38338" x="1819275" y="6388100"/>
          <p14:tracePt t="38355" x="1701800" y="6391275"/>
          <p14:tracePt t="38372" x="1644650" y="6391275"/>
          <p14:tracePt t="38388" x="1590675" y="6391275"/>
          <p14:tracePt t="38405" x="1466850" y="6397625"/>
          <p14:tracePt t="38422" x="1384300" y="6397625"/>
          <p14:tracePt t="38438" x="1301750" y="6397625"/>
          <p14:tracePt t="38455" x="1174750" y="6397625"/>
          <p14:tracePt t="38471" x="1089025" y="6407150"/>
          <p14:tracePt t="38488" x="1009650" y="6407150"/>
          <p14:tracePt t="38505" x="901700" y="6407150"/>
          <p14:tracePt t="38521" x="841375" y="6407150"/>
          <p14:tracePt t="38539" x="790575" y="6407150"/>
          <p14:tracePt t="38555" x="679450" y="6407150"/>
          <p14:tracePt t="38572" x="619125" y="6407150"/>
          <p14:tracePt t="38588" x="555625" y="6419850"/>
          <p14:tracePt t="38605" x="473075" y="6435725"/>
          <p14:tracePt t="38621" x="419100" y="6448425"/>
          <p14:tracePt t="38639" x="368300" y="6454775"/>
          <p14:tracePt t="38655" x="298450" y="6461125"/>
          <p14:tracePt t="38672" x="260350" y="6461125"/>
          <p14:tracePt t="38689" x="222250" y="6461125"/>
          <p14:tracePt t="38705" x="184150" y="6461125"/>
          <p14:tracePt t="38722" x="161925" y="6461125"/>
          <p14:tracePt t="38739" x="152400" y="6461125"/>
          <p14:tracePt t="38755" x="133350" y="6461125"/>
          <p14:tracePt t="38772" x="120650" y="6461125"/>
          <p14:tracePt t="38805" x="120650" y="6457950"/>
          <p14:tracePt t="38832" x="123825" y="6457950"/>
          <p14:tracePt t="38839" x="130175" y="6457950"/>
          <p14:tracePt t="38855" x="142875" y="6457950"/>
          <p14:tracePt t="38872" x="152400" y="6457950"/>
          <p14:tracePt t="38888" x="168275" y="6457950"/>
          <p14:tracePt t="38905" x="209550" y="6457950"/>
          <p14:tracePt t="38922" x="254000" y="6457950"/>
          <p14:tracePt t="38939" x="317500" y="6483350"/>
          <p14:tracePt t="38955" x="346075" y="6492875"/>
          <p14:tracePt t="38972" x="377825" y="6505575"/>
          <p14:tracePt t="39389" x="2403475" y="6683375"/>
          <p14:tracePt t="39405" x="2574925" y="6683375"/>
          <p14:tracePt t="39422" x="2714625" y="6673850"/>
          <p14:tracePt t="39439" x="2936875" y="6638925"/>
          <p14:tracePt t="39455" x="3054350" y="6619875"/>
          <p14:tracePt t="39471" x="3184525" y="6604000"/>
          <p14:tracePt t="39488" x="3349625" y="6569075"/>
          <p14:tracePt t="39505" x="3435350" y="6562725"/>
          <p14:tracePt t="39522" x="3508375" y="6553200"/>
          <p14:tracePt t="39538" x="3571875" y="6553200"/>
          <p14:tracePt t="39555" x="3594100" y="6543675"/>
          <p14:tracePt t="39572" x="3616325" y="6530975"/>
          <p14:tracePt t="39588" x="3625850" y="6530975"/>
          <p14:tracePt t="39605" x="3635375" y="6527800"/>
          <p14:tracePt t="39622" x="3644900" y="6527800"/>
          <p14:tracePt t="39638" x="3654425" y="6521450"/>
          <p14:tracePt t="39737" x="3648075" y="6515100"/>
          <p14:tracePt t="39744" x="3641725" y="6515100"/>
          <p14:tracePt t="39755" x="3638550" y="6515100"/>
          <p14:tracePt t="39772" x="3616325" y="6515100"/>
          <p14:tracePt t="39788" x="3587750" y="6515100"/>
          <p14:tracePt t="39805" x="3549650" y="6515100"/>
          <p14:tracePt t="39822" x="3489325" y="6515100"/>
          <p14:tracePt t="39838" x="3444875" y="6515100"/>
          <p14:tracePt t="39855" x="3390900" y="6518275"/>
          <p14:tracePt t="39872" x="3302000" y="6540500"/>
          <p14:tracePt t="39888" x="3238500" y="6553200"/>
          <p14:tracePt t="39905" x="3175000" y="6569075"/>
          <p14:tracePt t="39922" x="3108325" y="6594475"/>
          <p14:tracePt t="39938" x="3070225" y="6607175"/>
          <p14:tracePt t="39955" x="3032125" y="6619875"/>
          <p14:tracePt t="39972" x="2968625" y="6638925"/>
          <p14:tracePt t="39988" x="2917825" y="6651625"/>
          <p14:tracePt t="40005" x="2860675" y="6667500"/>
          <p14:tracePt t="40022" x="2797175" y="6680200"/>
          <p14:tracePt t="40038" x="2752725" y="6686550"/>
          <p14:tracePt t="40055" x="2714625" y="6699250"/>
          <p14:tracePt t="40072" x="2635250" y="6718300"/>
          <p14:tracePt t="40088" x="2574925" y="6718300"/>
          <p14:tracePt t="40105" x="2511425" y="6724650"/>
          <p14:tracePt t="40122" x="2425700" y="6724650"/>
          <p14:tracePt t="40138" x="2368550" y="6724650"/>
          <p14:tracePt t="40155" x="2308225" y="6724650"/>
          <p14:tracePt t="40172" x="2212975" y="6724650"/>
          <p14:tracePt t="40188" x="2162175" y="6724650"/>
          <p14:tracePt t="40392" x="1390650" y="6464300"/>
          <p14:tracePt t="40406" x="1343025" y="6438900"/>
          <p14:tracePt t="40421" x="1304925" y="6413500"/>
          <p14:tracePt t="40438" x="1279525" y="6400800"/>
          <p14:tracePt t="40455" x="1238250" y="6381750"/>
          <p14:tracePt t="40471" x="1216025" y="6381750"/>
          <p14:tracePt t="40488" x="1187450" y="6381750"/>
          <p14:tracePt t="40505" x="1155700" y="6381750"/>
          <p14:tracePt t="40521" x="1123950" y="6381750"/>
          <p14:tracePt t="40538" x="1111250" y="6381750"/>
          <p14:tracePt t="40555" x="1082675" y="6381750"/>
          <p14:tracePt t="40571" x="1073150" y="6381750"/>
          <p14:tracePt t="40589" x="1063625" y="6381750"/>
          <p14:tracePt t="40605" x="1047750" y="6381750"/>
          <p14:tracePt t="40622" x="1035050" y="6381750"/>
          <p14:tracePt t="40638" x="1028700" y="6381750"/>
          <p14:tracePt t="40684" x="1028700" y="6378575"/>
          <p14:tracePt t="40712" x="1025525" y="6378575"/>
          <p14:tracePt t="40748" x="1025525" y="6372225"/>
          <p14:tracePt t="40783" x="1025525" y="6369050"/>
          <p14:tracePt t="40805" x="1025525" y="6362700"/>
          <p14:tracePt t="40812" x="1019175" y="6362700"/>
          <p14:tracePt t="40840" x="1016000" y="6362700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2" descr="Adiantum capillus-veneris fronds.jpg (102605 bytes)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00063"/>
            <a:ext cx="4786313" cy="3370262"/>
          </a:xfrm>
          <a:noFill/>
        </p:spPr>
      </p:pic>
      <p:sp>
        <p:nvSpPr>
          <p:cNvPr id="44035" name="Text Box 17"/>
          <p:cNvSpPr txBox="1">
            <a:spLocks noChangeArrowheads="1"/>
          </p:cNvSpPr>
          <p:nvPr/>
        </p:nvSpPr>
        <p:spPr bwMode="auto">
          <a:xfrm>
            <a:off x="1979613" y="0"/>
            <a:ext cx="4013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i="1">
                <a:solidFill>
                  <a:srgbClr val="FF0000"/>
                </a:solidFill>
              </a:rPr>
              <a:t>Adiantum capillus veneris</a:t>
            </a:r>
          </a:p>
        </p:txBody>
      </p:sp>
      <p:pic>
        <p:nvPicPr>
          <p:cNvPr id="44036" name="Picture 13" descr="tafel_005_small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78425" y="928688"/>
            <a:ext cx="3419475" cy="4857750"/>
          </a:xfrm>
          <a:noFill/>
        </p:spPr>
      </p:pic>
      <p:pic>
        <p:nvPicPr>
          <p:cNvPr id="44037" name="Picture 8" descr="Adiantum capillus-veneris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8813" y="3786188"/>
            <a:ext cx="3132137" cy="3071812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94"/>
    </mc:Choice>
    <mc:Fallback xmlns="">
      <p:transition spd="slow" advTm="43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693" x="1006475" y="6315075"/>
          <p14:tracePt t="5700" x="1000125" y="6235700"/>
          <p14:tracePt t="5707" x="990600" y="6143625"/>
          <p14:tracePt t="5721" x="971550" y="5915025"/>
          <p14:tracePt t="5737" x="952500" y="5699125"/>
          <p14:tracePt t="5754" x="901700" y="5435600"/>
          <p14:tracePt t="5787" x="777875" y="4752975"/>
          <p14:tracePt t="5821" x="558800" y="4137025"/>
          <p14:tracePt t="5839" x="473075" y="3937000"/>
          <p14:tracePt t="5855" x="412750" y="3800475"/>
          <p14:tracePt t="5870" x="365125" y="3686175"/>
          <p14:tracePt t="5887" x="330200" y="3629025"/>
          <p14:tracePt t="5904" x="317500" y="3590925"/>
          <p14:tracePt t="5920" x="304800" y="3562350"/>
          <p14:tracePt t="6334" x="342900" y="3514725"/>
          <p14:tracePt t="6340" x="406400" y="3448050"/>
          <p14:tracePt t="6354" x="549275" y="3289300"/>
          <p14:tracePt t="6370" x="698500" y="3146425"/>
          <p14:tracePt t="6387" x="873125" y="2990850"/>
          <p14:tracePt t="6420" x="1476375" y="2555875"/>
          <p14:tracePt t="6454" x="2057400" y="2235200"/>
          <p14:tracePt t="6472" x="2238375" y="2130425"/>
          <p14:tracePt t="6488" x="2384425" y="2047875"/>
          <p14:tracePt t="6504" x="2578100" y="1958975"/>
          <p14:tracePt t="6521" x="2657475" y="1930400"/>
          <p14:tracePt t="6537" x="2720975" y="1914525"/>
          <p14:tracePt t="6554" x="2784475" y="1889125"/>
          <p14:tracePt t="6570" x="2816225" y="1876425"/>
          <p14:tracePt t="6960" x="2863850" y="1828800"/>
          <p14:tracePt t="6967" x="2927350" y="1765300"/>
          <p14:tracePt t="6974" x="2994025" y="1689100"/>
          <p14:tracePt t="6988" x="3079750" y="1584325"/>
          <p14:tracePt t="7004" x="3140075" y="1492250"/>
          <p14:tracePt t="7021" x="3197225" y="1403350"/>
          <p14:tracePt t="7054" x="3333750" y="1209675"/>
          <p14:tracePt t="7088" x="3432175" y="1079500"/>
          <p14:tracePt t="7104" x="3457575" y="1035050"/>
          <p14:tracePt t="7120" x="3492500" y="993775"/>
          <p14:tracePt t="7137" x="3536950" y="927100"/>
          <p14:tracePt t="7153" x="3549650" y="882650"/>
          <p14:tracePt t="7171" x="3562350" y="844550"/>
          <p14:tracePt t="7187" x="3575050" y="815975"/>
          <p14:tracePt t="7203" x="3581400" y="806450"/>
          <p14:tracePt t="7220" x="3581400" y="790575"/>
          <p14:tracePt t="7237" x="3581400" y="777875"/>
          <p14:tracePt t="7253" x="3581400" y="768350"/>
          <p14:tracePt t="7271" x="3584575" y="758825"/>
          <p14:tracePt t="7287" x="3606800" y="730250"/>
          <p14:tracePt t="7303" x="3616325" y="708025"/>
          <p14:tracePt t="7320" x="3622675" y="676275"/>
          <p14:tracePt t="7337" x="3629025" y="644525"/>
          <p14:tracePt t="7354" x="3629025" y="622300"/>
          <p14:tracePt t="7371" x="3635375" y="600075"/>
          <p14:tracePt t="7387" x="3641725" y="565150"/>
          <p14:tracePt t="7404" x="3654425" y="542925"/>
          <p14:tracePt t="7420" x="3654425" y="533400"/>
          <p14:tracePt t="7437" x="3654425" y="504825"/>
          <p14:tracePt t="7454" x="3654425" y="495300"/>
          <p14:tracePt t="7470" x="3654425" y="485775"/>
          <p14:tracePt t="7488" x="3654425" y="482600"/>
          <p14:tracePt t="7530" x="3657600" y="482600"/>
          <p14:tracePt t="8527" x="3686175" y="482600"/>
          <p14:tracePt t="8533" x="3733800" y="482600"/>
          <p14:tracePt t="8540" x="3781425" y="482600"/>
          <p14:tracePt t="8557" x="3908425" y="463550"/>
          <p14:tracePt t="8574" x="4016375" y="447675"/>
          <p14:tracePt t="8594" x="4184650" y="415925"/>
          <p14:tracePt t="8620" x="4445000" y="361950"/>
          <p14:tracePt t="8654" x="4632325" y="317500"/>
          <p14:tracePt t="8670" x="4683125" y="317500"/>
          <p14:tracePt t="8687" x="4743450" y="317500"/>
          <p14:tracePt t="8704" x="4803775" y="317500"/>
          <p14:tracePt t="8720" x="4848225" y="317500"/>
          <p14:tracePt t="8737" x="4870450" y="317500"/>
          <p14:tracePt t="8753" x="4911725" y="317500"/>
          <p14:tracePt t="8770" x="4927600" y="317500"/>
          <p14:tracePt t="8787" x="4949825" y="317500"/>
          <p14:tracePt t="8803" x="4975225" y="317500"/>
          <p14:tracePt t="8821" x="4994275" y="317500"/>
          <p14:tracePt t="8837" x="5013325" y="327025"/>
          <p14:tracePt t="8853" x="5051425" y="327025"/>
          <p14:tracePt t="8870" x="5073650" y="327025"/>
          <p14:tracePt t="8887" x="5105400" y="327025"/>
          <p14:tracePt t="8903" x="5137150" y="327025"/>
          <p14:tracePt t="8920" x="5165725" y="333375"/>
          <p14:tracePt t="8937" x="5181600" y="333375"/>
          <p14:tracePt t="8953" x="5222875" y="339725"/>
          <p14:tracePt t="8971" x="5245100" y="339725"/>
          <p14:tracePt t="8987" x="5289550" y="346075"/>
          <p14:tracePt t="9003" x="5359400" y="352425"/>
          <p14:tracePt t="9020" x="5422900" y="365125"/>
          <p14:tracePt t="9037" x="5486400" y="377825"/>
          <p14:tracePt t="9053" x="5578475" y="406400"/>
          <p14:tracePt t="9070" x="5654675" y="422275"/>
          <p14:tracePt t="9087" x="5740400" y="438150"/>
          <p14:tracePt t="9104" x="5829300" y="457200"/>
          <p14:tracePt t="9120" x="5873750" y="469900"/>
          <p14:tracePt t="9141" x="5946775" y="488950"/>
          <p14:tracePt t="9153" x="6000750" y="511175"/>
          <p14:tracePt t="9170" x="6038850" y="536575"/>
          <p14:tracePt t="9187" x="6086475" y="549275"/>
          <p14:tracePt t="9204" x="6140450" y="568325"/>
          <p14:tracePt t="9220" x="6165850" y="587375"/>
          <p14:tracePt t="9237" x="6194425" y="596900"/>
          <p14:tracePt t="9254" x="6203950" y="596900"/>
          <p14:tracePt t="9270" x="6213475" y="603250"/>
          <p14:tracePt t="9287" x="6219825" y="603250"/>
          <p14:tracePt t="9338" x="6219825" y="606425"/>
          <p14:tracePt t="9367" x="6219825" y="612775"/>
          <p14:tracePt t="9850" x="6210300" y="615950"/>
          <p14:tracePt t="9858" x="6200775" y="622300"/>
          <p14:tracePt t="9870" x="6172200" y="638175"/>
          <p14:tracePt t="9887" x="6121400" y="654050"/>
          <p14:tracePt t="9904" x="6076950" y="666750"/>
          <p14:tracePt t="9921" x="6010275" y="708025"/>
          <p14:tracePt t="9953" x="5921375" y="784225"/>
          <p14:tracePt t="9987" x="5778500" y="911225"/>
          <p14:tracePt t="10004" x="5695950" y="987425"/>
          <p14:tracePt t="10020" x="5521325" y="1177925"/>
          <p14:tracePt t="10036" x="5403850" y="1317625"/>
          <p14:tracePt t="10055" x="5264150" y="1457325"/>
          <p14:tracePt t="10070" x="4987925" y="1793875"/>
          <p14:tracePt t="10088" x="4832350" y="1968500"/>
          <p14:tracePt t="10106" x="4629150" y="2241550"/>
          <p14:tracePt t="10121" x="4518025" y="2378075"/>
          <p14:tracePt t="10138" x="4419600" y="2486025"/>
          <p14:tracePt t="10153" x="4340225" y="2613025"/>
          <p14:tracePt t="10170" x="4222750" y="2832100"/>
          <p14:tracePt t="10187" x="4194175" y="2879725"/>
          <p14:tracePt t="10203" x="4181475" y="2905125"/>
          <p14:tracePt t="10677" x="4156075" y="2946400"/>
          <p14:tracePt t="10684" x="4130675" y="2997200"/>
          <p14:tracePt t="10691" x="4098925" y="3038475"/>
          <p14:tracePt t="10704" x="4057650" y="3127375"/>
          <p14:tracePt t="10720" x="4019550" y="3206750"/>
          <p14:tracePt t="10737" x="3984625" y="3305175"/>
          <p14:tracePt t="10770" x="3908425" y="3625850"/>
          <p14:tracePt t="10804" x="3863975" y="3975100"/>
          <p14:tracePt t="10821" x="3838575" y="4083050"/>
          <p14:tracePt t="10837" x="3803650" y="4203700"/>
          <p14:tracePt t="10854" x="3752850" y="4384675"/>
          <p14:tracePt t="10870" x="3736975" y="4470400"/>
          <p14:tracePt t="10887" x="3721100" y="4556125"/>
          <p14:tracePt t="10903" x="3698875" y="4689475"/>
          <p14:tracePt t="10920" x="3683000" y="4775200"/>
          <p14:tracePt t="10937" x="3683000" y="4835525"/>
          <p14:tracePt t="10953" x="3670300" y="4905375"/>
          <p14:tracePt t="10970" x="3657600" y="4943475"/>
          <p14:tracePt t="10987" x="3644900" y="4987925"/>
          <p14:tracePt t="11003" x="3625850" y="5051425"/>
          <p14:tracePt t="11021" x="3603625" y="5095875"/>
          <p14:tracePt t="11037" x="3594100" y="5127625"/>
          <p14:tracePt t="11053" x="3575050" y="5178425"/>
          <p14:tracePt t="11070" x="3562350" y="5216525"/>
          <p14:tracePt t="11087" x="3543300" y="5245100"/>
          <p14:tracePt t="11104" x="3536950" y="5286375"/>
          <p14:tracePt t="11121" x="3536950" y="5292725"/>
          <p14:tracePt t="11545" x="3533775" y="5289550"/>
          <p14:tracePt t="11552" x="3521075" y="5286375"/>
          <p14:tracePt t="11558" x="3511550" y="5280025"/>
          <p14:tracePt t="11570" x="3505200" y="5273675"/>
          <p14:tracePt t="11587" x="3470275" y="5251450"/>
          <p14:tracePt t="11604" x="3448050" y="5226050"/>
          <p14:tracePt t="11620" x="3416300" y="5210175"/>
          <p14:tracePt t="11653" x="3362325" y="5162550"/>
          <p14:tracePt t="11686" x="3340100" y="5137150"/>
          <p14:tracePt t="11703" x="3327400" y="5121275"/>
          <p14:tracePt t="11720" x="3314700" y="5111750"/>
          <p14:tracePt t="11737" x="3298825" y="5095875"/>
          <p14:tracePt t="11753" x="3289300" y="5095875"/>
          <p14:tracePt t="11770" x="3279775" y="5092700"/>
          <p14:tracePt t="11786" x="3257550" y="5086350"/>
          <p14:tracePt t="11803" x="3248025" y="5076825"/>
          <p14:tracePt t="11819" x="3232150" y="5076825"/>
          <p14:tracePt t="11837" x="3184525" y="5064125"/>
          <p14:tracePt t="11853" x="3140075" y="5064125"/>
          <p14:tracePt t="11870" x="3095625" y="5064125"/>
          <p14:tracePt t="11886" x="3032125" y="5073650"/>
          <p14:tracePt t="11903" x="3003550" y="5092700"/>
          <p14:tracePt t="11920" x="2978150" y="5102225"/>
          <p14:tracePt t="11936" x="2936875" y="5114925"/>
          <p14:tracePt t="11953" x="2914650" y="5121275"/>
          <p14:tracePt t="11970" x="2886075" y="5121275"/>
          <p14:tracePt t="11986" x="2851150" y="5146675"/>
          <p14:tracePt t="12003" x="2819400" y="5156200"/>
          <p14:tracePt t="12020" x="2797175" y="5168900"/>
          <p14:tracePt t="12037" x="2752725" y="5187950"/>
          <p14:tracePt t="12053" x="2730500" y="5203825"/>
          <p14:tracePt t="12071" x="2708275" y="5219700"/>
          <p14:tracePt t="12087" x="2698750" y="5226050"/>
          <p14:tracePt t="12103" x="2682875" y="5226050"/>
          <p14:tracePt t="12120" x="2657475" y="5226050"/>
          <p14:tracePt t="12136" x="2647950" y="5226050"/>
          <p14:tracePt t="12154" x="2638425" y="5226050"/>
          <p14:tracePt t="12170" x="2616200" y="5235575"/>
          <p14:tracePt t="12186" x="2606675" y="5235575"/>
          <p14:tracePt t="12203" x="2597150" y="5241925"/>
          <p14:tracePt t="12220" x="2581275" y="5245100"/>
          <p14:tracePt t="12253" x="2578100" y="5257800"/>
          <p14:tracePt t="12365" x="2565400" y="5257800"/>
          <p14:tracePt t="12371" x="2562225" y="5257800"/>
          <p14:tracePt t="12387" x="2555875" y="5257800"/>
          <p14:tracePt t="12403" x="2555875" y="5248275"/>
          <p14:tracePt t="12420" x="2555875" y="5229225"/>
          <p14:tracePt t="12436" x="2555875" y="5175250"/>
          <p14:tracePt t="12453" x="2555875" y="5108575"/>
          <p14:tracePt t="12469" x="2587625" y="4930775"/>
          <p14:tracePt t="12486" x="2606675" y="4733925"/>
          <p14:tracePt t="12503" x="2625725" y="4540250"/>
          <p14:tracePt t="12520" x="2654300" y="4168775"/>
          <p14:tracePt t="12536" x="2654300" y="3952875"/>
          <p14:tracePt t="12553" x="2663825" y="3724275"/>
          <p14:tracePt t="12571" x="2663825" y="3486150"/>
          <p14:tracePt t="12586" x="2663825" y="3302000"/>
          <p14:tracePt t="12603" x="2663825" y="3178175"/>
          <p14:tracePt t="12620" x="2663825" y="3048000"/>
          <p14:tracePt t="12636" x="2651125" y="2930525"/>
          <p14:tracePt t="12654" x="2635250" y="2809875"/>
          <p14:tracePt t="12670" x="2619375" y="2746375"/>
          <p14:tracePt t="12686" x="2613025" y="2682875"/>
          <p14:tracePt t="12703" x="2593975" y="2628900"/>
          <p14:tracePt t="12720" x="2574925" y="2555875"/>
          <p14:tracePt t="12737" x="2562225" y="2511425"/>
          <p14:tracePt t="12754" x="2517775" y="2466975"/>
          <p14:tracePt t="12770" x="2505075" y="2454275"/>
          <p14:tracePt t="13154" x="2489200" y="2419350"/>
          <p14:tracePt t="13161" x="2473325" y="2381250"/>
          <p14:tracePt t="13170" x="2460625" y="2352675"/>
          <p14:tracePt t="13187" x="2425700" y="2305050"/>
          <p14:tracePt t="13203" x="2387600" y="2238375"/>
          <p14:tracePt t="13220" x="2336800" y="2197100"/>
          <p14:tracePt t="13253" x="2228850" y="2108200"/>
          <p14:tracePt t="13286" x="2124075" y="2051050"/>
          <p14:tracePt t="13304" x="2066925" y="2019300"/>
          <p14:tracePt t="13320" x="2028825" y="2006600"/>
          <p14:tracePt t="13336" x="2006600" y="1997075"/>
          <p14:tracePt t="13353" x="1949450" y="1971675"/>
          <p14:tracePt t="13370" x="1911350" y="1958975"/>
          <p14:tracePt t="13386" x="1866900" y="1946275"/>
          <p14:tracePt t="13404" x="1809750" y="1927225"/>
          <p14:tracePt t="13420" x="1787525" y="1920875"/>
          <p14:tracePt t="13436" x="1755775" y="1908175"/>
          <p14:tracePt t="13453" x="1714500" y="1901825"/>
          <p14:tracePt t="13469" x="1692275" y="1898650"/>
          <p14:tracePt t="13487" x="1660525" y="1892300"/>
          <p14:tracePt t="13504" x="1651000" y="1885950"/>
          <p14:tracePt t="13520" x="1641475" y="1885950"/>
          <p14:tracePt t="13537" x="1625600" y="1882775"/>
          <p14:tracePt t="13553" x="1609725" y="1882775"/>
          <p14:tracePt t="13570" x="1600200" y="1882775"/>
          <p14:tracePt t="13587" x="1590675" y="1882775"/>
          <p14:tracePt t="13623" x="1593850" y="1882775"/>
          <p14:tracePt t="13637" x="1619250" y="1882775"/>
          <p14:tracePt t="13653" x="1657350" y="1885950"/>
          <p14:tracePt t="13670" x="1717675" y="1892300"/>
          <p14:tracePt t="13687" x="1781175" y="1898650"/>
          <p14:tracePt t="13703" x="1816100" y="1898650"/>
          <p14:tracePt t="13720" x="1841500" y="1905000"/>
          <p14:tracePt t="13737" x="1854200" y="1905000"/>
          <p14:tracePt t="13753" x="1870075" y="1905000"/>
          <p14:tracePt t="13770" x="1879600" y="1905000"/>
          <p14:tracePt t="13787" x="1895475" y="1905000"/>
          <p14:tracePt t="13804" x="1905000" y="1905000"/>
          <p14:tracePt t="13820" x="1920875" y="1905000"/>
          <p14:tracePt t="13837" x="1924050" y="1905000"/>
          <p14:tracePt t="13853" x="1930400" y="1905000"/>
          <p14:tracePt t="13870" x="1933575" y="1905000"/>
          <p14:tracePt t="13886" x="1949450" y="1892300"/>
          <p14:tracePt t="13903" x="1971675" y="1882775"/>
          <p14:tracePt t="13920" x="2003425" y="1851025"/>
          <p14:tracePt t="13936" x="2076450" y="1809750"/>
          <p14:tracePt t="13953" x="2133600" y="1774825"/>
          <p14:tracePt t="13970" x="2181225" y="1762125"/>
          <p14:tracePt t="13986" x="2244725" y="1743075"/>
          <p14:tracePt t="14003" x="2292350" y="1714500"/>
          <p14:tracePt t="14020" x="2352675" y="1701800"/>
          <p14:tracePt t="14037" x="2454275" y="1679575"/>
          <p14:tracePt t="14053" x="2505075" y="1679575"/>
          <p14:tracePt t="14070" x="2565400" y="1679575"/>
          <p14:tracePt t="14086" x="2651125" y="1679575"/>
          <p14:tracePt t="14103" x="2711450" y="1679575"/>
          <p14:tracePt t="14120" x="2771775" y="1679575"/>
          <p14:tracePt t="14136" x="2847975" y="1679575"/>
          <p14:tracePt t="14153" x="2892425" y="1679575"/>
          <p14:tracePt t="14170" x="2930525" y="1679575"/>
          <p14:tracePt t="14172" x="2955925" y="1679575"/>
          <p14:tracePt t="14187" x="2990850" y="1679575"/>
          <p14:tracePt t="14203" x="3035300" y="1679575"/>
          <p14:tracePt t="14220" x="3098800" y="1689100"/>
          <p14:tracePt t="14236" x="3152775" y="1701800"/>
          <p14:tracePt t="14253" x="3187700" y="1708150"/>
          <p14:tracePt t="14270" x="3238500" y="1733550"/>
          <p14:tracePt t="14286" x="3276600" y="1739900"/>
          <p14:tracePt t="14304" x="3314700" y="1752600"/>
          <p14:tracePt t="14320" x="3384550" y="1771650"/>
          <p14:tracePt t="14336" x="3451225" y="1793875"/>
          <p14:tracePt t="14353" x="3514725" y="1806575"/>
          <p14:tracePt t="14370" x="3603625" y="1828800"/>
          <p14:tracePt t="14386" x="3657600" y="1841500"/>
          <p14:tracePt t="14403" x="3724275" y="1863725"/>
          <p14:tracePt t="14420" x="3813175" y="1882775"/>
          <p14:tracePt t="14437" x="3876675" y="1898650"/>
          <p14:tracePt t="14453" x="3940175" y="1911350"/>
          <p14:tracePt t="14469" x="4048125" y="1974850"/>
          <p14:tracePt t="14486" x="4140200" y="2032000"/>
          <p14:tracePt t="14503" x="4222750" y="2079625"/>
          <p14:tracePt t="14520" x="4321175" y="2159000"/>
          <p14:tracePt t="14536" x="4384675" y="2212975"/>
          <p14:tracePt t="14553" x="4422775" y="2238375"/>
          <p14:tracePt t="14569" x="4524375" y="2289175"/>
          <p14:tracePt t="14586" x="4594225" y="2327275"/>
          <p14:tracePt t="14603" x="4641850" y="2362200"/>
          <p14:tracePt t="14620" x="4711700" y="2425700"/>
          <p14:tracePt t="14636" x="4762500" y="2476500"/>
          <p14:tracePt t="14653" x="4813300" y="2511425"/>
          <p14:tracePt t="14669" x="4870450" y="2549525"/>
          <p14:tracePt t="14686" x="4895850" y="2574925"/>
          <p14:tracePt t="14704" x="4921250" y="2600325"/>
          <p14:tracePt t="14706" x="4937125" y="2606675"/>
          <p14:tracePt t="14720" x="4949825" y="2616200"/>
          <p14:tracePt t="14736" x="4959350" y="2625725"/>
          <p14:tracePt t="14753" x="4968875" y="2641600"/>
          <p14:tracePt t="14770" x="4987925" y="2654300"/>
          <p14:tracePt t="14786" x="4997450" y="2663825"/>
          <p14:tracePt t="14803" x="5006975" y="2676525"/>
          <p14:tracePt t="14819" x="5013325" y="2695575"/>
          <p14:tracePt t="14836" x="5019675" y="2705100"/>
          <p14:tracePt t="14853" x="5022850" y="2714625"/>
          <p14:tracePt t="14911" x="5022850" y="2720975"/>
          <p14:tracePt t="14918" x="5022850" y="2724150"/>
          <p14:tracePt t="14925" x="5022850" y="2730500"/>
          <p14:tracePt t="14936" x="5022850" y="2740025"/>
          <p14:tracePt t="15346" x="5048250" y="2746375"/>
          <p14:tracePt t="15353" x="5073650" y="2746375"/>
          <p14:tracePt t="15361" x="5108575" y="2746375"/>
          <p14:tracePt t="15370" x="5133975" y="2746375"/>
          <p14:tracePt t="15386" x="5194300" y="2746375"/>
          <p14:tracePt t="15403" x="5280025" y="2746375"/>
          <p14:tracePt t="15436" x="5391150" y="2746375"/>
          <p14:tracePt t="15469" x="5492750" y="2752725"/>
          <p14:tracePt t="15486" x="5514975" y="2752725"/>
          <p14:tracePt t="15503" x="5546725" y="2752725"/>
          <p14:tracePt t="15520" x="5562600" y="2752725"/>
          <p14:tracePt t="15536" x="5578475" y="2752725"/>
          <p14:tracePt t="15553" x="5603875" y="2752725"/>
          <p14:tracePt t="15569" x="5619750" y="2752725"/>
          <p14:tracePt t="15587" x="5635625" y="2752725"/>
          <p14:tracePt t="15603" x="5648325" y="2752725"/>
          <p14:tracePt t="15620" x="5657850" y="2752725"/>
          <p14:tracePt t="15636" x="5673725" y="2755900"/>
          <p14:tracePt t="15653" x="5683250" y="2755900"/>
          <p14:tracePt t="15669" x="5699125" y="2762250"/>
          <p14:tracePt t="15687" x="5724525" y="2768600"/>
          <p14:tracePt t="15703" x="5756275" y="2778125"/>
          <p14:tracePt t="15720" x="5778500" y="2784475"/>
          <p14:tracePt t="15737" x="5819775" y="2803525"/>
          <p14:tracePt t="15753" x="5842000" y="2809875"/>
          <p14:tracePt t="15769" x="5873750" y="2816225"/>
          <p14:tracePt t="15787" x="5908675" y="2825750"/>
          <p14:tracePt t="15803" x="5930900" y="2838450"/>
          <p14:tracePt t="15819" x="5946775" y="2844800"/>
          <p14:tracePt t="15836" x="5988050" y="2867025"/>
          <p14:tracePt t="15853" x="6003925" y="2876550"/>
          <p14:tracePt t="15869" x="6019800" y="2889250"/>
          <p14:tracePt t="15886" x="6057900" y="2911475"/>
          <p14:tracePt t="15903" x="6073775" y="2924175"/>
          <p14:tracePt t="15920" x="6102350" y="2933700"/>
          <p14:tracePt t="15936" x="6124575" y="2949575"/>
          <p14:tracePt t="15953" x="6134100" y="2965450"/>
          <p14:tracePt t="15969" x="6143625" y="2974975"/>
          <p14:tracePt t="15986" x="6162675" y="2974975"/>
          <p14:tracePt t="16003" x="6172200" y="2974975"/>
          <p14:tracePt t="16019" x="6181725" y="2974975"/>
          <p14:tracePt t="16036" x="6191250" y="2974975"/>
          <p14:tracePt t="16053" x="6203950" y="2974975"/>
          <p14:tracePt t="16069" x="6213475" y="2968625"/>
          <p14:tracePt t="16086" x="6216650" y="2943225"/>
          <p14:tracePt t="16103" x="6229350" y="2911475"/>
          <p14:tracePt t="16119" x="6229350" y="2867025"/>
          <p14:tracePt t="16136" x="6229350" y="2806700"/>
          <p14:tracePt t="16153" x="6229350" y="2768600"/>
          <p14:tracePt t="16170" x="6229350" y="2740025"/>
          <p14:tracePt t="16186" x="6226175" y="2692400"/>
          <p14:tracePt t="16203" x="6213475" y="2647950"/>
          <p14:tracePt t="16206" x="6207125" y="2628900"/>
          <p14:tracePt t="16220" x="6200775" y="2600325"/>
          <p14:tracePt t="16236" x="6178550" y="2565400"/>
          <p14:tracePt t="16253" x="6165850" y="2543175"/>
          <p14:tracePt t="16269" x="6156325" y="2533650"/>
          <p14:tracePt t="16286" x="6134100" y="2517775"/>
          <p14:tracePt t="16303" x="6124575" y="2508250"/>
          <p14:tracePt t="16320" x="6096000" y="2486025"/>
          <p14:tracePt t="16336" x="6080125" y="2476500"/>
          <p14:tracePt t="16353" x="6070600" y="2463800"/>
          <p14:tracePt t="16370" x="6057900" y="2454275"/>
          <p14:tracePt t="16386" x="6048375" y="2454275"/>
          <p14:tracePt t="16403" x="6032500" y="2451100"/>
          <p14:tracePt t="16420" x="6016625" y="2435225"/>
          <p14:tracePt t="16436" x="6007100" y="2428875"/>
          <p14:tracePt t="16453" x="5997575" y="2419350"/>
          <p14:tracePt t="16470" x="5962650" y="2409825"/>
          <p14:tracePt t="16486" x="5940425" y="2397125"/>
          <p14:tracePt t="16503" x="5895975" y="2384425"/>
          <p14:tracePt t="16520" x="5854700" y="2384425"/>
          <p14:tracePt t="16536" x="5832475" y="2384425"/>
          <p14:tracePt t="16552" x="5803900" y="2384425"/>
          <p14:tracePt t="16569" x="5768975" y="2384425"/>
          <p14:tracePt t="16586" x="5740400" y="2384425"/>
          <p14:tracePt t="16602" x="5702300" y="2400300"/>
          <p14:tracePt t="16620" x="5638800" y="2419350"/>
          <p14:tracePt t="16636" x="5607050" y="2435225"/>
          <p14:tracePt t="16652" x="5581650" y="2466975"/>
          <p14:tracePt t="16669" x="5546725" y="2505075"/>
          <p14:tracePt t="16686" x="5534025" y="2536825"/>
          <p14:tracePt t="16703" x="5521325" y="2559050"/>
          <p14:tracePt t="16719" x="5505450" y="2600325"/>
          <p14:tracePt t="16736" x="5486400" y="2613025"/>
          <p14:tracePt t="16753" x="5476875" y="2622550"/>
          <p14:tracePt t="16770" x="5476875" y="2647950"/>
          <p14:tracePt t="16786" x="5476875" y="2663825"/>
          <p14:tracePt t="16803" x="5476875" y="2692400"/>
          <p14:tracePt t="16819" x="5476875" y="2724150"/>
          <p14:tracePt t="16836" x="5480050" y="2746375"/>
          <p14:tracePt t="16853" x="5486400" y="2768600"/>
          <p14:tracePt t="16869" x="5508625" y="2800350"/>
          <p14:tracePt t="16886" x="5518150" y="2809875"/>
          <p14:tracePt t="16902" x="5527675" y="2819400"/>
          <p14:tracePt t="16920" x="5543550" y="2838450"/>
          <p14:tracePt t="16936" x="5559425" y="2838450"/>
          <p14:tracePt t="16953" x="5568950" y="2838450"/>
          <p14:tracePt t="16969" x="5584825" y="2838450"/>
          <p14:tracePt t="16986" x="5594350" y="2838450"/>
          <p14:tracePt t="17003" x="5613400" y="2838450"/>
          <p14:tracePt t="17019" x="5619750" y="2838450"/>
          <p14:tracePt t="17275" x="5641975" y="2851150"/>
          <p14:tracePt t="17282" x="5670550" y="2867025"/>
          <p14:tracePt t="17289" x="5708650" y="2879725"/>
          <p14:tracePt t="17303" x="5778500" y="2921000"/>
          <p14:tracePt t="17319" x="5842000" y="2933700"/>
          <p14:tracePt t="17336" x="5905500" y="2946400"/>
          <p14:tracePt t="17353" x="5975350" y="2946400"/>
          <p14:tracePt t="17370" x="6013450" y="2959100"/>
          <p14:tracePt t="17386" x="6057900" y="2971800"/>
          <p14:tracePt t="17403" x="6108700" y="2997200"/>
          <p14:tracePt t="17420" x="6130925" y="3003550"/>
          <p14:tracePt t="17436" x="6159500" y="3016250"/>
          <p14:tracePt t="17453" x="6181725" y="3019425"/>
          <p14:tracePt t="17469" x="6191250" y="3019425"/>
          <p14:tracePt t="17486" x="6200775" y="3019425"/>
          <p14:tracePt t="17502" x="6216650" y="3019425"/>
          <p14:tracePt t="17519" x="6219825" y="3025775"/>
          <p14:tracePt t="17536" x="6226175" y="3025775"/>
          <p14:tracePt t="17552" x="6229350" y="3028950"/>
          <p14:tracePt t="17803" x="6235700" y="3028950"/>
          <p14:tracePt t="17809" x="6245225" y="3028950"/>
          <p14:tracePt t="17819" x="6257925" y="3028950"/>
          <p14:tracePt t="17837" x="6305550" y="3016250"/>
          <p14:tracePt t="17853" x="6337300" y="3003550"/>
          <p14:tracePt t="17869" x="6369050" y="2990850"/>
          <p14:tracePt t="17886" x="6416675" y="2959100"/>
          <p14:tracePt t="17902" x="6442075" y="2940050"/>
          <p14:tracePt t="17919" x="6470650" y="2930525"/>
          <p14:tracePt t="17936" x="6502400" y="2905125"/>
          <p14:tracePt t="17952" x="6515100" y="2895600"/>
          <p14:tracePt t="17969" x="6527800" y="2892425"/>
          <p14:tracePt t="18009" x="6530975" y="2892425"/>
          <p14:tracePt t="18037" x="6537325" y="2892425"/>
          <p14:tracePt t="18293" x="6521450" y="2879725"/>
          <p14:tracePt t="18300" x="6508750" y="2867025"/>
          <p14:tracePt t="18307" x="6499225" y="2854325"/>
          <p14:tracePt t="18323" x="6473825" y="2838450"/>
          <p14:tracePt t="18336" x="6442075" y="2825750"/>
          <p14:tracePt t="18353" x="6419850" y="2813050"/>
          <p14:tracePt t="18386" x="6359525" y="2771775"/>
          <p14:tracePt t="18421" x="6330950" y="2740025"/>
          <p14:tracePt t="18436" x="6318250" y="2740025"/>
          <p14:tracePt t="18453" x="6308725" y="2740025"/>
          <p14:tracePt t="18469" x="6296025" y="2740025"/>
          <p14:tracePt t="18486" x="6280150" y="2736850"/>
          <p14:tracePt t="18503" x="6270625" y="2730500"/>
          <p14:tracePt t="18520" x="6254750" y="2720975"/>
          <p14:tracePt t="18536" x="6242050" y="2720975"/>
          <p14:tracePt t="18553" x="6229350" y="2720975"/>
          <p14:tracePt t="18570" x="6216650" y="2717800"/>
          <p14:tracePt t="18670" x="6216650" y="2711450"/>
          <p14:tracePt t="18785" x="6210300" y="2711450"/>
          <p14:tracePt t="18791" x="6207125" y="2711450"/>
          <p14:tracePt t="18803" x="6200775" y="2711450"/>
          <p14:tracePt t="18819" x="6181725" y="2714625"/>
          <p14:tracePt t="18836" x="6172200" y="2724150"/>
          <p14:tracePt t="18853" x="6156325" y="2733675"/>
          <p14:tracePt t="18870" x="6105525" y="2784475"/>
          <p14:tracePt t="18886" x="6029325" y="2867025"/>
          <p14:tracePt t="18903" x="5927725" y="3006725"/>
          <p14:tracePt t="18919" x="5753100" y="3228975"/>
          <p14:tracePt t="18937" x="5638800" y="3400425"/>
          <p14:tracePt t="18954" x="5511800" y="3597275"/>
          <p14:tracePt t="18970" x="5441950" y="3702050"/>
          <p14:tracePt t="18986" x="5394325" y="3803650"/>
          <p14:tracePt t="19003" x="5318125" y="3933825"/>
          <p14:tracePt t="19019" x="5283200" y="3990975"/>
          <p14:tracePt t="19036" x="5254625" y="4057650"/>
          <p14:tracePt t="19053" x="5229225" y="4146550"/>
          <p14:tracePt t="19069" x="5200650" y="4235450"/>
          <p14:tracePt t="19086" x="5194300" y="4254500"/>
          <p14:tracePt t="19503" x="5168900" y="4260850"/>
          <p14:tracePt t="19509" x="5143500" y="4270375"/>
          <p14:tracePt t="19519" x="5105400" y="4276725"/>
          <p14:tracePt t="19536" x="5051425" y="4289425"/>
          <p14:tracePt t="19552" x="4981575" y="4308475"/>
          <p14:tracePt t="19569" x="4949825" y="4327525"/>
          <p14:tracePt t="19602" x="4883150" y="4356100"/>
          <p14:tracePt t="19636" x="4832350" y="4368800"/>
          <p14:tracePt t="19653" x="4810125" y="4368800"/>
          <p14:tracePt t="19669" x="4800600" y="4368800"/>
          <p14:tracePt t="19686" x="4791075" y="4368800"/>
          <p14:tracePt t="19703" x="4778375" y="4368800"/>
          <p14:tracePt t="19719" x="4762500" y="4368800"/>
          <p14:tracePt t="19736" x="4752975" y="4362450"/>
          <p14:tracePt t="19752" x="4737100" y="4349750"/>
          <p14:tracePt t="19769" x="4727575" y="4340225"/>
          <p14:tracePt t="19786" x="4711700" y="4321175"/>
          <p14:tracePt t="19802" x="4702175" y="4308475"/>
          <p14:tracePt t="19819" x="4695825" y="4295775"/>
          <p14:tracePt t="19836" x="4695825" y="4283075"/>
          <p14:tracePt t="19852" x="4692650" y="4283075"/>
          <p14:tracePt t="19894" x="4692650" y="4276725"/>
          <p14:tracePt t="19916" x="4686300" y="4276725"/>
          <p14:tracePt t="19958" x="4683125" y="4276725"/>
          <p14:tracePt t="19979" x="4676775" y="4276725"/>
          <p14:tracePt t="20877" x="4654550" y="4273550"/>
          <p14:tracePt t="20884" x="4625975" y="4264025"/>
          <p14:tracePt t="20892" x="4606925" y="4251325"/>
          <p14:tracePt t="20902" x="4597400" y="4248150"/>
          <p14:tracePt t="20919" x="4559300" y="4203700"/>
          <p14:tracePt t="20952" x="4543425" y="4178300"/>
          <p14:tracePt t="20986" x="4543425" y="4146550"/>
          <p14:tracePt t="21368" x="4543425" y="4149725"/>
          <p14:tracePt t="21375" x="4549775" y="4149725"/>
          <p14:tracePt t="21425" x="4546600" y="4149725"/>
          <p14:tracePt t="21432" x="4543425" y="4149725"/>
          <p14:tracePt t="21453" x="4457700" y="4149725"/>
          <p14:tracePt t="21469" x="4295775" y="4156075"/>
          <p14:tracePt t="21486" x="4133850" y="4175125"/>
          <p14:tracePt t="21503" x="3965575" y="4210050"/>
          <p14:tracePt t="21519" x="3848100" y="4225925"/>
          <p14:tracePt t="21536" x="3708400" y="4235450"/>
          <p14:tracePt t="21552" x="3536950" y="4235450"/>
          <p14:tracePt t="21568" x="3422650" y="4235450"/>
          <p14:tracePt t="21585" x="3305175" y="4235450"/>
          <p14:tracePt t="21603" x="3209925" y="4235450"/>
          <p14:tracePt t="21619" x="3159125" y="4235450"/>
          <p14:tracePt t="21635" x="3114675" y="4235450"/>
          <p14:tracePt t="21652" x="3051175" y="4235450"/>
          <p14:tracePt t="21669" x="3016250" y="4235450"/>
          <p14:tracePt t="21685" x="2978150" y="4235450"/>
          <p14:tracePt t="21703" x="2936875" y="4235450"/>
          <p14:tracePt t="21719" x="2914650" y="4235450"/>
          <p14:tracePt t="21736" x="2892425" y="4235450"/>
          <p14:tracePt t="21752" x="2873375" y="4235450"/>
          <p14:tracePt t="21769" x="2863850" y="4235450"/>
          <p14:tracePt t="21786" x="2854325" y="4235450"/>
          <p14:tracePt t="21802" x="2832100" y="4235450"/>
          <p14:tracePt t="21819" x="2822575" y="4235450"/>
          <p14:tracePt t="22015" x="2822575" y="4232275"/>
          <p14:tracePt t="22023" x="2825750" y="4229100"/>
          <p14:tracePt t="22036" x="2847975" y="4216400"/>
          <p14:tracePt t="22052" x="2876550" y="4206875"/>
          <p14:tracePt t="22069" x="2908300" y="4206875"/>
          <p14:tracePt t="22086" x="2940050" y="4206875"/>
          <p14:tracePt t="22102" x="2955925" y="4206875"/>
          <p14:tracePt t="22119" x="2965450" y="4206875"/>
          <p14:tracePt t="22136" x="2990850" y="4206875"/>
          <p14:tracePt t="22152" x="3019425" y="4206875"/>
          <p14:tracePt t="22169" x="3041650" y="4206875"/>
          <p14:tracePt t="22186" x="3089275" y="4194175"/>
          <p14:tracePt t="22202" x="3114675" y="4181475"/>
          <p14:tracePt t="22219" x="3136900" y="4171950"/>
          <p14:tracePt t="22236" x="3152775" y="4159250"/>
          <p14:tracePt t="22252" x="3162300" y="4159250"/>
          <p14:tracePt t="22269" x="3165475" y="4159250"/>
          <p14:tracePt t="22599" x="3159125" y="4159250"/>
          <p14:tracePt t="22607" x="3155950" y="4159250"/>
          <p14:tracePt t="22619" x="3149600" y="4159250"/>
          <p14:tracePt t="22636" x="3130550" y="4159250"/>
          <p14:tracePt t="22652" x="3124200" y="4159250"/>
          <p14:tracePt t="22669" x="3114675" y="4159250"/>
          <p14:tracePt t="22702" x="3101975" y="4168775"/>
          <p14:tracePt t="22735" x="3076575" y="4168775"/>
          <p14:tracePt t="22752" x="3067050" y="4168775"/>
          <p14:tracePt t="22768" x="3057525" y="4168775"/>
          <p14:tracePt t="22785" x="3035300" y="4165600"/>
          <p14:tracePt t="22802" x="3035300" y="4159250"/>
          <p14:tracePt t="22819" x="3032125" y="4159250"/>
          <p14:tracePt t="22842" x="3025775" y="4159250"/>
          <p14:tracePt t="22852" x="3022600" y="4159250"/>
          <p14:tracePt t="22869" x="3013075" y="4159250"/>
          <p14:tracePt t="22885" x="3003550" y="4156075"/>
          <p14:tracePt t="22902" x="2987675" y="4156075"/>
          <p14:tracePt t="22919" x="2981325" y="4156075"/>
          <p14:tracePt t="23425" x="2984500" y="4156075"/>
          <p14:tracePt t="23432" x="2987675" y="4156075"/>
          <p14:tracePt t="23439" x="2994025" y="4156075"/>
          <p14:tracePt t="23453" x="3003550" y="4162425"/>
          <p14:tracePt t="23468" x="3019425" y="4162425"/>
          <p14:tracePt t="23485" x="3028950" y="4168775"/>
          <p14:tracePt t="23502" x="3041650" y="4168775"/>
          <p14:tracePt t="23536" x="3067050" y="4168775"/>
          <p14:tracePt t="23568" x="3073400" y="4168775"/>
          <p14:tracePt t="23909" x="3073400" y="4171950"/>
          <p14:tracePt t="23917" x="3076575" y="4171950"/>
          <p14:tracePt t="23937" x="3082925" y="4178300"/>
          <p14:tracePt t="24692" x="3082925" y="4162425"/>
          <p14:tracePt t="24699" x="3082925" y="4152900"/>
          <p14:tracePt t="24706" x="3082925" y="4146550"/>
          <p14:tracePt t="24718" x="3082925" y="4143375"/>
          <p14:tracePt t="24735" x="3082925" y="4124325"/>
          <p14:tracePt t="24752" x="3082925" y="4114800"/>
          <p14:tracePt t="24786" x="3076575" y="4108450"/>
          <p14:tracePt t="24818" x="3057525" y="4108450"/>
          <p14:tracePt t="24820" x="3051175" y="4108450"/>
          <p14:tracePt t="24835" x="3035300" y="4108450"/>
          <p14:tracePt t="24852" x="3025775" y="4108450"/>
          <p14:tracePt t="24868" x="3016250" y="4108450"/>
          <p14:tracePt t="24886" x="3013075" y="4108450"/>
          <p14:tracePt t="25113" x="3019425" y="4108450"/>
          <p14:tracePt t="25120" x="3022600" y="4108450"/>
          <p14:tracePt t="25135" x="3028950" y="4111625"/>
          <p14:tracePt t="25168" x="3054350" y="4140200"/>
          <p14:tracePt t="25202" x="3073400" y="4159250"/>
          <p14:tracePt t="25218" x="3092450" y="4175125"/>
          <p14:tracePt t="25235" x="3101975" y="4184650"/>
          <p14:tracePt t="25252" x="3111500" y="4194175"/>
          <p14:tracePt t="25269" x="3127375" y="4210050"/>
          <p14:tracePt t="25285" x="3133725" y="4225925"/>
          <p14:tracePt t="25302" x="3149600" y="4241800"/>
          <p14:tracePt t="25318" x="3155950" y="4264025"/>
          <p14:tracePt t="25336" x="3155950" y="4276725"/>
          <p14:tracePt t="25352" x="3162300" y="4292600"/>
          <p14:tracePt t="25369" x="3162300" y="4314825"/>
          <p14:tracePt t="25385" x="3162300" y="4327525"/>
          <p14:tracePt t="25402" x="3162300" y="4337050"/>
          <p14:tracePt t="25418" x="3162300" y="4352925"/>
          <p14:tracePt t="25435" x="3162300" y="4362450"/>
          <p14:tracePt t="25452" x="3162300" y="4368800"/>
          <p14:tracePt t="25939" x="3238500" y="4356100"/>
          <p14:tracePt t="25945" x="3343275" y="4337050"/>
          <p14:tracePt t="25953" x="3448050" y="4308475"/>
          <p14:tracePt t="25968" x="3835400" y="4171950"/>
          <p14:tracePt t="25990" x="4578350" y="3775075"/>
          <p14:tracePt t="26010" x="5378450" y="3327400"/>
          <p14:tracePt t="26037" x="6207125" y="2819400"/>
          <p14:tracePt t="26071" x="6591300" y="2520950"/>
          <p14:tracePt t="26087" x="6734175" y="2428875"/>
          <p14:tracePt t="26103" x="6772275" y="2403475"/>
          <p14:tracePt t="26118" x="6804025" y="2390775"/>
          <p14:tracePt t="26135" x="6823075" y="2374900"/>
          <p14:tracePt t="26152" x="6848475" y="2359025"/>
          <p14:tracePt t="26168" x="6873875" y="2333625"/>
          <p14:tracePt t="26186" x="6915150" y="2286000"/>
          <p14:tracePt t="26202" x="7004050" y="2181225"/>
          <p14:tracePt t="26219" x="7077075" y="2108200"/>
          <p14:tracePt t="26235" x="7150100" y="2054225"/>
          <p14:tracePt t="26252" x="7261225" y="1965325"/>
          <p14:tracePt t="26268" x="7356475" y="1895475"/>
          <p14:tracePt t="26285" x="7439025" y="1831975"/>
          <p14:tracePt t="26302" x="7527925" y="1771650"/>
          <p14:tracePt t="26318" x="7575550" y="1736725"/>
          <p14:tracePt t="26336" x="7632700" y="1711325"/>
          <p14:tracePt t="26352" x="7648575" y="1695450"/>
          <p14:tracePt t="26369" x="7658100" y="1689100"/>
          <p14:tracePt t="26386" x="7667625" y="1689100"/>
          <p14:tracePt t="26402" x="7667625" y="1685925"/>
          <p14:tracePt t="26418" x="7667625" y="1679575"/>
          <p14:tracePt t="26436" x="7651750" y="1666875"/>
          <p14:tracePt t="26452" x="7635875" y="1660525"/>
          <p14:tracePt t="26469" x="7581900" y="1638300"/>
          <p14:tracePt t="26486" x="7470775" y="1616075"/>
          <p14:tracePt t="26502" x="7397750" y="1616075"/>
          <p14:tracePt t="26518" x="7337425" y="1616075"/>
          <p14:tracePt t="26536" x="7248525" y="1635125"/>
          <p14:tracePt t="26552" x="7226300" y="1651000"/>
          <p14:tracePt t="26568" x="7216775" y="1663700"/>
          <p14:tracePt t="26585" x="7194550" y="1676400"/>
          <p14:tracePt t="26602" x="7194550" y="1685925"/>
          <p14:tracePt t="26618" x="7194550" y="1701800"/>
          <p14:tracePt t="26636" x="7194550" y="1717675"/>
          <p14:tracePt t="26735" x="7194550" y="1714500"/>
          <p14:tracePt t="26742" x="7194550" y="1711325"/>
          <p14:tracePt t="26751" x="7194550" y="1698625"/>
          <p14:tracePt t="26768" x="7188200" y="1670050"/>
          <p14:tracePt t="26785" x="7172325" y="1628775"/>
          <p14:tracePt t="26802" x="7162800" y="1619250"/>
          <p14:tracePt t="26819" x="7153275" y="1609725"/>
          <p14:tracePt t="26836" x="7131050" y="1593850"/>
          <p14:tracePt t="26852" x="7121525" y="1593850"/>
          <p14:tracePt t="26943" x="7115175" y="1593850"/>
          <p14:tracePt t="26949" x="7112000" y="1593850"/>
          <p14:tracePt t="26956" x="7105650" y="1593850"/>
          <p14:tracePt t="26968" x="7102475" y="1587500"/>
          <p14:tracePt t="26985" x="7080250" y="1568450"/>
          <p14:tracePt t="27002" x="7070725" y="1558925"/>
          <p14:tracePt t="27018" x="7070725" y="1549400"/>
          <p14:tracePt t="27035" x="7070725" y="1536700"/>
          <p14:tracePt t="27052" x="7070725" y="1527175"/>
          <p14:tracePt t="27068" x="7070725" y="1524000"/>
          <p14:tracePt t="27085" x="7070725" y="1508125"/>
          <p14:tracePt t="27102" x="7070725" y="1498600"/>
          <p14:tracePt t="27119" x="7070725" y="1473200"/>
          <p14:tracePt t="27135" x="7067550" y="1457325"/>
          <p14:tracePt t="27151" x="7058025" y="1441450"/>
          <p14:tracePt t="27169" x="7035800" y="1419225"/>
          <p14:tracePt t="27185" x="7026275" y="1409700"/>
          <p14:tracePt t="27201" x="7016750" y="1400175"/>
          <p14:tracePt t="27219" x="6981825" y="1393825"/>
          <p14:tracePt t="27235" x="6937375" y="1393825"/>
          <p14:tracePt t="27252" x="6848475" y="1393825"/>
          <p14:tracePt t="27269" x="6769100" y="1393825"/>
          <p14:tracePt t="27285" x="6740525" y="1393825"/>
          <p14:tracePt t="27302" x="6711950" y="1393825"/>
          <p14:tracePt t="27319" x="6696075" y="1393825"/>
          <p14:tracePt t="27336" x="6686550" y="1393825"/>
          <p14:tracePt t="27351" x="6673850" y="1393825"/>
          <p14:tracePt t="27368" x="6661150" y="1384300"/>
          <p14:tracePt t="27385" x="6661150" y="1377950"/>
          <p14:tracePt t="27402" x="6661150" y="1368425"/>
          <p14:tracePt t="27468" x="6661150" y="1362075"/>
          <p14:tracePt t="27483" x="6661150" y="1358900"/>
          <p14:tracePt t="27497" x="6661150" y="1352550"/>
          <p14:tracePt t="27511" x="6661150" y="1349375"/>
          <p14:tracePt t="27568" x="6664325" y="1349375"/>
          <p14:tracePt t="27583" x="6670675" y="1349375"/>
          <p14:tracePt t="27589" x="6680200" y="1349375"/>
          <p14:tracePt t="27602" x="6683375" y="1349375"/>
          <p14:tracePt t="27618" x="6699250" y="1349375"/>
          <p14:tracePt t="27635" x="6708775" y="1349375"/>
          <p14:tracePt t="27652" x="6718300" y="1349375"/>
          <p14:tracePt t="27668" x="6743700" y="1365250"/>
          <p14:tracePt t="27685" x="6769100" y="1384300"/>
          <p14:tracePt t="27702" x="6826250" y="1416050"/>
          <p14:tracePt t="27718" x="6873875" y="1450975"/>
          <p14:tracePt t="27735" x="6905625" y="1473200"/>
          <p14:tracePt t="27752" x="6943725" y="1498600"/>
          <p14:tracePt t="27768" x="6994525" y="1539875"/>
          <p14:tracePt t="27785" x="7026275" y="1552575"/>
          <p14:tracePt t="27802" x="7067550" y="1574800"/>
          <p14:tracePt t="27818" x="7089775" y="1581150"/>
          <p14:tracePt t="27835" x="7121525" y="1587500"/>
          <p14:tracePt t="27852" x="7159625" y="1587500"/>
          <p14:tracePt t="27868" x="7172325" y="1587500"/>
          <p14:tracePt t="27885" x="7181850" y="1587500"/>
          <p14:tracePt t="27903" x="7194550" y="1581150"/>
          <p14:tracePt t="27918" x="7210425" y="1571625"/>
          <p14:tracePt t="27935" x="7210425" y="1565275"/>
          <p14:tracePt t="27952" x="7210425" y="1558925"/>
          <p14:tracePt t="28033" x="7210425" y="1555750"/>
          <p14:tracePt t="28124" x="7204075" y="1555750"/>
          <p14:tracePt t="28131" x="7200900" y="1555750"/>
          <p14:tracePt t="28138" x="7194550" y="1555750"/>
          <p14:tracePt t="28152" x="7185025" y="1555750"/>
          <p14:tracePt t="28168" x="7169150" y="1555750"/>
          <p14:tracePt t="28185" x="7146925" y="1562100"/>
          <p14:tracePt t="28201" x="7118350" y="1587500"/>
          <p14:tracePt t="28218" x="7089775" y="1597025"/>
          <p14:tracePt t="28235" x="7064375" y="1609725"/>
          <p14:tracePt t="28252" x="7023100" y="1628775"/>
          <p14:tracePt t="28268" x="7000875" y="1638300"/>
          <p14:tracePt t="28285" x="6969125" y="1638300"/>
          <p14:tracePt t="28302" x="6937375" y="1638300"/>
          <p14:tracePt t="28318" x="6908800" y="1638300"/>
          <p14:tracePt t="28335" x="6892925" y="1638300"/>
          <p14:tracePt t="28351" x="6867525" y="1631950"/>
          <p14:tracePt t="28368" x="6848475" y="1619250"/>
          <p14:tracePt t="28384" x="6832600" y="1609725"/>
          <p14:tracePt t="28402" x="6804025" y="1568450"/>
          <p14:tracePt t="28418" x="6794500" y="1552575"/>
          <p14:tracePt t="28435" x="6784975" y="1530350"/>
          <p14:tracePt t="28452" x="6784975" y="1511300"/>
          <p14:tracePt t="28468" x="6784975" y="1501775"/>
          <p14:tracePt t="28486" x="6784975" y="1479550"/>
          <p14:tracePt t="28502" x="6784975" y="1463675"/>
          <p14:tracePt t="28518" x="6784975" y="1454150"/>
          <p14:tracePt t="28535" x="6784975" y="1444625"/>
          <p14:tracePt t="28764" x="6791325" y="1447800"/>
          <p14:tracePt t="28771" x="6804025" y="1454150"/>
          <p14:tracePt t="28785" x="6842125" y="1466850"/>
          <p14:tracePt t="28801" x="6877050" y="1479550"/>
          <p14:tracePt t="28818" x="6921500" y="1485900"/>
          <p14:tracePt t="28835" x="7010400" y="1498600"/>
          <p14:tracePt t="28852" x="7070725" y="1498600"/>
          <p14:tracePt t="28868" x="7124700" y="1498600"/>
          <p14:tracePt t="28871" x="7143750" y="1489075"/>
          <p14:tracePt t="28885" x="7181850" y="1476375"/>
          <p14:tracePt t="28901" x="7204075" y="1463675"/>
          <p14:tracePt t="28918" x="7226300" y="1454150"/>
          <p14:tracePt t="28935" x="7248525" y="1425575"/>
          <p14:tracePt t="28951" x="7261225" y="1409700"/>
          <p14:tracePt t="28968" x="7270750" y="1400175"/>
          <p14:tracePt t="28985" x="7280275" y="1384300"/>
          <p14:tracePt t="29002" x="7280275" y="1374775"/>
          <p14:tracePt t="29526" x="7280275" y="1387475"/>
          <p14:tracePt t="29533" x="7277100" y="1400175"/>
          <p14:tracePt t="29539" x="7277100" y="1419225"/>
          <p14:tracePt t="29551" x="7277100" y="1438275"/>
          <p14:tracePt t="29568" x="7277100" y="1498600"/>
          <p14:tracePt t="29585" x="7277100" y="1558925"/>
          <p14:tracePt t="29618" x="7296150" y="1730375"/>
          <p14:tracePt t="29652" x="7296150" y="1803400"/>
          <p14:tracePt t="29668" x="7296150" y="1822450"/>
          <p14:tracePt t="29685" x="7296150" y="1831975"/>
          <p14:tracePt t="29701" x="7296150" y="1847850"/>
          <p14:tracePt t="29718" x="7302500" y="1857375"/>
          <p14:tracePt t="29760" x="7302500" y="1851025"/>
          <p14:tracePt t="29768" x="7305675" y="1847850"/>
          <p14:tracePt t="29785" x="7312025" y="1819275"/>
          <p14:tracePt t="29802" x="7312025" y="1790700"/>
          <p14:tracePt t="29818" x="7312025" y="1755775"/>
          <p14:tracePt t="29835" x="7312025" y="1739900"/>
          <p14:tracePt t="29851" x="7312025" y="1724025"/>
          <p14:tracePt t="29868" x="7312025" y="1720850"/>
          <p14:tracePt t="29885" x="7308850" y="1720850"/>
          <p14:tracePt t="29917" x="7308850" y="1733550"/>
          <p14:tracePt t="29924" x="7305675" y="1736725"/>
          <p14:tracePt t="29935" x="7305675" y="1743075"/>
          <p14:tracePt t="29952" x="7289800" y="1762125"/>
          <p14:tracePt t="29968" x="7277100" y="1787525"/>
          <p14:tracePt t="29985" x="7267575" y="1803400"/>
          <p14:tracePt t="30002" x="7248525" y="1819275"/>
          <p14:tracePt t="30018" x="7216775" y="1828800"/>
          <p14:tracePt t="30035" x="7191375" y="1847850"/>
          <p14:tracePt t="30052" x="7159625" y="1860550"/>
          <p14:tracePt t="30068" x="7150100" y="1860550"/>
          <p14:tracePt t="30085" x="7121525" y="1860550"/>
          <p14:tracePt t="30102" x="7092950" y="1860550"/>
          <p14:tracePt t="30118" x="7064375" y="1851025"/>
          <p14:tracePt t="30135" x="7045325" y="1831975"/>
          <p14:tracePt t="30152" x="7029450" y="1797050"/>
          <p14:tracePt t="30168" x="7029450" y="1768475"/>
          <p14:tracePt t="30184" x="7032625" y="1746250"/>
          <p14:tracePt t="30201" x="7048500" y="1704975"/>
          <p14:tracePt t="30218" x="7061200" y="1685925"/>
          <p14:tracePt t="30235" x="7077075" y="1676400"/>
          <p14:tracePt t="30251" x="7077075" y="1657350"/>
          <p14:tracePt t="30268" x="7073900" y="1647825"/>
          <p14:tracePt t="30285" x="7058025" y="1638300"/>
          <p14:tracePt t="30301" x="7042150" y="1638300"/>
          <p14:tracePt t="30318" x="7032625" y="1638300"/>
          <p14:tracePt t="30529" x="7029450" y="1612900"/>
          <p14:tracePt t="30537" x="7016750" y="1593850"/>
          <p14:tracePt t="30544" x="7007225" y="1568450"/>
          <p14:tracePt t="30551" x="7000875" y="1549400"/>
          <p14:tracePt t="30568" x="6997700" y="1504950"/>
          <p14:tracePt t="30585" x="6997700" y="1482725"/>
          <p14:tracePt t="30601" x="6997700" y="1441450"/>
          <p14:tracePt t="30618" x="6997700" y="1419225"/>
          <p14:tracePt t="30635" x="7010400" y="1400175"/>
          <p14:tracePt t="30651" x="7010400" y="1390650"/>
          <p14:tracePt t="30668" x="7010400" y="1381125"/>
          <p14:tracePt t="30878" x="7045325" y="1431925"/>
          <p14:tracePt t="30885" x="7080250" y="1504950"/>
          <p14:tracePt t="30892" x="7134225" y="1568450"/>
          <p14:tracePt t="30901" x="7178675" y="1622425"/>
          <p14:tracePt t="30918" x="7280275" y="1771650"/>
          <p14:tracePt t="30935" x="7426325" y="1971675"/>
          <p14:tracePt t="30951" x="7502525" y="2054225"/>
          <p14:tracePt t="30968" x="7566025" y="2127250"/>
          <p14:tracePt t="30985" x="7639050" y="2200275"/>
          <p14:tracePt t="31001" x="7661275" y="2216150"/>
          <p14:tracePt t="31018" x="7680325" y="2228850"/>
          <p14:tracePt t="31035" x="7699375" y="2228850"/>
          <p14:tracePt t="31051" x="7708900" y="2228850"/>
          <p14:tracePt t="31084" x="7718425" y="2216150"/>
          <p14:tracePt t="31101" x="7724775" y="2200275"/>
          <p14:tracePt t="31118" x="7724775" y="2171700"/>
          <p14:tracePt t="31135" x="7724775" y="2146300"/>
          <p14:tracePt t="31151" x="7727950" y="2124075"/>
          <p14:tracePt t="31168" x="7743825" y="2108200"/>
          <p14:tracePt t="31185" x="7759700" y="2085975"/>
          <p14:tracePt t="31201" x="7772400" y="2063750"/>
          <p14:tracePt t="31218" x="7785100" y="2054225"/>
          <p14:tracePt t="31235" x="7842250" y="2035175"/>
          <p14:tracePt t="31251" x="7902575" y="2038350"/>
          <p14:tracePt t="31268" x="7991475" y="2070100"/>
          <p14:tracePt t="31285" x="8070850" y="2120900"/>
          <p14:tracePt t="31302" x="8121650" y="2171700"/>
          <p14:tracePt t="31318" x="8159750" y="2197100"/>
          <p14:tracePt t="31335" x="8204200" y="2241550"/>
          <p14:tracePt t="31352" x="8235950" y="2260600"/>
          <p14:tracePt t="31368" x="8245475" y="2270125"/>
          <p14:tracePt t="31384" x="8258175" y="2286000"/>
          <p14:tracePt t="31401" x="8270875" y="2286000"/>
          <p14:tracePt t="31433" x="8270875" y="2279650"/>
          <p14:tracePt t="31441" x="8270875" y="2273300"/>
          <p14:tracePt t="31451" x="8270875" y="2263775"/>
          <p14:tracePt t="31468" x="8245475" y="2171700"/>
          <p14:tracePt t="31484" x="8223250" y="2085975"/>
          <p14:tracePt t="31501" x="8197850" y="2009775"/>
          <p14:tracePt t="31518" x="8156575" y="1930400"/>
          <p14:tracePt t="31534" x="8143875" y="1885950"/>
          <p14:tracePt t="31551" x="8131175" y="1831975"/>
          <p14:tracePt t="31568" x="8105775" y="1774825"/>
          <p14:tracePt t="31584" x="8099425" y="1752600"/>
          <p14:tracePt t="31601" x="8099425" y="1743075"/>
          <p14:tracePt t="31618" x="8099425" y="1720850"/>
          <p14:tracePt t="31739" x="8093075" y="1720850"/>
          <p14:tracePt t="31747" x="8089900" y="1724025"/>
          <p14:tracePt t="31754" x="8083550" y="1727200"/>
          <p14:tracePt t="31768" x="8074025" y="1743075"/>
          <p14:tracePt t="31785" x="8058150" y="1752600"/>
          <p14:tracePt t="31801" x="8048625" y="1762125"/>
          <p14:tracePt t="31817" x="8032750" y="1778000"/>
          <p14:tracePt t="31834" x="8023225" y="1793875"/>
          <p14:tracePt t="31851" x="8007350" y="1803400"/>
          <p14:tracePt t="31867" x="7994650" y="1819275"/>
          <p14:tracePt t="31885" x="7985125" y="1828800"/>
          <p14:tracePt t="31901" x="7972425" y="1844675"/>
          <p14:tracePt t="31904" x="7972425" y="1847850"/>
          <p14:tracePt t="31918" x="7972425" y="1863725"/>
          <p14:tracePt t="31934" x="7972425" y="1879600"/>
          <p14:tracePt t="31952" x="7972425" y="1908175"/>
          <p14:tracePt t="31968" x="7972425" y="1917700"/>
          <p14:tracePt t="31984" x="7972425" y="1927225"/>
          <p14:tracePt t="32002" x="7972425" y="1946275"/>
          <p14:tracePt t="32019" x="7972425" y="1955800"/>
          <p14:tracePt t="32035" x="7962900" y="1968500"/>
          <p14:tracePt t="32052" x="7953375" y="1968500"/>
          <p14:tracePt t="32068" x="7943850" y="1968500"/>
          <p14:tracePt t="32085" x="7934325" y="1968500"/>
          <p14:tracePt t="32102" x="7924800" y="1965325"/>
          <p14:tracePt t="32118" x="7912100" y="1958975"/>
          <p14:tracePt t="32135" x="7902575" y="1949450"/>
          <p14:tracePt t="32151" x="7889875" y="1930400"/>
          <p14:tracePt t="32168" x="7877175" y="1920875"/>
          <p14:tracePt t="32184" x="7864475" y="1911350"/>
          <p14:tracePt t="32202" x="7848600" y="1895475"/>
          <p14:tracePt t="32218" x="7839075" y="1879600"/>
          <p14:tracePt t="32235" x="7829550" y="1876425"/>
          <p14:tracePt t="32251" x="7813675" y="1866900"/>
          <p14:tracePt t="32267" x="7807325" y="1860550"/>
          <p14:tracePt t="32284" x="7804150" y="1851025"/>
          <p14:tracePt t="32302" x="7797800" y="1835150"/>
          <p14:tracePt t="32318" x="7797800" y="1831975"/>
          <p14:tracePt t="32351" x="7788275" y="1825625"/>
          <p14:tracePt t="32368" x="7778750" y="1825625"/>
          <p14:tracePt t="32384" x="7762875" y="1825625"/>
          <p14:tracePt t="32401" x="7750175" y="1825625"/>
          <p14:tracePt t="32418" x="7740650" y="1825625"/>
          <p14:tracePt t="32435" x="7731125" y="1825625"/>
          <p14:tracePt t="32451" x="7708900" y="1844675"/>
          <p14:tracePt t="32467" x="7699375" y="1854200"/>
          <p14:tracePt t="32485" x="7689850" y="1863725"/>
          <p14:tracePt t="32501" x="7673975" y="1879600"/>
          <p14:tracePt t="32518" x="7664450" y="1895475"/>
          <p14:tracePt t="32535" x="7658100" y="1905000"/>
          <p14:tracePt t="32551" x="7658100" y="1920875"/>
          <p14:tracePt t="32567" x="7658100" y="1930400"/>
          <p14:tracePt t="32585" x="7658100" y="1943100"/>
          <p14:tracePt t="32601" x="7658100" y="1958975"/>
          <p14:tracePt t="32617" x="7658100" y="1968500"/>
          <p14:tracePt t="32635" x="7658100" y="1978025"/>
          <p14:tracePt t="32651" x="7661275" y="1993900"/>
          <p14:tracePt t="32667" x="7677150" y="2000250"/>
          <p14:tracePt t="32685" x="7689850" y="2000250"/>
          <p14:tracePt t="32701" x="7747000" y="2000250"/>
          <p14:tracePt t="32718" x="7788275" y="2000250"/>
          <p14:tracePt t="32734" x="7826375" y="2006600"/>
          <p14:tracePt t="32751" x="7874000" y="2006600"/>
          <p14:tracePt t="32767" x="7896225" y="2006600"/>
          <p14:tracePt t="32785" x="7937500" y="2006600"/>
          <p14:tracePt t="32801" x="7966075" y="2006600"/>
          <p14:tracePt t="32818" x="7975600" y="2006600"/>
          <p14:tracePt t="32835" x="7991475" y="2006600"/>
          <p14:tracePt t="32852" x="8001000" y="2009775"/>
          <p14:tracePt t="32868" x="8020050" y="2009775"/>
          <p14:tracePt t="32885" x="8042275" y="2009775"/>
          <p14:tracePt t="32901" x="8070850" y="2009775"/>
          <p14:tracePt t="32917" x="8080375" y="2009775"/>
          <p14:tracePt t="32935" x="8105775" y="1997075"/>
          <p14:tracePt t="32951" x="8128000" y="1981200"/>
          <p14:tracePt t="32968" x="8137525" y="1971675"/>
          <p14:tracePt t="32984" x="8153400" y="1955800"/>
          <p14:tracePt t="33002" x="8162925" y="1952625"/>
          <p14:tracePt t="33019" x="8178800" y="1946275"/>
          <p14:tracePt t="33035" x="8178800" y="1927225"/>
          <p14:tracePt t="33051" x="8178800" y="1917700"/>
          <p14:tracePt t="33069" x="8178800" y="1908175"/>
          <p14:tracePt t="33084" x="8178800" y="1885950"/>
          <p14:tracePt t="33101" x="8178800" y="1876425"/>
          <p14:tracePt t="33118" x="8166100" y="1866900"/>
          <p14:tracePt t="33134" x="8150225" y="1854200"/>
          <p14:tracePt t="33151" x="8140700" y="1847850"/>
          <p14:tracePt t="33167" x="8131175" y="1838325"/>
          <p14:tracePt t="33184" x="8112125" y="1838325"/>
          <p14:tracePt t="33201" x="8102600" y="1831975"/>
          <p14:tracePt t="33218" x="8093075" y="1828800"/>
          <p14:tracePt t="33235" x="8077200" y="1828800"/>
          <p14:tracePt t="33251" x="8054975" y="1828800"/>
          <p14:tracePt t="33267" x="8045450" y="1828800"/>
          <p14:tracePt t="33284" x="8032750" y="1828800"/>
          <p14:tracePt t="33301" x="8016875" y="1828800"/>
          <p14:tracePt t="33318" x="8007350" y="1828800"/>
          <p14:tracePt t="33334" x="7991475" y="1828800"/>
          <p14:tracePt t="33351" x="7981950" y="1828800"/>
          <p14:tracePt t="33367" x="7966075" y="1828800"/>
          <p14:tracePt t="33384" x="7947025" y="1828800"/>
          <p14:tracePt t="33401" x="7931150" y="1828800"/>
          <p14:tracePt t="33418" x="7908925" y="1828800"/>
          <p14:tracePt t="33419" x="7902575" y="1828800"/>
          <p14:tracePt t="33435" x="7886700" y="1828800"/>
          <p14:tracePt t="33451" x="7874000" y="1828800"/>
          <p14:tracePt t="33467" x="7842250" y="1828800"/>
          <p14:tracePt t="33484" x="7804150" y="1828800"/>
          <p14:tracePt t="33501" x="7781925" y="1828800"/>
          <p14:tracePt t="33518" x="7759700" y="1828800"/>
          <p14:tracePt t="33534" x="7747000" y="1828800"/>
          <p14:tracePt t="33552" x="7734300" y="1828800"/>
          <p14:tracePt t="33568" x="7721600" y="1828800"/>
          <p14:tracePt t="33584" x="7712075" y="1835150"/>
          <p14:tracePt t="33601" x="7696200" y="1851025"/>
          <p14:tracePt t="33618" x="7680325" y="1863725"/>
          <p14:tracePt t="33634" x="7677150" y="1873250"/>
          <p14:tracePt t="33651" x="7677150" y="1882775"/>
          <p14:tracePt t="33668" x="7677150" y="1905000"/>
          <p14:tracePt t="33685" x="7677150" y="1914525"/>
          <p14:tracePt t="33701" x="7677150" y="1924050"/>
          <p14:tracePt t="33718" x="7677150" y="1943100"/>
          <p14:tracePt t="33734" x="7677150" y="1952625"/>
          <p14:tracePt t="33751" x="7677150" y="1962150"/>
          <p14:tracePt t="33768" x="7677150" y="1978025"/>
          <p14:tracePt t="33784" x="7677150" y="1993900"/>
          <p14:tracePt t="33802" x="7677150" y="2003425"/>
          <p14:tracePt t="33818" x="7712075" y="2019300"/>
          <p14:tracePt t="33834" x="7740650" y="2025650"/>
          <p14:tracePt t="33851" x="7788275" y="2032000"/>
          <p14:tracePt t="33867" x="7820025" y="2032000"/>
          <p14:tracePt t="33884" x="7848600" y="2038350"/>
          <p14:tracePt t="33901" x="7864475" y="2038350"/>
          <p14:tracePt t="33918" x="7889875" y="2047875"/>
          <p14:tracePt t="33934" x="7912100" y="2054225"/>
          <p14:tracePt t="33951" x="7943850" y="2060575"/>
          <p14:tracePt t="33967" x="7985125" y="2073275"/>
          <p14:tracePt t="33984" x="8020050" y="2073275"/>
          <p14:tracePt t="34001" x="8042275" y="2073275"/>
          <p14:tracePt t="34018" x="8083550" y="2073275"/>
          <p14:tracePt t="34034" x="8105775" y="2073275"/>
          <p14:tracePt t="34051" x="8134350" y="2073275"/>
          <p14:tracePt t="34068" x="8153400" y="2073275"/>
          <p14:tracePt t="34084" x="8169275" y="2073275"/>
          <p14:tracePt t="34101" x="8185150" y="2070100"/>
          <p14:tracePt t="34117" x="8201025" y="2057400"/>
          <p14:tracePt t="34134" x="8210550" y="2041525"/>
          <p14:tracePt t="34150" x="8226425" y="2032000"/>
          <p14:tracePt t="34167" x="8245475" y="1990725"/>
          <p14:tracePt t="34184" x="8245475" y="1968500"/>
          <p14:tracePt t="34201" x="8245475" y="1952625"/>
          <p14:tracePt t="34218" x="8245475" y="1936750"/>
          <p14:tracePt t="34234" x="8245475" y="1924050"/>
          <p14:tracePt t="34251" x="8245475" y="1908175"/>
          <p14:tracePt t="34267" x="8235950" y="1898650"/>
          <p14:tracePt t="34284" x="8226425" y="1882775"/>
          <p14:tracePt t="34301" x="8201025" y="1866900"/>
          <p14:tracePt t="34317" x="8178800" y="1854200"/>
          <p14:tracePt t="34334" x="8147050" y="1844675"/>
          <p14:tracePt t="34352" x="8112125" y="1819275"/>
          <p14:tracePt t="34368" x="8080375" y="1806575"/>
          <p14:tracePt t="34385" x="8058150" y="1797050"/>
          <p14:tracePt t="34401" x="8016875" y="1790700"/>
          <p14:tracePt t="34417" x="7994650" y="1790700"/>
          <p14:tracePt t="34434" x="7972425" y="1790700"/>
          <p14:tracePt t="34451" x="7953375" y="1790700"/>
          <p14:tracePt t="34467" x="7931150" y="1790700"/>
          <p14:tracePt t="34484" x="7908925" y="1790700"/>
          <p14:tracePt t="34501" x="7867650" y="1790700"/>
          <p14:tracePt t="34518" x="7845425" y="1790700"/>
          <p14:tracePt t="34535" x="7816850" y="1790700"/>
          <p14:tracePt t="34551" x="7785100" y="1790700"/>
          <p14:tracePt t="34567" x="7756525" y="1790700"/>
          <p14:tracePt t="34584" x="7740650" y="1790700"/>
          <p14:tracePt t="34601" x="7724775" y="1790700"/>
          <p14:tracePt t="34618" x="7708900" y="1790700"/>
          <p14:tracePt t="34634" x="7699375" y="1790700"/>
          <p14:tracePt t="34651" x="7686675" y="1790700"/>
          <p14:tracePt t="34667" x="7673975" y="1790700"/>
          <p14:tracePt t="34684" x="7670800" y="1790700"/>
          <p14:tracePt t="34701" x="7670800" y="1800225"/>
          <p14:tracePt t="34717" x="7670800" y="1806575"/>
          <p14:tracePt t="34734" x="7670800" y="1816100"/>
          <p14:tracePt t="34751" x="7670800" y="1835150"/>
          <p14:tracePt t="34768" x="7670800" y="1844675"/>
          <p14:tracePt t="34785" x="7670800" y="1854200"/>
          <p14:tracePt t="34801" x="7670800" y="1860550"/>
          <p14:tracePt t="34817" x="7670800" y="1863725"/>
          <p14:tracePt t="34835" x="7670800" y="1885950"/>
          <p14:tracePt t="34851" x="7670800" y="1889125"/>
          <p14:tracePt t="34867" x="7670800" y="1898650"/>
          <p14:tracePt t="34885" x="7670800" y="1914525"/>
          <p14:tracePt t="34901" x="7670800" y="1920875"/>
          <p14:tracePt t="34918" x="7677150" y="1933575"/>
          <p14:tracePt t="34935" x="7683500" y="1946275"/>
          <p14:tracePt t="34951" x="7686675" y="1949450"/>
          <p14:tracePt t="34967" x="7693025" y="1955800"/>
          <p14:tracePt t="34985" x="7696200" y="1955800"/>
          <p14:tracePt t="35065" x="7696200" y="1958975"/>
          <p14:tracePt t="35071" x="7702550" y="1958975"/>
          <p14:tracePt t="35084" x="7718425" y="1968500"/>
          <p14:tracePt t="35101" x="7727950" y="1981200"/>
          <p14:tracePt t="35118" x="7737475" y="1990725"/>
          <p14:tracePt t="35135" x="7753350" y="1993900"/>
          <p14:tracePt t="35151" x="7772400" y="1993900"/>
          <p14:tracePt t="35167" x="7794625" y="2000250"/>
          <p14:tracePt t="35184" x="7835900" y="2000250"/>
          <p14:tracePt t="35201" x="7858125" y="2012950"/>
          <p14:tracePt t="35217" x="7889875" y="2019300"/>
          <p14:tracePt t="35234" x="7924800" y="2038350"/>
          <p14:tracePt t="35251" x="7953375" y="2041525"/>
          <p14:tracePt t="35267" x="7969250" y="2041525"/>
          <p14:tracePt t="35284" x="8004175" y="2041525"/>
          <p14:tracePt t="35302" x="8020050" y="2041525"/>
          <p14:tracePt t="35318" x="8039100" y="2041525"/>
          <p14:tracePt t="35335" x="8074025" y="2041525"/>
          <p14:tracePt t="35351" x="8086725" y="2041525"/>
          <p14:tracePt t="35367" x="8102600" y="2041525"/>
          <p14:tracePt t="35384" x="8118475" y="2041525"/>
          <p14:tracePt t="35401" x="8128000" y="2028825"/>
          <p14:tracePt t="35418" x="8134350" y="2019300"/>
          <p14:tracePt t="35434" x="8137525" y="2006600"/>
          <p14:tracePt t="35451" x="8143875" y="1990725"/>
          <p14:tracePt t="35468" x="8143875" y="1974850"/>
          <p14:tracePt t="35469" x="8143875" y="1968500"/>
          <p14:tracePt t="35484" x="8143875" y="1955800"/>
          <p14:tracePt t="35501" x="8143875" y="1943100"/>
          <p14:tracePt t="35517" x="8143875" y="1930400"/>
          <p14:tracePt t="35534" x="8143875" y="1920875"/>
          <p14:tracePt t="35551" x="8143875" y="1911350"/>
          <p14:tracePt t="35568" x="8143875" y="1898650"/>
          <p14:tracePt t="35601" x="8143875" y="1889125"/>
          <p14:tracePt t="35634" x="8140700" y="1876425"/>
          <p14:tracePt t="35651" x="8131175" y="1870075"/>
          <p14:tracePt t="35668" x="8118475" y="1860550"/>
          <p14:tracePt t="35684" x="8108950" y="1854200"/>
          <p14:tracePt t="35701" x="8093075" y="1851025"/>
          <p14:tracePt t="35718" x="8077200" y="1844675"/>
          <p14:tracePt t="35734" x="8067675" y="1841500"/>
          <p14:tracePt t="35751" x="8058150" y="1828800"/>
          <p14:tracePt t="35768" x="8035925" y="1825625"/>
          <p14:tracePt t="35784" x="8026400" y="1819275"/>
          <p14:tracePt t="35801" x="8016875" y="1816100"/>
          <p14:tracePt t="35818" x="7975600" y="1803400"/>
          <p14:tracePt t="35834" x="7953375" y="1790700"/>
          <p14:tracePt t="35851" x="7924800" y="1790700"/>
          <p14:tracePt t="35868" x="7889875" y="1790700"/>
          <p14:tracePt t="35884" x="7874000" y="1790700"/>
          <p14:tracePt t="35901" x="7864475" y="1790700"/>
          <p14:tracePt t="35917" x="7851775" y="1790700"/>
          <p14:tracePt t="35934" x="7842250" y="1790700"/>
          <p14:tracePt t="35951" x="7826375" y="1790700"/>
          <p14:tracePt t="35967" x="7810500" y="1790700"/>
          <p14:tracePt t="35985" x="7800975" y="1790700"/>
          <p14:tracePt t="36061" x="7797800" y="1790700"/>
          <p14:tracePt t="36075" x="7791450" y="1790700"/>
          <p14:tracePt t="36082" x="7781925" y="1793875"/>
          <p14:tracePt t="36089" x="7775575" y="1800225"/>
          <p14:tracePt t="36101" x="7772400" y="1800225"/>
          <p14:tracePt t="36117" x="7756525" y="1809750"/>
          <p14:tracePt t="36134" x="7747000" y="1819275"/>
          <p14:tracePt t="36151" x="7740650" y="1835150"/>
          <p14:tracePt t="36167" x="7731125" y="1851025"/>
          <p14:tracePt t="36184" x="7731125" y="1860550"/>
          <p14:tracePt t="36201" x="7724775" y="1870075"/>
          <p14:tracePt t="36217" x="7724775" y="1889125"/>
          <p14:tracePt t="36234" x="7724775" y="1898650"/>
          <p14:tracePt t="36251" x="7724775" y="1908175"/>
          <p14:tracePt t="36268" x="7724775" y="1924050"/>
          <p14:tracePt t="36284" x="7724775" y="1939925"/>
          <p14:tracePt t="36301" x="7724775" y="1943100"/>
          <p14:tracePt t="36317" x="7724775" y="1949450"/>
          <p14:tracePt t="36387" x="7724775" y="1952625"/>
          <p14:tracePt t="36409" x="7724775" y="1958975"/>
          <p14:tracePt t="36416" x="7727950" y="1962150"/>
          <p14:tracePt t="36423" x="7737475" y="1962150"/>
          <p14:tracePt t="36434" x="7743825" y="1968500"/>
          <p14:tracePt t="36451" x="7753350" y="1984375"/>
          <p14:tracePt t="36467" x="7762875" y="1984375"/>
          <p14:tracePt t="36484" x="7772400" y="1987550"/>
          <p14:tracePt t="36501" x="7791450" y="1987550"/>
          <p14:tracePt t="36517" x="7807325" y="1987550"/>
          <p14:tracePt t="36534" x="7823200" y="1987550"/>
          <p14:tracePt t="36550" x="7861300" y="1987550"/>
          <p14:tracePt t="36567" x="7877175" y="1987550"/>
          <p14:tracePt t="36584" x="7899400" y="1987550"/>
          <p14:tracePt t="36601" x="7912100" y="1987550"/>
          <p14:tracePt t="36617" x="7924800" y="1987550"/>
          <p14:tracePt t="36634" x="7934325" y="1987550"/>
          <p14:tracePt t="36650" x="7953375" y="1987550"/>
          <p14:tracePt t="36667" x="7962900" y="1987550"/>
          <p14:tracePt t="36684" x="7969250" y="1987550"/>
          <p14:tracePt t="36701" x="7981950" y="1974850"/>
          <p14:tracePt t="36718" x="7997825" y="1974850"/>
          <p14:tracePt t="36734" x="8007350" y="1974850"/>
          <p14:tracePt t="36751" x="8016875" y="1974850"/>
          <p14:tracePt t="36767" x="8026400" y="1974850"/>
          <p14:tracePt t="36784" x="8042275" y="1974850"/>
          <p14:tracePt t="36801" x="8058150" y="1974850"/>
          <p14:tracePt t="36817" x="8074025" y="1971675"/>
          <p14:tracePt t="36834" x="8096250" y="1965325"/>
          <p14:tracePt t="36851" x="8115300" y="1955800"/>
          <p14:tracePt t="36867" x="8128000" y="1949450"/>
          <p14:tracePt t="36884" x="8137525" y="1946275"/>
          <p14:tracePt t="36901" x="8156575" y="1946275"/>
          <p14:tracePt t="36917" x="8166100" y="1946275"/>
          <p14:tracePt t="36986" x="8166100" y="1939925"/>
          <p14:tracePt t="36993" x="8166100" y="1933575"/>
          <p14:tracePt t="37812" x="8153400" y="1924050"/>
          <p14:tracePt t="37819" x="8140700" y="1917700"/>
          <p14:tracePt t="37826" x="8128000" y="1905000"/>
          <p14:tracePt t="37834" x="8108950" y="1892300"/>
          <p14:tracePt t="37851" x="8083550" y="1860550"/>
          <p14:tracePt t="37867" x="8042275" y="1831975"/>
          <p14:tracePt t="37885" x="8023225" y="1806575"/>
          <p14:tracePt t="37918" x="7991475" y="1781175"/>
          <p14:tracePt t="37951" x="7972425" y="1762125"/>
          <p14:tracePt t="37968" x="7959725" y="1762125"/>
          <p14:tracePt t="37984" x="7943850" y="1762125"/>
          <p14:tracePt t="38001" x="7934325" y="1762125"/>
          <p14:tracePt t="38017" x="7918450" y="1762125"/>
          <p14:tracePt t="38034" x="7908925" y="1762125"/>
          <p14:tracePt t="38051" x="7893050" y="1762125"/>
          <p14:tracePt t="38067" x="7880350" y="1762125"/>
          <p14:tracePt t="38084" x="7870825" y="1762125"/>
          <p14:tracePt t="38100" x="7858125" y="1762125"/>
          <p14:tracePt t="38118" x="7839075" y="1762125"/>
          <p14:tracePt t="38134" x="7829550" y="1762125"/>
          <p14:tracePt t="38151" x="7820025" y="1762125"/>
          <p14:tracePt t="38168" x="7794625" y="1762125"/>
          <p14:tracePt t="38184" x="7785100" y="1768475"/>
          <p14:tracePt t="38201" x="7772400" y="1778000"/>
          <p14:tracePt t="38218" x="7759700" y="1787525"/>
          <p14:tracePt t="38234" x="7743825" y="1797050"/>
          <p14:tracePt t="38251" x="7734300" y="1809750"/>
          <p14:tracePt t="38268" x="7727950" y="1819275"/>
          <p14:tracePt t="38284" x="7727950" y="1828800"/>
          <p14:tracePt t="38301" x="7724775" y="1831975"/>
          <p14:tracePt t="38318" x="7718425" y="1838325"/>
          <p14:tracePt t="38334" x="7718425" y="1841500"/>
          <p14:tracePt t="38351" x="7718425" y="1847850"/>
          <p14:tracePt t="38368" x="7718425" y="1857375"/>
          <p14:tracePt t="38385" x="7715250" y="1857375"/>
          <p14:tracePt t="38423" x="7715250" y="1866900"/>
          <p14:tracePt t="38444" x="7715250" y="1873250"/>
          <p14:tracePt t="38451" x="7715250" y="1876425"/>
          <p14:tracePt t="38467" x="7715250" y="1885950"/>
          <p14:tracePt t="38484" x="7715250" y="1892300"/>
          <p14:tracePt t="38501" x="7715250" y="1901825"/>
          <p14:tracePt t="38616" x="7715250" y="1908175"/>
          <p14:tracePt t="38623" x="7715250" y="1911350"/>
          <p14:tracePt t="38637" x="7715250" y="1917700"/>
          <p14:tracePt t="38650" x="7715250" y="1920875"/>
          <p14:tracePt t="38667" x="7724775" y="1920875"/>
          <p14:tracePt t="38684" x="7734300" y="1927225"/>
          <p14:tracePt t="38701" x="7769225" y="1943100"/>
          <p14:tracePt t="38717" x="7813675" y="1962150"/>
          <p14:tracePt t="38734" x="7851775" y="1974850"/>
          <p14:tracePt t="38750" x="7915275" y="1987550"/>
          <p14:tracePt t="38767" x="7959725" y="1993900"/>
          <p14:tracePt t="38783" x="7991475" y="1993900"/>
          <p14:tracePt t="38800" x="8045450" y="1993900"/>
          <p14:tracePt t="38817" x="8089900" y="1993900"/>
          <p14:tracePt t="38834" x="8140700" y="1993900"/>
          <p14:tracePt t="38850" x="8204200" y="1984375"/>
          <p14:tracePt t="38867" x="8232775" y="1984375"/>
          <p14:tracePt t="38884" x="8255000" y="1984375"/>
          <p14:tracePt t="38901" x="8277225" y="1984375"/>
          <p14:tracePt t="38917" x="8293100" y="1984375"/>
          <p14:tracePt t="38934" x="8296275" y="1984375"/>
          <p14:tracePt t="39149" x="8293100" y="2012950"/>
          <p14:tracePt t="39156" x="8277225" y="2060575"/>
          <p14:tracePt t="39167" x="8261350" y="2120900"/>
          <p14:tracePt t="39184" x="8210550" y="2270125"/>
          <p14:tracePt t="39200" x="8169275" y="2371725"/>
          <p14:tracePt t="39217" x="8147050" y="2447925"/>
          <p14:tracePt t="39234" x="8108950" y="2540000"/>
          <p14:tracePt t="39250" x="8096250" y="2603500"/>
          <p14:tracePt t="39267" x="8083550" y="2641600"/>
          <p14:tracePt t="39284" x="8064500" y="2689225"/>
          <p14:tracePt t="39300" x="8039100" y="2730500"/>
          <p14:tracePt t="39317" x="8013700" y="2755900"/>
          <p14:tracePt t="39334" x="7969250" y="2797175"/>
          <p14:tracePt t="39350" x="7937500" y="2822575"/>
          <p14:tracePt t="39368" x="7899400" y="2851150"/>
          <p14:tracePt t="39384" x="7854950" y="2867025"/>
          <p14:tracePt t="39400" x="7832725" y="2879725"/>
          <p14:tracePt t="39417" x="7804150" y="2879725"/>
          <p14:tracePt t="39433" x="7769225" y="2879725"/>
          <p14:tracePt t="39450" x="7727950" y="2879725"/>
          <p14:tracePt t="39468" x="7680325" y="2870200"/>
          <p14:tracePt t="39484" x="7632700" y="2851150"/>
          <p14:tracePt t="39501" x="7594600" y="2832100"/>
          <p14:tracePt t="39517" x="7569200" y="2813050"/>
          <p14:tracePt t="39534" x="7518400" y="2752725"/>
          <p14:tracePt t="39550" x="7483475" y="2698750"/>
          <p14:tracePt t="39567" x="7461250" y="2632075"/>
          <p14:tracePt t="39569" x="7454900" y="2613025"/>
          <p14:tracePt t="39584" x="7442200" y="2574925"/>
          <p14:tracePt t="39600" x="7429500" y="2536825"/>
          <p14:tracePt t="39617" x="7416800" y="2514600"/>
          <p14:tracePt t="39634" x="7407275" y="2492375"/>
          <p14:tracePt t="39651" x="7407275" y="2482850"/>
          <p14:tracePt t="39667" x="7407275" y="2473325"/>
          <p14:tracePt t="39684" x="7407275" y="2447925"/>
          <p14:tracePt t="39701" x="7407275" y="2432050"/>
          <p14:tracePt t="39717" x="7407275" y="2416175"/>
          <p14:tracePt t="39734" x="7407275" y="2387600"/>
          <p14:tracePt t="39750" x="7407275" y="2378075"/>
          <p14:tracePt t="39790" x="7400925" y="2378075"/>
          <p14:tracePt t="39804" x="7397750" y="2378075"/>
          <p14:tracePt t="39818" x="7391400" y="2378075"/>
          <p14:tracePt t="39847" x="7391400" y="2381250"/>
          <p14:tracePt t="39855" x="7388225" y="2384425"/>
          <p14:tracePt t="39868" x="7388225" y="2393950"/>
          <p14:tracePt t="39884" x="7388225" y="2409825"/>
          <p14:tracePt t="39901" x="7388225" y="2419350"/>
          <p14:tracePt t="39917" x="7381875" y="2428875"/>
          <p14:tracePt t="39934" x="7362825" y="2470150"/>
          <p14:tracePt t="39950" x="7362825" y="2492375"/>
          <p14:tracePt t="39968" x="7362825" y="2533650"/>
          <p14:tracePt t="39983" x="7362825" y="2549525"/>
          <p14:tracePt t="40000" x="7362825" y="2559050"/>
          <p14:tracePt t="40017" x="7362825" y="2578100"/>
          <p14:tracePt t="40033" x="7362825" y="2587625"/>
          <p14:tracePt t="40050" x="7362825" y="2597150"/>
          <p14:tracePt t="40096" x="7362825" y="2590800"/>
          <p14:tracePt t="40103" x="7362825" y="2587625"/>
          <p14:tracePt t="40117" x="7362825" y="2559050"/>
          <p14:tracePt t="40134" x="7362825" y="2527300"/>
          <p14:tracePt t="40150" x="7378700" y="2482850"/>
          <p14:tracePt t="40167" x="7378700" y="2397125"/>
          <p14:tracePt t="40184" x="7388225" y="2336800"/>
          <p14:tracePt t="40201" x="7388225" y="2282825"/>
          <p14:tracePt t="40217" x="7388225" y="2222500"/>
          <p14:tracePt t="40234" x="7388225" y="2193925"/>
          <p14:tracePt t="40250" x="7388225" y="2171700"/>
          <p14:tracePt t="40267" x="7388225" y="2155825"/>
          <p14:tracePt t="40284" x="7388225" y="2146300"/>
          <p14:tracePt t="40300" x="7388225" y="2139950"/>
          <p14:tracePt t="40374" x="7388225" y="2143125"/>
          <p14:tracePt t="40381" x="7388225" y="2146300"/>
          <p14:tracePt t="40388" x="7388225" y="2152650"/>
          <p14:tracePt t="40400" x="7388225" y="2159000"/>
          <p14:tracePt t="40417" x="7385050" y="2184400"/>
          <p14:tracePt t="40433" x="7378700" y="2206625"/>
          <p14:tracePt t="40450" x="7366000" y="2244725"/>
          <p14:tracePt t="40467" x="7353300" y="2308225"/>
          <p14:tracePt t="40484" x="7346950" y="2336800"/>
          <p14:tracePt t="40500" x="7340600" y="2374900"/>
          <p14:tracePt t="40517" x="7334250" y="2409825"/>
          <p14:tracePt t="40534" x="7334250" y="2438400"/>
          <p14:tracePt t="40551" x="7327900" y="2466975"/>
          <p14:tracePt t="40567" x="7327900" y="2479675"/>
          <p14:tracePt t="40584" x="7327900" y="2489200"/>
          <p14:tracePt t="40601" x="7327900" y="2505075"/>
          <p14:tracePt t="40617" x="7327900" y="2514600"/>
          <p14:tracePt t="40681" x="7327900" y="2508250"/>
          <p14:tracePt t="40687" x="7327900" y="2505075"/>
          <p14:tracePt t="40701" x="7327900" y="2492375"/>
          <p14:tracePt t="40717" x="7327900" y="2463800"/>
          <p14:tracePt t="40734" x="7327900" y="2441575"/>
          <p14:tracePt t="40751" x="7327900" y="2403475"/>
          <p14:tracePt t="40767" x="7318375" y="2378075"/>
          <p14:tracePt t="40784" x="7305675" y="2355850"/>
          <p14:tracePt t="40801" x="7305675" y="2343150"/>
          <p14:tracePt t="40817" x="7305675" y="2330450"/>
          <p14:tracePt t="40834" x="7305675" y="2320925"/>
          <p14:tracePt t="40944" x="7305675" y="2324100"/>
          <p14:tracePt t="40951" x="7305675" y="2327275"/>
          <p14:tracePt t="40957" x="7305675" y="2333625"/>
          <p14:tracePt t="40967" x="7305675" y="2339975"/>
          <p14:tracePt t="40984" x="7305675" y="2349500"/>
          <p14:tracePt t="41001" x="7305675" y="2368550"/>
          <p14:tracePt t="41017" x="7305675" y="2378075"/>
          <p14:tracePt t="41034" x="7305675" y="2393950"/>
          <p14:tracePt t="41050" x="7315200" y="2435225"/>
          <p14:tracePt t="41067" x="7318375" y="2451100"/>
          <p14:tracePt t="41083" x="7318375" y="2460625"/>
          <p14:tracePt t="41100" x="7318375" y="2479675"/>
          <p14:tracePt t="41117" x="7318375" y="2489200"/>
          <p14:tracePt t="41133" x="7318375" y="2498725"/>
          <p14:tracePt t="41151" x="7318375" y="2505075"/>
          <p14:tracePt t="41214" x="7318375" y="2501900"/>
          <p14:tracePt t="41221" x="7318375" y="2498725"/>
          <p14:tracePt t="41235" x="7318375" y="2489200"/>
          <p14:tracePt t="41251" x="7324725" y="2476500"/>
          <p14:tracePt t="41267" x="7324725" y="2463800"/>
          <p14:tracePt t="41284" x="7324725" y="2454275"/>
          <p14:tracePt t="41300" x="7324725" y="2447925"/>
          <p14:tracePt t="41317" x="7324725" y="2444750"/>
          <p14:tracePt t="41334" x="7324725" y="2438400"/>
          <p14:tracePt t="41350" x="7324725" y="2432050"/>
          <p14:tracePt t="41367" x="7327900" y="2428875"/>
          <p14:tracePt t="41707" x="7334250" y="2428875"/>
          <p14:tracePt t="41713" x="7340600" y="2428875"/>
          <p14:tracePt t="41720" x="7343775" y="2428875"/>
          <p14:tracePt t="41734" x="7353300" y="2428875"/>
          <p14:tracePt t="41750" x="7375525" y="2416175"/>
          <p14:tracePt t="41767" x="7388225" y="24130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0" y="0"/>
            <a:ext cx="4000500" cy="695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339933"/>
                </a:solidFill>
              </a:rPr>
              <a:t>B. Les différentes </a:t>
            </a:r>
            <a:r>
              <a:rPr lang="fr-FR" altLang="fr-FR" sz="2000" u="sng">
                <a:solidFill>
                  <a:srgbClr val="339933"/>
                </a:solidFill>
              </a:rPr>
              <a:t>flores</a:t>
            </a:r>
            <a:r>
              <a:rPr lang="fr-FR" altLang="fr-FR" sz="2000">
                <a:solidFill>
                  <a:srgbClr val="339933"/>
                </a:solidFill>
              </a:rPr>
              <a:t>  successives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339933"/>
                </a:solidFill>
              </a:rPr>
              <a:t>	</a:t>
            </a:r>
            <a:r>
              <a:rPr lang="fr-FR" altLang="fr-FR" sz="2000">
                <a:solidFill>
                  <a:srgbClr val="FF3399"/>
                </a:solidFill>
              </a:rPr>
              <a:t>- Au Précambrien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Peu d’activités biol., surtout des procaryotes, en fin de cette période tous les groupes d’algues sont représentés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/>
              <a:t>	</a:t>
            </a:r>
            <a:r>
              <a:rPr lang="fr-FR" altLang="fr-FR" sz="2000">
                <a:solidFill>
                  <a:srgbClr val="FF3399"/>
                </a:solidFill>
              </a:rPr>
              <a:t>- Au Ire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Début riche en foss. d’algues; spores et sporanges de pl. terrestres, 1er foss. de ptérido.  apparaissent au silurien;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Au carbonifère les foss. des ptérido. arbor.  donnent le </a:t>
            </a:r>
            <a:r>
              <a:rPr lang="fr-FR" altLang="fr-FR" sz="1800" u="sng"/>
              <a:t>charbon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Fin Ire  rencontre de foss. de gymno.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/>
              <a:t>	</a:t>
            </a:r>
            <a:r>
              <a:rPr lang="fr-FR" altLang="fr-FR" sz="2000">
                <a:solidFill>
                  <a:srgbClr val="FF3399"/>
                </a:solidFill>
              </a:rPr>
              <a:t>- Au IIre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Régression des ptérido.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Extension des gymno.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Fin jurassique « apparition brutale » des angio. (« explosion »)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/>
              <a:t>	</a:t>
            </a:r>
            <a:r>
              <a:rPr lang="fr-FR" altLang="fr-FR" sz="2000">
                <a:solidFill>
                  <a:srgbClr val="FF3399"/>
                </a:solidFill>
              </a:rPr>
              <a:t>- Depuis le IIIre (- 65 MA)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Régression des ptérido. et des gymno.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Très large domination des angio. (plus de 250 000 esp. décrites)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/>
          </a:p>
        </p:txBody>
      </p:sp>
      <p:pic>
        <p:nvPicPr>
          <p:cNvPr id="7171" name="Picture 3" descr="0649_Pal_expose_evolution_vegetaux_schema_348_500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90488"/>
            <a:ext cx="4929187" cy="676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558"/>
    </mc:Choice>
    <mc:Fallback xmlns="">
      <p:transition spd="slow" advTm="210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59" x="7886700" y="5200650"/>
          <p14:tracePt t="5966" x="7947025" y="5194300"/>
          <p14:tracePt t="5975" x="8026400" y="5194300"/>
          <p14:tracePt t="5992" x="8197850" y="5200650"/>
          <p14:tracePt t="6025" x="8747125" y="5359400"/>
          <p14:tracePt t="6536" x="9109075" y="6524625"/>
          <p14:tracePt t="6544" x="8832850" y="6451600"/>
          <p14:tracePt t="6563" x="8353425" y="6356350"/>
          <p14:tracePt t="6579" x="7759700" y="6280150"/>
          <p14:tracePt t="6597" x="7353300" y="6254750"/>
          <p14:tracePt t="6616" x="6743700" y="6254750"/>
          <p14:tracePt t="6642" x="6245225" y="6308725"/>
          <p14:tracePt t="6677" x="5797550" y="6457950"/>
          <p14:tracePt t="6693" x="5667375" y="6521450"/>
          <p14:tracePt t="6709" x="5600700" y="6553200"/>
          <p14:tracePt t="6725" x="5511800" y="6584950"/>
          <p14:tracePt t="6741" x="5410200" y="6626225"/>
          <p14:tracePt t="6759" x="5238750" y="6711950"/>
          <p14:tracePt t="6775" x="5133975" y="6772275"/>
          <p14:tracePt t="6791" x="5054600" y="6819900"/>
          <p14:tracePt t="6808" x="4978400" y="6854825"/>
          <p14:tracePt t="6825" x="4956175" y="6854825"/>
          <p14:tracePt t="6841" x="4937125" y="6854825"/>
          <p14:tracePt t="6858" x="4924425" y="6854825"/>
          <p14:tracePt t="6875" x="4918075" y="6854825"/>
          <p14:tracePt t="6892" x="4905375" y="6854825"/>
          <p14:tracePt t="6908" x="4889500" y="6854825"/>
          <p14:tracePt t="6926" x="4879975" y="6854825"/>
          <p14:tracePt t="6943" x="4864100" y="6854825"/>
          <p14:tracePt t="6959" x="4854575" y="6848475"/>
          <p14:tracePt t="6975" x="4845050" y="6832600"/>
          <p14:tracePt t="6992" x="4813300" y="6797675"/>
          <p14:tracePt t="7008" x="4787900" y="6740525"/>
          <p14:tracePt t="7025" x="4746625" y="6651625"/>
          <p14:tracePt t="7042" x="4705350" y="6492875"/>
          <p14:tracePt t="7058" x="4683125" y="6416675"/>
          <p14:tracePt t="7076" x="4670425" y="6372225"/>
          <p14:tracePt t="7092" x="4651375" y="6321425"/>
          <p14:tracePt t="7109" x="4641850" y="6311900"/>
          <p14:tracePt t="7125" x="4625975" y="6302375"/>
          <p14:tracePt t="7142" x="4613275" y="6292850"/>
          <p14:tracePt t="7158" x="4603750" y="6286500"/>
          <p14:tracePt t="7175" x="4591050" y="6286500"/>
          <p14:tracePt t="7192" x="4587875" y="6286500"/>
          <p14:tracePt t="7208" x="4572000" y="6286500"/>
          <p14:tracePt t="7225" x="4562475" y="6286500"/>
          <p14:tracePt t="7242" x="4552950" y="6286500"/>
          <p14:tracePt t="7258" x="4543425" y="6286500"/>
          <p14:tracePt t="7778" x="4543425" y="6264275"/>
          <p14:tracePt t="7784" x="4543425" y="6238875"/>
          <p14:tracePt t="7791" x="4543425" y="6207125"/>
          <p14:tracePt t="7808" x="4546600" y="6143625"/>
          <p14:tracePt t="7825" x="4552950" y="6083300"/>
          <p14:tracePt t="7845" x="4572000" y="6013450"/>
          <p14:tracePt t="7858" x="4578350" y="5975350"/>
          <p14:tracePt t="7892" x="4603750" y="5889625"/>
          <p14:tracePt t="7925" x="4610100" y="5829300"/>
          <p14:tracePt t="7942" x="4610100" y="5797550"/>
          <p14:tracePt t="7958" x="4616450" y="5765800"/>
          <p14:tracePt t="7975" x="4616450" y="5743575"/>
          <p14:tracePt t="7991" x="4616450" y="5705475"/>
          <p14:tracePt t="8008" x="4616450" y="5683250"/>
          <p14:tracePt t="8027" x="4622800" y="5641975"/>
          <p14:tracePt t="8041" x="4629150" y="5619750"/>
          <p14:tracePt t="8058" x="4629150" y="5597525"/>
          <p14:tracePt t="8075" x="4629150" y="5581650"/>
          <p14:tracePt t="8091" x="4629150" y="5546725"/>
          <p14:tracePt t="8108" x="4629150" y="5537200"/>
          <p14:tracePt t="8125" x="4629150" y="5527675"/>
          <p14:tracePt t="8141" x="4629150" y="5524500"/>
          <p14:tracePt t="8177" x="4629150" y="5530850"/>
          <p14:tracePt t="8184" x="4629150" y="5534025"/>
          <p14:tracePt t="8191" x="4629150" y="5540375"/>
          <p14:tracePt t="8208" x="4629150" y="5568950"/>
          <p14:tracePt t="8226" x="4629150" y="5622925"/>
          <p14:tracePt t="8242" x="4629150" y="5661025"/>
          <p14:tracePt t="8258" x="4629150" y="5702300"/>
          <p14:tracePt t="8275" x="4629150" y="5765800"/>
          <p14:tracePt t="8292" x="4629150" y="5803900"/>
          <p14:tracePt t="8308" x="4629150" y="5845175"/>
          <p14:tracePt t="8326" x="4629150" y="5924550"/>
          <p14:tracePt t="8342" x="4629150" y="5969000"/>
          <p14:tracePt t="8358" x="4629150" y="6003925"/>
          <p14:tracePt t="8376" x="4635500" y="6038850"/>
          <p14:tracePt t="8391" x="4635500" y="6061075"/>
          <p14:tracePt t="8408" x="4635500" y="6070600"/>
          <p14:tracePt t="8425" x="4635500" y="6086475"/>
          <p14:tracePt t="8441" x="4635500" y="6096000"/>
          <p14:tracePt t="8458" x="4635500" y="6108700"/>
          <p14:tracePt t="8475" x="4635500" y="6124575"/>
          <p14:tracePt t="8491" x="4635500" y="6134100"/>
          <p14:tracePt t="8508" x="4635500" y="6140450"/>
          <p14:tracePt t="8525" x="4635500" y="6149975"/>
          <p14:tracePt t="8541" x="4635500" y="6159500"/>
          <p14:tracePt t="8558" x="4635500" y="6165850"/>
          <p14:tracePt t="8591" x="4635500" y="6169025"/>
          <p14:tracePt t="8608" x="4635500" y="6178550"/>
          <p14:tracePt t="8625" x="4635500" y="6184900"/>
          <p14:tracePt t="8683" x="4635500" y="6188075"/>
          <p14:tracePt t="8711" x="4635500" y="6194425"/>
          <p14:tracePt t="8719" x="4635500" y="6197600"/>
          <p14:tracePt t="8819" x="4632325" y="6197600"/>
          <p14:tracePt t="8911" x="4629150" y="6197600"/>
          <p14:tracePt t="8941" x="4622800" y="6197600"/>
          <p14:tracePt t="8976" x="4619625" y="6197600"/>
          <p14:tracePt t="9432" x="4619625" y="6188075"/>
          <p14:tracePt t="9440" x="4613275" y="6175375"/>
          <p14:tracePt t="9446" x="4613275" y="6162675"/>
          <p14:tracePt t="9460" x="4613275" y="6127750"/>
          <p14:tracePt t="9475" x="4600575" y="6083300"/>
          <p14:tracePt t="9492" x="4600575" y="6038850"/>
          <p14:tracePt t="9525" x="4594225" y="5873750"/>
          <p14:tracePt t="9559" x="4594225" y="5734050"/>
          <p14:tracePt t="9575" x="4594225" y="5699125"/>
          <p14:tracePt t="9591" x="4597400" y="5654675"/>
          <p14:tracePt t="9608" x="4597400" y="5610225"/>
          <p14:tracePt t="9625" x="4603750" y="5568950"/>
          <p14:tracePt t="9642" x="4610100" y="5524500"/>
          <p14:tracePt t="9659" x="4610100" y="5470525"/>
          <p14:tracePt t="9675" x="4610100" y="5448300"/>
          <p14:tracePt t="9692" x="4610100" y="5419725"/>
          <p14:tracePt t="9709" x="4610100" y="5391150"/>
          <p14:tracePt t="9725" x="4610100" y="5378450"/>
          <p14:tracePt t="9741" x="4610100" y="5368925"/>
          <p14:tracePt t="9759" x="4610100" y="5346700"/>
          <p14:tracePt t="9775" x="4610100" y="5324475"/>
          <p14:tracePt t="9791" x="4610100" y="5302250"/>
          <p14:tracePt t="9809" x="4610100" y="5283200"/>
          <p14:tracePt t="9825" x="4610100" y="5260975"/>
          <p14:tracePt t="9841" x="4610100" y="5251450"/>
          <p14:tracePt t="9858" x="4610100" y="5232400"/>
          <p14:tracePt t="9875" x="4610100" y="5203825"/>
          <p14:tracePt t="9891" x="4610100" y="5194300"/>
          <p14:tracePt t="9909" x="4610100" y="5168900"/>
          <p14:tracePt t="9925" x="4610100" y="5153025"/>
          <p14:tracePt t="9941" x="4610100" y="5143500"/>
          <p14:tracePt t="9959" x="4606925" y="5127625"/>
          <p14:tracePt t="9974" x="4597400" y="5111750"/>
          <p14:tracePt t="9991" x="4591050" y="5102225"/>
          <p14:tracePt t="10009" x="4581525" y="5083175"/>
          <p14:tracePt t="10025" x="4578350" y="5060950"/>
          <p14:tracePt t="10041" x="4578350" y="5051425"/>
          <p14:tracePt t="10058" x="4578350" y="5032375"/>
          <p14:tracePt t="10850" x="4581525" y="4987925"/>
          <p14:tracePt t="10857" x="4600575" y="4914900"/>
          <p14:tracePt t="10865" x="4616450" y="4845050"/>
          <p14:tracePt t="10875" x="4625975" y="4784725"/>
          <p14:tracePt t="10891" x="4641850" y="4667250"/>
          <p14:tracePt t="10908" x="4673600" y="4543425"/>
          <p14:tracePt t="10941" x="4673600" y="4429125"/>
          <p14:tracePt t="10975" x="4679950" y="4324350"/>
          <p14:tracePt t="10991" x="4686300" y="4286250"/>
          <p14:tracePt t="11012" x="4699000" y="4197350"/>
          <p14:tracePt t="11024" x="4711700" y="4146550"/>
          <p14:tracePt t="11041" x="4727575" y="4079875"/>
          <p14:tracePt t="11058" x="4740275" y="4010025"/>
          <p14:tracePt t="11075" x="4749800" y="3956050"/>
          <p14:tracePt t="11091" x="4756150" y="3911600"/>
          <p14:tracePt t="11108" x="4762500" y="3848100"/>
          <p14:tracePt t="11125" x="4768850" y="3803650"/>
          <p14:tracePt t="11141" x="4781550" y="3765550"/>
          <p14:tracePt t="11159" x="4794250" y="3702050"/>
          <p14:tracePt t="11175" x="4800600" y="3657600"/>
          <p14:tracePt t="11193" x="4806950" y="3597275"/>
          <p14:tracePt t="11208" x="4806950" y="3575050"/>
          <p14:tracePt t="11225" x="4806950" y="3546475"/>
          <p14:tracePt t="11242" x="4806950" y="3530600"/>
          <p14:tracePt t="11258" x="4806950" y="3521075"/>
          <p14:tracePt t="11275" x="4806950" y="3514725"/>
          <p14:tracePt t="11849" x="4806950" y="3476625"/>
          <p14:tracePt t="11856" x="4806950" y="3419475"/>
          <p14:tracePt t="11862" x="4806950" y="3362325"/>
          <p14:tracePt t="11875" x="4806950" y="3314700"/>
          <p14:tracePt t="11891" x="4791075" y="3108325"/>
          <p14:tracePt t="11908" x="4791075" y="3013075"/>
          <p14:tracePt t="11941" x="4775200" y="2755900"/>
          <p14:tracePt t="11975" x="4765675" y="2600325"/>
          <p14:tracePt t="11991" x="4765675" y="2514600"/>
          <p14:tracePt t="12008" x="4765675" y="2463800"/>
          <p14:tracePt t="12025" x="4765675" y="2419350"/>
          <p14:tracePt t="12041" x="4765675" y="2355850"/>
          <p14:tracePt t="12058" x="4765675" y="2327275"/>
          <p14:tracePt t="12075" x="4765675" y="2298700"/>
          <p14:tracePt t="12091" x="4765675" y="2266950"/>
          <p14:tracePt t="12108" x="4765675" y="2235200"/>
          <p14:tracePt t="12124" x="4765675" y="2219325"/>
          <p14:tracePt t="12142" x="4765675" y="2193925"/>
          <p14:tracePt t="12158" x="4765675" y="2178050"/>
          <p14:tracePt t="12175" x="4765675" y="2168525"/>
          <p14:tracePt t="12191" x="4765675" y="2155825"/>
          <p14:tracePt t="12208" x="4765675" y="2139950"/>
          <p14:tracePt t="12241" x="4762500" y="2139950"/>
          <p14:tracePt t="12258" x="4756150" y="2139950"/>
          <p14:tracePt t="12704" x="4756150" y="2101850"/>
          <p14:tracePt t="12711" x="4749800" y="2041525"/>
          <p14:tracePt t="12725" x="4733925" y="1955800"/>
          <p14:tracePt t="12741" x="4724400" y="1885950"/>
          <p14:tracePt t="12758" x="4724400" y="1812925"/>
          <p14:tracePt t="12775" x="4718050" y="1717675"/>
          <p14:tracePt t="12791" x="4718050" y="1657350"/>
          <p14:tracePt t="12825" x="4718050" y="1543050"/>
          <p14:tracePt t="12858" x="4718050" y="1463675"/>
          <p14:tracePt t="12875" x="4718050" y="1393825"/>
          <p14:tracePt t="12891" x="4718050" y="1339850"/>
          <p14:tracePt t="12908" x="4718050" y="1298575"/>
          <p14:tracePt t="12925" x="4718050" y="1263650"/>
          <p14:tracePt t="12941" x="4718050" y="1241425"/>
          <p14:tracePt t="12958" x="4718050" y="1225550"/>
          <p14:tracePt t="12975" x="4718050" y="1209675"/>
          <p14:tracePt t="12991" x="4718050" y="1196975"/>
          <p14:tracePt t="13008" x="4718050" y="1187450"/>
          <p14:tracePt t="13025" x="4711700" y="1158875"/>
          <p14:tracePt t="13041" x="4711700" y="1130300"/>
          <p14:tracePt t="13058" x="4705350" y="1108075"/>
          <p14:tracePt t="13075" x="4705350" y="1079500"/>
          <p14:tracePt t="13091" x="4705350" y="1066800"/>
          <p14:tracePt t="13108" x="4705350" y="1057275"/>
          <p14:tracePt t="13124" x="4702175" y="1035050"/>
          <p14:tracePt t="13141" x="4686300" y="1019175"/>
          <p14:tracePt t="13158" x="4679950" y="1003300"/>
          <p14:tracePt t="13175" x="4673600" y="977900"/>
          <p14:tracePt t="13192" x="4670425" y="968375"/>
          <p14:tracePt t="13208" x="4670425" y="958850"/>
          <p14:tracePt t="13224" x="4664075" y="936625"/>
          <p14:tracePt t="13241" x="4664075" y="927100"/>
          <p14:tracePt t="13258" x="4660900" y="917575"/>
          <p14:tracePt t="13274" x="4660900" y="904875"/>
          <p14:tracePt t="13291" x="4654550" y="889000"/>
          <p14:tracePt t="13308" x="4654550" y="879475"/>
          <p14:tracePt t="13324" x="4651375" y="857250"/>
          <p14:tracePt t="13341" x="4638675" y="828675"/>
          <p14:tracePt t="13358" x="4629150" y="812800"/>
          <p14:tracePt t="13374" x="4610100" y="771525"/>
          <p14:tracePt t="13391" x="4606925" y="755650"/>
          <p14:tracePt t="13408" x="4600575" y="746125"/>
          <p14:tracePt t="13425" x="4594225" y="720725"/>
          <p14:tracePt t="13441" x="4594225" y="708025"/>
          <p14:tracePt t="13458" x="4594225" y="698500"/>
          <p14:tracePt t="13474" x="4594225" y="695325"/>
          <p14:tracePt t="13491" x="4584700" y="688975"/>
          <p14:tracePt t="13507" x="4575175" y="685800"/>
          <p14:tracePt t="13524" x="4575175" y="673100"/>
          <p14:tracePt t="13541" x="4568825" y="673100"/>
          <p14:tracePt t="13573" x="4568825" y="669925"/>
          <p14:tracePt t="13588" x="4565650" y="669925"/>
          <p14:tracePt t="13610" x="4565650" y="663575"/>
          <p14:tracePt t="13617" x="4559300" y="663575"/>
          <p14:tracePt t="13624" x="4556125" y="663575"/>
          <p14:tracePt t="13641" x="4549775" y="660400"/>
          <p14:tracePt t="13658" x="4546600" y="660400"/>
          <p14:tracePt t="13674" x="4530725" y="660400"/>
          <p14:tracePt t="13691" x="4524375" y="654050"/>
          <p14:tracePt t="22074" x="4479925" y="654050"/>
          <p14:tracePt t="22081" x="4410075" y="654050"/>
          <p14:tracePt t="22090" x="4343400" y="654050"/>
          <p14:tracePt t="22107" x="4225925" y="654050"/>
          <p14:tracePt t="22124" x="4019550" y="654050"/>
          <p14:tracePt t="22140" x="3914775" y="654050"/>
          <p14:tracePt t="22158" x="3835400" y="654050"/>
          <p14:tracePt t="22190" x="3619500" y="676275"/>
          <p14:tracePt t="22223" x="3400425" y="714375"/>
          <p14:tracePt t="22240" x="3324225" y="736600"/>
          <p14:tracePt t="22257" x="3270250" y="758825"/>
          <p14:tracePt t="22274" x="3184525" y="784225"/>
          <p14:tracePt t="22290" x="3146425" y="815975"/>
          <p14:tracePt t="22307" x="3092450" y="844550"/>
          <p14:tracePt t="22323" x="3013075" y="892175"/>
          <p14:tracePt t="22340" x="2959100" y="920750"/>
          <p14:tracePt t="22357" x="2921000" y="952500"/>
          <p14:tracePt t="22374" x="2835275" y="1003300"/>
          <p14:tracePt t="22390" x="2797175" y="1028700"/>
          <p14:tracePt t="22407" x="2752725" y="1047750"/>
          <p14:tracePt t="22424" x="2686050" y="1095375"/>
          <p14:tracePt t="22440" x="2638425" y="1114425"/>
          <p14:tracePt t="22457" x="2600325" y="1139825"/>
          <p14:tracePt t="22474" x="2536825" y="1171575"/>
          <p14:tracePt t="22490" x="2479675" y="1206500"/>
          <p14:tracePt t="22507" x="2432050" y="1225550"/>
          <p14:tracePt t="22524" x="2378075" y="1244600"/>
          <p14:tracePt t="22540" x="2352675" y="1263650"/>
          <p14:tracePt t="22557" x="2308225" y="1276350"/>
          <p14:tracePt t="22574" x="2266950" y="1295400"/>
          <p14:tracePt t="22590" x="2219325" y="1308100"/>
          <p14:tracePt t="22607" x="2174875" y="1327150"/>
          <p14:tracePt t="22623" x="2111375" y="1339850"/>
          <p14:tracePt t="22640" x="2089150" y="1339850"/>
          <p14:tracePt t="22657" x="2044700" y="1339850"/>
          <p14:tracePt t="22674" x="1997075" y="1339850"/>
          <p14:tracePt t="22690" x="1974850" y="1339850"/>
          <p14:tracePt t="22707" x="1965325" y="1339850"/>
          <p14:tracePt t="23087" x="1936750" y="1327150"/>
          <p14:tracePt t="23093" x="1908175" y="1314450"/>
          <p14:tracePt t="23108" x="1828800" y="1266825"/>
          <p14:tracePt t="23123" x="1727200" y="1216025"/>
          <p14:tracePt t="23140" x="1647825" y="1177925"/>
          <p14:tracePt t="23173" x="1527175" y="1130300"/>
          <p14:tracePt t="23207" x="1454150" y="1098550"/>
          <p14:tracePt t="23223" x="1444625" y="1098550"/>
          <p14:tracePt t="23240" x="1435100" y="1089025"/>
          <p14:tracePt t="23257" x="1422400" y="1079500"/>
          <p14:tracePt t="23273" x="1406525" y="1073150"/>
          <p14:tracePt t="23291" x="1397000" y="1063625"/>
          <p14:tracePt t="23307" x="1381125" y="1063625"/>
          <p14:tracePt t="23324" x="1371600" y="1063625"/>
          <p14:tracePt t="23341" x="1355725" y="1060450"/>
          <p14:tracePt t="23357" x="1343025" y="1060450"/>
          <p14:tracePt t="23373" x="1336675" y="1054100"/>
          <p14:tracePt t="23390" x="1330325" y="1047750"/>
          <p14:tracePt t="23407" x="1330325" y="1038225"/>
          <p14:tracePt t="23424" x="1330325" y="1035050"/>
          <p14:tracePt t="23440" x="1330325" y="1028700"/>
          <p14:tracePt t="23457" x="1330325" y="1025525"/>
          <p14:tracePt t="23473" x="1330325" y="1016000"/>
          <p14:tracePt t="23490" x="1330325" y="1009650"/>
          <p14:tracePt t="23507" x="1327150" y="1009650"/>
          <p14:tracePt t="23540" x="1327150" y="1003300"/>
          <p14:tracePt t="23757" x="1327150" y="1000125"/>
          <p14:tracePt t="23785" x="1327150" y="993775"/>
          <p14:tracePt t="23799" x="1327150" y="984250"/>
          <p14:tracePt t="23820" x="1327150" y="981075"/>
          <p14:tracePt t="23828" x="1333500" y="981075"/>
          <p14:tracePt t="23840" x="1339850" y="974725"/>
          <p14:tracePt t="23857" x="1358900" y="958850"/>
          <p14:tracePt t="23874" x="1387475" y="958850"/>
          <p14:tracePt t="23890" x="1403350" y="958850"/>
          <p14:tracePt t="23907" x="1435100" y="958850"/>
          <p14:tracePt t="23923" x="1444625" y="958850"/>
          <p14:tracePt t="23941" x="1460500" y="958850"/>
          <p14:tracePt t="23957" x="1476375" y="958850"/>
          <p14:tracePt t="23973" x="1485900" y="958850"/>
          <p14:tracePt t="23990" x="1508125" y="958850"/>
          <p14:tracePt t="24008" x="1568450" y="958850"/>
          <p14:tracePt t="24024" x="1612900" y="958850"/>
          <p14:tracePt t="24041" x="1676400" y="958850"/>
          <p14:tracePt t="24057" x="1704975" y="958850"/>
          <p14:tracePt t="24074" x="1733550" y="958850"/>
          <p14:tracePt t="24091" x="1787525" y="958850"/>
          <p14:tracePt t="24107" x="1841500" y="958850"/>
          <p14:tracePt t="24123" x="1911350" y="958850"/>
          <p14:tracePt t="24141" x="2054225" y="965200"/>
          <p14:tracePt t="24157" x="2136775" y="971550"/>
          <p14:tracePt t="24174" x="2197100" y="971550"/>
          <p14:tracePt t="24191" x="2257425" y="971550"/>
          <p14:tracePt t="24207" x="2279650" y="971550"/>
          <p14:tracePt t="24223" x="2301875" y="971550"/>
          <p14:tracePt t="24241" x="2343150" y="971550"/>
          <p14:tracePt t="24257" x="2371725" y="971550"/>
          <p14:tracePt t="24273" x="2403475" y="984250"/>
          <p14:tracePt t="24290" x="2454275" y="1009650"/>
          <p14:tracePt t="24307" x="2476500" y="1022350"/>
          <p14:tracePt t="24323" x="2508250" y="1035050"/>
          <p14:tracePt t="24341" x="2536825" y="1050925"/>
          <p14:tracePt t="24356" x="2559050" y="1066800"/>
          <p14:tracePt t="24373" x="2581275" y="1079500"/>
          <p14:tracePt t="24390" x="2622550" y="1098550"/>
          <p14:tracePt t="24407" x="2635250" y="1108075"/>
          <p14:tracePt t="24423" x="2644775" y="1123950"/>
          <p14:tracePt t="24440" x="2663825" y="1136650"/>
          <p14:tracePt t="24457" x="2670175" y="1146175"/>
          <p14:tracePt t="24473" x="2670175" y="1152525"/>
          <p14:tracePt t="24507" x="2670175" y="1158875"/>
          <p14:tracePt t="24541" x="2670175" y="1162050"/>
          <p14:tracePt t="24548" x="2670175" y="1171575"/>
          <p14:tracePt t="24569" x="2670175" y="1177925"/>
          <p14:tracePt t="24584" x="2670175" y="1181100"/>
          <p14:tracePt t="24612" x="2670175" y="1187450"/>
          <p14:tracePt t="24641" x="2670175" y="1193800"/>
          <p14:tracePt t="24648" x="2670175" y="1196975"/>
          <p14:tracePt t="24662" x="2670175" y="1203325"/>
          <p14:tracePt t="24673" x="2670175" y="1206500"/>
          <p14:tracePt t="24690" x="2670175" y="1225550"/>
          <p14:tracePt t="24706" x="2667000" y="1238250"/>
          <p14:tracePt t="24723" x="2657475" y="1241425"/>
          <p14:tracePt t="24740" x="2641600" y="1250950"/>
          <p14:tracePt t="24756" x="2632075" y="1260475"/>
          <p14:tracePt t="24773" x="2622550" y="1273175"/>
          <p14:tracePt t="24790" x="2600325" y="1289050"/>
          <p14:tracePt t="24807" x="2590800" y="1298575"/>
          <p14:tracePt t="24823" x="2581275" y="1301750"/>
          <p14:tracePt t="24840" x="2568575" y="1311275"/>
          <p14:tracePt t="24856" x="2546350" y="1311275"/>
          <p14:tracePt t="24873" x="2524125" y="1311275"/>
          <p14:tracePt t="24890" x="2492375" y="1311275"/>
          <p14:tracePt t="24907" x="2470150" y="1311275"/>
          <p14:tracePt t="24923" x="2447925" y="1311275"/>
          <p14:tracePt t="24940" x="2422525" y="1311275"/>
          <p14:tracePt t="24957" x="2390775" y="1311275"/>
          <p14:tracePt t="24973" x="2371725" y="1311275"/>
          <p14:tracePt t="24990" x="2330450" y="1311275"/>
          <p14:tracePt t="25007" x="2308225" y="1311275"/>
          <p14:tracePt t="25023" x="2279650" y="1311275"/>
          <p14:tracePt t="25040" x="2244725" y="1311275"/>
          <p14:tracePt t="25057" x="2216150" y="1308100"/>
          <p14:tracePt t="25073" x="2178050" y="1308100"/>
          <p14:tracePt t="25090" x="2117725" y="1308100"/>
          <p14:tracePt t="25107" x="2073275" y="1308100"/>
          <p14:tracePt t="25123" x="2028825" y="1308100"/>
          <p14:tracePt t="25140" x="1974850" y="1308100"/>
          <p14:tracePt t="25156" x="1936750" y="1308100"/>
          <p14:tracePt t="25173" x="1892300" y="1308100"/>
          <p14:tracePt t="25191" x="1831975" y="1308100"/>
          <p14:tracePt t="25207" x="1787525" y="1308100"/>
          <p14:tracePt t="25224" x="1749425" y="1308100"/>
          <p14:tracePt t="25240" x="1689100" y="1308100"/>
          <p14:tracePt t="25257" x="1644650" y="1308100"/>
          <p14:tracePt t="25274" x="1600200" y="1308100"/>
          <p14:tracePt t="25291" x="1539875" y="1308100"/>
          <p14:tracePt t="25307" x="1501775" y="1308100"/>
          <p14:tracePt t="25323" x="1457325" y="1308100"/>
          <p14:tracePt t="25340" x="1403350" y="1308100"/>
          <p14:tracePt t="25356" x="1358900" y="1308100"/>
          <p14:tracePt t="25373" x="1320800" y="1308100"/>
          <p14:tracePt t="25390" x="1266825" y="1308100"/>
          <p14:tracePt t="25407" x="1231900" y="1308100"/>
          <p14:tracePt t="25423" x="1209675" y="1308100"/>
          <p14:tracePt t="25440" x="1168400" y="1308100"/>
          <p14:tracePt t="25457" x="1152525" y="1308100"/>
          <p14:tracePt t="25474" x="1127125" y="1308100"/>
          <p14:tracePt t="25490" x="1111250" y="1308100"/>
          <p14:tracePt t="25506" x="1089025" y="1308100"/>
          <p14:tracePt t="25523" x="1066800" y="1308100"/>
          <p14:tracePt t="25540" x="1041400" y="1308100"/>
          <p14:tracePt t="25557" x="1019175" y="1308100"/>
          <p14:tracePt t="25573" x="1009650" y="1308100"/>
          <p14:tracePt t="25590" x="996950" y="1308100"/>
          <p14:tracePt t="25607" x="984250" y="1308100"/>
          <p14:tracePt t="25624" x="965200" y="1308100"/>
          <p14:tracePt t="25640" x="955675" y="1308100"/>
          <p14:tracePt t="25656" x="946150" y="1308100"/>
          <p14:tracePt t="25673" x="936625" y="1308100"/>
          <p14:tracePt t="25690" x="917575" y="1308100"/>
          <p14:tracePt t="25707" x="908050" y="1308100"/>
          <p14:tracePt t="25724" x="892175" y="1308100"/>
          <p14:tracePt t="25740" x="882650" y="1308100"/>
          <p14:tracePt t="25959" x="889000" y="1308100"/>
          <p14:tracePt t="25967" x="892175" y="1308100"/>
          <p14:tracePt t="25974" x="898525" y="1308100"/>
          <p14:tracePt t="25989" x="908050" y="1308100"/>
          <p14:tracePt t="26007" x="923925" y="1308100"/>
          <p14:tracePt t="26024" x="936625" y="1308100"/>
          <p14:tracePt t="26040" x="949325" y="1308100"/>
          <p14:tracePt t="26057" x="958850" y="1308100"/>
          <p14:tracePt t="26073" x="977900" y="1308100"/>
          <p14:tracePt t="26089" x="987425" y="1308100"/>
          <p14:tracePt t="26107" x="996950" y="1308100"/>
          <p14:tracePt t="26123" x="1012825" y="1308100"/>
          <p14:tracePt t="26140" x="1025525" y="1308100"/>
          <p14:tracePt t="26157" x="1038225" y="1308100"/>
          <p14:tracePt t="26231" x="1041400" y="1308100"/>
          <p14:tracePt t="26239" x="1047750" y="1308100"/>
          <p14:tracePt t="26245" x="1050925" y="1308100"/>
          <p14:tracePt t="26257" x="1057275" y="1308100"/>
          <p14:tracePt t="26273" x="1076325" y="1308100"/>
          <p14:tracePt t="26290" x="1085850" y="1308100"/>
          <p14:tracePt t="26306" x="1095375" y="1308100"/>
          <p14:tracePt t="26323" x="1111250" y="1298575"/>
          <p14:tracePt t="26340" x="1127125" y="1289050"/>
          <p14:tracePt t="26357" x="1136650" y="1279525"/>
          <p14:tracePt t="26373" x="1149350" y="1273175"/>
          <p14:tracePt t="26390" x="1162050" y="1263650"/>
          <p14:tracePt t="26406" x="1184275" y="1263650"/>
          <p14:tracePt t="26423" x="1203325" y="1263650"/>
          <p14:tracePt t="26439" x="1212850" y="1263650"/>
          <p14:tracePt t="26456" x="1228725" y="1257300"/>
          <p14:tracePt t="26474" x="1250950" y="1254125"/>
          <p14:tracePt t="26490" x="1260475" y="1247775"/>
          <p14:tracePt t="26506" x="1285875" y="1241425"/>
          <p14:tracePt t="26524" x="1320800" y="1241425"/>
          <p14:tracePt t="26540" x="1355725" y="1241425"/>
          <p14:tracePt t="26556" x="1377950" y="1241425"/>
          <p14:tracePt t="26574" x="1419225" y="1241425"/>
          <p14:tracePt t="26590" x="1428750" y="1241425"/>
          <p14:tracePt t="26607" x="1438275" y="1241425"/>
          <p14:tracePt t="26623" x="1463675" y="1241425"/>
          <p14:tracePt t="26640" x="1479550" y="1238250"/>
          <p14:tracePt t="26657" x="1517650" y="1238250"/>
          <p14:tracePt t="26673" x="1593850" y="1238250"/>
          <p14:tracePt t="26690" x="1654175" y="1238250"/>
          <p14:tracePt t="26706" x="1698625" y="1238250"/>
          <p14:tracePt t="26723" x="1730375" y="1238250"/>
          <p14:tracePt t="26740" x="1739900" y="1238250"/>
          <p14:tracePt t="26756" x="1755775" y="1238250"/>
          <p14:tracePt t="26758" x="1762125" y="1238250"/>
          <p14:tracePt t="26773" x="1771650" y="1238250"/>
          <p14:tracePt t="26790" x="1781175" y="1238250"/>
          <p14:tracePt t="26807" x="1803400" y="1244600"/>
          <p14:tracePt t="26823" x="1857375" y="1263650"/>
          <p14:tracePt t="26839" x="1924050" y="1282700"/>
          <p14:tracePt t="26856" x="1974850" y="1298575"/>
          <p14:tracePt t="26873" x="2041525" y="1317625"/>
          <p14:tracePt t="26890" x="2063750" y="1327150"/>
          <p14:tracePt t="26907" x="2079625" y="1343025"/>
          <p14:tracePt t="26923" x="2089150" y="1352550"/>
          <p14:tracePt t="26940" x="2105025" y="1362075"/>
          <p14:tracePt t="26956" x="2127250" y="1368425"/>
          <p14:tracePt t="26973" x="2206625" y="1393825"/>
          <p14:tracePt t="26990" x="2270125" y="1400175"/>
          <p14:tracePt t="27007" x="2343150" y="1416050"/>
          <p14:tracePt t="27023" x="2371725" y="1416050"/>
          <p14:tracePt t="27040" x="2393950" y="1416050"/>
          <p14:tracePt t="27056" x="2403475" y="1416050"/>
          <p14:tracePt t="27073" x="2438400" y="1422400"/>
          <p14:tracePt t="27090" x="2460625" y="1422400"/>
          <p14:tracePt t="27107" x="2501900" y="1425575"/>
          <p14:tracePt t="27123" x="2524125" y="1425575"/>
          <p14:tracePt t="27140" x="2546350" y="1425575"/>
          <p14:tracePt t="27157" x="2562225" y="1425575"/>
          <p14:tracePt t="27173" x="2571750" y="1425575"/>
          <p14:tracePt t="27190" x="2584450" y="1425575"/>
          <p14:tracePt t="27207" x="2606675" y="1425575"/>
          <p14:tracePt t="27223" x="2622550" y="1425575"/>
          <p14:tracePt t="27240" x="2647950" y="1425575"/>
          <p14:tracePt t="27257" x="2676525" y="1431925"/>
          <p14:tracePt t="27273" x="2692400" y="1431925"/>
          <p14:tracePt t="27290" x="2701925" y="1431925"/>
          <p14:tracePt t="27307" x="2717800" y="1431925"/>
          <p14:tracePt t="27340" x="2720975" y="1431925"/>
          <p14:tracePt t="27357" x="2736850" y="1431925"/>
          <p14:tracePt t="27373" x="2749550" y="1431925"/>
          <p14:tracePt t="27389" x="2762250" y="1431925"/>
          <p14:tracePt t="27407" x="2765425" y="1431925"/>
          <p14:tracePt t="27457" x="2771775" y="1431925"/>
          <p14:tracePt t="27471" x="2774950" y="1431925"/>
          <p14:tracePt t="27485" x="2781300" y="1431925"/>
          <p14:tracePt t="27493" x="2784475" y="1444625"/>
          <p14:tracePt t="27507" x="2797175" y="1444625"/>
          <p14:tracePt t="27523" x="2800350" y="1447800"/>
          <p14:tracePt t="27540" x="2809875" y="1447800"/>
          <p14:tracePt t="27556" x="2825750" y="1454150"/>
          <p14:tracePt t="27573" x="2835275" y="1457325"/>
          <p14:tracePt t="27590" x="2851150" y="1457325"/>
          <p14:tracePt t="27606" x="2870200" y="1466850"/>
          <p14:tracePt t="27623" x="2908300" y="1479550"/>
          <p14:tracePt t="27640" x="2952750" y="1485900"/>
          <p14:tracePt t="27656" x="3063875" y="1514475"/>
          <p14:tracePt t="27673" x="3127375" y="1530350"/>
          <p14:tracePt t="27690" x="3165475" y="1543050"/>
          <p14:tracePt t="27707" x="3213100" y="1549400"/>
          <p14:tracePt t="27723" x="3251200" y="1549400"/>
          <p14:tracePt t="27740" x="3279775" y="1549400"/>
          <p14:tracePt t="27756" x="3343275" y="1549400"/>
          <p14:tracePt t="27773" x="3394075" y="1549400"/>
          <p14:tracePt t="27790" x="3438525" y="1549400"/>
          <p14:tracePt t="27792" x="3457575" y="1546225"/>
          <p14:tracePt t="27806" x="3492500" y="1546225"/>
          <p14:tracePt t="27822" x="3514725" y="1539875"/>
          <p14:tracePt t="27840" x="3530600" y="1539875"/>
          <p14:tracePt t="27856" x="3552825" y="1530350"/>
          <p14:tracePt t="27873" x="3562350" y="1524000"/>
          <p14:tracePt t="27890" x="3565525" y="1520825"/>
          <p14:tracePt t="27906" x="3571875" y="1504950"/>
          <p14:tracePt t="27923" x="3575050" y="1504950"/>
          <p14:tracePt t="27939" x="3575050" y="1498600"/>
          <p14:tracePt t="27957" x="3575050" y="1495425"/>
          <p14:tracePt t="27973" x="3575050" y="1485900"/>
          <p14:tracePt t="27990" x="3575050" y="1479550"/>
          <p14:tracePt t="28006" x="3575050" y="1470025"/>
          <p14:tracePt t="28023" x="3575050" y="1466850"/>
          <p14:tracePt t="28040" x="3575050" y="1454150"/>
          <p14:tracePt t="28370" x="3552825" y="1457325"/>
          <p14:tracePt t="28376" x="3505200" y="1466850"/>
          <p14:tracePt t="28390" x="3419475" y="1482725"/>
          <p14:tracePt t="28406" x="3324225" y="1498600"/>
          <p14:tracePt t="28423" x="3235325" y="1520825"/>
          <p14:tracePt t="28440" x="3101975" y="1546225"/>
          <p14:tracePt t="28456" x="3019425" y="1562100"/>
          <p14:tracePt t="28490" x="2863850" y="1603375"/>
          <p14:tracePt t="28523" x="2692400" y="1635125"/>
          <p14:tracePt t="28540" x="2552700" y="1641475"/>
          <p14:tracePt t="28556" x="2466975" y="1651000"/>
          <p14:tracePt t="28573" x="2384425" y="1651000"/>
          <p14:tracePt t="28590" x="2276475" y="1657350"/>
          <p14:tracePt t="28606" x="2225675" y="1670050"/>
          <p14:tracePt t="28623" x="2162175" y="1670050"/>
          <p14:tracePt t="28640" x="2070100" y="1679575"/>
          <p14:tracePt t="28656" x="2006600" y="1685925"/>
          <p14:tracePt t="28673" x="1933575" y="1698625"/>
          <p14:tracePt t="28690" x="1838325" y="1698625"/>
          <p14:tracePt t="28706" x="1778000" y="1698625"/>
          <p14:tracePt t="28723" x="1717675" y="1698625"/>
          <p14:tracePt t="28740" x="1647825" y="1698625"/>
          <p14:tracePt t="28757" x="1597025" y="1698625"/>
          <p14:tracePt t="28773" x="1543050" y="1698625"/>
          <p14:tracePt t="28790" x="1460500" y="1698625"/>
          <p14:tracePt t="28806" x="1416050" y="1698625"/>
          <p14:tracePt t="28823" x="1377950" y="1698625"/>
          <p14:tracePt t="28840" x="1330325" y="1698625"/>
          <p14:tracePt t="28856" x="1301750" y="1698625"/>
          <p14:tracePt t="28873" x="1273175" y="1698625"/>
          <p14:tracePt t="28889" x="1225550" y="1695450"/>
          <p14:tracePt t="28906" x="1193800" y="1692275"/>
          <p14:tracePt t="28923" x="1165225" y="1685925"/>
          <p14:tracePt t="28939" x="1114425" y="1666875"/>
          <p14:tracePt t="28956" x="1092200" y="1660525"/>
          <p14:tracePt t="28972" x="1069975" y="1660525"/>
          <p14:tracePt t="28990" x="1022350" y="1654175"/>
          <p14:tracePt t="29006" x="984250" y="1641475"/>
          <p14:tracePt t="29023" x="962025" y="1641475"/>
          <p14:tracePt t="29039" x="920750" y="1635125"/>
          <p14:tracePt t="29057" x="898525" y="1628775"/>
          <p14:tracePt t="29073" x="869950" y="1622425"/>
          <p14:tracePt t="29089" x="835025" y="1619250"/>
          <p14:tracePt t="29106" x="806450" y="1619250"/>
          <p14:tracePt t="29123" x="781050" y="1606550"/>
          <p14:tracePt t="29140" x="755650" y="1593850"/>
          <p14:tracePt t="29157" x="746125" y="1593850"/>
          <p14:tracePt t="29173" x="736600" y="1584325"/>
          <p14:tracePt t="29189" x="717550" y="1581150"/>
          <p14:tracePt t="29206" x="708025" y="1574800"/>
          <p14:tracePt t="29223" x="695325" y="1571625"/>
          <p14:tracePt t="29240" x="682625" y="1571625"/>
          <p14:tracePt t="29256" x="666750" y="1571625"/>
          <p14:tracePt t="29273" x="657225" y="1571625"/>
          <p14:tracePt t="29289" x="641350" y="1571625"/>
          <p14:tracePt t="29306" x="631825" y="1571625"/>
          <p14:tracePt t="29323" x="622300" y="1571625"/>
          <p14:tracePt t="29340" x="603250" y="1571625"/>
          <p14:tracePt t="29356" x="593725" y="1571625"/>
          <p14:tracePt t="29372" x="584200" y="1571625"/>
          <p14:tracePt t="29389" x="561975" y="1571625"/>
          <p14:tracePt t="29406" x="552450" y="1571625"/>
          <p14:tracePt t="29423" x="542925" y="1571625"/>
          <p14:tracePt t="29440" x="530225" y="1565275"/>
          <p14:tracePt t="29456" x="514350" y="1565275"/>
          <p14:tracePt t="29473" x="504825" y="1565275"/>
          <p14:tracePt t="29489" x="495300" y="1565275"/>
          <p14:tracePt t="29523" x="495300" y="1555750"/>
          <p14:tracePt t="29539" x="488950" y="1555750"/>
          <p14:tracePt t="29559" x="485775" y="1555750"/>
          <p14:tracePt t="29581" x="479425" y="1555750"/>
          <p14:tracePt t="29703" x="482600" y="1555750"/>
          <p14:tracePt t="29717" x="485775" y="1549400"/>
          <p14:tracePt t="29724" x="492125" y="1546225"/>
          <p14:tracePt t="29739" x="501650" y="1536700"/>
          <p14:tracePt t="29756" x="536575" y="1524000"/>
          <p14:tracePt t="29774" x="609600" y="1524000"/>
          <p14:tracePt t="29789" x="654050" y="1524000"/>
          <p14:tracePt t="29806" x="688975" y="1524000"/>
          <p14:tracePt t="29823" x="723900" y="1524000"/>
          <p14:tracePt t="29840" x="733425" y="1524000"/>
          <p14:tracePt t="29856" x="742950" y="1524000"/>
          <p14:tracePt t="29873" x="758825" y="1524000"/>
          <p14:tracePt t="29889" x="771525" y="1524000"/>
          <p14:tracePt t="29906" x="787400" y="1524000"/>
          <p14:tracePt t="29923" x="809625" y="1524000"/>
          <p14:tracePt t="29939" x="825500" y="1524000"/>
          <p14:tracePt t="29956" x="835025" y="1524000"/>
          <p14:tracePt t="29973" x="847725" y="1524000"/>
          <p14:tracePt t="30006" x="854075" y="1524000"/>
          <p14:tracePt t="30023" x="873125" y="1524000"/>
          <p14:tracePt t="30040" x="882650" y="1524000"/>
          <p14:tracePt t="30056" x="892175" y="1524000"/>
          <p14:tracePt t="30073" x="908050" y="1524000"/>
          <p14:tracePt t="30089" x="917575" y="1524000"/>
          <p14:tracePt t="30123" x="927100" y="1524000"/>
          <p14:tracePt t="30139" x="933450" y="1524000"/>
          <p14:tracePt t="30156" x="942975" y="1524000"/>
          <p14:tracePt t="30173" x="955675" y="1524000"/>
          <p14:tracePt t="30189" x="971550" y="1524000"/>
          <p14:tracePt t="30206" x="981075" y="1524000"/>
          <p14:tracePt t="30223" x="987425" y="1524000"/>
          <p14:tracePt t="30239" x="990600" y="1524000"/>
          <p14:tracePt t="30256" x="996950" y="1524000"/>
          <p14:tracePt t="30273" x="1016000" y="1524000"/>
          <p14:tracePt t="30289" x="1025525" y="1524000"/>
          <p14:tracePt t="30306" x="1035050" y="1524000"/>
          <p14:tracePt t="30323" x="1050925" y="1524000"/>
          <p14:tracePt t="30416" x="1057275" y="1524000"/>
          <p14:tracePt t="30429" x="1066800" y="1524000"/>
          <p14:tracePt t="30544" x="1069975" y="1524000"/>
          <p14:tracePt t="30550" x="1076325" y="1524000"/>
          <p14:tracePt t="30558" x="1079500" y="1524000"/>
          <p14:tracePt t="30573" x="1085850" y="1524000"/>
          <p14:tracePt t="30594" x="1089025" y="1524000"/>
          <p14:tracePt t="30636" x="1095375" y="1524000"/>
          <p14:tracePt t="30651" x="1101725" y="1524000"/>
          <p14:tracePt t="30658" x="1104900" y="1524000"/>
          <p14:tracePt t="30673" x="1111250" y="1524000"/>
          <p14:tracePt t="30689" x="1123950" y="1524000"/>
          <p14:tracePt t="30706" x="1133475" y="1524000"/>
          <p14:tracePt t="30723" x="1139825" y="1524000"/>
          <p14:tracePt t="30801" x="1146175" y="1524000"/>
          <p14:tracePt t="30815" x="1149350" y="1524000"/>
          <p14:tracePt t="31036" x="1155700" y="1524000"/>
          <p14:tracePt t="31071" x="1165225" y="1524000"/>
          <p14:tracePt t="31093" x="1168400" y="1524000"/>
          <p14:tracePt t="31099" x="1174750" y="1524000"/>
          <p14:tracePt t="31123" x="1181100" y="1524000"/>
          <p14:tracePt t="31235" x="1184275" y="1524000"/>
          <p14:tracePt t="31250" x="1190625" y="1524000"/>
          <p14:tracePt t="31337" x="1193800" y="1524000"/>
          <p14:tracePt t="31365" x="1200150" y="1524000"/>
          <p14:tracePt t="31385" x="1203325" y="1524000"/>
          <p14:tracePt t="31406" x="1212850" y="1524000"/>
          <p14:tracePt t="31528" x="1219200" y="1524000"/>
          <p14:tracePt t="31635" x="1225550" y="1524000"/>
          <p14:tracePt t="31663" x="1228725" y="1524000"/>
          <p14:tracePt t="31677" x="1235075" y="1524000"/>
          <p14:tracePt t="32212" x="1263650" y="1527175"/>
          <p14:tracePt t="32220" x="1301750" y="1533525"/>
          <p14:tracePt t="32227" x="1327150" y="1533525"/>
          <p14:tracePt t="32240" x="1387475" y="1533525"/>
          <p14:tracePt t="32256" x="1447800" y="1533525"/>
          <p14:tracePt t="32273" x="1508125" y="1530350"/>
          <p14:tracePt t="32306" x="1708150" y="1524000"/>
          <p14:tracePt t="32340" x="1987550" y="1527175"/>
          <p14:tracePt t="32356" x="2032000" y="1527175"/>
          <p14:tracePt t="32373" x="2070100" y="1533525"/>
          <p14:tracePt t="32390" x="2108200" y="1533525"/>
          <p14:tracePt t="32406" x="2130425" y="1533525"/>
          <p14:tracePt t="32422" x="2168525" y="1533525"/>
          <p14:tracePt t="32440" x="2247900" y="1533525"/>
          <p14:tracePt t="32456" x="2305050" y="1533525"/>
          <p14:tracePt t="32472" x="2349500" y="1533525"/>
          <p14:tracePt t="32490" x="2406650" y="1539875"/>
          <p14:tracePt t="32506" x="2435225" y="1539875"/>
          <p14:tracePt t="32523" x="2457450" y="1539875"/>
          <p14:tracePt t="32540" x="2511425" y="1539875"/>
          <p14:tracePt t="32556" x="2571750" y="1539875"/>
          <p14:tracePt t="32572" x="2651125" y="1539875"/>
          <p14:tracePt t="32589" x="2781300" y="1536700"/>
          <p14:tracePt t="32606" x="2851150" y="1536700"/>
          <p14:tracePt t="32622" x="2911475" y="1536700"/>
          <p14:tracePt t="32639" x="2974975" y="1536700"/>
          <p14:tracePt t="32656" x="2994025" y="1536700"/>
          <p14:tracePt t="32672" x="3025775" y="1536700"/>
          <p14:tracePt t="32689" x="3051175" y="1536700"/>
          <p14:tracePt t="32706" x="3079750" y="1536700"/>
          <p14:tracePt t="32723" x="3101975" y="1536700"/>
          <p14:tracePt t="32739" x="3133725" y="1536700"/>
          <p14:tracePt t="32756" x="3143250" y="1536700"/>
          <p14:tracePt t="32772" x="3155950" y="1536700"/>
          <p14:tracePt t="32789" x="3159125" y="1539875"/>
          <p14:tracePt t="32806" x="3165475" y="1539875"/>
          <p14:tracePt t="32822" x="3175000" y="1543050"/>
          <p14:tracePt t="32839" x="3194050" y="1552575"/>
          <p14:tracePt t="32855" x="3200400" y="1562100"/>
          <p14:tracePt t="32873" x="3203575" y="1574800"/>
          <p14:tracePt t="32906" x="3203575" y="1577975"/>
          <p14:tracePt t="32925" x="3203575" y="1584325"/>
          <p14:tracePt t="32939" x="3203575" y="1587500"/>
          <p14:tracePt t="32955" x="3197225" y="1593850"/>
          <p14:tracePt t="32972" x="3187700" y="1603375"/>
          <p14:tracePt t="32989" x="3165475" y="1625600"/>
          <p14:tracePt t="33006" x="3155950" y="1635125"/>
          <p14:tracePt t="33022" x="3146425" y="1644650"/>
          <p14:tracePt t="33039" x="3098800" y="1654175"/>
          <p14:tracePt t="33056" x="3038475" y="1654175"/>
          <p14:tracePt t="33072" x="2974975" y="1670050"/>
          <p14:tracePt t="33090" x="2889250" y="1682750"/>
          <p14:tracePt t="33106" x="2835275" y="1698625"/>
          <p14:tracePt t="33122" x="2781300" y="1711325"/>
          <p14:tracePt t="33139" x="2692400" y="1724025"/>
          <p14:tracePt t="33156" x="2638425" y="1736725"/>
          <p14:tracePt t="33172" x="2584450" y="1758950"/>
          <p14:tracePt t="33189" x="2520950" y="1771650"/>
          <p14:tracePt t="33206" x="2489200" y="1784350"/>
          <p14:tracePt t="33223" x="2451100" y="1793875"/>
          <p14:tracePt t="33240" x="2416175" y="1819275"/>
          <p14:tracePt t="33256" x="2384425" y="1831975"/>
          <p14:tracePt t="33272" x="2355850" y="1844675"/>
          <p14:tracePt t="33289" x="2298700" y="1851025"/>
          <p14:tracePt t="33306" x="2254250" y="1851025"/>
          <p14:tracePt t="33323" x="2219325" y="1851025"/>
          <p14:tracePt t="33339" x="2155825" y="1851025"/>
          <p14:tracePt t="33356" x="2111375" y="1851025"/>
          <p14:tracePt t="33372" x="2070100" y="1851025"/>
          <p14:tracePt t="33375" x="2051050" y="1851025"/>
          <p14:tracePt t="33390" x="1997075" y="1851025"/>
          <p14:tracePt t="33405" x="1936750" y="1851025"/>
          <p14:tracePt t="33423" x="1851025" y="1851025"/>
          <p14:tracePt t="33439" x="1793875" y="1851025"/>
          <p14:tracePt t="33456" x="1733550" y="1851025"/>
          <p14:tracePt t="33473" x="1670050" y="1847850"/>
          <p14:tracePt t="33489" x="1631950" y="1847850"/>
          <p14:tracePt t="33506" x="1603375" y="1847850"/>
          <p14:tracePt t="33522" x="1581150" y="1847850"/>
          <p14:tracePt t="33539" x="1527175" y="1847850"/>
          <p14:tracePt t="33555" x="1492250" y="1847850"/>
          <p14:tracePt t="33573" x="1435100" y="1847850"/>
          <p14:tracePt t="33589" x="1406525" y="1847850"/>
          <p14:tracePt t="33606" x="1377950" y="1847850"/>
          <p14:tracePt t="33622" x="1355725" y="1847850"/>
          <p14:tracePt t="33639" x="1323975" y="1847850"/>
          <p14:tracePt t="33656" x="1301750" y="1847850"/>
          <p14:tracePt t="33673" x="1254125" y="1847850"/>
          <p14:tracePt t="33689" x="1222375" y="1847850"/>
          <p14:tracePt t="33706" x="1200150" y="1851025"/>
          <p14:tracePt t="33723" x="1158875" y="1860550"/>
          <p14:tracePt t="33739" x="1143000" y="1873250"/>
          <p14:tracePt t="33756" x="1127125" y="1879600"/>
          <p14:tracePt t="33773" x="1108075" y="1879600"/>
          <p14:tracePt t="33789" x="1095375" y="1879600"/>
          <p14:tracePt t="33806" x="1085850" y="1879600"/>
          <p14:tracePt t="33823" x="1060450" y="1879600"/>
          <p14:tracePt t="33839" x="1050925" y="1879600"/>
          <p14:tracePt t="33856" x="1041400" y="1879600"/>
          <p14:tracePt t="33872" x="1028700" y="1879600"/>
          <p14:tracePt t="33889" x="1012825" y="1879600"/>
          <p14:tracePt t="33906" x="1003300" y="1879600"/>
          <p14:tracePt t="33922" x="987425" y="1879600"/>
          <p14:tracePt t="33939" x="977900" y="1879600"/>
          <p14:tracePt t="33956" x="971550" y="1879600"/>
          <p14:tracePt t="33973" x="962025" y="1879600"/>
          <p14:tracePt t="34059" x="958850" y="1879600"/>
          <p14:tracePt t="34124" x="958850" y="1876425"/>
          <p14:tracePt t="34131" x="958850" y="1866900"/>
          <p14:tracePt t="34152" x="968375" y="1866900"/>
          <p14:tracePt t="34159" x="974725" y="1866900"/>
          <p14:tracePt t="34173" x="984250" y="1857375"/>
          <p14:tracePt t="34189" x="993775" y="1847850"/>
          <p14:tracePt t="34205" x="1003300" y="1841500"/>
          <p14:tracePt t="34222" x="1025525" y="1831975"/>
          <p14:tracePt t="34239" x="1038225" y="1828800"/>
          <p14:tracePt t="34256" x="1060450" y="1828800"/>
          <p14:tracePt t="34272" x="1143000" y="1812925"/>
          <p14:tracePt t="34289" x="1209675" y="1812925"/>
          <p14:tracePt t="34306" x="1282700" y="1812925"/>
          <p14:tracePt t="34323" x="1358900" y="1812925"/>
          <p14:tracePt t="34339" x="1393825" y="1812925"/>
          <p14:tracePt t="34356" x="1425575" y="1812925"/>
          <p14:tracePt t="34372" x="1492250" y="1812925"/>
          <p14:tracePt t="34389" x="1606550" y="1812925"/>
          <p14:tracePt t="34405" x="1755775" y="1828800"/>
          <p14:tracePt t="34423" x="1965325" y="1854200"/>
          <p14:tracePt t="34439" x="2063750" y="1879600"/>
          <p14:tracePt t="34456" x="2139950" y="1895475"/>
          <p14:tracePt t="34473" x="2193925" y="1920875"/>
          <p14:tracePt t="34490" x="2219325" y="1927225"/>
          <p14:tracePt t="34506" x="2247900" y="1927225"/>
          <p14:tracePt t="34522" x="2295525" y="1927225"/>
          <p14:tracePt t="34539" x="2365375" y="1927225"/>
          <p14:tracePt t="34556" x="2479675" y="1927225"/>
          <p14:tracePt t="34573" x="2597150" y="1927225"/>
          <p14:tracePt t="34589" x="2651125" y="1927225"/>
          <p14:tracePt t="34605" x="2679700" y="1927225"/>
          <p14:tracePt t="34622" x="2695575" y="1927225"/>
          <p14:tracePt t="34639" x="2705100" y="1927225"/>
          <p14:tracePt t="34656" x="2708275" y="1927225"/>
          <p14:tracePt t="34672" x="2717800" y="1927225"/>
          <p14:tracePt t="34689" x="2733675" y="1927225"/>
          <p14:tracePt t="34706" x="2743200" y="1924050"/>
          <p14:tracePt t="34722" x="2784475" y="1911350"/>
          <p14:tracePt t="34739" x="2806700" y="1901825"/>
          <p14:tracePt t="34756" x="2832100" y="1889125"/>
          <p14:tracePt t="34773" x="2860675" y="1882775"/>
          <p14:tracePt t="34789" x="2876550" y="1873250"/>
          <p14:tracePt t="34806" x="2908300" y="1873250"/>
          <p14:tracePt t="34822" x="2930525" y="1873250"/>
          <p14:tracePt t="34839" x="2952750" y="1866900"/>
          <p14:tracePt t="34856" x="2971800" y="1863725"/>
          <p14:tracePt t="34872" x="2981325" y="1863725"/>
          <p14:tracePt t="34889" x="2990850" y="1857375"/>
          <p14:tracePt t="34906" x="3013075" y="1857375"/>
          <p14:tracePt t="34922" x="3022600" y="1847850"/>
          <p14:tracePt t="34939" x="3032125" y="1847850"/>
          <p14:tracePt t="34956" x="3051175" y="1847850"/>
          <p14:tracePt t="34972" x="3060700" y="1847850"/>
          <p14:tracePt t="34989" x="3070225" y="1847850"/>
          <p14:tracePt t="35184" x="3063875" y="1847850"/>
          <p14:tracePt t="35191" x="3044825" y="1854200"/>
          <p14:tracePt t="35205" x="3006725" y="1866900"/>
          <p14:tracePt t="35222" x="2946400" y="1882775"/>
          <p14:tracePt t="35238" x="2876550" y="1920875"/>
          <p14:tracePt t="35255" x="2740025" y="1968500"/>
          <p14:tracePt t="35272" x="2628900" y="2009775"/>
          <p14:tracePt t="35289" x="2530475" y="2044700"/>
          <p14:tracePt t="35305" x="2393950" y="2073275"/>
          <p14:tracePt t="35322" x="2320925" y="2089150"/>
          <p14:tracePt t="35339" x="2235200" y="2105025"/>
          <p14:tracePt t="35356" x="2101850" y="2127250"/>
          <p14:tracePt t="35373" x="1997075" y="2146300"/>
          <p14:tracePt t="35388" x="1892300" y="2146300"/>
          <p14:tracePt t="35405" x="1717675" y="2146300"/>
          <p14:tracePt t="35422" x="1612900" y="2146300"/>
          <p14:tracePt t="35439" x="1543050" y="2146300"/>
          <p14:tracePt t="35455" x="1463675" y="2133600"/>
          <p14:tracePt t="35472" x="1412875" y="2127250"/>
          <p14:tracePt t="35489" x="1368425" y="2120900"/>
          <p14:tracePt t="35506" x="1295400" y="2114550"/>
          <p14:tracePt t="35522" x="1260475" y="2114550"/>
          <p14:tracePt t="35539" x="1222375" y="2114550"/>
          <p14:tracePt t="35556" x="1190625" y="2114550"/>
          <p14:tracePt t="35572" x="1162050" y="2114550"/>
          <p14:tracePt t="35589" x="1139825" y="2114550"/>
          <p14:tracePt t="35605" x="1092200" y="2114550"/>
          <p14:tracePt t="35623" x="1054100" y="2114550"/>
          <p14:tracePt t="35638" x="1025525" y="2114550"/>
          <p14:tracePt t="35656" x="984250" y="2114550"/>
          <p14:tracePt t="35672" x="968375" y="2114550"/>
          <p14:tracePt t="35688" x="958850" y="2114550"/>
          <p14:tracePt t="35705" x="939800" y="2114550"/>
          <p14:tracePt t="35722" x="930275" y="2114550"/>
          <p14:tracePt t="35738" x="920750" y="2114550"/>
          <p14:tracePt t="35755" x="898525" y="2114550"/>
          <p14:tracePt t="35772" x="889000" y="2114550"/>
          <p14:tracePt t="35789" x="879475" y="2114550"/>
          <p14:tracePt t="35805" x="866775" y="2114550"/>
          <p14:tracePt t="35822" x="860425" y="2114550"/>
          <p14:tracePt t="35855" x="850900" y="2114550"/>
          <p14:tracePt t="35876" x="844550" y="2114550"/>
          <p14:tracePt t="35932" x="844550" y="2111375"/>
          <p14:tracePt t="36189" x="844550" y="2105025"/>
          <p14:tracePt t="36239" x="844550" y="2101850"/>
          <p14:tracePt t="36253" x="844550" y="2089150"/>
          <p14:tracePt t="36261" x="844550" y="2085975"/>
          <p14:tracePt t="36275" x="847725" y="2079625"/>
          <p14:tracePt t="36288" x="857250" y="2079625"/>
          <p14:tracePt t="36305" x="873125" y="2070100"/>
          <p14:tracePt t="36322" x="882650" y="2070100"/>
          <p14:tracePt t="36340" x="895350" y="2070100"/>
          <p14:tracePt t="36356" x="908050" y="2070100"/>
          <p14:tracePt t="36372" x="911225" y="2066925"/>
          <p14:tracePt t="36389" x="920750" y="2057400"/>
          <p14:tracePt t="36406" x="933450" y="2041525"/>
          <p14:tracePt t="36422" x="942975" y="2035175"/>
          <p14:tracePt t="36439" x="962025" y="2019300"/>
          <p14:tracePt t="36456" x="971550" y="2009775"/>
          <p14:tracePt t="36472" x="981075" y="2006600"/>
          <p14:tracePt t="36489" x="996950" y="2006600"/>
          <p14:tracePt t="36505" x="1006475" y="2006600"/>
          <p14:tracePt t="36522" x="1012825" y="2006600"/>
          <p14:tracePt t="36555" x="1016000" y="2006600"/>
          <p14:tracePt t="36572" x="1025525" y="2006600"/>
          <p14:tracePt t="36589" x="1041400" y="2006600"/>
          <p14:tracePt t="36605" x="1057275" y="2006600"/>
          <p14:tracePt t="36622" x="1066800" y="2006600"/>
          <p14:tracePt t="36661" x="1069975" y="2006600"/>
          <p14:tracePt t="36689" x="1076325" y="2006600"/>
          <p14:tracePt t="36695" x="1079500" y="2006600"/>
          <p14:tracePt t="36705" x="1085850" y="2006600"/>
          <p14:tracePt t="36722" x="1095375" y="2000250"/>
          <p14:tracePt t="36739" x="1114425" y="2000250"/>
          <p14:tracePt t="36755" x="1123950" y="2000250"/>
          <p14:tracePt t="36772" x="1133475" y="2000250"/>
          <p14:tracePt t="36789" x="1139825" y="2000250"/>
          <p14:tracePt t="36824" x="1146175" y="1990725"/>
          <p14:tracePt t="36839" x="1155700" y="1990725"/>
          <p14:tracePt t="36856" x="1165225" y="1990725"/>
          <p14:tracePt t="36872" x="1174750" y="1990725"/>
          <p14:tracePt t="36889" x="1190625" y="1990725"/>
          <p14:tracePt t="36905" x="1193800" y="1984375"/>
          <p14:tracePt t="36924" x="1193800" y="1981200"/>
          <p14:tracePt t="36946" x="1193800" y="1974850"/>
          <p14:tracePt t="36974" x="1206500" y="1974850"/>
          <p14:tracePt t="36989" x="1209675" y="1974850"/>
          <p14:tracePt t="37003" x="1216025" y="1971675"/>
          <p14:tracePt t="37009" x="1219200" y="1971675"/>
          <p14:tracePt t="37022" x="1225550" y="1971675"/>
          <p14:tracePt t="37039" x="1235075" y="1971675"/>
          <p14:tracePt t="37103" x="1238250" y="1965325"/>
          <p14:tracePt t="37117" x="1244600" y="1965325"/>
          <p14:tracePt t="37131" x="1247775" y="1962150"/>
          <p14:tracePt t="37139" x="1254125" y="1962150"/>
          <p14:tracePt t="37156" x="1263650" y="1962150"/>
          <p14:tracePt t="37172" x="1273175" y="1962150"/>
          <p14:tracePt t="37205" x="1279525" y="1962150"/>
          <p14:tracePt t="37231" x="1279525" y="1955800"/>
          <p14:tracePt t="37252" x="1282700" y="1955800"/>
          <p14:tracePt t="37266" x="1295400" y="1949450"/>
          <p14:tracePt t="37281" x="1298575" y="1939925"/>
          <p14:tracePt t="37288" x="1304925" y="1939925"/>
          <p14:tracePt t="37305" x="1314450" y="1939925"/>
          <p14:tracePt t="37381" x="1320800" y="1939925"/>
          <p14:tracePt t="37402" x="1323975" y="1939925"/>
          <p14:tracePt t="37423" x="1330325" y="1939925"/>
          <p14:tracePt t="37430" x="1333500" y="1939925"/>
          <p14:tracePt t="37687" x="1339850" y="1939925"/>
          <p14:tracePt t="37695" x="1343025" y="1939925"/>
          <p14:tracePt t="37708" x="1349375" y="1939925"/>
          <p14:tracePt t="37737" x="1352550" y="1939925"/>
          <p14:tracePt t="37802" x="1358900" y="1939925"/>
          <p14:tracePt t="37809" x="1362075" y="1939925"/>
          <p14:tracePt t="37823" x="1368425" y="1939925"/>
          <p14:tracePt t="37838" x="1384300" y="1939925"/>
          <p14:tracePt t="37856" x="1393825" y="1939925"/>
          <p14:tracePt t="37872" x="1406525" y="1939925"/>
          <p14:tracePt t="37958" x="1412875" y="1939925"/>
          <p14:tracePt t="37972" x="1419225" y="1939925"/>
          <p14:tracePt t="37980" x="1422400" y="1939925"/>
          <p14:tracePt t="38415" x="1520825" y="1993900"/>
          <p14:tracePt t="38421" x="1704975" y="2111375"/>
          <p14:tracePt t="38429" x="1911350" y="2235200"/>
          <p14:tracePt t="38439" x="2143125" y="2378075"/>
          <p14:tracePt t="38457" x="2933700" y="2797175"/>
          <p14:tracePt t="38472" x="3438525" y="3092450"/>
          <p14:tracePt t="38490" x="3981450" y="3397250"/>
          <p14:tracePt t="38523" x="5041900" y="4051300"/>
          <p14:tracePt t="38557" x="5822950" y="4594225"/>
          <p14:tracePt t="38573" x="6019800" y="4721225"/>
          <p14:tracePt t="38590" x="6169025" y="4822825"/>
          <p14:tracePt t="38605" x="6273800" y="4908550"/>
          <p14:tracePt t="38622" x="6423025" y="5048250"/>
          <p14:tracePt t="38638" x="6505575" y="5133975"/>
          <p14:tracePt t="38655" x="6591300" y="5229225"/>
          <p14:tracePt t="38672" x="6705600" y="5394325"/>
          <p14:tracePt t="38688" x="6772275" y="5489575"/>
          <p14:tracePt t="38706" x="6851650" y="5588000"/>
          <p14:tracePt t="38722" x="6908800" y="5680075"/>
          <p14:tracePt t="38738" x="6959600" y="5791200"/>
          <p14:tracePt t="38755" x="7029450" y="5905500"/>
          <p14:tracePt t="38772" x="7102475" y="6032500"/>
          <p14:tracePt t="39085" x="7099300" y="6016625"/>
          <p14:tracePt t="39091" x="7092950" y="5988050"/>
          <p14:tracePt t="39106" x="7080250" y="5943600"/>
          <p14:tracePt t="39121" x="7064375" y="5899150"/>
          <p14:tracePt t="39139" x="7038975" y="5861050"/>
          <p14:tracePt t="39172" x="6965950" y="5737225"/>
          <p14:tracePt t="39206" x="6886575" y="5645150"/>
          <p14:tracePt t="39222" x="6864350" y="5626100"/>
          <p14:tracePt t="39238" x="6838950" y="5616575"/>
          <p14:tracePt t="39256" x="6826250" y="5600700"/>
          <p14:tracePt t="39271" x="6813550" y="5594350"/>
          <p14:tracePt t="39288" x="6804025" y="5581650"/>
          <p14:tracePt t="39305" x="6781800" y="5565775"/>
          <p14:tracePt t="39321" x="6772275" y="5556250"/>
          <p14:tracePt t="39338" x="6762750" y="5546725"/>
          <p14:tracePt t="39355" x="6743700" y="5530850"/>
          <p14:tracePt t="39372" x="6734175" y="5530850"/>
          <p14:tracePt t="39388" x="6724650" y="5530850"/>
          <p14:tracePt t="39441" x="6718300" y="5530850"/>
          <p14:tracePt t="39455" x="6711950" y="5530850"/>
          <p14:tracePt t="39469" x="6708775" y="5530850"/>
          <p14:tracePt t="39484" x="6708775" y="5537200"/>
          <p14:tracePt t="39491" x="6708775" y="5540375"/>
          <p14:tracePt t="39505" x="6702425" y="5549900"/>
          <p14:tracePt t="39522" x="6702425" y="5562600"/>
          <p14:tracePt t="39539" x="6686550" y="5572125"/>
          <p14:tracePt t="39555" x="6677025" y="5591175"/>
          <p14:tracePt t="39572" x="6667500" y="5600700"/>
          <p14:tracePt t="39589" x="6657975" y="5610225"/>
          <p14:tracePt t="39605" x="6638925" y="5626100"/>
          <p14:tracePt t="39622" x="6629400" y="5641975"/>
          <p14:tracePt t="39639" x="6616700" y="5651500"/>
          <p14:tracePt t="39655" x="6613525" y="5667375"/>
          <p14:tracePt t="39671" x="6613525" y="5676900"/>
          <p14:tracePt t="39689" x="6604000" y="5692775"/>
          <p14:tracePt t="39705" x="6581775" y="5705475"/>
          <p14:tracePt t="39722" x="6572250" y="5715000"/>
          <p14:tracePt t="39738" x="6562725" y="5727700"/>
          <p14:tracePt t="39755" x="6546850" y="5746750"/>
          <p14:tracePt t="39771" x="6530975" y="5756275"/>
          <p14:tracePt t="39788" x="6521450" y="5765800"/>
          <p14:tracePt t="39806" x="6521450" y="5781675"/>
          <p14:tracePt t="39822" x="6521450" y="5791200"/>
          <p14:tracePt t="39839" x="6521450" y="5797550"/>
          <p14:tracePt t="39855" x="6511925" y="5797550"/>
          <p14:tracePt t="39871" x="6508750" y="5800725"/>
          <p14:tracePt t="39905" x="6508750" y="5807075"/>
          <p14:tracePt t="39933" x="6508750" y="5810250"/>
          <p14:tracePt t="39940" x="6508750" y="5816600"/>
          <p14:tracePt t="39961" x="6508750" y="5819775"/>
          <p14:tracePt t="39976" x="6508750" y="5826125"/>
          <p14:tracePt t="39988" x="6515100" y="5829300"/>
          <p14:tracePt t="40005" x="6550025" y="5842000"/>
          <p14:tracePt t="40022" x="6578600" y="5848350"/>
          <p14:tracePt t="40038" x="6623050" y="5861050"/>
          <p14:tracePt t="40056" x="6686550" y="5873750"/>
          <p14:tracePt t="40072" x="6724650" y="5880100"/>
          <p14:tracePt t="40089" x="6765925" y="5880100"/>
          <p14:tracePt t="40105" x="6775450" y="5880100"/>
          <p14:tracePt t="40122" x="6784975" y="5880100"/>
          <p14:tracePt t="40139" x="6804025" y="5880100"/>
          <p14:tracePt t="40155" x="6813550" y="5880100"/>
          <p14:tracePt t="40172" x="6823075" y="5880100"/>
          <p14:tracePt t="40188" x="6845300" y="5880100"/>
          <p14:tracePt t="40205" x="6870700" y="5880100"/>
          <p14:tracePt t="40222" x="6886575" y="5873750"/>
          <p14:tracePt t="40239" x="6908800" y="5857875"/>
          <p14:tracePt t="40255" x="6918325" y="5854700"/>
          <p14:tracePt t="40271" x="6927850" y="5838825"/>
          <p14:tracePt t="40289" x="6950075" y="5829300"/>
          <p14:tracePt t="40306" x="6959600" y="5822950"/>
          <p14:tracePt t="40322" x="6969125" y="5813425"/>
          <p14:tracePt t="40339" x="6981825" y="5803900"/>
          <p14:tracePt t="40355" x="7000875" y="5788025"/>
          <p14:tracePt t="40372" x="7010400" y="5778500"/>
          <p14:tracePt t="40389" x="7026275" y="5749925"/>
          <p14:tracePt t="40405" x="7026275" y="5727700"/>
          <p14:tracePt t="40422" x="7026275" y="5718175"/>
          <p14:tracePt t="40439" x="7026275" y="5699125"/>
          <p14:tracePt t="40455" x="7026275" y="5683250"/>
          <p14:tracePt t="40471" x="7026275" y="5673725"/>
          <p14:tracePt t="40489" x="7019925" y="5657850"/>
          <p14:tracePt t="40505" x="7010400" y="5648325"/>
          <p14:tracePt t="40521" x="6994525" y="5632450"/>
          <p14:tracePt t="40539" x="6965950" y="5616575"/>
          <p14:tracePt t="40555" x="6956425" y="5607050"/>
          <p14:tracePt t="40572" x="6934200" y="5597525"/>
          <p14:tracePt t="40588" x="6921500" y="5591175"/>
          <p14:tracePt t="40605" x="6899275" y="5578475"/>
          <p14:tracePt t="40622" x="6873875" y="5572125"/>
          <p14:tracePt t="40639" x="6842125" y="5568950"/>
          <p14:tracePt t="40655" x="6810375" y="5562600"/>
          <p14:tracePt t="40671" x="6800850" y="5556250"/>
          <p14:tracePt t="40688" x="6788150" y="5546725"/>
          <p14:tracePt t="40705" x="6772275" y="5537200"/>
          <p14:tracePt t="40721" x="6756400" y="5524500"/>
          <p14:tracePt t="40738" x="6715125" y="5514975"/>
          <p14:tracePt t="40755" x="6689725" y="5502275"/>
          <p14:tracePt t="40771" x="6661150" y="5489575"/>
          <p14:tracePt t="40788" x="6623050" y="5467350"/>
          <p14:tracePt t="40805" x="6594475" y="5461000"/>
          <p14:tracePt t="40821" x="6578600" y="5461000"/>
          <p14:tracePt t="40838" x="6562725" y="5461000"/>
          <p14:tracePt t="40855" x="6553200" y="5461000"/>
          <p14:tracePt t="40871" x="6537325" y="5461000"/>
          <p14:tracePt t="40888" x="6505575" y="5461000"/>
          <p14:tracePt t="40905" x="6477000" y="5454650"/>
          <p14:tracePt t="40922" x="6454775" y="5454650"/>
          <p14:tracePt t="40938" x="6419850" y="5454650"/>
          <p14:tracePt t="40955" x="6410325" y="5454650"/>
          <p14:tracePt t="40972" x="6400800" y="5454650"/>
          <p14:tracePt t="40988" x="6381750" y="5454650"/>
          <p14:tracePt t="41004" x="6372225" y="5470525"/>
          <p14:tracePt t="41022" x="6359525" y="5480050"/>
          <p14:tracePt t="41039" x="6346825" y="5489575"/>
          <p14:tracePt t="41055" x="6340475" y="5495925"/>
          <p14:tracePt t="41071" x="6340475" y="5505450"/>
          <p14:tracePt t="41089" x="6340475" y="5524500"/>
          <p14:tracePt t="41105" x="6340475" y="5534025"/>
          <p14:tracePt t="41122" x="6343650" y="5543550"/>
          <p14:tracePt t="41138" x="6356350" y="5559425"/>
          <p14:tracePt t="41155" x="6369050" y="5575300"/>
          <p14:tracePt t="41171" x="6378575" y="5584825"/>
          <p14:tracePt t="41188" x="6403975" y="5600700"/>
          <p14:tracePt t="41205" x="6426200" y="5613400"/>
          <p14:tracePt t="41221" x="6457950" y="5635625"/>
          <p14:tracePt t="41239" x="6496050" y="5667375"/>
          <p14:tracePt t="41255" x="6521450" y="5692775"/>
          <p14:tracePt t="41271" x="6530975" y="5702300"/>
          <p14:tracePt t="41289" x="6543675" y="5715000"/>
          <p14:tracePt t="41305" x="6559550" y="5727700"/>
          <p14:tracePt t="41321" x="6565900" y="5743575"/>
          <p14:tracePt t="41338" x="6581775" y="5746750"/>
          <p14:tracePt t="41355" x="6594475" y="5756275"/>
          <p14:tracePt t="41371" x="6626225" y="5762625"/>
          <p14:tracePt t="41388" x="6667500" y="5768975"/>
          <p14:tracePt t="41405" x="6696075" y="5775325"/>
          <p14:tracePt t="41422" x="6705600" y="5775325"/>
          <p14:tracePt t="41438" x="6721475" y="5775325"/>
          <p14:tracePt t="41455" x="6737350" y="5775325"/>
          <p14:tracePt t="41471" x="6740525" y="5775325"/>
          <p14:tracePt t="41488" x="6756400" y="5775325"/>
          <p14:tracePt t="41505" x="6765925" y="5775325"/>
          <p14:tracePt t="41522" x="6784975" y="5775325"/>
          <p14:tracePt t="41538" x="6794500" y="5775325"/>
          <p14:tracePt t="41556" x="6810375" y="5775325"/>
          <p14:tracePt t="41572" x="6838950" y="5772150"/>
          <p14:tracePt t="41588" x="6851650" y="5768975"/>
          <p14:tracePt t="41605" x="6861175" y="5762625"/>
          <p14:tracePt t="41622" x="6889750" y="5759450"/>
          <p14:tracePt t="41639" x="6899275" y="5759450"/>
          <p14:tracePt t="41656" x="6908800" y="5759450"/>
          <p14:tracePt t="41672" x="6921500" y="5759450"/>
          <p14:tracePt t="41688" x="6934200" y="5759450"/>
          <p14:tracePt t="41722" x="6934200" y="5737225"/>
          <p14:tracePt t="41738" x="6934200" y="5727700"/>
          <p14:tracePt t="41755" x="6934200" y="5718175"/>
          <p14:tracePt t="41772" x="6934200" y="5708650"/>
          <p14:tracePt t="41829" x="6924675" y="5708650"/>
          <p14:tracePt t="41837" x="6921500" y="5702300"/>
          <p14:tracePt t="41844" x="6915150" y="5699125"/>
          <p14:tracePt t="41855" x="6911975" y="5689600"/>
          <p14:tracePt t="41871" x="6896100" y="5673725"/>
          <p14:tracePt t="41888" x="6886575" y="5664200"/>
          <p14:tracePt t="41905" x="6870700" y="5654675"/>
          <p14:tracePt t="41922" x="6858000" y="5648325"/>
          <p14:tracePt t="41938" x="6845300" y="5645150"/>
          <p14:tracePt t="41956" x="6835775" y="5645150"/>
          <p14:tracePt t="41971" x="6823075" y="5645150"/>
          <p14:tracePt t="41988" x="6810375" y="5629275"/>
          <p14:tracePt t="42005" x="6800850" y="5622925"/>
          <p14:tracePt t="42021" x="6788150" y="5619750"/>
          <p14:tracePt t="42038" x="6772275" y="5613400"/>
          <p14:tracePt t="42055" x="6762750" y="5613400"/>
          <p14:tracePt t="42072" x="6746875" y="5613400"/>
          <p14:tracePt t="42088" x="6737350" y="5607050"/>
          <p14:tracePt t="42105" x="6721475" y="5607050"/>
          <p14:tracePt t="42122" x="6696075" y="5591175"/>
          <p14:tracePt t="42138" x="6664325" y="5572125"/>
          <p14:tracePt t="42155" x="6642100" y="5568950"/>
          <p14:tracePt t="42171" x="6619875" y="5568950"/>
          <p14:tracePt t="42188" x="6604000" y="5568950"/>
          <p14:tracePt t="42205" x="6594475" y="5568950"/>
          <p14:tracePt t="42221" x="6581775" y="5568950"/>
          <p14:tracePt t="42238" x="6572250" y="5568950"/>
          <p14:tracePt t="42255" x="6556375" y="5568950"/>
          <p14:tracePt t="42272" x="6540500" y="5568950"/>
          <p14:tracePt t="42288" x="6530975" y="5568950"/>
          <p14:tracePt t="42305" x="6521450" y="5568950"/>
          <p14:tracePt t="42322" x="6502400" y="5568950"/>
          <p14:tracePt t="42338" x="6492875" y="5568950"/>
          <p14:tracePt t="42436" x="6492875" y="5575300"/>
          <p14:tracePt t="42443" x="6499225" y="5584825"/>
          <p14:tracePt t="42455" x="6502400" y="5591175"/>
          <p14:tracePt t="42471" x="6524625" y="5600700"/>
          <p14:tracePt t="42488" x="6534150" y="5603875"/>
          <p14:tracePt t="42505" x="6543675" y="5613400"/>
          <p14:tracePt t="42521" x="6575425" y="5619750"/>
          <p14:tracePt t="42538" x="6591300" y="5619750"/>
          <p14:tracePt t="42555" x="6600825" y="5626100"/>
          <p14:tracePt t="42572" x="6632575" y="5626100"/>
          <p14:tracePt t="42588" x="6648450" y="5626100"/>
          <p14:tracePt t="42605" x="6657975" y="5626100"/>
          <p14:tracePt t="42622" x="6686550" y="5626100"/>
          <p14:tracePt t="42638" x="6696075" y="5626100"/>
          <p14:tracePt t="42655" x="6705600" y="5626100"/>
          <p14:tracePt t="42672" x="6731000" y="5626100"/>
          <p14:tracePt t="42688" x="6746875" y="5626100"/>
          <p14:tracePt t="42705" x="6762750" y="5626100"/>
          <p14:tracePt t="42722" x="6781800" y="5626100"/>
          <p14:tracePt t="42738" x="6791325" y="5626100"/>
          <p14:tracePt t="42755" x="6800850" y="5626100"/>
          <p14:tracePt t="45074" x="6794500" y="5626100"/>
          <p14:tracePt t="45081" x="6781800" y="5632450"/>
          <p14:tracePt t="45088" x="6772275" y="5635625"/>
          <p14:tracePt t="45121" x="6746875" y="5657850"/>
          <p14:tracePt t="45155" x="6724650" y="5686425"/>
          <p14:tracePt t="45171" x="6724650" y="5708650"/>
          <p14:tracePt t="45188" x="6727825" y="5749925"/>
          <p14:tracePt t="45205" x="6740525" y="5765800"/>
          <p14:tracePt t="45221" x="6750050" y="5775325"/>
          <p14:tracePt t="45238" x="6769100" y="5797550"/>
          <p14:tracePt t="45255" x="6778625" y="5807075"/>
          <p14:tracePt t="45271" x="6788150" y="5810250"/>
          <p14:tracePt t="45336" x="6788150" y="5803900"/>
          <p14:tracePt t="45343" x="6788150" y="5800725"/>
          <p14:tracePt t="45354" x="6788150" y="5794375"/>
          <p14:tracePt t="45371" x="6788150" y="5791200"/>
          <p14:tracePt t="45387" x="6788150" y="5775325"/>
          <p14:tracePt t="45404" x="6788150" y="5765800"/>
          <p14:tracePt t="45421" x="6788150" y="5759450"/>
          <p14:tracePt t="45438" x="6788150" y="5749925"/>
          <p14:tracePt t="45455" x="6781800" y="5740400"/>
          <p14:tracePt t="45471" x="6778625" y="5730875"/>
          <p14:tracePt t="45488" x="6772275" y="5730875"/>
          <p14:tracePt t="45504" x="6769100" y="5730875"/>
          <p14:tracePt t="45521" x="6769100" y="5724525"/>
          <p14:tracePt t="48097" x="6788150" y="5699125"/>
          <p14:tracePt t="48104" x="6842125" y="5664200"/>
          <p14:tracePt t="48111" x="6873875" y="5622925"/>
          <p14:tracePt t="48121" x="6905625" y="5594350"/>
          <p14:tracePt t="48138" x="6965950" y="5540375"/>
          <p14:tracePt t="48154" x="7023100" y="5470525"/>
          <p14:tracePt t="48171" x="7048500" y="5422900"/>
          <p14:tracePt t="48204" x="7099300" y="5267325"/>
          <p14:tracePt t="48238" x="7112000" y="5178425"/>
          <p14:tracePt t="48254" x="7112000" y="5130800"/>
          <p14:tracePt t="48271" x="7112000" y="5099050"/>
          <p14:tracePt t="48289" x="7112000" y="5086350"/>
          <p14:tracePt t="48304" x="7112000" y="5076825"/>
          <p14:tracePt t="48321" x="7112000" y="5067300"/>
          <p14:tracePt t="48338" x="7112000" y="5051425"/>
          <p14:tracePt t="48354" x="7102475" y="5035550"/>
          <p14:tracePt t="48371" x="7096125" y="5026025"/>
          <p14:tracePt t="48387" x="7086600" y="5016500"/>
          <p14:tracePt t="48404" x="7064375" y="4997450"/>
          <p14:tracePt t="48421" x="7054850" y="4987925"/>
          <p14:tracePt t="48438" x="7035800" y="4972050"/>
          <p14:tracePt t="48454" x="7007225" y="4940300"/>
          <p14:tracePt t="48471" x="6994525" y="4924425"/>
          <p14:tracePt t="48487" x="6985000" y="4908550"/>
          <p14:tracePt t="48504" x="6962775" y="4879975"/>
          <p14:tracePt t="48521" x="6950075" y="4854575"/>
          <p14:tracePt t="48538" x="6934200" y="4822825"/>
          <p14:tracePt t="48554" x="6921500" y="4775200"/>
          <p14:tracePt t="48570" x="6899275" y="4711700"/>
          <p14:tracePt t="48588" x="6877050" y="4610100"/>
          <p14:tracePt t="48604" x="6877050" y="4572000"/>
          <p14:tracePt t="48621" x="6877050" y="4530725"/>
          <p14:tracePt t="48638" x="6877050" y="4473575"/>
          <p14:tracePt t="48654" x="6870700" y="4445000"/>
          <p14:tracePt t="48672" x="6864350" y="4406900"/>
          <p14:tracePt t="48689" x="6858000" y="4359275"/>
          <p14:tracePt t="48705" x="6845300" y="4321175"/>
          <p14:tracePt t="48721" x="6842125" y="4292600"/>
          <p14:tracePt t="48738" x="6835775" y="4241800"/>
          <p14:tracePt t="48754" x="6835775" y="4219575"/>
          <p14:tracePt t="48771" x="6835775" y="4200525"/>
          <p14:tracePt t="48788" x="6835775" y="4171950"/>
          <p14:tracePt t="48804" x="6835775" y="4156075"/>
          <p14:tracePt t="48820" x="6829425" y="4146550"/>
          <p14:tracePt t="48838" x="6826250" y="4114800"/>
          <p14:tracePt t="48854" x="6819900" y="4098925"/>
          <p14:tracePt t="48870" x="6819900" y="4076700"/>
          <p14:tracePt t="48888" x="6807200" y="4041775"/>
          <p14:tracePt t="48904" x="6800850" y="4010025"/>
          <p14:tracePt t="48921" x="6781800" y="3981450"/>
          <p14:tracePt t="48938" x="6765925" y="3937000"/>
          <p14:tracePt t="48955" x="6753225" y="3914775"/>
          <p14:tracePt t="48971" x="6740525" y="3883025"/>
          <p14:tracePt t="48988" x="6721475" y="3867150"/>
          <p14:tracePt t="49004" x="6708775" y="3857625"/>
          <p14:tracePt t="49021" x="6699250" y="3841750"/>
          <p14:tracePt t="49038" x="6680200" y="3822700"/>
          <p14:tracePt t="49055" x="6664325" y="3806825"/>
          <p14:tracePt t="49071" x="6638925" y="3768725"/>
          <p14:tracePt t="49087" x="6591300" y="3714750"/>
          <p14:tracePt t="49104" x="6569075" y="3692525"/>
          <p14:tracePt t="49121" x="6553200" y="3679825"/>
          <p14:tracePt t="49137" x="6537325" y="3663950"/>
          <p14:tracePt t="49154" x="6527800" y="3660775"/>
          <p14:tracePt t="49171" x="6521450" y="3660775"/>
          <p14:tracePt t="49204" x="6518275" y="3660775"/>
          <p14:tracePt t="49220" x="6505575" y="3660775"/>
          <p14:tracePt t="49238" x="6502400" y="3660775"/>
          <p14:tracePt t="49254" x="6502400" y="3667125"/>
          <p14:tracePt t="49270" x="6496050" y="3683000"/>
          <p14:tracePt t="49288" x="6480175" y="3695700"/>
          <p14:tracePt t="49304" x="6470650" y="3721100"/>
          <p14:tracePt t="49320" x="6451600" y="3749675"/>
          <p14:tracePt t="49337" x="6435725" y="3778250"/>
          <p14:tracePt t="49354" x="6423025" y="3806825"/>
          <p14:tracePt t="49371" x="6413500" y="3832225"/>
          <p14:tracePt t="49387" x="6413500" y="3870325"/>
          <p14:tracePt t="49404" x="6413500" y="3892550"/>
          <p14:tracePt t="49421" x="6413500" y="3937000"/>
          <p14:tracePt t="49437" x="6413500" y="3984625"/>
          <p14:tracePt t="49455" x="6407150" y="4006850"/>
          <p14:tracePt t="49470" x="6394450" y="4038600"/>
          <p14:tracePt t="49488" x="6394450" y="4070350"/>
          <p14:tracePt t="49504" x="6394450" y="4098925"/>
          <p14:tracePt t="49521" x="6394450" y="4140200"/>
          <p14:tracePt t="49538" x="6388100" y="4162425"/>
          <p14:tracePt t="49554" x="6388100" y="4184650"/>
          <p14:tracePt t="49571" x="6381750" y="4213225"/>
          <p14:tracePt t="49588" x="6369050" y="4264025"/>
          <p14:tracePt t="49604" x="6369050" y="4298950"/>
          <p14:tracePt t="49622" x="6362700" y="4356100"/>
          <p14:tracePt t="49638" x="6362700" y="4391025"/>
          <p14:tracePt t="49654" x="6362700" y="4429125"/>
          <p14:tracePt t="49670" x="6362700" y="4473575"/>
          <p14:tracePt t="49687" x="6350000" y="4543425"/>
          <p14:tracePt t="49704" x="6327775" y="4610100"/>
          <p14:tracePt t="49721" x="6315075" y="4673600"/>
          <p14:tracePt t="49738" x="6292850" y="4775200"/>
          <p14:tracePt t="49754" x="6286500" y="4857750"/>
          <p14:tracePt t="49771" x="6286500" y="4984750"/>
          <p14:tracePt t="49788" x="6286500" y="5067300"/>
          <p14:tracePt t="49804" x="6286500" y="5159375"/>
          <p14:tracePt t="49821" x="6286500" y="5267325"/>
          <p14:tracePt t="49837" x="6286500" y="5318125"/>
          <p14:tracePt t="49855" x="6286500" y="5356225"/>
          <p14:tracePt t="49871" x="6296025" y="5397500"/>
          <p14:tracePt t="49887" x="6305550" y="5426075"/>
          <p14:tracePt t="49904" x="6318250" y="5457825"/>
          <p14:tracePt t="49922" x="6343650" y="5521325"/>
          <p14:tracePt t="49938" x="6356350" y="5565775"/>
          <p14:tracePt t="49954" x="6369050" y="5591175"/>
          <p14:tracePt t="49971" x="6394450" y="5632450"/>
          <p14:tracePt t="49987" x="6403975" y="5657850"/>
          <p14:tracePt t="50004" x="6403975" y="5667375"/>
          <p14:tracePt t="50021" x="6416675" y="5686425"/>
          <p14:tracePt t="50037" x="6426200" y="5695950"/>
          <p14:tracePt t="50054" x="6435725" y="5711825"/>
          <p14:tracePt t="50071" x="6457950" y="5740400"/>
          <p14:tracePt t="50087" x="6477000" y="5762625"/>
          <p14:tracePt t="50104" x="6505575" y="5775325"/>
          <p14:tracePt t="50121" x="6534150" y="5791200"/>
          <p14:tracePt t="50137" x="6550025" y="5797550"/>
          <p14:tracePt t="50154" x="6578600" y="5797550"/>
          <p14:tracePt t="50171" x="6604000" y="5794375"/>
          <p14:tracePt t="50188" x="6635750" y="5781675"/>
          <p14:tracePt t="50204" x="6657975" y="5772150"/>
          <p14:tracePt t="50221" x="6708775" y="5753100"/>
          <p14:tracePt t="50237" x="6737350" y="5740400"/>
          <p14:tracePt t="50254" x="6762750" y="5721350"/>
          <p14:tracePt t="50270" x="6804025" y="5705475"/>
          <p14:tracePt t="50287" x="6823075" y="5692775"/>
          <p14:tracePt t="50304" x="6838950" y="5676900"/>
          <p14:tracePt t="50321" x="6870700" y="5648325"/>
          <p14:tracePt t="50337" x="6883400" y="5638800"/>
          <p14:tracePt t="50354" x="6902450" y="5629275"/>
          <p14:tracePt t="50371" x="6924675" y="5607050"/>
          <p14:tracePt t="50387" x="6934200" y="5597525"/>
          <p14:tracePt t="50404" x="6950075" y="5588000"/>
          <p14:tracePt t="50420" x="6972300" y="5559425"/>
          <p14:tracePt t="50437" x="6988175" y="5543550"/>
          <p14:tracePt t="50454" x="7010400" y="5527675"/>
          <p14:tracePt t="50471" x="7032625" y="5505450"/>
          <p14:tracePt t="50487" x="7048500" y="5489575"/>
          <p14:tracePt t="50504" x="7064375" y="5473700"/>
          <p14:tracePt t="50521" x="7083425" y="5429250"/>
          <p14:tracePt t="50537" x="7096125" y="5407025"/>
          <p14:tracePt t="50554" x="7102475" y="5368925"/>
          <p14:tracePt t="50570" x="7102475" y="5327650"/>
          <p14:tracePt t="50587" x="7102475" y="5318125"/>
          <p14:tracePt t="50604" x="7105650" y="5308600"/>
          <p14:tracePt t="50621" x="7105650" y="5295900"/>
          <p14:tracePt t="50638" x="7105650" y="5280025"/>
          <p14:tracePt t="50654" x="7115175" y="5270500"/>
          <p14:tracePt t="50670" x="7121525" y="5248275"/>
          <p14:tracePt t="50687" x="7127875" y="5219700"/>
          <p14:tracePt t="50704" x="7127875" y="5181600"/>
          <p14:tracePt t="50720" x="7127875" y="5121275"/>
          <p14:tracePt t="50737" x="7127875" y="5076825"/>
          <p14:tracePt t="50754" x="7127875" y="5048250"/>
          <p14:tracePt t="50771" x="7127875" y="4991100"/>
          <p14:tracePt t="50788" x="7127875" y="4933950"/>
          <p14:tracePt t="50804" x="7127875" y="4864100"/>
          <p14:tracePt t="50820" x="7099300" y="4749800"/>
          <p14:tracePt t="50837" x="7092950" y="4711700"/>
          <p14:tracePt t="50854" x="7092950" y="4676775"/>
          <p14:tracePt t="50870" x="7092950" y="4641850"/>
          <p14:tracePt t="50887" x="7092950" y="4606925"/>
          <p14:tracePt t="50904" x="7092950" y="4568825"/>
          <p14:tracePt t="50920" x="7080250" y="4498975"/>
          <p14:tracePt t="50937" x="7067550" y="4460875"/>
          <p14:tracePt t="50954" x="7054850" y="4422775"/>
          <p14:tracePt t="50970" x="7032625" y="4381500"/>
          <p14:tracePt t="50988" x="7023100" y="4371975"/>
          <p14:tracePt t="51005" x="7007225" y="4356100"/>
          <p14:tracePt t="51020" x="6997700" y="4346575"/>
          <p14:tracePt t="51037" x="6981825" y="4330700"/>
          <p14:tracePt t="51055" x="6965950" y="4302125"/>
          <p14:tracePt t="51070" x="6937375" y="4254500"/>
          <p14:tracePt t="51087" x="6896100" y="4194175"/>
          <p14:tracePt t="51104" x="6845300" y="4121150"/>
          <p14:tracePt t="51120" x="6819900" y="4079875"/>
          <p14:tracePt t="51137" x="6810375" y="4051300"/>
          <p14:tracePt t="51154" x="6791325" y="4016375"/>
          <p14:tracePt t="51171" x="6778625" y="3978275"/>
          <p14:tracePt t="51188" x="6765925" y="3933825"/>
          <p14:tracePt t="51205" x="6737350" y="3841750"/>
          <p14:tracePt t="51221" x="6718300" y="3794125"/>
          <p14:tracePt t="51238" x="6705600" y="3756025"/>
          <p14:tracePt t="51255" x="6686550" y="3714750"/>
          <p14:tracePt t="51270" x="6686550" y="3698875"/>
          <p14:tracePt t="51287" x="6686550" y="3683000"/>
          <p14:tracePt t="51305" x="6686550" y="3657600"/>
          <p14:tracePt t="51320" x="6686550" y="3641725"/>
          <p14:tracePt t="51337" x="6686550" y="3613150"/>
          <p14:tracePt t="51354" x="6686550" y="3597275"/>
          <p14:tracePt t="51370" x="6686550" y="3587750"/>
          <p14:tracePt t="51388" x="6686550" y="3578225"/>
          <p14:tracePt t="51447" x="6686550" y="3584575"/>
          <p14:tracePt t="51454" x="6677025" y="3590925"/>
          <p14:tracePt t="51462" x="6670675" y="3597275"/>
          <p14:tracePt t="51470" x="6664325" y="3597275"/>
          <p14:tracePt t="51487" x="6654800" y="3600450"/>
          <p14:tracePt t="51504" x="6642100" y="3609975"/>
          <p14:tracePt t="51520" x="6626225" y="3622675"/>
          <p14:tracePt t="51537" x="6616700" y="3638550"/>
          <p14:tracePt t="51554" x="6600825" y="3651250"/>
          <p14:tracePt t="51570" x="6591300" y="3667125"/>
          <p14:tracePt t="51588" x="6556375" y="3708400"/>
          <p14:tracePt t="51604" x="6524625" y="3771900"/>
          <p14:tracePt t="51620" x="6505575" y="3803650"/>
          <p14:tracePt t="51637" x="6496050" y="3841750"/>
          <p14:tracePt t="51654" x="6477000" y="3889375"/>
          <p14:tracePt t="51670" x="6464300" y="3927475"/>
          <p14:tracePt t="51687" x="6445250" y="3975100"/>
          <p14:tracePt t="51704" x="6432550" y="4060825"/>
          <p14:tracePt t="51720" x="6432550" y="4124325"/>
          <p14:tracePt t="51737" x="6423025" y="4168775"/>
          <p14:tracePt t="51754" x="6423025" y="4222750"/>
          <p14:tracePt t="51771" x="6423025" y="4251325"/>
          <p14:tracePt t="51787" x="6423025" y="4279900"/>
          <p14:tracePt t="51804" x="6423025" y="4314825"/>
          <p14:tracePt t="51820" x="6423025" y="4359275"/>
          <p14:tracePt t="51837" x="6423025" y="4394200"/>
          <p14:tracePt t="51854" x="6423025" y="4435475"/>
          <p14:tracePt t="51870" x="6423025" y="4470400"/>
          <p14:tracePt t="51887" x="6423025" y="4492625"/>
          <p14:tracePt t="51903" x="6413500" y="4533900"/>
          <p14:tracePt t="51920" x="6407150" y="4565650"/>
          <p14:tracePt t="51937" x="6400800" y="4581525"/>
          <p14:tracePt t="51954" x="6394450" y="4597400"/>
          <p14:tracePt t="51970" x="6384925" y="4616450"/>
          <p14:tracePt t="51987" x="6384925" y="4632325"/>
          <p14:tracePt t="52004" x="6384925" y="4673600"/>
          <p14:tracePt t="52020" x="6384925" y="4695825"/>
          <p14:tracePt t="52038" x="6384925" y="4718050"/>
          <p14:tracePt t="52054" x="6384925" y="4756150"/>
          <p14:tracePt t="52070" x="6384925" y="4778375"/>
          <p14:tracePt t="52087" x="6384925" y="4803775"/>
          <p14:tracePt t="52104" x="6384925" y="4835525"/>
          <p14:tracePt t="52121" x="6384925" y="4864100"/>
          <p14:tracePt t="52137" x="6384925" y="4892675"/>
          <p14:tracePt t="52154" x="6407150" y="4959350"/>
          <p14:tracePt t="52171" x="6419850" y="5013325"/>
          <p14:tracePt t="52187" x="6432550" y="5057775"/>
          <p14:tracePt t="52204" x="6438900" y="5092700"/>
          <p14:tracePt t="52220" x="6445250" y="5121275"/>
          <p14:tracePt t="52237" x="6457950" y="5143500"/>
          <p14:tracePt t="52253" x="6464300" y="5184775"/>
          <p14:tracePt t="52270" x="6473825" y="5210175"/>
          <p14:tracePt t="52288" x="6492875" y="5264150"/>
          <p14:tracePt t="52304" x="6505575" y="5302250"/>
          <p14:tracePt t="52320" x="6534150" y="5349875"/>
          <p14:tracePt t="52338" x="6550025" y="5384800"/>
          <p14:tracePt t="52354" x="6562725" y="5416550"/>
          <p14:tracePt t="52370" x="6581775" y="5438775"/>
          <p14:tracePt t="52388" x="6597650" y="5473700"/>
          <p14:tracePt t="52404" x="6607175" y="5489575"/>
          <p14:tracePt t="52420" x="6619875" y="5511800"/>
          <p14:tracePt t="52438" x="6642100" y="5556250"/>
          <p14:tracePt t="52454" x="6654800" y="5572125"/>
          <p14:tracePt t="52471" x="6664325" y="5588000"/>
          <p14:tracePt t="52488" x="6680200" y="5600700"/>
          <p14:tracePt t="52504" x="6696075" y="5613400"/>
          <p14:tracePt t="52520" x="6705600" y="5622925"/>
          <p14:tracePt t="52538" x="6718300" y="5641975"/>
          <p14:tracePt t="52554" x="6740525" y="5657850"/>
          <p14:tracePt t="52571" x="6759575" y="5676900"/>
          <p14:tracePt t="52588" x="6778625" y="5695950"/>
          <p14:tracePt t="52604" x="6788150" y="5702300"/>
          <p14:tracePt t="52621" x="6797675" y="5699125"/>
          <p14:tracePt t="52638" x="6813550" y="5673725"/>
          <p14:tracePt t="52654" x="6845300" y="5635625"/>
          <p14:tracePt t="52670" x="6858000" y="5588000"/>
          <p14:tracePt t="52688" x="6877050" y="5546725"/>
          <p14:tracePt t="52704" x="6889750" y="5524500"/>
          <p14:tracePt t="52720" x="6915150" y="5492750"/>
          <p14:tracePt t="52738" x="6946900" y="5426075"/>
          <p14:tracePt t="52754" x="6975475" y="5368925"/>
          <p14:tracePt t="52770" x="6988175" y="5314950"/>
          <p14:tracePt t="52787" x="7007225" y="5257800"/>
          <p14:tracePt t="52804" x="7013575" y="5226050"/>
          <p14:tracePt t="52820" x="7013575" y="5203825"/>
          <p14:tracePt t="52837" x="7013575" y="5184775"/>
          <p14:tracePt t="52854" x="7013575" y="5156200"/>
          <p14:tracePt t="52870" x="7013575" y="5140325"/>
          <p14:tracePt t="52887" x="7013575" y="5099050"/>
          <p14:tracePt t="52904" x="7019925" y="5076825"/>
          <p14:tracePt t="52920" x="7019925" y="5048250"/>
          <p14:tracePt t="52937" x="7032625" y="5013325"/>
          <p14:tracePt t="52954" x="7032625" y="4984750"/>
          <p14:tracePt t="52970" x="7038975" y="4968875"/>
          <p14:tracePt t="52987" x="7038975" y="4933950"/>
          <p14:tracePt t="53004" x="7038975" y="4924425"/>
          <p14:tracePt t="53020" x="7042150" y="4902200"/>
          <p14:tracePt t="53037" x="7048500" y="4883150"/>
          <p14:tracePt t="53054" x="7048500" y="4867275"/>
          <p14:tracePt t="53070" x="7048500" y="4845050"/>
          <p14:tracePt t="53087" x="7061200" y="4791075"/>
          <p14:tracePt t="53104" x="7067550" y="4737100"/>
          <p14:tracePt t="53120" x="7067550" y="4692650"/>
          <p14:tracePt t="53137" x="7067550" y="4638675"/>
          <p14:tracePt t="53154" x="7067550" y="4616450"/>
          <p14:tracePt t="53170" x="7067550" y="4594225"/>
          <p14:tracePt t="53187" x="7067550" y="4565650"/>
          <p14:tracePt t="53204" x="7067550" y="4546600"/>
          <p14:tracePt t="53220" x="7064375" y="4514850"/>
          <p14:tracePt t="53237" x="7051675" y="4451350"/>
          <p14:tracePt t="53254" x="7038975" y="4413250"/>
          <p14:tracePt t="53270" x="7019925" y="4375150"/>
          <p14:tracePt t="53287" x="7004050" y="4333875"/>
          <p14:tracePt t="53304" x="6991350" y="4318000"/>
          <p14:tracePt t="53320" x="6981825" y="4302125"/>
          <p14:tracePt t="53337" x="6959600" y="4260850"/>
          <p14:tracePt t="53354" x="6959600" y="4225925"/>
          <p14:tracePt t="53371" x="6959600" y="4181475"/>
          <p14:tracePt t="53387" x="6959600" y="4086225"/>
          <p14:tracePt t="53404" x="6959600" y="4025900"/>
          <p14:tracePt t="53420" x="6959600" y="3990975"/>
          <p14:tracePt t="53437" x="6946900" y="3933825"/>
          <p14:tracePt t="53454" x="6934200" y="3889375"/>
          <p14:tracePt t="53471" x="6921500" y="3857625"/>
          <p14:tracePt t="53487" x="6915150" y="3810000"/>
          <p14:tracePt t="53504" x="6902450" y="3771900"/>
          <p14:tracePt t="53520" x="6902450" y="3743325"/>
          <p14:tracePt t="53537" x="6896100" y="3702050"/>
          <p14:tracePt t="53554" x="6896100" y="3679825"/>
          <p14:tracePt t="53570" x="6896100" y="3657600"/>
          <p14:tracePt t="53588" x="6896100" y="3641725"/>
          <p14:tracePt t="53604" x="6889750" y="3632200"/>
          <p14:tracePt t="53620" x="6889750" y="3625850"/>
          <p14:tracePt t="53637" x="6889750" y="3622675"/>
          <p14:tracePt t="53654" x="6883400" y="3622675"/>
          <p14:tracePt t="53670" x="6873875" y="3622675"/>
          <p14:tracePt t="53687" x="6861175" y="3622675"/>
          <p14:tracePt t="53704" x="6845300" y="3622675"/>
          <p14:tracePt t="53721" x="6819900" y="3622675"/>
          <p14:tracePt t="53737" x="6797675" y="3622675"/>
          <p14:tracePt t="53754" x="6769100" y="3622675"/>
          <p14:tracePt t="53770" x="6737350" y="3622675"/>
          <p14:tracePt t="53787" x="6705600" y="3625850"/>
          <p14:tracePt t="53804" x="6689725" y="3635375"/>
          <p14:tracePt t="53821" x="6673850" y="3651250"/>
          <p14:tracePt t="53837" x="6651625" y="3660775"/>
          <p14:tracePt t="53854" x="6619875" y="3686175"/>
          <p14:tracePt t="53871" x="6575425" y="3724275"/>
          <p14:tracePt t="53887" x="6550025" y="3756025"/>
          <p14:tracePt t="53904" x="6527800" y="3778250"/>
          <p14:tracePt t="53921" x="6505575" y="3803650"/>
          <p14:tracePt t="53937" x="6496050" y="3813175"/>
          <p14:tracePt t="53954" x="6489700" y="3822700"/>
          <p14:tracePt t="53970" x="6489700" y="3832225"/>
          <p14:tracePt t="54278" x="6489700" y="3848100"/>
          <p14:tracePt t="54285" x="6489700" y="3857625"/>
          <p14:tracePt t="54292" x="6489700" y="3876675"/>
          <p14:tracePt t="54304" x="6489700" y="3911600"/>
          <p14:tracePt t="54320" x="6467475" y="4022725"/>
          <p14:tracePt t="54337" x="6445250" y="4089400"/>
          <p14:tracePt t="54354" x="6429375" y="4175125"/>
          <p14:tracePt t="54371" x="6407150" y="4308475"/>
          <p14:tracePt t="54388" x="6397625" y="4378325"/>
          <p14:tracePt t="54404" x="6391275" y="4441825"/>
          <p14:tracePt t="54420" x="6365875" y="4498975"/>
          <p14:tracePt t="54437" x="6362700" y="4521200"/>
          <p14:tracePt t="54454" x="6356350" y="4543425"/>
          <p14:tracePt t="54470" x="6356350" y="4584700"/>
          <p14:tracePt t="54487" x="6356350" y="4613275"/>
          <p14:tracePt t="54503" x="6356350" y="4635500"/>
          <p14:tracePt t="54520" x="6356350" y="4676775"/>
          <p14:tracePt t="54537" x="6356350" y="4695825"/>
          <p14:tracePt t="54554" x="6356350" y="4718050"/>
          <p14:tracePt t="54570" x="6350000" y="4752975"/>
          <p14:tracePt t="54587" x="6343650" y="4768850"/>
          <p14:tracePt t="54604" x="6337300" y="4791075"/>
          <p14:tracePt t="54620" x="6334125" y="4806950"/>
          <p14:tracePt t="54637" x="6334125" y="4816475"/>
          <p14:tracePt t="54654" x="6334125" y="4826000"/>
          <p14:tracePt t="54670" x="6334125" y="4841875"/>
          <p14:tracePt t="54706" x="6334125" y="4838700"/>
          <p14:tracePt t="54720" x="6334125" y="4822825"/>
          <p14:tracePt t="54737" x="6334125" y="4813300"/>
          <p14:tracePt t="54754" x="6340475" y="4803775"/>
          <p14:tracePt t="54770" x="6356350" y="4768850"/>
          <p14:tracePt t="54787" x="6365875" y="4752975"/>
          <p14:tracePt t="54804" x="6372225" y="4730750"/>
          <p14:tracePt t="54820" x="6397625" y="4683125"/>
          <p14:tracePt t="54837" x="6403975" y="4651375"/>
          <p14:tracePt t="54853" x="6407150" y="4635500"/>
          <p14:tracePt t="54870" x="6407150" y="4616450"/>
          <p14:tracePt t="54887" x="6407150" y="4600575"/>
          <p14:tracePt t="54904" x="6407150" y="4591050"/>
          <p14:tracePt t="54920" x="6407150" y="4584700"/>
          <p14:tracePt t="54954" x="6407150" y="4581525"/>
          <p14:tracePt t="55405" x="6419850" y="4575175"/>
          <p14:tracePt t="55411" x="6432550" y="4568825"/>
          <p14:tracePt t="55420" x="6435725" y="4565650"/>
          <p14:tracePt t="55437" x="6451600" y="4565650"/>
          <p14:tracePt t="55454" x="6464300" y="4565650"/>
          <p14:tracePt t="55470" x="6477000" y="4565650"/>
          <p14:tracePt t="55487" x="6486525" y="4565650"/>
          <p14:tracePt t="55520" x="6515100" y="4565650"/>
          <p14:tracePt t="55554" x="6550025" y="4559300"/>
          <p14:tracePt t="55570" x="6559550" y="4559300"/>
          <p14:tracePt t="55586" x="6581775" y="4559300"/>
          <p14:tracePt t="55603" x="6623050" y="4559300"/>
          <p14:tracePt t="55620" x="6645275" y="4546600"/>
          <p14:tracePt t="55637" x="6670675" y="4537075"/>
          <p14:tracePt t="55639" x="6680200" y="4537075"/>
          <p14:tracePt t="55654" x="6708775" y="4537075"/>
          <p14:tracePt t="55670" x="6731000" y="4537075"/>
          <p14:tracePt t="55687" x="6746875" y="4530725"/>
          <p14:tracePt t="55703" x="6775450" y="4524375"/>
          <p14:tracePt t="55720" x="6784975" y="4524375"/>
          <p14:tracePt t="55737" x="6797675" y="4524375"/>
          <p14:tracePt t="55754" x="6819900" y="4524375"/>
          <p14:tracePt t="55770" x="6829425" y="4524375"/>
          <p14:tracePt t="55787" x="6838950" y="4524375"/>
          <p14:tracePt t="55803" x="6854825" y="4524375"/>
          <p14:tracePt t="55820" x="6867525" y="4524375"/>
          <p14:tracePt t="55837" x="6877050" y="4524375"/>
          <p14:tracePt t="55854" x="6892925" y="4524375"/>
          <p14:tracePt t="55870" x="6902450" y="4524375"/>
          <p14:tracePt t="55887" x="6924675" y="4524375"/>
          <p14:tracePt t="55904" x="6937375" y="4524375"/>
          <p14:tracePt t="55920" x="6943725" y="4527550"/>
          <p14:tracePt t="55954" x="6946900" y="4527550"/>
          <p14:tracePt t="55970" x="6953250" y="4530725"/>
          <p14:tracePt t="55988" x="6969125" y="4543425"/>
          <p14:tracePt t="56004" x="6985000" y="4562475"/>
          <p14:tracePt t="56020" x="6994525" y="4568825"/>
          <p14:tracePt t="56274" x="6991350" y="4568825"/>
          <p14:tracePt t="56281" x="6988175" y="4568825"/>
          <p14:tracePt t="56288" x="6975475" y="4568825"/>
          <p14:tracePt t="56303" x="6946900" y="4568825"/>
          <p14:tracePt t="56320" x="6924675" y="4568825"/>
          <p14:tracePt t="56337" x="6886575" y="4568825"/>
          <p14:tracePt t="56353" x="6864350" y="4568825"/>
          <p14:tracePt t="56370" x="6838950" y="4568825"/>
          <p14:tracePt t="56387" x="6826250" y="4568825"/>
          <p14:tracePt t="56403" x="6816725" y="4568825"/>
          <p14:tracePt t="56420" x="6807200" y="4568825"/>
          <p14:tracePt t="56437" x="6784975" y="4568825"/>
          <p14:tracePt t="56453" x="6775450" y="4568825"/>
          <p14:tracePt t="56470" x="6765925" y="4568825"/>
          <p14:tracePt t="56487" x="6756400" y="4568825"/>
          <p14:tracePt t="56520" x="6746875" y="4568825"/>
          <p14:tracePt t="56537" x="6737350" y="4568825"/>
          <p14:tracePt t="56553" x="6731000" y="4568825"/>
          <p14:tracePt t="56570" x="6727825" y="4568825"/>
          <p14:tracePt t="56587" x="6718300" y="4568825"/>
          <p14:tracePt t="56603" x="6708775" y="4568825"/>
          <p14:tracePt t="56620" x="6696075" y="4568825"/>
          <p14:tracePt t="56637" x="6683375" y="4568825"/>
          <p14:tracePt t="56653" x="6673850" y="4578350"/>
          <p14:tracePt t="56670" x="6657975" y="4578350"/>
          <p14:tracePt t="56687" x="6642100" y="4581525"/>
          <p14:tracePt t="56703" x="6632575" y="4581525"/>
          <p14:tracePt t="56720" x="6623050" y="4581525"/>
          <p14:tracePt t="56737" x="6604000" y="4587875"/>
          <p14:tracePt t="56753" x="6597650" y="4587875"/>
          <p14:tracePt t="56770" x="6594475" y="4587875"/>
          <p14:tracePt t="56787" x="6588125" y="4587875"/>
          <p14:tracePt t="56803" x="6584950" y="4587875"/>
          <p14:tracePt t="56820" x="6575425" y="4587875"/>
          <p14:tracePt t="56837" x="6559550" y="4587875"/>
          <p14:tracePt t="56854" x="6553200" y="4587875"/>
          <p14:tracePt t="56870" x="6543675" y="4587875"/>
          <p14:tracePt t="56887" x="6540500" y="4603750"/>
          <p14:tracePt t="56904" x="6534150" y="4603750"/>
          <p14:tracePt t="56921" x="6524625" y="4603750"/>
          <p14:tracePt t="56937" x="6505575" y="4603750"/>
          <p14:tracePt t="56954" x="6496050" y="4603750"/>
          <p14:tracePt t="56970" x="6486525" y="4603750"/>
          <p14:tracePt t="56986" x="6480175" y="4603750"/>
          <p14:tracePt t="57057" x="6477000" y="4603750"/>
          <p14:tracePt t="57521" x="6483350" y="4603750"/>
          <p14:tracePt t="57529" x="6492875" y="4603750"/>
          <p14:tracePt t="57537" x="6499225" y="4603750"/>
          <p14:tracePt t="57553" x="6515100" y="4603750"/>
          <p14:tracePt t="57570" x="6527800" y="4603750"/>
          <p14:tracePt t="57586" x="6543675" y="4603750"/>
          <p14:tracePt t="57603" x="6553200" y="4603750"/>
          <p14:tracePt t="57637" x="6597650" y="4603750"/>
          <p14:tracePt t="57671" x="6645275" y="4600575"/>
          <p14:tracePt t="57687" x="6661150" y="4600575"/>
          <p14:tracePt t="57703" x="6677025" y="4600575"/>
          <p14:tracePt t="57720" x="6702425" y="4587875"/>
          <p14:tracePt t="57737" x="6711950" y="4584700"/>
          <p14:tracePt t="57753" x="6724650" y="4584700"/>
          <p14:tracePt t="57770" x="6750050" y="4572000"/>
          <p14:tracePt t="57786" x="6759575" y="4572000"/>
          <p14:tracePt t="57803" x="6769100" y="4572000"/>
          <p14:tracePt t="57820" x="6775450" y="4572000"/>
          <p14:tracePt t="57836" x="6778625" y="4572000"/>
          <p14:tracePt t="57870" x="6784975" y="4572000"/>
          <p14:tracePt t="57899" x="6794500" y="4572000"/>
          <p14:tracePt t="57913" x="6800850" y="4572000"/>
          <p14:tracePt t="57928" x="6804025" y="4572000"/>
          <p14:tracePt t="57956" x="6810375" y="4572000"/>
          <p14:tracePt t="57971" x="6813550" y="4572000"/>
          <p14:tracePt t="57985" x="6819900" y="4572000"/>
          <p14:tracePt t="57992" x="6823075" y="4572000"/>
          <p14:tracePt t="58003" x="6829425" y="4572000"/>
          <p14:tracePt t="58020" x="6848475" y="4572000"/>
          <p14:tracePt t="58036" x="6858000" y="4578350"/>
          <p14:tracePt t="58054" x="6867525" y="4587875"/>
          <p14:tracePt t="58070" x="6883400" y="4597400"/>
          <p14:tracePt t="58086" x="6899275" y="4603750"/>
          <p14:tracePt t="58103" x="6915150" y="4613275"/>
          <p14:tracePt t="58120" x="6934200" y="4619625"/>
          <p14:tracePt t="58136" x="6950075" y="4619625"/>
          <p14:tracePt t="58153" x="6959600" y="4622800"/>
          <p14:tracePt t="58170" x="6975475" y="4622800"/>
          <p14:tracePt t="58187" x="6985000" y="4622800"/>
          <p14:tracePt t="58203" x="6997700" y="4622800"/>
          <p14:tracePt t="58220" x="7013575" y="4622800"/>
          <p14:tracePt t="58236" x="7019925" y="4622800"/>
          <p14:tracePt t="58549" x="7016750" y="4622800"/>
          <p14:tracePt t="58556" x="7013575" y="4622800"/>
          <p14:tracePt t="58570" x="7000875" y="4622800"/>
          <p14:tracePt t="58586" x="6988175" y="4622800"/>
          <p14:tracePt t="58604" x="6978650" y="4622800"/>
          <p14:tracePt t="58620" x="6969125" y="4622800"/>
          <p14:tracePt t="58670" x="6953250" y="4622800"/>
          <p14:tracePt t="58703" x="6937375" y="4622800"/>
          <p14:tracePt t="58734" x="6934200" y="4622800"/>
          <p14:tracePt t="58748" x="6927850" y="4622800"/>
          <p14:tracePt t="58755" x="6924675" y="4622800"/>
          <p14:tracePt t="58770" x="6911975" y="4622800"/>
          <p14:tracePt t="58787" x="6902450" y="4622800"/>
          <p14:tracePt t="58804" x="6883400" y="4622800"/>
          <p14:tracePt t="58820" x="6873875" y="4622800"/>
          <p14:tracePt t="58837" x="6864350" y="4622800"/>
          <p14:tracePt t="58855" x="6838950" y="4622800"/>
          <p14:tracePt t="58870" x="6829425" y="4622800"/>
          <p14:tracePt t="58887" x="6819900" y="4629150"/>
          <p14:tracePt t="58904" x="6797675" y="4629150"/>
          <p14:tracePt t="58920" x="6769100" y="4629150"/>
          <p14:tracePt t="58937" x="6746875" y="4629150"/>
          <p14:tracePt t="58954" x="6708775" y="4629150"/>
          <p14:tracePt t="58970" x="6692900" y="4632325"/>
          <p14:tracePt t="58987" x="6680200" y="4632325"/>
          <p14:tracePt t="59004" x="6667500" y="4632325"/>
          <p14:tracePt t="59020" x="6657975" y="4632325"/>
          <p14:tracePt t="59036" x="6648450" y="4632325"/>
          <p14:tracePt t="59054" x="6626225" y="4632325"/>
          <p14:tracePt t="59070" x="6616700" y="4632325"/>
          <p14:tracePt t="59087" x="6607175" y="4632325"/>
          <p14:tracePt t="59104" x="6588125" y="4632325"/>
          <p14:tracePt t="59119" x="6581775" y="4632325"/>
          <p14:tracePt t="59154" x="6578600" y="4632325"/>
          <p14:tracePt t="59170" x="6569075" y="4632325"/>
          <p14:tracePt t="59186" x="6559550" y="4632325"/>
          <p14:tracePt t="59203" x="6537325" y="4632325"/>
          <p14:tracePt t="59220" x="6527800" y="4632325"/>
          <p14:tracePt t="59236" x="6518275" y="4632325"/>
          <p14:tracePt t="59326" x="6515100" y="4632325"/>
          <p14:tracePt t="59696" x="6508750" y="4632325"/>
          <p14:tracePt t="59703" x="6505575" y="4632325"/>
          <p14:tracePt t="59709" x="6492875" y="4632325"/>
          <p14:tracePt t="59719" x="6489700" y="4632325"/>
          <p14:tracePt t="59737" x="6480175" y="4632325"/>
          <p14:tracePt t="59757" x="6464300" y="4625975"/>
          <p14:tracePt t="59846" x="6461125" y="4625975"/>
          <p14:tracePt t="60252" x="6461125" y="4622800"/>
          <p14:tracePt t="60480" x="6467475" y="4622800"/>
          <p14:tracePt t="60488" x="6477000" y="4622800"/>
          <p14:tracePt t="60494" x="6483350" y="4622800"/>
          <p14:tracePt t="60503" x="6492875" y="4622800"/>
          <p14:tracePt t="60520" x="6515100" y="4622800"/>
          <p14:tracePt t="60537" x="6556375" y="4622800"/>
          <p14:tracePt t="60553" x="6578600" y="4616450"/>
          <p14:tracePt t="60586" x="6677025" y="4610100"/>
          <p14:tracePt t="60620" x="6743700" y="4610100"/>
          <p14:tracePt t="60636" x="6759575" y="4610100"/>
          <p14:tracePt t="60653" x="6772275" y="4610100"/>
          <p14:tracePt t="60670" x="6781800" y="4610100"/>
          <p14:tracePt t="60686" x="6791325" y="4610100"/>
          <p14:tracePt t="60703" x="6797675" y="4610100"/>
          <p14:tracePt t="60720" x="6804025" y="4610100"/>
          <p14:tracePt t="60736" x="6807200" y="4610100"/>
          <p14:tracePt t="60837" x="6813550" y="4610100"/>
          <p14:tracePt t="60844" x="6823075" y="4610100"/>
          <p14:tracePt t="60853" x="6826250" y="4610100"/>
          <p14:tracePt t="60870" x="6832600" y="4610100"/>
          <p14:tracePt t="60887" x="6848475" y="4610100"/>
          <p14:tracePt t="60903" x="6851650" y="4610100"/>
          <p14:tracePt t="60920" x="6861175" y="4610100"/>
          <p14:tracePt t="60936" x="6870700" y="4610100"/>
          <p14:tracePt t="60953" x="6880225" y="4610100"/>
          <p14:tracePt t="60970" x="6892925" y="4610100"/>
          <p14:tracePt t="60986" x="6905625" y="4610100"/>
          <p14:tracePt t="61003" x="6921500" y="4610100"/>
          <p14:tracePt t="61020" x="6931025" y="4610100"/>
          <p14:tracePt t="61036" x="6956425" y="4610100"/>
          <p14:tracePt t="61053" x="6972300" y="4610100"/>
          <p14:tracePt t="61070" x="6981825" y="4610100"/>
          <p14:tracePt t="61086" x="6997700" y="4610100"/>
          <p14:tracePt t="61103" x="7007225" y="4610100"/>
          <p14:tracePt t="61401" x="7004050" y="4610100"/>
          <p14:tracePt t="61408" x="7000875" y="4613275"/>
          <p14:tracePt t="61421" x="6991350" y="4616450"/>
          <p14:tracePt t="61437" x="6981825" y="4616450"/>
          <p14:tracePt t="61453" x="6965950" y="4622800"/>
          <p14:tracePt t="61470" x="6934200" y="4622800"/>
          <p14:tracePt t="61486" x="6905625" y="4622800"/>
          <p14:tracePt t="61735" x="6880225" y="4622800"/>
          <p14:tracePt t="61742" x="6854825" y="4622800"/>
          <p14:tracePt t="61753" x="6829425" y="4622800"/>
          <p14:tracePt t="61770" x="6769100" y="4622800"/>
          <p14:tracePt t="61786" x="6746875" y="4622800"/>
          <p14:tracePt t="61804" x="6715125" y="4629150"/>
          <p14:tracePt t="61820" x="6702425" y="4632325"/>
          <p14:tracePt t="61836" x="6692900" y="4638675"/>
          <p14:tracePt t="61853" x="6683375" y="4638675"/>
          <p14:tracePt t="61870" x="6648450" y="4638675"/>
          <p14:tracePt t="61886" x="6626225" y="4638675"/>
          <p14:tracePt t="61903" x="6597650" y="4638675"/>
          <p14:tracePt t="61920" x="6578600" y="4638675"/>
          <p14:tracePt t="61936" x="6569075" y="4638675"/>
          <p14:tracePt t="61953" x="6553200" y="4638675"/>
          <p14:tracePt t="61970" x="6537325" y="4638675"/>
          <p14:tracePt t="61986" x="6527800" y="4638675"/>
          <p14:tracePt t="62584" x="6530975" y="4635500"/>
          <p14:tracePt t="62590" x="6546850" y="4629150"/>
          <p14:tracePt t="62604" x="6575425" y="4629150"/>
          <p14:tracePt t="62620" x="6619875" y="4629150"/>
          <p14:tracePt t="62636" x="6648450" y="4629150"/>
          <p14:tracePt t="62653" x="6677025" y="4629150"/>
          <p14:tracePt t="62669" x="6692900" y="4629150"/>
          <p14:tracePt t="62703" x="6718300" y="4625975"/>
          <p14:tracePt t="62737" x="6756400" y="4597400"/>
          <p14:tracePt t="62741" x="6775450" y="4591050"/>
          <p14:tracePt t="62754" x="6797675" y="4591050"/>
          <p14:tracePt t="62770" x="6819900" y="4591050"/>
          <p14:tracePt t="62786" x="6835775" y="4591050"/>
          <p14:tracePt t="62802" x="6845300" y="4587875"/>
          <p14:tracePt t="62819" x="6858000" y="4587875"/>
          <p14:tracePt t="62836" x="6864350" y="4587875"/>
          <p14:tracePt t="62853" x="6873875" y="4587875"/>
          <p14:tracePt t="62869" x="6883400" y="4587875"/>
          <p14:tracePt t="62886" x="6892925" y="4587875"/>
          <p14:tracePt t="62903" x="6908800" y="4587875"/>
          <p14:tracePt t="62919" x="6921500" y="4587875"/>
          <p14:tracePt t="62996" x="6927850" y="4587875"/>
          <p14:tracePt t="63003" x="6934200" y="4587875"/>
          <p14:tracePt t="63010" x="6937375" y="4587875"/>
          <p14:tracePt t="63019" x="6943725" y="4587875"/>
          <p14:tracePt t="63036" x="6953250" y="4587875"/>
          <p14:tracePt t="63053" x="6956425" y="4587875"/>
          <p14:tracePt t="68223" x="6937375" y="4587875"/>
          <p14:tracePt t="68230" x="6918325" y="4587875"/>
          <p14:tracePt t="68237" x="6886575" y="4587875"/>
          <p14:tracePt t="68252" x="6832600" y="4587875"/>
          <p14:tracePt t="68269" x="6797675" y="4587875"/>
          <p14:tracePt t="68285" x="6753225" y="4587875"/>
          <p14:tracePt t="68302" x="6711950" y="4587875"/>
          <p14:tracePt t="68336" x="6670675" y="4587875"/>
          <p14:tracePt t="68369" x="6645275" y="4587875"/>
          <p14:tracePt t="68386" x="6629400" y="4587875"/>
          <p14:tracePt t="68402" x="6619875" y="4587875"/>
          <p14:tracePt t="68419" x="6607175" y="4587875"/>
          <p14:tracePt t="68436" x="6591300" y="4587875"/>
          <p14:tracePt t="69713" x="6480175" y="4518025"/>
          <p14:tracePt t="69720" x="6296025" y="4413250"/>
          <p14:tracePt t="69728" x="6073775" y="4302125"/>
          <p14:tracePt t="69740" x="5803900" y="4165600"/>
          <p14:tracePt t="69756" x="4832350" y="3673475"/>
          <p14:tracePt t="69773" x="4178300" y="3473450"/>
          <p14:tracePt t="69794" x="3219450" y="3178175"/>
          <p14:tracePt t="69821" x="2251075" y="2927350"/>
          <p14:tracePt t="69854" x="1609725" y="2825750"/>
          <p14:tracePt t="69870" x="1289050" y="2797175"/>
          <p14:tracePt t="69887" x="1117600" y="2797175"/>
          <p14:tracePt t="69902" x="968375" y="2797175"/>
          <p14:tracePt t="69919" x="793750" y="2800350"/>
          <p14:tracePt t="69935" x="698500" y="2809875"/>
          <p14:tracePt t="69952" x="635000" y="2822575"/>
          <p14:tracePt t="69969" x="561975" y="2844800"/>
          <p14:tracePt t="70354" x="546100" y="2841625"/>
          <p14:tracePt t="70361" x="527050" y="2835275"/>
          <p14:tracePt t="70369" x="514350" y="2828925"/>
          <p14:tracePt t="70385" x="482600" y="2816225"/>
          <p14:tracePt t="70402" x="466725" y="2809875"/>
          <p14:tracePt t="70418" x="447675" y="2790825"/>
          <p14:tracePt t="70436" x="434975" y="2781300"/>
          <p14:tracePt t="70468" x="441325" y="2736850"/>
          <p14:tracePt t="70503" x="527050" y="2667000"/>
          <p14:tracePt t="70520" x="660400" y="2587625"/>
          <p14:tracePt t="70536" x="815975" y="2530475"/>
          <p14:tracePt t="70553" x="958850" y="2476500"/>
          <p14:tracePt t="70569" x="1139825" y="2435225"/>
          <p14:tracePt t="70585" x="1235075" y="2409825"/>
          <p14:tracePt t="70602" x="1311275" y="2393950"/>
          <p14:tracePt t="70618" x="1381125" y="2381250"/>
          <p14:tracePt t="70635" x="1412875" y="2374900"/>
          <p14:tracePt t="70652" x="1435100" y="2374900"/>
          <p14:tracePt t="70668" x="1454150" y="2371725"/>
          <p14:tracePt t="70685" x="1470025" y="2365375"/>
          <p14:tracePt t="70702" x="1479550" y="2365375"/>
          <p14:tracePt t="70719" x="1495425" y="2365375"/>
          <p14:tracePt t="70735" x="1504950" y="2365375"/>
          <p14:tracePt t="73278" x="1476375" y="2374900"/>
          <p14:tracePt t="73284" x="1416050" y="2393950"/>
          <p14:tracePt t="73292" x="1365250" y="2409825"/>
          <p14:tracePt t="73302" x="1292225" y="2444750"/>
          <p14:tracePt t="73322" x="1031875" y="2540000"/>
          <p14:tracePt t="73335" x="879475" y="2593975"/>
          <p14:tracePt t="73351" x="755650" y="2644775"/>
          <p14:tracePt t="73385" x="517525" y="2752725"/>
          <p14:tracePt t="73420" x="371475" y="2832100"/>
          <p14:tracePt t="73435" x="317500" y="2844800"/>
          <p14:tracePt t="73452" x="263525" y="2867025"/>
          <p14:tracePt t="73469" x="219075" y="2867025"/>
          <p14:tracePt t="73485" x="165100" y="2863850"/>
          <p14:tracePt t="73502" x="142875" y="2863850"/>
          <p14:tracePt t="73518" x="127000" y="2851150"/>
          <p14:tracePt t="73535" x="111125" y="2841625"/>
          <p14:tracePt t="73551" x="111125" y="2832100"/>
          <p14:tracePt t="73569" x="111125" y="2819400"/>
          <p14:tracePt t="73585" x="111125" y="2803525"/>
          <p14:tracePt t="73603" x="111125" y="2794000"/>
          <p14:tracePt t="73619" x="111125" y="2784475"/>
          <p14:tracePt t="73719" x="111125" y="2778125"/>
          <p14:tracePt t="73741" x="111125" y="2774950"/>
          <p14:tracePt t="73763" x="111125" y="2768600"/>
          <p14:tracePt t="73819" x="111125" y="2765425"/>
          <p14:tracePt t="73840" x="117475" y="2752725"/>
          <p14:tracePt t="73848" x="123825" y="2752725"/>
          <p14:tracePt t="73855" x="127000" y="2752725"/>
          <p14:tracePt t="73869" x="136525" y="2752725"/>
          <p14:tracePt t="73885" x="149225" y="2752725"/>
          <p14:tracePt t="73902" x="158750" y="2752725"/>
          <p14:tracePt t="73919" x="171450" y="2749550"/>
          <p14:tracePt t="73935" x="187325" y="2749550"/>
          <p14:tracePt t="73952" x="193675" y="2749550"/>
          <p14:tracePt t="73969" x="196850" y="2749550"/>
          <p14:tracePt t="73985" x="196850" y="2743200"/>
          <p14:tracePt t="74002" x="196850" y="2740025"/>
          <p14:tracePt t="74019" x="206375" y="2733675"/>
          <p14:tracePt t="74035" x="206375" y="2727325"/>
          <p14:tracePt t="74051" x="212725" y="2717800"/>
          <p14:tracePt t="74069" x="215900" y="2717800"/>
          <p14:tracePt t="74085" x="222250" y="2717800"/>
          <p14:tracePt t="74102" x="222250" y="2714625"/>
          <p14:tracePt t="74135" x="222250" y="2705100"/>
          <p14:tracePt t="75118" x="241300" y="2708275"/>
          <p14:tracePt t="75124" x="266700" y="2708275"/>
          <p14:tracePt t="75152" x="368300" y="2708275"/>
          <p14:tracePt t="75185" x="444500" y="2708275"/>
          <p14:tracePt t="75202" x="482600" y="2708275"/>
          <p14:tracePt t="75218" x="508000" y="2698750"/>
          <p14:tracePt t="75235" x="536575" y="2686050"/>
          <p14:tracePt t="75252" x="581025" y="2667000"/>
          <p14:tracePt t="75269" x="622300" y="2667000"/>
          <p14:tracePt t="75285" x="666750" y="2667000"/>
          <p14:tracePt t="75302" x="701675" y="2667000"/>
          <p14:tracePt t="75318" x="723900" y="2667000"/>
          <p14:tracePt t="75334" x="739775" y="2667000"/>
          <p14:tracePt t="75352" x="752475" y="2667000"/>
          <p14:tracePt t="75368" x="781050" y="2667000"/>
          <p14:tracePt t="75385" x="809625" y="2670175"/>
          <p14:tracePt t="75401" x="901700" y="2692400"/>
          <p14:tracePt t="75418" x="946150" y="2705100"/>
          <p14:tracePt t="75435" x="990600" y="2711450"/>
          <p14:tracePt t="75451" x="1025525" y="2720975"/>
          <p14:tracePt t="75468" x="1035050" y="2720975"/>
          <p14:tracePt t="75484" x="1041400" y="2720975"/>
          <p14:tracePt t="75501" x="1050925" y="2720975"/>
          <p14:tracePt t="75518" x="1054100" y="2720975"/>
          <p14:tracePt t="75535" x="1069975" y="2720975"/>
          <p14:tracePt t="75551" x="1079500" y="2720975"/>
          <p14:tracePt t="75585" x="1085850" y="2720975"/>
          <p14:tracePt t="75938" x="1082675" y="2720975"/>
          <p14:tracePt t="76864" x="1111250" y="2727325"/>
          <p14:tracePt t="76871" x="1168400" y="2736850"/>
          <p14:tracePt t="76885" x="1250950" y="2736850"/>
          <p14:tracePt t="76918" x="1416050" y="2736850"/>
          <p14:tracePt t="76952" x="1584325" y="2743200"/>
          <p14:tracePt t="76968" x="1635125" y="2749550"/>
          <p14:tracePt t="76984" x="1685925" y="2755900"/>
          <p14:tracePt t="77001" x="1701800" y="2755900"/>
          <p14:tracePt t="77018" x="1711325" y="2755900"/>
          <p14:tracePt t="77035" x="1730375" y="2755900"/>
          <p14:tracePt t="77051" x="1739900" y="2755900"/>
          <p14:tracePt t="77068" x="1749425" y="2755900"/>
          <p14:tracePt t="77085" x="1758950" y="2755900"/>
          <p14:tracePt t="77101" x="1768475" y="2755900"/>
          <p14:tracePt t="77135" x="1774825" y="2755900"/>
          <p14:tracePt t="77184" x="1781175" y="2755900"/>
          <p14:tracePt t="77220" x="1784350" y="2755900"/>
          <p14:tracePt t="77299" x="1790700" y="2755900"/>
          <p14:tracePt t="77313" x="1793875" y="2749550"/>
          <p14:tracePt t="77319" x="1800225" y="2749550"/>
          <p14:tracePt t="77335" x="1803400" y="2740025"/>
          <p14:tracePt t="77351" x="1819275" y="2740025"/>
          <p14:tracePt t="77368" x="1825625" y="2740025"/>
          <p14:tracePt t="77401" x="1825625" y="2733675"/>
          <p14:tracePt t="77419" x="1825625" y="2730500"/>
          <p14:tracePt t="78176" x="1847850" y="2724150"/>
          <p14:tracePt t="78182" x="1895475" y="2717800"/>
          <p14:tracePt t="78189" x="1920875" y="2711450"/>
          <p14:tracePt t="78201" x="1958975" y="2701925"/>
          <p14:tracePt t="78218" x="2038350" y="2682875"/>
          <p14:tracePt t="78235" x="2076450" y="2663825"/>
          <p14:tracePt t="78268" x="2178050" y="2644775"/>
          <p14:tracePt t="78302" x="2228850" y="2625725"/>
          <p14:tracePt t="78318" x="2270125" y="2625725"/>
          <p14:tracePt t="78335" x="2279650" y="2625725"/>
          <p14:tracePt t="78351" x="2289175" y="2625725"/>
          <p14:tracePt t="78368" x="2305050" y="2625725"/>
          <p14:tracePt t="78385" x="2320925" y="2625725"/>
          <p14:tracePt t="78432" x="2324100" y="2625725"/>
          <p14:tracePt t="80250" x="2339975" y="2628900"/>
          <p14:tracePt t="80257" x="2359025" y="2628900"/>
          <p14:tracePt t="80268" x="2384425" y="2628900"/>
          <p14:tracePt t="80285" x="2425700" y="2628900"/>
          <p14:tracePt t="80301" x="2463800" y="2628900"/>
          <p14:tracePt t="80318" x="2505075" y="2628900"/>
          <p14:tracePt t="80351" x="2657475" y="2628900"/>
          <p14:tracePt t="80385" x="2860675" y="2628900"/>
          <p14:tracePt t="80401" x="2905125" y="2628900"/>
          <p14:tracePt t="80418" x="2940050" y="2628900"/>
          <p14:tracePt t="80435" x="2974975" y="2628900"/>
          <p14:tracePt t="80451" x="3003550" y="2628900"/>
          <p14:tracePt t="80468" x="3025775" y="2628900"/>
          <p14:tracePt t="80485" x="3067050" y="2628900"/>
          <p14:tracePt t="80501" x="3089275" y="2628900"/>
          <p14:tracePt t="80518" x="3117850" y="2628900"/>
          <p14:tracePt t="80535" x="3143250" y="2628900"/>
          <p14:tracePt t="80551" x="3159125" y="2628900"/>
          <p14:tracePt t="80567" x="3168650" y="2628900"/>
          <p14:tracePt t="80585" x="3184525" y="2628900"/>
          <p14:tracePt t="80601" x="3194050" y="2628900"/>
          <p14:tracePt t="80618" x="3209925" y="2628900"/>
          <p14:tracePt t="80635" x="3222625" y="2628900"/>
          <p14:tracePt t="80651" x="3232150" y="2628900"/>
          <p14:tracePt t="80757" x="3238500" y="2628900"/>
          <p14:tracePt t="80770" x="3241675" y="2628900"/>
          <p14:tracePt t="80791" x="3248025" y="2628900"/>
          <p14:tracePt t="80806" x="3257550" y="2628900"/>
          <p14:tracePt t="80827" x="3263900" y="2628900"/>
          <p14:tracePt t="80835" x="3267075" y="2628900"/>
          <p14:tracePt t="80842" x="3273425" y="2628900"/>
          <p14:tracePt t="80851" x="3276600" y="2628900"/>
          <p14:tracePt t="80868" x="3286125" y="2628900"/>
          <p14:tracePt t="80884" x="3314700" y="2628900"/>
          <p14:tracePt t="80901" x="3333750" y="2628900"/>
          <p14:tracePt t="80918" x="3381375" y="2641600"/>
          <p14:tracePt t="80934" x="3435350" y="2654300"/>
          <p14:tracePt t="80951" x="3467100" y="2660650"/>
          <p14:tracePt t="80968" x="3511550" y="2660650"/>
          <p14:tracePt t="80984" x="3581400" y="2660650"/>
          <p14:tracePt t="81001" x="3641725" y="2660650"/>
          <p14:tracePt t="81018" x="3702050" y="2660650"/>
          <p14:tracePt t="81034" x="3781425" y="2667000"/>
          <p14:tracePt t="81051" x="3810000" y="2667000"/>
          <p14:tracePt t="81067" x="3832225" y="2673350"/>
          <p14:tracePt t="81084" x="3848100" y="2673350"/>
          <p14:tracePt t="81101" x="3857625" y="2673350"/>
          <p14:tracePt t="81118" x="3873500" y="2673350"/>
          <p14:tracePt t="81134" x="3905250" y="2686050"/>
          <p14:tracePt t="81151" x="3937000" y="2686050"/>
          <p14:tracePt t="81167" x="3959225" y="2689225"/>
          <p14:tracePt t="81184" x="3994150" y="2695575"/>
          <p14:tracePt t="81201" x="4006850" y="2695575"/>
          <p14:tracePt t="81218" x="4019550" y="2701925"/>
          <p14:tracePt t="81234" x="4038600" y="2701925"/>
          <p14:tracePt t="81251" x="4048125" y="2701925"/>
          <p14:tracePt t="81268" x="4057650" y="2701925"/>
          <p14:tracePt t="81284" x="4073525" y="2711450"/>
          <p14:tracePt t="81301" x="4089400" y="2714625"/>
          <p14:tracePt t="81318" x="4092575" y="2720975"/>
          <p14:tracePt t="81334" x="4098925" y="2720975"/>
          <p14:tracePt t="81369" x="4098925" y="2727325"/>
          <p14:tracePt t="81433" x="4098925" y="2736850"/>
          <p14:tracePt t="81491" x="4098925" y="2740025"/>
          <p14:tracePt t="81519" x="4098925" y="2746375"/>
          <p14:tracePt t="81533" x="4098925" y="2749550"/>
          <p14:tracePt t="81541" x="4095750" y="2749550"/>
          <p14:tracePt t="81551" x="4092575" y="2749550"/>
          <p14:tracePt t="81567" x="4076700" y="2755900"/>
          <p14:tracePt t="81585" x="4054475" y="2762250"/>
          <p14:tracePt t="81601" x="4025900" y="2768600"/>
          <p14:tracePt t="81618" x="3962400" y="2781300"/>
          <p14:tracePt t="81634" x="3892550" y="2794000"/>
          <p14:tracePt t="81651" x="3806825" y="2803525"/>
          <p14:tracePt t="81667" x="3733800" y="2809875"/>
          <p14:tracePt t="81685" x="3635375" y="2832100"/>
          <p14:tracePt t="81701" x="3549650" y="2847975"/>
          <p14:tracePt t="81718" x="3381375" y="2879725"/>
          <p14:tracePt t="81734" x="3219450" y="2898775"/>
          <p14:tracePt t="81750" x="3057525" y="2914650"/>
          <p14:tracePt t="81767" x="2908300" y="2924175"/>
          <p14:tracePt t="81784" x="2711450" y="2933700"/>
          <p14:tracePt t="81801" x="2616200" y="2940050"/>
          <p14:tracePt t="81818" x="2463800" y="2949575"/>
          <p14:tracePt t="81834" x="2368550" y="2965450"/>
          <p14:tracePt t="81851" x="2286000" y="2965450"/>
          <p14:tracePt t="81869" x="2124075" y="2965450"/>
          <p14:tracePt t="81885" x="2019300" y="2965450"/>
          <p14:tracePt t="81900" x="1914525" y="2974975"/>
          <p14:tracePt t="81918" x="1790700" y="2997200"/>
          <p14:tracePt t="81934" x="1717675" y="3009900"/>
          <p14:tracePt t="81951" x="1641475" y="3025775"/>
          <p14:tracePt t="81968" x="1530350" y="3057525"/>
          <p14:tracePt t="81984" x="1466850" y="3070225"/>
          <p14:tracePt t="82000" x="1406525" y="3070225"/>
          <p14:tracePt t="82018" x="1320800" y="3070225"/>
          <p14:tracePt t="82034" x="1260475" y="3070225"/>
          <p14:tracePt t="82051" x="1209675" y="3076575"/>
          <p14:tracePt t="82068" x="1146175" y="3082925"/>
          <p14:tracePt t="82084" x="1114425" y="3095625"/>
          <p14:tracePt t="82100" x="1079500" y="3095625"/>
          <p14:tracePt t="82118" x="1044575" y="3095625"/>
          <p14:tracePt t="82134" x="1009650" y="3095625"/>
          <p14:tracePt t="82151" x="987425" y="3095625"/>
          <p14:tracePt t="82168" x="946150" y="3095625"/>
          <p14:tracePt t="82184" x="917575" y="3095625"/>
          <p14:tracePt t="82201" x="895350" y="3095625"/>
          <p14:tracePt t="82218" x="876300" y="3095625"/>
          <p14:tracePt t="82234" x="860425" y="3095625"/>
          <p14:tracePt t="82251" x="850900" y="3095625"/>
          <p14:tracePt t="82268" x="835025" y="3095625"/>
          <p14:tracePt t="82284" x="825500" y="3095625"/>
          <p14:tracePt t="82301" x="809625" y="3095625"/>
          <p14:tracePt t="82318" x="800100" y="3095625"/>
          <p14:tracePt t="82375" x="796925" y="3095625"/>
          <p14:tracePt t="82802" x="815975" y="3092450"/>
          <p14:tracePt t="82809" x="828675" y="3086100"/>
          <p14:tracePt t="82817" x="847725" y="3079750"/>
          <p14:tracePt t="82834" x="892175" y="3067050"/>
          <p14:tracePt t="82854" x="971550" y="3048000"/>
          <p14:tracePt t="82868" x="1054100" y="3048000"/>
          <p14:tracePt t="82901" x="1177925" y="3048000"/>
          <p14:tracePt t="82935" x="1254125" y="3048000"/>
          <p14:tracePt t="82950" x="1285875" y="3048000"/>
          <p14:tracePt t="82968" x="1317625" y="3048000"/>
          <p14:tracePt t="82984" x="1362075" y="3035300"/>
          <p14:tracePt t="83001" x="1416050" y="3035300"/>
          <p14:tracePt t="83018" x="1476375" y="3035300"/>
          <p14:tracePt t="83034" x="1508125" y="3035300"/>
          <p14:tracePt t="83051" x="1539875" y="3035300"/>
          <p14:tracePt t="83067" x="1549400" y="3035300"/>
          <p14:tracePt t="83084" x="1558925" y="3035300"/>
          <p14:tracePt t="83101" x="1584325" y="3025775"/>
          <p14:tracePt t="83118" x="1606550" y="3025775"/>
          <p14:tracePt t="83134" x="1644650" y="3025775"/>
          <p14:tracePt t="83151" x="1714500" y="3025775"/>
          <p14:tracePt t="83168" x="1752600" y="3025775"/>
          <p14:tracePt t="83184" x="1768475" y="3025775"/>
          <p14:tracePt t="83201" x="1781175" y="3025775"/>
          <p14:tracePt t="83217" x="1797050" y="3025775"/>
          <p14:tracePt t="83234" x="1806575" y="3025775"/>
          <p14:tracePt t="83251" x="1822450" y="3016250"/>
          <p14:tracePt t="83267" x="1844675" y="3003550"/>
          <p14:tracePt t="83284" x="1866900" y="2994025"/>
          <p14:tracePt t="83301" x="1885950" y="2994025"/>
          <p14:tracePt t="83317" x="1901825" y="2994025"/>
          <p14:tracePt t="83334" x="1911350" y="2994025"/>
          <p14:tracePt t="83367" x="1917700" y="2994025"/>
          <p14:tracePt t="83386" x="1920875" y="2994025"/>
          <p14:tracePt t="83401" x="1930400" y="2994025"/>
          <p14:tracePt t="83417" x="1946275" y="2994025"/>
          <p14:tracePt t="83434" x="1952625" y="2994025"/>
          <p14:tracePt t="83450" x="1962150" y="2994025"/>
          <p14:tracePt t="83487" x="1965325" y="2994025"/>
          <p14:tracePt t="83509" x="1971675" y="2994025"/>
          <p14:tracePt t="83523" x="1974850" y="2994025"/>
          <p14:tracePt t="83536" x="1981200" y="2994025"/>
          <p14:tracePt t="83558" x="1987550" y="2994025"/>
          <p14:tracePt t="83651" x="1997075" y="2994025"/>
          <p14:tracePt t="83658" x="2000250" y="2994025"/>
          <p14:tracePt t="83672" x="2006600" y="2994025"/>
          <p14:tracePt t="83684" x="2009775" y="2994025"/>
          <p14:tracePt t="83701" x="2022475" y="2987675"/>
          <p14:tracePt t="83717" x="2025650" y="2978150"/>
          <p14:tracePt t="83734" x="2035175" y="2971800"/>
          <p14:tracePt t="83751" x="2035175" y="2962275"/>
          <p14:tracePt t="83767" x="2041525" y="2959100"/>
          <p14:tracePt t="83784" x="2051050" y="2952750"/>
          <p14:tracePt t="83800" x="2060575" y="2952750"/>
          <p14:tracePt t="83818" x="2070100" y="2946400"/>
          <p14:tracePt t="83834" x="2079625" y="2946400"/>
          <p14:tracePt t="83850" x="2101850" y="2943225"/>
          <p14:tracePt t="83867" x="2111375" y="2943225"/>
          <p14:tracePt t="83884" x="2120900" y="2927350"/>
          <p14:tracePt t="83900" x="2127250" y="2917825"/>
          <p14:tracePt t="83918" x="2127250" y="2911475"/>
          <p14:tracePt t="83935" x="2130425" y="2908300"/>
          <p14:tracePt t="83950" x="2136775" y="2908300"/>
          <p14:tracePt t="83968" x="2139950" y="2908300"/>
          <p14:tracePt t="85497" x="2155825" y="2908300"/>
          <p14:tracePt t="85505" x="2174875" y="2908300"/>
          <p14:tracePt t="85517" x="2200275" y="2908300"/>
          <p14:tracePt t="85534" x="2263775" y="2908300"/>
          <p14:tracePt t="85550" x="2314575" y="2908300"/>
          <p14:tracePt t="85568" x="2441575" y="2917825"/>
          <p14:tracePt t="85600" x="2559050" y="2943225"/>
          <p14:tracePt t="85634" x="2628900" y="2949575"/>
          <p14:tracePt t="85651" x="2644775" y="2949575"/>
          <p14:tracePt t="85668" x="2682875" y="2949575"/>
          <p14:tracePt t="85684" x="2705100" y="2949575"/>
          <p14:tracePt t="85700" x="2733675" y="2949575"/>
          <p14:tracePt t="85718" x="2781300" y="2949575"/>
          <p14:tracePt t="85734" x="2800350" y="2955925"/>
          <p14:tracePt t="85750" x="2809875" y="2955925"/>
          <p14:tracePt t="85767" x="2819400" y="2955925"/>
          <p14:tracePt t="85824" x="2822575" y="2955925"/>
          <p14:tracePt t="85832" x="2835275" y="2955925"/>
          <p14:tracePt t="85839" x="2838450" y="2955925"/>
          <p14:tracePt t="85854" x="2844800" y="2955925"/>
          <p14:tracePt t="85868" x="2847975" y="2965450"/>
          <p14:tracePt t="85884" x="2854325" y="2965450"/>
          <p14:tracePt t="85900" x="2857500" y="2965450"/>
          <p14:tracePt t="85917" x="2873375" y="2965450"/>
          <p14:tracePt t="85933" x="2889250" y="2965450"/>
          <p14:tracePt t="85950" x="2905125" y="2965450"/>
          <p14:tracePt t="85968" x="2968625" y="2978150"/>
          <p14:tracePt t="85984" x="3013075" y="2987675"/>
          <p14:tracePt t="86000" x="3041650" y="2997200"/>
          <p14:tracePt t="86017" x="3076575" y="3003550"/>
          <p14:tracePt t="86034" x="3092450" y="3003550"/>
          <p14:tracePt t="86050" x="3101975" y="3003550"/>
          <p14:tracePt t="86068" x="3140075" y="3009900"/>
          <p14:tracePt t="86084" x="3165475" y="3016250"/>
          <p14:tracePt t="86100" x="3194050" y="3028950"/>
          <p14:tracePt t="86117" x="3216275" y="3028950"/>
          <p14:tracePt t="86134" x="3225800" y="3028950"/>
          <p14:tracePt t="86150" x="3241675" y="3028950"/>
          <p14:tracePt t="86167" x="3254375" y="3028950"/>
          <p14:tracePt t="86184" x="3260725" y="3028950"/>
          <p14:tracePt t="86200" x="3270250" y="3032125"/>
          <p14:tracePt t="86217" x="3308350" y="3038475"/>
          <p14:tracePt t="86234" x="3365500" y="3051175"/>
          <p14:tracePt t="86250" x="3419475" y="3063875"/>
          <p14:tracePt t="86267" x="3479800" y="3070225"/>
          <p14:tracePt t="86284" x="3502025" y="3070225"/>
          <p14:tracePt t="86300" x="3524250" y="3070225"/>
          <p14:tracePt t="86317" x="3571875" y="3070225"/>
          <p14:tracePt t="86334" x="3616325" y="3060700"/>
          <p14:tracePt t="86350" x="3676650" y="3060700"/>
          <p14:tracePt t="86367" x="3762375" y="3060700"/>
          <p14:tracePt t="86384" x="3816350" y="3060700"/>
          <p14:tracePt t="86400" x="3857625" y="3060700"/>
          <p14:tracePt t="86417" x="3898900" y="3060700"/>
          <p14:tracePt t="86433" x="3927475" y="3060700"/>
          <p14:tracePt t="86450" x="3943350" y="3060700"/>
          <p14:tracePt t="86468" x="3959225" y="3060700"/>
          <p14:tracePt t="86483" x="3975100" y="3060700"/>
          <p14:tracePt t="86500" x="3984625" y="3060700"/>
          <p14:tracePt t="86517" x="3997325" y="3060700"/>
          <p14:tracePt t="86534" x="4006850" y="3060700"/>
          <p14:tracePt t="86924" x="4000500" y="3057525"/>
          <p14:tracePt t="86931" x="3987800" y="3057525"/>
          <p14:tracePt t="86938" x="3971925" y="3057525"/>
          <p14:tracePt t="86952" x="3949700" y="3057525"/>
          <p14:tracePt t="86983" x="3876675" y="3051175"/>
          <p14:tracePt t="87017" x="3806825" y="3051175"/>
          <p14:tracePt t="87034" x="3775075" y="3051175"/>
          <p14:tracePt t="87050" x="3762375" y="3051175"/>
          <p14:tracePt t="87068" x="3740150" y="3051175"/>
          <p14:tracePt t="87084" x="3730625" y="3051175"/>
          <p14:tracePt t="87100" x="3721100" y="3051175"/>
          <p14:tracePt t="87117" x="3708400" y="3051175"/>
          <p14:tracePt t="87134" x="3692525" y="3051175"/>
          <p14:tracePt t="87150" x="3683000" y="3051175"/>
          <p14:tracePt t="87168" x="3667125" y="3051175"/>
          <p14:tracePt t="87184" x="3657600" y="3051175"/>
          <p14:tracePt t="87200" x="3638550" y="3051175"/>
          <p14:tracePt t="87217" x="3629025" y="3051175"/>
          <p14:tracePt t="87234" x="3619500" y="3051175"/>
          <p14:tracePt t="87251" x="3587750" y="3051175"/>
          <p14:tracePt t="87267" x="3565525" y="3051175"/>
          <p14:tracePt t="87284" x="3549650" y="3051175"/>
          <p14:tracePt t="87300" x="3514725" y="3051175"/>
          <p14:tracePt t="87317" x="3492500" y="3057525"/>
          <p14:tracePt t="87334" x="3448050" y="3070225"/>
          <p14:tracePt t="87351" x="3314700" y="3095625"/>
          <p14:tracePt t="87367" x="3194050" y="3121025"/>
          <p14:tracePt t="87383" x="3086100" y="3143250"/>
          <p14:tracePt t="87400" x="2917825" y="3178175"/>
          <p14:tracePt t="87417" x="2822575" y="3203575"/>
          <p14:tracePt t="87434" x="2736850" y="3219450"/>
          <p14:tracePt t="87450" x="2647950" y="3232150"/>
          <p14:tracePt t="87467" x="2587625" y="3232150"/>
          <p14:tracePt t="87483" x="2527300" y="3232150"/>
          <p14:tracePt t="87500" x="2457450" y="3232150"/>
          <p14:tracePt t="87517" x="2406650" y="3232150"/>
          <p14:tracePt t="87533" x="2368550" y="3232150"/>
          <p14:tracePt t="87551" x="2320925" y="3232150"/>
          <p14:tracePt t="87567" x="2298700" y="3232150"/>
          <p14:tracePt t="87583" x="2270125" y="3232150"/>
          <p14:tracePt t="87600" x="2228850" y="3222625"/>
          <p14:tracePt t="87617" x="2200275" y="3216275"/>
          <p14:tracePt t="87634" x="2162175" y="3216275"/>
          <p14:tracePt t="87650" x="2127250" y="3206750"/>
          <p14:tracePt t="87667" x="2098675" y="3194050"/>
          <p14:tracePt t="87683" x="2076450" y="3194050"/>
          <p14:tracePt t="87700" x="2044700" y="3194050"/>
          <p14:tracePt t="87717" x="2022475" y="3194050"/>
          <p14:tracePt t="87734" x="1990725" y="3194050"/>
          <p14:tracePt t="87750" x="1952625" y="3194050"/>
          <p14:tracePt t="87767" x="1936750" y="3194050"/>
          <p14:tracePt t="87784" x="1927225" y="3187700"/>
          <p14:tracePt t="87800" x="1911350" y="3187700"/>
          <p14:tracePt t="87817" x="1895475" y="3187700"/>
          <p14:tracePt t="87834" x="1885950" y="3187700"/>
          <p14:tracePt t="87850" x="1873250" y="3187700"/>
          <p14:tracePt t="87867" x="1863725" y="3187700"/>
          <p14:tracePt t="87884" x="1847850" y="3187700"/>
          <p14:tracePt t="87900" x="1831975" y="3187700"/>
          <p14:tracePt t="87917" x="1822450" y="3187700"/>
          <p14:tracePt t="88008" x="1822450" y="3184525"/>
          <p14:tracePt t="88036" x="1825625" y="3178175"/>
          <p14:tracePt t="88043" x="1828800" y="3178175"/>
          <p14:tracePt t="88050" x="1835150" y="3171825"/>
          <p14:tracePt t="88067" x="1863725" y="3168650"/>
          <p14:tracePt t="88084" x="1879600" y="3168650"/>
          <p14:tracePt t="88100" x="1898650" y="3168650"/>
          <p14:tracePt t="88117" x="1920875" y="3168650"/>
          <p14:tracePt t="88134" x="1930400" y="3168650"/>
          <p14:tracePt t="88150" x="1955800" y="3162300"/>
          <p14:tracePt t="88167" x="1981200" y="3155950"/>
          <p14:tracePt t="88184" x="2035175" y="3155950"/>
          <p14:tracePt t="88200" x="2063750" y="3155950"/>
          <p14:tracePt t="88217" x="2085975" y="3155950"/>
          <p14:tracePt t="88233" x="2101850" y="3155950"/>
          <p14:tracePt t="88250" x="2117725" y="3155950"/>
          <p14:tracePt t="88266" x="2130425" y="3155950"/>
          <p14:tracePt t="88283" x="2139950" y="3155950"/>
          <p14:tracePt t="88300" x="2155825" y="3155950"/>
          <p14:tracePt t="88317" x="2184400" y="3155950"/>
          <p14:tracePt t="88334" x="2212975" y="3155950"/>
          <p14:tracePt t="88350" x="2222500" y="3155950"/>
          <p14:tracePt t="88366" x="2235200" y="3155950"/>
          <p14:tracePt t="88384" x="2251075" y="3155950"/>
          <p14:tracePt t="88400" x="2257425" y="3155950"/>
          <p14:tracePt t="88417" x="2266950" y="3155950"/>
          <p14:tracePt t="88434" x="2292350" y="3155950"/>
          <p14:tracePt t="88451" x="2314575" y="3155950"/>
          <p14:tracePt t="88467" x="2343150" y="3155950"/>
          <p14:tracePt t="88484" x="2365375" y="3155950"/>
          <p14:tracePt t="88500" x="2374900" y="3155950"/>
          <p14:tracePt t="88517" x="2387600" y="3155950"/>
          <p14:tracePt t="88534" x="2403475" y="3155950"/>
          <p14:tracePt t="88550" x="2413000" y="3155950"/>
          <p14:tracePt t="88567" x="2428875" y="3155950"/>
          <p14:tracePt t="88584" x="2476500" y="3155950"/>
          <p14:tracePt t="88600" x="2520950" y="3155950"/>
          <p14:tracePt t="88617" x="2555875" y="3155950"/>
          <p14:tracePt t="88634" x="2603500" y="3155950"/>
          <p14:tracePt t="88650" x="2625725" y="3155950"/>
          <p14:tracePt t="88667" x="2635250" y="3155950"/>
          <p14:tracePt t="88683" x="2660650" y="3155950"/>
          <p14:tracePt t="88700" x="2692400" y="3159125"/>
          <p14:tracePt t="88717" x="2727325" y="3165475"/>
          <p14:tracePt t="88734" x="2794000" y="3184525"/>
          <p14:tracePt t="88751" x="2838450" y="3190875"/>
          <p14:tracePt t="88767" x="2867025" y="3197225"/>
          <p14:tracePt t="88783" x="2889250" y="3197225"/>
          <p14:tracePt t="88800" x="2898775" y="3197225"/>
          <p14:tracePt t="88817" x="2908300" y="3197225"/>
          <p14:tracePt t="88833" x="2933700" y="3197225"/>
          <p14:tracePt t="88850" x="2955925" y="3197225"/>
          <p14:tracePt t="88867" x="2990850" y="3197225"/>
          <p14:tracePt t="88883" x="3025775" y="3197225"/>
          <p14:tracePt t="88900" x="3054350" y="3197225"/>
          <p14:tracePt t="88917" x="3063875" y="3197225"/>
          <p14:tracePt t="88933" x="3076575" y="3197225"/>
          <p14:tracePt t="88950" x="3092450" y="3197225"/>
          <p14:tracePt t="88967" x="3101975" y="3197225"/>
          <p14:tracePt t="88983" x="3124200" y="3197225"/>
          <p14:tracePt t="89000" x="3152775" y="3197225"/>
          <p14:tracePt t="89017" x="3187700" y="3197225"/>
          <p14:tracePt t="89033" x="3228975" y="3197225"/>
          <p14:tracePt t="89050" x="3244850" y="3197225"/>
          <p14:tracePt t="89067" x="3260725" y="3197225"/>
          <p14:tracePt t="89083" x="3276600" y="3197225"/>
          <p14:tracePt t="89100" x="3286125" y="3197225"/>
          <p14:tracePt t="89117" x="3295650" y="3197225"/>
          <p14:tracePt t="89133" x="3314700" y="3197225"/>
          <p14:tracePt t="89150" x="3324225" y="3197225"/>
          <p14:tracePt t="89167" x="3333750" y="3197225"/>
          <p14:tracePt t="89183" x="3355975" y="3209925"/>
          <p14:tracePt t="89247" x="3359150" y="3213100"/>
          <p14:tracePt t="89255" x="3365500" y="3213100"/>
          <p14:tracePt t="89267" x="3368675" y="3213100"/>
          <p14:tracePt t="89283" x="3378200" y="3222625"/>
          <p14:tracePt t="89300" x="3384550" y="3228975"/>
          <p14:tracePt t="89317" x="3387725" y="3228975"/>
          <p14:tracePt t="89333" x="3387725" y="3232150"/>
          <p14:tracePt t="89350" x="3394075" y="3232150"/>
          <p14:tracePt t="89968" x="3327400" y="3238500"/>
          <p14:tracePt t="89975" x="3244850" y="3248025"/>
          <p14:tracePt t="89983" x="3162300" y="3267075"/>
          <p14:tracePt t="90000" x="3035300" y="3282950"/>
          <p14:tracePt t="90017" x="2778125" y="3330575"/>
          <p14:tracePt t="90034" x="2606675" y="3349625"/>
          <p14:tracePt t="90067" x="2222500" y="3400425"/>
          <p14:tracePt t="90101" x="2028825" y="3432175"/>
          <p14:tracePt t="90117" x="1955800" y="3460750"/>
          <p14:tracePt t="90134" x="1917700" y="3460750"/>
          <p14:tracePt t="90150" x="1882775" y="3460750"/>
          <p14:tracePt t="90167" x="1828800" y="3460750"/>
          <p14:tracePt t="90183" x="1797050" y="3460750"/>
          <p14:tracePt t="90200" x="1778000" y="3460750"/>
          <p14:tracePt t="90217" x="1736725" y="3460750"/>
          <p14:tracePt t="90234" x="1714500" y="3460750"/>
          <p14:tracePt t="90250" x="1692275" y="3460750"/>
          <p14:tracePt t="90267" x="1651000" y="3460750"/>
          <p14:tracePt t="90283" x="1622425" y="3457575"/>
          <p14:tracePt t="90300" x="1593850" y="3451225"/>
          <p14:tracePt t="90317" x="1527175" y="3432175"/>
          <p14:tracePt t="90333" x="1492250" y="3419475"/>
          <p14:tracePt t="90350" x="1454150" y="3419475"/>
          <p14:tracePt t="90367" x="1400175" y="3413125"/>
          <p14:tracePt t="90383" x="1355725" y="3413125"/>
          <p14:tracePt t="90400" x="1311275" y="3413125"/>
          <p14:tracePt t="90417" x="1270000" y="3413125"/>
          <p14:tracePt t="90434" x="1241425" y="3413125"/>
          <p14:tracePt t="90450" x="1219200" y="3413125"/>
          <p14:tracePt t="90467" x="1177925" y="3413125"/>
          <p14:tracePt t="90483" x="1155700" y="3413125"/>
          <p14:tracePt t="90500" x="1127125" y="3416300"/>
          <p14:tracePt t="90517" x="1095375" y="3416300"/>
          <p14:tracePt t="90533" x="1073150" y="3416300"/>
          <p14:tracePt t="90550" x="1063625" y="3416300"/>
          <p14:tracePt t="90567" x="1047750" y="3416300"/>
          <p14:tracePt t="90583" x="1031875" y="3416300"/>
          <p14:tracePt t="90600" x="1022350" y="3416300"/>
          <p14:tracePt t="90617" x="1009650" y="3416300"/>
          <p14:tracePt t="90633" x="1000125" y="3416300"/>
          <p14:tracePt t="90650" x="984250" y="3416300"/>
          <p14:tracePt t="90666" x="968375" y="3416300"/>
          <p14:tracePt t="90683" x="958850" y="3416300"/>
          <p14:tracePt t="90700" x="949325" y="3416300"/>
          <p14:tracePt t="90717" x="930275" y="3416300"/>
          <p14:tracePt t="90733" x="920750" y="3416300"/>
          <p14:tracePt t="90750" x="914400" y="3416300"/>
          <p14:tracePt t="90801" x="914400" y="3422650"/>
          <p14:tracePt t="90809" x="911225" y="3422650"/>
          <p14:tracePt t="90822" x="904875" y="3422650"/>
          <p14:tracePt t="90844" x="898525" y="3422650"/>
          <p14:tracePt t="90894" x="895350" y="3422650"/>
          <p14:tracePt t="90916" x="895350" y="3425825"/>
          <p14:tracePt t="90951" x="885825" y="3425825"/>
          <p14:tracePt t="91672" x="885825" y="3432175"/>
          <p14:tracePt t="91679" x="892175" y="3435350"/>
          <p14:tracePt t="91688" x="895350" y="3441700"/>
          <p14:tracePt t="91700" x="911225" y="3444875"/>
          <p14:tracePt t="91717" x="942975" y="3451225"/>
          <p14:tracePt t="91733" x="977900" y="3451225"/>
          <p14:tracePt t="91735" x="990600" y="3451225"/>
          <p14:tracePt t="91767" x="1047750" y="3463925"/>
          <p14:tracePt t="91800" x="1120775" y="3489325"/>
          <p14:tracePt t="91816" x="1143000" y="3489325"/>
          <p14:tracePt t="91833" x="1165225" y="3495675"/>
          <p14:tracePt t="91850" x="1254125" y="3508375"/>
          <p14:tracePt t="91867" x="1349375" y="3524250"/>
          <p14:tracePt t="91883" x="1422400" y="3540125"/>
          <p14:tracePt t="91900" x="1495425" y="3559175"/>
          <p14:tracePt t="91917" x="1520825" y="3565525"/>
          <p14:tracePt t="91933" x="1549400" y="3565525"/>
          <p14:tracePt t="91950" x="1581150" y="3571875"/>
          <p14:tracePt t="91967" x="1635125" y="3578225"/>
          <p14:tracePt t="91983" x="1714500" y="3584575"/>
          <p14:tracePt t="92000" x="1866900" y="3600450"/>
          <p14:tracePt t="92016" x="1962150" y="3609975"/>
          <p14:tracePt t="92033" x="2060575" y="3635375"/>
          <p14:tracePt t="92050" x="2127250" y="3635375"/>
          <p14:tracePt t="92067" x="2159000" y="3635375"/>
          <p14:tracePt t="92083" x="2187575" y="3635375"/>
          <p14:tracePt t="92100" x="2228850" y="3635375"/>
          <p14:tracePt t="92116" x="2270125" y="3635375"/>
          <p14:tracePt t="92134" x="2349500" y="3635375"/>
          <p14:tracePt t="92150" x="2409825" y="3635375"/>
          <p14:tracePt t="92167" x="2460625" y="3635375"/>
          <p14:tracePt t="92183" x="2482850" y="3635375"/>
          <p14:tracePt t="92200" x="2524125" y="3635375"/>
          <p14:tracePt t="92216" x="2540000" y="3635375"/>
          <p14:tracePt t="92233" x="2568575" y="3632200"/>
          <p14:tracePt t="92250" x="2619375" y="3606800"/>
          <p14:tracePt t="92267" x="2682875" y="3594100"/>
          <p14:tracePt t="92284" x="2784475" y="3571875"/>
          <p14:tracePt t="92300" x="2847975" y="3549650"/>
          <p14:tracePt t="92317" x="2901950" y="3536950"/>
          <p14:tracePt t="92334" x="2943225" y="3536950"/>
          <p14:tracePt t="92350" x="2971800" y="3524250"/>
          <p14:tracePt t="92366" x="3019425" y="3511550"/>
          <p14:tracePt t="92384" x="3095625" y="3511550"/>
          <p14:tracePt t="92400" x="3155950" y="3511550"/>
          <p14:tracePt t="92417" x="3194050" y="3511550"/>
          <p14:tracePt t="92433" x="3235325" y="3511550"/>
          <p14:tracePt t="92450" x="3282950" y="3511550"/>
          <p14:tracePt t="92466" x="3305175" y="3511550"/>
          <p14:tracePt t="92485" x="3346450" y="3511550"/>
          <p14:tracePt t="92501" x="3362325" y="3511550"/>
          <p14:tracePt t="92517" x="3384550" y="3511550"/>
          <p14:tracePt t="92534" x="3409950" y="3511550"/>
          <p14:tracePt t="92550" x="3419475" y="3511550"/>
          <p14:tracePt t="92567" x="3441700" y="3514725"/>
          <p14:tracePt t="92584" x="3460750" y="3517900"/>
          <p14:tracePt t="92600" x="3476625" y="3517900"/>
          <p14:tracePt t="92616" x="3498850" y="3517900"/>
          <p14:tracePt t="92633" x="3530600" y="3524250"/>
          <p14:tracePt t="92649" x="3562350" y="3530600"/>
          <p14:tracePt t="92666" x="3584575" y="3543300"/>
          <p14:tracePt t="92683" x="3641725" y="3562350"/>
          <p14:tracePt t="92699" x="3679825" y="3568700"/>
          <p14:tracePt t="92716" x="3708400" y="3575050"/>
          <p14:tracePt t="92733" x="3762375" y="3575050"/>
          <p14:tracePt t="92749" x="3794125" y="3575050"/>
          <p14:tracePt t="92766" x="3810000" y="3575050"/>
          <p14:tracePt t="92783" x="3835400" y="3578225"/>
          <p14:tracePt t="92800" x="3863975" y="3578225"/>
          <p14:tracePt t="92817" x="3886200" y="3584575"/>
          <p14:tracePt t="92833" x="3927475" y="3590925"/>
          <p14:tracePt t="92850" x="3949700" y="3590925"/>
          <p14:tracePt t="92867" x="3965575" y="3597275"/>
          <p14:tracePt t="92883" x="3978275" y="3597275"/>
          <p14:tracePt t="92900" x="3987800" y="3600450"/>
          <p14:tracePt t="92917" x="3997325" y="3600450"/>
          <p14:tracePt t="92933" x="4019550" y="3616325"/>
          <p14:tracePt t="92950" x="4029075" y="3616325"/>
          <p14:tracePt t="92966" x="4038600" y="3625850"/>
          <p14:tracePt t="92983" x="4054475" y="3625850"/>
          <p14:tracePt t="93077" x="4054475" y="3632200"/>
          <p14:tracePt t="93105" x="4054475" y="3635375"/>
          <p14:tracePt t="93111" x="4054475" y="3641725"/>
          <p14:tracePt t="93133" x="4054475" y="3644900"/>
          <p14:tracePt t="93148" x="4054475" y="3651250"/>
          <p14:tracePt t="93211" x="4054475" y="3660775"/>
          <p14:tracePt t="93219" x="4054475" y="3667125"/>
          <p14:tracePt t="93233" x="4054475" y="3670300"/>
          <p14:tracePt t="93250" x="4054475" y="3679825"/>
          <p14:tracePt t="93266" x="4054475" y="3689350"/>
          <p14:tracePt t="93269" x="4054475" y="3695700"/>
          <p14:tracePt t="93283" x="4048125" y="3705225"/>
          <p14:tracePt t="93299" x="4038600" y="3721100"/>
          <p14:tracePt t="93317" x="4025900" y="3730625"/>
          <p14:tracePt t="93333" x="4006850" y="3746500"/>
          <p14:tracePt t="93350" x="3997325" y="3756025"/>
          <p14:tracePt t="93366" x="3987800" y="3771900"/>
          <p14:tracePt t="93383" x="3987800" y="3781425"/>
          <p14:tracePt t="93416" x="3981450" y="3781425"/>
          <p14:tracePt t="93433" x="3971925" y="3790950"/>
          <p14:tracePt t="93450" x="3956050" y="3790950"/>
          <p14:tracePt t="93466" x="3946525" y="3797300"/>
          <p14:tracePt t="93483" x="3933825" y="3800475"/>
          <p14:tracePt t="93500" x="3924300" y="3806825"/>
          <p14:tracePt t="93516" x="3911600" y="3819525"/>
          <p14:tracePt t="93533" x="3892550" y="3835400"/>
          <p14:tracePt t="93550" x="3883025" y="3844925"/>
          <p14:tracePt t="93566" x="3860800" y="3857625"/>
          <p14:tracePt t="93583" x="3768725" y="3892550"/>
          <p14:tracePt t="93600" x="3679825" y="3924300"/>
          <p14:tracePt t="93617" x="3454400" y="3978275"/>
          <p14:tracePt t="93633" x="3248025" y="3997325"/>
          <p14:tracePt t="93650" x="3032125" y="3997325"/>
          <p14:tracePt t="93667" x="2749550" y="3997325"/>
          <p14:tracePt t="93683" x="2533650" y="3997325"/>
          <p14:tracePt t="93700" x="2327275" y="3997325"/>
          <p14:tracePt t="93717" x="1974850" y="4006850"/>
          <p14:tracePt t="93733" x="1758950" y="4025900"/>
          <p14:tracePt t="93750" x="1517650" y="4054475"/>
          <p14:tracePt t="93767" x="1244600" y="4073525"/>
          <p14:tracePt t="93783" x="1104900" y="4073525"/>
          <p14:tracePt t="93799" x="958850" y="4073525"/>
          <p14:tracePt t="93817" x="806450" y="4073525"/>
          <p14:tracePt t="93833" x="711200" y="4067175"/>
          <p14:tracePt t="93850" x="628650" y="4067175"/>
          <p14:tracePt t="93866" x="523875" y="4067175"/>
          <p14:tracePt t="93883" x="479425" y="4067175"/>
          <p14:tracePt t="93900" x="444500" y="4067175"/>
          <p14:tracePt t="93916" x="403225" y="4067175"/>
          <p14:tracePt t="93933" x="381000" y="4067175"/>
          <p14:tracePt t="93950" x="365125" y="4067175"/>
          <p14:tracePt t="93967" x="339725" y="4067175"/>
          <p14:tracePt t="93983" x="330200" y="4060825"/>
          <p14:tracePt t="94000" x="320675" y="4048125"/>
          <p14:tracePt t="94016" x="298450" y="4041775"/>
          <p14:tracePt t="94033" x="288925" y="4032250"/>
          <p14:tracePt t="94050" x="279400" y="4022725"/>
          <p14:tracePt t="94067" x="263525" y="4006850"/>
          <p14:tracePt t="94083" x="247650" y="3990975"/>
          <p14:tracePt t="94100" x="244475" y="3987800"/>
          <p14:tracePt t="94116" x="244475" y="3981450"/>
          <p14:tracePt t="94132" x="244475" y="3971925"/>
          <p14:tracePt t="94150" x="244475" y="3962400"/>
          <p14:tracePt t="94166" x="244475" y="3946525"/>
          <p14:tracePt t="94183" x="244475" y="3943350"/>
          <p14:tracePt t="94199" x="244475" y="3930650"/>
          <p14:tracePt t="94216" x="244475" y="3917950"/>
          <p14:tracePt t="94250" x="244475" y="3911600"/>
          <p14:tracePt t="94267" x="244475" y="3908425"/>
          <p14:tracePt t="94283" x="244475" y="3898900"/>
          <p14:tracePt t="94300" x="250825" y="3886200"/>
          <p14:tracePt t="94316" x="260350" y="3876675"/>
          <p14:tracePt t="94333" x="266700" y="3867150"/>
          <p14:tracePt t="94349" x="276225" y="3857625"/>
          <p14:tracePt t="94366" x="282575" y="3838575"/>
          <p14:tracePt t="94459" x="282575" y="3832225"/>
          <p14:tracePt t="94488" x="282575" y="3829050"/>
          <p14:tracePt t="94495" x="285750" y="3829050"/>
          <p14:tracePt t="94502" x="285750" y="3822700"/>
          <p14:tracePt t="94516" x="292100" y="3822700"/>
          <p14:tracePt t="94533" x="295275" y="3813175"/>
          <p14:tracePt t="94550" x="295275" y="3810000"/>
          <p14:tracePt t="94566" x="295275" y="3794125"/>
          <p14:tracePt t="94601" x="295275" y="3787775"/>
          <p14:tracePt t="95421" x="295275" y="3784600"/>
          <p14:tracePt t="95493" x="295275" y="3778250"/>
          <p14:tracePt t="95514" x="295275" y="3775075"/>
          <p14:tracePt t="95529" x="301625" y="3775075"/>
          <p14:tracePt t="95550" x="304800" y="3762375"/>
          <p14:tracePt t="95583" x="314325" y="3759200"/>
          <p14:tracePt t="95600" x="320675" y="3752850"/>
          <p14:tracePt t="95616" x="330200" y="3752850"/>
          <p14:tracePt t="95633" x="330200" y="3743325"/>
          <p14:tracePt t="95649" x="349250" y="3727450"/>
          <p14:tracePt t="95666" x="374650" y="3711575"/>
          <p14:tracePt t="95682" x="412750" y="3698875"/>
          <p14:tracePt t="95700" x="482600" y="3679825"/>
          <p14:tracePt t="95716" x="520700" y="3667125"/>
          <p14:tracePt t="95733" x="552450" y="3648075"/>
          <p14:tracePt t="95749" x="577850" y="3644900"/>
          <p14:tracePt t="95766" x="593725" y="3632200"/>
          <p14:tracePt t="95783" x="609600" y="3629025"/>
          <p14:tracePt t="95785" x="615950" y="3629025"/>
          <p14:tracePt t="95800" x="644525" y="3629025"/>
          <p14:tracePt t="95816" x="679450" y="3622675"/>
          <p14:tracePt t="95833" x="733425" y="3616325"/>
          <p14:tracePt t="95849" x="793750" y="3616325"/>
          <p14:tracePt t="95866" x="831850" y="3616325"/>
          <p14:tracePt t="95883" x="847725" y="3616325"/>
          <p14:tracePt t="95899" x="860425" y="3616325"/>
          <p14:tracePt t="95916" x="869950" y="3616325"/>
          <p14:tracePt t="95933" x="898525" y="3616325"/>
          <p14:tracePt t="95949" x="949325" y="3635375"/>
          <p14:tracePt t="95966" x="1022350" y="3648075"/>
          <p14:tracePt t="95983" x="1111250" y="3673475"/>
          <p14:tracePt t="95999" x="1209675" y="3695700"/>
          <p14:tracePt t="96016" x="1257300" y="3708400"/>
          <p14:tracePt t="96032" x="1301750" y="3714750"/>
          <p14:tracePt t="96049" x="1371600" y="3714750"/>
          <p14:tracePt t="96066" x="1438275" y="3736975"/>
          <p14:tracePt t="96082" x="1520825" y="3752850"/>
          <p14:tracePt t="96099" x="1647825" y="3790950"/>
          <p14:tracePt t="96116" x="1758950" y="3832225"/>
          <p14:tracePt t="96133" x="1835150" y="3863975"/>
          <p14:tracePt t="96149" x="1898650" y="3883025"/>
          <p14:tracePt t="96166" x="1924050" y="3902075"/>
          <p14:tracePt t="96184" x="1943100" y="3911600"/>
          <p14:tracePt t="96199" x="1965325" y="3911600"/>
          <p14:tracePt t="96216" x="1987550" y="3911600"/>
          <p14:tracePt t="96233" x="2044700" y="3917950"/>
          <p14:tracePt t="96249" x="2089150" y="3924300"/>
          <p14:tracePt t="96266" x="2124075" y="3924300"/>
          <p14:tracePt t="96283" x="2159000" y="3924300"/>
          <p14:tracePt t="96300" x="2168525" y="3924300"/>
          <p14:tracePt t="96316" x="2178050" y="3924300"/>
          <p14:tracePt t="96333" x="2187575" y="3924300"/>
          <p14:tracePt t="96349" x="2197100" y="3924300"/>
          <p14:tracePt t="96366" x="2206625" y="3924300"/>
          <p14:tracePt t="96383" x="2222500" y="3924300"/>
          <p14:tracePt t="96399" x="2238375" y="3924300"/>
          <p14:tracePt t="96416" x="2247900" y="3924300"/>
          <p14:tracePt t="96433" x="2251075" y="3924300"/>
          <p14:tracePt t="96498" x="2257425" y="3924300"/>
          <p14:tracePt t="96519" x="2260600" y="3924300"/>
          <p14:tracePt t="96534" x="2266950" y="3924300"/>
          <p14:tracePt t="96562" x="2273300" y="3924300"/>
          <p14:tracePt t="96612" x="2276475" y="3924300"/>
          <p14:tracePt t="96619" x="2286000" y="3924300"/>
          <p14:tracePt t="96633" x="2295525" y="3924300"/>
          <p14:tracePt t="96649" x="2308225" y="3924300"/>
          <p14:tracePt t="96666" x="2320925" y="3924300"/>
          <p14:tracePt t="96683" x="2390775" y="3921125"/>
          <p14:tracePt t="96699" x="2466975" y="3905250"/>
          <p14:tracePt t="96716" x="2530475" y="3892550"/>
          <p14:tracePt t="96733" x="2606675" y="3854450"/>
          <p14:tracePt t="96749" x="2654300" y="3841750"/>
          <p14:tracePt t="96766" x="2698750" y="3829050"/>
          <p14:tracePt t="96783" x="2762250" y="3803650"/>
          <p14:tracePt t="96799" x="2809875" y="3790950"/>
          <p14:tracePt t="96816" x="2854325" y="3784600"/>
          <p14:tracePt t="96818" x="2870200" y="3784600"/>
          <p14:tracePt t="96833" x="2901950" y="3784600"/>
          <p14:tracePt t="96849" x="2911475" y="3784600"/>
          <p14:tracePt t="96866" x="2921000" y="3784600"/>
          <p14:tracePt t="96882" x="2936875" y="3784600"/>
          <p14:tracePt t="96998" x="2940050" y="3784600"/>
          <p14:tracePt t="97111" x="2946400" y="3784600"/>
          <p14:tracePt t="97132" x="2949575" y="3784600"/>
          <p14:tracePt t="97182" x="2955925" y="3784600"/>
          <p14:tracePt t="97204" x="2959100" y="3784600"/>
          <p14:tracePt t="97218" x="2965450" y="3784600"/>
          <p14:tracePt t="97304" x="2965450" y="3790950"/>
          <p14:tracePt t="97310" x="2968625" y="3794125"/>
          <p14:tracePt t="97317" x="2974975" y="3806825"/>
          <p14:tracePt t="98451" x="2933700" y="3822700"/>
          <p14:tracePt t="98459" x="2860675" y="3838575"/>
          <p14:tracePt t="98466" x="2790825" y="3857625"/>
          <p14:tracePt t="98483" x="2657475" y="3921125"/>
          <p14:tracePt t="98500" x="2505075" y="3956050"/>
          <p14:tracePt t="98516" x="2266950" y="4019550"/>
          <p14:tracePt t="98533" x="2146300" y="4054475"/>
          <p14:tracePt t="98566" x="1898650" y="4152900"/>
          <p14:tracePt t="98599" x="1755775" y="4197350"/>
          <p14:tracePt t="98616" x="1676400" y="4225925"/>
          <p14:tracePt t="98632" x="1622425" y="4238625"/>
          <p14:tracePt t="98650" x="1552575" y="4238625"/>
          <p14:tracePt t="98666" x="1517650" y="4238625"/>
          <p14:tracePt t="98683" x="1473200" y="4238625"/>
          <p14:tracePt t="98699" x="1428750" y="4238625"/>
          <p14:tracePt t="98716" x="1358900" y="4238625"/>
          <p14:tracePt t="98733" x="1295400" y="4235450"/>
          <p14:tracePt t="98750" x="1203325" y="4206875"/>
          <p14:tracePt t="98766" x="1139825" y="4191000"/>
          <p14:tracePt t="98783" x="1089025" y="4178300"/>
          <p14:tracePt t="98799" x="1050925" y="4165600"/>
          <p14:tracePt t="98816" x="987425" y="4140200"/>
          <p14:tracePt t="98832" x="949325" y="4127500"/>
          <p14:tracePt t="98849" x="911225" y="4127500"/>
          <p14:tracePt t="98865" x="863600" y="4121150"/>
          <p14:tracePt t="98882" x="819150" y="4121150"/>
          <p14:tracePt t="98900" x="765175" y="4114800"/>
          <p14:tracePt t="98916" x="727075" y="4114800"/>
          <p14:tracePt t="98933" x="704850" y="4108450"/>
          <p14:tracePt t="98950" x="663575" y="4108450"/>
          <p14:tracePt t="98966" x="641350" y="4108450"/>
          <p14:tracePt t="98982" x="612775" y="4108450"/>
          <p14:tracePt t="99000" x="581025" y="4102100"/>
          <p14:tracePt t="99016" x="558800" y="4102100"/>
          <p14:tracePt t="99032" x="542925" y="4098925"/>
          <p14:tracePt t="99050" x="527050" y="4098925"/>
          <p14:tracePt t="99066" x="517525" y="4098925"/>
          <p14:tracePt t="99083" x="501650" y="4098925"/>
          <p14:tracePt t="99100" x="485775" y="4098925"/>
          <p14:tracePt t="99115" x="476250" y="4098925"/>
          <p14:tracePt t="99132" x="466725" y="4098925"/>
          <p14:tracePt t="99149" x="457200" y="4098925"/>
          <p14:tracePt t="99165" x="450850" y="4098925"/>
          <p14:tracePt t="99221" x="450850" y="4086225"/>
          <p14:tracePt t="99528" x="460375" y="4086225"/>
          <p14:tracePt t="99535" x="463550" y="4086225"/>
          <p14:tracePt t="99549" x="476250" y="4083050"/>
          <p14:tracePt t="99565" x="485775" y="4076700"/>
          <p14:tracePt t="99582" x="495300" y="4067175"/>
          <p14:tracePt t="99599" x="517525" y="4044950"/>
          <p14:tracePt t="99616" x="539750" y="4035425"/>
          <p14:tracePt t="99632" x="568325" y="4029075"/>
          <p14:tracePt t="99649" x="584200" y="4022725"/>
          <p14:tracePt t="99666" x="593725" y="4022725"/>
          <p14:tracePt t="99682" x="603250" y="4022725"/>
          <p14:tracePt t="99699" x="606425" y="4022725"/>
          <p14:tracePt t="99715" x="619125" y="4022725"/>
          <p14:tracePt t="99749" x="628650" y="4022725"/>
          <p14:tracePt t="99782" x="631825" y="4022725"/>
          <p14:tracePt t="102359" x="641350" y="4022725"/>
          <p14:tracePt t="102365" x="660400" y="4022725"/>
          <p14:tracePt t="102373" x="679450" y="4022725"/>
          <p14:tracePt t="102382" x="704850" y="4022725"/>
          <p14:tracePt t="102399" x="765175" y="4022725"/>
          <p14:tracePt t="102416" x="835025" y="4022725"/>
          <p14:tracePt t="102449" x="892175" y="4022725"/>
          <p14:tracePt t="102482" x="923925" y="4022725"/>
          <p14:tracePt t="102498" x="946150" y="4022725"/>
          <p14:tracePt t="102515" x="977900" y="4022725"/>
          <p14:tracePt t="102532" x="1022350" y="4016375"/>
          <p14:tracePt t="102549" x="1082675" y="4016375"/>
          <p14:tracePt t="102565" x="1206500" y="4016375"/>
          <p14:tracePt t="102582" x="1292225" y="4029075"/>
          <p14:tracePt t="102598" x="1368425" y="4044950"/>
          <p14:tracePt t="102616" x="1457325" y="4064000"/>
          <p14:tracePt t="102632" x="1511300" y="4064000"/>
          <p14:tracePt t="102649" x="1568450" y="4064000"/>
          <p14:tracePt t="102666" x="1743075" y="4073525"/>
          <p14:tracePt t="102682" x="1905000" y="4083050"/>
          <p14:tracePt t="102699" x="2044700" y="4102100"/>
          <p14:tracePt t="102715" x="2197100" y="4108450"/>
          <p14:tracePt t="102732" x="2247900" y="4108450"/>
          <p14:tracePt t="102749" x="2286000" y="4108450"/>
          <p14:tracePt t="102765" x="2324100" y="4108450"/>
          <p14:tracePt t="102782" x="2362200" y="4108450"/>
          <p14:tracePt t="102799" x="2390775" y="4108450"/>
          <p14:tracePt t="102815" x="2460625" y="4121150"/>
          <p14:tracePt t="102832" x="2520950" y="4121150"/>
          <p14:tracePt t="102850" x="2593975" y="4133850"/>
          <p14:tracePt t="102866" x="2638425" y="4133850"/>
          <p14:tracePt t="102883" x="2676525" y="4133850"/>
          <p14:tracePt t="102898" x="2705100" y="4133850"/>
          <p14:tracePt t="102915" x="2762250" y="4124325"/>
          <p14:tracePt t="102932" x="2806700" y="4111625"/>
          <p14:tracePt t="102950" x="2901950" y="4070350"/>
          <p14:tracePt t="102966" x="2965450" y="4054475"/>
          <p14:tracePt t="102982" x="3009900" y="4041775"/>
          <p14:tracePt t="102999" x="3044825" y="4025900"/>
          <p14:tracePt t="103015" x="3054350" y="4013200"/>
          <p14:tracePt t="103032" x="3070225" y="4013200"/>
          <p14:tracePt t="103049" x="3079750" y="4013200"/>
          <p14:tracePt t="103099" x="3079750" y="4010025"/>
          <p14:tracePt t="103107" x="3079750" y="4003675"/>
          <p14:tracePt t="103115" x="3079750" y="4000500"/>
          <p14:tracePt t="103132" x="3079750" y="3984625"/>
          <p14:tracePt t="103149" x="3079750" y="3968750"/>
          <p14:tracePt t="103165" x="3079750" y="3959225"/>
          <p14:tracePt t="103182" x="3079750" y="3949700"/>
          <p14:tracePt t="103199" x="3079750" y="3937000"/>
          <p14:tracePt t="103215" x="3079750" y="3924300"/>
          <p14:tracePt t="103232" x="3073400" y="3914775"/>
          <p14:tracePt t="103249" x="3038475" y="3892550"/>
          <p14:tracePt t="103265" x="2990850" y="3860800"/>
          <p14:tracePt t="103282" x="2952750" y="3832225"/>
          <p14:tracePt t="103299" x="2886075" y="3787775"/>
          <p14:tracePt t="103315" x="2854325" y="3775075"/>
          <p14:tracePt t="103332" x="2832100" y="3762375"/>
          <p14:tracePt t="103349" x="2790825" y="3746500"/>
          <p14:tracePt t="103365" x="2752725" y="3740150"/>
          <p14:tracePt t="103382" x="2692400" y="3724275"/>
          <p14:tracePt t="103399" x="2593975" y="3717925"/>
          <p14:tracePt t="103415" x="2549525" y="3711575"/>
          <p14:tracePt t="103432" x="2498725" y="3705225"/>
          <p14:tracePt t="103448" x="2428875" y="3705225"/>
          <p14:tracePt t="103466" x="2368550" y="3705225"/>
          <p14:tracePt t="103482" x="2308225" y="3705225"/>
          <p14:tracePt t="103498" x="2238375" y="3705225"/>
          <p14:tracePt t="103516" x="2193925" y="3705225"/>
          <p14:tracePt t="103532" x="2139950" y="3705225"/>
          <p14:tracePt t="103548" x="2079625" y="3705225"/>
          <p14:tracePt t="103565" x="2054225" y="3714750"/>
          <p14:tracePt t="103582" x="2025650" y="3727450"/>
          <p14:tracePt t="103599" x="1990725" y="3736975"/>
          <p14:tracePt t="103615" x="1952625" y="3743325"/>
          <p14:tracePt t="103632" x="1930400" y="3762375"/>
          <p14:tracePt t="103648" x="1889125" y="3775075"/>
          <p14:tracePt t="103666" x="1863725" y="3781425"/>
          <p14:tracePt t="103682" x="1835150" y="3787775"/>
          <p14:tracePt t="103699" x="1819275" y="3790950"/>
          <p14:tracePt t="103715" x="1809750" y="3800475"/>
          <p14:tracePt t="103732" x="1800225" y="3813175"/>
          <p14:tracePt t="103748" x="1800225" y="3822700"/>
          <p14:tracePt t="103791" x="1800225" y="3825875"/>
          <p14:tracePt t="103806" x="1800225" y="3832225"/>
          <p14:tracePt t="103820" x="1800225" y="3835400"/>
          <p14:tracePt t="103834" x="1800225" y="3841750"/>
          <p14:tracePt t="103849" x="1800225" y="3851275"/>
          <p14:tracePt t="103866" x="1800225" y="3867150"/>
          <p14:tracePt t="103883" x="1803400" y="3876675"/>
          <p14:tracePt t="103899" x="1806575" y="3886200"/>
          <p14:tracePt t="103915" x="1816100" y="3895725"/>
          <p14:tracePt t="103932" x="1825625" y="3898900"/>
          <p14:tracePt t="103948" x="1847850" y="3921125"/>
          <p14:tracePt t="103965" x="1857375" y="3930650"/>
          <p14:tracePt t="103982" x="1866900" y="3940175"/>
          <p14:tracePt t="103999" x="1889125" y="3962400"/>
          <p14:tracePt t="104015" x="1905000" y="3971925"/>
          <p14:tracePt t="104032" x="1908175" y="3981450"/>
          <p14:tracePt t="104048" x="1914525" y="3997325"/>
          <p14:tracePt t="104066" x="1917700" y="4000500"/>
          <p14:tracePt t="104083" x="1933575" y="4010025"/>
          <p14:tracePt t="104099" x="1955800" y="4022725"/>
          <p14:tracePt t="104116" x="1987550" y="4035425"/>
          <p14:tracePt t="104133" x="2028825" y="4057650"/>
          <p14:tracePt t="104149" x="2051050" y="4070350"/>
          <p14:tracePt t="104165" x="2060575" y="4079875"/>
          <p14:tracePt t="104183" x="2082800" y="4095750"/>
          <p14:tracePt t="104198" x="2098675" y="4095750"/>
          <p14:tracePt t="104215" x="2114550" y="4095750"/>
          <p14:tracePt t="104232" x="2149475" y="4102100"/>
          <p14:tracePt t="104249" x="2232025" y="4114800"/>
          <p14:tracePt t="104265" x="2276475" y="4127500"/>
          <p14:tracePt t="104282" x="2333625" y="4140200"/>
          <p14:tracePt t="104299" x="2343150" y="4140200"/>
          <p14:tracePt t="104315" x="2352675" y="4140200"/>
          <p14:tracePt t="104333" x="2371725" y="4140200"/>
          <p14:tracePt t="104348" x="2381250" y="4140200"/>
          <p14:tracePt t="104365" x="2403475" y="4146550"/>
          <p14:tracePt t="104382" x="2451100" y="4152900"/>
          <p14:tracePt t="104398" x="2495550" y="4159250"/>
          <p14:tracePt t="104415" x="2533650" y="4165600"/>
          <p14:tracePt t="104432" x="2597150" y="4178300"/>
          <p14:tracePt t="104448" x="2625725" y="4178300"/>
          <p14:tracePt t="104466" x="2647950" y="4178300"/>
          <p14:tracePt t="104482" x="2689225" y="4178300"/>
          <p14:tracePt t="104498" x="2717800" y="4178300"/>
          <p14:tracePt t="104515" x="2768600" y="4178300"/>
          <p14:tracePt t="104532" x="2876550" y="4184650"/>
          <p14:tracePt t="104548" x="2936875" y="4184650"/>
          <p14:tracePt t="104565" x="2987675" y="4191000"/>
          <p14:tracePt t="104582" x="3051175" y="4191000"/>
          <p14:tracePt t="104598" x="3101975" y="4191000"/>
          <p14:tracePt t="104615" x="3152775" y="4191000"/>
          <p14:tracePt t="104632" x="3241675" y="4181475"/>
          <p14:tracePt t="104648" x="3305175" y="4165600"/>
          <p14:tracePt t="104665" x="3365500" y="4159250"/>
          <p14:tracePt t="104682" x="3451225" y="4152900"/>
          <p14:tracePt t="104699" x="3495675" y="4146550"/>
          <p14:tracePt t="104715" x="3540125" y="4140200"/>
          <p14:tracePt t="104732" x="3575050" y="4133850"/>
          <p14:tracePt t="104748" x="3606800" y="4121150"/>
          <p14:tracePt t="104765" x="3629025" y="4105275"/>
          <p14:tracePt t="104782" x="3657600" y="4089400"/>
          <p14:tracePt t="104798" x="3673475" y="4076700"/>
          <p14:tracePt t="104815" x="3683000" y="4067175"/>
          <p14:tracePt t="104831" x="3705225" y="4048125"/>
          <p14:tracePt t="104848" x="3714750" y="4025900"/>
          <p14:tracePt t="104865" x="3727450" y="4000500"/>
          <p14:tracePt t="104881" x="3733800" y="3968750"/>
          <p14:tracePt t="104898" x="3733800" y="3943350"/>
          <p14:tracePt t="104915" x="3733800" y="3930650"/>
          <p14:tracePt t="104931" x="3733800" y="3914775"/>
          <p14:tracePt t="104949" x="3730625" y="3898900"/>
          <p14:tracePt t="104965" x="3721100" y="3889375"/>
          <p14:tracePt t="104982" x="3695700" y="3873500"/>
          <p14:tracePt t="104998" x="3663950" y="3860800"/>
          <p14:tracePt t="105016" x="3609975" y="3841750"/>
          <p14:tracePt t="105032" x="3536950" y="3822700"/>
          <p14:tracePt t="105049" x="3492500" y="3810000"/>
          <p14:tracePt t="105065" x="3454400" y="3810000"/>
          <p14:tracePt t="105082" x="3365500" y="3794125"/>
          <p14:tracePt t="105098" x="3321050" y="3790950"/>
          <p14:tracePt t="105116" x="3267075" y="3775075"/>
          <p14:tracePt t="105132" x="3203575" y="3762375"/>
          <p14:tracePt t="105148" x="3162300" y="3762375"/>
          <p14:tracePt t="105165" x="3124200" y="3762375"/>
          <p14:tracePt t="105182" x="3060700" y="3762375"/>
          <p14:tracePt t="105198" x="3000375" y="3756025"/>
          <p14:tracePt t="105216" x="2892425" y="3746500"/>
          <p14:tracePt t="105232" x="2819400" y="3740150"/>
          <p14:tracePt t="105248" x="2762250" y="3740150"/>
          <p14:tracePt t="105266" x="2692400" y="3740150"/>
          <p14:tracePt t="105282" x="2654300" y="3740150"/>
          <p14:tracePt t="105298" x="2625725" y="3740150"/>
          <p14:tracePt t="105315" x="2603500" y="3740150"/>
          <p14:tracePt t="105332" x="2555875" y="3740150"/>
          <p14:tracePt t="105348" x="2527300" y="3740150"/>
          <p14:tracePt t="105365" x="2498725" y="3740150"/>
          <p14:tracePt t="105382" x="2451100" y="3740150"/>
          <p14:tracePt t="105399" x="2425700" y="3749675"/>
          <p14:tracePt t="105416" x="2384425" y="3765550"/>
          <p14:tracePt t="105432" x="2359025" y="3784600"/>
          <p14:tracePt t="105448" x="2343150" y="3797300"/>
          <p14:tracePt t="105466" x="2330450" y="3810000"/>
          <p14:tracePt t="105482" x="2314575" y="3819525"/>
          <p14:tracePt t="105498" x="2295525" y="3838575"/>
          <p14:tracePt t="105516" x="2282825" y="3851275"/>
          <p14:tracePt t="105532" x="2273300" y="3860800"/>
          <p14:tracePt t="105548" x="2260600" y="3870325"/>
          <p14:tracePt t="105565" x="2257425" y="3898900"/>
          <p14:tracePt t="105582" x="2257425" y="3914775"/>
          <p14:tracePt t="105598" x="2257425" y="3943350"/>
          <p14:tracePt t="105615" x="2257425" y="3962400"/>
          <p14:tracePt t="105631" x="2257425" y="3971925"/>
          <p14:tracePt t="105648" x="2257425" y="3987800"/>
          <p14:tracePt t="105665" x="2273300" y="4010025"/>
          <p14:tracePt t="105682" x="2292350" y="4038600"/>
          <p14:tracePt t="105698" x="2330450" y="4057650"/>
          <p14:tracePt t="105716" x="2387600" y="4076700"/>
          <p14:tracePt t="105732" x="2419350" y="4095750"/>
          <p14:tracePt t="105748" x="2457450" y="4108450"/>
          <p14:tracePt t="105765" x="2514600" y="4127500"/>
          <p14:tracePt t="105781" x="2543175" y="4127500"/>
          <p14:tracePt t="105798" x="2587625" y="4133850"/>
          <p14:tracePt t="105815" x="2651125" y="4140200"/>
          <p14:tracePt t="105831" x="2692400" y="4140200"/>
          <p14:tracePt t="105848" x="2730500" y="4146550"/>
          <p14:tracePt t="105865" x="2794000" y="4159250"/>
          <p14:tracePt t="105881" x="2822575" y="4159250"/>
          <p14:tracePt t="105898" x="2844800" y="4159250"/>
          <p14:tracePt t="105915" x="2898775" y="4159250"/>
          <p14:tracePt t="105931" x="2943225" y="4159250"/>
          <p14:tracePt t="105948" x="2997200" y="4159250"/>
          <p14:tracePt t="105965" x="3073400" y="4159250"/>
          <p14:tracePt t="105982" x="3133725" y="4159250"/>
          <p14:tracePt t="105999" x="3206750" y="4159250"/>
          <p14:tracePt t="106015" x="3289300" y="4159250"/>
          <p14:tracePt t="106032" x="3333750" y="4159250"/>
          <p14:tracePt t="106048" x="3371850" y="4159250"/>
          <p14:tracePt t="106065" x="3457575" y="4146550"/>
          <p14:tracePt t="106081" x="3511550" y="4140200"/>
          <p14:tracePt t="106098" x="3565525" y="4140200"/>
          <p14:tracePt t="106115" x="3629025" y="4127500"/>
          <p14:tracePt t="106132" x="3673475" y="4121150"/>
          <p14:tracePt t="106148" x="3695700" y="4108450"/>
          <p14:tracePt t="106165" x="3724275" y="4089400"/>
          <p14:tracePt t="106181" x="3733800" y="4079875"/>
          <p14:tracePt t="106198" x="3743325" y="4067175"/>
          <p14:tracePt t="106215" x="3765550" y="4054475"/>
          <p14:tracePt t="106231" x="3775075" y="4038600"/>
          <p14:tracePt t="106248" x="3784600" y="4029075"/>
          <p14:tracePt t="106265" x="3794125" y="4013200"/>
          <p14:tracePt t="106281" x="3794125" y="4003675"/>
          <p14:tracePt t="106298" x="3794125" y="3994150"/>
          <p14:tracePt t="106315" x="3794125" y="3978275"/>
          <p14:tracePt t="106332" x="3794125" y="3968750"/>
          <p14:tracePt t="106348" x="3794125" y="3959225"/>
          <p14:tracePt t="106365" x="3794125" y="3949700"/>
          <p14:tracePt t="106382" x="3794125" y="3943350"/>
          <p14:tracePt t="106398" x="3794125" y="3933825"/>
          <p14:tracePt t="106415" x="3794125" y="3921125"/>
          <p14:tracePt t="106431" x="3794125" y="3911600"/>
          <p14:tracePt t="106448" x="3794125" y="3898900"/>
          <p14:tracePt t="106465" x="3794125" y="3886200"/>
          <p14:tracePt t="106482" x="3794125" y="3879850"/>
          <p14:tracePt t="106507" x="3794125" y="3876675"/>
          <p14:tracePt t="106515" x="3794125" y="3870325"/>
          <p14:tracePt t="106531" x="3794125" y="3860800"/>
          <p14:tracePt t="106550" x="3778250" y="3841750"/>
          <p14:tracePt t="106565" x="3768725" y="3832225"/>
          <p14:tracePt t="106582" x="3752850" y="3819525"/>
          <p14:tracePt t="106598" x="3746500" y="3810000"/>
          <p14:tracePt t="106615" x="3746500" y="3800475"/>
          <p14:tracePt t="106649" x="3743325" y="3800475"/>
          <p14:tracePt t="106665" x="3733800" y="3800475"/>
          <p14:tracePt t="106682" x="3727450" y="3800475"/>
          <p14:tracePt t="107799" x="3695700" y="3816350"/>
          <p14:tracePt t="107806" x="3644900" y="3841750"/>
          <p14:tracePt t="107816" x="3603625" y="3873500"/>
          <p14:tracePt t="107833" x="3438525" y="3987800"/>
          <p14:tracePt t="107848" x="3333750" y="4057650"/>
          <p14:tracePt t="107865" x="3254375" y="4105275"/>
          <p14:tracePt t="107898" x="3146425" y="4178300"/>
          <p14:tracePt t="107931" x="3067050" y="4235450"/>
          <p14:tracePt t="107948" x="3000375" y="4283075"/>
          <p14:tracePt t="107965" x="2955925" y="4302125"/>
          <p14:tracePt t="107981" x="2917825" y="4327525"/>
          <p14:tracePt t="107983" x="2905125" y="4333875"/>
          <p14:tracePt t="107998" x="2876550" y="4346575"/>
          <p14:tracePt t="108015" x="2851150" y="4359275"/>
          <p14:tracePt t="108033" x="2816225" y="4375150"/>
          <p14:tracePt t="108048" x="2794000" y="4384675"/>
          <p14:tracePt t="108065" x="2771775" y="4384675"/>
          <p14:tracePt t="108082" x="2740025" y="4384675"/>
          <p14:tracePt t="108098" x="2711450" y="4384675"/>
          <p14:tracePt t="108115" x="2682875" y="4384675"/>
          <p14:tracePt t="108132" x="2625725" y="4378325"/>
          <p14:tracePt t="108148" x="2587625" y="4378325"/>
          <p14:tracePt t="108165" x="2559050" y="4378325"/>
          <p14:tracePt t="108183" x="2511425" y="4371975"/>
          <p14:tracePt t="108198" x="2466975" y="4371975"/>
          <p14:tracePt t="108215" x="2432050" y="4371975"/>
          <p14:tracePt t="108232" x="2368550" y="4371975"/>
          <p14:tracePt t="108248" x="2339975" y="4371975"/>
          <p14:tracePt t="108264" x="2317750" y="4371975"/>
          <p14:tracePt t="108282" x="2276475" y="4371975"/>
          <p14:tracePt t="108298" x="2254250" y="4371975"/>
          <p14:tracePt t="108315" x="2222500" y="4391025"/>
          <p14:tracePt t="108332" x="2174875" y="4410075"/>
          <p14:tracePt t="108348" x="2149475" y="4422775"/>
          <p14:tracePt t="108365" x="2114550" y="4435475"/>
          <p14:tracePt t="108382" x="2076450" y="4457700"/>
          <p14:tracePt t="108398" x="2047875" y="4464050"/>
          <p14:tracePt t="108415" x="2025650" y="4470400"/>
          <p14:tracePt t="108431" x="1990725" y="4483100"/>
          <p14:tracePt t="108448" x="1981200" y="4486275"/>
          <p14:tracePt t="108465" x="1971675" y="4492625"/>
          <p14:tracePt t="108481" x="1952625" y="4492625"/>
          <p14:tracePt t="108498" x="1939925" y="4495800"/>
          <p14:tracePt t="108515" x="1930400" y="4508500"/>
          <p14:tracePt t="108531" x="1917700" y="4508500"/>
          <p14:tracePt t="108548" x="1901825" y="4508500"/>
          <p14:tracePt t="108565" x="1892300" y="4508500"/>
          <p14:tracePt t="108581" x="1876425" y="4508500"/>
          <p14:tracePt t="108598" x="1873250" y="4508500"/>
          <p14:tracePt t="108615" x="1866900" y="4508500"/>
          <p14:tracePt t="108632" x="1866900" y="4498975"/>
          <p14:tracePt t="108648" x="1866900" y="4489450"/>
          <p14:tracePt t="108665" x="1866900" y="4479925"/>
          <p14:tracePt t="108681" x="1866900" y="4448175"/>
          <p14:tracePt t="108698" x="1866900" y="4425950"/>
          <p14:tracePt t="108715" x="1866900" y="4410075"/>
          <p14:tracePt t="108731" x="1860550" y="4387850"/>
          <p14:tracePt t="108748" x="1860550" y="4378325"/>
          <p14:tracePt t="108765" x="1860550" y="4375150"/>
          <p14:tracePt t="108781" x="1851025" y="4375150"/>
          <p14:tracePt t="108798" x="1847850" y="4375150"/>
          <p14:tracePt t="108814" x="1841500" y="4368800"/>
          <p14:tracePt t="108832" x="1841500" y="4365625"/>
          <p14:tracePt t="108848" x="1841500" y="4359275"/>
          <p14:tracePt t="108865" x="1841500" y="4349750"/>
          <p14:tracePt t="108881" x="1841500" y="4330700"/>
          <p14:tracePt t="108898" x="1841500" y="4321175"/>
          <p14:tracePt t="108915" x="1841500" y="4311650"/>
          <p14:tracePt t="108931" x="1841500" y="4289425"/>
          <p14:tracePt t="108964" x="1841500" y="4286250"/>
          <p14:tracePt t="109031" x="1835150" y="4286250"/>
          <p14:tracePt t="110742" x="1812925" y="4302125"/>
          <p14:tracePt t="110749" x="1781175" y="4324350"/>
          <p14:tracePt t="110765" x="1711325" y="4368800"/>
          <p14:tracePt t="110781" x="1644650" y="4406900"/>
          <p14:tracePt t="110799" x="1536700" y="4460875"/>
          <p14:tracePt t="110815" x="1479550" y="4489450"/>
          <p14:tracePt t="110831" x="1403350" y="4530725"/>
          <p14:tracePt t="110865" x="1238250" y="4610100"/>
          <p14:tracePt t="110899" x="1143000" y="4654550"/>
          <p14:tracePt t="110914" x="1104900" y="4667250"/>
          <p14:tracePt t="110932" x="1076325" y="4673600"/>
          <p14:tracePt t="110948" x="1012825" y="4673600"/>
          <p14:tracePt t="110964" x="977900" y="4673600"/>
          <p14:tracePt t="110981" x="955675" y="4673600"/>
          <p14:tracePt t="110999" x="914400" y="4673600"/>
          <p14:tracePt t="111015" x="892175" y="4673600"/>
          <p14:tracePt t="111031" x="860425" y="4664075"/>
          <p14:tracePt t="111049" x="825500" y="4641850"/>
          <p14:tracePt t="111064" x="796925" y="4629150"/>
          <p14:tracePt t="111082" x="771525" y="4622800"/>
          <p14:tracePt t="111098" x="733425" y="4622800"/>
          <p14:tracePt t="111115" x="717550" y="4622800"/>
          <p14:tracePt t="111132" x="701675" y="4622800"/>
          <p14:tracePt t="111149" x="682625" y="4622800"/>
          <p14:tracePt t="111165" x="673100" y="4622800"/>
          <p14:tracePt t="111182" x="660400" y="4622800"/>
          <p14:tracePt t="111199" x="641350" y="4622800"/>
          <p14:tracePt t="111215" x="631825" y="4622800"/>
          <p14:tracePt t="111232" x="622300" y="4622800"/>
          <p14:tracePt t="111248" x="603250" y="4622800"/>
          <p14:tracePt t="111264" x="593725" y="4622800"/>
          <p14:tracePt t="111281" x="584200" y="4622800"/>
          <p14:tracePt t="111298" x="571500" y="4622800"/>
          <p14:tracePt t="111519" x="581025" y="4622800"/>
          <p14:tracePt t="111526" x="596900" y="4622800"/>
          <p14:tracePt t="111533" x="609600" y="4622800"/>
          <p14:tracePt t="111548" x="631825" y="4622800"/>
          <p14:tracePt t="111565" x="666750" y="4622800"/>
          <p14:tracePt t="111581" x="727075" y="4622800"/>
          <p14:tracePt t="111598" x="844550" y="4622800"/>
          <p14:tracePt t="111615" x="908050" y="4629150"/>
          <p14:tracePt t="111631" x="952500" y="4641850"/>
          <p14:tracePt t="111648" x="993775" y="4648200"/>
          <p14:tracePt t="111664" x="1016000" y="4648200"/>
          <p14:tracePt t="111681" x="1060450" y="4648200"/>
          <p14:tracePt t="111698" x="1146175" y="4648200"/>
          <p14:tracePt t="111715" x="1228725" y="4648200"/>
          <p14:tracePt t="111731" x="1301750" y="4648200"/>
          <p14:tracePt t="111748" x="1377950" y="4648200"/>
          <p14:tracePt t="111765" x="1416050" y="4648200"/>
          <p14:tracePt t="111781" x="1438275" y="4648200"/>
          <p14:tracePt t="111798" x="1479550" y="4648200"/>
          <p14:tracePt t="111815" x="1514475" y="4648200"/>
          <p14:tracePt t="111831" x="1552575" y="4638675"/>
          <p14:tracePt t="111848" x="1628775" y="4638675"/>
          <p14:tracePt t="111865" x="1682750" y="4638675"/>
          <p14:tracePt t="111881" x="1717675" y="4638675"/>
          <p14:tracePt t="111898" x="1758950" y="4638675"/>
          <p14:tracePt t="111915" x="1768475" y="4638675"/>
          <p14:tracePt t="111931" x="1790700" y="4638675"/>
          <p14:tracePt t="111948" x="1822450" y="4638675"/>
          <p14:tracePt t="111965" x="1851025" y="4638675"/>
          <p14:tracePt t="111981" x="1895475" y="4638675"/>
          <p14:tracePt t="111998" x="1943100" y="4638675"/>
          <p14:tracePt t="112015" x="1965325" y="4638675"/>
          <p14:tracePt t="112032" x="1984375" y="4638675"/>
          <p14:tracePt t="112048" x="1993900" y="4638675"/>
          <p14:tracePt t="112065" x="2003425" y="4638675"/>
          <p14:tracePt t="112081" x="2019300" y="4638675"/>
          <p14:tracePt t="112098" x="2035175" y="4638675"/>
          <p14:tracePt t="112115" x="2044700" y="4638675"/>
          <p14:tracePt t="112131" x="2054225" y="4638675"/>
          <p14:tracePt t="112375" x="2051050" y="4638675"/>
          <p14:tracePt t="112382" x="2047875" y="4638675"/>
          <p14:tracePt t="112398" x="2038350" y="4625975"/>
          <p14:tracePt t="112415" x="2019300" y="4619625"/>
          <p14:tracePt t="112431" x="1993900" y="4610100"/>
          <p14:tracePt t="112448" x="1971675" y="4610100"/>
          <p14:tracePt t="112465" x="1955800" y="4610100"/>
          <p14:tracePt t="112481" x="1939925" y="4610100"/>
          <p14:tracePt t="112497" x="1930400" y="4610100"/>
          <p14:tracePt t="112515" x="1920875" y="4610100"/>
          <p14:tracePt t="112760" x="1924050" y="4603750"/>
          <p14:tracePt t="112767" x="1927225" y="4603750"/>
          <p14:tracePt t="112781" x="1936750" y="4603750"/>
          <p14:tracePt t="112798" x="1946275" y="4603750"/>
          <p14:tracePt t="112860" x="1952625" y="4603750"/>
          <p14:tracePt t="112867" x="1955800" y="4603750"/>
          <p14:tracePt t="112881" x="1971675" y="4603750"/>
          <p14:tracePt t="112898" x="1987550" y="4600575"/>
          <p14:tracePt t="112914" x="2009775" y="4594225"/>
          <p14:tracePt t="112931" x="2073275" y="4594225"/>
          <p14:tracePt t="112948" x="2108200" y="4594225"/>
          <p14:tracePt t="112965" x="2146300" y="4594225"/>
          <p14:tracePt t="112981" x="2178050" y="4594225"/>
          <p14:tracePt t="112997" x="2216150" y="4594225"/>
          <p14:tracePt t="113014" x="2251075" y="4587875"/>
          <p14:tracePt t="113031" x="2336800" y="4587875"/>
          <p14:tracePt t="113048" x="2390775" y="4572000"/>
          <p14:tracePt t="113065" x="2470150" y="4572000"/>
          <p14:tracePt t="113080" x="2486025" y="4572000"/>
          <p14:tracePt t="113098" x="2495550" y="4572000"/>
          <p14:tracePt t="113114" x="2505075" y="4572000"/>
          <p14:tracePt t="113132" x="2511425" y="4572000"/>
          <p14:tracePt t="113167" x="2520950" y="4572000"/>
          <p14:tracePt t="113602" x="2517775" y="4581525"/>
          <p14:tracePt t="113608" x="2514600" y="4581525"/>
          <p14:tracePt t="113616" x="2508250" y="4581525"/>
          <p14:tracePt t="113648" x="2489200" y="4581525"/>
          <p14:tracePt t="113681" x="2457450" y="4581525"/>
          <p14:tracePt t="113697" x="2447925" y="4581525"/>
          <p14:tracePt t="113715" x="2422525" y="4581525"/>
          <p14:tracePt t="113731" x="2413000" y="4581525"/>
          <p14:tracePt t="113748" x="2403475" y="4581525"/>
          <p14:tracePt t="113764" x="2384425" y="4581525"/>
          <p14:tracePt t="113781" x="2352675" y="4587875"/>
          <p14:tracePt t="113797" x="2317750" y="4587875"/>
          <p14:tracePt t="113814" x="2254250" y="4594225"/>
          <p14:tracePt t="113831" x="2209800" y="4606925"/>
          <p14:tracePt t="113848" x="2178050" y="4606925"/>
          <p14:tracePt t="113864" x="2159000" y="4606925"/>
          <p14:tracePt t="113881" x="2149475" y="4606925"/>
          <p14:tracePt t="113897" x="2139950" y="4606925"/>
          <p14:tracePt t="113914" x="2117725" y="4606925"/>
          <p14:tracePt t="113931" x="2114550" y="4606925"/>
          <p14:tracePt t="114043" x="2108200" y="4606925"/>
          <p14:tracePt t="114057" x="2105025" y="4606925"/>
          <p14:tracePt t="114064" x="2098675" y="4606925"/>
          <p14:tracePt t="114081" x="2095500" y="4606925"/>
          <p14:tracePt t="114097" x="2089150" y="4606925"/>
          <p14:tracePt t="114186" x="2079625" y="4606925"/>
          <p14:tracePt t="114199" x="2073275" y="4606925"/>
          <p14:tracePt t="114207" x="2070100" y="4606925"/>
          <p14:tracePt t="114214" x="2063750" y="4606925"/>
          <p14:tracePt t="114236" x="2060575" y="4606925"/>
          <p14:tracePt t="114248" x="2054225" y="4606925"/>
          <p14:tracePt t="114314" x="2051050" y="4606925"/>
          <p14:tracePt t="114321" x="2044700" y="4600575"/>
          <p14:tracePt t="114331" x="2044700" y="4597400"/>
          <p14:tracePt t="114347" x="2041525" y="4597400"/>
          <p14:tracePt t="114582" x="2041525" y="4591050"/>
          <p14:tracePt t="114606" x="2035175" y="4591050"/>
          <p14:tracePt t="114619" x="2032000" y="4591050"/>
          <p14:tracePt t="115341" x="2012950" y="4578350"/>
          <p14:tracePt t="115348" x="1993900" y="4565650"/>
          <p14:tracePt t="115365" x="1955800" y="4546600"/>
          <p14:tracePt t="115381" x="1930400" y="4530725"/>
          <p14:tracePt t="115398" x="1889125" y="4505325"/>
          <p14:tracePt t="115414" x="1873250" y="4489450"/>
          <p14:tracePt t="115431" x="1847850" y="4470400"/>
          <p14:tracePt t="115464" x="1822450" y="4425950"/>
          <p14:tracePt t="115497" x="1816100" y="4349750"/>
          <p14:tracePt t="115514" x="1816100" y="4314825"/>
          <p14:tracePt t="115531" x="1809750" y="4270375"/>
          <p14:tracePt t="115548" x="1790700" y="4219575"/>
          <p14:tracePt t="115564" x="1781175" y="4197350"/>
          <p14:tracePt t="115581" x="1774825" y="4187825"/>
          <p14:tracePt t="115597" x="1771650" y="4165600"/>
          <p14:tracePt t="115797" x="1895475" y="4197350"/>
          <p14:tracePt t="115804" x="2105025" y="4248150"/>
          <p14:tracePt t="115814" x="2381250" y="4321175"/>
          <p14:tracePt t="115831" x="3321050" y="4441825"/>
          <p14:tracePt t="115848" x="3876675" y="4498975"/>
          <p14:tracePt t="115866" x="4397375" y="4527550"/>
          <p14:tracePt t="115882" x="5080000" y="4540250"/>
          <p14:tracePt t="115899" x="5438775" y="4530725"/>
          <p14:tracePt t="115915" x="5778500" y="4508500"/>
          <p14:tracePt t="115932" x="6283325" y="4460875"/>
          <p14:tracePt t="115949" x="6546850" y="4410075"/>
          <p14:tracePt t="115965" x="6731000" y="4394200"/>
          <p14:tracePt t="115981" x="6896100" y="4384675"/>
          <p14:tracePt t="115997" x="6965950" y="4384675"/>
          <p14:tracePt t="116014" x="7016750" y="4384675"/>
          <p14:tracePt t="116031" x="7058025" y="4384675"/>
          <p14:tracePt t="116047" x="7073900" y="4384675"/>
          <p14:tracePt t="116064" x="7083425" y="4397375"/>
          <p14:tracePt t="116081" x="7099300" y="4416425"/>
          <p14:tracePt t="116097" x="7108825" y="4425950"/>
          <p14:tracePt t="116114" x="7112000" y="4432300"/>
          <p14:tracePt t="116131" x="7112000" y="4441825"/>
          <p14:tracePt t="116164" x="7112000" y="4445000"/>
          <p14:tracePt t="116181" x="7112000" y="4451350"/>
          <p14:tracePt t="116203" x="7112000" y="4454525"/>
          <p14:tracePt t="116231" x="7121525" y="4454525"/>
          <p14:tracePt t="116239" x="7127875" y="4454525"/>
          <p14:tracePt t="116247" x="7131050" y="4454525"/>
          <p14:tracePt t="116265" x="7143750" y="4467225"/>
          <p14:tracePt t="116281" x="7156450" y="4470400"/>
          <p14:tracePt t="116298" x="7185025" y="4470400"/>
          <p14:tracePt t="116314" x="7223125" y="4470400"/>
          <p14:tracePt t="116331" x="7277100" y="4470400"/>
          <p14:tracePt t="116347" x="7327900" y="4470400"/>
          <p14:tracePt t="116364" x="7388225" y="4470400"/>
          <p14:tracePt t="116381" x="7451725" y="4470400"/>
          <p14:tracePt t="116397" x="7496175" y="4454525"/>
          <p14:tracePt t="116414" x="7527925" y="4454525"/>
          <p14:tracePt t="116431" x="7559675" y="4448175"/>
          <p14:tracePt t="116448" x="7569200" y="4445000"/>
          <p14:tracePt t="116464" x="7578725" y="4445000"/>
          <p14:tracePt t="116481" x="7585075" y="4438650"/>
          <p14:tracePt t="116909" x="7562850" y="4406900"/>
          <p14:tracePt t="116916" x="7537450" y="4356100"/>
          <p14:tracePt t="116923" x="7502525" y="4314825"/>
          <p14:tracePt t="116930" x="7486650" y="4267200"/>
          <p14:tracePt t="116948" x="7473950" y="4200525"/>
          <p14:tracePt t="116965" x="7473950" y="4117975"/>
          <p14:tracePt t="116997" x="7473950" y="4029075"/>
          <p14:tracePt t="117030" x="7473950" y="3952875"/>
          <p14:tracePt t="117047" x="7473950" y="3943350"/>
          <p14:tracePt t="117065" x="7473950" y="3927475"/>
          <p14:tracePt t="117080" x="7473950" y="3911600"/>
          <p14:tracePt t="117097" x="7473950" y="3895725"/>
          <p14:tracePt t="117115" x="7473950" y="3883025"/>
          <p14:tracePt t="117130" x="7473950" y="3870325"/>
          <p14:tracePt t="117147" x="7473950" y="3860800"/>
          <p14:tracePt t="117164" x="7473950" y="3851275"/>
          <p14:tracePt t="117222" x="7473950" y="3848100"/>
          <p14:tracePt t="117243" x="7473950" y="3841750"/>
          <p14:tracePt t="117250" x="7473950" y="3838575"/>
          <p14:tracePt t="117264" x="7473950" y="3832225"/>
          <p14:tracePt t="117280" x="7473950" y="3822700"/>
          <p14:tracePt t="117297" x="7473950" y="3813175"/>
          <p14:tracePt t="117315" x="7473950" y="3794125"/>
          <p14:tracePt t="117331" x="7473950" y="3781425"/>
          <p14:tracePt t="117347" x="7464425" y="3768725"/>
          <p14:tracePt t="117364" x="7429500" y="3708400"/>
          <p14:tracePt t="117380" x="7416800" y="3663950"/>
          <p14:tracePt t="117397" x="7407275" y="3635375"/>
          <p14:tracePt t="117414" x="7381875" y="3597275"/>
          <p14:tracePt t="117430" x="7381875" y="3587750"/>
          <p14:tracePt t="117447" x="7381875" y="3578225"/>
          <p14:tracePt t="117464" x="7378700" y="3578225"/>
          <p14:tracePt t="117497" x="7366000" y="3578225"/>
          <p14:tracePt t="117514" x="7356475" y="3578225"/>
          <p14:tracePt t="117530" x="7346950" y="3578225"/>
          <p14:tracePt t="117547" x="7334250" y="3578225"/>
          <p14:tracePt t="117564" x="7318375" y="3584575"/>
          <p14:tracePt t="117580" x="7308850" y="3594100"/>
          <p14:tracePt t="117598" x="7302500" y="3609975"/>
          <p14:tracePt t="117614" x="7302500" y="3651250"/>
          <p14:tracePt t="117630" x="7302500" y="3667125"/>
          <p14:tracePt t="117647" x="7302500" y="3679825"/>
          <p14:tracePt t="117649" x="7302500" y="3686175"/>
          <p14:tracePt t="117664" x="7302500" y="3695700"/>
          <p14:tracePt t="117680" x="7302500" y="3705225"/>
          <p14:tracePt t="117697" x="7302500" y="3714750"/>
          <p14:tracePt t="117714" x="7302500" y="3736975"/>
          <p14:tracePt t="117730" x="7302500" y="3746500"/>
          <p14:tracePt t="117747" x="7302500" y="3756025"/>
          <p14:tracePt t="117764" x="7302500" y="3768725"/>
          <p14:tracePt t="117892" x="7302500" y="3762375"/>
          <p14:tracePt t="117899" x="7302500" y="3759200"/>
          <p14:tracePt t="117914" x="7308850" y="3749675"/>
          <p14:tracePt t="117930" x="7308850" y="3721100"/>
          <p14:tracePt t="117948" x="7308850" y="3705225"/>
          <p14:tracePt t="117964" x="7308850" y="3683000"/>
          <p14:tracePt t="117980" x="7308850" y="3667125"/>
          <p14:tracePt t="117997" x="7308850" y="3663950"/>
          <p14:tracePt t="118014" x="7308850" y="3657600"/>
          <p14:tracePt t="118030" x="7308850" y="3654425"/>
          <p14:tracePt t="118048" x="7302500" y="3644900"/>
          <p14:tracePt t="118064" x="7261225" y="3619500"/>
          <p14:tracePt t="118080" x="7204075" y="3584575"/>
          <p14:tracePt t="118098" x="7137400" y="3556000"/>
          <p14:tracePt t="118114" x="7064375" y="3530600"/>
          <p14:tracePt t="118130" x="7042150" y="3524250"/>
          <p14:tracePt t="118147" x="7026275" y="3524250"/>
          <p14:tracePt t="118164" x="7007225" y="3524250"/>
          <p14:tracePt t="118180" x="6997700" y="3524250"/>
          <p14:tracePt t="118241" x="6997700" y="3527425"/>
          <p14:tracePt t="118256" x="6997700" y="3530600"/>
          <p14:tracePt t="118270" x="6997700" y="3540125"/>
          <p14:tracePt t="118278" x="6997700" y="3546475"/>
          <p14:tracePt t="118285" x="6997700" y="3549650"/>
          <p14:tracePt t="118298" x="6997700" y="3559175"/>
          <p14:tracePt t="118314" x="7004050" y="3571875"/>
          <p14:tracePt t="118330" x="7032625" y="3581400"/>
          <p14:tracePt t="118347" x="7070725" y="3606800"/>
          <p14:tracePt t="118364" x="7175500" y="3651250"/>
          <p14:tracePt t="118380" x="7242175" y="3683000"/>
          <p14:tracePt t="118398" x="7312025" y="3702050"/>
          <p14:tracePt t="118414" x="7350125" y="3708400"/>
          <p14:tracePt t="118430" x="7378700" y="3708400"/>
          <p14:tracePt t="118447" x="7410450" y="3708400"/>
          <p14:tracePt t="118463" x="7451725" y="3698875"/>
          <p14:tracePt t="118480" x="7473950" y="3686175"/>
          <p14:tracePt t="118498" x="7502525" y="3663950"/>
          <p14:tracePt t="118514" x="7512050" y="3654425"/>
          <p14:tracePt t="118530" x="7524750" y="3644900"/>
          <p14:tracePt t="118548" x="7524750" y="3629025"/>
          <p14:tracePt t="118564" x="7524750" y="3616325"/>
          <p14:tracePt t="118580" x="7524750" y="3603625"/>
          <p14:tracePt t="118598" x="7524750" y="3600450"/>
          <p14:tracePt t="118614" x="7524750" y="3594100"/>
          <p14:tracePt t="118630" x="7524750" y="3590925"/>
          <p14:tracePt t="118648" x="7521575" y="3584575"/>
          <p14:tracePt t="118664" x="7512050" y="3581400"/>
          <p14:tracePt t="118680" x="7502525" y="3581400"/>
          <p14:tracePt t="118697" x="7480300" y="3575050"/>
          <p14:tracePt t="118713" x="7470775" y="3575050"/>
          <p14:tracePt t="118730" x="7461250" y="3565525"/>
          <p14:tracePt t="118748" x="7419975" y="3552825"/>
          <p14:tracePt t="118763" x="7381875" y="3540125"/>
          <p14:tracePt t="118780" x="7327900" y="3527425"/>
          <p14:tracePt t="118798" x="7264400" y="3527425"/>
          <p14:tracePt t="118814" x="7235825" y="3527425"/>
          <p14:tracePt t="118830" x="7213600" y="3527425"/>
          <p14:tracePt t="118847" x="7200900" y="3527425"/>
          <p14:tracePt t="118865" x="7185025" y="3527425"/>
          <p14:tracePt t="118881" x="7175500" y="3527425"/>
          <p14:tracePt t="118898" x="7156450" y="3527425"/>
          <p14:tracePt t="118914" x="7143750" y="3527425"/>
          <p14:tracePt t="118930" x="7124700" y="3527425"/>
          <p14:tracePt t="118947" x="7108825" y="3527425"/>
          <p14:tracePt t="118964" x="7099300" y="3527425"/>
          <p14:tracePt t="118980" x="7083425" y="3527425"/>
          <p14:tracePt t="118997" x="7070725" y="3527425"/>
          <p14:tracePt t="119014" x="7061200" y="3527425"/>
          <p14:tracePt t="119031" x="7051675" y="3536950"/>
          <p14:tracePt t="119047" x="7035800" y="3552825"/>
          <p14:tracePt t="119064" x="7035800" y="3562350"/>
          <p14:tracePt t="119080" x="7035800" y="3568700"/>
          <p14:tracePt t="119097" x="7035800" y="3578225"/>
          <p14:tracePt t="119114" x="7035800" y="3584575"/>
          <p14:tracePt t="119130" x="7048500" y="3594100"/>
          <p14:tracePt t="119147" x="7067550" y="3613150"/>
          <p14:tracePt t="119164" x="7096125" y="3619500"/>
          <p14:tracePt t="119181" x="7118350" y="3619500"/>
          <p14:tracePt t="119198" x="7175500" y="3625850"/>
          <p14:tracePt t="119214" x="7219950" y="3625850"/>
          <p14:tracePt t="119231" x="7248525" y="3625850"/>
          <p14:tracePt t="119247" x="7289800" y="3625850"/>
          <p14:tracePt t="119264" x="7299325" y="3625850"/>
          <p14:tracePt t="119280" x="7308850" y="3625850"/>
          <p14:tracePt t="119297" x="7327900" y="3625850"/>
          <p14:tracePt t="119314" x="7337425" y="3625850"/>
          <p14:tracePt t="119330" x="7346950" y="3609975"/>
          <p14:tracePt t="119347" x="7362825" y="3600450"/>
          <p14:tracePt t="119364" x="7378700" y="3594100"/>
          <p14:tracePt t="119380" x="7388225" y="3590925"/>
          <p14:tracePt t="119397" x="7400925" y="3590925"/>
          <p14:tracePt t="119414" x="7400925" y="3584575"/>
          <p14:tracePt t="119430" x="7400925" y="3581400"/>
          <p14:tracePt t="119447" x="7400925" y="3571875"/>
          <p14:tracePt t="119463" x="7400925" y="3559175"/>
          <p14:tracePt t="119480" x="7400925" y="3556000"/>
          <p14:tracePt t="119514" x="7394575" y="3556000"/>
          <p14:tracePt t="119532" x="7385050" y="3556000"/>
          <p14:tracePt t="119547" x="7369175" y="3549650"/>
          <p14:tracePt t="119564" x="7353300" y="3540125"/>
          <p14:tracePt t="119581" x="7299325" y="3521075"/>
          <p14:tracePt t="119597" x="7267575" y="3514725"/>
          <p14:tracePt t="119614" x="7239000" y="3502025"/>
          <p14:tracePt t="119630" x="7223125" y="3502025"/>
          <p14:tracePt t="119647" x="7207250" y="3502025"/>
          <p14:tracePt t="119664" x="7191375" y="3502025"/>
          <p14:tracePt t="119668" x="7188200" y="3502025"/>
          <p14:tracePt t="119681" x="7178675" y="3502025"/>
          <p14:tracePt t="120004" x="7178675" y="3508375"/>
          <p14:tracePt t="120025" x="7178675" y="3517900"/>
          <p14:tracePt t="121507" x="7038975" y="3511550"/>
          <p14:tracePt t="121514" x="6829425" y="3511550"/>
          <p14:tracePt t="121520" x="6591300" y="3524250"/>
          <p14:tracePt t="121535" x="5969000" y="3581400"/>
          <p14:tracePt t="121551" x="5159375" y="3797300"/>
          <p14:tracePt t="121569" x="4152900" y="4168775"/>
          <p14:tracePt t="121588" x="2692400" y="4930775"/>
          <p14:tracePt t="121615" x="1485900" y="5740400"/>
          <p14:tracePt t="121649" x="838200" y="6162675"/>
          <p14:tracePt t="121665" x="711200" y="6232525"/>
          <p14:tracePt t="121681" x="622300" y="6283325"/>
          <p14:tracePt t="121697" x="571500" y="6299200"/>
          <p14:tracePt t="121971" x="511175" y="6267450"/>
          <p14:tracePt t="121977" x="447675" y="6238875"/>
          <p14:tracePt t="121984" x="387350" y="6203950"/>
          <p14:tracePt t="121997" x="346075" y="6181725"/>
          <p14:tracePt t="122017" x="269875" y="6134100"/>
          <p14:tracePt t="122030" x="238125" y="6108700"/>
          <p14:tracePt t="122063" x="231775" y="5962650"/>
          <p14:tracePt t="122097" x="206375" y="5727700"/>
          <p14:tracePt t="122114" x="158750" y="5613400"/>
          <p14:tracePt t="122130" x="127000" y="5502275"/>
          <p14:tracePt t="122147" x="85725" y="5413375"/>
          <p14:tracePt t="122164" x="41275" y="5327650"/>
          <p14:tracePt t="122180" x="15875" y="5273675"/>
          <p14:tracePt t="122655" x="6350" y="4930775"/>
          <p14:tracePt t="122662" x="44450" y="4914900"/>
          <p14:tracePt t="122671" x="95250" y="4889500"/>
          <p14:tracePt t="122680" x="146050" y="4864100"/>
          <p14:tracePt t="122697" x="384175" y="4791075"/>
          <p14:tracePt t="122714" x="488950" y="4775200"/>
          <p14:tracePt t="122748" x="631825" y="4775200"/>
          <p14:tracePt t="122780" x="714375" y="4775200"/>
          <p14:tracePt t="122797" x="774700" y="4775200"/>
          <p14:tracePt t="122813" x="812800" y="4775200"/>
          <p14:tracePt t="122830" x="857250" y="4778375"/>
          <p14:tracePt t="122847" x="904875" y="4784725"/>
          <p14:tracePt t="122864" x="920750" y="4784725"/>
          <p14:tracePt t="122880" x="930275" y="4784725"/>
          <p14:tracePt t="122897" x="949325" y="4784725"/>
          <p14:tracePt t="122913" x="962025" y="4784725"/>
          <p14:tracePt t="122930" x="971550" y="4784725"/>
          <p14:tracePt t="122946" x="984250" y="4784725"/>
          <p14:tracePt t="122963" x="1006475" y="4784725"/>
          <p14:tracePt t="122980" x="1016000" y="4791075"/>
          <p14:tracePt t="122997" x="1031875" y="4806950"/>
          <p14:tracePt t="123013" x="1041400" y="4810125"/>
          <p14:tracePt t="123030" x="1050925" y="4810125"/>
          <p14:tracePt t="123063" x="1057275" y="4810125"/>
          <p14:tracePt t="123080" x="1060450" y="4816475"/>
          <p14:tracePt t="123097" x="1076325" y="4826000"/>
          <p14:tracePt t="123113" x="1085850" y="4835525"/>
          <p14:tracePt t="123130" x="1101725" y="4841875"/>
          <p14:tracePt t="123146" x="1117600" y="4857750"/>
          <p14:tracePt t="123163" x="1127125" y="4857750"/>
          <p14:tracePt t="123180" x="1136650" y="4860925"/>
          <p14:tracePt t="123196" x="1162050" y="4867275"/>
          <p14:tracePt t="123213" x="1184275" y="4867275"/>
          <p14:tracePt t="123230" x="1222375" y="4867275"/>
          <p14:tracePt t="123246" x="1282700" y="4873625"/>
          <p14:tracePt t="123263" x="1320800" y="4873625"/>
          <p14:tracePt t="123279" x="1349375" y="4879975"/>
          <p14:tracePt t="123296" x="1371600" y="4879975"/>
          <p14:tracePt t="123313" x="1387475" y="4879975"/>
          <p14:tracePt t="123330" x="1397000" y="4879975"/>
          <p14:tracePt t="123346" x="1409700" y="4879975"/>
          <p14:tracePt t="123363" x="1419225" y="4879975"/>
          <p14:tracePt t="123380" x="1454150" y="4879975"/>
          <p14:tracePt t="123396" x="1533525" y="4879975"/>
          <p14:tracePt t="123413" x="1593850" y="4879975"/>
          <p14:tracePt t="123429" x="1654175" y="4879975"/>
          <p14:tracePt t="123446" x="1701800" y="4879975"/>
          <p14:tracePt t="123464" x="1717675" y="4876800"/>
          <p14:tracePt t="123481" x="1736725" y="4870450"/>
          <p14:tracePt t="123496" x="1758950" y="4870450"/>
          <p14:tracePt t="123513" x="1781175" y="4870450"/>
          <p14:tracePt t="123531" x="1841500" y="4870450"/>
          <p14:tracePt t="123547" x="1885950" y="4870450"/>
          <p14:tracePt t="123564" x="1908175" y="4870450"/>
          <p14:tracePt t="123580" x="1943100" y="4870450"/>
          <p14:tracePt t="123597" x="1952625" y="4870450"/>
          <p14:tracePt t="123613" x="1962150" y="4870450"/>
          <p14:tracePt t="123630" x="1978025" y="4870450"/>
          <p14:tracePt t="123689" x="1968500" y="4870450"/>
          <p14:tracePt t="123695" x="1965325" y="4870450"/>
          <p14:tracePt t="123702" x="1958975" y="4870450"/>
          <p14:tracePt t="123713" x="1955800" y="4867275"/>
          <p14:tracePt t="123731" x="1914525" y="4841875"/>
          <p14:tracePt t="123747" x="1905000" y="4832350"/>
          <p14:tracePt t="123763" x="1892300" y="4822825"/>
          <p14:tracePt t="123781" x="1879600" y="4813300"/>
          <p14:tracePt t="123796" x="1863725" y="4803775"/>
          <p14:tracePt t="123813" x="1847850" y="4791075"/>
          <p14:tracePt t="123830" x="1797050" y="4775200"/>
          <p14:tracePt t="123847" x="1752600" y="4762500"/>
          <p14:tracePt t="123863" x="1708150" y="4749800"/>
          <p14:tracePt t="123880" x="1660525" y="4749800"/>
          <p14:tracePt t="123896" x="1644650" y="4749800"/>
          <p14:tracePt t="123913" x="1635125" y="4749800"/>
          <p14:tracePt t="123930" x="1612900" y="4749800"/>
          <p14:tracePt t="123946" x="1603375" y="4749800"/>
          <p14:tracePt t="123963" x="1593850" y="4749800"/>
          <p14:tracePt t="123980" x="1590675" y="4749800"/>
          <p14:tracePt t="124066" x="1590675" y="4756150"/>
          <p14:tracePt t="124080" x="1597025" y="4759325"/>
          <p14:tracePt t="124087" x="1600200" y="4765675"/>
          <p14:tracePt t="124096" x="1606550" y="4765675"/>
          <p14:tracePt t="124113" x="1622425" y="4768850"/>
          <p14:tracePt t="124130" x="1641475" y="4775200"/>
          <p14:tracePt t="124147" x="1654175" y="4775200"/>
          <p14:tracePt t="124163" x="1663700" y="4775200"/>
          <p14:tracePt t="124180" x="1689100" y="4775200"/>
          <p14:tracePt t="124197" x="1711325" y="4781550"/>
          <p14:tracePt t="124213" x="1743075" y="4800600"/>
          <p14:tracePt t="124230" x="1778000" y="4816475"/>
          <p14:tracePt t="124246" x="1800225" y="4822825"/>
          <p14:tracePt t="124263" x="1816100" y="4822825"/>
          <p14:tracePt t="124280" x="1835150" y="4822825"/>
          <p14:tracePt t="124297" x="1851025" y="4822825"/>
          <p14:tracePt t="124313" x="1866900" y="4822825"/>
          <p14:tracePt t="124330" x="1882775" y="4822825"/>
          <p14:tracePt t="124347" x="1892300" y="4822825"/>
          <p14:tracePt t="124363" x="1901825" y="4822825"/>
          <p14:tracePt t="124950" x="2019300" y="4791075"/>
          <p14:tracePt t="124957" x="2190750" y="4714875"/>
          <p14:tracePt t="124964" x="2447925" y="4645025"/>
          <p14:tracePt t="124981" x="2971800" y="4457700"/>
          <p14:tracePt t="124997" x="3495675" y="4251325"/>
          <p14:tracePt t="125015" x="4368800" y="3949700"/>
          <p14:tracePt t="125048" x="5264150" y="3736975"/>
          <p14:tracePt t="125081" x="6026150" y="3546475"/>
          <p14:tracePt t="125098" x="6318250" y="3489325"/>
          <p14:tracePt t="125114" x="6838950" y="3432175"/>
          <p14:tracePt t="125130" x="7127875" y="3419475"/>
          <p14:tracePt t="125147" x="7381875" y="3425825"/>
          <p14:tracePt t="125164" x="7680325" y="3435350"/>
          <p14:tracePt t="125180" x="7867650" y="3482975"/>
          <p14:tracePt t="125196" x="8042275" y="3536950"/>
          <p14:tracePt t="125213" x="8239125" y="3635375"/>
          <p14:tracePt t="125229" x="8289925" y="3660775"/>
          <p14:tracePt t="125606" x="8286750" y="3638550"/>
          <p14:tracePt t="125613" x="8280400" y="3613150"/>
          <p14:tracePt t="125621" x="8274050" y="3575050"/>
          <p14:tracePt t="125629" x="8264525" y="3546475"/>
          <p14:tracePt t="125647" x="8251825" y="3492500"/>
          <p14:tracePt t="125680" x="8216900" y="3419475"/>
          <p14:tracePt t="125713" x="8166100" y="3352800"/>
          <p14:tracePt t="125730" x="8140700" y="3321050"/>
          <p14:tracePt t="125747" x="8115300" y="3295650"/>
          <p14:tracePt t="125763" x="8074025" y="3270250"/>
          <p14:tracePt t="125780" x="8058150" y="3260725"/>
          <p14:tracePt t="125797" x="8035925" y="3251200"/>
          <p14:tracePt t="125813" x="8010525" y="3244850"/>
          <p14:tracePt t="125830" x="7978775" y="3238500"/>
          <p14:tracePt t="125847" x="7959725" y="3238500"/>
          <p14:tracePt t="125863" x="7918450" y="3238500"/>
          <p14:tracePt t="125880" x="7896225" y="3238500"/>
          <p14:tracePt t="125896" x="7867650" y="3238500"/>
          <p14:tracePt t="125913" x="7804150" y="3254375"/>
          <p14:tracePt t="125929" x="7740650" y="3267075"/>
          <p14:tracePt t="125946" x="7702550" y="3273425"/>
          <p14:tracePt t="125963" x="7645400" y="3292475"/>
          <p14:tracePt t="125980" x="7616825" y="3298825"/>
          <p14:tracePt t="125997" x="7588250" y="3298825"/>
          <p14:tracePt t="126013" x="7578725" y="3298825"/>
          <p14:tracePt t="126030" x="7556500" y="3298825"/>
          <p14:tracePt t="126047" x="7524750" y="3298825"/>
          <p14:tracePt t="126063" x="7496175" y="3298825"/>
          <p14:tracePt t="126080" x="7477125" y="3286125"/>
          <p14:tracePt t="126096" x="7467600" y="3276600"/>
          <p14:tracePt t="126113" x="7464425" y="3260725"/>
          <p14:tracePt t="126130" x="7464425" y="3251200"/>
          <p14:tracePt t="126147" x="7477125" y="3225800"/>
          <p14:tracePt t="126163" x="7486650" y="3206750"/>
          <p14:tracePt t="126180" x="7496175" y="3197225"/>
          <p14:tracePt t="126197" x="7502525" y="3178175"/>
          <p14:tracePt t="126213" x="7502525" y="3171825"/>
          <p14:tracePt t="126255" x="7512050" y="3171825"/>
          <p14:tracePt t="126262" x="7518400" y="3171825"/>
          <p14:tracePt t="126280" x="7527925" y="3171825"/>
          <p14:tracePt t="126297" x="7531100" y="3171825"/>
          <p14:tracePt t="126313" x="7540625" y="3171825"/>
          <p14:tracePt t="126330" x="7546975" y="3171825"/>
          <p14:tracePt t="126347" x="7556500" y="3171825"/>
          <p14:tracePt t="126363" x="7572375" y="3171825"/>
          <p14:tracePt t="126380" x="7588250" y="3171825"/>
          <p14:tracePt t="126397" x="7635875" y="3175000"/>
          <p14:tracePt t="126413" x="7664450" y="3181350"/>
          <p14:tracePt t="126430" x="7696200" y="3181350"/>
          <p14:tracePt t="126447" x="7727950" y="3194050"/>
          <p14:tracePt t="126463" x="7756525" y="3194050"/>
          <p14:tracePt t="126480" x="7781925" y="3200400"/>
          <p14:tracePt t="126496" x="7835900" y="3206750"/>
          <p14:tracePt t="126513" x="7880350" y="3206750"/>
          <p14:tracePt t="126530" x="7924800" y="3206750"/>
          <p14:tracePt t="126547" x="7962900" y="3206750"/>
          <p14:tracePt t="126563" x="7994650" y="3206750"/>
          <p14:tracePt t="126580" x="8004175" y="3206750"/>
          <p14:tracePt t="126596" x="8016875" y="3206750"/>
          <p14:tracePt t="126613" x="8032750" y="3206750"/>
          <p14:tracePt t="126630" x="8042275" y="3206750"/>
          <p14:tracePt t="126646" x="8058150" y="3206750"/>
          <p14:tracePt t="126663" x="8074025" y="3200400"/>
          <p14:tracePt t="126679" x="8102600" y="3200400"/>
          <p14:tracePt t="126697" x="8143875" y="3200400"/>
          <p14:tracePt t="126713" x="8166100" y="3200400"/>
          <p14:tracePt t="126730" x="8175625" y="3200400"/>
          <p14:tracePt t="126746" x="8194675" y="3200400"/>
          <p14:tracePt t="126763" x="8210550" y="3200400"/>
          <p14:tracePt t="126779" x="8232775" y="3200400"/>
          <p14:tracePt t="126781" x="8242300" y="3200400"/>
          <p14:tracePt t="126796" x="8270875" y="3200400"/>
          <p14:tracePt t="126813" x="8302625" y="3200400"/>
          <p14:tracePt t="126830" x="8324850" y="3200400"/>
          <p14:tracePt t="126846" x="8350250" y="3200400"/>
          <p14:tracePt t="126863" x="8359775" y="3200400"/>
          <p14:tracePt t="126879" x="8366125" y="3200400"/>
          <p14:tracePt t="126897" x="8375650" y="3206750"/>
          <p14:tracePt t="126913" x="8385175" y="3206750"/>
          <p14:tracePt t="126930" x="8401050" y="3206750"/>
          <p14:tracePt t="126946" x="8410575" y="3209925"/>
          <p14:tracePt t="126963" x="8413750" y="3209925"/>
          <p14:tracePt t="127082" x="8407400" y="3209925"/>
          <p14:tracePt t="127089" x="8404225" y="3209925"/>
          <p14:tracePt t="127097" x="8391525" y="3209925"/>
          <p14:tracePt t="127113" x="8375650" y="3209925"/>
          <p14:tracePt t="127130" x="8356600" y="3209925"/>
          <p14:tracePt t="127146" x="8315325" y="3209925"/>
          <p14:tracePt t="127163" x="8293100" y="3209925"/>
          <p14:tracePt t="127181" x="8251825" y="3209925"/>
          <p14:tracePt t="127196" x="8216900" y="3209925"/>
          <p14:tracePt t="127213" x="8172450" y="3216275"/>
          <p14:tracePt t="127231" x="8108950" y="3228975"/>
          <p14:tracePt t="127247" x="8064500" y="3235325"/>
          <p14:tracePt t="127263" x="8010525" y="3244850"/>
          <p14:tracePt t="127280" x="7947025" y="3257550"/>
          <p14:tracePt t="127296" x="7918450" y="3257550"/>
          <p14:tracePt t="127313" x="7896225" y="3263900"/>
          <p14:tracePt t="127330" x="7854950" y="3263900"/>
          <p14:tracePt t="127346" x="7826375" y="3263900"/>
          <p14:tracePt t="127363" x="7788275" y="3263900"/>
          <p14:tracePt t="127380" x="7740650" y="3263900"/>
          <p14:tracePt t="127396" x="7708900" y="3248025"/>
          <p14:tracePt t="127413" x="7673975" y="3241675"/>
          <p14:tracePt t="127430" x="7639050" y="3241675"/>
          <p14:tracePt t="127446" x="7610475" y="3228975"/>
          <p14:tracePt t="127463" x="7588250" y="3222625"/>
          <p14:tracePt t="127480" x="7543800" y="3209925"/>
          <p14:tracePt t="127496" x="7521575" y="3206750"/>
          <p14:tracePt t="127513" x="7493000" y="3206750"/>
          <p14:tracePt t="127530" x="7477125" y="3206750"/>
          <p14:tracePt t="127546" x="7467600" y="3206750"/>
          <p14:tracePt t="127563" x="7458075" y="3200400"/>
          <p14:tracePt t="127580" x="7439025" y="3200400"/>
          <p14:tracePt t="127596" x="7432675" y="3200400"/>
          <p14:tracePt t="127687" x="7432675" y="3190875"/>
          <p14:tracePt t="127701" x="7432675" y="3184525"/>
          <p14:tracePt t="127709" x="7435850" y="3181350"/>
          <p14:tracePt t="127716" x="7442200" y="3175000"/>
          <p14:tracePt t="127730" x="7454900" y="3165475"/>
          <p14:tracePt t="127746" x="7467600" y="3159125"/>
          <p14:tracePt t="127763" x="7477125" y="3149600"/>
          <p14:tracePt t="127780" x="7502525" y="3127375"/>
          <p14:tracePt t="127796" x="7531100" y="3127375"/>
          <p14:tracePt t="127814" x="7553325" y="3127375"/>
          <p14:tracePt t="127816" x="7572375" y="3127375"/>
          <p14:tracePt t="127830" x="7581900" y="3127375"/>
          <p14:tracePt t="127846" x="7591425" y="3127375"/>
          <p14:tracePt t="127863" x="7600950" y="3127375"/>
          <p14:tracePt t="127879" x="7620000" y="3127375"/>
          <p14:tracePt t="127896" x="7629525" y="3127375"/>
          <p14:tracePt t="127913" x="7635875" y="3127375"/>
          <p14:tracePt t="127930" x="7639050" y="3127375"/>
          <p14:tracePt t="127947" x="7648575" y="3127375"/>
          <p14:tracePt t="127987" x="7654925" y="3127375"/>
          <p14:tracePt t="128066" x="7654925" y="3130550"/>
          <p14:tracePt t="128115" x="7651750" y="3130550"/>
          <p14:tracePt t="128122" x="7648575" y="3136900"/>
          <p14:tracePt t="128130" x="7642225" y="3136900"/>
          <p14:tracePt t="128146" x="7632700" y="3149600"/>
          <p14:tracePt t="128163" x="7623175" y="3155950"/>
          <p14:tracePt t="128180" x="7607300" y="3171825"/>
          <p14:tracePt t="128196" x="7597775" y="3175000"/>
          <p14:tracePt t="128213" x="7588250" y="3184525"/>
          <p14:tracePt t="128229" x="7572375" y="3200400"/>
          <p14:tracePt t="128246" x="7556500" y="3213100"/>
          <p14:tracePt t="128264" x="7546975" y="3216275"/>
          <p14:tracePt t="128280" x="7537450" y="3216275"/>
          <p14:tracePt t="128297" x="7537450" y="3222625"/>
          <p14:tracePt t="128658" x="7559675" y="3213100"/>
          <p14:tracePt t="128664" x="7578725" y="3200400"/>
          <p14:tracePt t="128671" x="7607300" y="3178175"/>
          <p14:tracePt t="128680" x="7629525" y="3149600"/>
          <p14:tracePt t="128696" x="7673975" y="3121025"/>
          <p14:tracePt t="128714" x="7712075" y="3070225"/>
          <p14:tracePt t="128746" x="7762875" y="3016250"/>
          <p14:tracePt t="128779" x="7794625" y="2984500"/>
          <p14:tracePt t="128796" x="7804150" y="2968625"/>
          <p14:tracePt t="128813" x="7820025" y="2952750"/>
          <p14:tracePt t="128829" x="7829550" y="2943225"/>
          <p14:tracePt t="128846" x="7845425" y="2933700"/>
          <p14:tracePt t="128863" x="7858125" y="2911475"/>
          <p14:tracePt t="128879" x="7864475" y="2901950"/>
          <p14:tracePt t="128896" x="7864475" y="2898775"/>
          <p14:tracePt t="128929" x="7864475" y="2889250"/>
          <p14:tracePt t="128946" x="7864475" y="2873375"/>
          <p14:tracePt t="128963" x="7864475" y="2863850"/>
          <p14:tracePt t="128979" x="7864475" y="2854325"/>
          <p14:tracePt t="128996" x="7864475" y="2844800"/>
          <p14:tracePt t="129013" x="7864475" y="2822575"/>
          <p14:tracePt t="129029" x="7861300" y="2813050"/>
          <p14:tracePt t="129046" x="7858125" y="2809875"/>
          <p14:tracePt t="129063" x="7848600" y="2803525"/>
          <p14:tracePt t="129079" x="7832725" y="2803525"/>
          <p14:tracePt t="129096" x="7829550" y="2803525"/>
          <p14:tracePt t="129113" x="7813675" y="2800350"/>
          <p14:tracePt t="129129" x="7804150" y="2800350"/>
          <p14:tracePt t="129146" x="7788275" y="2800350"/>
          <p14:tracePt t="129163" x="7772400" y="2794000"/>
          <p14:tracePt t="129179" x="7762875" y="2794000"/>
          <p14:tracePt t="129196" x="7753350" y="2794000"/>
          <p14:tracePt t="129214" x="7734300" y="2794000"/>
          <p14:tracePt t="129229" x="7718425" y="2794000"/>
          <p14:tracePt t="129246" x="7696200" y="2794000"/>
          <p14:tracePt t="129263" x="7658100" y="2794000"/>
          <p14:tracePt t="129279" x="7635875" y="2794000"/>
          <p14:tracePt t="129297" x="7620000" y="2794000"/>
          <p14:tracePt t="129313" x="7604125" y="2794000"/>
          <p14:tracePt t="129330" x="7594600" y="2794000"/>
          <p14:tracePt t="129370" x="7594600" y="2797175"/>
          <p14:tracePt t="129379" x="7594600" y="2800350"/>
          <p14:tracePt t="129396" x="7594600" y="2809875"/>
          <p14:tracePt t="129413" x="7597775" y="2832100"/>
          <p14:tracePt t="129429" x="7607300" y="2841625"/>
          <p14:tracePt t="129446" x="7635875" y="2851150"/>
          <p14:tracePt t="129463" x="7670800" y="2870200"/>
          <p14:tracePt t="129479" x="7702550" y="2889250"/>
          <p14:tracePt t="129496" x="7724775" y="2901950"/>
          <p14:tracePt t="129513" x="7740650" y="2914650"/>
          <p14:tracePt t="129529" x="7756525" y="2921000"/>
          <p14:tracePt t="129546" x="7766050" y="2921000"/>
          <p14:tracePt t="129563" x="7778750" y="2921000"/>
          <p14:tracePt t="129579" x="7791450" y="2921000"/>
          <p14:tracePt t="129596" x="7810500" y="2921000"/>
          <p14:tracePt t="129613" x="7832725" y="2921000"/>
          <p14:tracePt t="129629" x="7842250" y="2921000"/>
          <p14:tracePt t="129646" x="7854950" y="2921000"/>
          <p14:tracePt t="129663" x="7870825" y="2921000"/>
          <p14:tracePt t="129696" x="7877175" y="2921000"/>
          <p14:tracePt t="129734" x="7877175" y="2917825"/>
          <p14:tracePt t="129740" x="7877175" y="2914650"/>
          <p14:tracePt t="129747" x="7877175" y="2908300"/>
          <p14:tracePt t="129762" x="7877175" y="2898775"/>
          <p14:tracePt t="129780" x="7877175" y="2882900"/>
          <p14:tracePt t="129797" x="7877175" y="2870200"/>
          <p14:tracePt t="129813" x="7874000" y="2863850"/>
          <p14:tracePt t="129830" x="7864475" y="2863850"/>
          <p14:tracePt t="129847" x="7845425" y="2863850"/>
          <p14:tracePt t="129863" x="7835900" y="2863850"/>
          <p14:tracePt t="129880" x="7826375" y="2863850"/>
          <p14:tracePt t="129897" x="7810500" y="2860675"/>
          <p14:tracePt t="129912" x="7794625" y="2860675"/>
          <p14:tracePt t="129929" x="7778750" y="2854325"/>
          <p14:tracePt t="129946" x="7759700" y="2854325"/>
          <p14:tracePt t="129962" x="7743825" y="2854325"/>
          <p14:tracePt t="129979" x="7734300" y="2854325"/>
          <p14:tracePt t="129997" x="7724775" y="2854325"/>
          <p14:tracePt t="130047" x="7724775" y="2857500"/>
          <p14:tracePt t="130061" x="7731125" y="2857500"/>
          <p14:tracePt t="130068" x="7734300" y="2860675"/>
          <p14:tracePt t="130079" x="7740650" y="2860675"/>
          <p14:tracePt t="130096" x="7766050" y="2860675"/>
          <p14:tracePt t="130113" x="7788275" y="2860675"/>
          <p14:tracePt t="130129" x="7826375" y="2860675"/>
          <p14:tracePt t="130146" x="7858125" y="2860675"/>
          <p14:tracePt t="130162" x="7880350" y="2860675"/>
          <p14:tracePt t="130179" x="7889875" y="2860675"/>
          <p14:tracePt t="130196" x="7902575" y="2860675"/>
          <p14:tracePt t="130213" x="7905750" y="2860675"/>
          <p14:tracePt t="130254" x="7912100" y="2860675"/>
          <p14:tracePt t="130275" x="7921625" y="2860675"/>
          <p14:tracePt t="130831" x="7918450" y="2860675"/>
          <p14:tracePt t="130839" x="7915275" y="2854325"/>
          <p14:tracePt t="130846" x="7908925" y="2851150"/>
          <p14:tracePt t="130863" x="7893050" y="2838450"/>
          <p14:tracePt t="130880" x="7877175" y="2797175"/>
          <p14:tracePt t="130896" x="7864475" y="2781300"/>
          <p14:tracePt t="130930" x="7864475" y="2762250"/>
          <p14:tracePt t="131173" x="7864475" y="2765425"/>
          <p14:tracePt t="131239" x="7861300" y="2765425"/>
          <p14:tracePt t="131438" x="7861300" y="2762250"/>
          <p14:tracePt t="131481" x="7861300" y="2752725"/>
          <p14:tracePt t="131495" x="7861300" y="2746375"/>
          <p14:tracePt t="131508" x="7861300" y="2743200"/>
          <p14:tracePt t="131529" x="7861300" y="2736850"/>
          <p14:tracePt t="131551" x="7861300" y="2733675"/>
          <p14:tracePt t="131622" x="7861300" y="2727325"/>
          <p14:tracePt t="131629" x="7861300" y="2720975"/>
          <p14:tracePt t="131637" x="7854950" y="2717800"/>
          <p14:tracePt t="131645" x="7851775" y="2711450"/>
          <p14:tracePt t="131662" x="7842250" y="2698750"/>
          <p14:tracePt t="131679" x="7820025" y="2682875"/>
          <p14:tracePt t="131696" x="7810500" y="2682875"/>
          <p14:tracePt t="131712" x="7800975" y="2682875"/>
          <p14:tracePt t="131729" x="7794625" y="2682875"/>
          <p14:tracePt t="131746" x="7785100" y="2682875"/>
          <p14:tracePt t="131763" x="7772400" y="2682875"/>
          <p14:tracePt t="131780" x="7756525" y="2676525"/>
          <p14:tracePt t="131796" x="7747000" y="2667000"/>
          <p14:tracePt t="131812" x="7737475" y="2663825"/>
          <p14:tracePt t="131830" x="7715250" y="2651125"/>
          <p14:tracePt t="131846" x="7712075" y="2651125"/>
          <p14:tracePt t="131863" x="7712075" y="2644775"/>
          <p14:tracePt t="131879" x="7712075" y="2641600"/>
          <p14:tracePt t="131896" x="7702550" y="2635250"/>
          <p14:tracePt t="131913" x="7693025" y="2632075"/>
          <p14:tracePt t="131929" x="7677150" y="2616200"/>
          <p14:tracePt t="131946" x="7667625" y="2600325"/>
          <p14:tracePt t="131963" x="7658100" y="2590800"/>
          <p14:tracePt t="131979" x="7635875" y="2574925"/>
          <p14:tracePt t="131996" x="7626350" y="2574925"/>
          <p14:tracePt t="132012" x="7626350" y="2571750"/>
          <p14:tracePt t="132029" x="7623175" y="2571750"/>
          <p14:tracePt t="132045" x="7616825" y="2571750"/>
          <p14:tracePt t="132063" x="7600950" y="2571750"/>
          <p14:tracePt t="132079" x="7597775" y="2571750"/>
          <p14:tracePt t="132349" x="7604125" y="2578100"/>
          <p14:tracePt t="132357" x="7607300" y="2578100"/>
          <p14:tracePt t="132363" x="7613650" y="2578100"/>
          <p14:tracePt t="132379" x="7613650" y="2581275"/>
          <p14:tracePt t="132396" x="7620000" y="2581275"/>
          <p14:tracePt t="132421" x="7623175" y="2581275"/>
          <p14:tracePt t="132449" x="7629525" y="2581275"/>
          <p14:tracePt t="132471" x="7629525" y="2574925"/>
          <p14:tracePt t="132478" x="7632700" y="2571750"/>
          <p14:tracePt t="132485" x="7632700" y="2565400"/>
          <p14:tracePt t="132496" x="7632700" y="2562225"/>
          <p14:tracePt t="132513" x="7639050" y="2533650"/>
          <p14:tracePt t="132529" x="7645400" y="2511425"/>
          <p14:tracePt t="132546" x="7645400" y="2482850"/>
          <p14:tracePt t="132563" x="7651750" y="2457450"/>
          <p14:tracePt t="132579" x="7651750" y="2419350"/>
          <p14:tracePt t="132596" x="7654925" y="2397125"/>
          <p14:tracePt t="132613" x="7654925" y="2349500"/>
          <p14:tracePt t="132629" x="7654925" y="2327275"/>
          <p14:tracePt t="132646" x="7654925" y="2311400"/>
          <p14:tracePt t="132662" x="7654925" y="2308225"/>
          <p14:tracePt t="133221" x="7683500" y="2266950"/>
          <p14:tracePt t="133227" x="7718425" y="2216150"/>
          <p14:tracePt t="133234" x="7759700" y="2162175"/>
          <p14:tracePt t="133247" x="7804150" y="2063750"/>
          <p14:tracePt t="133263" x="7839075" y="2003425"/>
          <p14:tracePt t="133279" x="7851775" y="1958975"/>
          <p14:tracePt t="133313" x="7858125" y="1914525"/>
          <p14:tracePt t="133347" x="7858125" y="1905000"/>
          <p14:tracePt t="133363" x="7858125" y="1898650"/>
          <p14:tracePt t="133379" x="7858125" y="1895475"/>
          <p14:tracePt t="133396" x="7851775" y="1895475"/>
          <p14:tracePt t="133412" x="7842250" y="1895475"/>
          <p14:tracePt t="133429" x="7832725" y="1895475"/>
          <p14:tracePt t="133447" x="7816850" y="1895475"/>
          <p14:tracePt t="133462" x="7810500" y="1895475"/>
          <p14:tracePt t="133479" x="7807325" y="1895475"/>
          <p14:tracePt t="133518" x="7807325" y="1901825"/>
          <p14:tracePt t="133529" x="7807325" y="1905000"/>
          <p14:tracePt t="133546" x="7807325" y="1911350"/>
          <p14:tracePt t="133562" x="7807325" y="1917700"/>
          <p14:tracePt t="133668" x="7813675" y="1917700"/>
          <p14:tracePt t="133683" x="7820025" y="1917700"/>
          <p14:tracePt t="133697" x="7829550" y="1917700"/>
          <p14:tracePt t="133711" x="7832725" y="1917700"/>
          <p14:tracePt t="133740" x="7839075" y="1917700"/>
          <p14:tracePt t="134802" x="7826375" y="1917700"/>
          <p14:tracePt t="134809" x="7800975" y="1917700"/>
          <p14:tracePt t="134816" x="7775575" y="1917700"/>
          <p14:tracePt t="134829" x="7731125" y="1917700"/>
          <p14:tracePt t="134846" x="7677150" y="1917700"/>
          <p14:tracePt t="134862" x="7626350" y="1917700"/>
          <p14:tracePt t="134896" x="7502525" y="1924050"/>
          <p14:tracePt t="134929" x="7423150" y="1952625"/>
          <p14:tracePt t="134945" x="7394575" y="1965325"/>
          <p14:tracePt t="134962" x="7385050" y="1971675"/>
          <p14:tracePt t="134979" x="7369175" y="1984375"/>
          <p14:tracePt t="134996" x="7359650" y="1990725"/>
          <p14:tracePt t="135012" x="7343775" y="1993900"/>
          <p14:tracePt t="135029" x="7327900" y="2016125"/>
          <p14:tracePt t="135045" x="7324725" y="2025650"/>
          <p14:tracePt t="135062" x="7324725" y="2032000"/>
          <p14:tracePt t="135079" x="7324725" y="2041525"/>
          <p14:tracePt t="135096" x="7324725" y="2044700"/>
          <p14:tracePt t="135112" x="7324725" y="2057400"/>
          <p14:tracePt t="135129" x="7324725" y="2060575"/>
          <p14:tracePt t="135162" x="7331075" y="2060575"/>
          <p14:tracePt t="135179" x="7334250" y="2060575"/>
          <p14:tracePt t="135195" x="7340600" y="2060575"/>
          <p14:tracePt t="135212" x="7356475" y="2060575"/>
          <p14:tracePt t="135228" x="7359650" y="2060575"/>
          <p14:tracePt t="136220" x="7372350" y="2124075"/>
          <p14:tracePt t="136228" x="7413625" y="2241550"/>
          <p14:tracePt t="136234" x="7467600" y="2368550"/>
          <p14:tracePt t="136246" x="7505700" y="2473325"/>
          <p14:tracePt t="136262" x="7623175" y="2714625"/>
          <p14:tracePt t="136278" x="7696200" y="2851150"/>
          <p14:tracePt t="136296" x="7747000" y="2940050"/>
          <p14:tracePt t="136329" x="7807325" y="3048000"/>
          <p14:tracePt t="136362" x="7823200" y="3086100"/>
          <p14:tracePt t="136379" x="7823200" y="3101975"/>
          <p14:tracePt t="136395" x="7823200" y="3111500"/>
          <p14:tracePt t="136428" x="7823200" y="3108325"/>
          <p14:tracePt t="136445" x="7823200" y="3082925"/>
          <p14:tracePt t="136463" x="7829550" y="3009900"/>
          <p14:tracePt t="136478" x="7829550" y="2959100"/>
          <p14:tracePt t="136496" x="7829550" y="2921000"/>
          <p14:tracePt t="136512" x="7829550" y="2873375"/>
          <p14:tracePt t="136528" x="7829550" y="2844800"/>
          <p14:tracePt t="136545" x="7829550" y="2835275"/>
          <p14:tracePt t="136562" x="7829550" y="2809875"/>
          <p14:tracePt t="136579" x="7829550" y="2794000"/>
          <p14:tracePt t="136596" x="7829550" y="2784475"/>
          <p14:tracePt t="136612" x="7829550" y="2768600"/>
          <p14:tracePt t="136628" x="7829550" y="2759075"/>
          <p14:tracePt t="136645" x="7829550" y="2755900"/>
          <p14:tracePt t="136698" x="7826375" y="2755900"/>
          <p14:tracePt t="136705" x="7823200" y="2755900"/>
          <p14:tracePt t="136712" x="7816850" y="2755900"/>
          <p14:tracePt t="136729" x="7807325" y="2765425"/>
          <p14:tracePt t="136745" x="7791450" y="2778125"/>
          <p14:tracePt t="136762" x="7778750" y="2790825"/>
          <p14:tracePt t="136779" x="7766050" y="2819400"/>
          <p14:tracePt t="136796" x="7753350" y="2844800"/>
          <p14:tracePt t="136812" x="7715250" y="2895600"/>
          <p14:tracePt t="136829" x="7699375" y="2924175"/>
          <p14:tracePt t="136846" x="7680325" y="2955925"/>
          <p14:tracePt t="136862" x="7661275" y="3006725"/>
          <p14:tracePt t="136879" x="7654925" y="3028950"/>
          <p14:tracePt t="136896" x="7654925" y="3057525"/>
          <p14:tracePt t="136912" x="7658100" y="3092450"/>
          <p14:tracePt t="136929" x="7670800" y="3121025"/>
          <p14:tracePt t="136946" x="7696200" y="3146425"/>
          <p14:tracePt t="136947" x="7708900" y="3165475"/>
          <p14:tracePt t="136962" x="7731125" y="3190875"/>
          <p14:tracePt t="136979" x="7762875" y="3216275"/>
          <p14:tracePt t="136995" x="7788275" y="3232150"/>
          <p14:tracePt t="137012" x="7829550" y="3251200"/>
          <p14:tracePt t="137029" x="7845425" y="3251200"/>
          <p14:tracePt t="137046" x="7854950" y="3251200"/>
          <p14:tracePt t="137062" x="7870825" y="3251200"/>
          <p14:tracePt t="137161" x="7870825" y="3248025"/>
          <p14:tracePt t="137518" x="7867650" y="3248025"/>
          <p14:tracePt t="137525" x="7864475" y="3248025"/>
          <p14:tracePt t="137531" x="7858125" y="3248025"/>
          <p14:tracePt t="137546" x="7848600" y="3248025"/>
          <p14:tracePt t="137562" x="7832725" y="3251200"/>
          <p14:tracePt t="137579" x="7823200" y="3257550"/>
          <p14:tracePt t="137612" x="7797800" y="3270250"/>
          <p14:tracePt t="137646" x="7769225" y="3286125"/>
          <p14:tracePt t="137662" x="7759700" y="3292475"/>
          <p14:tracePt t="137679" x="7750175" y="3295650"/>
          <p14:tracePt t="137695" x="7727950" y="3295650"/>
          <p14:tracePt t="137712" x="7724775" y="3302000"/>
          <p14:tracePt t="140939" x="7683500" y="3292475"/>
          <p14:tracePt t="140947" x="7613650" y="3273425"/>
          <p14:tracePt t="140954" x="7553325" y="3257550"/>
          <p14:tracePt t="140961" x="7505700" y="3248025"/>
          <p14:tracePt t="140978" x="7397750" y="3222625"/>
          <p14:tracePt t="140994" x="7312025" y="3209925"/>
          <p14:tracePt t="141012" x="7181850" y="3200400"/>
          <p14:tracePt t="141046" x="7051675" y="3200400"/>
          <p14:tracePt t="141078" x="6962775" y="3200400"/>
          <p14:tracePt t="141095" x="6924675" y="3203575"/>
          <p14:tracePt t="141111" x="6883400" y="3228975"/>
          <p14:tracePt t="141128" x="6864350" y="3232150"/>
          <p14:tracePt t="141145" x="6845300" y="3244850"/>
          <p14:tracePt t="141161" x="6835775" y="3244850"/>
          <p14:tracePt t="141178" x="6832600" y="3248025"/>
          <p14:tracePt t="141261" x="6838950" y="3248025"/>
          <p14:tracePt t="141268" x="6848475" y="3248025"/>
          <p14:tracePt t="141278" x="6873875" y="3248025"/>
          <p14:tracePt t="141296" x="6962775" y="3248025"/>
          <p14:tracePt t="141312" x="7067550" y="3244850"/>
          <p14:tracePt t="141328" x="7172325" y="3235325"/>
          <p14:tracePt t="141345" x="7258050" y="3228975"/>
          <p14:tracePt t="141362" x="7334250" y="3206750"/>
          <p14:tracePt t="141378" x="7442200" y="3197225"/>
          <p14:tracePt t="141396" x="7661275" y="3171825"/>
          <p14:tracePt t="141411" x="7823200" y="3152775"/>
          <p14:tracePt t="141428" x="7994650" y="3143250"/>
          <p14:tracePt t="141445" x="8137525" y="3136900"/>
          <p14:tracePt t="141462" x="8197850" y="3136900"/>
          <p14:tracePt t="141478" x="8261350" y="3124200"/>
          <p14:tracePt t="141495" x="8359775" y="3108325"/>
          <p14:tracePt t="141511" x="8413750" y="3095625"/>
          <p14:tracePt t="141528" x="8477250" y="3082925"/>
          <p14:tracePt t="141545" x="8575675" y="3067050"/>
          <p14:tracePt t="141561" x="8620125" y="3054350"/>
          <p14:tracePt t="141578" x="8664575" y="3054350"/>
          <p14:tracePt t="141595" x="8712200" y="3054350"/>
          <p14:tracePt t="141611" x="8721725" y="3048000"/>
          <p14:tracePt t="141628" x="8731250" y="3044825"/>
          <p14:tracePt t="141645" x="8750300" y="3044825"/>
          <p14:tracePt t="141661" x="8759825" y="3035300"/>
          <p14:tracePt t="141678" x="8769350" y="3025775"/>
          <p14:tracePt t="141694" x="8785225" y="3003550"/>
          <p14:tracePt t="141711" x="8801100" y="3003550"/>
          <p14:tracePt t="141728" x="8810625" y="3000375"/>
          <p14:tracePt t="141745" x="8816975" y="2984500"/>
          <p14:tracePt t="141761" x="8826500" y="2974975"/>
          <p14:tracePt t="141778" x="8826500" y="2965450"/>
          <p14:tracePt t="141795" x="8845550" y="2943225"/>
          <p14:tracePt t="141812" x="8851900" y="2933700"/>
          <p14:tracePt t="141828" x="8858250" y="2924175"/>
          <p14:tracePt t="141845" x="8858250" y="2905125"/>
          <p14:tracePt t="141861" x="8858250" y="2895600"/>
          <p14:tracePt t="141879" x="8858250" y="2886075"/>
          <p14:tracePt t="141895" x="8858250" y="2876550"/>
          <p14:tracePt t="141952" x="8858250" y="2870200"/>
          <p14:tracePt t="141959" x="8855075" y="2870200"/>
          <p14:tracePt t="141966" x="8848725" y="2867025"/>
          <p14:tracePt t="141978" x="8839200" y="2854325"/>
          <p14:tracePt t="141994" x="8823325" y="2844800"/>
          <p14:tracePt t="142011" x="8813800" y="2835275"/>
          <p14:tracePt t="142028" x="8804275" y="2828925"/>
          <p14:tracePt t="142044" x="8788400" y="2828925"/>
          <p14:tracePt t="142062" x="8785225" y="2819400"/>
          <p14:tracePt t="142078" x="8775700" y="2819400"/>
          <p14:tracePt t="142094" x="8759825" y="2800350"/>
          <p14:tracePt t="142111" x="8750300" y="2790825"/>
          <p14:tracePt t="142129" x="8721725" y="2778125"/>
          <p14:tracePt t="142145" x="8680450" y="2762250"/>
          <p14:tracePt t="142162" x="8661400" y="2736850"/>
          <p14:tracePt t="142179" x="8651875" y="2727325"/>
          <p14:tracePt t="142195" x="8636000" y="2711450"/>
          <p14:tracePt t="142211" x="8623300" y="2708275"/>
          <p14:tracePt t="142228" x="8623300" y="2692400"/>
          <p14:tracePt t="142244" x="8610600" y="2676525"/>
          <p14:tracePt t="142261" x="8607425" y="2667000"/>
          <p14:tracePt t="142278" x="8601075" y="2663825"/>
          <p14:tracePt t="142295" x="8591550" y="2641600"/>
          <p14:tracePt t="142311" x="8588375" y="2641600"/>
          <p14:tracePt t="142328" x="8578850" y="2638425"/>
          <p14:tracePt t="142345" x="8562975" y="2632075"/>
          <p14:tracePt t="142361" x="8553450" y="2628900"/>
          <p14:tracePt t="142378" x="8543925" y="2622550"/>
          <p14:tracePt t="142395" x="8528050" y="2616200"/>
          <p14:tracePt t="142428" x="8518525" y="2616200"/>
          <p14:tracePt t="142444" x="8502650" y="2616200"/>
          <p14:tracePt t="142461" x="8493125" y="2616200"/>
          <p14:tracePt t="142478" x="8477250" y="2616200"/>
          <p14:tracePt t="142495" x="8464550" y="2616200"/>
          <p14:tracePt t="142511" x="8455025" y="2616200"/>
          <p14:tracePt t="142528" x="8445500" y="2616200"/>
          <p14:tracePt t="142545" x="8423275" y="2616200"/>
          <p14:tracePt t="142561" x="8420100" y="2616200"/>
          <p14:tracePt t="142579" x="8413750" y="2616200"/>
          <p14:tracePt t="142594" x="8404225" y="2619375"/>
          <p14:tracePt t="142611" x="8404225" y="2625725"/>
          <p14:tracePt t="142629" x="8401050" y="2635250"/>
          <p14:tracePt t="142737" x="8401050" y="2638425"/>
          <p14:tracePt t="142800" x="8401050" y="2647950"/>
          <p14:tracePt t="142822" x="8401050" y="2654300"/>
          <p14:tracePt t="142829" x="8401050" y="2657475"/>
          <p14:tracePt t="142844" x="8401050" y="2663825"/>
          <p14:tracePt t="142858" x="8401050" y="2670175"/>
          <p14:tracePt t="142871" x="8401050" y="2673350"/>
          <p14:tracePt t="142885" x="8401050" y="2679700"/>
          <p14:tracePt t="142900" x="8401050" y="2682875"/>
          <p14:tracePt t="142911" x="8407400" y="2689225"/>
          <p14:tracePt t="142928" x="8416925" y="2708275"/>
          <p14:tracePt t="142944" x="8420100" y="2714625"/>
          <p14:tracePt t="142961" x="8420100" y="2717800"/>
          <p14:tracePt t="142978" x="8420100" y="2727325"/>
          <p14:tracePt t="142995" x="8420100" y="2733675"/>
          <p14:tracePt t="143011" x="8420100" y="2736850"/>
          <p14:tracePt t="143028" x="8420100" y="2759075"/>
          <p14:tracePt t="143050" x="8420100" y="2762250"/>
          <p14:tracePt t="143071" x="8426450" y="2768600"/>
          <p14:tracePt t="143079" x="8435975" y="2768600"/>
          <p14:tracePt t="143095" x="8445500" y="2771775"/>
          <p14:tracePt t="143111" x="8455025" y="2778125"/>
          <p14:tracePt t="143128" x="8470900" y="2778125"/>
          <p14:tracePt t="143145" x="8486775" y="2781300"/>
          <p14:tracePt t="143161" x="8496300" y="2787650"/>
          <p14:tracePt t="143178" x="8512175" y="2803525"/>
          <p14:tracePt t="143195" x="8521700" y="2813050"/>
          <p14:tracePt t="143212" x="8540750" y="2822575"/>
          <p14:tracePt t="143229" x="8575675" y="2835275"/>
          <p14:tracePt t="143245" x="8591550" y="2838450"/>
          <p14:tracePt t="143261" x="8601075" y="2838450"/>
          <p14:tracePt t="143279" x="8613775" y="2838450"/>
          <p14:tracePt t="143295" x="8620125" y="2838450"/>
          <p14:tracePt t="143311" x="8623300" y="2838450"/>
          <p14:tracePt t="143328" x="8629650" y="2838450"/>
          <p14:tracePt t="143345" x="8639175" y="2838450"/>
          <p14:tracePt t="143361" x="8645525" y="2838450"/>
          <p14:tracePt t="143413" x="8648700" y="2838450"/>
          <p14:tracePt t="143442" x="8655050" y="2838450"/>
          <p14:tracePt t="143456" x="8658225" y="2838450"/>
          <p14:tracePt t="143470" x="8664575" y="2838450"/>
          <p14:tracePt t="143477" x="8670925" y="2838450"/>
          <p14:tracePt t="143527" x="8674100" y="2832100"/>
          <p14:tracePt t="143535" x="8680450" y="2828925"/>
          <p14:tracePt t="143545" x="8680450" y="2822575"/>
          <p14:tracePt t="143561" x="8680450" y="2813050"/>
          <p14:tracePt t="143578" x="8689975" y="2809875"/>
          <p14:tracePt t="143656" x="8689975" y="2797175"/>
          <p14:tracePt t="143663" x="8689975" y="2794000"/>
          <p14:tracePt t="143670" x="8689975" y="2787650"/>
          <p14:tracePt t="143684" x="8689975" y="2781300"/>
          <p14:tracePt t="143699" x="8689975" y="2778125"/>
          <p14:tracePt t="143711" x="8689975" y="2771775"/>
          <p14:tracePt t="143734" x="8689975" y="2768600"/>
          <p14:tracePt t="143748" x="8693150" y="2768600"/>
          <p14:tracePt t="143762" x="8693150" y="2762250"/>
          <p14:tracePt t="143778" x="8699500" y="2749550"/>
          <p14:tracePt t="143795" x="8699500" y="2736850"/>
          <p14:tracePt t="143811" x="8699500" y="2727325"/>
          <p14:tracePt t="143828" x="8699500" y="2714625"/>
          <p14:tracePt t="143845" x="8699500" y="2705100"/>
          <p14:tracePt t="143862" x="8699500" y="2682875"/>
          <p14:tracePt t="143899" x="8699500" y="2679700"/>
          <p14:tracePt t="143920" x="8699500" y="2673350"/>
          <p14:tracePt t="143935" x="8696325" y="2673350"/>
          <p14:tracePt t="143944" x="8693150" y="2670175"/>
          <p14:tracePt t="143962" x="8670925" y="2660650"/>
          <p14:tracePt t="143978" x="8661400" y="2654300"/>
          <p14:tracePt t="143995" x="8658225" y="2654300"/>
          <p14:tracePt t="144034" x="8651875" y="2654300"/>
          <p14:tracePt t="144045" x="8648700" y="2654300"/>
          <p14:tracePt t="144061" x="8626475" y="2654300"/>
          <p14:tracePt t="144078" x="8616950" y="2654300"/>
          <p14:tracePt t="144095" x="8607425" y="2654300"/>
          <p14:tracePt t="144111" x="8604250" y="2654300"/>
          <p14:tracePt t="144128" x="8597900" y="2654300"/>
          <p14:tracePt t="144161" x="8578850" y="2654300"/>
          <p14:tracePt t="144178" x="8569325" y="2654300"/>
          <p14:tracePt t="144195" x="8553450" y="2644775"/>
          <p14:tracePt t="144211" x="8512175" y="2638425"/>
          <p14:tracePt t="144228" x="8502650" y="2638425"/>
          <p14:tracePt t="144245" x="8493125" y="2638425"/>
          <p14:tracePt t="144261" x="8470900" y="2638425"/>
          <p14:tracePt t="144278" x="8461375" y="2638425"/>
          <p14:tracePt t="144295" x="8451850" y="2638425"/>
          <p14:tracePt t="144311" x="8426450" y="2638425"/>
          <p14:tracePt t="144328" x="8404225" y="2638425"/>
          <p14:tracePt t="144345" x="8382000" y="2638425"/>
          <p14:tracePt t="144361" x="8362950" y="2638425"/>
          <p14:tracePt t="144378" x="8353425" y="2638425"/>
          <p14:tracePt t="144395" x="8343900" y="2638425"/>
          <p14:tracePt t="144411" x="8321675" y="2638425"/>
          <p14:tracePt t="144428" x="8312150" y="2638425"/>
          <p14:tracePt t="144445" x="8302625" y="2638425"/>
          <p14:tracePt t="144461" x="8286750" y="2638425"/>
          <p14:tracePt t="144478" x="8274050" y="2638425"/>
          <p14:tracePt t="144495" x="8264525" y="2638425"/>
          <p14:tracePt t="144511" x="8248650" y="2638425"/>
          <p14:tracePt t="144528" x="8239125" y="2638425"/>
          <p14:tracePt t="144561" x="8223250" y="2638425"/>
          <p14:tracePt t="144578" x="8220075" y="2651125"/>
          <p14:tracePt t="144595" x="8207375" y="2654300"/>
          <p14:tracePt t="144612" x="8194675" y="2670175"/>
          <p14:tracePt t="144628" x="8185150" y="2679700"/>
          <p14:tracePt t="144645" x="8169275" y="2689225"/>
          <p14:tracePt t="144661" x="8169275" y="2705100"/>
          <p14:tracePt t="144678" x="8169275" y="2708275"/>
          <p14:tracePt t="144768" x="8169275" y="2714625"/>
          <p14:tracePt t="144789" x="8169275" y="2717800"/>
          <p14:tracePt t="144796" x="8169275" y="2724150"/>
          <p14:tracePt t="144803" x="8169275" y="2727325"/>
          <p14:tracePt t="144860" x="8169275" y="2733675"/>
          <p14:tracePt t="144881" x="8169275" y="2740025"/>
          <p14:tracePt t="144889" x="8169275" y="2743200"/>
          <p14:tracePt t="144895" x="8169275" y="2752725"/>
          <p14:tracePt t="144911" x="8169275" y="2762250"/>
          <p14:tracePt t="144928" x="8169275" y="2774950"/>
          <p14:tracePt t="144944" x="8169275" y="2784475"/>
          <p14:tracePt t="144961" x="8181975" y="2803525"/>
          <p14:tracePt t="144978" x="8191500" y="2813050"/>
          <p14:tracePt t="144995" x="8207375" y="2828925"/>
          <p14:tracePt t="145011" x="8220075" y="2838450"/>
          <p14:tracePt t="145028" x="8245475" y="2857500"/>
          <p14:tracePt t="145044" x="8270875" y="2867025"/>
          <p14:tracePt t="145046" x="8280400" y="2873375"/>
          <p14:tracePt t="145061" x="8312150" y="2886075"/>
          <p14:tracePt t="145078" x="8334375" y="2898775"/>
          <p14:tracePt t="145095" x="8362950" y="2917825"/>
          <p14:tracePt t="145111" x="8372475" y="2927350"/>
          <p14:tracePt t="145128" x="8382000" y="2940050"/>
          <p14:tracePt t="145145" x="8407400" y="2952750"/>
          <p14:tracePt t="145161" x="8429625" y="2965450"/>
          <p14:tracePt t="145178" x="8461375" y="2978150"/>
          <p14:tracePt t="145195" x="8524875" y="2997200"/>
          <p14:tracePt t="145211" x="8553450" y="3003550"/>
          <p14:tracePt t="145228" x="8585200" y="3006725"/>
          <p14:tracePt t="145245" x="8604250" y="3006725"/>
          <p14:tracePt t="145261" x="8613775" y="3006725"/>
          <p14:tracePt t="145278" x="8623300" y="3006725"/>
          <p14:tracePt t="145294" x="8645525" y="3006725"/>
          <p14:tracePt t="145311" x="8655050" y="3006725"/>
          <p14:tracePt t="145328" x="8670925" y="2997200"/>
          <p14:tracePt t="145345" x="8712200" y="2978150"/>
          <p14:tracePt t="145361" x="8734425" y="2978150"/>
          <p14:tracePt t="145378" x="8756650" y="2978150"/>
          <p14:tracePt t="145395" x="8772525" y="2962275"/>
          <p14:tracePt t="145411" x="8782050" y="2962275"/>
          <p14:tracePt t="145428" x="8797925" y="2955925"/>
          <p14:tracePt t="145444" x="8813800" y="2943225"/>
          <p14:tracePt t="145461" x="8823325" y="2936875"/>
          <p14:tracePt t="145478" x="8832850" y="2927350"/>
          <p14:tracePt t="145494" x="8851900" y="2908300"/>
          <p14:tracePt t="145511" x="8861425" y="2901950"/>
          <p14:tracePt t="145528" x="8870950" y="2898775"/>
          <p14:tracePt t="145544" x="8870950" y="2892425"/>
          <p14:tracePt t="145561" x="8870950" y="2889250"/>
          <p14:tracePt t="145623" x="8870950" y="2882900"/>
          <p14:tracePt t="145637" x="8870950" y="2876550"/>
          <p14:tracePt t="145645" x="8870950" y="2873375"/>
          <p14:tracePt t="145661" x="8870950" y="2857500"/>
          <p14:tracePt t="145678" x="8870950" y="2847975"/>
          <p14:tracePt t="145694" x="8877300" y="2822575"/>
          <p14:tracePt t="145711" x="8877300" y="2806700"/>
          <p14:tracePt t="145728" x="8877300" y="2797175"/>
          <p14:tracePt t="145744" x="8877300" y="2790825"/>
          <p14:tracePt t="145779" x="8877300" y="2787650"/>
          <p14:tracePt t="145794" x="8877300" y="2778125"/>
          <p14:tracePt t="145811" x="8870950" y="2762250"/>
          <p14:tracePt t="145828" x="8861425" y="2752725"/>
          <p14:tracePt t="145845" x="8839200" y="2736850"/>
          <p14:tracePt t="145861" x="8829675" y="2727325"/>
          <p14:tracePt t="145878" x="8820150" y="2720975"/>
          <p14:tracePt t="145894" x="8807450" y="2720975"/>
          <p14:tracePt t="145911" x="8801100" y="2720975"/>
          <p14:tracePt t="145928" x="8785225" y="2720975"/>
          <p14:tracePt t="145944" x="8772525" y="2705100"/>
          <p14:tracePt t="145961" x="8759825" y="2705100"/>
          <p14:tracePt t="145979" x="8728075" y="2705100"/>
          <p14:tracePt t="145995" x="8718550" y="2705100"/>
          <p14:tracePt t="146011" x="8709025" y="2705100"/>
          <p14:tracePt t="146028" x="8699500" y="2705100"/>
          <p14:tracePt t="146045" x="8680450" y="2705100"/>
          <p14:tracePt t="146061" x="8670925" y="2705100"/>
          <p14:tracePt t="146078" x="8661400" y="2705100"/>
          <p14:tracePt t="146079" x="8648700" y="2705100"/>
          <p14:tracePt t="146095" x="8620125" y="2705100"/>
          <p14:tracePt t="146111" x="8597900" y="2705100"/>
          <p14:tracePt t="146128" x="8556625" y="2705100"/>
          <p14:tracePt t="146145" x="8547100" y="2705100"/>
          <p14:tracePt t="146161" x="8537575" y="2705100"/>
          <p14:tracePt t="146177" x="8524875" y="2705100"/>
          <p14:tracePt t="146194" x="8509000" y="2705100"/>
          <p14:tracePt t="146211" x="8499475" y="2705100"/>
          <p14:tracePt t="146228" x="8480425" y="2705100"/>
          <p14:tracePt t="146244" x="8474075" y="2714625"/>
          <p14:tracePt t="146261" x="8467725" y="2717800"/>
          <p14:tracePt t="146350" x="8467725" y="2724150"/>
          <p14:tracePt t="146364" x="8464550" y="2727325"/>
          <p14:tracePt t="146371" x="8464550" y="2733675"/>
          <p14:tracePt t="146392" x="8458200" y="2736850"/>
          <p14:tracePt t="146399" x="8458200" y="2743200"/>
          <p14:tracePt t="146414" x="8458200" y="2746375"/>
          <p14:tracePt t="146429" x="8458200" y="2752725"/>
          <p14:tracePt t="146464" x="8458200" y="2755900"/>
          <p14:tracePt t="146486" x="8455025" y="2755900"/>
          <p14:tracePt t="146492" x="8448675" y="2755900"/>
          <p14:tracePt t="146507" x="8445500" y="2768600"/>
          <p14:tracePt t="146515" x="8439150" y="2768600"/>
          <p14:tracePt t="146528" x="8439150" y="2771775"/>
          <p14:tracePt t="146544" x="8429625" y="2778125"/>
          <p14:tracePt t="146561" x="8429625" y="2784475"/>
          <p14:tracePt t="146599" x="8423275" y="2784475"/>
          <p14:tracePt t="146607" x="8423275" y="2787650"/>
          <p14:tracePt t="146614" x="8420100" y="2787650"/>
          <p14:tracePt t="146628" x="8410575" y="2794000"/>
          <p14:tracePt t="146645" x="8397875" y="2797175"/>
          <p14:tracePt t="146661" x="8388350" y="2803525"/>
          <p14:tracePt t="146677" x="8375650" y="2803525"/>
          <p14:tracePt t="146694" x="8375650" y="2806700"/>
          <p14:tracePt t="146779" x="8369300" y="2806700"/>
          <p14:tracePt t="146800" x="8369300" y="2819400"/>
          <p14:tracePt t="146821" x="8369300" y="2822575"/>
          <p14:tracePt t="146842" x="8369300" y="2828925"/>
          <p14:tracePt t="146914" x="8369300" y="2832100"/>
          <p14:tracePt t="146935" x="8369300" y="2838450"/>
          <p14:tracePt t="146955" x="8369300" y="2841625"/>
          <p14:tracePt t="146978" x="8369300" y="2847975"/>
          <p14:tracePt t="146985" x="8369300" y="2851150"/>
          <p14:tracePt t="147006" x="8369300" y="2857500"/>
          <p14:tracePt t="147113" x="8369300" y="2867025"/>
          <p14:tracePt t="147149" x="8369300" y="2873375"/>
          <p14:tracePt t="147170" x="8369300" y="2876550"/>
          <p14:tracePt t="147234" x="8369300" y="2882900"/>
          <p14:tracePt t="147249" x="8369300" y="2886075"/>
          <p14:tracePt t="147256" x="8372475" y="2892425"/>
          <p14:tracePt t="147263" x="8375650" y="2895600"/>
          <p14:tracePt t="147278" x="8391525" y="2908300"/>
          <p14:tracePt t="147294" x="8413750" y="2924175"/>
          <p14:tracePt t="147311" x="8445500" y="2936875"/>
          <p14:tracePt t="147328" x="8480425" y="2952750"/>
          <p14:tracePt t="147344" x="8512175" y="2965450"/>
          <p14:tracePt t="147361" x="8531225" y="2965450"/>
          <p14:tracePt t="147377" x="8572500" y="2965450"/>
          <p14:tracePt t="147394" x="8594725" y="2965450"/>
          <p14:tracePt t="147412" x="8651875" y="2978150"/>
          <p14:tracePt t="147428" x="8686800" y="2978150"/>
          <p14:tracePt t="147444" x="8709025" y="2978150"/>
          <p14:tracePt t="147461" x="8724900" y="2978150"/>
          <p14:tracePt t="147477" x="8737600" y="2978150"/>
          <p14:tracePt t="147494" x="8750300" y="2978150"/>
          <p14:tracePt t="147512" x="8759825" y="2978150"/>
          <p14:tracePt t="147528" x="8769350" y="2965450"/>
          <p14:tracePt t="147544" x="8785225" y="2955925"/>
          <p14:tracePt t="147561" x="8797925" y="2940050"/>
          <p14:tracePt t="147577" x="8807450" y="2930525"/>
          <p14:tracePt t="147594" x="8820150" y="2914650"/>
          <p14:tracePt t="147611" x="8839200" y="2901950"/>
          <p14:tracePt t="147627" x="8845550" y="2892425"/>
          <p14:tracePt t="147645" x="8845550" y="2879725"/>
          <p14:tracePt t="147661" x="8845550" y="2860675"/>
          <p14:tracePt t="147677" x="8845550" y="2857500"/>
          <p14:tracePt t="147694" x="8845550" y="2844800"/>
          <p14:tracePt t="147711" x="8845550" y="2832100"/>
          <p14:tracePt t="147727" x="8836025" y="2803525"/>
          <p14:tracePt t="147745" x="8816975" y="2778125"/>
          <p14:tracePt t="147761" x="8801100" y="2743200"/>
          <p14:tracePt t="147777" x="8791575" y="2733675"/>
          <p14:tracePt t="147794" x="8782050" y="2724150"/>
          <p14:tracePt t="147810" x="8766175" y="2724150"/>
          <p14:tracePt t="147845" x="8763000" y="2724150"/>
          <p14:tracePt t="147861" x="8747125" y="2705100"/>
          <p14:tracePt t="147877" x="8737600" y="2695575"/>
          <p14:tracePt t="147894" x="8721725" y="2682875"/>
          <p14:tracePt t="147911" x="8705850" y="2679700"/>
          <p14:tracePt t="147927" x="8696325" y="2673350"/>
          <p14:tracePt t="147944" x="8686800" y="2673350"/>
          <p14:tracePt t="147961" x="8667750" y="2673350"/>
          <p14:tracePt t="147977" x="8658225" y="2673350"/>
          <p14:tracePt t="147994" x="8648700" y="2673350"/>
          <p14:tracePt t="148011" x="8632825" y="2670175"/>
          <p14:tracePt t="148027" x="8616950" y="2670175"/>
          <p14:tracePt t="148044" x="8607425" y="2670175"/>
          <p14:tracePt t="148061" x="8597900" y="2670175"/>
          <p14:tracePt t="148133" x="8591550" y="2670175"/>
          <p14:tracePt t="148246" x="8588375" y="2670175"/>
          <p14:tracePt t="148290" x="8588375" y="2676525"/>
          <p14:tracePt t="148297" x="8588375" y="2679700"/>
          <p14:tracePt t="148312" x="8588375" y="2689225"/>
          <p14:tracePt t="148327" x="8588375" y="2698750"/>
          <p14:tracePt t="148345" x="8588375" y="2720975"/>
          <p14:tracePt t="148360" x="8588375" y="2730500"/>
          <p14:tracePt t="148378" x="8588375" y="2752725"/>
          <p14:tracePt t="148394" x="8588375" y="2781300"/>
          <p14:tracePt t="148411" x="8588375" y="2813050"/>
          <p14:tracePt t="148427" x="8588375" y="2841625"/>
          <p14:tracePt t="148444" x="8588375" y="2863850"/>
          <p14:tracePt t="148462" x="8588375" y="2911475"/>
          <p14:tracePt t="148478" x="8588375" y="2943225"/>
          <p14:tracePt t="148494" x="8588375" y="2962275"/>
          <p14:tracePt t="148511" x="8588375" y="3003550"/>
          <p14:tracePt t="148528" x="8588375" y="3025775"/>
          <p14:tracePt t="148545" x="8588375" y="3051175"/>
          <p14:tracePt t="148561" x="8588375" y="3073400"/>
          <p14:tracePt t="148578" x="8588375" y="3082925"/>
          <p14:tracePt t="148595" x="8588375" y="3105150"/>
          <p14:tracePt t="148611" x="8588375" y="3114675"/>
          <p14:tracePt t="148628" x="8588375" y="3124200"/>
          <p14:tracePt t="148645" x="8588375" y="3136900"/>
          <p14:tracePt t="148688" x="8588375" y="3143250"/>
          <p14:tracePt t="148702" x="8588375" y="3152775"/>
          <p14:tracePt t="148717" x="8588375" y="3159125"/>
          <p14:tracePt t="148781" x="8588375" y="3162300"/>
          <p14:tracePt t="148852" x="8588375" y="3168650"/>
          <p14:tracePt t="148859" x="8588375" y="3171825"/>
          <p14:tracePt t="148888" x="8582025" y="3171825"/>
          <p14:tracePt t="148902" x="8582025" y="3178175"/>
          <p14:tracePt t="149016" x="8572500" y="3178175"/>
          <p14:tracePt t="149023" x="8569325" y="3178175"/>
          <p14:tracePt t="149030" x="8562975" y="3178175"/>
          <p14:tracePt t="149044" x="8559800" y="3178175"/>
          <p14:tracePt t="149087" x="8559800" y="3175000"/>
          <p14:tracePt t="149094" x="8559800" y="3171825"/>
          <p14:tracePt t="149123" x="8559800" y="3165475"/>
          <p14:tracePt t="149130" x="8559800" y="3162300"/>
          <p14:tracePt t="149151" x="8559800" y="3155950"/>
          <p14:tracePt t="149160" x="8553450" y="3155950"/>
          <p14:tracePt t="149187" x="8553450" y="3146425"/>
          <p14:tracePt t="149194" x="8553450" y="3140075"/>
          <p14:tracePt t="149211" x="8547100" y="3140075"/>
          <p14:tracePt t="149472" x="8547100" y="3130550"/>
          <p14:tracePt t="149479" x="8547100" y="3121025"/>
          <p14:tracePt t="149487" x="8550275" y="3101975"/>
          <p14:tracePt t="149494" x="8556625" y="3089275"/>
          <p14:tracePt t="149510" x="8562975" y="3073400"/>
          <p14:tracePt t="149528" x="8562975" y="3063875"/>
          <p14:tracePt t="149544" x="8562975" y="3041650"/>
          <p14:tracePt t="149560" x="8562975" y="3038475"/>
          <p14:tracePt t="149578" x="8562975" y="3032125"/>
          <p14:tracePt t="149793" x="8559800" y="3048000"/>
          <p14:tracePt t="149800" x="8559800" y="3057525"/>
          <p14:tracePt t="149810" x="8556625" y="3070225"/>
          <p14:tracePt t="149828" x="8556625" y="3108325"/>
          <p14:tracePt t="149844" x="8556625" y="3124200"/>
          <p14:tracePt t="149860" x="8556625" y="3140075"/>
          <p14:tracePt t="149878" x="8556625" y="3162300"/>
          <p14:tracePt t="149894" x="8556625" y="3171825"/>
          <p14:tracePt t="149910" x="8556625" y="3181350"/>
          <p14:tracePt t="149928" x="8556625" y="3200400"/>
          <p14:tracePt t="149944" x="8556625" y="3209925"/>
          <p14:tracePt t="149961" x="8556625" y="3216275"/>
          <p14:tracePt t="150014" x="8556625" y="3213100"/>
          <p14:tracePt t="150021" x="8556625" y="3209925"/>
          <p14:tracePt t="150028" x="8556625" y="3203575"/>
          <p14:tracePt t="150044" x="8556625" y="3187700"/>
          <p14:tracePt t="150060" x="8556625" y="3178175"/>
          <p14:tracePt t="150077" x="8556625" y="3165475"/>
          <p14:tracePt t="150094" x="8556625" y="3136900"/>
          <p14:tracePt t="150110" x="8556625" y="3114675"/>
          <p14:tracePt t="150128" x="8556625" y="3073400"/>
          <p14:tracePt t="150144" x="8556625" y="3057525"/>
          <p14:tracePt t="150160" x="8556625" y="3041650"/>
          <p14:tracePt t="150177" x="8556625" y="3022600"/>
          <p14:tracePt t="150194" x="8556625" y="3013075"/>
          <p14:tracePt t="150210" x="8556625" y="3003550"/>
          <p14:tracePt t="150227" x="8556625" y="2984500"/>
          <p14:tracePt t="150244" x="8556625" y="2971800"/>
          <p14:tracePt t="150260" x="8556625" y="2962275"/>
          <p14:tracePt t="150277" x="8556625" y="2949575"/>
          <p14:tracePt t="150294" x="8556625" y="2933700"/>
          <p14:tracePt t="150310" x="8556625" y="2924175"/>
          <p14:tracePt t="150327" x="8556625" y="2908300"/>
          <p14:tracePt t="150344" x="8556625" y="2898775"/>
          <p14:tracePt t="150360" x="8556625" y="2882900"/>
          <p14:tracePt t="150377" x="8556625" y="2870200"/>
          <p14:tracePt t="150394" x="8556625" y="2863850"/>
          <p14:tracePt t="150410" x="8556625" y="2860675"/>
          <p14:tracePt t="150464" x="8556625" y="2854325"/>
          <p14:tracePt t="150691" x="8556625" y="2851150"/>
          <p14:tracePt t="150705" x="8556625" y="2838450"/>
          <p14:tracePt t="150713" x="8556625" y="2835275"/>
          <p14:tracePt t="150727" x="8556625" y="2825750"/>
          <p14:tracePt t="150760" x="8550275" y="2806700"/>
          <p14:tracePt t="150794" x="8540750" y="2787650"/>
          <p14:tracePt t="150828" x="8534400" y="2784475"/>
          <p14:tracePt t="150844" x="8524875" y="2778125"/>
          <p14:tracePt t="150860" x="8515350" y="2774950"/>
          <p14:tracePt t="150877" x="8505825" y="2765425"/>
          <p14:tracePt t="150910" x="8505825" y="2759075"/>
          <p14:tracePt t="150927" x="8505825" y="2755900"/>
          <p14:tracePt t="150944" x="8505825" y="2749550"/>
          <p14:tracePt t="150960" x="8505825" y="2733675"/>
          <p14:tracePt t="150977" x="8505825" y="2724150"/>
          <p14:tracePt t="150994" x="8505825" y="2714625"/>
          <p14:tracePt t="151010" x="8499475" y="2714625"/>
          <p14:tracePt t="151112" x="8499475" y="2711450"/>
          <p14:tracePt t="151682" x="8489950" y="2705100"/>
          <p14:tracePt t="151688" x="8477250" y="2698750"/>
          <p14:tracePt t="151696" x="8458200" y="2686050"/>
          <p14:tracePt t="151710" x="8420100" y="2660650"/>
          <p14:tracePt t="151727" x="8385175" y="2613025"/>
          <p14:tracePt t="151744" x="8353425" y="2565400"/>
          <p14:tracePt t="151777" x="8289925" y="2498725"/>
          <p14:tracePt t="151810" x="8264525" y="2460625"/>
          <p14:tracePt t="151827" x="8248650" y="2451100"/>
          <p14:tracePt t="151844" x="8239125" y="2441575"/>
          <p14:tracePt t="151860" x="8232775" y="2425700"/>
          <p14:tracePt t="151878" x="8232775" y="2409825"/>
          <p14:tracePt t="151894" x="8223250" y="2393950"/>
          <p14:tracePt t="151911" x="8207375" y="2352675"/>
          <p14:tracePt t="151927" x="8194675" y="2330450"/>
          <p14:tracePt t="151944" x="8188325" y="2305050"/>
          <p14:tracePt t="151960" x="8188325" y="2279650"/>
          <p14:tracePt t="151977" x="8188325" y="2263775"/>
          <p14:tracePt t="151993" x="8188325" y="2241550"/>
          <p14:tracePt t="152010" x="8188325" y="2216150"/>
          <p14:tracePt t="152027" x="8188325" y="2187575"/>
          <p14:tracePt t="152044" x="8188325" y="2165350"/>
          <p14:tracePt t="152060" x="8175625" y="2130425"/>
          <p14:tracePt t="152077" x="8175625" y="2120900"/>
          <p14:tracePt t="152094" x="8175625" y="2111375"/>
          <p14:tracePt t="152110" x="8175625" y="2095500"/>
          <p14:tracePt t="152128" x="8175625" y="2092325"/>
          <p14:tracePt t="152318" x="8178800" y="2111375"/>
          <p14:tracePt t="152324" x="8185150" y="2149475"/>
          <p14:tracePt t="152331" x="8207375" y="2178050"/>
          <p14:tracePt t="152343" x="8216900" y="2216150"/>
          <p14:tracePt t="152360" x="8235950" y="2279650"/>
          <p14:tracePt t="152377" x="8245475" y="2301875"/>
          <p14:tracePt t="152394" x="8270875" y="2346325"/>
          <p14:tracePt t="152410" x="8283575" y="2368550"/>
          <p14:tracePt t="152427" x="8296275" y="2400300"/>
          <p14:tracePt t="152444" x="8312150" y="2425700"/>
          <p14:tracePt t="152460" x="8331200" y="2457450"/>
          <p14:tracePt t="152477" x="8347075" y="2482850"/>
          <p14:tracePt t="152494" x="8366125" y="2517775"/>
          <p14:tracePt t="152510" x="8375650" y="2527300"/>
          <p14:tracePt t="152527" x="8391525" y="2536825"/>
          <p14:tracePt t="152544" x="8394700" y="2555875"/>
          <p14:tracePt t="152560" x="8401050" y="2565400"/>
          <p14:tracePt t="152578" x="8404225" y="2574925"/>
          <p14:tracePt t="152594" x="8420100" y="2590800"/>
          <p14:tracePt t="152610" x="8435975" y="2606675"/>
          <p14:tracePt t="152627" x="8445500" y="2616200"/>
          <p14:tracePt t="152644" x="8470900" y="2628900"/>
          <p14:tracePt t="152660" x="8489950" y="2638425"/>
          <p14:tracePt t="152677" x="8512175" y="2651125"/>
          <p14:tracePt t="152680" x="8521700" y="2651125"/>
          <p14:tracePt t="152695" x="8553450" y="2654300"/>
          <p14:tracePt t="152711" x="8575675" y="2660650"/>
          <p14:tracePt t="152727" x="8604250" y="2660650"/>
          <p14:tracePt t="152744" x="8626475" y="2660650"/>
          <p14:tracePt t="152760" x="8636000" y="2660650"/>
          <p14:tracePt t="152777" x="8648700" y="2660650"/>
          <p14:tracePt t="152795" x="8664575" y="2660650"/>
          <p14:tracePt t="152810" x="8674100" y="2660650"/>
          <p14:tracePt t="152827" x="8683625" y="2651125"/>
          <p14:tracePt t="152844" x="8699500" y="2638425"/>
          <p14:tracePt t="152860" x="8705850" y="2628900"/>
          <p14:tracePt t="152878" x="8709025" y="2619375"/>
          <p14:tracePt t="152894" x="8724900" y="2593975"/>
          <p14:tracePt t="152911" x="8734425" y="2578100"/>
          <p14:tracePt t="152927" x="8747125" y="2568575"/>
          <p14:tracePt t="152944" x="8750300" y="2546350"/>
          <p14:tracePt t="152960" x="8750300" y="2536825"/>
          <p14:tracePt t="152977" x="8750300" y="2533650"/>
          <p14:tracePt t="152994" x="8750300" y="2527300"/>
          <p14:tracePt t="153010" x="8750300" y="2524125"/>
          <p14:tracePt t="153028" x="8750300" y="2511425"/>
          <p14:tracePt t="153045" x="8750300" y="2498725"/>
          <p14:tracePt t="153060" x="8750300" y="2489200"/>
          <p14:tracePt t="153077" x="8750300" y="2479675"/>
          <p14:tracePt t="153094" x="8750300" y="2463800"/>
          <p14:tracePt t="153111" x="8750300" y="2447925"/>
          <p14:tracePt t="153127" x="8750300" y="2444750"/>
          <p14:tracePt t="157864" x="8737600" y="2463800"/>
          <p14:tracePt t="157871" x="8721725" y="2482850"/>
          <p14:tracePt t="157877" x="8709025" y="2511425"/>
          <p14:tracePt t="157909" x="8658225" y="2590800"/>
          <p14:tracePt t="157943" x="8623300" y="2647950"/>
          <p14:tracePt t="157960" x="8613775" y="2657475"/>
          <p14:tracePt t="157977" x="8597900" y="2673350"/>
          <p14:tracePt t="157993" x="8597900" y="2689225"/>
          <p14:tracePt t="158010" x="8588375" y="2698750"/>
          <p14:tracePt t="158027" x="8578850" y="2708275"/>
          <p14:tracePt t="158043" x="8566150" y="2708275"/>
          <p14:tracePt t="158060" x="8556625" y="2708275"/>
          <p14:tracePt t="158076" x="8553450" y="2708275"/>
          <p14:tracePt t="158093" x="8543925" y="2701925"/>
          <p14:tracePt t="158110" x="8537575" y="2692400"/>
          <p14:tracePt t="158126" x="8518525" y="2667000"/>
          <p14:tracePt t="158143" x="8505825" y="2641600"/>
          <p14:tracePt t="158160" x="8496300" y="2632075"/>
          <p14:tracePt t="158176" x="8474075" y="2606675"/>
          <p14:tracePt t="158193" x="8464550" y="2597150"/>
          <p14:tracePt t="158210" x="8455025" y="2590800"/>
          <p14:tracePt t="158227" x="8439150" y="2584450"/>
          <p14:tracePt t="158243" x="8423275" y="2581275"/>
          <p14:tracePt t="158260" x="8413750" y="2568575"/>
          <p14:tracePt t="158276" x="8401050" y="2555875"/>
          <p14:tracePt t="158293" x="8391525" y="2546350"/>
          <p14:tracePt t="158310" x="8375650" y="2540000"/>
          <p14:tracePt t="158326" x="8359775" y="2520950"/>
          <p14:tracePt t="158344" x="8350250" y="2511425"/>
          <p14:tracePt t="158360" x="8343900" y="2501900"/>
          <p14:tracePt t="158376" x="8324850" y="2486025"/>
          <p14:tracePt t="158393" x="8315325" y="2476500"/>
          <p14:tracePt t="158409" x="8305800" y="2466975"/>
          <p14:tracePt t="158426" x="8289925" y="2451100"/>
          <p14:tracePt t="158443" x="8274050" y="2441575"/>
          <p14:tracePt t="158460" x="8274050" y="2425700"/>
          <p14:tracePt t="158478" x="8274050" y="2409825"/>
          <p14:tracePt t="158494" x="8274050" y="2400300"/>
          <p14:tracePt t="158511" x="8264525" y="2381250"/>
          <p14:tracePt t="158527" x="8255000" y="2371725"/>
          <p14:tracePt t="158544" x="8248650" y="2362200"/>
          <p14:tracePt t="158561" x="8239125" y="2352675"/>
          <p14:tracePt t="158577" x="8239125" y="2339975"/>
          <p14:tracePt t="158593" x="8239125" y="2327275"/>
          <p14:tracePt t="158610" x="8239125" y="2317750"/>
          <p14:tracePt t="158626" x="8239125" y="2301875"/>
          <p14:tracePt t="158643" x="8239125" y="2292350"/>
          <p14:tracePt t="158660" x="8239125" y="2276475"/>
          <p14:tracePt t="158677" x="8239125" y="2260600"/>
          <p14:tracePt t="158693" x="8235950" y="2251075"/>
          <p14:tracePt t="158710" x="8235950" y="2241550"/>
          <p14:tracePt t="158727" x="8226425" y="2241550"/>
          <p14:tracePt t="158743" x="8226425" y="2232025"/>
          <p14:tracePt t="158791" x="8220075" y="2225675"/>
          <p14:tracePt t="158990" x="8220075" y="2228850"/>
          <p14:tracePt t="158997" x="8220075" y="2238375"/>
          <p14:tracePt t="159011" x="8220075" y="2247900"/>
          <p14:tracePt t="159028" x="8220075" y="2257425"/>
          <p14:tracePt t="159044" x="8220075" y="2266950"/>
          <p14:tracePt t="159060" x="8220075" y="2273300"/>
          <p14:tracePt t="159111" x="8220075" y="2276475"/>
          <p14:tracePt t="159125" x="8220075" y="2289175"/>
          <p14:tracePt t="159153" x="8220075" y="2292350"/>
          <p14:tracePt t="159232" x="8223250" y="2298700"/>
          <p14:tracePt t="159246" x="8232775" y="2301875"/>
          <p14:tracePt t="159253" x="8239125" y="2308225"/>
          <p14:tracePt t="159261" x="8242300" y="2314575"/>
          <p14:tracePt t="159277" x="8248650" y="2317750"/>
          <p14:tracePt t="159293" x="8258175" y="2324100"/>
          <p14:tracePt t="159310" x="8258175" y="2336800"/>
          <p14:tracePt t="159343" x="8261350" y="2336800"/>
          <p14:tracePt t="159360" x="8267700" y="2346325"/>
          <p14:tracePt t="159376" x="8283575" y="2359025"/>
          <p14:tracePt t="159393" x="8293100" y="2368550"/>
          <p14:tracePt t="159409" x="8305800" y="2387600"/>
          <p14:tracePt t="159426" x="8312150" y="2393950"/>
          <p14:tracePt t="159443" x="8312150" y="2397125"/>
          <p14:tracePt t="159459" x="8318500" y="2397125"/>
          <p14:tracePt t="159493" x="8331200" y="2409825"/>
          <p14:tracePt t="159510" x="8347075" y="2422525"/>
          <p14:tracePt t="159526" x="8362950" y="2432050"/>
          <p14:tracePt t="159543" x="8385175" y="2444750"/>
          <p14:tracePt t="159560" x="8401050" y="2460625"/>
          <p14:tracePt t="159576" x="8410575" y="2460625"/>
          <p14:tracePt t="159593" x="8416925" y="2463800"/>
          <p14:tracePt t="159652" x="8420100" y="2463800"/>
          <p14:tracePt t="159659" x="8420100" y="2470150"/>
          <p14:tracePt t="159673" x="8426450" y="2479675"/>
          <p14:tracePt t="159688" x="8435975" y="2486025"/>
          <p14:tracePt t="159760" x="8442325" y="2486025"/>
          <p14:tracePt t="159766" x="8442325" y="2489200"/>
          <p14:tracePt t="159776" x="8448675" y="2495550"/>
          <p14:tracePt t="159794" x="8458200" y="2505075"/>
          <p14:tracePt t="159810" x="8467725" y="2514600"/>
          <p14:tracePt t="159826" x="8467725" y="2530475"/>
          <p14:tracePt t="159843" x="8470900" y="2536825"/>
          <p14:tracePt t="159895" x="8470900" y="2540000"/>
          <p14:tracePt t="159901" x="8477250" y="2540000"/>
          <p14:tracePt t="159909" x="8477250" y="2546350"/>
          <p14:tracePt t="159926" x="8493125" y="2555875"/>
          <p14:tracePt t="159943" x="8502650" y="2565400"/>
          <p14:tracePt t="159960" x="8518525" y="2584450"/>
          <p14:tracePt t="159977" x="8521700" y="2593975"/>
          <p14:tracePt t="159994" x="8521700" y="2609850"/>
          <p14:tracePt t="160010" x="8521700" y="2616200"/>
          <p14:tracePt t="160027" x="8521700" y="2619375"/>
          <p14:tracePt t="160408" x="8528050" y="2619375"/>
          <p14:tracePt t="160422" x="8528050" y="2625725"/>
          <p14:tracePt t="160436" x="8537575" y="2625725"/>
          <p14:tracePt t="160480" x="8540750" y="2625725"/>
          <p14:tracePt t="160494" x="8547100" y="2625725"/>
          <p14:tracePt t="160510" x="8556625" y="2625725"/>
          <p14:tracePt t="160526" x="8566150" y="2625725"/>
          <p14:tracePt t="160543" x="8597900" y="2625725"/>
          <p14:tracePt t="160559" x="8620125" y="2625725"/>
          <p14:tracePt t="160576" x="8648700" y="2625725"/>
          <p14:tracePt t="160593" x="8664575" y="2625725"/>
          <p14:tracePt t="160610" x="8674100" y="2625725"/>
          <p14:tracePt t="160626" x="8683625" y="2625725"/>
          <p14:tracePt t="160642" x="8699500" y="2619375"/>
          <p14:tracePt t="160660" x="8709025" y="2606675"/>
          <p14:tracePt t="160676" x="8737600" y="2597150"/>
          <p14:tracePt t="160693" x="8766175" y="2574925"/>
          <p14:tracePt t="160709" x="8775700" y="2565400"/>
          <p14:tracePt t="160726" x="8791575" y="2552700"/>
          <p14:tracePt t="160743" x="8801100" y="2540000"/>
          <p14:tracePt t="160759" x="8801100" y="2524125"/>
          <p14:tracePt t="160776" x="8801100" y="2514600"/>
          <p14:tracePt t="160793" x="8807450" y="2498725"/>
          <p14:tracePt t="160810" x="8810625" y="2489200"/>
          <p14:tracePt t="160826" x="8816975" y="2473325"/>
          <p14:tracePt t="160842" x="8820150" y="2460625"/>
          <p14:tracePt t="160860" x="8820150" y="2451100"/>
          <p14:tracePt t="160876" x="8820150" y="2441575"/>
          <p14:tracePt t="160893" x="8826500" y="2419350"/>
          <p14:tracePt t="160909" x="8826500" y="2403475"/>
          <p14:tracePt t="160926" x="8826500" y="2384425"/>
          <p14:tracePt t="160943" x="8832850" y="2349500"/>
          <p14:tracePt t="160960" x="8851900" y="2317750"/>
          <p14:tracePt t="160976" x="8858250" y="2295525"/>
          <p14:tracePt t="160993" x="8867775" y="2254250"/>
          <p14:tracePt t="161009" x="8867775" y="2232025"/>
          <p14:tracePt t="161026" x="8867775" y="2209800"/>
          <p14:tracePt t="161043" x="8867775" y="2193925"/>
          <p14:tracePt t="161059" x="8867775" y="2178050"/>
          <p14:tracePt t="161077" x="8867775" y="2159000"/>
          <p14:tracePt t="161093" x="8867775" y="2149475"/>
          <p14:tracePt t="161109" x="8867775" y="2139950"/>
          <p14:tracePt t="161126" x="8867775" y="2130425"/>
          <p14:tracePt t="161143" x="8874125" y="2105025"/>
          <p14:tracePt t="161160" x="8874125" y="2089150"/>
          <p14:tracePt t="161176" x="8874125" y="2079625"/>
          <p14:tracePt t="161193" x="8874125" y="2057400"/>
          <p14:tracePt t="161209" x="8874125" y="2054225"/>
          <p14:tracePt t="161463" x="8874125" y="2060575"/>
          <p14:tracePt t="161470" x="8874125" y="2063750"/>
          <p14:tracePt t="161477" x="8874125" y="2070100"/>
          <p14:tracePt t="161493" x="8874125" y="2085975"/>
          <p14:tracePt t="161509" x="8874125" y="2095500"/>
          <p14:tracePt t="161527" x="8874125" y="2108200"/>
          <p14:tracePt t="161543" x="8867775" y="2117725"/>
          <p14:tracePt t="161559" x="8861425" y="2133600"/>
          <p14:tracePt t="161577" x="8858250" y="2149475"/>
          <p14:tracePt t="161593" x="8858250" y="2159000"/>
          <p14:tracePt t="161610" x="8858250" y="2168525"/>
          <p14:tracePt t="161627" x="8858250" y="2187575"/>
          <p14:tracePt t="161643" x="8858250" y="2197100"/>
          <p14:tracePt t="161660" x="8858250" y="2209800"/>
          <p14:tracePt t="161676" x="8851900" y="2228850"/>
          <p14:tracePt t="161693" x="8842375" y="2238375"/>
          <p14:tracePt t="161710" x="8842375" y="2247900"/>
          <p14:tracePt t="161726" x="8836025" y="2263775"/>
          <p14:tracePt t="161743" x="8832850" y="2279650"/>
          <p14:tracePt t="161760" x="8832850" y="2289175"/>
          <p14:tracePt t="161776" x="8832850" y="2298700"/>
          <p14:tracePt t="161793" x="8826500" y="2308225"/>
          <p14:tracePt t="161809" x="8823325" y="2317750"/>
          <p14:tracePt t="161826" x="8813800" y="2327275"/>
          <p14:tracePt t="161843" x="8804275" y="2336800"/>
          <p14:tracePt t="161859" x="8788400" y="2346325"/>
          <p14:tracePt t="161861" x="8782050" y="2352675"/>
          <p14:tracePt t="161876" x="8778875" y="2368550"/>
          <p14:tracePt t="161893" x="8778875" y="2378075"/>
          <p14:tracePt t="161909" x="8778875" y="2387600"/>
          <p14:tracePt t="161926" x="8772525" y="2400300"/>
          <p14:tracePt t="161943" x="8772525" y="2416175"/>
          <p14:tracePt t="161959" x="8763000" y="2425700"/>
          <p14:tracePt t="161976" x="8743950" y="2441575"/>
          <p14:tracePt t="161992" x="8731250" y="2451100"/>
          <p14:tracePt t="162009" x="8721725" y="2466975"/>
          <p14:tracePt t="162026" x="8712200" y="2482850"/>
          <p14:tracePt t="162043" x="8709025" y="2492375"/>
          <p14:tracePt t="162059" x="8699500" y="2501900"/>
          <p14:tracePt t="162076" x="8683625" y="2520950"/>
          <p14:tracePt t="162093" x="8674100" y="2530475"/>
          <p14:tracePt t="162109" x="8664575" y="2540000"/>
          <p14:tracePt t="162126" x="8642350" y="2555875"/>
          <p14:tracePt t="162143" x="8632825" y="2571750"/>
          <p14:tracePt t="162159" x="8623300" y="2581275"/>
          <p14:tracePt t="162176" x="8601075" y="2590800"/>
          <p14:tracePt t="162219" x="8597900" y="2590800"/>
          <p14:tracePt t="162226" x="8597900" y="2597150"/>
          <p14:tracePt t="162254" x="8597900" y="2600325"/>
          <p14:tracePt t="162339" x="8591550" y="2600325"/>
          <p14:tracePt t="162546" x="8588375" y="2600325"/>
          <p14:tracePt t="162554" x="8582025" y="2593975"/>
          <p14:tracePt t="162561" x="8578850" y="2590800"/>
          <p14:tracePt t="162576" x="8572500" y="2568575"/>
          <p14:tracePt t="162593" x="8562975" y="2559050"/>
          <p14:tracePt t="162626" x="8534400" y="2533650"/>
          <p14:tracePt t="162660" x="8512175" y="2517775"/>
          <p14:tracePt t="162676" x="8502650" y="2514600"/>
          <p14:tracePt t="162693" x="8486775" y="2501900"/>
          <p14:tracePt t="162710" x="8474075" y="2489200"/>
          <p14:tracePt t="162726" x="8464550" y="2479675"/>
          <p14:tracePt t="162743" x="8451850" y="2463800"/>
          <p14:tracePt t="162759" x="8420100" y="2444750"/>
          <p14:tracePt t="162776" x="8401050" y="2435225"/>
          <p14:tracePt t="162793" x="8372475" y="2422525"/>
          <p14:tracePt t="162810" x="8359775" y="2403475"/>
          <p14:tracePt t="162826" x="8347075" y="2393950"/>
          <p14:tracePt t="162843" x="8334375" y="2381250"/>
          <p14:tracePt t="162860" x="8318500" y="2355850"/>
          <p14:tracePt t="162876" x="8308975" y="2339975"/>
          <p14:tracePt t="162893" x="8296275" y="2330450"/>
          <p14:tracePt t="162909" x="8277225" y="2314575"/>
          <p14:tracePt t="162926" x="8267700" y="2305050"/>
          <p14:tracePt t="162943" x="8258175" y="2295525"/>
          <p14:tracePt t="162959" x="8242300" y="2292350"/>
          <p14:tracePt t="162976" x="8232775" y="2292350"/>
          <p14:tracePt t="162993" x="8232775" y="2282825"/>
          <p14:tracePt t="163009" x="8232775" y="2260600"/>
          <p14:tracePt t="163026" x="8232775" y="2251075"/>
          <p14:tracePt t="163043" x="8232775" y="2241550"/>
          <p14:tracePt t="163060" x="8232775" y="2238375"/>
          <p14:tracePt t="163317" x="8232775" y="2244725"/>
          <p14:tracePt t="163322" x="8232775" y="2247900"/>
          <p14:tracePt t="163330" x="8232775" y="2254250"/>
          <p14:tracePt t="163343" x="8232775" y="2257425"/>
          <p14:tracePt t="163360" x="8232775" y="2273300"/>
          <p14:tracePt t="163376" x="8245475" y="2282825"/>
          <p14:tracePt t="163393" x="8248650" y="2292350"/>
          <p14:tracePt t="163395" x="8255000" y="2298700"/>
          <p14:tracePt t="163409" x="8261350" y="2314575"/>
          <p14:tracePt t="163425" x="8264525" y="2324100"/>
          <p14:tracePt t="163443" x="8264525" y="2333625"/>
          <p14:tracePt t="163460" x="8270875" y="2346325"/>
          <p14:tracePt t="163476" x="8270875" y="2362200"/>
          <p14:tracePt t="163493" x="8274050" y="2378075"/>
          <p14:tracePt t="163509" x="8280400" y="2381250"/>
          <p14:tracePt t="163801" x="8283575" y="2387600"/>
          <p14:tracePt t="163809" x="8289925" y="2390775"/>
          <p14:tracePt t="163815" x="8305800" y="2397125"/>
          <p14:tracePt t="163826" x="8324850" y="2403475"/>
          <p14:tracePt t="163843" x="8391525" y="2444750"/>
          <p14:tracePt t="163859" x="8445500" y="2470150"/>
          <p14:tracePt t="163876" x="8483600" y="2489200"/>
          <p14:tracePt t="163893" x="8550275" y="2536825"/>
          <p14:tracePt t="163909" x="8607425" y="2565400"/>
          <p14:tracePt t="163926" x="8645525" y="2584450"/>
          <p14:tracePt t="163943" x="8696325" y="2603500"/>
          <p14:tracePt t="163959" x="8705850" y="2613025"/>
          <p14:tracePt t="163976" x="8715375" y="2622550"/>
          <p14:tracePt t="163993" x="8718550" y="2632075"/>
          <p14:tracePt t="164009" x="8724900" y="2632075"/>
          <p14:tracePt t="164026" x="8731250" y="2632075"/>
          <p14:tracePt t="164042" x="8734425" y="2632075"/>
          <p14:tracePt t="164486" x="8740775" y="2632075"/>
          <p14:tracePt t="164494" x="8743950" y="2632075"/>
          <p14:tracePt t="164500" x="8750300" y="2632075"/>
          <p14:tracePt t="164509" x="8753475" y="2625725"/>
          <p14:tracePt t="164526" x="8763000" y="2625725"/>
          <p14:tracePt t="164543" x="8769350" y="2625725"/>
          <p14:tracePt t="164576" x="8772525" y="2625725"/>
          <p14:tracePt t="164609" x="8785225" y="2619375"/>
          <p14:tracePt t="164625" x="8794750" y="2619375"/>
          <p14:tracePt t="164955" x="8794750" y="2616200"/>
          <p14:tracePt t="164970" x="8794750" y="2609850"/>
          <p14:tracePt t="164977" x="8794750" y="2606675"/>
          <p14:tracePt t="164992" x="8794750" y="2593975"/>
          <p14:tracePt t="165009" x="8794750" y="2584450"/>
          <p14:tracePt t="165042" x="8794750" y="2571750"/>
          <p14:tracePt t="171999" x="8766175" y="2571750"/>
          <p14:tracePt t="172007" x="8718550" y="2574925"/>
          <p14:tracePt t="172015" x="8683625" y="2581275"/>
          <p14:tracePt t="172042" x="8534400" y="2603500"/>
          <p14:tracePt t="172075" x="8432800" y="2638425"/>
          <p14:tracePt t="172092" x="8397875" y="2657475"/>
          <p14:tracePt t="172108" x="8366125" y="2667000"/>
          <p14:tracePt t="172125" x="8347075" y="2698750"/>
          <p14:tracePt t="172142" x="8331200" y="2733675"/>
          <p14:tracePt t="172158" x="8312150" y="2771775"/>
          <p14:tracePt t="172175" x="8299450" y="2809875"/>
          <p14:tracePt t="172192" x="8280400" y="2867025"/>
          <p14:tracePt t="172208" x="8267700" y="2898775"/>
          <p14:tracePt t="172225" x="8267700" y="2921000"/>
          <p14:tracePt t="172242" x="8267700" y="2959100"/>
          <p14:tracePt t="172258" x="8264525" y="2968625"/>
          <p14:tracePt t="172275" x="8264525" y="2978150"/>
          <p14:tracePt t="172292" x="8251825" y="3000375"/>
          <p14:tracePt t="172308" x="8251825" y="3009900"/>
          <p14:tracePt t="172325" x="8251825" y="3019425"/>
          <p14:tracePt t="172342" x="8251825" y="3035300"/>
          <p14:tracePt t="172358" x="8251825" y="3044825"/>
          <p14:tracePt t="172376" x="8251825" y="3063875"/>
          <p14:tracePt t="172392" x="8251825" y="3073400"/>
          <p14:tracePt t="172434" x="8251825" y="3079750"/>
          <p14:tracePt t="172463" x="8261350" y="3079750"/>
          <p14:tracePt t="172470" x="8264525" y="3079750"/>
          <p14:tracePt t="172477" x="8270875" y="3082925"/>
          <p14:tracePt t="172492" x="8280400" y="3089275"/>
          <p14:tracePt t="172508" x="8289925" y="3105150"/>
          <p14:tracePt t="172525" x="8299450" y="3114675"/>
          <p14:tracePt t="172541" x="8321675" y="3130550"/>
          <p14:tracePt t="172558" x="8331200" y="3140075"/>
          <p14:tracePt t="172575" x="8340725" y="3155950"/>
          <p14:tracePt t="172591" x="8382000" y="3178175"/>
          <p14:tracePt t="172608" x="8407400" y="3203575"/>
          <p14:tracePt t="172626" x="8474075" y="3257550"/>
          <p14:tracePt t="172641" x="8524875" y="3308350"/>
          <p14:tracePt t="172658" x="8585200" y="3359150"/>
          <p14:tracePt t="172676" x="8699500" y="3457575"/>
          <p14:tracePt t="172692" x="8804275" y="3536950"/>
          <p14:tracePt t="172708" x="8928100" y="3625850"/>
          <p14:tracePt t="172726" x="9137650" y="3752850"/>
          <p14:tracePt t="173240" x="9115425" y="4098925"/>
          <p14:tracePt t="173247" x="9055100" y="4089400"/>
          <p14:tracePt t="173258" x="8994775" y="4083050"/>
          <p14:tracePt t="173276" x="8861425" y="4048125"/>
          <p14:tracePt t="173292" x="8778875" y="4041775"/>
          <p14:tracePt t="173308" x="8718550" y="4035425"/>
          <p14:tracePt t="173342" x="8569325" y="4019550"/>
          <p14:tracePt t="173375" x="8445500" y="4013200"/>
          <p14:tracePt t="173392" x="8423275" y="4013200"/>
          <p14:tracePt t="173408" x="8401050" y="4013200"/>
          <p14:tracePt t="173425" x="8372475" y="4013200"/>
          <p14:tracePt t="173753" x="8277225" y="3965575"/>
          <p14:tracePt t="173760" x="8099425" y="3876675"/>
          <p14:tracePt t="173767" x="7902575" y="3784600"/>
          <p14:tracePt t="173775" x="7731125" y="3724275"/>
          <p14:tracePt t="173791" x="7296150" y="3619500"/>
          <p14:tracePt t="173809" x="6604000" y="3578225"/>
          <p14:tracePt t="173827" x="6188075" y="3613150"/>
          <p14:tracePt t="173842" x="5781675" y="3689350"/>
          <p14:tracePt t="173860" x="5241925" y="3848100"/>
          <p14:tracePt t="173876" x="4946650" y="3962400"/>
          <p14:tracePt t="173892" x="4714875" y="4064000"/>
          <p14:tracePt t="173910" x="4438650" y="4225925"/>
          <p14:tracePt t="173927" x="4302125" y="4318000"/>
          <p14:tracePt t="173943" x="4206875" y="4403725"/>
          <p14:tracePt t="173958" x="4124325" y="4489450"/>
          <p14:tracePt t="173975" x="4022725" y="4610100"/>
          <p14:tracePt t="173991" x="3978275" y="4679950"/>
          <p14:tracePt t="174009" x="3933825" y="4787900"/>
          <p14:tracePt t="174025" x="3921125" y="4832350"/>
          <p14:tracePt t="174042" x="3898900" y="4886325"/>
          <p14:tracePt t="174058" x="3898900" y="4949825"/>
          <p14:tracePt t="174075" x="3898900" y="4984750"/>
          <p14:tracePt t="174744" x="3806825" y="4962525"/>
          <p14:tracePt t="174750" x="3692525" y="4943475"/>
          <p14:tracePt t="174759" x="3578225" y="4924425"/>
          <p14:tracePt t="174775" x="3384550" y="4914900"/>
          <p14:tracePt t="174791" x="3203575" y="4914900"/>
          <p14:tracePt t="174808" x="2949575" y="4940300"/>
          <p14:tracePt t="174844" x="2501900" y="5060950"/>
          <p14:tracePt t="174876" x="2254250" y="5203825"/>
          <p14:tracePt t="174893" x="2089150" y="5314950"/>
          <p14:tracePt t="174910" x="1993900" y="5391150"/>
          <p14:tracePt t="174925" x="1920875" y="5467350"/>
          <p14:tracePt t="174942" x="1847850" y="5540375"/>
          <p14:tracePt t="174958" x="1752600" y="5626100"/>
          <p14:tracePt t="174975" x="1701800" y="5676900"/>
          <p14:tracePt t="174991" x="1651000" y="5718175"/>
          <p14:tracePt t="175008" x="1597025" y="5788025"/>
          <p14:tracePt t="175025" x="1571625" y="5819775"/>
          <p14:tracePt t="175042" x="1546225" y="5845175"/>
          <p14:tracePt t="175058" x="1524000" y="5880100"/>
          <p14:tracePt t="175075" x="1501775" y="5889625"/>
          <p14:tracePt t="175092" x="1476375" y="5905500"/>
          <p14:tracePt t="175108" x="1463675" y="5915025"/>
          <p14:tracePt t="175125" x="1454150" y="5930900"/>
          <p14:tracePt t="175141" x="1444625" y="5930900"/>
          <p14:tracePt t="175159" x="1428750" y="5930900"/>
          <p14:tracePt t="175244" x="1428750" y="5918200"/>
          <p14:tracePt t="175251" x="1428750" y="5915025"/>
          <p14:tracePt t="175265" x="1428750" y="5908675"/>
          <p14:tracePt t="175274" x="1428750" y="5905500"/>
          <p14:tracePt t="175292" x="1428750" y="5889625"/>
          <p14:tracePt t="175308" x="1438275" y="5880100"/>
          <p14:tracePt t="175325" x="1447800" y="5864225"/>
          <p14:tracePt t="175343" x="1454150" y="5842000"/>
          <p14:tracePt t="175359" x="1454150" y="5832475"/>
          <p14:tracePt t="175376" x="1454150" y="5822950"/>
          <p14:tracePt t="175392" x="1454150" y="5807075"/>
          <p14:tracePt t="175906" x="1457325" y="5807075"/>
          <p14:tracePt t="175927" x="1463675" y="5807075"/>
          <p14:tracePt t="175949" x="1466850" y="5807075"/>
          <p14:tracePt t="175969" x="1473200" y="5807075"/>
          <p14:tracePt t="175998" x="1479550" y="5807075"/>
          <p14:tracePt t="176006" x="1482725" y="5807075"/>
          <p14:tracePt t="176025" x="1489075" y="5807075"/>
          <p14:tracePt t="176058" x="1517650" y="5807075"/>
          <p14:tracePt t="176075" x="1527175" y="5807075"/>
          <p14:tracePt t="176091" x="1543050" y="5807075"/>
          <p14:tracePt t="176108" x="1555750" y="5807075"/>
          <p14:tracePt t="176125" x="1562100" y="5807075"/>
          <p14:tracePt t="176141" x="1571625" y="5807075"/>
          <p14:tracePt t="176175" x="1577975" y="5807075"/>
          <p14:tracePt t="176192" x="1581150" y="5807075"/>
          <p14:tracePt t="176208" x="1587500" y="5807075"/>
          <p14:tracePt t="176225" x="1590675" y="5807075"/>
          <p14:tracePt t="176333" x="1603375" y="5807075"/>
          <p14:tracePt t="176348" x="1606550" y="5807075"/>
          <p14:tracePt t="176369" x="1612900" y="5807075"/>
          <p14:tracePt t="176390" x="1616075" y="5807075"/>
          <p14:tracePt t="176476" x="1622425" y="5807075"/>
          <p14:tracePt t="176490" x="1625600" y="5807075"/>
          <p14:tracePt t="176497" x="1631950" y="5807075"/>
          <p14:tracePt t="176508" x="1635125" y="5807075"/>
          <p14:tracePt t="176525" x="1657350" y="5807075"/>
          <p14:tracePt t="176541" x="1660525" y="5807075"/>
          <p14:tracePt t="176558" x="1666875" y="5807075"/>
          <p14:tracePt t="176575" x="1670050" y="5807075"/>
          <p14:tracePt t="176591" x="1676400" y="5807075"/>
          <p14:tracePt t="176626" x="1679575" y="5807075"/>
          <p14:tracePt t="176647" x="1685925" y="5807075"/>
          <p14:tracePt t="176654" x="1689100" y="5807075"/>
          <p14:tracePt t="176661" x="1701800" y="5807075"/>
          <p14:tracePt t="176675" x="1704975" y="5807075"/>
          <p14:tracePt t="176691" x="1711325" y="5807075"/>
          <p14:tracePt t="176708" x="1714500" y="5807075"/>
          <p14:tracePt t="176789" x="1720850" y="5807075"/>
          <p14:tracePt t="176804" x="1724025" y="5807075"/>
          <p14:tracePt t="176818" x="1730375" y="5807075"/>
          <p14:tracePt t="176825" x="1733550" y="5807075"/>
          <p14:tracePt t="176841" x="1749425" y="5807075"/>
          <p14:tracePt t="176858" x="1755775" y="5807075"/>
          <p14:tracePt t="176875" x="1758950" y="5807075"/>
          <p14:tracePt t="176891" x="1768475" y="5807075"/>
          <p14:tracePt t="176908" x="1774825" y="5807075"/>
          <p14:tracePt t="176924" x="1787525" y="5810250"/>
          <p14:tracePt t="176941" x="1806575" y="5822950"/>
          <p14:tracePt t="176958" x="1828800" y="5832475"/>
          <p14:tracePt t="176975" x="1870075" y="5851525"/>
          <p14:tracePt t="176991" x="1895475" y="5864225"/>
          <p14:tracePt t="177008" x="1924050" y="5864225"/>
          <p14:tracePt t="177025" x="1955800" y="5867400"/>
          <p14:tracePt t="177042" x="1987550" y="5867400"/>
          <p14:tracePt t="177058" x="2009775" y="5867400"/>
          <p14:tracePt t="177075" x="2070100" y="5873750"/>
          <p14:tracePt t="177091" x="2124075" y="5895975"/>
          <p14:tracePt t="177108" x="2168525" y="5902325"/>
          <p14:tracePt t="177125" x="2216150" y="5908675"/>
          <p14:tracePt t="177141" x="2247900" y="5908675"/>
          <p14:tracePt t="177158" x="2257425" y="5908675"/>
          <p14:tracePt t="177174" x="2270125" y="5908675"/>
          <p14:tracePt t="177191" x="2286000" y="5908675"/>
          <p14:tracePt t="177208" x="2295525" y="5908675"/>
          <p14:tracePt t="177224" x="2311400" y="5902325"/>
          <p14:tracePt t="177241" x="2333625" y="5886450"/>
          <p14:tracePt t="177258" x="2355850" y="5873750"/>
          <p14:tracePt t="177275" x="2397125" y="5854700"/>
          <p14:tracePt t="177292" x="2413000" y="5845175"/>
          <p14:tracePt t="177308" x="2422525" y="5835650"/>
          <p14:tracePt t="177325" x="2444750" y="5813425"/>
          <p14:tracePt t="177342" x="2454275" y="5803900"/>
          <p14:tracePt t="177358" x="2470150" y="5794375"/>
          <p14:tracePt t="177375" x="2486025" y="5784850"/>
          <p14:tracePt t="177391" x="2498725" y="5784850"/>
          <p14:tracePt t="177408" x="2511425" y="5775325"/>
          <p14:tracePt t="177425" x="2524125" y="5768975"/>
          <p14:tracePt t="177441" x="2533650" y="5765800"/>
          <p14:tracePt t="177459" x="2555875" y="5759450"/>
          <p14:tracePt t="177475" x="2565400" y="5759450"/>
          <p14:tracePt t="177492" x="2574925" y="5759450"/>
          <p14:tracePt t="177508" x="2578100" y="5759450"/>
          <p14:tracePt t="177525" x="2584450" y="5759450"/>
          <p14:tracePt t="179470" x="2670175" y="5743575"/>
          <p14:tracePt t="179477" x="2800350" y="5724525"/>
          <p14:tracePt t="179491" x="3206750" y="5648325"/>
          <p14:tracePt t="179508" x="3673475" y="5508625"/>
          <p14:tracePt t="179526" x="4394200" y="5226050"/>
          <p14:tracePt t="179543" x="4851400" y="5045075"/>
          <p14:tracePt t="179566" x="5448300" y="4768850"/>
          <p14:tracePt t="179592" x="5943600" y="4533900"/>
          <p14:tracePt t="179626" x="6330950" y="4359275"/>
          <p14:tracePt t="179642" x="6442075" y="4318000"/>
          <p14:tracePt t="179662" x="6546850" y="4270375"/>
          <p14:tracePt t="179674" x="6565900" y="4257675"/>
          <p14:tracePt t="179691" x="6619875" y="4213225"/>
          <p14:tracePt t="179708" x="6651625" y="4175125"/>
          <p14:tracePt t="179724" x="6670675" y="4149725"/>
          <p14:tracePt t="179741" x="6696075" y="4098925"/>
          <p14:tracePt t="179758" x="6721475" y="4060825"/>
          <p14:tracePt t="179774" x="6746875" y="4016375"/>
          <p14:tracePt t="179791" x="6794500" y="3940175"/>
          <p14:tracePt t="179808" x="6826250" y="3873500"/>
          <p14:tracePt t="179826" x="6877050" y="3775075"/>
          <p14:tracePt t="179840" x="6892925" y="3667125"/>
          <p14:tracePt t="179858" x="6902450" y="3540125"/>
          <p14:tracePt t="179874" x="6896100" y="3435350"/>
          <p14:tracePt t="179891" x="6816725" y="3241675"/>
          <p14:tracePt t="179908" x="6734175" y="3105150"/>
          <p14:tracePt t="179925" x="6642100" y="2962275"/>
          <p14:tracePt t="179941" x="6613525" y="2905125"/>
          <p14:tracePt t="179958" x="6591300" y="2873375"/>
          <p14:tracePt t="179974" x="6578600" y="2857500"/>
          <p14:tracePt t="179991" x="6562725" y="2835275"/>
          <p14:tracePt t="180008" x="6553200" y="2825750"/>
          <p14:tracePt t="180024" x="6537325" y="2822575"/>
          <p14:tracePt t="180041" x="6524625" y="2822575"/>
          <p14:tracePt t="180058" x="6515100" y="2822575"/>
          <p14:tracePt t="180075" x="6473825" y="2816225"/>
          <p14:tracePt t="180091" x="6451600" y="2816225"/>
          <p14:tracePt t="180108" x="6423025" y="2816225"/>
          <p14:tracePt t="180125" x="6388100" y="2809875"/>
          <p14:tracePt t="180141" x="6359525" y="2790825"/>
          <p14:tracePt t="180158" x="6334125" y="2778125"/>
          <p14:tracePt t="180175" x="6292850" y="2762250"/>
          <p14:tracePt t="180191" x="6276975" y="2762250"/>
          <p14:tracePt t="180208" x="6267450" y="2762250"/>
          <p14:tracePt t="180225" x="6248400" y="2762250"/>
          <p14:tracePt t="180241" x="6235700" y="2762250"/>
          <p14:tracePt t="180257" x="6223000" y="2762250"/>
          <p14:tracePt t="180275" x="6181725" y="2762250"/>
          <p14:tracePt t="180291" x="6159500" y="2762250"/>
          <p14:tracePt t="180308" x="6143625" y="2762250"/>
          <p14:tracePt t="180325" x="6127750" y="2749550"/>
          <p14:tracePt t="180341" x="6118225" y="2746375"/>
          <p14:tracePt t="180358" x="6108700" y="2736850"/>
          <p14:tracePt t="180374" x="6092825" y="2736850"/>
          <p14:tracePt t="180418" x="6089650" y="2736850"/>
          <p14:tracePt t="180439" x="6089650" y="2730500"/>
          <p14:tracePt t="180482" x="6089650" y="2724150"/>
          <p14:tracePt t="180489" x="6083300" y="2724150"/>
          <p14:tracePt t="180525" x="6080125" y="2720975"/>
          <p14:tracePt t="180761" x="6067425" y="2720975"/>
          <p14:tracePt t="180790" x="6067425" y="2714625"/>
          <p14:tracePt t="180839" x="6067425" y="2711450"/>
          <p14:tracePt t="180911" x="6067425" y="2705100"/>
          <p14:tracePt t="180989" x="6064250" y="2705100"/>
          <p14:tracePt t="181459" x="6067425" y="2667000"/>
          <p14:tracePt t="181466" x="6076950" y="2609850"/>
          <p14:tracePt t="181475" x="6083300" y="2540000"/>
          <p14:tracePt t="181491" x="6102350" y="2397125"/>
          <p14:tracePt t="181508" x="6102350" y="2136775"/>
          <p14:tracePt t="181524" x="6102350" y="1955800"/>
          <p14:tracePt t="181541" x="6102350" y="1771650"/>
          <p14:tracePt t="181574" x="6102350" y="1428750"/>
          <p14:tracePt t="181608" x="6073775" y="1209675"/>
          <p14:tracePt t="181625" x="6067425" y="1158875"/>
          <p14:tracePt t="181641" x="6054725" y="1120775"/>
          <p14:tracePt t="181658" x="6035675" y="1057275"/>
          <p14:tracePt t="181674" x="6022975" y="1012825"/>
          <p14:tracePt t="181691" x="5997575" y="965200"/>
          <p14:tracePt t="181708" x="5972175" y="914400"/>
          <p14:tracePt t="181724" x="5959475" y="876300"/>
          <p14:tracePt t="181741" x="5940425" y="838200"/>
          <p14:tracePt t="181758" x="5915025" y="774700"/>
          <p14:tracePt t="181774" x="5902325" y="736600"/>
          <p14:tracePt t="181791" x="5889625" y="692150"/>
          <p14:tracePt t="181808" x="5861050" y="625475"/>
          <p14:tracePt t="181824" x="5851525" y="603250"/>
          <p14:tracePt t="181841" x="5838825" y="571500"/>
          <p14:tracePt t="181857" x="5838825" y="558800"/>
          <p14:tracePt t="181874" x="5838825" y="549275"/>
          <p14:tracePt t="181891" x="5832475" y="533400"/>
          <p14:tracePt t="181907" x="5816600" y="517525"/>
          <p14:tracePt t="181924" x="5807075" y="508000"/>
          <p14:tracePt t="181941" x="5797550" y="492125"/>
          <p14:tracePt t="181957" x="5781675" y="457200"/>
          <p14:tracePt t="181974" x="5781675" y="447675"/>
          <p14:tracePt t="181991" x="5781675" y="438150"/>
          <p14:tracePt t="182008" x="5781675" y="415925"/>
          <p14:tracePt t="182024" x="5775325" y="406400"/>
          <p14:tracePt t="182041" x="5765800" y="396875"/>
          <p14:tracePt t="182057" x="5756275" y="387350"/>
          <p14:tracePt t="183804" x="5683250" y="390525"/>
          <p14:tracePt t="183811" x="5581650" y="409575"/>
          <p14:tracePt t="183825" x="5368925" y="485775"/>
          <p14:tracePt t="183840" x="5146675" y="622300"/>
          <p14:tracePt t="183857" x="4816475" y="850900"/>
          <p14:tracePt t="183879" x="4413250" y="1193800"/>
          <p14:tracePt t="183900" x="4048125" y="1568450"/>
          <p14:tracePt t="183926" x="3733800" y="1971675"/>
          <p14:tracePt t="183959" x="3533775" y="2339975"/>
          <p14:tracePt t="183976" x="3409950" y="2647950"/>
          <p14:tracePt t="183992" x="3333750" y="2844800"/>
          <p14:tracePt t="184008" x="3267075" y="3070225"/>
          <p14:tracePt t="184024" x="3171825" y="3375025"/>
          <p14:tracePt t="184041" x="3133725" y="3581400"/>
          <p14:tracePt t="184058" x="3089275" y="3714750"/>
          <p14:tracePt t="184074" x="3067050" y="3848100"/>
          <p14:tracePt t="184090" x="3051175" y="3921125"/>
          <p14:tracePt t="184107" x="3051175" y="3946525"/>
          <p14:tracePt t="184418" x="3003550" y="3984625"/>
          <p14:tracePt t="184424" x="2930525" y="4051300"/>
          <p14:tracePt t="184431" x="2854325" y="4127500"/>
          <p14:tracePt t="184440" x="2774950" y="4225925"/>
          <p14:tracePt t="184457" x="2628900" y="4422775"/>
          <p14:tracePt t="184475" x="2371725" y="4730750"/>
          <p14:tracePt t="184492" x="2238375" y="4889500"/>
          <p14:tracePt t="184509" x="2073275" y="5111750"/>
          <p14:tracePt t="184525" x="1993900" y="5226050"/>
          <p14:tracePt t="184541" x="1914525" y="5330825"/>
          <p14:tracePt t="184558" x="1866900" y="5413375"/>
          <p14:tracePt t="184574" x="1816100" y="5508625"/>
          <p14:tracePt t="184590" x="1784350" y="5575300"/>
          <p14:tracePt t="184607" x="1736725" y="5645150"/>
          <p14:tracePt t="184624" x="1695450" y="5721350"/>
          <p14:tracePt t="184640" x="1663700" y="5768975"/>
          <p14:tracePt t="184657" x="1638300" y="5794375"/>
          <p14:tracePt t="184674" x="1616075" y="5829300"/>
          <p14:tracePt t="184690" x="1606550" y="5838825"/>
          <p14:tracePt t="184712" x="1584325" y="5854700"/>
          <p14:tracePt t="184724" x="1568450" y="5873750"/>
          <p14:tracePt t="184740" x="1543050" y="5883275"/>
          <p14:tracePt t="184757" x="1520825" y="5895975"/>
          <p14:tracePt t="184774" x="1476375" y="5934075"/>
          <p14:tracePt t="184790" x="1466850" y="5943600"/>
          <p14:tracePt t="184807" x="1450975" y="5953125"/>
          <p14:tracePt t="184824" x="1435100" y="5969000"/>
          <p14:tracePt t="184840" x="1425575" y="5984875"/>
          <p14:tracePt t="184858" x="1412875" y="5988050"/>
          <p14:tracePt t="184874" x="1397000" y="5994400"/>
          <p14:tracePt t="184890" x="1387475" y="6003925"/>
          <p14:tracePt t="184908" x="1371600" y="6013450"/>
          <p14:tracePt t="184924" x="1362075" y="6013450"/>
          <p14:tracePt t="184940" x="1346200" y="6013450"/>
          <p14:tracePt t="184957" x="1343025" y="6013450"/>
          <p14:tracePt t="184974" x="1336675" y="6013450"/>
          <p14:tracePt t="184990" x="1333500" y="6013450"/>
          <p14:tracePt t="185008" x="1327150" y="6013450"/>
          <p14:tracePt t="185024" x="1320800" y="6019800"/>
          <p14:tracePt t="185040" x="1317625" y="6019800"/>
          <p14:tracePt t="185058" x="1311275" y="6019800"/>
          <p14:tracePt t="185074" x="1308100" y="6019800"/>
          <p14:tracePt t="185091" x="1298575" y="6019800"/>
          <p14:tracePt t="185108" x="1292225" y="6019800"/>
          <p14:tracePt t="185124" x="1289050" y="6019800"/>
          <p14:tracePt t="185735" x="1295400" y="6019800"/>
          <p14:tracePt t="185743" x="1298575" y="6019800"/>
          <p14:tracePt t="185757" x="1304925" y="6019800"/>
          <p14:tracePt t="185774" x="1314450" y="6019800"/>
          <p14:tracePt t="185790" x="1317625" y="6019800"/>
          <p14:tracePt t="185824" x="1339850" y="6007100"/>
          <p14:tracePt t="185857" x="1368425" y="5991225"/>
          <p14:tracePt t="185874" x="1377950" y="5991225"/>
          <p14:tracePt t="185890" x="1387475" y="5991225"/>
          <p14:tracePt t="185907" x="1403350" y="5991225"/>
          <p14:tracePt t="185924" x="1419225" y="5991225"/>
          <p14:tracePt t="185940" x="1422400" y="5991225"/>
          <p14:tracePt t="185957" x="1428750" y="5988050"/>
          <p14:tracePt t="185974" x="1438275" y="5981700"/>
          <p14:tracePt t="185990" x="1454150" y="5965825"/>
          <p14:tracePt t="186007" x="1504950" y="5953125"/>
          <p14:tracePt t="186024" x="1539875" y="5953125"/>
          <p14:tracePt t="186040" x="1562100" y="5946775"/>
          <p14:tracePt t="186057" x="1603375" y="5946775"/>
          <p14:tracePt t="186073" x="1625600" y="5940425"/>
          <p14:tracePt t="186090" x="1654175" y="5937250"/>
          <p14:tracePt t="186107" x="1730375" y="5908675"/>
          <p14:tracePt t="186124" x="1790700" y="5908675"/>
          <p14:tracePt t="186140" x="1847850" y="5908675"/>
          <p14:tracePt t="186157" x="1920875" y="5902325"/>
          <p14:tracePt t="186174" x="1943100" y="5902325"/>
          <p14:tracePt t="186190" x="1958975" y="5902325"/>
          <p14:tracePt t="186207" x="1984375" y="5902325"/>
          <p14:tracePt t="186224" x="1993900" y="5892800"/>
          <p14:tracePt t="186241" x="2025650" y="5876925"/>
          <p14:tracePt t="186257" x="2057400" y="5864225"/>
          <p14:tracePt t="186274" x="2111375" y="5845175"/>
          <p14:tracePt t="186290" x="2174875" y="5829300"/>
          <p14:tracePt t="186307" x="2238375" y="5803900"/>
          <p14:tracePt t="186324" x="2286000" y="5784850"/>
          <p14:tracePt t="186341" x="2320925" y="5765800"/>
          <p14:tracePt t="186357" x="2343150" y="5753100"/>
          <p14:tracePt t="186374" x="2368550" y="5743575"/>
          <p14:tracePt t="186391" x="2416175" y="5718175"/>
          <p14:tracePt t="186407" x="2454275" y="5705475"/>
          <p14:tracePt t="186423" x="2498725" y="5692775"/>
          <p14:tracePt t="186441" x="2555875" y="5673725"/>
          <p14:tracePt t="186457" x="2565400" y="5673725"/>
          <p14:tracePt t="186474" x="2574925" y="5673725"/>
          <p14:tracePt t="186490" x="2581275" y="5673725"/>
          <p14:tracePt t="186524" x="2581275" y="5680075"/>
          <p14:tracePt t="186541" x="2581275" y="5695950"/>
          <p14:tracePt t="186557" x="2581275" y="5705475"/>
          <p14:tracePt t="186574" x="2581275" y="5721350"/>
          <p14:tracePt t="186590" x="2568575" y="5734050"/>
          <p14:tracePt t="186607" x="2559050" y="5743575"/>
          <p14:tracePt t="186623" x="2536825" y="5756275"/>
          <p14:tracePt t="186640" x="2501900" y="5778500"/>
          <p14:tracePt t="186657" x="2492375" y="5788025"/>
          <p14:tracePt t="186674" x="2482850" y="5797550"/>
          <p14:tracePt t="186690" x="2460625" y="5813425"/>
          <p14:tracePt t="186707" x="2451100" y="5829300"/>
          <p14:tracePt t="186723" x="2441575" y="5838825"/>
          <p14:tracePt t="186740" x="2422525" y="5845175"/>
          <p14:tracePt t="186756" x="2413000" y="5845175"/>
          <p14:tracePt t="186774" x="2403475" y="5848350"/>
          <p14:tracePt t="186790" x="2387600" y="5854700"/>
          <p14:tracePt t="186807" x="2371725" y="5857875"/>
          <p14:tracePt t="186824" x="2362200" y="5857875"/>
          <p14:tracePt t="186840" x="2352675" y="5864225"/>
          <p14:tracePt t="186857" x="2346325" y="5864225"/>
          <p14:tracePt t="186890" x="2346325" y="5873750"/>
          <p14:tracePt t="186907" x="2346325" y="5880100"/>
          <p14:tracePt t="186924" x="2346325" y="5889625"/>
          <p14:tracePt t="186941" x="2346325" y="5899150"/>
          <p14:tracePt t="186957" x="2346325" y="5902325"/>
          <p14:tracePt t="186990" x="2359025" y="5924550"/>
          <p14:tracePt t="187007" x="2365375" y="5927725"/>
          <p14:tracePt t="187024" x="2381250" y="5927725"/>
          <p14:tracePt t="187040" x="2400300" y="5943600"/>
          <p14:tracePt t="187057" x="2422525" y="5956300"/>
          <p14:tracePt t="187074" x="2460625" y="5969000"/>
          <p14:tracePt t="187090" x="2482850" y="5978525"/>
          <p14:tracePt t="187107" x="2498725" y="5984875"/>
          <p14:tracePt t="187124" x="2508250" y="5984875"/>
          <p14:tracePt t="187140" x="2517775" y="5984875"/>
          <p14:tracePt t="187157" x="2527300" y="5984875"/>
          <p14:tracePt t="187174" x="2543175" y="5984875"/>
          <p14:tracePt t="187190" x="2559050" y="5984875"/>
          <p14:tracePt t="187207" x="2568575" y="5984875"/>
          <p14:tracePt t="187224" x="2578100" y="5984875"/>
          <p14:tracePt t="187297" x="2581275" y="5984875"/>
          <p14:tracePt t="187646" x="2587625" y="5984875"/>
          <p14:tracePt t="187668" x="2590800" y="5984875"/>
          <p14:tracePt t="187696" x="2597150" y="5984875"/>
          <p14:tracePt t="187703" x="2603500" y="5984875"/>
          <p14:tracePt t="187717" x="2606675" y="5984875"/>
          <p14:tracePt t="187740" x="2625725" y="5984875"/>
          <p14:tracePt t="187774" x="2651125" y="5984875"/>
          <p14:tracePt t="187790" x="2667000" y="5984875"/>
          <p14:tracePt t="187807" x="2676525" y="5984875"/>
          <p14:tracePt t="187824" x="2686050" y="5984875"/>
          <p14:tracePt t="187840" x="2692400" y="5984875"/>
          <p14:tracePt t="187857" x="2695575" y="5984875"/>
          <p14:tracePt t="187873" x="2705100" y="5984875"/>
          <p14:tracePt t="187890" x="2714625" y="5984875"/>
          <p14:tracePt t="187907" x="2720975" y="5984875"/>
          <p14:tracePt t="187981" x="2727325" y="5984875"/>
          <p14:tracePt t="187988" x="2730500" y="5984875"/>
          <p14:tracePt t="187995" x="2736850" y="5984875"/>
          <p14:tracePt t="188007" x="2740025" y="5984875"/>
          <p14:tracePt t="188025" x="2755900" y="5984875"/>
          <p14:tracePt t="188040" x="2771775" y="5984875"/>
          <p14:tracePt t="188057" x="2781300" y="5984875"/>
          <p14:tracePt t="188073" x="2794000" y="5984875"/>
          <p14:tracePt t="188090" x="2803525" y="5984875"/>
          <p14:tracePt t="188107" x="2819400" y="5984875"/>
          <p14:tracePt t="188123" x="2835275" y="5984875"/>
          <p14:tracePt t="188140" x="2844800" y="5984875"/>
          <p14:tracePt t="188158" x="2863850" y="5984875"/>
          <p14:tracePt t="188173" x="2898775" y="5984875"/>
          <p14:tracePt t="188190" x="2927350" y="5984875"/>
          <p14:tracePt t="188207" x="2949575" y="5984875"/>
          <p14:tracePt t="188223" x="2974975" y="5984875"/>
          <p14:tracePt t="188240" x="3000375" y="5969000"/>
          <p14:tracePt t="188256" x="3016250" y="5959475"/>
          <p14:tracePt t="188274" x="3051175" y="5953125"/>
          <p14:tracePt t="188290" x="3073400" y="5949950"/>
          <p14:tracePt t="188307" x="3101975" y="5937250"/>
          <p14:tracePt t="188323" x="3159125" y="5930900"/>
          <p14:tracePt t="188340" x="3194050" y="5930900"/>
          <p14:tracePt t="188356" x="3232150" y="5924550"/>
          <p14:tracePt t="188374" x="3295650" y="5899150"/>
          <p14:tracePt t="188390" x="3333750" y="5886450"/>
          <p14:tracePt t="188407" x="3406775" y="5870575"/>
          <p14:tracePt t="188423" x="3641725" y="5797550"/>
          <p14:tracePt t="188440" x="3829050" y="5740400"/>
          <p14:tracePt t="188457" x="4048125" y="5702300"/>
          <p14:tracePt t="188474" x="4232275" y="5686425"/>
          <p14:tracePt t="188886" x="4337050" y="5667375"/>
          <p14:tracePt t="188893" x="4451350" y="5638800"/>
          <p14:tracePt t="188908" x="4711700" y="5553075"/>
          <p14:tracePt t="188940" x="5330825" y="5295900"/>
          <p14:tracePt t="188975" x="6137275" y="4870450"/>
          <p14:tracePt t="188993" x="6464300" y="4711700"/>
          <p14:tracePt t="189007" x="6642100" y="4625975"/>
          <p14:tracePt t="189024" x="6797675" y="4552950"/>
          <p14:tracePt t="189040" x="6899275" y="4502150"/>
          <p14:tracePt t="189057" x="7010400" y="4422775"/>
          <p14:tracePt t="189074" x="7058025" y="4352925"/>
          <p14:tracePt t="189090" x="7108825" y="4302125"/>
          <p14:tracePt t="189107" x="7188200" y="4191000"/>
          <p14:tracePt t="189124" x="7219950" y="4102100"/>
          <p14:tracePt t="189140" x="7267575" y="4022725"/>
          <p14:tracePt t="189157" x="7321550" y="3914775"/>
          <p14:tracePt t="189173" x="7346950" y="3876675"/>
          <p14:tracePt t="189190" x="7366000" y="3832225"/>
          <p14:tracePt t="189207" x="7391400" y="3765550"/>
          <p14:tracePt t="189224" x="7404100" y="3711575"/>
          <p14:tracePt t="189240" x="7416800" y="3657600"/>
          <p14:tracePt t="189257" x="7439025" y="3587750"/>
          <p14:tracePt t="189273" x="7439025" y="3549650"/>
          <p14:tracePt t="189290" x="7439025" y="3498850"/>
          <p14:tracePt t="189307" x="7419975" y="3400425"/>
          <p14:tracePt t="189323" x="7388225" y="3324225"/>
          <p14:tracePt t="189340" x="7356475" y="3282950"/>
          <p14:tracePt t="189357" x="7337425" y="3254375"/>
          <p14:tracePt t="189727" x="7350125" y="3200400"/>
          <p14:tracePt t="189735" x="7366000" y="3127375"/>
          <p14:tracePt t="189744" x="7394575" y="3044825"/>
          <p14:tracePt t="189757" x="7451725" y="2857500"/>
          <p14:tracePt t="189774" x="7499350" y="2647950"/>
          <p14:tracePt t="189791" x="7556500" y="2327275"/>
          <p14:tracePt t="189823" x="7585075" y="1958975"/>
          <p14:tracePt t="189858" x="7591425" y="1647825"/>
          <p14:tracePt t="189874" x="7591425" y="1587500"/>
          <p14:tracePt t="189891" x="7607300" y="1498600"/>
          <p14:tracePt t="189907" x="7613650" y="1435100"/>
          <p14:tracePt t="189923" x="7620000" y="1374775"/>
          <p14:tracePt t="189940" x="7620000" y="1295400"/>
          <p14:tracePt t="189957" x="7620000" y="1244600"/>
          <p14:tracePt t="189973" x="7620000" y="1200150"/>
          <p14:tracePt t="189991" x="7620000" y="1114425"/>
          <p14:tracePt t="190007" x="7635875" y="1041400"/>
          <p14:tracePt t="190024" x="7651750" y="968375"/>
          <p14:tracePt t="190041" x="7689850" y="841375"/>
          <p14:tracePt t="190057" x="7715250" y="723900"/>
          <p14:tracePt t="190073" x="7724775" y="606425"/>
          <p14:tracePt t="190090" x="7724775" y="488950"/>
          <p14:tracePt t="190107" x="7724775" y="434975"/>
          <p14:tracePt t="190124" x="7724775" y="406400"/>
          <p14:tracePt t="190140" x="7724775" y="387350"/>
          <p14:tracePt t="190157" x="7721600" y="387350"/>
          <p14:tracePt t="190174" x="7712075" y="387350"/>
          <p14:tracePt t="190190" x="7693025" y="387350"/>
          <p14:tracePt t="190207" x="7680325" y="400050"/>
          <p14:tracePt t="190327" x="7696200" y="412750"/>
          <p14:tracePt t="190333" x="7705725" y="419100"/>
          <p14:tracePt t="190341" x="7718425" y="422275"/>
          <p14:tracePt t="190356" x="7734300" y="428625"/>
          <p14:tracePt t="190373" x="7743825" y="428625"/>
          <p14:tracePt t="190390" x="7759700" y="428625"/>
          <p14:tracePt t="190423" x="7762875" y="428625"/>
          <p14:tracePt t="190440" x="7772400" y="422275"/>
          <p14:tracePt t="190457" x="7785100" y="412750"/>
          <p14:tracePt t="190473" x="7794625" y="403225"/>
          <p14:tracePt t="190490" x="7794625" y="390525"/>
          <p14:tracePt t="190507" x="7794625" y="387350"/>
          <p14:tracePt t="190523" x="7794625" y="377825"/>
          <p14:tracePt t="190540" x="7794625" y="368300"/>
          <p14:tracePt t="190557" x="7794625" y="358775"/>
          <p14:tracePt t="190573" x="7794625" y="352425"/>
          <p14:tracePt t="190590" x="7794625" y="336550"/>
          <p14:tracePt t="190607" x="7794625" y="327025"/>
          <p14:tracePt t="190623" x="7794625" y="317500"/>
          <p14:tracePt t="190640" x="7791450" y="298450"/>
          <p14:tracePt t="190656" x="7775575" y="288925"/>
          <p14:tracePt t="190673" x="7766050" y="279400"/>
          <p14:tracePt t="190690" x="7750175" y="244475"/>
          <p14:tracePt t="190707" x="7740650" y="234950"/>
          <p14:tracePt t="190723" x="7724775" y="225425"/>
          <p14:tracePt t="190740" x="7702550" y="203200"/>
          <p14:tracePt t="190756" x="7680325" y="193675"/>
          <p14:tracePt t="190773" x="7658100" y="180975"/>
          <p14:tracePt t="190790" x="7594600" y="161925"/>
          <p14:tracePt t="190806" x="7527925" y="139700"/>
          <p14:tracePt t="190824" x="7467600" y="139700"/>
          <p14:tracePt t="190840" x="7407275" y="139700"/>
          <p14:tracePt t="190856" x="7375525" y="139700"/>
          <p14:tracePt t="190873" x="7346950" y="139700"/>
          <p14:tracePt t="190890" x="7321550" y="139700"/>
          <p14:tracePt t="190907" x="7312025" y="139700"/>
          <p14:tracePt t="190923" x="7296150" y="139700"/>
          <p14:tracePt t="190940" x="7280275" y="139700"/>
          <p14:tracePt t="190956" x="7270750" y="139700"/>
          <p14:tracePt t="190974" x="7251700" y="139700"/>
          <p14:tracePt t="190990" x="7242175" y="139700"/>
          <p14:tracePt t="191007" x="7232650" y="139700"/>
          <p14:tracePt t="191024" x="7191375" y="139700"/>
          <p14:tracePt t="191039" x="7169150" y="139700"/>
          <p14:tracePt t="191056" x="7153275" y="139700"/>
          <p14:tracePt t="191074" x="7134225" y="139700"/>
          <p14:tracePt t="191090" x="7124700" y="146050"/>
          <p14:tracePt t="191107" x="7115175" y="155575"/>
          <p14:tracePt t="191125" x="7092950" y="171450"/>
          <p14:tracePt t="191141" x="7077075" y="184150"/>
          <p14:tracePt t="191157" x="7067550" y="196850"/>
          <p14:tracePt t="191174" x="7051675" y="212725"/>
          <p14:tracePt t="191190" x="7035800" y="222250"/>
          <p14:tracePt t="191207" x="7032625" y="231775"/>
          <p14:tracePt t="191224" x="7032625" y="247650"/>
          <p14:tracePt t="191240" x="7038975" y="257175"/>
          <p14:tracePt t="191257" x="7073900" y="269875"/>
          <p14:tracePt t="191273" x="7143750" y="276225"/>
          <p14:tracePt t="191290" x="7188200" y="282575"/>
          <p14:tracePt t="191307" x="7219950" y="288925"/>
          <p14:tracePt t="191324" x="7258050" y="288925"/>
          <p14:tracePt t="191340" x="7280275" y="288925"/>
          <p14:tracePt t="191356" x="7308850" y="288925"/>
          <p14:tracePt t="191374" x="7366000" y="295275"/>
          <p14:tracePt t="191390" x="7400925" y="295275"/>
          <p14:tracePt t="191407" x="7448550" y="314325"/>
          <p14:tracePt t="191424" x="7502525" y="314325"/>
          <p14:tracePt t="191440" x="7524750" y="320675"/>
          <p14:tracePt t="191457" x="7540625" y="320675"/>
          <p14:tracePt t="191474" x="7556500" y="320675"/>
          <p14:tracePt t="191490" x="7566025" y="320675"/>
          <p14:tracePt t="191507" x="7575550" y="320675"/>
          <p14:tracePt t="191524" x="7613650" y="327025"/>
          <p14:tracePt t="191540" x="7635875" y="333375"/>
          <p14:tracePt t="191557" x="7661275" y="342900"/>
          <p14:tracePt t="191573" x="7680325" y="342900"/>
          <p14:tracePt t="191589" x="7689850" y="342900"/>
          <p14:tracePt t="191606" x="7699375" y="342900"/>
          <p14:tracePt t="191623" x="7727950" y="342900"/>
          <p14:tracePt t="191640" x="7756525" y="342900"/>
          <p14:tracePt t="191656" x="7778750" y="342900"/>
          <p14:tracePt t="191673" x="7816850" y="342900"/>
          <p14:tracePt t="191690" x="7839075" y="342900"/>
          <p14:tracePt t="191707" x="7854950" y="342900"/>
          <p14:tracePt t="191723" x="7870825" y="342900"/>
          <p14:tracePt t="191740" x="7880350" y="342900"/>
          <p14:tracePt t="191757" x="7889875" y="342900"/>
          <p14:tracePt t="191773" x="7908925" y="342900"/>
          <p14:tracePt t="191790" x="7931150" y="342900"/>
          <p14:tracePt t="191806" x="7966075" y="342900"/>
          <p14:tracePt t="191823" x="8023225" y="336550"/>
          <p14:tracePt t="191840" x="8045450" y="336550"/>
          <p14:tracePt t="191857" x="8054975" y="336550"/>
          <p14:tracePt t="191873" x="8074025" y="336550"/>
          <p14:tracePt t="191890" x="8080375" y="336550"/>
          <p14:tracePt t="191907" x="8089900" y="336550"/>
          <p14:tracePt t="191923" x="8093075" y="336550"/>
          <p14:tracePt t="191940" x="8099425" y="336550"/>
          <p14:tracePt t="192009" x="8096250" y="336550"/>
          <p14:tracePt t="192016" x="8093075" y="336550"/>
          <p14:tracePt t="192023" x="8086725" y="336550"/>
          <p14:tracePt t="192039" x="8077200" y="327025"/>
          <p14:tracePt t="192056" x="8061325" y="320675"/>
          <p14:tracePt t="192073" x="8048625" y="320675"/>
          <p14:tracePt t="192089" x="8026400" y="314325"/>
          <p14:tracePt t="192107" x="7997825" y="314325"/>
          <p14:tracePt t="192124" x="7947025" y="301625"/>
          <p14:tracePt t="192140" x="7912100" y="301625"/>
          <p14:tracePt t="192157" x="7848600" y="295275"/>
          <p14:tracePt t="192173" x="7804150" y="288925"/>
          <p14:tracePt t="192190" x="7781925" y="282575"/>
          <p14:tracePt t="192207" x="7731125" y="273050"/>
          <p14:tracePt t="192223" x="7696200" y="266700"/>
          <p14:tracePt t="192240" x="7670800" y="260350"/>
          <p14:tracePt t="192257" x="7632700" y="254000"/>
          <p14:tracePt t="192273" x="7600950" y="254000"/>
          <p14:tracePt t="192290" x="7591425" y="254000"/>
          <p14:tracePt t="192307" x="7578725" y="254000"/>
          <p14:tracePt t="192323" x="7569200" y="254000"/>
          <p14:tracePt t="192340" x="7546975" y="254000"/>
          <p14:tracePt t="192357" x="7512050" y="228600"/>
          <p14:tracePt t="192373" x="7480300" y="219075"/>
          <p14:tracePt t="192390" x="7451725" y="219075"/>
          <p14:tracePt t="192407" x="7410450" y="219075"/>
          <p14:tracePt t="192423" x="7400925" y="219075"/>
          <p14:tracePt t="192440" x="7391400" y="219075"/>
          <p14:tracePt t="192457" x="7372350" y="219075"/>
          <p14:tracePt t="192473" x="7362825" y="219075"/>
          <p14:tracePt t="192489" x="7350125" y="219075"/>
          <p14:tracePt t="192507" x="7337425" y="225425"/>
          <p14:tracePt t="192523" x="7308850" y="234950"/>
          <p14:tracePt t="192540" x="7299325" y="254000"/>
          <p14:tracePt t="192557" x="7283450" y="266700"/>
          <p14:tracePt t="192573" x="7267575" y="276225"/>
          <p14:tracePt t="192590" x="7258050" y="285750"/>
          <p14:tracePt t="192607" x="7242175" y="307975"/>
          <p14:tracePt t="192623" x="7232650" y="311150"/>
          <p14:tracePt t="192640" x="7216775" y="311150"/>
          <p14:tracePt t="192657" x="7207250" y="317500"/>
          <p14:tracePt t="192673" x="7207250" y="320675"/>
          <p14:tracePt t="192690" x="7207250" y="333375"/>
          <p14:tracePt t="192706" x="7207250" y="346075"/>
          <p14:tracePt t="192723" x="7207250" y="355600"/>
          <p14:tracePt t="192756" x="7207250" y="361950"/>
          <p14:tracePt t="192785" x="7207250" y="365125"/>
          <p14:tracePt t="192792" x="7207250" y="371475"/>
          <p14:tracePt t="192807" x="7207250" y="381000"/>
          <p14:tracePt t="192823" x="7213600" y="390525"/>
          <p14:tracePt t="192839" x="7229475" y="400050"/>
          <p14:tracePt t="192856" x="7245350" y="415925"/>
          <p14:tracePt t="192873" x="7254875" y="425450"/>
          <p14:tracePt t="192890" x="7264400" y="441325"/>
          <p14:tracePt t="192923" x="7280275" y="447675"/>
          <p14:tracePt t="192940" x="7289800" y="450850"/>
          <p14:tracePt t="192956" x="7312025" y="466725"/>
          <p14:tracePt t="192973" x="7350125" y="479425"/>
          <p14:tracePt t="192990" x="7378700" y="498475"/>
          <p14:tracePt t="193006" x="7423150" y="514350"/>
          <p14:tracePt t="193023" x="7439025" y="520700"/>
          <p14:tracePt t="193039" x="7448550" y="520700"/>
          <p14:tracePt t="193056" x="7467600" y="520700"/>
          <p14:tracePt t="193073" x="7477125" y="520700"/>
          <p14:tracePt t="193090" x="7499350" y="520700"/>
          <p14:tracePt t="193106" x="7540625" y="520700"/>
          <p14:tracePt t="193123" x="7569200" y="520700"/>
          <p14:tracePt t="193140" x="7597775" y="520700"/>
          <p14:tracePt t="193156" x="7639050" y="520700"/>
          <p14:tracePt t="193173" x="7648575" y="520700"/>
          <p14:tracePt t="193190" x="7658100" y="520700"/>
          <p14:tracePt t="193206" x="7673975" y="520700"/>
          <p14:tracePt t="193223" x="7677150" y="520700"/>
          <p14:tracePt t="193240" x="7686675" y="520700"/>
          <p14:tracePt t="193256" x="7721600" y="520700"/>
          <p14:tracePt t="193273" x="7750175" y="520700"/>
          <p14:tracePt t="193290" x="7788275" y="520700"/>
          <p14:tracePt t="193307" x="7820025" y="520700"/>
          <p14:tracePt t="193324" x="7835900" y="520700"/>
          <p14:tracePt t="193340" x="7854950" y="520700"/>
          <p14:tracePt t="193356" x="7870825" y="520700"/>
          <p14:tracePt t="193373" x="7899400" y="517525"/>
          <p14:tracePt t="193390" x="7950200" y="504825"/>
          <p14:tracePt t="193406" x="7978775" y="504825"/>
          <p14:tracePt t="193423" x="8010525" y="488950"/>
          <p14:tracePt t="193439" x="8032750" y="476250"/>
          <p14:tracePt t="193457" x="8054975" y="460375"/>
          <p14:tracePt t="193473" x="8070850" y="454025"/>
          <p14:tracePt t="193490" x="8083550" y="450850"/>
          <p14:tracePt t="193506" x="8089900" y="450850"/>
          <p14:tracePt t="193562" x="8093075" y="450850"/>
          <p14:tracePt t="195622" x="8042275" y="454025"/>
          <p14:tracePt t="195629" x="7959725" y="473075"/>
          <p14:tracePt t="195639" x="7880350" y="488950"/>
          <p14:tracePt t="195657" x="7629525" y="581025"/>
          <p14:tracePt t="195673" x="7505700" y="663575"/>
          <p14:tracePt t="195690" x="7410450" y="758825"/>
          <p14:tracePt t="195723" x="7207250" y="968375"/>
          <p14:tracePt t="195756" x="7102475" y="1203325"/>
          <p14:tracePt t="195773" x="7080250" y="1358900"/>
          <p14:tracePt t="195789" x="7080250" y="1460500"/>
          <p14:tracePt t="195807" x="7092950" y="1616075"/>
          <p14:tracePt t="195823" x="7105650" y="1689100"/>
          <p14:tracePt t="195840" x="7121525" y="1752600"/>
          <p14:tracePt t="195857" x="7140575" y="1809750"/>
          <p14:tracePt t="195872" x="7140575" y="1831975"/>
          <p14:tracePt t="195890" x="7140575" y="1847850"/>
          <p14:tracePt t="195907" x="7146925" y="1863725"/>
          <p14:tracePt t="195923" x="7150100" y="1873250"/>
          <p14:tracePt t="195939" x="7159625" y="1882775"/>
          <p14:tracePt t="195957" x="7169150" y="1905000"/>
          <p14:tracePt t="195973" x="7178675" y="1905000"/>
          <p14:tracePt t="195990" x="7194550" y="1905000"/>
          <p14:tracePt t="196007" x="7216775" y="1879600"/>
          <p14:tracePt t="196022" x="7280275" y="1809750"/>
          <p14:tracePt t="196040" x="7369175" y="1695450"/>
          <p14:tracePt t="196056" x="7518400" y="1533525"/>
          <p14:tracePt t="196073" x="7613650" y="1438275"/>
          <p14:tracePt t="196089" x="7721600" y="1320800"/>
          <p14:tracePt t="196106" x="7905750" y="1149350"/>
          <p14:tracePt t="196123" x="7997825" y="1063625"/>
          <p14:tracePt t="196140" x="8083550" y="977900"/>
          <p14:tracePt t="196156" x="8229600" y="860425"/>
          <p14:tracePt t="196173" x="8305800" y="774700"/>
          <p14:tracePt t="196189" x="8343900" y="695325"/>
          <p14:tracePt t="196206" x="8375650" y="612775"/>
          <p14:tracePt t="196222" x="8375650" y="561975"/>
          <p14:tracePt t="196239" x="8356600" y="504825"/>
          <p14:tracePt t="196256" x="8353425" y="457200"/>
          <p14:tracePt t="196272" x="8353425" y="441325"/>
          <p14:tracePt t="196289" x="8353425" y="431800"/>
          <p14:tracePt t="196306" x="8353425" y="422275"/>
          <p14:tracePt t="196379" x="8347075" y="422275"/>
          <p14:tracePt t="196386" x="8340725" y="425450"/>
          <p14:tracePt t="196393" x="8337550" y="428625"/>
          <p14:tracePt t="196406" x="8328025" y="438150"/>
          <p14:tracePt t="196423" x="8305800" y="444500"/>
          <p14:tracePt t="196440" x="8283575" y="457200"/>
          <p14:tracePt t="196456" x="8220075" y="469900"/>
          <p14:tracePt t="196473" x="8194675" y="479425"/>
          <p14:tracePt t="196489" x="8166100" y="492125"/>
          <p14:tracePt t="196506" x="8150225" y="498475"/>
          <p14:tracePt t="196523" x="8140700" y="498475"/>
          <p14:tracePt t="196540" x="8131175" y="498475"/>
          <p14:tracePt t="196556" x="8115300" y="498475"/>
          <p14:tracePt t="196573" x="8105775" y="498475"/>
          <p14:tracePt t="196589" x="8093075" y="498475"/>
          <p14:tracePt t="196606" x="8077200" y="485775"/>
          <p14:tracePt t="196622" x="8067675" y="469900"/>
          <p14:tracePt t="196641" x="8061325" y="457200"/>
          <p14:tracePt t="196656" x="8061325" y="441325"/>
          <p14:tracePt t="196673" x="8061325" y="419100"/>
          <p14:tracePt t="196689" x="8061325" y="409575"/>
          <p14:tracePt t="196706" x="8061325" y="393700"/>
          <p14:tracePt t="196762" x="8061325" y="384175"/>
          <p14:tracePt t="196769" x="8058150" y="384175"/>
          <p14:tracePt t="196798" x="8058150" y="377825"/>
          <p14:tracePt t="196812" x="8051800" y="377825"/>
          <p14:tracePt t="196891" x="8051800" y="374650"/>
          <p14:tracePt t="196898" x="8051800" y="368300"/>
          <p14:tracePt t="196927" x="8051800" y="365125"/>
          <p14:tracePt t="196934" x="8051800" y="358775"/>
          <p14:tracePt t="197027" x="8054975" y="358775"/>
          <p14:tracePt t="197034" x="8058150" y="358775"/>
          <p14:tracePt t="197041" x="8064500" y="358775"/>
          <p14:tracePt t="197056" x="8080375" y="355600"/>
          <p14:tracePt t="197073" x="8108950" y="355600"/>
          <p14:tracePt t="197090" x="8143875" y="342900"/>
          <p14:tracePt t="197106" x="8172450" y="342900"/>
          <p14:tracePt t="197123" x="8223250" y="342900"/>
          <p14:tracePt t="197140" x="8318500" y="342900"/>
          <p14:tracePt t="197156" x="8435975" y="342900"/>
          <p14:tracePt t="197173" x="8509000" y="355600"/>
          <p14:tracePt t="197190" x="8607425" y="368300"/>
          <p14:tracePt t="197206" x="8667750" y="374650"/>
          <p14:tracePt t="197223" x="8728075" y="381000"/>
          <p14:tracePt t="197240" x="8797925" y="387350"/>
          <p14:tracePt t="197256" x="8829675" y="387350"/>
          <p14:tracePt t="197272" x="8858250" y="406400"/>
          <p14:tracePt t="197290" x="8893175" y="406400"/>
          <p14:tracePt t="197306" x="8921750" y="406400"/>
          <p14:tracePt t="197323" x="8937625" y="406400"/>
          <p14:tracePt t="197340" x="8956675" y="412750"/>
          <p14:tracePt t="197356" x="8969375" y="412750"/>
          <p14:tracePt t="197373" x="8978900" y="412750"/>
          <p14:tracePt t="197389" x="8991600" y="412750"/>
          <p14:tracePt t="197406" x="9007475" y="412750"/>
          <p14:tracePt t="197422" x="9013825" y="412750"/>
          <p14:tracePt t="197439" x="9017000" y="412750"/>
          <p14:tracePt t="197456" x="9023350" y="412750"/>
          <p14:tracePt t="197473" x="9026525" y="412750"/>
          <p14:tracePt t="197489" x="9042400" y="422275"/>
          <p14:tracePt t="197506" x="9058275" y="431800"/>
          <p14:tracePt t="197522" x="9074150" y="441325"/>
          <p14:tracePt t="197539" x="9099550" y="460375"/>
          <p14:tracePt t="197556" x="9115425" y="469900"/>
          <p14:tracePt t="197572" x="9128125" y="479425"/>
          <p14:tracePt t="197589" x="9140825" y="485775"/>
          <p14:tracePt t="197967" x="9140825" y="574675"/>
          <p14:tracePt t="197981" x="9134475" y="574675"/>
          <p14:tracePt t="197996" x="9131300" y="574675"/>
          <p14:tracePt t="198017" x="9124950" y="574675"/>
          <p14:tracePt t="198039" x="9115425" y="574675"/>
          <p14:tracePt t="198056" x="9105900" y="574675"/>
          <p14:tracePt t="198073" x="9099550" y="574675"/>
          <p14:tracePt t="198106" x="9096375" y="574675"/>
          <p14:tracePt t="198123" x="9086850" y="574675"/>
          <p14:tracePt t="198139" x="9077325" y="574675"/>
          <p14:tracePt t="198156" x="9067800" y="574675"/>
          <p14:tracePt t="198173" x="9045575" y="574675"/>
          <p14:tracePt t="198189" x="9036050" y="574675"/>
          <p14:tracePt t="198206" x="9017000" y="574675"/>
          <p14:tracePt t="198223" x="8994775" y="571500"/>
          <p14:tracePt t="198239" x="8985250" y="571500"/>
          <p14:tracePt t="198256" x="8975725" y="571500"/>
          <p14:tracePt t="198273" x="8947150" y="571500"/>
          <p14:tracePt t="198289" x="8924925" y="571500"/>
          <p14:tracePt t="198306" x="8870950" y="558800"/>
          <p14:tracePt t="198323" x="8759825" y="530225"/>
          <p14:tracePt t="198339" x="8674100" y="514350"/>
          <p14:tracePt t="198356" x="8556625" y="498475"/>
          <p14:tracePt t="198373" x="8391525" y="488950"/>
          <p14:tracePt t="198389" x="8321675" y="488950"/>
          <p14:tracePt t="198406" x="8261350" y="488950"/>
          <p14:tracePt t="198423" x="8172450" y="498475"/>
          <p14:tracePt t="198439" x="8093075" y="498475"/>
          <p14:tracePt t="198456" x="8016875" y="514350"/>
          <p14:tracePt t="198472" x="7883525" y="536575"/>
          <p14:tracePt t="198489" x="7797800" y="552450"/>
          <p14:tracePt t="198505" x="7712075" y="577850"/>
          <p14:tracePt t="198522" x="7553325" y="635000"/>
          <p14:tracePt t="198539" x="7419975" y="669925"/>
          <p14:tracePt t="198556" x="7277100" y="714375"/>
          <p14:tracePt t="198572" x="7042150" y="768350"/>
          <p14:tracePt t="198589" x="6896100" y="831850"/>
          <p14:tracePt t="198606" x="6740525" y="898525"/>
          <p14:tracePt t="198622" x="6588125" y="981075"/>
          <p14:tracePt t="198640" x="6499225" y="1031875"/>
          <p14:tracePt t="198656" x="6407150" y="1089025"/>
          <p14:tracePt t="198672" x="6229350" y="1203325"/>
          <p14:tracePt t="198689" x="6092825" y="1304925"/>
          <p14:tracePt t="198706" x="5930900" y="1438275"/>
          <p14:tracePt t="198723" x="5673725" y="1638300"/>
          <p14:tracePt t="198739" x="5486400" y="1793875"/>
          <p14:tracePt t="198758" x="5251450" y="2022475"/>
          <p14:tracePt t="198773" x="5108575" y="2162175"/>
          <p14:tracePt t="198790" x="4987925" y="2324100"/>
          <p14:tracePt t="198806" x="4876800" y="2460625"/>
          <p14:tracePt t="198822" x="4740275" y="2660650"/>
          <p14:tracePt t="198839" x="4679950" y="2774950"/>
          <p14:tracePt t="198856" x="4619625" y="2876550"/>
          <p14:tracePt t="198858" x="4603750" y="2924175"/>
          <p14:tracePt t="198873" x="4562475" y="3016250"/>
          <p14:tracePt t="198889" x="4549775" y="3079750"/>
          <p14:tracePt t="198905" x="4537075" y="3117850"/>
          <p14:tracePt t="198922" x="4530725" y="3155950"/>
          <p14:tracePt t="198939" x="4530725" y="3171825"/>
          <p14:tracePt t="199207" x="4600575" y="3146425"/>
          <p14:tracePt t="199214" x="4695825" y="3089275"/>
          <p14:tracePt t="199222" x="4768850" y="3035300"/>
          <p14:tracePt t="199239" x="4956175" y="2867025"/>
          <p14:tracePt t="199256" x="5400675" y="2435225"/>
          <p14:tracePt t="199273" x="5905500" y="2003425"/>
          <p14:tracePt t="199291" x="6403975" y="1628775"/>
          <p14:tracePt t="199307" x="7115175" y="1187450"/>
          <p14:tracePt t="199324" x="7483475" y="968375"/>
          <p14:tracePt t="199341" x="7654925" y="844550"/>
          <p14:tracePt t="199356" x="7854950" y="698500"/>
          <p14:tracePt t="199374" x="7947025" y="622300"/>
          <p14:tracePt t="199389" x="8042275" y="546100"/>
          <p14:tracePt t="199406" x="8175625" y="434975"/>
          <p14:tracePt t="199422" x="8289925" y="365125"/>
          <p14:tracePt t="199439" x="8378825" y="323850"/>
          <p14:tracePt t="199456" x="8467725" y="279400"/>
          <p14:tracePt t="199472" x="8496300" y="266700"/>
          <p14:tracePt t="199489" x="8512175" y="257175"/>
          <p14:tracePt t="199506" x="8528050" y="231775"/>
          <p14:tracePt t="199522" x="8528050" y="209550"/>
          <p14:tracePt t="199539" x="8528050" y="171450"/>
          <p14:tracePt t="199556" x="8528050" y="146050"/>
          <p14:tracePt t="199572" x="8528050" y="130175"/>
          <p14:tracePt t="199589" x="8521700" y="130175"/>
          <p14:tracePt t="199606" x="8512175" y="130175"/>
          <p14:tracePt t="199639" x="8512175" y="142875"/>
          <p14:tracePt t="199656" x="8512175" y="155575"/>
          <p14:tracePt t="199672" x="8512175" y="165100"/>
          <p14:tracePt t="199689" x="8512175" y="174625"/>
          <p14:tracePt t="199706" x="8518525" y="196850"/>
          <p14:tracePt t="199722" x="8543925" y="219075"/>
          <p14:tracePt t="199739" x="8585200" y="260350"/>
          <p14:tracePt t="199756" x="8705850" y="358775"/>
          <p14:tracePt t="199772" x="8778875" y="415925"/>
          <p14:tracePt t="199789" x="8826500" y="441325"/>
          <p14:tracePt t="199805" x="8883650" y="466725"/>
          <p14:tracePt t="199822" x="8915400" y="479425"/>
          <p14:tracePt t="199839" x="8937625" y="479425"/>
          <p14:tracePt t="199855" x="8975725" y="479425"/>
          <p14:tracePt t="199872" x="8997950" y="479425"/>
          <p14:tracePt t="199889" x="9026525" y="479425"/>
          <p14:tracePt t="199905" x="9055100" y="460375"/>
          <p14:tracePt t="199923" x="9067800" y="450850"/>
          <p14:tracePt t="199939" x="9080500" y="441325"/>
          <p14:tracePt t="199955" x="9096375" y="419100"/>
          <p14:tracePt t="199972" x="9105900" y="409575"/>
          <p14:tracePt t="199989" x="9115425" y="409575"/>
          <p14:tracePt t="200005" x="9137650" y="409575"/>
          <p14:tracePt t="200023" x="9140825" y="409575"/>
          <p14:tracePt t="201731" x="9112250" y="409575"/>
          <p14:tracePt t="201738" x="9042400" y="409575"/>
          <p14:tracePt t="201745" x="8963025" y="409575"/>
          <p14:tracePt t="201756" x="8893175" y="415925"/>
          <p14:tracePt t="201773" x="8604250" y="454025"/>
          <p14:tracePt t="201788" x="8407400" y="501650"/>
          <p14:tracePt t="201823" x="7889875" y="742950"/>
          <p14:tracePt t="201856" x="7464425" y="1085850"/>
          <p14:tracePt t="201873" x="7127875" y="1482725"/>
          <p14:tracePt t="201890" x="6911975" y="1771650"/>
          <p14:tracePt t="201908" x="6661150" y="2187575"/>
          <p14:tracePt t="201924" x="6556375" y="2365375"/>
          <p14:tracePt t="201943" x="6416675" y="2619375"/>
          <p14:tracePt t="201956" x="6378575" y="2692400"/>
          <p14:tracePt t="201972" x="6292850" y="2876550"/>
          <p14:tracePt t="201989" x="6238875" y="3009900"/>
          <p14:tracePt t="202006" x="6203950" y="3130550"/>
          <p14:tracePt t="202022" x="6172200" y="3276600"/>
          <p14:tracePt t="202039" x="6149975" y="3340100"/>
          <p14:tracePt t="202408" x="6057900" y="3349625"/>
          <p14:tracePt t="202415" x="5965825" y="3359150"/>
          <p14:tracePt t="202422" x="5895975" y="3368675"/>
          <p14:tracePt t="202439" x="5673725" y="3406775"/>
          <p14:tracePt t="202456" x="5419725" y="3467100"/>
          <p14:tracePt t="202473" x="4921250" y="3705225"/>
          <p14:tracePt t="202496" x="4260850" y="4086225"/>
          <p14:tracePt t="202524" x="3460750" y="4743450"/>
          <p14:tracePt t="202557" x="2844800" y="5349875"/>
          <p14:tracePt t="202573" x="2692400" y="5524500"/>
          <p14:tracePt t="202590" x="2559050" y="5673725"/>
          <p14:tracePt t="202605" x="2447925" y="5813425"/>
          <p14:tracePt t="202622" x="2327275" y="5969000"/>
          <p14:tracePt t="202639" x="2273300" y="6038850"/>
          <p14:tracePt t="202656" x="2228850" y="6127750"/>
          <p14:tracePt t="202672" x="2222500" y="6146800"/>
          <p14:tracePt t="202929" x="2168525" y="6159500"/>
          <p14:tracePt t="202936" x="2095500" y="6178550"/>
          <p14:tracePt t="202943" x="2012950" y="6197600"/>
          <p14:tracePt t="202956" x="1847850" y="6251575"/>
          <p14:tracePt t="202972" x="1736725" y="6296025"/>
          <p14:tracePt t="202989" x="1593850" y="6359525"/>
          <p14:tracePt t="203006" x="1397000" y="6448425"/>
          <p14:tracePt t="203022" x="1285875" y="6508750"/>
          <p14:tracePt t="203676" x="571500" y="6467475"/>
          <p14:tracePt t="203692" x="603250" y="6448425"/>
          <p14:tracePt t="203705" x="612775" y="6438900"/>
          <p14:tracePt t="203738" x="638175" y="6413500"/>
          <p14:tracePt t="203772" x="641350" y="6407150"/>
          <p14:tracePt t="203976" x="647700" y="6407150"/>
          <p14:tracePt t="203984" x="650875" y="6407150"/>
          <p14:tracePt t="203990" x="663575" y="6410325"/>
          <p14:tracePt t="204005" x="673100" y="6416675"/>
          <p14:tracePt t="204022" x="682625" y="6426200"/>
          <p14:tracePt t="204039" x="739775" y="6448425"/>
          <p14:tracePt t="204055" x="803275" y="6464300"/>
          <p14:tracePt t="204072" x="866775" y="6477000"/>
          <p14:tracePt t="204088" x="904875" y="6489700"/>
          <p14:tracePt t="204106" x="942975" y="6489700"/>
          <p14:tracePt t="204122" x="952500" y="6499225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 descr="osmoreg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7625" y="642938"/>
            <a:ext cx="4259263" cy="6215062"/>
          </a:xfrm>
          <a:noFill/>
        </p:spPr>
      </p:pic>
      <p:pic>
        <p:nvPicPr>
          <p:cNvPr id="45059" name="Picture 8" descr="osmoreg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785813"/>
            <a:ext cx="4500562" cy="5595937"/>
          </a:xfrm>
          <a:noFill/>
        </p:spPr>
      </p:pic>
      <p:sp>
        <p:nvSpPr>
          <p:cNvPr id="45060" name="Text Box 11"/>
          <p:cNvSpPr txBox="1">
            <a:spLocks noChangeArrowheads="1"/>
          </p:cNvSpPr>
          <p:nvPr/>
        </p:nvSpPr>
        <p:spPr bwMode="auto">
          <a:xfrm>
            <a:off x="2428875" y="0"/>
            <a:ext cx="50831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i="1">
                <a:solidFill>
                  <a:srgbClr val="FF0000"/>
                </a:solidFill>
              </a:rPr>
              <a:t>Osmunda regalis </a:t>
            </a:r>
            <a:r>
              <a:rPr lang="fr-FR" altLang="fr-FR" sz="2800">
                <a:solidFill>
                  <a:srgbClr val="FF0000"/>
                </a:solidFill>
              </a:rPr>
              <a:t>(</a:t>
            </a:r>
            <a:r>
              <a:rPr lang="fr-FR" altLang="fr-FR" sz="2800" i="1">
                <a:solidFill>
                  <a:srgbClr val="FF0000"/>
                </a:solidFill>
              </a:rPr>
              <a:t>Osmundaceae</a:t>
            </a:r>
            <a:r>
              <a:rPr lang="fr-FR" altLang="fr-FR" sz="280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93"/>
    </mc:Choice>
    <mc:Fallback xmlns="">
      <p:transition spd="slow" advTm="31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59" x="7356475" y="2413000"/>
          <p14:tracePt t="2866" x="7308850" y="2416175"/>
          <p14:tracePt t="2873" x="7261225" y="2416175"/>
          <p14:tracePt t="2889" x="7124700" y="2416175"/>
          <p14:tracePt t="2909" x="6794500" y="2416175"/>
          <p14:tracePt t="2922" x="6527800" y="2425700"/>
          <p14:tracePt t="2958" x="5800725" y="2457450"/>
          <p14:tracePt t="2990" x="5159375" y="2559050"/>
          <p14:tracePt t="3007" x="4832350" y="2644775"/>
          <p14:tracePt t="3023" x="4613275" y="2711450"/>
          <p14:tracePt t="3039" x="4448175" y="2759075"/>
          <p14:tracePt t="3056" x="4302125" y="2813050"/>
          <p14:tracePt t="3072" x="4165600" y="2870200"/>
          <p14:tracePt t="3089" x="4083050" y="2917825"/>
          <p14:tracePt t="3106" x="4025900" y="2946400"/>
          <p14:tracePt t="3122" x="3975100" y="2990850"/>
          <p14:tracePt t="3139" x="3949700" y="3022600"/>
          <p14:tracePt t="3156" x="3924300" y="3041650"/>
          <p14:tracePt t="3172" x="3917950" y="3051175"/>
          <p14:tracePt t="4945" x="3867150" y="3060700"/>
          <p14:tracePt t="4951" x="3797300" y="3060700"/>
          <p14:tracePt t="4959" x="3740150" y="3060700"/>
          <p14:tracePt t="4973" x="3644900" y="3067050"/>
          <p14:tracePt t="4989" x="3549650" y="3076575"/>
          <p14:tracePt t="5005" x="3444875" y="3082925"/>
          <p14:tracePt t="5039" x="3213100" y="3130550"/>
          <p14:tracePt t="5072" x="2930525" y="3171825"/>
          <p14:tracePt t="5089" x="2844800" y="3187700"/>
          <p14:tracePt t="5105" x="2759075" y="3213100"/>
          <p14:tracePt t="5122" x="2644775" y="3235325"/>
          <p14:tracePt t="5139" x="2571750" y="3248025"/>
          <p14:tracePt t="5156" x="2508250" y="3263900"/>
          <p14:tracePt t="5172" x="2422525" y="3298825"/>
          <p14:tracePt t="5188" x="2378075" y="3311525"/>
          <p14:tracePt t="5206" x="2330450" y="3324225"/>
          <p14:tracePt t="5222" x="2266950" y="3355975"/>
          <p14:tracePt t="5238" x="2228850" y="3368675"/>
          <p14:tracePt t="5255" x="2190750" y="3381375"/>
          <p14:tracePt t="5272" x="2149475" y="3400425"/>
          <p14:tracePt t="5289" x="2124075" y="3419475"/>
          <p14:tracePt t="5306" x="2095500" y="3429000"/>
          <p14:tracePt t="5322" x="2079625" y="3444875"/>
          <p14:tracePt t="5339" x="2070100" y="3451225"/>
          <p14:tracePt t="5355" x="2060575" y="3467100"/>
          <p14:tracePt t="5357" x="2054225" y="3470275"/>
          <p14:tracePt t="5372" x="2038350" y="3476625"/>
          <p14:tracePt t="5389" x="2028825" y="3479800"/>
          <p14:tracePt t="6226" x="2057400" y="3479800"/>
          <p14:tracePt t="6232" x="2105025" y="3476625"/>
          <p14:tracePt t="6240" x="2152650" y="3467100"/>
          <p14:tracePt t="6259" x="2238375" y="3451225"/>
          <p14:tracePt t="6272" x="2311400" y="3444875"/>
          <p14:tracePt t="6290" x="2397125" y="3438525"/>
          <p14:tracePt t="6322" x="2457450" y="3432175"/>
          <p14:tracePt t="6356" x="2489200" y="3432175"/>
          <p14:tracePt t="6372" x="2501900" y="3432175"/>
          <p14:tracePt t="6389" x="2517775" y="3432175"/>
          <p14:tracePt t="6406" x="2527300" y="3432175"/>
          <p14:tracePt t="6422" x="2536825" y="3432175"/>
          <p14:tracePt t="6439" x="2559050" y="3448050"/>
          <p14:tracePt t="6456" x="2562225" y="3457575"/>
          <p14:tracePt t="6472" x="2568575" y="3467100"/>
          <p14:tracePt t="6489" x="2578100" y="3482975"/>
          <p14:tracePt t="6505" x="2587625" y="3505200"/>
          <p14:tracePt t="6522" x="2600325" y="3533775"/>
          <p14:tracePt t="6539" x="2625725" y="3600450"/>
          <p14:tracePt t="6555" x="2641600" y="3663950"/>
          <p14:tracePt t="6572" x="2654300" y="3727450"/>
          <p14:tracePt t="6588" x="2682875" y="3829050"/>
          <p14:tracePt t="6605" x="2698750" y="3892550"/>
          <p14:tracePt t="6622" x="2711450" y="3946525"/>
          <p14:tracePt t="6638" x="2730500" y="4010025"/>
          <p14:tracePt t="6655" x="2762250" y="4048125"/>
          <p14:tracePt t="6672" x="2787650" y="4095750"/>
          <p14:tracePt t="6689" x="2841625" y="4162425"/>
          <p14:tracePt t="6705" x="2882900" y="4210050"/>
          <p14:tracePt t="6722" x="2911475" y="4251325"/>
          <p14:tracePt t="6738" x="2936875" y="4298950"/>
          <p14:tracePt t="6755" x="2952750" y="4324350"/>
          <p14:tracePt t="6772" x="2965450" y="4356100"/>
          <p14:tracePt t="6789" x="2981325" y="4384675"/>
          <p14:tracePt t="6805" x="2987675" y="4397375"/>
          <p14:tracePt t="6822" x="2987675" y="4406900"/>
          <p14:tracePt t="6838" x="2990850" y="4422775"/>
          <p14:tracePt t="6855" x="2990850" y="4432300"/>
          <p14:tracePt t="6872" x="2990850" y="4441825"/>
          <p14:tracePt t="6895" x="3003550" y="4441825"/>
          <p14:tracePt t="6916" x="3009900" y="4435475"/>
          <p14:tracePt t="6923" x="3013075" y="4429125"/>
          <p14:tracePt t="6939" x="3022600" y="4413250"/>
          <p14:tracePt t="6955" x="3035300" y="4375150"/>
          <p14:tracePt t="6972" x="3048000" y="4337050"/>
          <p14:tracePt t="6988" x="3076575" y="4257675"/>
          <p14:tracePt t="7005" x="3089275" y="4203700"/>
          <p14:tracePt t="7023" x="3108325" y="4130675"/>
          <p14:tracePt t="7038" x="3140075" y="4054475"/>
          <p14:tracePt t="7055" x="3175000" y="3933825"/>
          <p14:tracePt t="7072" x="3235325" y="3762375"/>
          <p14:tracePt t="7089" x="3267075" y="3654425"/>
          <p14:tracePt t="7105" x="3311525" y="3530600"/>
          <p14:tracePt t="7123" x="3359150" y="3394075"/>
          <p14:tracePt t="7139" x="3397250" y="3324225"/>
          <p14:tracePt t="7155" x="3409950" y="3286125"/>
          <p14:tracePt t="7172" x="3441700" y="3238500"/>
          <p14:tracePt t="7188" x="3476625" y="3190875"/>
          <p14:tracePt t="7205" x="3505200" y="3124200"/>
          <p14:tracePt t="7222" x="3549650" y="3028950"/>
          <p14:tracePt t="7239" x="3562350" y="2974975"/>
          <p14:tracePt t="7255" x="3575050" y="2930525"/>
          <p14:tracePt t="7273" x="3603625" y="2838450"/>
          <p14:tracePt t="7289" x="3616325" y="2774950"/>
          <p14:tracePt t="7305" x="3632200" y="2711450"/>
          <p14:tracePt t="7322" x="3651250" y="2638425"/>
          <p14:tracePt t="7339" x="3663950" y="2616200"/>
          <p14:tracePt t="7355" x="3663950" y="2578100"/>
          <p14:tracePt t="7372" x="3663950" y="2524125"/>
          <p14:tracePt t="7388" x="3651250" y="2470150"/>
          <p14:tracePt t="7405" x="3629025" y="2403475"/>
          <p14:tracePt t="7422" x="3578225" y="2308225"/>
          <p14:tracePt t="7438" x="3559175" y="2270125"/>
          <p14:tracePt t="7455" x="3546475" y="2225675"/>
          <p14:tracePt t="7472" x="3527425" y="2181225"/>
          <p14:tracePt t="7489" x="3527425" y="2159000"/>
          <p14:tracePt t="7505" x="3527425" y="2130425"/>
          <p14:tracePt t="7522" x="3527425" y="2114550"/>
          <p14:tracePt t="7538" x="3527425" y="2105025"/>
          <p14:tracePt t="7572" x="3517900" y="2105025"/>
          <p14:tracePt t="7589" x="3511550" y="2105025"/>
          <p14:tracePt t="7605" x="3508375" y="2105025"/>
          <p14:tracePt t="7622" x="3502025" y="2111375"/>
          <p14:tracePt t="7638" x="3498850" y="2124075"/>
          <p14:tracePt t="7655" x="3498850" y="2133600"/>
          <p14:tracePt t="7672" x="3498850" y="2152650"/>
          <p14:tracePt t="7689" x="3498850" y="2174875"/>
          <p14:tracePt t="7705" x="3498850" y="2203450"/>
          <p14:tracePt t="7722" x="3492500" y="2276475"/>
          <p14:tracePt t="7739" x="3486150" y="2311400"/>
          <p14:tracePt t="7756" x="3470275" y="2374900"/>
          <p14:tracePt t="7772" x="3454400" y="2406650"/>
          <p14:tracePt t="7788" x="3441700" y="2438400"/>
          <p14:tracePt t="7806" x="3422650" y="2486025"/>
          <p14:tracePt t="7822" x="3409950" y="2530475"/>
          <p14:tracePt t="7838" x="3390900" y="2568575"/>
          <p14:tracePt t="7856" x="3371850" y="2647950"/>
          <p14:tracePt t="7872" x="3371850" y="2679700"/>
          <p14:tracePt t="7888" x="3365500" y="2708275"/>
          <p14:tracePt t="7905" x="3352800" y="2743200"/>
          <p14:tracePt t="7922" x="3336925" y="2752725"/>
          <p14:tracePt t="7939" x="3324225" y="2784475"/>
          <p14:tracePt t="7956" x="3308350" y="2825750"/>
          <p14:tracePt t="7972" x="3295650" y="2847975"/>
          <p14:tracePt t="7988" x="3276600" y="2873375"/>
          <p14:tracePt t="8005" x="3260725" y="2914650"/>
          <p14:tracePt t="8021" x="3248025" y="2946400"/>
          <p14:tracePt t="8039" x="3235325" y="2968625"/>
          <p14:tracePt t="8055" x="3213100" y="3013075"/>
          <p14:tracePt t="8072" x="3200400" y="3035300"/>
          <p14:tracePt t="8088" x="3187700" y="3051175"/>
          <p14:tracePt t="8105" x="3171825" y="3086100"/>
          <p14:tracePt t="8122" x="3155950" y="3108325"/>
          <p14:tracePt t="8138" x="3143250" y="3140075"/>
          <p14:tracePt t="8155" x="3124200" y="3181350"/>
          <p14:tracePt t="8172" x="3114675" y="3203575"/>
          <p14:tracePt t="8188" x="3082925" y="3235325"/>
          <p14:tracePt t="8205" x="3063875" y="3270250"/>
          <p14:tracePt t="8222" x="3051175" y="3302000"/>
          <p14:tracePt t="8238" x="3032125" y="3327400"/>
          <p14:tracePt t="8255" x="3016250" y="3362325"/>
          <p14:tracePt t="8272" x="3006725" y="3378200"/>
          <p14:tracePt t="8288" x="2994025" y="3400425"/>
          <p14:tracePt t="8305" x="2971800" y="3435350"/>
          <p14:tracePt t="8322" x="2959100" y="3451225"/>
          <p14:tracePt t="8338" x="2949575" y="3479800"/>
          <p14:tracePt t="8355" x="2940050" y="3502025"/>
          <p14:tracePt t="8372" x="2933700" y="3530600"/>
          <p14:tracePt t="8388" x="2933700" y="3552825"/>
          <p14:tracePt t="8405" x="2933700" y="3594100"/>
          <p14:tracePt t="8422" x="2933700" y="3613150"/>
          <p14:tracePt t="8438" x="2921000" y="3644900"/>
          <p14:tracePt t="8455" x="2908300" y="3679825"/>
          <p14:tracePt t="8472" x="2898775" y="3711575"/>
          <p14:tracePt t="8489" x="2892425" y="3743325"/>
          <p14:tracePt t="8505" x="2879725" y="3775075"/>
          <p14:tracePt t="8521" x="2873375" y="3810000"/>
          <p14:tracePt t="8539" x="2854325" y="3876675"/>
          <p14:tracePt t="8555" x="2841625" y="3921125"/>
          <p14:tracePt t="8571" x="2828925" y="3952875"/>
          <p14:tracePt t="8589" x="2816225" y="3984625"/>
          <p14:tracePt t="8605" x="2797175" y="4016375"/>
          <p14:tracePt t="8621" x="2790825" y="4038600"/>
          <p14:tracePt t="8638" x="2787650" y="4054475"/>
          <p14:tracePt t="8655" x="2787650" y="4070350"/>
          <p14:tracePt t="8672" x="2787650" y="4079875"/>
          <p14:tracePt t="8689" x="2787650" y="4089400"/>
          <p14:tracePt t="9045" x="2765425" y="4095750"/>
          <p14:tracePt t="9052" x="2714625" y="4102100"/>
          <p14:tracePt t="9059" x="2676525" y="4117975"/>
          <p14:tracePt t="9072" x="2628900" y="4133850"/>
          <p14:tracePt t="9088" x="2466975" y="4194175"/>
          <p14:tracePt t="9105" x="2378075" y="4225925"/>
          <p14:tracePt t="9123" x="2266950" y="4305300"/>
          <p14:tracePt t="9155" x="2085975" y="4422775"/>
          <p14:tracePt t="9188" x="1876425" y="4518025"/>
          <p14:tracePt t="9205" x="1809750" y="4546600"/>
          <p14:tracePt t="9222" x="1695450" y="4594225"/>
          <p14:tracePt t="9238" x="1631950" y="4606925"/>
          <p14:tracePt t="9255" x="1574800" y="4619625"/>
          <p14:tracePt t="9272" x="1511300" y="4641850"/>
          <p14:tracePt t="9289" x="1489075" y="4641850"/>
          <p14:tracePt t="9305" x="1460500" y="4641850"/>
          <p14:tracePt t="9322" x="1419225" y="4632325"/>
          <p14:tracePt t="9338" x="1393825" y="4619625"/>
          <p14:tracePt t="9355" x="1368425" y="4587875"/>
          <p14:tracePt t="9371" x="1317625" y="4483100"/>
          <p14:tracePt t="9388" x="1276350" y="4394200"/>
          <p14:tracePt t="9405" x="1247775" y="4327525"/>
          <p14:tracePt t="9422" x="1219200" y="4235450"/>
          <p14:tracePt t="9438" x="1187450" y="4149725"/>
          <p14:tracePt t="9455" x="1171575" y="4086225"/>
          <p14:tracePt t="9472" x="1149350" y="3971925"/>
          <p14:tracePt t="9489" x="1143000" y="3898900"/>
          <p14:tracePt t="9505" x="1117600" y="3781425"/>
          <p14:tracePt t="9521" x="1092200" y="3571875"/>
          <p14:tracePt t="9539" x="1076325" y="3463925"/>
          <p14:tracePt t="9555" x="1066800" y="3359150"/>
          <p14:tracePt t="9571" x="1041400" y="3203575"/>
          <p14:tracePt t="9589" x="1041400" y="3143250"/>
          <p14:tracePt t="9605" x="1041400" y="3114675"/>
          <p14:tracePt t="9622" x="1041400" y="3086100"/>
          <p14:tracePt t="9638" x="1041400" y="3076575"/>
          <p14:tracePt t="9655" x="1041400" y="3067050"/>
          <p14:tracePt t="9672" x="1041400" y="3057525"/>
          <p14:tracePt t="10007" x="1085850" y="3057525"/>
          <p14:tracePt t="10014" x="1165225" y="3057525"/>
          <p14:tracePt t="10022" x="1244600" y="3048000"/>
          <p14:tracePt t="10038" x="1409700" y="3003550"/>
          <p14:tracePt t="10055" x="1663700" y="2873375"/>
          <p14:tracePt t="10072" x="1809750" y="2768600"/>
          <p14:tracePt t="10089" x="1908175" y="2654300"/>
          <p14:tracePt t="10105" x="2044700" y="2524125"/>
          <p14:tracePt t="10121" x="2139950" y="2447925"/>
          <p14:tracePt t="10139" x="2209800" y="2393950"/>
          <p14:tracePt t="10155" x="2311400" y="2324100"/>
          <p14:tracePt t="10171" x="2359025" y="2289175"/>
          <p14:tracePt t="10189" x="2409825" y="2238375"/>
          <p14:tracePt t="10205" x="2482850" y="2165350"/>
          <p14:tracePt t="10221" x="2524125" y="2117725"/>
          <p14:tracePt t="10238" x="2565400" y="2082800"/>
          <p14:tracePt t="10255" x="2603500" y="2032000"/>
          <p14:tracePt t="10271" x="2647950" y="1981200"/>
          <p14:tracePt t="10288" x="2673350" y="1943100"/>
          <p14:tracePt t="10305" x="2714625" y="1851025"/>
          <p14:tracePt t="10322" x="2727325" y="1803400"/>
          <p14:tracePt t="10338" x="2733675" y="1758950"/>
          <p14:tracePt t="10354" x="2733675" y="1698625"/>
          <p14:tracePt t="10372" x="2724150" y="1654175"/>
          <p14:tracePt t="10388" x="2711450" y="1616075"/>
          <p14:tracePt t="10405" x="2667000" y="1571625"/>
          <p14:tracePt t="10422" x="2635250" y="1546225"/>
          <p14:tracePt t="10438" x="2587625" y="1511300"/>
          <p14:tracePt t="10455" x="2508250" y="1476375"/>
          <p14:tracePt t="10472" x="2432050" y="1454150"/>
          <p14:tracePt t="10488" x="2346325" y="1438275"/>
          <p14:tracePt t="10505" x="2238375" y="1438275"/>
          <p14:tracePt t="10522" x="2187575" y="1438275"/>
          <p14:tracePt t="10538" x="2149475" y="1441450"/>
          <p14:tracePt t="10555" x="2079625" y="1470025"/>
          <p14:tracePt t="10572" x="2025650" y="1482725"/>
          <p14:tracePt t="10588" x="1968500" y="1495425"/>
          <p14:tracePt t="10605" x="1905000" y="1536700"/>
          <p14:tracePt t="10621" x="1873250" y="1546225"/>
          <p14:tracePt t="10638" x="1844675" y="1558925"/>
          <p14:tracePt t="10655" x="1800225" y="1577975"/>
          <p14:tracePt t="10671" x="1790700" y="1593850"/>
          <p14:tracePt t="10689" x="1768475" y="1619250"/>
          <p14:tracePt t="10705" x="1755775" y="1651000"/>
          <p14:tracePt t="10722" x="1733550" y="1676400"/>
          <p14:tracePt t="10738" x="1714500" y="1733550"/>
          <p14:tracePt t="10755" x="1701800" y="1762125"/>
          <p14:tracePt t="10771" x="1682750" y="1809750"/>
          <p14:tracePt t="10789" x="1663700" y="1851025"/>
          <p14:tracePt t="10805" x="1657350" y="1879600"/>
          <p14:tracePt t="10822" x="1657350" y="1924050"/>
          <p14:tracePt t="10838" x="1651000" y="1997075"/>
          <p14:tracePt t="10855" x="1651000" y="2054225"/>
          <p14:tracePt t="10872" x="1644650" y="2108200"/>
          <p14:tracePt t="10888" x="1644650" y="2168525"/>
          <p14:tracePt t="10905" x="1644650" y="2190750"/>
          <p14:tracePt t="10921" x="1644650" y="2228850"/>
          <p14:tracePt t="10938" x="1644650" y="2270125"/>
          <p14:tracePt t="10955" x="1644650" y="2311400"/>
          <p14:tracePt t="10972" x="1644650" y="2355850"/>
          <p14:tracePt t="10988" x="1644650" y="2419350"/>
          <p14:tracePt t="11005" x="1644650" y="2454275"/>
          <p14:tracePt t="11022" x="1644650" y="2492375"/>
          <p14:tracePt t="11038" x="1644650" y="2533650"/>
          <p14:tracePt t="11055" x="1644650" y="2562225"/>
          <p14:tracePt t="11072" x="1644650" y="2597150"/>
          <p14:tracePt t="11088" x="1644650" y="2654300"/>
          <p14:tracePt t="11105" x="1644650" y="2689225"/>
          <p14:tracePt t="11122" x="1647825" y="2727325"/>
          <p14:tracePt t="11138" x="1647825" y="2774950"/>
          <p14:tracePt t="11155" x="1654175" y="2797175"/>
          <p14:tracePt t="11172" x="1654175" y="2825750"/>
          <p14:tracePt t="11188" x="1654175" y="2867025"/>
          <p14:tracePt t="11205" x="1660525" y="2905125"/>
          <p14:tracePt t="11222" x="1666875" y="2949575"/>
          <p14:tracePt t="11239" x="1679575" y="3013075"/>
          <p14:tracePt t="11255" x="1698625" y="3051175"/>
          <p14:tracePt t="11272" x="1711325" y="3114675"/>
          <p14:tracePt t="11288" x="1724025" y="3165475"/>
          <p14:tracePt t="11305" x="1739900" y="3219450"/>
          <p14:tracePt t="11321" x="1758950" y="3286125"/>
          <p14:tracePt t="11338" x="1781175" y="3387725"/>
          <p14:tracePt t="11355" x="1797050" y="3441700"/>
          <p14:tracePt t="11372" x="1816100" y="3505200"/>
          <p14:tracePt t="11388" x="1816100" y="3527425"/>
          <p14:tracePt t="11405" x="1825625" y="3559175"/>
          <p14:tracePt t="11422" x="1831975" y="3578225"/>
          <p14:tracePt t="11438" x="1841500" y="3587750"/>
          <p14:tracePt t="11455" x="1851025" y="3603625"/>
          <p14:tracePt t="11758" x="1936750" y="3613150"/>
          <p14:tracePt t="11764" x="2063750" y="3622675"/>
          <p14:tracePt t="11772" x="2203450" y="3622675"/>
          <p14:tracePt t="11788" x="2670175" y="3622675"/>
          <p14:tracePt t="11805" x="3076575" y="3600450"/>
          <p14:tracePt t="11821" x="3765550" y="3508375"/>
          <p14:tracePt t="11839" x="4200525" y="3416300"/>
          <p14:tracePt t="11856" x="4759325" y="3317875"/>
          <p14:tracePt t="11873" x="5022850" y="3279775"/>
          <p14:tracePt t="11889" x="5251450" y="3260725"/>
          <p14:tracePt t="11905" x="5445125" y="3260725"/>
          <p14:tracePt t="11921" x="5708650" y="3263900"/>
          <p14:tracePt t="11938" x="5826125" y="3282950"/>
          <p14:tracePt t="11956" x="5937250" y="3305175"/>
          <p14:tracePt t="11971" x="6000750" y="3317875"/>
          <p14:tracePt t="11988" x="6067425" y="3340100"/>
          <p14:tracePt t="12006" x="6121400" y="3346450"/>
          <p14:tracePt t="12022" x="6143625" y="3346450"/>
          <p14:tracePt t="12038" x="6165850" y="3346450"/>
          <p14:tracePt t="12055" x="6181725" y="3346450"/>
          <p14:tracePt t="12071" x="6191250" y="3346450"/>
          <p14:tracePt t="12088" x="6194425" y="3346450"/>
          <p14:tracePt t="12121" x="6194425" y="3352800"/>
          <p14:tracePt t="12170" x="6194425" y="3349625"/>
          <p14:tracePt t="12177" x="6194425" y="3327400"/>
          <p14:tracePt t="12188" x="6194425" y="3292475"/>
          <p14:tracePt t="12205" x="6210300" y="3127375"/>
          <p14:tracePt t="12221" x="6229350" y="3032125"/>
          <p14:tracePt t="12238" x="6245225" y="2870200"/>
          <p14:tracePt t="12255" x="6254750" y="2673350"/>
          <p14:tracePt t="12271" x="6270625" y="2565400"/>
          <p14:tracePt t="12288" x="6280150" y="2460625"/>
          <p14:tracePt t="12305" x="6296025" y="2308225"/>
          <p14:tracePt t="12322" x="6296025" y="2235200"/>
          <p14:tracePt t="12338" x="6296025" y="2178050"/>
          <p14:tracePt t="12355" x="6296025" y="2060575"/>
          <p14:tracePt t="12372" x="6296025" y="1978025"/>
          <p14:tracePt t="12388" x="6296025" y="1905000"/>
          <p14:tracePt t="12404" x="6296025" y="1835150"/>
          <p14:tracePt t="12421" x="6296025" y="1797050"/>
          <p14:tracePt t="12438" x="6296025" y="1755775"/>
          <p14:tracePt t="12455" x="6296025" y="1682750"/>
          <p14:tracePt t="12471" x="6296025" y="1622425"/>
          <p14:tracePt t="12488" x="6296025" y="1565275"/>
          <p14:tracePt t="12505" x="6296025" y="1501775"/>
          <p14:tracePt t="12522" x="6308725" y="1479550"/>
          <p14:tracePt t="12538" x="6318250" y="1454150"/>
          <p14:tracePt t="12555" x="6337300" y="1425575"/>
          <p14:tracePt t="12571" x="6346825" y="1416050"/>
          <p14:tracePt t="12588" x="6362700" y="1400175"/>
          <p14:tracePt t="12605" x="6381750" y="1358900"/>
          <p14:tracePt t="12621" x="6394450" y="1320800"/>
          <p14:tracePt t="12638" x="6403975" y="1295400"/>
          <p14:tracePt t="12655" x="6403975" y="1270000"/>
          <p14:tracePt t="12671" x="6403975" y="1260475"/>
          <p14:tracePt t="12688" x="6397625" y="1257300"/>
          <p14:tracePt t="12706" x="6378575" y="1257300"/>
          <p14:tracePt t="12722" x="6350000" y="1257300"/>
          <p14:tracePt t="12738" x="6318250" y="1260475"/>
          <p14:tracePt t="12755" x="6245225" y="1292225"/>
          <p14:tracePt t="12772" x="6169025" y="1323975"/>
          <p14:tracePt t="12788" x="6080125" y="1365250"/>
          <p14:tracePt t="12805" x="5953125" y="1403350"/>
          <p14:tracePt t="12821" x="5842000" y="1447800"/>
          <p14:tracePt t="12839" x="5686425" y="1489075"/>
          <p14:tracePt t="12855" x="5610225" y="1511300"/>
          <p14:tracePt t="12872" x="5540375" y="1549400"/>
          <p14:tracePt t="12888" x="5473700" y="1593850"/>
          <p14:tracePt t="12905" x="5426075" y="1622425"/>
          <p14:tracePt t="12922" x="5387975" y="1641475"/>
          <p14:tracePt t="12939" x="5330825" y="1679575"/>
          <p14:tracePt t="12955" x="5289550" y="1704975"/>
          <p14:tracePt t="12972" x="5264150" y="1736725"/>
          <p14:tracePt t="12988" x="5222875" y="1768475"/>
          <p14:tracePt t="13004" x="5203825" y="1793875"/>
          <p14:tracePt t="13022" x="5178425" y="1819275"/>
          <p14:tracePt t="13038" x="5149850" y="1860550"/>
          <p14:tracePt t="13054" x="5114925" y="1898650"/>
          <p14:tracePt t="13072" x="5086350" y="1955800"/>
          <p14:tracePt t="13088" x="5032375" y="2035175"/>
          <p14:tracePt t="13104" x="4981575" y="2085975"/>
          <p14:tracePt t="13122" x="4937125" y="2146300"/>
          <p14:tracePt t="13138" x="4873625" y="2266950"/>
          <p14:tracePt t="13154" x="4841875" y="2352675"/>
          <p14:tracePt t="13172" x="4800600" y="2432050"/>
          <p14:tracePt t="13188" x="4746625" y="2549525"/>
          <p14:tracePt t="13205" x="4714875" y="2638425"/>
          <p14:tracePt t="13221" x="4654550" y="2740025"/>
          <p14:tracePt t="13238" x="4581525" y="2882900"/>
          <p14:tracePt t="13255" x="4540250" y="2971800"/>
          <p14:tracePt t="13271" x="4495800" y="3082925"/>
          <p14:tracePt t="13288" x="4429125" y="3254375"/>
          <p14:tracePt t="13304" x="4387850" y="3343275"/>
          <p14:tracePt t="13322" x="4356100" y="3419475"/>
          <p14:tracePt t="13338" x="4298950" y="3559175"/>
          <p14:tracePt t="13355" x="4276725" y="3635375"/>
          <p14:tracePt t="13371" x="4254500" y="3711575"/>
          <p14:tracePt t="13389" x="4232275" y="3835400"/>
          <p14:tracePt t="13405" x="4216400" y="3940175"/>
          <p14:tracePt t="13422" x="4206875" y="4083050"/>
          <p14:tracePt t="13438" x="4191000" y="4156075"/>
          <p14:tracePt t="13455" x="4191000" y="4216400"/>
          <p14:tracePt t="13472" x="4191000" y="4302125"/>
          <p14:tracePt t="13488" x="4191000" y="4352925"/>
          <p14:tracePt t="13504" x="4191000" y="4413250"/>
          <p14:tracePt t="13522" x="4191000" y="4498975"/>
          <p14:tracePt t="13538" x="4191000" y="4527550"/>
          <p14:tracePt t="13555" x="4191000" y="4556125"/>
          <p14:tracePt t="14000" x="4191000" y="4600575"/>
          <p14:tracePt t="14007" x="4191000" y="4670425"/>
          <p14:tracePt t="14022" x="4197350" y="4775200"/>
          <p14:tracePt t="14038" x="4197350" y="4857750"/>
          <p14:tracePt t="14071" x="4238625" y="5140325"/>
          <p14:tracePt t="14106" x="4286250" y="5384800"/>
          <p14:tracePt t="14122" x="4305300" y="5502275"/>
          <p14:tracePt t="14138" x="4321175" y="5597525"/>
          <p14:tracePt t="14154" x="4333875" y="5673725"/>
          <p14:tracePt t="14172" x="4362450" y="5746750"/>
          <p14:tracePt t="14188" x="4375150" y="5791200"/>
          <p14:tracePt t="14205" x="4391025" y="5835650"/>
          <p14:tracePt t="14221" x="4403725" y="5864225"/>
          <p14:tracePt t="14238" x="4403725" y="5895975"/>
          <p14:tracePt t="14256" x="4403725" y="5927725"/>
          <p14:tracePt t="14271" x="4403725" y="5956300"/>
          <p14:tracePt t="14288" x="4403725" y="5978525"/>
          <p14:tracePt t="14305" x="4403725" y="6007100"/>
          <p14:tracePt t="14321" x="4403725" y="6016625"/>
          <p14:tracePt t="14338" x="4403725" y="6026150"/>
          <p14:tracePt t="14355" x="4403725" y="6038850"/>
          <p14:tracePt t="14371" x="4403725" y="6051550"/>
          <p14:tracePt t="14405" x="4403725" y="6061075"/>
          <p14:tracePt t="14421" x="4416425" y="6064250"/>
          <p14:tracePt t="14437" x="4425950" y="6070600"/>
          <p14:tracePt t="14455" x="4438650" y="6080125"/>
          <p14:tracePt t="14471" x="4448175" y="6080125"/>
          <p14:tracePt t="14488" x="4470400" y="6083300"/>
          <p14:tracePt t="14504" x="4498975" y="6089650"/>
          <p14:tracePt t="14521" x="4527550" y="6089650"/>
          <p14:tracePt t="14538" x="4556125" y="6102350"/>
          <p14:tracePt t="14554" x="4629150" y="6121400"/>
          <p14:tracePt t="14571" x="4689475" y="6127750"/>
          <p14:tracePt t="14588" x="4752975" y="6143625"/>
          <p14:tracePt t="14604" x="4845050" y="6172200"/>
          <p14:tracePt t="14621" x="4924425" y="6200775"/>
          <p14:tracePt t="14637" x="5045075" y="6235700"/>
          <p14:tracePt t="14654" x="5172075" y="6292850"/>
          <p14:tracePt t="14671" x="5238750" y="6315075"/>
          <p14:tracePt t="14688" x="5305425" y="6343650"/>
          <p14:tracePt t="14704" x="5432425" y="6391275"/>
          <p14:tracePt t="14721" x="5518150" y="6416675"/>
          <p14:tracePt t="14737" x="5581650" y="6429375"/>
          <p14:tracePt t="14755" x="5635625" y="6429375"/>
          <p14:tracePt t="14771" x="5657850" y="6429375"/>
          <p14:tracePt t="14788" x="5680075" y="6429375"/>
          <p14:tracePt t="14804" x="5721350" y="6429375"/>
          <p14:tracePt t="14822" x="5765800" y="6419850"/>
          <p14:tracePt t="14838" x="5829300" y="6394450"/>
          <p14:tracePt t="14855" x="5867400" y="6381750"/>
          <p14:tracePt t="14871" x="5905500" y="6375400"/>
          <p14:tracePt t="14888" x="5927725" y="6369050"/>
          <p14:tracePt t="14905" x="5962650" y="6353175"/>
          <p14:tracePt t="14921" x="5978525" y="6334125"/>
          <p14:tracePt t="14939" x="6007100" y="6318250"/>
          <p14:tracePt t="14955" x="6016625" y="6308725"/>
          <p14:tracePt t="14971" x="6038850" y="6299200"/>
          <p14:tracePt t="14988" x="6073775" y="6273800"/>
          <p14:tracePt t="15004" x="6115050" y="6254750"/>
          <p14:tracePt t="15021" x="6153150" y="6235700"/>
          <p14:tracePt t="15038" x="6210300" y="6194425"/>
          <p14:tracePt t="15054" x="6242050" y="6169025"/>
          <p14:tracePt t="15071" x="6267450" y="6130925"/>
          <p14:tracePt t="15088" x="6308725" y="6067425"/>
          <p14:tracePt t="15104" x="6321425" y="6019800"/>
          <p14:tracePt t="15121" x="6334125" y="5981700"/>
          <p14:tracePt t="15138" x="6350000" y="5940425"/>
          <p14:tracePt t="15155" x="6356350" y="5924550"/>
          <p14:tracePt t="15171" x="6356350" y="5908675"/>
          <p14:tracePt t="15188" x="6356350" y="5895975"/>
          <p14:tracePt t="15204" x="6356350" y="5889625"/>
          <p14:tracePt t="15221" x="6356350" y="5883275"/>
          <p14:tracePt t="15237" x="6372225" y="5870575"/>
          <p14:tracePt t="15254" x="6378575" y="5854700"/>
          <p14:tracePt t="15271" x="6388100" y="5838825"/>
          <p14:tracePt t="15287" x="6400800" y="5781675"/>
          <p14:tracePt t="15305" x="6400800" y="5737225"/>
          <p14:tracePt t="15321" x="6407150" y="5702300"/>
          <p14:tracePt t="15337" x="6413500" y="5654675"/>
          <p14:tracePt t="15354" x="6426200" y="5629275"/>
          <p14:tracePt t="15371" x="6426200" y="5600700"/>
          <p14:tracePt t="15388" x="6426200" y="5546725"/>
          <p14:tracePt t="15404" x="6432550" y="5492750"/>
          <p14:tracePt t="15421" x="6438900" y="5419725"/>
          <p14:tracePt t="15438" x="6448425" y="5321300"/>
          <p14:tracePt t="15454" x="6461125" y="5257800"/>
          <p14:tracePt t="15471" x="6473825" y="5194300"/>
          <p14:tracePt t="15488" x="6508750" y="5060950"/>
          <p14:tracePt t="15505" x="6524625" y="4953000"/>
          <p14:tracePt t="15521" x="6524625" y="4860925"/>
          <p14:tracePt t="15524" x="6524625" y="4791075"/>
          <p14:tracePt t="15538" x="6524625" y="4619625"/>
          <p14:tracePt t="15555" x="6524625" y="4438650"/>
          <p14:tracePt t="15571" x="6518275" y="4210050"/>
          <p14:tracePt t="15590" x="6518275" y="3870325"/>
          <p14:tracePt t="15606" x="6508750" y="3632200"/>
          <p14:tracePt t="15623" x="6480175" y="3378200"/>
          <p14:tracePt t="15638" x="6461125" y="3203575"/>
          <p14:tracePt t="15654" x="6445250" y="3054350"/>
          <p14:tracePt t="15672" x="6419850" y="2854325"/>
          <p14:tracePt t="15687" x="6391275" y="2701925"/>
          <p14:tracePt t="15705" x="6375400" y="2571750"/>
          <p14:tracePt t="15722" x="6350000" y="2438400"/>
          <p14:tracePt t="15738" x="6334125" y="2343150"/>
          <p14:tracePt t="15754" x="6334125" y="2251075"/>
          <p14:tracePt t="15772" x="6327775" y="2152650"/>
          <p14:tracePt t="15787" x="6315075" y="2089150"/>
          <p14:tracePt t="15804" x="6315075" y="2019300"/>
          <p14:tracePt t="15822" x="6299200" y="1854200"/>
          <p14:tracePt t="15838" x="6289675" y="1771650"/>
          <p14:tracePt t="15854" x="6283325" y="1708150"/>
          <p14:tracePt t="15872" x="6283325" y="1593850"/>
          <p14:tracePt t="15888" x="6283325" y="1492250"/>
          <p14:tracePt t="15905" x="6276975" y="1397000"/>
          <p14:tracePt t="15921" x="6261100" y="1289050"/>
          <p14:tracePt t="15938" x="6235700" y="1203325"/>
          <p14:tracePt t="15955" x="6223000" y="1117600"/>
          <p14:tracePt t="15971" x="6194425" y="1022350"/>
          <p14:tracePt t="15988" x="6169025" y="977900"/>
          <p14:tracePt t="16004" x="6156325" y="952500"/>
          <p14:tracePt t="16021" x="6140450" y="933450"/>
          <p14:tracePt t="16037" x="6130925" y="927100"/>
          <p14:tracePt t="16054" x="6115050" y="927100"/>
          <p14:tracePt t="16071" x="6102350" y="927100"/>
          <p14:tracePt t="16088" x="6092825" y="927100"/>
          <p14:tracePt t="16105" x="6080125" y="927100"/>
          <p14:tracePt t="16121" x="6061075" y="936625"/>
          <p14:tracePt t="16137" x="6051550" y="949325"/>
          <p14:tracePt t="16154" x="6038850" y="971550"/>
          <p14:tracePt t="16171" x="6019800" y="1028700"/>
          <p14:tracePt t="16188" x="6003925" y="1054100"/>
          <p14:tracePt t="16205" x="5991225" y="1085850"/>
          <p14:tracePt t="16221" x="5975350" y="1111250"/>
          <p14:tracePt t="16237" x="5962650" y="1127125"/>
          <p14:tracePt t="16255" x="5946775" y="1139825"/>
          <p14:tracePt t="16271" x="5934075" y="1152525"/>
          <p14:tracePt t="16287" x="5934075" y="1162050"/>
          <p14:tracePt t="16304" x="5921375" y="1177925"/>
          <p14:tracePt t="16321" x="5918200" y="1184275"/>
          <p14:tracePt t="19418" x="5838825" y="1190625"/>
          <p14:tracePt t="19425" x="5692775" y="1212850"/>
          <p14:tracePt t="19438" x="5365750" y="1257300"/>
          <p14:tracePt t="19454" x="4956175" y="1282700"/>
          <p14:tracePt t="19475" x="4222750" y="1308100"/>
          <p14:tracePt t="19492" x="3746500" y="1282700"/>
          <p14:tracePt t="19512" x="3051175" y="1244600"/>
          <p14:tracePt t="19539" x="2330450" y="1209675"/>
          <p14:tracePt t="19572" x="1885950" y="1225550"/>
          <p14:tracePt t="19574" x="1806575" y="1235075"/>
          <p14:tracePt t="19589" x="1689100" y="1250950"/>
          <p14:tracePt t="19605" x="1641475" y="1270000"/>
          <p14:tracePt t="19621" x="1616075" y="1295400"/>
          <p14:tracePt t="19637" x="1616075" y="1343025"/>
          <p14:tracePt t="19654" x="1673225" y="1403350"/>
          <p14:tracePt t="19671" x="1854200" y="1508125"/>
          <p14:tracePt t="19687" x="2400300" y="1704975"/>
          <p14:tracePt t="19705" x="2863850" y="1825625"/>
          <p14:tracePt t="19723" x="3600450" y="1936750"/>
          <p14:tracePt t="19739" x="4178300" y="1993900"/>
          <p14:tracePt t="19755" x="4708525" y="2051050"/>
          <p14:tracePt t="19773" x="5448300" y="2089150"/>
          <p14:tracePt t="19789" x="5873750" y="2101850"/>
          <p14:tracePt t="19805" x="6207125" y="2114550"/>
          <p14:tracePt t="19821" x="6451600" y="2114550"/>
          <p14:tracePt t="19837" x="6807200" y="2114550"/>
          <p14:tracePt t="19854" x="6988175" y="2114550"/>
          <p14:tracePt t="19871" x="7172325" y="2098675"/>
          <p14:tracePt t="19887" x="7439025" y="2060575"/>
          <p14:tracePt t="19904" x="7572375" y="2016125"/>
          <p14:tracePt t="19921" x="7705725" y="1955800"/>
          <p14:tracePt t="19937" x="7835900" y="1882775"/>
          <p14:tracePt t="19954" x="7905750" y="1825625"/>
          <p14:tracePt t="19971" x="7953375" y="1793875"/>
          <p14:tracePt t="19987" x="7997825" y="1749425"/>
          <p14:tracePt t="20004" x="8026400" y="1692275"/>
          <p14:tracePt t="20021" x="8042275" y="1628775"/>
          <p14:tracePt t="20038" x="8035925" y="1508125"/>
          <p14:tracePt t="20054" x="8016875" y="1454150"/>
          <p14:tracePt t="20071" x="7972425" y="1393825"/>
          <p14:tracePt t="20073" x="7947025" y="1355725"/>
          <p14:tracePt t="20087" x="7861300" y="1270000"/>
          <p14:tracePt t="20104" x="7766050" y="1174750"/>
          <p14:tracePt t="20121" x="7626350" y="1044575"/>
          <p14:tracePt t="20137" x="7502525" y="965200"/>
          <p14:tracePt t="20155" x="7356475" y="901700"/>
          <p14:tracePt t="20172" x="7121525" y="828675"/>
          <p14:tracePt t="20188" x="6934200" y="800100"/>
          <p14:tracePt t="20204" x="6788150" y="800100"/>
          <p14:tracePt t="20221" x="6565900" y="822325"/>
          <p14:tracePt t="20238" x="6435725" y="841375"/>
          <p14:tracePt t="20254" x="6337300" y="873125"/>
          <p14:tracePt t="20271" x="6124575" y="917575"/>
          <p14:tracePt t="20287" x="5994400" y="962025"/>
          <p14:tracePt t="20304" x="5873750" y="996950"/>
          <p14:tracePt t="20321" x="5657850" y="1057275"/>
          <p14:tracePt t="20337" x="5537200" y="1101725"/>
          <p14:tracePt t="20354" x="5426075" y="1152525"/>
          <p14:tracePt t="20371" x="5283200" y="1228725"/>
          <p14:tracePt t="20387" x="5175250" y="1270000"/>
          <p14:tracePt t="20404" x="5083175" y="1330325"/>
          <p14:tracePt t="20420" x="4981575" y="1406525"/>
          <p14:tracePt t="20437" x="4908550" y="1470025"/>
          <p14:tracePt t="20454" x="4835525" y="1555750"/>
          <p14:tracePt t="20470" x="4752975" y="1698625"/>
          <p14:tracePt t="20487" x="4708525" y="1828800"/>
          <p14:tracePt t="20504" x="4670425" y="1981200"/>
          <p14:tracePt t="20521" x="4660900" y="2235200"/>
          <p14:tracePt t="20538" x="4667250" y="2428875"/>
          <p14:tracePt t="20555" x="4686300" y="2622550"/>
          <p14:tracePt t="20571" x="4724400" y="2924175"/>
          <p14:tracePt t="20587" x="4743450" y="3130550"/>
          <p14:tracePt t="20604" x="4762500" y="3302000"/>
          <p14:tracePt t="20621" x="4797425" y="3524250"/>
          <p14:tracePt t="20637" x="4813300" y="3609975"/>
          <p14:tracePt t="20654" x="4826000" y="3654425"/>
          <p14:tracePt t="20671" x="4832350" y="3673475"/>
          <p14:tracePt t="20962" x="4743450" y="3683000"/>
          <p14:tracePt t="20970" x="4632325" y="3683000"/>
          <p14:tracePt t="20976" x="4518025" y="3683000"/>
          <p14:tracePt t="20987" x="4403725" y="3683000"/>
          <p14:tracePt t="21005" x="4003675" y="3635375"/>
          <p14:tracePt t="21020" x="3765550" y="3575050"/>
          <p14:tracePt t="21037" x="3514725" y="3505200"/>
          <p14:tracePt t="21054" x="3209925" y="3371850"/>
          <p14:tracePt t="21071" x="3019425" y="3305175"/>
          <p14:tracePt t="21088" x="2886075" y="3241675"/>
          <p14:tracePt t="21107" x="2778125" y="3187700"/>
          <p14:tracePt t="21120" x="2749550" y="3171825"/>
          <p14:tracePt t="21137" x="2730500" y="3140075"/>
          <p14:tracePt t="21154" x="2724150" y="3067050"/>
          <p14:tracePt t="21170" x="2733675" y="3003550"/>
          <p14:tracePt t="21190" x="2787650" y="2886075"/>
          <p14:tracePt t="21204" x="2838450" y="2797175"/>
          <p14:tracePt t="21220" x="2892425" y="2724150"/>
          <p14:tracePt t="21237" x="2924175" y="2647950"/>
          <p14:tracePt t="21254" x="2974975" y="2549525"/>
          <p14:tracePt t="21270" x="2987675" y="2505075"/>
          <p14:tracePt t="21288" x="2994025" y="2460625"/>
          <p14:tracePt t="21304" x="2990850" y="2419350"/>
          <p14:tracePt t="21321" x="2981325" y="2403475"/>
          <p14:tracePt t="21337" x="2971800" y="2393950"/>
          <p14:tracePt t="21354" x="2959100" y="2390775"/>
          <p14:tracePt t="21370" x="2943225" y="2390775"/>
          <p14:tracePt t="21387" x="2936875" y="2390775"/>
          <p14:tracePt t="21425" x="2936875" y="2397125"/>
          <p14:tracePt t="21437" x="2936875" y="2400300"/>
          <p14:tracePt t="21454" x="2940050" y="2422525"/>
          <p14:tracePt t="21470" x="2955925" y="2444750"/>
          <p14:tracePt t="21487" x="2968625" y="2489200"/>
          <p14:tracePt t="21504" x="2987675" y="2552700"/>
          <p14:tracePt t="21520" x="3003550" y="2606675"/>
          <p14:tracePt t="21538" x="3032125" y="2711450"/>
          <p14:tracePt t="21554" x="3048000" y="2806700"/>
          <p14:tracePt t="21570" x="3063875" y="2892425"/>
          <p14:tracePt t="21588" x="3086100" y="3035300"/>
          <p14:tracePt t="21604" x="3114675" y="3200400"/>
          <p14:tracePt t="21621" x="3121025" y="3336925"/>
          <p14:tracePt t="21637" x="3121025" y="3486150"/>
          <p14:tracePt t="21654" x="3089275" y="3752850"/>
          <p14:tracePt t="21670" x="3063875" y="3892550"/>
          <p14:tracePt t="21687" x="3000375" y="4095750"/>
          <p14:tracePt t="21704" x="2955925" y="4229100"/>
          <p14:tracePt t="21720" x="2898775" y="4321175"/>
          <p14:tracePt t="21737" x="2816225" y="4441825"/>
          <p14:tracePt t="21753" x="2768600" y="4521200"/>
          <p14:tracePt t="21771" x="2711450" y="4603750"/>
          <p14:tracePt t="21787" x="2647950" y="4683125"/>
          <p14:tracePt t="21804" x="2622550" y="4714875"/>
          <p14:tracePt t="21821" x="2593975" y="4733925"/>
          <p14:tracePt t="21837" x="2578100" y="4743450"/>
          <p14:tracePt t="21854" x="2568575" y="4743450"/>
          <p14:tracePt t="21871" x="2568575" y="4730750"/>
          <p14:tracePt t="21887" x="2600325" y="4638675"/>
          <p14:tracePt t="21904" x="2660650" y="4524375"/>
          <p14:tracePt t="21920" x="2733675" y="4378325"/>
          <p14:tracePt t="21937" x="2851150" y="4181475"/>
          <p14:tracePt t="21954" x="2930525" y="4076700"/>
          <p14:tracePt t="21971" x="3006725" y="3971925"/>
          <p14:tracePt t="21987" x="3121025" y="3806825"/>
          <p14:tracePt t="22004" x="3197225" y="3724275"/>
          <p14:tracePt t="22021" x="3267075" y="3660775"/>
          <p14:tracePt t="22037" x="3378200" y="3514725"/>
          <p14:tracePt t="22054" x="3451225" y="3378200"/>
          <p14:tracePt t="22071" x="3482975" y="3289300"/>
          <p14:tracePt t="22074" x="3505200" y="3260725"/>
          <p14:tracePt t="22087" x="3521075" y="3197225"/>
          <p14:tracePt t="22104" x="3533775" y="3111500"/>
          <p14:tracePt t="22120" x="3543300" y="3016250"/>
          <p14:tracePt t="22137" x="3543300" y="2908300"/>
          <p14:tracePt t="22154" x="3543300" y="2851150"/>
          <p14:tracePt t="22170" x="3543300" y="2797175"/>
          <p14:tracePt t="22187" x="3543300" y="2736850"/>
          <p14:tracePt t="22204" x="3543300" y="2714625"/>
          <p14:tracePt t="22221" x="3543300" y="2698750"/>
          <p14:tracePt t="22237" x="3543300" y="2689225"/>
          <p14:tracePt t="22254" x="3536950" y="2689225"/>
          <p14:tracePt t="22270" x="3527425" y="2689225"/>
          <p14:tracePt t="22287" x="3505200" y="2698750"/>
          <p14:tracePt t="22303" x="3495675" y="2708275"/>
          <p14:tracePt t="22320" x="3486150" y="2717800"/>
          <p14:tracePt t="22337" x="3460750" y="2733675"/>
          <p14:tracePt t="22354" x="3435350" y="2749550"/>
          <p14:tracePt t="22371" x="3394075" y="2781300"/>
          <p14:tracePt t="22387" x="3349625" y="2832100"/>
          <p14:tracePt t="22404" x="3286125" y="2914650"/>
          <p14:tracePt t="22421" x="3159125" y="3022600"/>
          <p14:tracePt t="22437" x="3076575" y="3098800"/>
          <p14:tracePt t="22454" x="3009900" y="3190875"/>
          <p14:tracePt t="22471" x="2898775" y="3336925"/>
          <p14:tracePt t="22487" x="2851150" y="3416300"/>
          <p14:tracePt t="22504" x="2784475" y="3489325"/>
          <p14:tracePt t="22520" x="2679700" y="3603625"/>
          <p14:tracePt t="22537" x="2593975" y="3698875"/>
          <p14:tracePt t="22554" x="2517775" y="3781425"/>
          <p14:tracePt t="22570" x="2400300" y="3905250"/>
          <p14:tracePt t="22587" x="2336800" y="3978275"/>
          <p14:tracePt t="22604" x="2263775" y="4054475"/>
          <p14:tracePt t="22606" x="2222500" y="4086225"/>
          <p14:tracePt t="22621" x="2174875" y="4156075"/>
          <p14:tracePt t="22637" x="2120900" y="4225925"/>
          <p14:tracePt t="22654" x="2095500" y="4264025"/>
          <p14:tracePt t="22670" x="2051050" y="4308475"/>
          <p14:tracePt t="22687" x="2032000" y="4333875"/>
          <p14:tracePt t="22704" x="2016125" y="4349750"/>
          <p14:tracePt t="22720" x="2000250" y="4365625"/>
          <p14:tracePt t="22737" x="1997075" y="4375150"/>
          <p14:tracePt t="22770" x="2009775" y="4371975"/>
          <p14:tracePt t="22787" x="2063750" y="4352925"/>
          <p14:tracePt t="22804" x="2146300" y="4286250"/>
          <p14:tracePt t="22820" x="2289175" y="4175125"/>
          <p14:tracePt t="22837" x="2397125" y="4089400"/>
          <p14:tracePt t="22853" x="2533650" y="3987800"/>
          <p14:tracePt t="22871" x="2714625" y="3835400"/>
          <p14:tracePt t="22887" x="2828925" y="3746500"/>
          <p14:tracePt t="22904" x="2955925" y="3644900"/>
          <p14:tracePt t="22921" x="3143250" y="3530600"/>
          <p14:tracePt t="22937" x="3225800" y="3463925"/>
          <p14:tracePt t="22955" x="3346450" y="3308350"/>
          <p14:tracePt t="22971" x="3422650" y="3225800"/>
          <p14:tracePt t="22987" x="3479800" y="3143250"/>
          <p14:tracePt t="23004" x="3562350" y="3013075"/>
          <p14:tracePt t="23021" x="3609975" y="2921000"/>
          <p14:tracePt t="23037" x="3641725" y="2844800"/>
          <p14:tracePt t="23054" x="3667125" y="2768600"/>
          <p14:tracePt t="23070" x="3689350" y="2724150"/>
          <p14:tracePt t="23087" x="3698875" y="2701925"/>
          <p14:tracePt t="23104" x="3717925" y="2644775"/>
          <p14:tracePt t="23120" x="3717925" y="2622550"/>
          <p14:tracePt t="23137" x="3717925" y="2600325"/>
          <p14:tracePt t="23154" x="3717925" y="2584450"/>
          <p14:tracePt t="23190" x="3711575" y="2584450"/>
          <p14:tracePt t="23204" x="3702050" y="2590800"/>
          <p14:tracePt t="23220" x="3692525" y="2600325"/>
          <p14:tracePt t="23237" x="3676650" y="2616200"/>
          <p14:tracePt t="23254" x="3641725" y="2635250"/>
          <p14:tracePt t="23270" x="3609975" y="2657475"/>
          <p14:tracePt t="23287" x="3584575" y="2689225"/>
          <p14:tracePt t="23304" x="3521075" y="2778125"/>
          <p14:tracePt t="23320" x="3460750" y="2867025"/>
          <p14:tracePt t="23337" x="3432175" y="2936875"/>
          <p14:tracePt t="23353" x="3381375" y="3032125"/>
          <p14:tracePt t="23371" x="3343275" y="3101975"/>
          <p14:tracePt t="23387" x="3305175" y="3168650"/>
          <p14:tracePt t="23403" x="3267075" y="3254375"/>
          <p14:tracePt t="23420" x="3248025" y="3311525"/>
          <p14:tracePt t="23437" x="3235325" y="3355975"/>
          <p14:tracePt t="23454" x="3200400" y="3438525"/>
          <p14:tracePt t="23470" x="3159125" y="3517900"/>
          <p14:tracePt t="23487" x="3130550" y="3594100"/>
          <p14:tracePt t="23504" x="3073400" y="3711575"/>
          <p14:tracePt t="23521" x="3019425" y="3784600"/>
          <p14:tracePt t="23537" x="2968625" y="3873500"/>
          <p14:tracePt t="23553" x="2879725" y="4006850"/>
          <p14:tracePt t="23570" x="2822575" y="4089400"/>
          <p14:tracePt t="23587" x="2765425" y="4159250"/>
          <p14:tracePt t="23604" x="2689225" y="4260850"/>
          <p14:tracePt t="23620" x="2641600" y="4330700"/>
          <p14:tracePt t="23638" x="2562225" y="4441825"/>
          <p14:tracePt t="23653" x="2524125" y="4479925"/>
          <p14:tracePt t="23671" x="2498725" y="4521200"/>
          <p14:tracePt t="23687" x="2466975" y="4546600"/>
          <p14:tracePt t="23704" x="2441575" y="4587875"/>
          <p14:tracePt t="23720" x="2432050" y="4603750"/>
          <p14:tracePt t="23738" x="2409825" y="4625975"/>
          <p14:tracePt t="23754" x="2400300" y="4635500"/>
          <p14:tracePt t="23770" x="2400300" y="4645025"/>
          <p14:tracePt t="23787" x="2400300" y="4654550"/>
          <p14:tracePt t="23854" x="2406650" y="4648200"/>
          <p14:tracePt t="23860" x="2413000" y="4645025"/>
          <p14:tracePt t="23871" x="2416175" y="4638675"/>
          <p14:tracePt t="23888" x="2438400" y="4619625"/>
          <p14:tracePt t="23904" x="2454275" y="4600575"/>
          <p14:tracePt t="23920" x="2486025" y="4568825"/>
          <p14:tracePt t="23937" x="2530475" y="4464050"/>
          <p14:tracePt t="23953" x="2571750" y="4394200"/>
          <p14:tracePt t="23970" x="2597150" y="4337050"/>
          <p14:tracePt t="23987" x="2679700" y="4206875"/>
          <p14:tracePt t="24004" x="2740025" y="4114800"/>
          <p14:tracePt t="24020" x="2768600" y="4048125"/>
          <p14:tracePt t="24037" x="2819400" y="3959225"/>
          <p14:tracePt t="24053" x="2844800" y="3914775"/>
          <p14:tracePt t="24070" x="2882900" y="3844925"/>
          <p14:tracePt t="24087" x="2927350" y="3759200"/>
          <p14:tracePt t="24104" x="2946400" y="3711575"/>
          <p14:tracePt t="24120" x="2965450" y="3673475"/>
          <p14:tracePt t="24137" x="2984500" y="3619500"/>
          <p14:tracePt t="24154" x="2994025" y="3594100"/>
          <p14:tracePt t="24170" x="3013075" y="3571875"/>
          <p14:tracePt t="24188" x="3019425" y="3530600"/>
          <p14:tracePt t="24204" x="3019425" y="3502025"/>
          <p14:tracePt t="24220" x="3019425" y="3486150"/>
          <p14:tracePt t="24237" x="3019425" y="3470275"/>
          <p14:tracePt t="24254" x="3019425" y="3467100"/>
          <p14:tracePt t="24479" x="3016250" y="3473450"/>
          <p14:tracePt t="24486" x="3009900" y="3492500"/>
          <p14:tracePt t="24493" x="2990850" y="3511550"/>
          <p14:tracePt t="24503" x="2984500" y="3530600"/>
          <p14:tracePt t="24521" x="2959100" y="3613150"/>
          <p14:tracePt t="24537" x="2946400" y="3651250"/>
          <p14:tracePt t="24554" x="2927350" y="3689350"/>
          <p14:tracePt t="24571" x="2908300" y="3724275"/>
          <p14:tracePt t="24587" x="2895600" y="3771900"/>
          <p14:tracePt t="24603" x="2882900" y="3816350"/>
          <p14:tracePt t="24621" x="2857500" y="3889375"/>
          <p14:tracePt t="24637" x="2844800" y="3940175"/>
          <p14:tracePt t="24654" x="2832100" y="3978275"/>
          <p14:tracePt t="24670" x="2806700" y="4029075"/>
          <p14:tracePt t="24688" x="2794000" y="4051300"/>
          <p14:tracePt t="24704" x="2784475" y="4070350"/>
          <p14:tracePt t="24720" x="2784475" y="4083050"/>
          <p14:tracePt t="24737" x="2778125" y="4092575"/>
          <p14:tracePt t="24754" x="2774950" y="4102100"/>
          <p14:tracePt t="24770" x="2768600" y="4114800"/>
          <p14:tracePt t="24806" x="2768600" y="4117975"/>
          <p14:tracePt t="24912" x="2768600" y="4105275"/>
          <p14:tracePt t="24920" x="2768600" y="4102100"/>
          <p14:tracePt t="24927" x="2768600" y="4092575"/>
          <p14:tracePt t="24937" x="2768600" y="4073525"/>
          <p14:tracePt t="24953" x="2778125" y="4019550"/>
          <p14:tracePt t="24971" x="2800350" y="3937000"/>
          <p14:tracePt t="24987" x="2813050" y="3883025"/>
          <p14:tracePt t="25004" x="2841625" y="3829050"/>
          <p14:tracePt t="25020" x="2889250" y="3692525"/>
          <p14:tracePt t="25037" x="2930525" y="3581400"/>
          <p14:tracePt t="25053" x="2962275" y="3502025"/>
          <p14:tracePt t="25070" x="2997200" y="3435350"/>
          <p14:tracePt t="25087" x="3016250" y="3390900"/>
          <p14:tracePt t="25104" x="3048000" y="3324225"/>
          <p14:tracePt t="25120" x="3060700" y="3286125"/>
          <p14:tracePt t="25137" x="3079750" y="3248025"/>
          <p14:tracePt t="25153" x="3092450" y="3216275"/>
          <p14:tracePt t="25170" x="3117850" y="3175000"/>
          <p14:tracePt t="25187" x="3127375" y="3159125"/>
          <p14:tracePt t="25204" x="3143250" y="3136900"/>
          <p14:tracePt t="25220" x="3143250" y="3127375"/>
          <p14:tracePt t="25236" x="3143250" y="3124200"/>
          <p14:tracePt t="25333" x="3140075" y="3124200"/>
          <p14:tracePt t="25340" x="3136900" y="3130550"/>
          <p14:tracePt t="25353" x="3127375" y="3140075"/>
          <p14:tracePt t="25370" x="3108325" y="3162300"/>
          <p14:tracePt t="25387" x="3095625" y="3194050"/>
          <p14:tracePt t="25403" x="3076575" y="3257550"/>
          <p14:tracePt t="25420" x="3063875" y="3302000"/>
          <p14:tracePt t="25437" x="3028950" y="3368675"/>
          <p14:tracePt t="25454" x="2971800" y="3498850"/>
          <p14:tracePt t="25470" x="2914650" y="3587750"/>
          <p14:tracePt t="25487" x="2854325" y="3679825"/>
          <p14:tracePt t="25503" x="2771775" y="3822700"/>
          <p14:tracePt t="25520" x="2720975" y="3914775"/>
          <p14:tracePt t="25537" x="2667000" y="3984625"/>
          <p14:tracePt t="25553" x="2619375" y="4060825"/>
          <p14:tracePt t="25570" x="2584450" y="4098925"/>
          <p14:tracePt t="25587" x="2552700" y="4130675"/>
          <p14:tracePt t="25603" x="2517775" y="4168775"/>
          <p14:tracePt t="25620" x="2492375" y="4187825"/>
          <p14:tracePt t="25637" x="2482850" y="4197350"/>
          <p14:tracePt t="25639" x="2476500" y="4200525"/>
          <p14:tracePt t="25653" x="2466975" y="4210050"/>
          <p14:tracePt t="25670" x="2457450" y="4219575"/>
          <p14:tracePt t="25687" x="2447925" y="4219575"/>
          <p14:tracePt t="25875" x="2460625" y="4168775"/>
          <p14:tracePt t="25881" x="2476500" y="4130675"/>
          <p14:tracePt t="25889" x="2482850" y="4083050"/>
          <p14:tracePt t="25904" x="2492375" y="3965575"/>
          <p14:tracePt t="25921" x="2492375" y="3806825"/>
          <p14:tracePt t="25937" x="2492375" y="3609975"/>
          <p14:tracePt t="25953" x="2501900" y="3482975"/>
          <p14:tracePt t="25970" x="2517775" y="3321050"/>
          <p14:tracePt t="25987" x="2527300" y="3159125"/>
          <p14:tracePt t="26003" x="2536825" y="3041650"/>
          <p14:tracePt t="26020" x="2543175" y="2914650"/>
          <p14:tracePt t="26037" x="2559050" y="2794000"/>
          <p14:tracePt t="26053" x="2559050" y="2733675"/>
          <p14:tracePt t="26070" x="2559050" y="2673350"/>
          <p14:tracePt t="26087" x="2559050" y="2578100"/>
          <p14:tracePt t="26103" x="2559050" y="2517775"/>
          <p14:tracePt t="26120" x="2543175" y="2454275"/>
          <p14:tracePt t="26136" x="2524125" y="2390775"/>
          <p14:tracePt t="26153" x="2511425" y="2352675"/>
          <p14:tracePt t="26170" x="2498725" y="2320925"/>
          <p14:tracePt t="26187" x="2451100" y="2254250"/>
          <p14:tracePt t="26203" x="2419350" y="2206625"/>
          <p14:tracePt t="26220" x="2390775" y="2162175"/>
          <p14:tracePt t="26237" x="2346325" y="2111375"/>
          <p14:tracePt t="26254" x="2320925" y="2079625"/>
          <p14:tracePt t="26270" x="2298700" y="2054225"/>
          <p14:tracePt t="26287" x="2238375" y="1993900"/>
          <p14:tracePt t="26303" x="2178050" y="1933575"/>
          <p14:tracePt t="26320" x="2101850" y="1857375"/>
          <p14:tracePt t="26337" x="1997075" y="1755775"/>
          <p14:tracePt t="26354" x="1946275" y="1704975"/>
          <p14:tracePt t="26371" x="1905000" y="1654175"/>
          <p14:tracePt t="26387" x="1870075" y="1616075"/>
          <p14:tracePt t="26404" x="1835150" y="1584325"/>
          <p14:tracePt t="26421" x="1800225" y="1555750"/>
          <p14:tracePt t="26436" x="1778000" y="1546225"/>
          <p14:tracePt t="26454" x="1762125" y="1533525"/>
          <p14:tracePt t="26471" x="1746250" y="1533525"/>
          <p14:tracePt t="26487" x="1727200" y="1533525"/>
          <p14:tracePt t="26503" x="1717675" y="1533525"/>
          <p14:tracePt t="26520" x="1701800" y="1533525"/>
          <p14:tracePt t="26536" x="1660525" y="1549400"/>
          <p14:tracePt t="26554" x="1635125" y="1558925"/>
          <p14:tracePt t="26570" x="1603375" y="1581150"/>
          <p14:tracePt t="26587" x="1574800" y="1628775"/>
          <p14:tracePt t="26603" x="1536700" y="1704975"/>
          <p14:tracePt t="26620" x="1495425" y="1803400"/>
          <p14:tracePt t="26637" x="1473200" y="1860550"/>
          <p14:tracePt t="26653" x="1460500" y="1920875"/>
          <p14:tracePt t="26671" x="1450975" y="2041525"/>
          <p14:tracePt t="26687" x="1450975" y="2124075"/>
          <p14:tracePt t="26704" x="1450975" y="2193925"/>
          <p14:tracePt t="26720" x="1450975" y="2289175"/>
          <p14:tracePt t="26736" x="1450975" y="2371725"/>
          <p14:tracePt t="26753" x="1463675" y="2454275"/>
          <p14:tracePt t="26770" x="1495425" y="2578100"/>
          <p14:tracePt t="26786" x="1508125" y="2644775"/>
          <p14:tracePt t="26803" x="1524000" y="2708275"/>
          <p14:tracePt t="26820" x="1536700" y="2784475"/>
          <p14:tracePt t="26836" x="1543050" y="2847975"/>
          <p14:tracePt t="26853" x="1549400" y="2892425"/>
          <p14:tracePt t="26870" x="1549400" y="2962275"/>
          <p14:tracePt t="26886" x="1571625" y="3016250"/>
          <p14:tracePt t="26903" x="1584325" y="3079750"/>
          <p14:tracePt t="26920" x="1612900" y="3171825"/>
          <p14:tracePt t="26937" x="1651000" y="3241675"/>
          <p14:tracePt t="26953" x="1676400" y="3289300"/>
          <p14:tracePt t="26970" x="1717675" y="3355975"/>
          <p14:tracePt t="26987" x="1743075" y="3400425"/>
          <p14:tracePt t="27003" x="1778000" y="3438525"/>
          <p14:tracePt t="27020" x="1816100" y="3498850"/>
          <p14:tracePt t="27036" x="1854200" y="3536950"/>
          <p14:tracePt t="27053" x="1885950" y="3562350"/>
          <p14:tracePt t="27070" x="1955800" y="3622675"/>
          <p14:tracePt t="27086" x="2003425" y="3657600"/>
          <p14:tracePt t="27105" x="2070100" y="3698875"/>
          <p14:tracePt t="27120" x="2108200" y="3724275"/>
          <p14:tracePt t="27137" x="2136775" y="3736975"/>
          <p14:tracePt t="27153" x="2168525" y="3762375"/>
          <p14:tracePt t="27170" x="2212975" y="3806825"/>
          <p14:tracePt t="27186" x="2244725" y="3822700"/>
          <p14:tracePt t="27205" x="2289175" y="3848100"/>
          <p14:tracePt t="27220" x="2305050" y="3857625"/>
          <p14:tracePt t="27237" x="2320925" y="3870325"/>
          <p14:tracePt t="27254" x="2352675" y="3873500"/>
          <p14:tracePt t="27270" x="2374900" y="3873500"/>
          <p14:tracePt t="27287" x="2390775" y="3873500"/>
          <p14:tracePt t="27304" x="2432050" y="3854450"/>
          <p14:tracePt t="27320" x="2447925" y="3844925"/>
          <p14:tracePt t="27336" x="2479675" y="3813175"/>
          <p14:tracePt t="27353" x="2527300" y="3727450"/>
          <p14:tracePt t="27370" x="2562225" y="3629025"/>
          <p14:tracePt t="27386" x="2578100" y="3543300"/>
          <p14:tracePt t="27404" x="2613025" y="3451225"/>
          <p14:tracePt t="27419" x="2635250" y="3397250"/>
          <p14:tracePt t="27437" x="2660650" y="3340100"/>
          <p14:tracePt t="27454" x="2701925" y="3213100"/>
          <p14:tracePt t="27470" x="2717800" y="3140075"/>
          <p14:tracePt t="27487" x="2730500" y="3076575"/>
          <p14:tracePt t="27503" x="2762250" y="2930525"/>
          <p14:tracePt t="27521" x="2762250" y="2825750"/>
          <p14:tracePt t="27537" x="2771775" y="2752725"/>
          <p14:tracePt t="27554" x="2778125" y="2667000"/>
          <p14:tracePt t="27570" x="2778125" y="2606675"/>
          <p14:tracePt t="27587" x="2778125" y="2536825"/>
          <p14:tracePt t="27603" x="2771775" y="2393950"/>
          <p14:tracePt t="27620" x="2759075" y="2320925"/>
          <p14:tracePt t="27636" x="2724150" y="2222500"/>
          <p14:tracePt t="27654" x="2673350" y="2041525"/>
          <p14:tracePt t="27670" x="2635250" y="1962150"/>
          <p14:tracePt t="27687" x="2619375" y="1905000"/>
          <p14:tracePt t="27703" x="2574925" y="1838325"/>
          <p14:tracePt t="27719" x="2543175" y="1774825"/>
          <p14:tracePt t="27736" x="2505075" y="1695450"/>
          <p14:tracePt t="27753" x="2432050" y="1574800"/>
          <p14:tracePt t="27770" x="2387600" y="1504950"/>
          <p14:tracePt t="27787" x="2330450" y="1431925"/>
          <p14:tracePt t="27803" x="2254250" y="1333500"/>
          <p14:tracePt t="27820" x="2212975" y="1282700"/>
          <p14:tracePt t="27838" x="2168525" y="1238250"/>
          <p14:tracePt t="27853" x="2136775" y="1225550"/>
          <p14:tracePt t="27870" x="2114550" y="1216025"/>
          <p14:tracePt t="27887" x="2076450" y="1203325"/>
          <p14:tracePt t="27904" x="2035175" y="1203325"/>
          <p14:tracePt t="27921" x="2000250" y="1203325"/>
          <p14:tracePt t="27938" x="1955800" y="1216025"/>
          <p14:tracePt t="27953" x="1933575" y="1228725"/>
          <p14:tracePt t="27970" x="1914525" y="1260475"/>
          <p14:tracePt t="27987" x="1876425" y="1295400"/>
          <p14:tracePt t="28003" x="1851025" y="1336675"/>
          <p14:tracePt t="28020" x="1812925" y="1416050"/>
          <p14:tracePt t="28037" x="1765300" y="1543050"/>
          <p14:tracePt t="28053" x="1727200" y="1609725"/>
          <p14:tracePt t="28070" x="1698625" y="1676400"/>
          <p14:tracePt t="28087" x="1647825" y="1816100"/>
          <p14:tracePt t="28103" x="1631950" y="1920875"/>
          <p14:tracePt t="28120" x="1616075" y="2019300"/>
          <p14:tracePt t="28137" x="1616075" y="2136775"/>
          <p14:tracePt t="28153" x="1616075" y="2216150"/>
          <p14:tracePt t="28170" x="1616075" y="2320925"/>
          <p14:tracePt t="28187" x="1628775" y="2441575"/>
          <p14:tracePt t="28203" x="1641475" y="2517775"/>
          <p14:tracePt t="28220" x="1657350" y="2603500"/>
          <p14:tracePt t="28237" x="1711325" y="2771775"/>
          <p14:tracePt t="28253" x="1724025" y="2844800"/>
          <p14:tracePt t="28270" x="1739900" y="2921000"/>
          <p14:tracePt t="28286" x="1771650" y="3035300"/>
          <p14:tracePt t="28303" x="1778000" y="3127375"/>
          <p14:tracePt t="28320" x="1784350" y="3200400"/>
          <p14:tracePt t="28336" x="1800225" y="3289300"/>
          <p14:tracePt t="28354" x="1812925" y="3352800"/>
          <p14:tracePt t="28369" x="1835150" y="3419475"/>
          <p14:tracePt t="28387" x="1854200" y="3508375"/>
          <p14:tracePt t="28404" x="1870075" y="3565525"/>
          <p14:tracePt t="28420" x="1882775" y="3603625"/>
          <p14:tracePt t="28436" x="1905000" y="3638550"/>
          <p14:tracePt t="28453" x="1924050" y="3670300"/>
          <p14:tracePt t="28469" x="1971675" y="3695700"/>
          <p14:tracePt t="28487" x="2038350" y="3743325"/>
          <p14:tracePt t="28503" x="2076450" y="3768725"/>
          <p14:tracePt t="28520" x="2133600" y="3800475"/>
          <p14:tracePt t="28536" x="2197100" y="3829050"/>
          <p14:tracePt t="28553" x="2228850" y="3838575"/>
          <p14:tracePt t="28570" x="2251075" y="3838575"/>
          <p14:tracePt t="28587" x="2289175" y="3838575"/>
          <p14:tracePt t="28604" x="2314575" y="3832225"/>
          <p14:tracePt t="28622" x="2355850" y="3813175"/>
          <p14:tracePt t="28638" x="2387600" y="3787775"/>
          <p14:tracePt t="28654" x="2419350" y="3762375"/>
          <p14:tracePt t="28658" x="2432050" y="3749675"/>
          <p14:tracePt t="28671" x="2457450" y="3695700"/>
          <p14:tracePt t="28687" x="2492375" y="3606800"/>
          <p14:tracePt t="28703" x="2514600" y="3511550"/>
          <p14:tracePt t="28720" x="2524125" y="3403600"/>
          <p14:tracePt t="28736" x="2524125" y="3321050"/>
          <p14:tracePt t="28753" x="2530475" y="3235325"/>
          <p14:tracePt t="28770" x="2530475" y="3140075"/>
          <p14:tracePt t="28786" x="2536825" y="3105150"/>
          <p14:tracePt t="28804" x="2543175" y="3060700"/>
          <p14:tracePt t="28820" x="2562225" y="2981325"/>
          <p14:tracePt t="28836" x="2562225" y="2854325"/>
          <p14:tracePt t="28853" x="2562225" y="2736850"/>
          <p14:tracePt t="28871" x="2559050" y="2597150"/>
          <p14:tracePt t="28887" x="2533650" y="2476500"/>
          <p14:tracePt t="28904" x="2517775" y="2371725"/>
          <p14:tracePt t="28920" x="2495550" y="2260600"/>
          <p14:tracePt t="28936" x="2454275" y="2181225"/>
          <p14:tracePt t="28953" x="2403475" y="2079625"/>
          <p14:tracePt t="28970" x="2308225" y="1892300"/>
          <p14:tracePt t="28986" x="2247900" y="1800225"/>
          <p14:tracePt t="29004" x="2171700" y="1698625"/>
          <p14:tracePt t="29020" x="2076450" y="1533525"/>
          <p14:tracePt t="29036" x="2019300" y="1450975"/>
          <p14:tracePt t="29053" x="1993900" y="1403350"/>
          <p14:tracePt t="29070" x="1939925" y="1343025"/>
          <p14:tracePt t="29086" x="1908175" y="1311275"/>
          <p14:tracePt t="29104" x="1854200" y="1260475"/>
          <p14:tracePt t="29121" x="1806575" y="1184275"/>
          <p14:tracePt t="29137" x="1790700" y="1152525"/>
          <p14:tracePt t="29154" x="1778000" y="1136650"/>
          <p14:tracePt t="29170" x="1758950" y="1127125"/>
          <p14:tracePt t="29187" x="1749425" y="1127125"/>
          <p14:tracePt t="29203" x="1739900" y="1127125"/>
          <p14:tracePt t="29219" x="1724025" y="1149350"/>
          <p14:tracePt t="29236" x="1704975" y="1177925"/>
          <p14:tracePt t="29253" x="1698625" y="1209675"/>
          <p14:tracePt t="29270" x="1685925" y="1298575"/>
          <p14:tracePt t="29286" x="1685925" y="1390650"/>
          <p14:tracePt t="29304" x="1676400" y="1533525"/>
          <p14:tracePt t="29320" x="1670050" y="1628775"/>
          <p14:tracePt t="29337" x="1660525" y="1787525"/>
          <p14:tracePt t="29353" x="1651000" y="1914525"/>
          <p14:tracePt t="29370" x="1651000" y="2111375"/>
          <p14:tracePt t="29387" x="1651000" y="2260600"/>
          <p14:tracePt t="29404" x="1651000" y="2422525"/>
          <p14:tracePt t="29419" x="1663700" y="2517775"/>
          <p14:tracePt t="29436" x="1682750" y="2647950"/>
          <p14:tracePt t="29454" x="1704975" y="2781300"/>
          <p14:tracePt t="29471" x="1727200" y="2857500"/>
          <p14:tracePt t="29487" x="1743075" y="2921000"/>
          <p14:tracePt t="29504" x="1762125" y="3022600"/>
          <p14:tracePt t="29520" x="1774825" y="3073400"/>
          <p14:tracePt t="29537" x="1797050" y="3140075"/>
          <p14:tracePt t="29554" x="1819275" y="3213100"/>
          <p14:tracePt t="29570" x="1831975" y="3260725"/>
          <p14:tracePt t="29586" x="1851025" y="3305175"/>
          <p14:tracePt t="29603" x="1876425" y="3362325"/>
          <p14:tracePt t="29620" x="1889125" y="3387725"/>
          <p14:tracePt t="29636" x="1898650" y="3409950"/>
          <p14:tracePt t="29653" x="1927225" y="3432175"/>
          <p14:tracePt t="29669" x="1936750" y="3435350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Ophioglossum_polyphyll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5813"/>
            <a:ext cx="914400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6"/>
          <p:cNvSpPr txBox="1">
            <a:spLocks noChangeArrowheads="1"/>
          </p:cNvSpPr>
          <p:nvPr/>
        </p:nvSpPr>
        <p:spPr bwMode="auto">
          <a:xfrm>
            <a:off x="1928813" y="0"/>
            <a:ext cx="55864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i="1">
                <a:solidFill>
                  <a:srgbClr val="FF0000"/>
                </a:solidFill>
              </a:rPr>
              <a:t>Ophioglossum sp. </a:t>
            </a:r>
            <a:r>
              <a:rPr lang="fr-FR" altLang="fr-FR" sz="2800">
                <a:solidFill>
                  <a:srgbClr val="FF0000"/>
                </a:solidFill>
              </a:rPr>
              <a:t>(</a:t>
            </a:r>
            <a:r>
              <a:rPr lang="fr-FR" altLang="fr-FR" sz="2800" i="1">
                <a:solidFill>
                  <a:srgbClr val="FF0000"/>
                </a:solidFill>
              </a:rPr>
              <a:t>Ophioglossaceae</a:t>
            </a:r>
            <a:r>
              <a:rPr lang="fr-FR" altLang="fr-FR" sz="280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38"/>
    </mc:Choice>
    <mc:Fallback xmlns="">
      <p:transition spd="slow" advTm="24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20" x="1879600" y="3444875"/>
          <p14:tracePt t="3927" x="1784350" y="3463925"/>
          <p14:tracePt t="3934" x="1692275" y="3482975"/>
          <p14:tracePt t="3942" x="1600200" y="3498850"/>
          <p14:tracePt t="3960" x="1412875" y="3546475"/>
          <p14:tracePt t="3976" x="1133475" y="3603625"/>
          <p14:tracePt t="3992" x="955675" y="3667125"/>
          <p14:tracePt t="4026" x="590550" y="3857625"/>
          <p14:tracePt t="4060" x="365125" y="4000500"/>
          <p14:tracePt t="4077" x="254000" y="4079875"/>
          <p14:tracePt t="4093" x="196850" y="4149725"/>
          <p14:tracePt t="4110" x="161925" y="4206875"/>
          <p14:tracePt t="4126" x="114300" y="4311650"/>
          <p14:tracePt t="4142" x="114300" y="4371975"/>
          <p14:tracePt t="4159" x="117475" y="4425950"/>
          <p14:tracePt t="4176" x="168275" y="4511675"/>
          <p14:tracePt t="4192" x="250825" y="4578350"/>
          <p14:tracePt t="4209" x="374650" y="4638675"/>
          <p14:tracePt t="4226" x="609600" y="4692650"/>
          <p14:tracePt t="4243" x="758825" y="4702175"/>
          <p14:tracePt t="4260" x="876300" y="4689475"/>
          <p14:tracePt t="4276" x="1038225" y="4629150"/>
          <p14:tracePt t="4293" x="1117600" y="4591050"/>
          <p14:tracePt t="4310" x="1193800" y="4549775"/>
          <p14:tracePt t="4326" x="1368425" y="4464050"/>
          <p14:tracePt t="4343" x="1504950" y="4391025"/>
          <p14:tracePt t="4360" x="1651000" y="4318000"/>
          <p14:tracePt t="4377" x="1825625" y="4232275"/>
          <p14:tracePt t="4393" x="1924050" y="4191000"/>
          <p14:tracePt t="4410" x="2047875" y="4137025"/>
          <p14:tracePt t="4426" x="2193925" y="4089400"/>
          <p14:tracePt t="4443" x="2317750" y="4035425"/>
          <p14:tracePt t="4460" x="2409825" y="3978275"/>
          <p14:tracePt t="4477" x="2501900" y="3883025"/>
          <p14:tracePt t="4493" x="2549525" y="3803650"/>
          <p14:tracePt t="4510" x="2581275" y="3679825"/>
          <p14:tracePt t="4526" x="2590800" y="3562350"/>
          <p14:tracePt t="4543" x="2578100" y="3476625"/>
          <p14:tracePt t="4562" x="2555875" y="3387725"/>
          <p14:tracePt t="4576" x="2536825" y="3321050"/>
          <p14:tracePt t="4593" x="2527300" y="3248025"/>
          <p14:tracePt t="4610" x="2511425" y="3060700"/>
          <p14:tracePt t="4626" x="2486025" y="2930525"/>
          <p14:tracePt t="4642" x="2397125" y="2714625"/>
          <p14:tracePt t="4660" x="2276475" y="2463800"/>
          <p14:tracePt t="4676" x="2197100" y="2349500"/>
          <p14:tracePt t="4693" x="2117725" y="2235200"/>
          <p14:tracePt t="4710" x="2047875" y="2133600"/>
          <p14:tracePt t="4726" x="2028825" y="2105025"/>
          <p14:tracePt t="4742" x="2012950" y="2085975"/>
          <p14:tracePt t="4760" x="2012950" y="2060575"/>
          <p14:tracePt t="4776" x="2000250" y="2038350"/>
          <p14:tracePt t="4793" x="1987550" y="2006600"/>
          <p14:tracePt t="4810" x="1968500" y="1965325"/>
          <p14:tracePt t="4826" x="1949450" y="1917700"/>
          <p14:tracePt t="4843" x="1936750" y="1882775"/>
          <p14:tracePt t="4860" x="1930400" y="1854200"/>
          <p14:tracePt t="4876" x="1930400" y="1844675"/>
          <p14:tracePt t="4893" x="1930400" y="1835150"/>
          <p14:tracePt t="4938" x="1930400" y="1841500"/>
          <p14:tracePt t="4945" x="1933575" y="1847850"/>
          <p14:tracePt t="4959" x="1943100" y="1857375"/>
          <p14:tracePt t="4976" x="1968500" y="1879600"/>
          <p14:tracePt t="4992" x="1993900" y="1917700"/>
          <p14:tracePt t="5009" x="2066925" y="2000250"/>
          <p14:tracePt t="5026" x="2105025" y="2066925"/>
          <p14:tracePt t="5043" x="2130425" y="2114550"/>
          <p14:tracePt t="5060" x="2149475" y="2162175"/>
          <p14:tracePt t="5076" x="2168525" y="2193925"/>
          <p14:tracePt t="5092" x="2181225" y="2216150"/>
          <p14:tracePt t="5109" x="2209800" y="2266950"/>
          <p14:tracePt t="5126" x="2244725" y="2327275"/>
          <p14:tracePt t="5143" x="2286000" y="2406650"/>
          <p14:tracePt t="5159" x="2339975" y="2511425"/>
          <p14:tracePt t="5176" x="2368550" y="2578100"/>
          <p14:tracePt t="5192" x="2406650" y="2647950"/>
          <p14:tracePt t="5209" x="2463800" y="2787650"/>
          <p14:tracePt t="5226" x="2489200" y="2895600"/>
          <p14:tracePt t="5243" x="2530475" y="3073400"/>
          <p14:tracePt t="5259" x="2578100" y="3238500"/>
          <p14:tracePt t="5276" x="2622550" y="3394075"/>
          <p14:tracePt t="5292" x="2676525" y="3527425"/>
          <p14:tracePt t="5309" x="2765425" y="3743325"/>
          <p14:tracePt t="5326" x="2819400" y="3854450"/>
          <p14:tracePt t="5343" x="2863850" y="3981450"/>
          <p14:tracePt t="5359" x="2927350" y="4095750"/>
          <p14:tracePt t="5376" x="2984500" y="4197350"/>
          <p14:tracePt t="5393" x="3070225" y="4349750"/>
          <p14:tracePt t="5410" x="3114675" y="4410075"/>
          <p14:tracePt t="5426" x="3171825" y="4489450"/>
          <p14:tracePt t="5443" x="3273425" y="4635500"/>
          <p14:tracePt t="5459" x="3330575" y="4718050"/>
          <p14:tracePt t="5476" x="3378200" y="4797425"/>
          <p14:tracePt t="5492" x="3460750" y="4927600"/>
          <p14:tracePt t="5509" x="3540125" y="5041900"/>
          <p14:tracePt t="5526" x="3616325" y="5137150"/>
          <p14:tracePt t="5543" x="3695700" y="5257800"/>
          <p14:tracePt t="5559" x="3749675" y="5311775"/>
          <p14:tracePt t="5576" x="3790950" y="5359400"/>
          <p14:tracePt t="5592" x="3838575" y="5426075"/>
          <p14:tracePt t="5609" x="3879850" y="5476875"/>
          <p14:tracePt t="5626" x="3917950" y="5514975"/>
          <p14:tracePt t="5642" x="3987800" y="5568950"/>
          <p14:tracePt t="5660" x="4035425" y="5603875"/>
          <p14:tracePt t="5676" x="4083050" y="5632450"/>
          <p14:tracePt t="5693" x="4140200" y="5676900"/>
          <p14:tracePt t="5709" x="4171950" y="5702300"/>
          <p14:tracePt t="5726" x="4210050" y="5734050"/>
          <p14:tracePt t="5742" x="4257675" y="5784850"/>
          <p14:tracePt t="5759" x="4295775" y="5826125"/>
          <p14:tracePt t="5777" x="4321175" y="5851525"/>
          <p14:tracePt t="5780" x="4340225" y="5870575"/>
          <p14:tracePt t="5793" x="4365625" y="5895975"/>
          <p14:tracePt t="5810" x="4375150" y="5905500"/>
          <p14:tracePt t="5826" x="4384675" y="5915025"/>
          <p14:tracePt t="5843" x="4384675" y="5930900"/>
          <p14:tracePt t="6178" x="4381500" y="5892800"/>
          <p14:tracePt t="6184" x="4375150" y="5835650"/>
          <p14:tracePt t="6192" x="4365625" y="5765800"/>
          <p14:tracePt t="6209" x="4340225" y="5635625"/>
          <p14:tracePt t="6226" x="4222750" y="5330825"/>
          <p14:tracePt t="6243" x="4108450" y="5124450"/>
          <p14:tracePt t="6268" x="3867150" y="4746625"/>
          <p14:tracePt t="6293" x="3679825" y="4543425"/>
          <p14:tracePt t="6326" x="3435350" y="4289425"/>
          <p14:tracePt t="6344" x="3359150" y="4213225"/>
          <p14:tracePt t="6362" x="3238500" y="4057650"/>
          <p14:tracePt t="6376" x="3159125" y="3930650"/>
          <p14:tracePt t="6393" x="3076575" y="3806825"/>
          <p14:tracePt t="6410" x="3009900" y="3702050"/>
          <p14:tracePt t="6426" x="2940050" y="3543300"/>
          <p14:tracePt t="6442" x="2901950" y="3463925"/>
          <p14:tracePt t="6459" x="2873375" y="3406775"/>
          <p14:tracePt t="6476" x="2847975" y="3355975"/>
          <p14:tracePt t="6492" x="2835275" y="3317875"/>
          <p14:tracePt t="6509" x="2822575" y="3282950"/>
          <p14:tracePt t="6525" x="2781300" y="3197225"/>
          <p14:tracePt t="6543" x="2749550" y="3117850"/>
          <p14:tracePt t="6560" x="2714625" y="3025775"/>
          <p14:tracePt t="6576" x="2705100" y="2971800"/>
          <p14:tracePt t="6592" x="2705100" y="2943225"/>
          <p14:tracePt t="6609" x="2705100" y="2914650"/>
          <p14:tracePt t="6626" x="2708275" y="2886075"/>
          <p14:tracePt t="6643" x="2708275" y="2870200"/>
          <p14:tracePt t="6660" x="2708275" y="2857500"/>
          <p14:tracePt t="6676" x="2708275" y="2847975"/>
          <p14:tracePt t="6692" x="2708275" y="2838450"/>
          <p14:tracePt t="6747" x="2708275" y="2832100"/>
          <p14:tracePt t="6945" x="2708275" y="2825750"/>
          <p14:tracePt t="7316" x="2714625" y="2847975"/>
          <p14:tracePt t="7323" x="2720975" y="2873375"/>
          <p14:tracePt t="7329" x="2730500" y="2911475"/>
          <p14:tracePt t="7343" x="2736850" y="2936875"/>
          <p14:tracePt t="7359" x="2759075" y="3070225"/>
          <p14:tracePt t="7376" x="2768600" y="3152775"/>
          <p14:tracePt t="7409" x="2768600" y="3321050"/>
          <p14:tracePt t="7444" x="2781300" y="3438525"/>
          <p14:tracePt t="7460" x="2781300" y="3467100"/>
          <p14:tracePt t="7476" x="2781300" y="3489325"/>
          <p14:tracePt t="7493" x="2781300" y="3521075"/>
          <p14:tracePt t="7509" x="2781300" y="3536950"/>
          <p14:tracePt t="7526" x="2787650" y="3559175"/>
          <p14:tracePt t="7543" x="2794000" y="3600450"/>
          <p14:tracePt t="7559" x="2794000" y="3622675"/>
          <p14:tracePt t="7576" x="2800350" y="3651250"/>
          <p14:tracePt t="7593" x="2806700" y="3692525"/>
          <p14:tracePt t="7609" x="2806700" y="3714750"/>
          <p14:tracePt t="7626" x="2806700" y="3736975"/>
          <p14:tracePt t="7643" x="2819400" y="3778250"/>
          <p14:tracePt t="7659" x="2825750" y="3806825"/>
          <p14:tracePt t="7676" x="2825750" y="3822700"/>
          <p14:tracePt t="7693" x="2825750" y="3844925"/>
          <p14:tracePt t="7709" x="2825750" y="3860800"/>
          <p14:tracePt t="7726" x="2825750" y="3870325"/>
          <p14:tracePt t="7742" x="2825750" y="3883025"/>
          <p14:tracePt t="8049" x="2825750" y="3876675"/>
          <p14:tracePt t="8056" x="2825750" y="3873500"/>
          <p14:tracePt t="8070" x="2825750" y="3867150"/>
          <p14:tracePt t="8077" x="2825750" y="3863975"/>
          <p14:tracePt t="8109" x="2819400" y="3848100"/>
          <p14:tracePt t="8142" x="2803525" y="3816350"/>
          <p14:tracePt t="8159" x="2797175" y="3806825"/>
          <p14:tracePt t="8176" x="2794000" y="3803650"/>
          <p14:tracePt t="8668" x="2787650" y="3771900"/>
          <p14:tracePt t="8675" x="2778125" y="3714750"/>
          <p14:tracePt t="8682" x="2768600" y="3644900"/>
          <p14:tracePt t="8692" x="2762250" y="3594100"/>
          <p14:tracePt t="8709" x="2736850" y="3486150"/>
          <p14:tracePt t="8726" x="2663825" y="3260725"/>
          <p14:tracePt t="8759" x="2568575" y="3006725"/>
          <p14:tracePt t="8793" x="2476500" y="2759075"/>
          <p14:tracePt t="8810" x="2457450" y="2676525"/>
          <p14:tracePt t="8826" x="2444750" y="2638425"/>
          <p14:tracePt t="8843" x="2425700" y="2613025"/>
          <p14:tracePt t="8860" x="2416175" y="2600325"/>
          <p14:tracePt t="8875" x="2409825" y="2584450"/>
          <p14:tracePt t="8892" x="2409825" y="2578100"/>
          <p14:tracePt t="8926" x="2409825" y="2574925"/>
          <p14:tracePt t="8945" x="2409825" y="2568575"/>
          <p14:tracePt t="8960" x="2409825" y="2559050"/>
          <p14:tracePt t="8975" x="2406650" y="2549525"/>
          <p14:tracePt t="8992" x="2400300" y="2520950"/>
          <p14:tracePt t="9010" x="2393950" y="2457450"/>
          <p14:tracePt t="9026" x="2387600" y="2413000"/>
          <p14:tracePt t="9042" x="2387600" y="2384425"/>
          <p14:tracePt t="9059" x="2387600" y="2349500"/>
          <p14:tracePt t="9075" x="2387600" y="2339975"/>
          <p14:tracePt t="9092" x="2387600" y="2330450"/>
          <p14:tracePt t="9131" x="2387600" y="2327275"/>
          <p14:tracePt t="11032" x="2381250" y="2346325"/>
          <p14:tracePt t="11039" x="2371725" y="2393950"/>
          <p14:tracePt t="11045" x="2371725" y="2428875"/>
          <p14:tracePt t="11059" x="2371725" y="2498725"/>
          <p14:tracePt t="11075" x="2387600" y="2628900"/>
          <p14:tracePt t="11093" x="2406650" y="2790825"/>
          <p14:tracePt t="11125" x="2451100" y="3175000"/>
          <p14:tracePt t="11160" x="2495550" y="3384550"/>
          <p14:tracePt t="11176" x="2511425" y="3438525"/>
          <p14:tracePt t="11192" x="2524125" y="3482975"/>
          <p14:tracePt t="11209" x="2546350" y="3533775"/>
          <p14:tracePt t="11225" x="2559050" y="3556000"/>
          <p14:tracePt t="11242" x="2578100" y="3581400"/>
          <p14:tracePt t="11259" x="2600325" y="3622675"/>
          <p14:tracePt t="11275" x="2613025" y="3635375"/>
          <p14:tracePt t="11292" x="2622550" y="3644900"/>
          <p14:tracePt t="11309" x="2622550" y="3663950"/>
          <p14:tracePt t="11325" x="2622550" y="3673475"/>
          <p14:tracePt t="11342" x="2632075" y="3679825"/>
          <p14:tracePt t="11359" x="2651125" y="3692525"/>
          <p14:tracePt t="11375" x="2660650" y="3711575"/>
          <p14:tracePt t="11392" x="2673350" y="3721100"/>
          <p14:tracePt t="11409" x="2686050" y="3733800"/>
          <p14:tracePt t="11425" x="2701925" y="3743325"/>
          <p14:tracePt t="11441" x="2711450" y="3762375"/>
          <p14:tracePt t="11458" x="2730500" y="3794125"/>
          <p14:tracePt t="11476" x="2749550" y="3825875"/>
          <p14:tracePt t="11492" x="2781300" y="3851275"/>
          <p14:tracePt t="11508" x="2844800" y="3921125"/>
          <p14:tracePt t="11525" x="2886075" y="3971925"/>
          <p14:tracePt t="11542" x="2933700" y="3997325"/>
          <p14:tracePt t="11559" x="2984500" y="4041775"/>
          <p14:tracePt t="11575" x="3009900" y="4054475"/>
          <p14:tracePt t="11592" x="3038475" y="4060825"/>
          <p14:tracePt t="11609" x="3086100" y="4057650"/>
          <p14:tracePt t="11625" x="3124200" y="4044950"/>
          <p14:tracePt t="11642" x="3155950" y="4032250"/>
          <p14:tracePt t="11659" x="3190875" y="4000500"/>
          <p14:tracePt t="11676" x="3206750" y="3990975"/>
          <p14:tracePt t="11693" x="3222625" y="3971925"/>
          <p14:tracePt t="11708" x="3232150" y="3956050"/>
          <p14:tracePt t="11726" x="3232150" y="3946525"/>
          <p14:tracePt t="11743" x="3232150" y="3930650"/>
          <p14:tracePt t="11758" x="3232150" y="3921125"/>
          <p14:tracePt t="11775" x="3232150" y="3905250"/>
          <p14:tracePt t="11793" x="3225800" y="3892550"/>
          <p14:tracePt t="11808" x="3216275" y="3886200"/>
          <p14:tracePt t="11825" x="3209925" y="3886200"/>
          <p14:tracePt t="11842" x="3190875" y="3876675"/>
          <p14:tracePt t="11858" x="3181350" y="3876675"/>
          <p14:tracePt t="11876" x="3171825" y="3873500"/>
          <p14:tracePt t="11878" x="3165475" y="3873500"/>
          <p14:tracePt t="11894" x="3149600" y="3857625"/>
          <p14:tracePt t="11909" x="3133725" y="3851275"/>
          <p14:tracePt t="11926" x="3105150" y="3838575"/>
          <p14:tracePt t="11943" x="3003550" y="3810000"/>
          <p14:tracePt t="11959" x="2949575" y="3790950"/>
          <p14:tracePt t="11975" x="2911475" y="3778250"/>
          <p14:tracePt t="11992" x="2870200" y="3771900"/>
          <p14:tracePt t="12008" x="2841625" y="3771900"/>
          <p14:tracePt t="12025" x="2803525" y="3771900"/>
          <p14:tracePt t="12042" x="2733675" y="3771900"/>
          <p14:tracePt t="12058" x="2689225" y="3771900"/>
          <p14:tracePt t="12075" x="2654300" y="3771900"/>
          <p14:tracePt t="12091" x="2600325" y="3771900"/>
          <p14:tracePt t="12109" x="2568575" y="3765550"/>
          <p14:tracePt t="12125" x="2546350" y="3765550"/>
          <p14:tracePt t="12142" x="2514600" y="3765550"/>
          <p14:tracePt t="12158" x="2498725" y="3765550"/>
          <p14:tracePt t="12176" x="2470150" y="3752850"/>
          <p14:tracePt t="12192" x="2435225" y="3740150"/>
          <p14:tracePt t="12209" x="2413000" y="3730625"/>
          <p14:tracePt t="12226" x="2387600" y="3717925"/>
          <p14:tracePt t="12242" x="2368550" y="3702050"/>
          <p14:tracePt t="12258" x="2359025" y="3698875"/>
          <p14:tracePt t="12275" x="2349500" y="3692525"/>
          <p14:tracePt t="12291" x="2333625" y="3676650"/>
          <p14:tracePt t="12309" x="2317750" y="3670300"/>
          <p14:tracePt t="12325" x="2308225" y="3667125"/>
          <p14:tracePt t="12342" x="2292350" y="3667125"/>
          <p14:tracePt t="12358" x="2282825" y="3667125"/>
          <p14:tracePt t="12375" x="2279650" y="3667125"/>
          <p14:tracePt t="12392" x="2266950" y="3667125"/>
          <p14:tracePt t="12409" x="2257425" y="3667125"/>
          <p14:tracePt t="12425" x="2247900" y="3667125"/>
          <p14:tracePt t="12442" x="2235200" y="3667125"/>
          <p14:tracePt t="12459" x="2206625" y="3667125"/>
          <p14:tracePt t="12476" x="2152650" y="3667125"/>
          <p14:tracePt t="12492" x="2108200" y="3667125"/>
          <p14:tracePt t="12509" x="2054225" y="3676650"/>
          <p14:tracePt t="12526" x="1971675" y="3705225"/>
          <p14:tracePt t="12542" x="1908175" y="3717925"/>
          <p14:tracePt t="12559" x="1835150" y="3733800"/>
          <p14:tracePt t="12576" x="1698625" y="3765550"/>
          <p14:tracePt t="12592" x="1635125" y="3778250"/>
          <p14:tracePt t="12609" x="1574800" y="3778250"/>
          <p14:tracePt t="12625" x="1504950" y="3778250"/>
          <p14:tracePt t="12642" x="1463675" y="3778250"/>
          <p14:tracePt t="12659" x="1409700" y="3778250"/>
          <p14:tracePt t="12675" x="1346200" y="3778250"/>
          <p14:tracePt t="12692" x="1304925" y="3778250"/>
          <p14:tracePt t="12709" x="1260475" y="3778250"/>
          <p14:tracePt t="12726" x="1196975" y="3768725"/>
          <p14:tracePt t="12742" x="1165225" y="3749675"/>
          <p14:tracePt t="12759" x="1120775" y="3736975"/>
          <p14:tracePt t="12775" x="1057275" y="3717925"/>
          <p14:tracePt t="12792" x="1031875" y="3708400"/>
          <p14:tracePt t="12809" x="1003300" y="3689350"/>
          <p14:tracePt t="12825" x="968375" y="3676650"/>
          <p14:tracePt t="12841" x="936625" y="3676650"/>
          <p14:tracePt t="12859" x="917575" y="3676650"/>
          <p14:tracePt t="12875" x="876300" y="3676650"/>
          <p14:tracePt t="12892" x="860425" y="3676650"/>
          <p14:tracePt t="12909" x="831850" y="3676650"/>
          <p14:tracePt t="12925" x="803275" y="3676650"/>
          <p14:tracePt t="12942" x="793750" y="3676650"/>
          <p14:tracePt t="12959" x="781050" y="3676650"/>
          <p14:tracePt t="12975" x="765175" y="3676650"/>
          <p14:tracePt t="12992" x="755650" y="3676650"/>
          <p14:tracePt t="13009" x="746125" y="3676650"/>
          <p14:tracePt t="13025" x="730250" y="3667125"/>
          <p14:tracePt t="13042" x="730250" y="3660775"/>
          <p14:tracePt t="13061" x="730250" y="3648075"/>
          <p14:tracePt t="13076" x="723900" y="3632200"/>
          <p14:tracePt t="13092" x="723900" y="3622675"/>
          <p14:tracePt t="13109" x="723900" y="3613150"/>
          <p14:tracePt t="13125" x="723900" y="3603625"/>
          <p14:tracePt t="13142" x="723900" y="3587750"/>
          <p14:tracePt t="13159" x="723900" y="3571875"/>
          <p14:tracePt t="13175" x="723900" y="3562350"/>
          <p14:tracePt t="13192" x="720725" y="3552825"/>
          <p14:tracePt t="13209" x="704850" y="3533775"/>
          <p14:tracePt t="13225" x="698500" y="3524250"/>
          <p14:tracePt t="13242" x="698500" y="3514725"/>
          <p14:tracePt t="13259" x="698500" y="3498850"/>
          <p14:tracePt t="13295" x="695325" y="3498850"/>
          <p14:tracePt t="13309" x="685800" y="3498850"/>
          <p14:tracePt t="13325" x="679450" y="3498850"/>
          <p14:tracePt t="13342" x="676275" y="3498850"/>
          <p14:tracePt t="13359" x="676275" y="3505200"/>
          <p14:tracePt t="13376" x="676275" y="3514725"/>
          <p14:tracePt t="13393" x="676275" y="3524250"/>
          <p14:tracePt t="13397" x="676275" y="3530600"/>
          <p14:tracePt t="13409" x="676275" y="3533775"/>
          <p14:tracePt t="13425" x="676275" y="3546475"/>
          <p14:tracePt t="13466" x="676275" y="3549650"/>
          <p14:tracePt t="13502" x="682625" y="3549650"/>
          <p14:tracePt t="13509" x="692150" y="3549650"/>
          <p14:tracePt t="13526" x="708025" y="3556000"/>
          <p14:tracePt t="13543" x="730250" y="3556000"/>
          <p14:tracePt t="13558" x="777875" y="3556000"/>
          <p14:tracePt t="13575" x="793750" y="3556000"/>
          <p14:tracePt t="13591" x="812800" y="3556000"/>
          <p14:tracePt t="13608" x="828675" y="3556000"/>
          <p14:tracePt t="13625" x="857250" y="3556000"/>
          <p14:tracePt t="13642" x="879475" y="3556000"/>
          <p14:tracePt t="13659" x="920750" y="3556000"/>
          <p14:tracePt t="13675" x="955675" y="3562350"/>
          <p14:tracePt t="13691" x="984250" y="3562350"/>
          <p14:tracePt t="13709" x="1012825" y="3562350"/>
          <p14:tracePt t="13725" x="1028700" y="3562350"/>
          <p14:tracePt t="13742" x="1038225" y="3562350"/>
          <p14:tracePt t="13758" x="1050925" y="3562350"/>
          <p14:tracePt t="13775" x="1060450" y="3562350"/>
          <p14:tracePt t="13791" x="1076325" y="3562350"/>
          <p14:tracePt t="13808" x="1092200" y="3562350"/>
          <p14:tracePt t="13825" x="1101725" y="3565525"/>
          <p14:tracePt t="13842" x="1111250" y="3565525"/>
          <p14:tracePt t="13879" x="1117600" y="3565525"/>
          <p14:tracePt t="13892" x="1130300" y="3571875"/>
          <p14:tracePt t="13908" x="1143000" y="3581400"/>
          <p14:tracePt t="13925" x="1152525" y="3584575"/>
          <p14:tracePt t="13943" x="1177925" y="3603625"/>
          <p14:tracePt t="13959" x="1193800" y="3606800"/>
          <p14:tracePt t="13975" x="1209675" y="3616325"/>
          <p14:tracePt t="13992" x="1228725" y="3622675"/>
          <p14:tracePt t="14008" x="1244600" y="3629025"/>
          <p14:tracePt t="14025" x="1266825" y="3632200"/>
          <p14:tracePt t="14042" x="1323975" y="3657600"/>
          <p14:tracePt t="14058" x="1377950" y="3673475"/>
          <p14:tracePt t="14075" x="1428750" y="3686175"/>
          <p14:tracePt t="14092" x="1495425" y="3705225"/>
          <p14:tracePt t="14109" x="1517650" y="3721100"/>
          <p14:tracePt t="14126" x="1549400" y="3733800"/>
          <p14:tracePt t="14142" x="1574800" y="3743325"/>
          <p14:tracePt t="14159" x="1606550" y="3756025"/>
          <p14:tracePt t="14175" x="1644650" y="3768725"/>
          <p14:tracePt t="14191" x="1724025" y="3803650"/>
          <p14:tracePt t="14208" x="1835150" y="3829050"/>
          <p14:tracePt t="14225" x="1911350" y="3860800"/>
          <p14:tracePt t="14242" x="1984375" y="3879850"/>
          <p14:tracePt t="14258" x="2006600" y="3892550"/>
          <p14:tracePt t="14275" x="2038350" y="3902075"/>
          <p14:tracePt t="14292" x="2057400" y="3908425"/>
          <p14:tracePt t="14308" x="2085975" y="3917950"/>
          <p14:tracePt t="14325" x="2111375" y="3930650"/>
          <p14:tracePt t="14342" x="2165350" y="3937000"/>
          <p14:tracePt t="14358" x="2193925" y="3943350"/>
          <p14:tracePt t="14376" x="2225675" y="3943350"/>
          <p14:tracePt t="14393" x="2238375" y="3943350"/>
          <p14:tracePt t="14410" x="2247900" y="3943350"/>
          <p14:tracePt t="14414" x="2254250" y="3943350"/>
          <p14:tracePt t="14427" x="2276475" y="3940175"/>
          <p14:tracePt t="14443" x="2292350" y="3930650"/>
          <p14:tracePt t="14458" x="2320925" y="3911600"/>
          <p14:tracePt t="14475" x="2346325" y="3898900"/>
          <p14:tracePt t="14492" x="2374900" y="3883025"/>
          <p14:tracePt t="14508" x="2384425" y="3873500"/>
          <p14:tracePt t="14525" x="2393950" y="3857625"/>
          <p14:tracePt t="14542" x="2409825" y="3844925"/>
          <p14:tracePt t="14558" x="2425700" y="3825875"/>
          <p14:tracePt t="14576" x="2444750" y="3784600"/>
          <p14:tracePt t="14592" x="2460625" y="3768725"/>
          <p14:tracePt t="14608" x="2489200" y="3743325"/>
          <p14:tracePt t="14626" x="2527300" y="3721100"/>
          <p14:tracePt t="14642" x="2549525" y="3708400"/>
          <p14:tracePt t="14658" x="2559050" y="3698875"/>
          <p14:tracePt t="14676" x="2574925" y="3676650"/>
          <p14:tracePt t="14692" x="2597150" y="3667125"/>
          <p14:tracePt t="14708" x="2606675" y="3657600"/>
          <p14:tracePt t="14725" x="2625725" y="3654425"/>
          <p14:tracePt t="14742" x="2641600" y="3648075"/>
          <p14:tracePt t="14758" x="2651125" y="3641725"/>
          <p14:tracePt t="14775" x="2667000" y="3641725"/>
          <p14:tracePt t="14791" x="2670175" y="3641725"/>
          <p14:tracePt t="14983" x="2663825" y="3644900"/>
          <p14:tracePt t="14989" x="2644775" y="3657600"/>
          <p14:tracePt t="14996" x="2632075" y="3663950"/>
          <p14:tracePt t="15009" x="2619375" y="3670300"/>
          <p14:tracePt t="15025" x="2565400" y="3683000"/>
          <p14:tracePt t="15042" x="2501900" y="3689350"/>
          <p14:tracePt t="15060" x="2397125" y="3689350"/>
          <p14:tracePt t="15076" x="2346325" y="3689350"/>
          <p14:tracePt t="15092" x="2289175" y="3689350"/>
          <p14:tracePt t="15108" x="2244725" y="3689350"/>
          <p14:tracePt t="15125" x="2181225" y="3689350"/>
          <p14:tracePt t="15142" x="2130425" y="3689350"/>
          <p14:tracePt t="15158" x="2047875" y="3689350"/>
          <p14:tracePt t="15175" x="1930400" y="3689350"/>
          <p14:tracePt t="15191" x="1847850" y="3689350"/>
          <p14:tracePt t="15208" x="1752600" y="3695700"/>
          <p14:tracePt t="15225" x="1663700" y="3717925"/>
          <p14:tracePt t="15241" x="1609725" y="3730625"/>
          <p14:tracePt t="15259" x="1562100" y="3736975"/>
          <p14:tracePt t="15275" x="1517650" y="3743325"/>
          <p14:tracePt t="15291" x="1479550" y="3743325"/>
          <p14:tracePt t="15309" x="1419225" y="3743325"/>
          <p14:tracePt t="15324" x="1397000" y="3743325"/>
          <p14:tracePt t="15341" x="1368425" y="3743325"/>
          <p14:tracePt t="15359" x="1333500" y="3743325"/>
          <p14:tracePt t="15375" x="1304925" y="3743325"/>
          <p14:tracePt t="15391" x="1282700" y="3743325"/>
          <p14:tracePt t="15409" x="1241425" y="3740150"/>
          <p14:tracePt t="15425" x="1219200" y="3724275"/>
          <p14:tracePt t="15442" x="1187450" y="3711575"/>
          <p14:tracePt t="15459" x="1158875" y="3692525"/>
          <p14:tracePt t="15475" x="1136650" y="3683000"/>
          <p14:tracePt t="15492" x="1114425" y="3670300"/>
          <p14:tracePt t="15508" x="1076325" y="3654425"/>
          <p14:tracePt t="15525" x="1060450" y="3641725"/>
          <p14:tracePt t="15542" x="1038225" y="3638550"/>
          <p14:tracePt t="15559" x="1012825" y="3632200"/>
          <p14:tracePt t="15575" x="1000125" y="3629025"/>
          <p14:tracePt t="15592" x="990600" y="3622675"/>
          <p14:tracePt t="15608" x="971550" y="3616325"/>
          <p14:tracePt t="15625" x="962025" y="3600450"/>
          <p14:tracePt t="15642" x="952500" y="3590925"/>
          <p14:tracePt t="15659" x="936625" y="3581400"/>
          <p14:tracePt t="15675" x="920750" y="3578225"/>
          <p14:tracePt t="15692" x="911225" y="3568700"/>
          <p14:tracePt t="15708" x="895350" y="3556000"/>
          <p14:tracePt t="15725" x="885825" y="3552825"/>
          <p14:tracePt t="15742" x="873125" y="3552825"/>
          <p14:tracePt t="15758" x="857250" y="3546475"/>
          <p14:tracePt t="15775" x="847725" y="3546475"/>
          <p14:tracePt t="15792" x="838200" y="3543300"/>
          <p14:tracePt t="15808" x="815975" y="3530600"/>
          <p14:tracePt t="15825" x="806450" y="3527425"/>
          <p14:tracePt t="15843" x="793750" y="3521075"/>
          <p14:tracePt t="15858" x="784225" y="3521075"/>
          <p14:tracePt t="15875" x="768350" y="3521075"/>
          <p14:tracePt t="15892" x="758825" y="3521075"/>
          <p14:tracePt t="15908" x="752475" y="3521075"/>
          <p14:tracePt t="16192" x="755650" y="3521075"/>
          <p14:tracePt t="16199" x="758825" y="3521075"/>
          <p14:tracePt t="16208" x="765175" y="3524250"/>
          <p14:tracePt t="16225" x="781050" y="3524250"/>
          <p14:tracePt t="16242" x="793750" y="3527425"/>
          <p14:tracePt t="16258" x="809625" y="3540125"/>
          <p14:tracePt t="16275" x="847725" y="3552825"/>
          <p14:tracePt t="16292" x="904875" y="3571875"/>
          <p14:tracePt t="16308" x="933450" y="3578225"/>
          <p14:tracePt t="16325" x="965200" y="3587750"/>
          <p14:tracePt t="16341" x="993775" y="3594100"/>
          <p14:tracePt t="16359" x="1019175" y="3600450"/>
          <p14:tracePt t="16375" x="1044575" y="3606800"/>
          <p14:tracePt t="16391" x="1101725" y="3625850"/>
          <p14:tracePt t="16408" x="1146175" y="3638550"/>
          <p14:tracePt t="16425" x="1177925" y="3651250"/>
          <p14:tracePt t="16428" x="1193800" y="3657600"/>
          <p14:tracePt t="16442" x="1219200" y="3670300"/>
          <p14:tracePt t="16458" x="1235075" y="3686175"/>
          <p14:tracePt t="16475" x="1257300" y="3692525"/>
          <p14:tracePt t="16491" x="1292225" y="3698875"/>
          <p14:tracePt t="16508" x="1330325" y="3708400"/>
          <p14:tracePt t="16525" x="1381125" y="3717925"/>
          <p14:tracePt t="16541" x="1514475" y="3733800"/>
          <p14:tracePt t="16558" x="1619250" y="3733800"/>
          <p14:tracePt t="16575" x="1670050" y="3733800"/>
          <p14:tracePt t="16592" x="1733550" y="3733800"/>
          <p14:tracePt t="16609" x="1778000" y="3730625"/>
          <p14:tracePt t="16625" x="1822450" y="3717925"/>
          <p14:tracePt t="16642" x="1949450" y="3667125"/>
          <p14:tracePt t="16658" x="2066925" y="3641725"/>
          <p14:tracePt t="16675" x="2178050" y="3625850"/>
          <p14:tracePt t="16691" x="2232025" y="3625850"/>
          <p14:tracePt t="16708" x="2266950" y="3625850"/>
          <p14:tracePt t="16725" x="2282825" y="3625850"/>
          <p14:tracePt t="16741" x="2292350" y="3625850"/>
          <p14:tracePt t="16758" x="2301875" y="3625850"/>
          <p14:tracePt t="16776" x="2333625" y="3625850"/>
          <p14:tracePt t="16792" x="2355850" y="3625850"/>
          <p14:tracePt t="16809" x="2378075" y="3625850"/>
          <p14:tracePt t="16825" x="2393950" y="3625850"/>
          <p14:tracePt t="16841" x="2403475" y="3625850"/>
          <p14:tracePt t="16858" x="2413000" y="3625850"/>
          <p14:tracePt t="16875" x="2425700" y="3625850"/>
          <p14:tracePt t="16891" x="2435225" y="3629025"/>
          <p14:tracePt t="17219" x="2514600" y="3609975"/>
          <p14:tracePt t="17225" x="2622550" y="3571875"/>
          <p14:tracePt t="17242" x="2901950" y="3476625"/>
          <p14:tracePt t="17259" x="3308350" y="3298825"/>
          <p14:tracePt t="17280" x="3546475" y="3187700"/>
          <p14:tracePt t="17295" x="3829050" y="3054350"/>
          <p14:tracePt t="17315" x="4006850" y="2978150"/>
          <p14:tracePt t="17342" x="4276725" y="2863850"/>
          <p14:tracePt t="17375" x="4584700" y="2711450"/>
          <p14:tracePt t="17392" x="4686300" y="2654300"/>
          <p14:tracePt t="17409" x="4813300" y="2606675"/>
          <p14:tracePt t="17424" x="4879975" y="2568575"/>
          <p14:tracePt t="17441" x="4927600" y="2540000"/>
          <p14:tracePt t="17459" x="4978400" y="2495550"/>
          <p14:tracePt t="17475" x="5003800" y="2470150"/>
          <p14:tracePt t="17492" x="5035550" y="2438400"/>
          <p14:tracePt t="17508" x="5054600" y="2403475"/>
          <p14:tracePt t="17525" x="5064125" y="2387600"/>
          <p14:tracePt t="17541" x="5073650" y="2378075"/>
          <p14:tracePt t="17558" x="5095875" y="2362200"/>
          <p14:tracePt t="17575" x="5105400" y="2352675"/>
          <p14:tracePt t="17591" x="5105400" y="2336800"/>
          <p14:tracePt t="17608" x="5105400" y="2305050"/>
          <p14:tracePt t="17624" x="5105400" y="2276475"/>
          <p14:tracePt t="17641" x="5105400" y="2254250"/>
          <p14:tracePt t="17658" x="5095875" y="2190750"/>
          <p14:tracePt t="17674" x="5080000" y="2114550"/>
          <p14:tracePt t="17691" x="5038725" y="2025650"/>
          <p14:tracePt t="17708" x="4981575" y="1898650"/>
          <p14:tracePt t="17725" x="4930775" y="1774825"/>
          <p14:tracePt t="17741" x="4848225" y="1628775"/>
          <p14:tracePt t="17758" x="4737100" y="1495425"/>
          <p14:tracePt t="17775" x="4660900" y="1390650"/>
          <p14:tracePt t="17792" x="4594225" y="1298575"/>
          <p14:tracePt t="17808" x="4524375" y="1206500"/>
          <p14:tracePt t="17824" x="4498975" y="1174750"/>
          <p14:tracePt t="17841" x="4473575" y="1152525"/>
          <p14:tracePt t="17858" x="4460875" y="1136650"/>
          <p14:tracePt t="17874" x="4451350" y="1127125"/>
          <p14:tracePt t="17891" x="4435475" y="1111250"/>
          <p14:tracePt t="17908" x="4419600" y="1095375"/>
          <p14:tracePt t="17924" x="4410075" y="1085850"/>
          <p14:tracePt t="17941" x="4400550" y="1076325"/>
          <p14:tracePt t="17943" x="4394200" y="1073150"/>
          <p14:tracePt t="17959" x="4378325" y="1057275"/>
          <p14:tracePt t="17976" x="4368800" y="1047750"/>
          <p14:tracePt t="17993" x="4356100" y="1031875"/>
          <p14:tracePt t="18008" x="4356100" y="1022350"/>
          <p14:tracePt t="18024" x="4356100" y="1006475"/>
          <p14:tracePt t="18108" x="4356100" y="1009650"/>
          <p14:tracePt t="18114" x="4356100" y="1019175"/>
          <p14:tracePt t="18125" x="4356100" y="1022350"/>
          <p14:tracePt t="18142" x="4356100" y="1038225"/>
          <p14:tracePt t="18158" x="4356100" y="1047750"/>
          <p14:tracePt t="18174" x="4356100" y="1076325"/>
          <p14:tracePt t="18192" x="4371975" y="1133475"/>
          <p14:tracePt t="18208" x="4371975" y="1177925"/>
          <p14:tracePt t="18224" x="4378325" y="1222375"/>
          <p14:tracePt t="18242" x="4378325" y="1285875"/>
          <p14:tracePt t="18258" x="4378325" y="1327150"/>
          <p14:tracePt t="18274" x="4384675" y="1365250"/>
          <p14:tracePt t="18291" x="4384675" y="1435100"/>
          <p14:tracePt t="18308" x="4384675" y="1479550"/>
          <p14:tracePt t="18324" x="4384675" y="1524000"/>
          <p14:tracePt t="18342" x="4384675" y="1555750"/>
          <p14:tracePt t="18358" x="4384675" y="1587500"/>
          <p14:tracePt t="18375" x="4384675" y="1609725"/>
          <p14:tracePt t="18391" x="4384675" y="1628775"/>
          <p14:tracePt t="18408" x="4384675" y="1638300"/>
          <p14:tracePt t="18424" x="4384675" y="1647825"/>
          <p14:tracePt t="18441" x="4384675" y="1663700"/>
          <p14:tracePt t="18458" x="4384675" y="1676400"/>
          <p14:tracePt t="18475" x="4384675" y="1689100"/>
          <p14:tracePt t="18491" x="4384675" y="1727200"/>
          <p14:tracePt t="18508" x="4391025" y="1749425"/>
          <p14:tracePt t="18525" x="4406900" y="1787525"/>
          <p14:tracePt t="18542" x="4429125" y="1851025"/>
          <p14:tracePt t="18558" x="4438650" y="1882775"/>
          <p14:tracePt t="18575" x="4451350" y="1914525"/>
          <p14:tracePt t="18591" x="4476750" y="1949450"/>
          <p14:tracePt t="18608" x="4483100" y="1987550"/>
          <p14:tracePt t="18624" x="4483100" y="2016125"/>
          <p14:tracePt t="18641" x="4495800" y="2070100"/>
          <p14:tracePt t="18658" x="4502150" y="2108200"/>
          <p14:tracePt t="18674" x="4514850" y="2146300"/>
          <p14:tracePt t="18691" x="4530725" y="2187575"/>
          <p14:tracePt t="18708" x="4530725" y="2209800"/>
          <p14:tracePt t="18725" x="4543425" y="2241550"/>
          <p14:tracePt t="18743" x="4549775" y="2289175"/>
          <p14:tracePt t="18759" x="4556125" y="2311400"/>
          <p14:tracePt t="18776" x="4562475" y="2359025"/>
          <p14:tracePt t="18792" x="4562475" y="2374900"/>
          <p14:tracePt t="18808" x="4562475" y="2384425"/>
          <p14:tracePt t="18825" x="4562475" y="2406650"/>
          <p14:tracePt t="18841" x="4562475" y="2416175"/>
          <p14:tracePt t="18858" x="4562475" y="2425700"/>
          <p14:tracePt t="18875" x="4562475" y="2428875"/>
          <p14:tracePt t="19209" x="4568825" y="2416175"/>
          <p14:tracePt t="19216" x="4575175" y="2397125"/>
          <p14:tracePt t="19225" x="4575175" y="2371725"/>
          <p14:tracePt t="19241" x="4575175" y="2343150"/>
          <p14:tracePt t="19258" x="4575175" y="2305050"/>
          <p14:tracePt t="19275" x="4575175" y="2266950"/>
          <p14:tracePt t="19309" x="4552950" y="2206625"/>
          <p14:tracePt t="19341" x="4543425" y="2174875"/>
          <p14:tracePt t="19358" x="4537075" y="2165350"/>
          <p14:tracePt t="19375" x="4527550" y="2139950"/>
          <p14:tracePt t="19393" x="4521200" y="2130425"/>
          <p14:tracePt t="19408" x="4521200" y="2120900"/>
          <p14:tracePt t="19425" x="4521200" y="2105025"/>
          <p14:tracePt t="19441" x="4521200" y="2089150"/>
          <p14:tracePt t="19458" x="4521200" y="2076450"/>
          <p14:tracePt t="19474" x="4521200" y="2070100"/>
          <p14:tracePt t="19491" x="4521200" y="2063750"/>
          <p14:tracePt t="19523" x="4521200" y="2060575"/>
          <p14:tracePt t="19531" x="4524375" y="2060575"/>
          <p14:tracePt t="19541" x="4527550" y="2054225"/>
          <p14:tracePt t="19559" x="4543425" y="2035175"/>
          <p14:tracePt t="19575" x="4565650" y="2022475"/>
          <p14:tracePt t="19591" x="4603750" y="2009775"/>
          <p14:tracePt t="19608" x="4654550" y="1971675"/>
          <p14:tracePt t="19625" x="4686300" y="1958975"/>
          <p14:tracePt t="19641" x="4695825" y="1949450"/>
          <p14:tracePt t="19658" x="4711700" y="1936750"/>
          <p14:tracePt t="19675" x="4711700" y="1924050"/>
          <p14:tracePt t="19691" x="4711700" y="1920875"/>
          <p14:tracePt t="19708" x="4721225" y="1920875"/>
          <p14:tracePt t="19724" x="4737100" y="1911350"/>
          <p14:tracePt t="19741" x="4740275" y="1911350"/>
          <p14:tracePt t="19758" x="4749800" y="1905000"/>
          <p14:tracePt t="19774" x="4756150" y="1905000"/>
          <p14:tracePt t="19792" x="4759325" y="1905000"/>
          <p14:tracePt t="19808" x="4775200" y="1905000"/>
          <p14:tracePt t="19824" x="4791075" y="1905000"/>
          <p14:tracePt t="19841" x="4800600" y="1905000"/>
          <p14:tracePt t="19858" x="4813300" y="1905000"/>
          <p14:tracePt t="19874" x="4822825" y="1905000"/>
          <p14:tracePt t="19891" x="4838700" y="1905000"/>
          <p14:tracePt t="19908" x="4854575" y="1905000"/>
          <p14:tracePt t="19924" x="4857750" y="1905000"/>
          <p14:tracePt t="20185" x="4845050" y="1898650"/>
          <p14:tracePt t="20193" x="4826000" y="1892300"/>
          <p14:tracePt t="20200" x="4813300" y="1889125"/>
          <p14:tracePt t="20208" x="4803775" y="1882775"/>
          <p14:tracePt t="20225" x="4772025" y="1876425"/>
          <p14:tracePt t="20242" x="4711700" y="1876425"/>
          <p14:tracePt t="20259" x="4673600" y="1876425"/>
          <p14:tracePt t="20274" x="4638675" y="1876425"/>
          <p14:tracePt t="20292" x="4575175" y="1876425"/>
          <p14:tracePt t="20308" x="4552950" y="1876425"/>
          <p14:tracePt t="20324" x="4524375" y="1876425"/>
          <p14:tracePt t="20342" x="4483100" y="1885950"/>
          <p14:tracePt t="20358" x="4460875" y="1892300"/>
          <p14:tracePt t="20374" x="4438650" y="1892300"/>
          <p14:tracePt t="20392" x="4410075" y="1908175"/>
          <p14:tracePt t="20408" x="4394200" y="1917700"/>
          <p14:tracePt t="20424" x="4384675" y="1933575"/>
          <p14:tracePt t="20441" x="4362450" y="1949450"/>
          <p14:tracePt t="20458" x="4352925" y="1958975"/>
          <p14:tracePt t="20474" x="4343400" y="1968500"/>
          <p14:tracePt t="20476" x="4333875" y="1978025"/>
          <p14:tracePt t="20491" x="4308475" y="1990725"/>
          <p14:tracePt t="20513" x="4295775" y="2000250"/>
          <p14:tracePt t="20524" x="4289425" y="2000250"/>
          <p14:tracePt t="20541" x="4270375" y="2000250"/>
          <p14:tracePt t="20558" x="4260850" y="2003425"/>
          <p14:tracePt t="20574" x="4260850" y="2009775"/>
          <p14:tracePt t="20812" x="4260850" y="2003425"/>
          <p14:tracePt t="20819" x="4273550" y="1984375"/>
          <p14:tracePt t="20826" x="4286250" y="1971675"/>
          <p14:tracePt t="20841" x="4298950" y="1946275"/>
          <p14:tracePt t="20858" x="4318000" y="1908175"/>
          <p14:tracePt t="20875" x="4343400" y="1866900"/>
          <p14:tracePt t="20891" x="4352925" y="1857375"/>
          <p14:tracePt t="20908" x="4375150" y="1844675"/>
          <p14:tracePt t="20924" x="4403725" y="1831975"/>
          <p14:tracePt t="20941" x="4454525" y="1822450"/>
          <p14:tracePt t="20958" x="4476750" y="1822450"/>
          <p14:tracePt t="20975" x="4508500" y="1828800"/>
          <p14:tracePt t="20991" x="4524375" y="1841500"/>
          <p14:tracePt t="21008" x="4549775" y="1851025"/>
          <p14:tracePt t="21025" x="4591050" y="1876425"/>
          <p14:tracePt t="21041" x="4638675" y="1901825"/>
          <p14:tracePt t="21058" x="4705350" y="1933575"/>
          <p14:tracePt t="21075" x="4794250" y="1984375"/>
          <p14:tracePt t="21091" x="4832350" y="1993900"/>
          <p14:tracePt t="21108" x="4848225" y="2012950"/>
          <p14:tracePt t="21124" x="4864100" y="2012950"/>
          <p14:tracePt t="21141" x="4873625" y="2012950"/>
          <p14:tracePt t="21157" x="4883150" y="2006600"/>
          <p14:tracePt t="21174" x="4889500" y="1990725"/>
          <p14:tracePt t="21191" x="4889500" y="1981200"/>
          <p14:tracePt t="21208" x="4889500" y="1965325"/>
          <p14:tracePt t="21224" x="4889500" y="1924050"/>
          <p14:tracePt t="21241" x="4889500" y="1882775"/>
          <p14:tracePt t="21258" x="4889500" y="1844675"/>
          <p14:tracePt t="21274" x="4889500" y="1781175"/>
          <p14:tracePt t="21291" x="4889500" y="1746250"/>
          <p14:tracePt t="21307" x="4886325" y="1724025"/>
          <p14:tracePt t="21324" x="4864100" y="1701800"/>
          <p14:tracePt t="21341" x="4854575" y="1692275"/>
          <p14:tracePt t="21358" x="4845050" y="1682750"/>
          <p14:tracePt t="21374" x="4822825" y="1660525"/>
          <p14:tracePt t="21391" x="4813300" y="1660525"/>
          <p14:tracePt t="21408" x="4791075" y="1651000"/>
          <p14:tracePt t="21424" x="4749800" y="1644650"/>
          <p14:tracePt t="21441" x="4727575" y="1644650"/>
          <p14:tracePt t="21459" x="4686300" y="1638300"/>
          <p14:tracePt t="21474" x="4664075" y="1625600"/>
          <p14:tracePt t="21491" x="4625975" y="1612900"/>
          <p14:tracePt t="21508" x="4581525" y="1600200"/>
          <p14:tracePt t="21524" x="4533900" y="1600200"/>
          <p14:tracePt t="21541" x="4511675" y="1600200"/>
          <p14:tracePt t="21558" x="4470400" y="1600200"/>
          <p14:tracePt t="21574" x="4460875" y="1600200"/>
          <p14:tracePt t="21591" x="4445000" y="1600200"/>
          <p14:tracePt t="21609" x="4425950" y="1600200"/>
          <p14:tracePt t="21624" x="4416425" y="1600200"/>
          <p14:tracePt t="21641" x="4406900" y="1600200"/>
          <p14:tracePt t="21658" x="4391025" y="1600200"/>
          <p14:tracePt t="21674" x="4375150" y="1600200"/>
          <p14:tracePt t="22250" x="4384675" y="1606550"/>
          <p14:tracePt t="22257" x="4403725" y="1625600"/>
          <p14:tracePt t="22265" x="4435475" y="1657350"/>
          <p14:tracePt t="22292" x="4533900" y="1752600"/>
          <p14:tracePt t="22324" x="4584700" y="1806575"/>
          <p14:tracePt t="22341" x="4594225" y="1822450"/>
          <p14:tracePt t="22358" x="4594225" y="1831975"/>
          <p14:tracePt t="22374" x="4594225" y="1835150"/>
        </p14:tracePtLst>
      </p14:laserTrace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oneTexte 3"/>
          <p:cNvSpPr txBox="1">
            <a:spLocks noChangeArrowheads="1"/>
          </p:cNvSpPr>
          <p:nvPr/>
        </p:nvSpPr>
        <p:spPr bwMode="auto">
          <a:xfrm>
            <a:off x="3000375" y="0"/>
            <a:ext cx="4429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i="1">
                <a:solidFill>
                  <a:srgbClr val="FF0000"/>
                </a:solidFill>
              </a:rPr>
              <a:t>Marsilea strigosa </a:t>
            </a:r>
            <a:r>
              <a:rPr lang="fr-FR" altLang="fr-FR" sz="2400">
                <a:solidFill>
                  <a:srgbClr val="FF0000"/>
                </a:solidFill>
              </a:rPr>
              <a:t>(</a:t>
            </a:r>
            <a:r>
              <a:rPr lang="fr-FR" altLang="fr-FR" sz="2400" i="1">
                <a:solidFill>
                  <a:srgbClr val="FF0000"/>
                </a:solidFill>
              </a:rPr>
              <a:t>Marsileaceae</a:t>
            </a:r>
            <a:r>
              <a:rPr lang="fr-FR" altLang="fr-FR" sz="240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47107" name="Picture 2" descr="Marsilea strigosa Willd.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5813"/>
            <a:ext cx="9144000" cy="607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31"/>
    </mc:Choice>
    <mc:Fallback xmlns="">
      <p:transition spd="slow" advTm="27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86" x="4635500" y="1863725"/>
          <p14:tracePt t="3593" x="4708525" y="1898650"/>
          <p14:tracePt t="3602" x="4813300" y="1936750"/>
          <p14:tracePt t="3619" x="5099050" y="1990725"/>
          <p14:tracePt t="3636" x="5765800" y="2079625"/>
          <p14:tracePt t="3672" x="6918325" y="2225675"/>
          <p14:tracePt t="3703" x="7702550" y="2365375"/>
          <p14:tracePt t="3721" x="8007350" y="2441575"/>
          <p14:tracePt t="3737" x="8181975" y="2476500"/>
          <p14:tracePt t="3752" x="8302625" y="2520950"/>
          <p14:tracePt t="3769" x="8375650" y="2533650"/>
          <p14:tracePt t="3786" x="8489950" y="2574925"/>
          <p14:tracePt t="3802" x="8566150" y="2597150"/>
          <p14:tracePt t="3819" x="8642350" y="2619375"/>
          <p14:tracePt t="3836" x="8718550" y="2660650"/>
          <p14:tracePt t="3852" x="8747125" y="2673350"/>
          <p14:tracePt t="3869" x="8772525" y="2682875"/>
          <p14:tracePt t="3886" x="8788400" y="2705100"/>
          <p14:tracePt t="4191" x="8785225" y="2695575"/>
          <p14:tracePt t="4199" x="8778875" y="2676525"/>
          <p14:tracePt t="4206" x="8766175" y="2657475"/>
          <p14:tracePt t="4219" x="8759825" y="2622550"/>
          <p14:tracePt t="4235" x="8750300" y="2492375"/>
          <p14:tracePt t="4253" x="8750300" y="2441575"/>
          <p14:tracePt t="4269" x="8750300" y="2362200"/>
          <p14:tracePt t="4285" x="8750300" y="2317750"/>
          <p14:tracePt t="4303" x="8750300" y="2276475"/>
          <p14:tracePt t="4319" x="8743950" y="2219325"/>
          <p14:tracePt t="4336" x="8728075" y="2197100"/>
          <p14:tracePt t="4352" x="8721725" y="2165350"/>
          <p14:tracePt t="4369" x="8709025" y="2139950"/>
          <p14:tracePt t="4386" x="8696325" y="2108200"/>
          <p14:tracePt t="4403" x="8696325" y="2085975"/>
          <p14:tracePt t="4419" x="8693150" y="2051050"/>
          <p14:tracePt t="4435" x="8693150" y="2032000"/>
          <p14:tracePt t="4452" x="8693150" y="2000250"/>
          <p14:tracePt t="4469" x="8693150" y="1962150"/>
          <p14:tracePt t="4485" x="8686800" y="1917700"/>
          <p14:tracePt t="4502" x="8680450" y="1879600"/>
          <p14:tracePt t="4519" x="8651875" y="1816100"/>
          <p14:tracePt t="4536" x="8642350" y="1790700"/>
          <p14:tracePt t="4552" x="8629650" y="1768475"/>
          <p14:tracePt t="4554" x="8623300" y="1749425"/>
          <p14:tracePt t="4570" x="8604250" y="1724025"/>
          <p14:tracePt t="4586" x="8591550" y="1689100"/>
          <p14:tracePt t="4603" x="8582025" y="1657350"/>
          <p14:tracePt t="4619" x="8562975" y="1593850"/>
          <p14:tracePt t="4636" x="8556625" y="1555750"/>
          <p14:tracePt t="4654" x="8543925" y="1520825"/>
          <p14:tracePt t="4669" x="8543925" y="1492250"/>
          <p14:tracePt t="4686" x="8537575" y="1482725"/>
          <p14:tracePt t="4702" x="8534400" y="1473200"/>
          <p14:tracePt t="4719" x="8524875" y="1450975"/>
          <p14:tracePt t="4736" x="8515350" y="1441450"/>
          <p14:tracePt t="4754" x="8493125" y="1422400"/>
          <p14:tracePt t="4770" x="8483600" y="1412875"/>
          <p14:tracePt t="4786" x="8474075" y="1397000"/>
          <p14:tracePt t="4803" x="8458200" y="1381125"/>
          <p14:tracePt t="4819" x="8435975" y="1371600"/>
          <p14:tracePt t="4836" x="8413750" y="1358900"/>
          <p14:tracePt t="4853" x="8369300" y="1323975"/>
          <p14:tracePt t="4869" x="8347075" y="1304925"/>
          <p14:tracePt t="4886" x="8315325" y="1279525"/>
          <p14:tracePt t="4903" x="8277225" y="1241425"/>
          <p14:tracePt t="4919" x="8245475" y="1222375"/>
          <p14:tracePt t="4936" x="8223250" y="1212850"/>
          <p14:tracePt t="4953" x="8207375" y="1196975"/>
          <p14:tracePt t="4969" x="8188325" y="1190625"/>
          <p14:tracePt t="4985" x="8162925" y="1181100"/>
          <p14:tracePt t="5002" x="8121650" y="1168400"/>
          <p14:tracePt t="5019" x="8099425" y="1162050"/>
          <p14:tracePt t="5036" x="8070850" y="1162050"/>
          <p14:tracePt t="5053" x="8048625" y="1162050"/>
          <p14:tracePt t="5069" x="8039100" y="1162050"/>
          <p14:tracePt t="5086" x="8013700" y="1162050"/>
          <p14:tracePt t="5102" x="7972425" y="1162050"/>
          <p14:tracePt t="5119" x="7950200" y="1162050"/>
          <p14:tracePt t="5136" x="7927975" y="1162050"/>
          <p14:tracePt t="5152" x="7874000" y="1162050"/>
          <p14:tracePt t="5169" x="7835900" y="1162050"/>
          <p14:tracePt t="5185" x="7807325" y="1162050"/>
          <p14:tracePt t="5202" x="7743825" y="1177925"/>
          <p14:tracePt t="5218" x="7699375" y="1184275"/>
          <p14:tracePt t="5235" x="7654925" y="1190625"/>
          <p14:tracePt t="5252" x="7569200" y="1206500"/>
          <p14:tracePt t="5269" x="7502525" y="1219200"/>
          <p14:tracePt t="5286" x="7451725" y="1231900"/>
          <p14:tracePt t="5302" x="7388225" y="1257300"/>
          <p14:tracePt t="5319" x="7356475" y="1270000"/>
          <p14:tracePt t="5337" x="7305675" y="1289050"/>
          <p14:tracePt t="5352" x="7267575" y="1308100"/>
          <p14:tracePt t="5369" x="7239000" y="1320800"/>
          <p14:tracePt t="5386" x="7200900" y="1333500"/>
          <p14:tracePt t="5403" x="7165975" y="1349375"/>
          <p14:tracePt t="5420" x="7140575" y="1368425"/>
          <p14:tracePt t="5435" x="7131050" y="1377950"/>
          <p14:tracePt t="5452" x="7115175" y="1390650"/>
          <p14:tracePt t="5469" x="7105650" y="1403350"/>
          <p14:tracePt t="5485" x="7089775" y="1419225"/>
          <p14:tracePt t="5502" x="7073900" y="1447800"/>
          <p14:tracePt t="5519" x="7061200" y="1476375"/>
          <p14:tracePt t="5536" x="7035800" y="1527175"/>
          <p14:tracePt t="5553" x="7023100" y="1555750"/>
          <p14:tracePt t="5569" x="7019925" y="1581150"/>
          <p14:tracePt t="5586" x="7013575" y="1619250"/>
          <p14:tracePt t="5602" x="7007225" y="1644650"/>
          <p14:tracePt t="5619" x="7000875" y="1673225"/>
          <p14:tracePt t="5636" x="6988175" y="1708150"/>
          <p14:tracePt t="5652" x="6988175" y="1752600"/>
          <p14:tracePt t="5670" x="6988175" y="1787525"/>
          <p14:tracePt t="5686" x="6988175" y="1828800"/>
          <p14:tracePt t="5702" x="6988175" y="1857375"/>
          <p14:tracePt t="5719" x="6988175" y="1879600"/>
          <p14:tracePt t="5736" x="6988175" y="1914525"/>
          <p14:tracePt t="5752" x="6988175" y="1924050"/>
          <p14:tracePt t="5769" x="6988175" y="1933575"/>
          <p14:tracePt t="5786" x="6988175" y="1952625"/>
          <p14:tracePt t="5802" x="6991350" y="1962150"/>
          <p14:tracePt t="5819" x="7007225" y="1974850"/>
          <p14:tracePt t="5835" x="7058025" y="2012950"/>
          <p14:tracePt t="5852" x="7086600" y="2022475"/>
          <p14:tracePt t="5869" x="7118350" y="2035175"/>
          <p14:tracePt t="5886" x="7153275" y="2054225"/>
          <p14:tracePt t="5903" x="7185025" y="2060575"/>
          <p14:tracePt t="5919" x="7204075" y="2060575"/>
          <p14:tracePt t="5935" x="7254875" y="2079625"/>
          <p14:tracePt t="5952" x="7315200" y="2092325"/>
          <p14:tracePt t="5969" x="7378700" y="2105025"/>
          <p14:tracePt t="5985" x="7483475" y="2143125"/>
          <p14:tracePt t="6002" x="7527925" y="2155825"/>
          <p14:tracePt t="6019" x="7575550" y="2168525"/>
          <p14:tracePt t="6035" x="7629525" y="2181225"/>
          <p14:tracePt t="6052" x="7661275" y="2181225"/>
          <p14:tracePt t="6070" x="7699375" y="2181225"/>
          <p14:tracePt t="6086" x="7721600" y="2181225"/>
          <p14:tracePt t="6102" x="7759700" y="2181225"/>
          <p14:tracePt t="6119" x="7781925" y="2181225"/>
          <p14:tracePt t="6135" x="7820025" y="2181225"/>
          <p14:tracePt t="6152" x="7829550" y="2181225"/>
          <p14:tracePt t="6170" x="7845425" y="2181225"/>
          <p14:tracePt t="6185" x="7861300" y="2168525"/>
          <p14:tracePt t="6202" x="7870825" y="2159000"/>
          <p14:tracePt t="6218" x="7893050" y="2130425"/>
          <p14:tracePt t="6235" x="7915275" y="2108200"/>
          <p14:tracePt t="6252" x="7924800" y="2098675"/>
          <p14:tracePt t="6270" x="7943850" y="2060575"/>
          <p14:tracePt t="6285" x="7953375" y="2028825"/>
          <p14:tracePt t="6302" x="7953375" y="2006600"/>
          <p14:tracePt t="6319" x="7950200" y="1965325"/>
          <p14:tracePt t="6335" x="7940675" y="1943100"/>
          <p14:tracePt t="6352" x="7931150" y="1933575"/>
          <p14:tracePt t="6369" x="7908925" y="1911350"/>
          <p14:tracePt t="6402" x="7902575" y="1911350"/>
          <p14:tracePt t="6419" x="7893050" y="1911350"/>
          <p14:tracePt t="6435" x="7883525" y="1911350"/>
          <p14:tracePt t="6452" x="7874000" y="1911350"/>
          <p14:tracePt t="6469" x="7854950" y="1911350"/>
          <p14:tracePt t="6554" x="7861300" y="1911350"/>
          <p14:tracePt t="6562" x="7867650" y="1911350"/>
          <p14:tracePt t="6569" x="7870825" y="1924050"/>
          <p14:tracePt t="6585" x="7880350" y="1933575"/>
          <p14:tracePt t="6603" x="7902575" y="1943100"/>
          <p14:tracePt t="6619" x="7962900" y="1984375"/>
          <p14:tracePt t="6636" x="8010525" y="2009775"/>
          <p14:tracePt t="6652" x="8042275" y="2035175"/>
          <p14:tracePt t="6669" x="8093075" y="2079625"/>
          <p14:tracePt t="6685" x="8124825" y="2127250"/>
          <p14:tracePt t="6703" x="8150225" y="2165350"/>
          <p14:tracePt t="6719" x="8197850" y="2232025"/>
          <p14:tracePt t="6736" x="8223250" y="2279650"/>
          <p14:tracePt t="6753" x="8270875" y="2346325"/>
          <p14:tracePt t="6769" x="8296275" y="2390775"/>
          <p14:tracePt t="6786" x="8331200" y="2432050"/>
          <p14:tracePt t="6802" x="8350250" y="2476500"/>
          <p14:tracePt t="6819" x="8382000" y="2543175"/>
          <p14:tracePt t="6835" x="8410575" y="2587625"/>
          <p14:tracePt t="6853" x="8432800" y="2638425"/>
          <p14:tracePt t="6869" x="8458200" y="2670175"/>
          <p14:tracePt t="6885" x="8480425" y="2714625"/>
          <p14:tracePt t="6902" x="8489950" y="2752725"/>
          <p14:tracePt t="6919" x="8518525" y="2816225"/>
          <p14:tracePt t="6935" x="8524875" y="2854325"/>
          <p14:tracePt t="6952" x="8524875" y="2917825"/>
          <p14:tracePt t="6968" x="8524875" y="2962275"/>
          <p14:tracePt t="6985" x="8524875" y="2997200"/>
          <p14:tracePt t="7002" x="8524875" y="3060700"/>
          <p14:tracePt t="7019" x="8524875" y="3105150"/>
          <p14:tracePt t="7035" x="8524875" y="3146425"/>
          <p14:tracePt t="7052" x="8524875" y="3203575"/>
          <p14:tracePt t="7068" x="8524875" y="3225800"/>
          <p14:tracePt t="7085" x="8524875" y="3248025"/>
          <p14:tracePt t="7102" x="8524875" y="3295650"/>
          <p14:tracePt t="7119" x="8524875" y="3324225"/>
          <p14:tracePt t="7135" x="8524875" y="3352800"/>
          <p14:tracePt t="7152" x="8537575" y="3400425"/>
          <p14:tracePt t="7169" x="8550275" y="3438525"/>
          <p14:tracePt t="7185" x="8556625" y="3476625"/>
          <p14:tracePt t="7203" x="8569325" y="3540125"/>
          <p14:tracePt t="7218" x="8569325" y="3575050"/>
          <p14:tracePt t="7235" x="8569325" y="3606800"/>
          <p14:tracePt t="7252" x="8569325" y="3654425"/>
          <p14:tracePt t="7269" x="8569325" y="3689350"/>
          <p14:tracePt t="7285" x="8569325" y="3711575"/>
          <p14:tracePt t="7302" x="8569325" y="3759200"/>
          <p14:tracePt t="7318" x="8569325" y="3787775"/>
          <p14:tracePt t="7335" x="8569325" y="3825875"/>
          <p14:tracePt t="7352" x="8569325" y="3863975"/>
          <p14:tracePt t="7368" x="8569325" y="3886200"/>
          <p14:tracePt t="7387" x="8569325" y="3914775"/>
          <p14:tracePt t="7402" x="8569325" y="3924300"/>
          <p14:tracePt t="7419" x="8569325" y="3933825"/>
          <p14:tracePt t="7435" x="8569325" y="3943350"/>
          <p14:tracePt t="7501" x="8569325" y="3940175"/>
          <p14:tracePt t="7508" x="8569325" y="3937000"/>
          <p14:tracePt t="7519" x="8578850" y="3924300"/>
          <p14:tracePt t="7535" x="8591550" y="3873500"/>
          <p14:tracePt t="7552" x="8607425" y="3740150"/>
          <p14:tracePt t="7569" x="8616950" y="3667125"/>
          <p14:tracePt t="7586" x="8639175" y="3514725"/>
          <p14:tracePt t="7602" x="8655050" y="3429000"/>
          <p14:tracePt t="7619" x="8670925" y="3352800"/>
          <p14:tracePt t="7636" x="8693150" y="3241675"/>
          <p14:tracePt t="7652" x="8709025" y="3124200"/>
          <p14:tracePt t="7669" x="8718550" y="3019425"/>
          <p14:tracePt t="7686" x="8718550" y="2911475"/>
          <p14:tracePt t="7702" x="8718550" y="2857500"/>
          <p14:tracePt t="7719" x="8718550" y="2806700"/>
          <p14:tracePt t="7736" x="8718550" y="2736850"/>
          <p14:tracePt t="7752" x="8718550" y="2692400"/>
          <p14:tracePt t="7769" x="8718550" y="2647950"/>
          <p14:tracePt t="7785" x="8699500" y="2559050"/>
          <p14:tracePt t="7802" x="8693150" y="2486025"/>
          <p14:tracePt t="7819" x="8677275" y="2368550"/>
          <p14:tracePt t="7835" x="8642350" y="2187575"/>
          <p14:tracePt t="7852" x="8636000" y="2105025"/>
          <p14:tracePt t="7869" x="8626475" y="1987550"/>
          <p14:tracePt t="7885" x="8604250" y="1876425"/>
          <p14:tracePt t="7902" x="8591550" y="1819275"/>
          <p14:tracePt t="7919" x="8572500" y="1774825"/>
          <p14:tracePt t="7935" x="8553450" y="1739900"/>
          <p14:tracePt t="7952" x="8540750" y="1708150"/>
          <p14:tracePt t="7969" x="8531225" y="1692275"/>
          <p14:tracePt t="7985" x="8509000" y="1670050"/>
          <p14:tracePt t="8002" x="8509000" y="1660525"/>
          <p14:tracePt t="8019" x="8509000" y="1657350"/>
          <p14:tracePt t="8036" x="8499475" y="1657350"/>
          <p14:tracePt t="8069" x="8496300" y="1657350"/>
          <p14:tracePt t="8086" x="8486775" y="1657350"/>
          <p14:tracePt t="8102" x="8480425" y="1657350"/>
          <p14:tracePt t="8119" x="8464550" y="1657350"/>
          <p14:tracePt t="8135" x="8455025" y="1657350"/>
          <p14:tracePt t="8152" x="8451850" y="1657350"/>
          <p14:tracePt t="8169" x="8442325" y="1657350"/>
          <p14:tracePt t="8185" x="8432800" y="1657350"/>
          <p14:tracePt t="8202" x="8432800" y="1666875"/>
          <p14:tracePt t="8219" x="8423275" y="1679575"/>
          <p14:tracePt t="8235" x="8410575" y="1679575"/>
          <p14:tracePt t="8252" x="8401050" y="1682750"/>
          <p14:tracePt t="8269" x="8388350" y="1682750"/>
          <p14:tracePt t="8285" x="8378825" y="1682750"/>
          <p14:tracePt t="8302" x="8362950" y="1682750"/>
          <p14:tracePt t="8319" x="8347075" y="1670050"/>
          <p14:tracePt t="8335" x="8331200" y="1660525"/>
          <p14:tracePt t="8352" x="8321675" y="1651000"/>
          <p14:tracePt t="8369" x="8299450" y="1641475"/>
          <p14:tracePt t="8385" x="8289925" y="1635125"/>
          <p14:tracePt t="8402" x="8286750" y="1631950"/>
          <p14:tracePt t="8419" x="8280400" y="1609725"/>
          <p14:tracePt t="8435" x="8280400" y="1600200"/>
          <p14:tracePt t="8452" x="8280400" y="1590675"/>
          <p14:tracePt t="8469" x="8280400" y="1571625"/>
          <p14:tracePt t="8561" x="8280400" y="1565275"/>
          <p14:tracePt t="8583" x="8280400" y="1562100"/>
          <p14:tracePt t="8591" x="8280400" y="1555750"/>
          <p14:tracePt t="8602" x="8280400" y="1552575"/>
          <p14:tracePt t="8618" x="8280400" y="1536700"/>
          <p14:tracePt t="8635" x="8277225" y="1527175"/>
          <p14:tracePt t="8653" x="8258175" y="1511300"/>
          <p14:tracePt t="8669" x="8245475" y="1495425"/>
          <p14:tracePt t="8686" x="8229600" y="1485900"/>
          <p14:tracePt t="8702" x="8197850" y="1473200"/>
          <p14:tracePt t="8718" x="8181975" y="1457325"/>
          <p14:tracePt t="8735" x="8166100" y="1457325"/>
          <p14:tracePt t="8752" x="8153400" y="1457325"/>
          <p14:tracePt t="8769" x="8137525" y="1450975"/>
          <p14:tracePt t="8785" x="8128000" y="1447800"/>
          <p14:tracePt t="8802" x="8112125" y="1435100"/>
          <p14:tracePt t="8819" x="8086725" y="1431925"/>
          <p14:tracePt t="8835" x="8061325" y="1419225"/>
          <p14:tracePt t="8853" x="8026400" y="1403350"/>
          <p14:tracePt t="8868" x="8016875" y="1397000"/>
          <p14:tracePt t="8885" x="8007350" y="1397000"/>
          <p14:tracePt t="8901" x="7997825" y="1397000"/>
          <p14:tracePt t="8919" x="7978775" y="1390650"/>
          <p14:tracePt t="8935" x="7978775" y="1387475"/>
          <p14:tracePt t="9024" x="7972425" y="1387475"/>
          <p14:tracePt t="9031" x="7969250" y="1387475"/>
          <p14:tracePt t="9053" x="7962900" y="1387475"/>
          <p14:tracePt t="9060" x="7959725" y="1387475"/>
          <p14:tracePt t="9068" x="7953375" y="1387475"/>
          <p14:tracePt t="9085" x="7937500" y="1387475"/>
          <p14:tracePt t="9103" x="7924800" y="1387475"/>
          <p14:tracePt t="9118" x="7915275" y="1387475"/>
          <p14:tracePt t="9136" x="7905750" y="1387475"/>
          <p14:tracePt t="9153" x="7874000" y="1387475"/>
          <p14:tracePt t="9169" x="7861300" y="1387475"/>
          <p14:tracePt t="9185" x="7832725" y="1387475"/>
          <p14:tracePt t="9202" x="7807325" y="1387475"/>
          <p14:tracePt t="9218" x="7778750" y="1387475"/>
          <p14:tracePt t="9235" x="7762875" y="1387475"/>
          <p14:tracePt t="9252" x="7750175" y="1387475"/>
          <p14:tracePt t="9268" x="7737475" y="1387475"/>
          <p14:tracePt t="9285" x="7724775" y="1387475"/>
          <p14:tracePt t="9302" x="7708900" y="1387475"/>
          <p14:tracePt t="9318" x="7699375" y="1387475"/>
          <p14:tracePt t="9335" x="7670800" y="1387475"/>
          <p14:tracePt t="9352" x="7645400" y="1387475"/>
          <p14:tracePt t="9368" x="7635875" y="1387475"/>
          <p14:tracePt t="9385" x="7620000" y="1387475"/>
          <p14:tracePt t="9402" x="7604125" y="1387475"/>
          <p14:tracePt t="9418" x="7600950" y="1381125"/>
          <p14:tracePt t="9487" x="7594600" y="1381125"/>
          <p14:tracePt t="9501" x="7591425" y="1381125"/>
          <p14:tracePt t="9515" x="7585075" y="1381125"/>
          <p14:tracePt t="9522" x="7575550" y="1381125"/>
          <p14:tracePt t="9535" x="7569200" y="1381125"/>
          <p14:tracePt t="9551" x="7556500" y="1381125"/>
          <p14:tracePt t="9569" x="7546975" y="1381125"/>
          <p14:tracePt t="9585" x="7537450" y="1381125"/>
          <p14:tracePt t="9601" x="7508875" y="1390650"/>
          <p14:tracePt t="9618" x="7486650" y="1400175"/>
          <p14:tracePt t="9635" x="7445375" y="1425575"/>
          <p14:tracePt t="9651" x="7419975" y="1438275"/>
          <p14:tracePt t="9669" x="7381875" y="1463675"/>
          <p14:tracePt t="9686" x="7331075" y="1508125"/>
          <p14:tracePt t="9702" x="7305675" y="1533525"/>
          <p14:tracePt t="9718" x="7273925" y="1558925"/>
          <p14:tracePt t="9736" x="7251700" y="1581150"/>
          <p14:tracePt t="9752" x="7242175" y="1590675"/>
          <p14:tracePt t="9769" x="7223125" y="1612900"/>
          <p14:tracePt t="9786" x="7210425" y="1625600"/>
          <p14:tracePt t="9801" x="7200900" y="1641475"/>
          <p14:tracePt t="9818" x="7188200" y="1663700"/>
          <p14:tracePt t="9835" x="7169150" y="1679575"/>
          <p14:tracePt t="9851" x="7159625" y="1689100"/>
          <p14:tracePt t="9869" x="7159625" y="1698625"/>
          <p14:tracePt t="9885" x="7159625" y="1717675"/>
          <p14:tracePt t="10100" x="7165975" y="1724025"/>
          <p14:tracePt t="10107" x="7169150" y="1724025"/>
          <p14:tracePt t="10119" x="7175500" y="1733550"/>
          <p14:tracePt t="10135" x="7185025" y="1743075"/>
          <p14:tracePt t="10152" x="7200900" y="1752600"/>
          <p14:tracePt t="10169" x="7207250" y="1765300"/>
          <p14:tracePt t="10185" x="7210425" y="1784350"/>
          <p14:tracePt t="10202" x="7210425" y="1793875"/>
          <p14:tracePt t="10219" x="7210425" y="1803400"/>
          <p14:tracePt t="10235" x="7216775" y="1812925"/>
          <p14:tracePt t="10251" x="7216775" y="1819275"/>
          <p14:tracePt t="10268" x="7216775" y="1822450"/>
          <p14:tracePt t="10285" x="7216775" y="1831975"/>
          <p14:tracePt t="10302" x="7216775" y="1838325"/>
          <p14:tracePt t="10335" x="7216775" y="1844675"/>
          <p14:tracePt t="10392" x="7219950" y="1844675"/>
          <p14:tracePt t="10399" x="7226300" y="1841500"/>
          <p14:tracePt t="10406" x="7229475" y="1835150"/>
          <p14:tracePt t="10419" x="7242175" y="1822450"/>
          <p14:tracePt t="10436" x="7258050" y="1797050"/>
          <p14:tracePt t="10452" x="7270750" y="1762125"/>
          <p14:tracePt t="10469" x="7289800" y="1695450"/>
          <p14:tracePt t="10485" x="7302500" y="1660525"/>
          <p14:tracePt t="10502" x="7321550" y="1597025"/>
          <p14:tracePt t="10519" x="7359650" y="1482725"/>
          <p14:tracePt t="10535" x="7400925" y="1390650"/>
          <p14:tracePt t="10552" x="7432675" y="1314450"/>
          <p14:tracePt t="10568" x="7451725" y="1231900"/>
          <p14:tracePt t="10585" x="7470775" y="1187450"/>
          <p14:tracePt t="10602" x="7470775" y="1177925"/>
          <p14:tracePt t="10619" x="7470775" y="1162050"/>
          <p14:tracePt t="10733" x="7470775" y="1165225"/>
          <p14:tracePt t="10740" x="7470775" y="1168400"/>
          <p14:tracePt t="10752" x="7470775" y="1174750"/>
          <p14:tracePt t="10768" x="7477125" y="1193800"/>
          <p14:tracePt t="10785" x="7499350" y="1206500"/>
          <p14:tracePt t="10801" x="7553325" y="1219200"/>
          <p14:tracePt t="10819" x="7677150" y="1250950"/>
          <p14:tracePt t="10835" x="7734300" y="1279525"/>
          <p14:tracePt t="10852" x="7800975" y="1308100"/>
          <p14:tracePt t="10868" x="7908925" y="1362075"/>
          <p14:tracePt t="10885" x="7972425" y="1374775"/>
          <p14:tracePt t="10901" x="8010525" y="1387475"/>
          <p14:tracePt t="10919" x="8058150" y="1393825"/>
          <p14:tracePt t="10935" x="8080375" y="1393825"/>
          <p14:tracePt t="10952" x="8096250" y="1393825"/>
          <p14:tracePt t="10968" x="8108950" y="1393825"/>
          <p14:tracePt t="10985" x="8108950" y="1387475"/>
          <p14:tracePt t="11002" x="8108950" y="1384300"/>
          <p14:tracePt t="11053" x="8115300" y="1384300"/>
          <p14:tracePt t="11074" x="8118475" y="1384300"/>
          <p14:tracePt t="11081" x="8124825" y="1384300"/>
          <p14:tracePt t="11089" x="8131175" y="1384300"/>
          <p14:tracePt t="11102" x="8143875" y="1390650"/>
          <p14:tracePt t="11118" x="8162925" y="1412875"/>
          <p14:tracePt t="11135" x="8185150" y="1438275"/>
          <p14:tracePt t="11152" x="8223250" y="1489075"/>
          <p14:tracePt t="11169" x="8242300" y="1527175"/>
          <p14:tracePt t="11185" x="8270875" y="1574800"/>
          <p14:tracePt t="11202" x="8289925" y="1628775"/>
          <p14:tracePt t="11218" x="8299450" y="1654175"/>
          <p14:tracePt t="11235" x="8305800" y="1682750"/>
          <p14:tracePt t="11252" x="8305800" y="1698625"/>
          <p14:tracePt t="11268" x="8305800" y="1708150"/>
          <p14:tracePt t="11285" x="8305800" y="1724025"/>
          <p14:tracePt t="11302" x="8305800" y="1733550"/>
          <p14:tracePt t="15467" x="8289925" y="1803400"/>
          <p14:tracePt t="15473" x="8270875" y="1876425"/>
          <p14:tracePt t="15485" x="8242300" y="1958975"/>
          <p14:tracePt t="15502" x="8143875" y="2327275"/>
          <p14:tracePt t="15522" x="8067675" y="2625725"/>
          <p14:tracePt t="15542" x="7997825" y="3009900"/>
          <p14:tracePt t="15569" x="7978775" y="3552825"/>
          <p14:tracePt t="15602" x="7994650" y="4210050"/>
          <p14:tracePt t="15619" x="7994650" y="4438650"/>
          <p14:tracePt t="15635" x="7994650" y="4651375"/>
          <p14:tracePt t="15651" x="7988300" y="4905375"/>
          <p14:tracePt t="15668" x="7978775" y="5032375"/>
          <p14:tracePt t="15685" x="7972425" y="5159375"/>
          <p14:tracePt t="15701" x="7972425" y="5289550"/>
          <p14:tracePt t="15718" x="7972425" y="5305425"/>
          <p14:tracePt t="16079" x="7981950" y="5283200"/>
          <p14:tracePt t="16086" x="7997825" y="5232400"/>
          <p14:tracePt t="16093" x="8004175" y="5197475"/>
          <p14:tracePt t="16101" x="8013700" y="5137150"/>
          <p14:tracePt t="16118" x="8029575" y="5051425"/>
          <p14:tracePt t="16135" x="8051800" y="4918075"/>
          <p14:tracePt t="16167" x="8074025" y="4759325"/>
          <p14:tracePt t="16201" x="8140700" y="4660900"/>
          <p14:tracePt t="16218" x="8207375" y="4616450"/>
          <p14:tracePt t="16235" x="8315325" y="4572000"/>
          <p14:tracePt t="16251" x="8404225" y="4540250"/>
          <p14:tracePt t="16268" x="8512175" y="4505325"/>
          <p14:tracePt t="16286" x="8623300" y="4483100"/>
          <p14:tracePt t="16301" x="8689975" y="4460875"/>
          <p14:tracePt t="16318" x="8734425" y="4448175"/>
          <p14:tracePt t="16335" x="8785225" y="4429125"/>
          <p14:tracePt t="16351" x="8794750" y="4419600"/>
          <p14:tracePt t="16368" x="8804275" y="4419600"/>
          <p14:tracePt t="16384" x="8807450" y="4419600"/>
          <p14:tracePt t="16421" x="8801100" y="4419600"/>
          <p14:tracePt t="16434" x="8791575" y="4419600"/>
          <p14:tracePt t="16451" x="8756650" y="4429125"/>
          <p14:tracePt t="16468" x="8693150" y="4441825"/>
          <p14:tracePt t="16485" x="8562975" y="4498975"/>
          <p14:tracePt t="16501" x="8483600" y="4546600"/>
          <p14:tracePt t="16518" x="8413750" y="4603750"/>
          <p14:tracePt t="16534" x="8331200" y="4667250"/>
          <p14:tracePt t="16551" x="8299450" y="4702175"/>
          <p14:tracePt t="16568" x="8274050" y="4740275"/>
          <p14:tracePt t="16585" x="8248650" y="4797425"/>
          <p14:tracePt t="16601" x="8242300" y="4826000"/>
          <p14:tracePt t="16618" x="8242300" y="4854575"/>
          <p14:tracePt t="16634" x="8251825" y="4905375"/>
          <p14:tracePt t="16651" x="8270875" y="4927600"/>
          <p14:tracePt t="16668" x="8283575" y="4965700"/>
          <p14:tracePt t="16684" x="8299450" y="5010150"/>
          <p14:tracePt t="16701" x="8305800" y="5045075"/>
          <p14:tracePt t="16719" x="8305800" y="5092700"/>
          <p14:tracePt t="16735" x="8305800" y="5114925"/>
          <p14:tracePt t="16752" x="8305800" y="5143500"/>
          <p14:tracePt t="16768" x="8305800" y="5191125"/>
          <p14:tracePt t="16784" x="8305800" y="5213350"/>
          <p14:tracePt t="16801" x="8305800" y="5235575"/>
          <p14:tracePt t="16818" x="8293100" y="5264150"/>
          <p14:tracePt t="16835" x="8283575" y="5273675"/>
          <p14:tracePt t="16851" x="8264525" y="5286375"/>
          <p14:tracePt t="16868" x="8226425" y="5308600"/>
          <p14:tracePt t="16884" x="8181975" y="5321300"/>
          <p14:tracePt t="16901" x="8153400" y="5321300"/>
          <p14:tracePt t="16918" x="8112125" y="5321300"/>
          <p14:tracePt t="16934" x="8096250" y="5321300"/>
          <p14:tracePt t="16951" x="8080375" y="5321300"/>
          <p14:tracePt t="16968" x="8067675" y="5321300"/>
          <p14:tracePt t="16984" x="8061325" y="5321300"/>
          <p14:tracePt t="17041" x="8064500" y="5321300"/>
          <p14:tracePt t="17048" x="8067675" y="5321300"/>
          <p14:tracePt t="17055" x="8074025" y="5321300"/>
          <p14:tracePt t="17069" x="8083550" y="5314950"/>
          <p14:tracePt t="17085" x="8112125" y="5314950"/>
          <p14:tracePt t="17102" x="8131175" y="5314950"/>
          <p14:tracePt t="17118" x="8159750" y="5314950"/>
          <p14:tracePt t="17134" x="8169275" y="5314950"/>
          <p14:tracePt t="17151" x="8178800" y="5314950"/>
          <p14:tracePt t="17168" x="8185150" y="5314950"/>
          <p14:tracePt t="17203" x="8181975" y="5314950"/>
          <p14:tracePt t="17217" x="8172450" y="5314950"/>
          <p14:tracePt t="17234" x="8162925" y="5314950"/>
          <p14:tracePt t="17251" x="8153400" y="5314950"/>
          <p14:tracePt t="17267" x="8134350" y="5314950"/>
          <p14:tracePt t="17284" x="8118475" y="5308600"/>
          <p14:tracePt t="17301" x="8099425" y="5292725"/>
          <p14:tracePt t="17317" x="8080375" y="5276850"/>
          <p14:tracePt t="17334" x="8070850" y="5270500"/>
          <p14:tracePt t="17351" x="8061325" y="5260975"/>
          <p14:tracePt t="17368" x="8045450" y="5260975"/>
          <p14:tracePt t="17384" x="8035925" y="5260975"/>
          <p14:tracePt t="17401" x="8026400" y="5260975"/>
          <p14:tracePt t="17418" x="8020050" y="5257800"/>
          <p14:tracePt t="17434" x="8016875" y="5248275"/>
          <p14:tracePt t="17451" x="8016875" y="5241925"/>
          <p14:tracePt t="17468" x="8016875" y="5235575"/>
          <p14:tracePt t="17489" x="8016875" y="5232400"/>
          <p14:tracePt t="17524" x="8023225" y="5226050"/>
          <p14:tracePt t="17531" x="8026400" y="5226050"/>
          <p14:tracePt t="17538" x="8032750" y="5222875"/>
          <p14:tracePt t="17552" x="8048625" y="5216525"/>
          <p14:tracePt t="17568" x="8070850" y="5216525"/>
          <p14:tracePt t="17584" x="8105775" y="5210175"/>
          <p14:tracePt t="17601" x="8153400" y="5203825"/>
          <p14:tracePt t="17618" x="8185150" y="5203825"/>
          <p14:tracePt t="17634" x="8194675" y="5200650"/>
          <p14:tracePt t="17651" x="8207375" y="5194300"/>
          <p14:tracePt t="17668" x="8223250" y="5191125"/>
          <p14:tracePt t="17684" x="8232775" y="5184775"/>
          <p14:tracePt t="17703" x="8248650" y="5168900"/>
          <p14:tracePt t="17719" x="8270875" y="5153025"/>
          <p14:tracePt t="17735" x="8286750" y="5143500"/>
          <p14:tracePt t="17753" x="8302625" y="5118100"/>
          <p14:tracePt t="17768" x="8312150" y="5095875"/>
          <p14:tracePt t="17784" x="8328025" y="5083175"/>
          <p14:tracePt t="17801" x="8337550" y="5070475"/>
          <p14:tracePt t="17817" x="8337550" y="5060950"/>
          <p14:tracePt t="17834" x="8337550" y="5038725"/>
          <p14:tracePt t="17851" x="8337550" y="5019675"/>
          <p14:tracePt t="17867" x="8337550" y="4987925"/>
          <p14:tracePt t="17884" x="8343900" y="4972050"/>
          <p14:tracePt t="17901" x="8356600" y="4930775"/>
          <p14:tracePt t="17918" x="8369300" y="4908550"/>
          <p14:tracePt t="17934" x="8369300" y="4879975"/>
          <p14:tracePt t="17951" x="8369300" y="4857750"/>
          <p14:tracePt t="17968" x="8369300" y="4848225"/>
          <p14:tracePt t="17984" x="8369300" y="4838700"/>
          <p14:tracePt t="18001" x="8369300" y="4819650"/>
          <p14:tracePt t="18018" x="8378825" y="4797425"/>
          <p14:tracePt t="18034" x="8378825" y="4768850"/>
          <p14:tracePt t="18051" x="8378825" y="4733925"/>
          <p14:tracePt t="18068" x="8378825" y="4711700"/>
          <p14:tracePt t="18084" x="8378825" y="4695825"/>
          <p14:tracePt t="18101" x="8378825" y="4683125"/>
          <p14:tracePt t="18118" x="8372475" y="4673600"/>
          <p14:tracePt t="18135" x="8359775" y="4654550"/>
          <p14:tracePt t="18151" x="8347075" y="4641850"/>
          <p14:tracePt t="18168" x="8337550" y="4632325"/>
          <p14:tracePt t="18184" x="8321675" y="4619625"/>
          <p14:tracePt t="18201" x="8305800" y="4600575"/>
          <p14:tracePt t="18218" x="8296275" y="4591050"/>
          <p14:tracePt t="18234" x="8286750" y="4584700"/>
          <p14:tracePt t="18251" x="8264525" y="4575175"/>
          <p14:tracePt t="18268" x="8255000" y="4575175"/>
          <p14:tracePt t="18284" x="8245475" y="4568825"/>
          <p14:tracePt t="18301" x="8232775" y="4556125"/>
          <p14:tracePt t="18317" x="8216900" y="4543425"/>
          <p14:tracePt t="18334" x="8207375" y="4540250"/>
          <p14:tracePt t="18352" x="8191500" y="4530725"/>
          <p14:tracePt t="18368" x="8181975" y="4524375"/>
          <p14:tracePt t="18385" x="8162925" y="4524375"/>
          <p14:tracePt t="18401" x="8156575" y="4524375"/>
          <p14:tracePt t="18471" x="8156575" y="4521200"/>
          <p14:tracePt t="18814" x="8159750" y="4521200"/>
          <p14:tracePt t="18820" x="8162925" y="4521200"/>
          <p14:tracePt t="18835" x="8172450" y="4527550"/>
          <p14:tracePt t="18851" x="8181975" y="4527550"/>
          <p14:tracePt t="18868" x="8191500" y="4530725"/>
          <p14:tracePt t="18884" x="8197850" y="4530725"/>
          <p14:tracePt t="19176" x="8191500" y="4530725"/>
          <p14:tracePt t="19183" x="8185150" y="4518025"/>
          <p14:tracePt t="19190" x="8178800" y="4511675"/>
          <p14:tracePt t="19202" x="8175625" y="4508500"/>
          <p14:tracePt t="19218" x="8159750" y="4492625"/>
          <p14:tracePt t="19234" x="8150225" y="4483100"/>
          <p14:tracePt t="19251" x="8134350" y="4473575"/>
          <p14:tracePt t="19267" x="8118475" y="4464050"/>
          <p14:tracePt t="19284" x="8108950" y="4457700"/>
          <p14:tracePt t="19318" x="8105775" y="4457700"/>
          <p14:tracePt t="19334" x="8099425" y="4457700"/>
          <p14:tracePt t="19350" x="8083550" y="4457700"/>
          <p14:tracePt t="19367" x="8070850" y="4457700"/>
          <p14:tracePt t="19384" x="8061325" y="4457700"/>
          <p14:tracePt t="19401" x="8051800" y="4457700"/>
          <p14:tracePt t="19417" x="8035925" y="4457700"/>
          <p14:tracePt t="19434" x="8032750" y="4457700"/>
          <p14:tracePt t="19451" x="8020050" y="4460875"/>
          <p14:tracePt t="19467" x="8010525" y="4473575"/>
          <p14:tracePt t="19484" x="7994650" y="4486275"/>
          <p14:tracePt t="19501" x="7985125" y="4495800"/>
          <p14:tracePt t="19517" x="7981950" y="4508500"/>
          <p14:tracePt t="19534" x="7981950" y="4524375"/>
          <p14:tracePt t="19551" x="7981950" y="4533900"/>
          <p14:tracePt t="19567" x="7981950" y="4549775"/>
          <p14:tracePt t="19584" x="7981950" y="4559300"/>
          <p14:tracePt t="19601" x="7981950" y="4575175"/>
          <p14:tracePt t="19618" x="7988300" y="4587875"/>
          <p14:tracePt t="19634" x="8010525" y="4600575"/>
          <p14:tracePt t="19650" x="8032750" y="4610100"/>
          <p14:tracePt t="19668" x="8067675" y="4616450"/>
          <p14:tracePt t="19684" x="8086725" y="4616450"/>
          <p14:tracePt t="19701" x="8128000" y="4616450"/>
          <p14:tracePt t="19717" x="8150225" y="4613275"/>
          <p14:tracePt t="19734" x="8172450" y="4603750"/>
          <p14:tracePt t="19751" x="8188325" y="4587875"/>
          <p14:tracePt t="19767" x="8197850" y="4578350"/>
          <p14:tracePt t="19784" x="8207375" y="4562475"/>
          <p14:tracePt t="19801" x="8226425" y="4549775"/>
          <p14:tracePt t="19817" x="8239125" y="4540250"/>
          <p14:tracePt t="19834" x="8242300" y="4518025"/>
          <p14:tracePt t="19852" x="8248650" y="4489450"/>
          <p14:tracePt t="19867" x="8248650" y="4473575"/>
          <p14:tracePt t="19885" x="8248650" y="4457700"/>
          <p14:tracePt t="19901" x="8248650" y="4454525"/>
          <p14:tracePt t="19934" x="8258175" y="4454525"/>
          <p14:tracePt t="19951" x="8277225" y="4454525"/>
          <p14:tracePt t="19967" x="8299450" y="4454525"/>
          <p14:tracePt t="19984" x="8331200" y="4457700"/>
          <p14:tracePt t="20000" x="8366125" y="4479925"/>
          <p14:tracePt t="20017" x="8394700" y="4492625"/>
          <p14:tracePt t="20034" x="8420100" y="4505325"/>
          <p14:tracePt t="20051" x="8461375" y="4524375"/>
          <p14:tracePt t="20067" x="8477250" y="4540250"/>
          <p14:tracePt t="20084" x="8489950" y="4549775"/>
          <p14:tracePt t="20101" x="8509000" y="4559300"/>
          <p14:tracePt t="20118" x="8515350" y="4559300"/>
          <p14:tracePt t="20181" x="8512175" y="4559300"/>
          <p14:tracePt t="20187" x="8505825" y="4559300"/>
          <p14:tracePt t="20202" x="8493125" y="4559300"/>
          <p14:tracePt t="20218" x="8483600" y="4559300"/>
          <p14:tracePt t="20234" x="8474075" y="4559300"/>
          <p14:tracePt t="20236" x="8467725" y="4559300"/>
          <p14:tracePt t="20251" x="8458200" y="4559300"/>
          <p14:tracePt t="20268" x="8442325" y="4559300"/>
          <p14:tracePt t="20286" x="8423275" y="4543425"/>
          <p14:tracePt t="20302" x="8413750" y="4537075"/>
          <p14:tracePt t="20318" x="8401050" y="4527550"/>
          <p14:tracePt t="20336" x="8382000" y="4524375"/>
          <p14:tracePt t="20350" x="8372475" y="4524375"/>
          <p14:tracePt t="20367" x="8362950" y="4524375"/>
          <p14:tracePt t="20384" x="8340725" y="4518025"/>
          <p14:tracePt t="20401" x="8331200" y="4511675"/>
          <p14:tracePt t="20417" x="8321675" y="4508500"/>
          <p14:tracePt t="20434" x="8312150" y="4508500"/>
          <p14:tracePt t="20450" x="8293100" y="4502150"/>
          <p14:tracePt t="20468" x="8283575" y="4498975"/>
          <p14:tracePt t="20484" x="8267700" y="4489450"/>
          <p14:tracePt t="20501" x="8251825" y="4473575"/>
          <p14:tracePt t="20517" x="8223250" y="4467225"/>
          <p14:tracePt t="20534" x="8201025" y="4460875"/>
          <p14:tracePt t="20550" x="8185150" y="4460875"/>
          <p14:tracePt t="20568" x="8175625" y="4460875"/>
          <p14:tracePt t="20584" x="8162925" y="4457700"/>
          <p14:tracePt t="20600" x="8150225" y="4457700"/>
          <p14:tracePt t="20617" x="8147050" y="4457700"/>
          <p14:tracePt t="20634" x="8131175" y="4457700"/>
          <p14:tracePt t="20650" x="8128000" y="4457700"/>
          <p14:tracePt t="20668" x="8121650" y="4457700"/>
          <p14:tracePt t="20684" x="8112125" y="4457700"/>
          <p14:tracePt t="20717" x="8105775" y="4457700"/>
          <p14:tracePt t="20734" x="8096250" y="4457700"/>
          <p14:tracePt t="20750" x="8093075" y="4467225"/>
          <p14:tracePt t="20767" x="8083550" y="4483100"/>
          <p14:tracePt t="20784" x="8067675" y="4498975"/>
          <p14:tracePt t="20800" x="8061325" y="4508500"/>
          <p14:tracePt t="20817" x="8058150" y="4518025"/>
          <p14:tracePt t="20834" x="8058150" y="4537075"/>
          <p14:tracePt t="20850" x="8048625" y="4549775"/>
          <p14:tracePt t="20867" x="8048625" y="4559300"/>
          <p14:tracePt t="20884" x="8048625" y="4572000"/>
          <p14:tracePt t="20901" x="8048625" y="4587875"/>
          <p14:tracePt t="20971" x="8048625" y="4594225"/>
          <p14:tracePt t="21191" x="8054975" y="4594225"/>
          <p14:tracePt t="21198" x="8080375" y="4594225"/>
          <p14:tracePt t="21205" x="8089900" y="4594225"/>
          <p14:tracePt t="21219" x="8128000" y="4591050"/>
          <p14:tracePt t="21234" x="8172450" y="4572000"/>
          <p14:tracePt t="21251" x="8220075" y="4556125"/>
          <p14:tracePt t="21268" x="8245475" y="4552950"/>
          <p14:tracePt t="21284" x="8261350" y="4552950"/>
          <p14:tracePt t="21301" x="8270875" y="4552950"/>
          <p14:tracePt t="21524" x="8270875" y="4546600"/>
          <p14:tracePt t="21767" x="8251825" y="4533900"/>
          <p14:tracePt t="21774" x="8223250" y="4521200"/>
          <p14:tracePt t="21784" x="8191500" y="4498975"/>
          <p14:tracePt t="21817" x="8086725" y="4457700"/>
          <p14:tracePt t="21851" x="8020050" y="4422775"/>
          <p14:tracePt t="21867" x="7994650" y="4410075"/>
          <p14:tracePt t="21884" x="7966075" y="4397375"/>
          <p14:tracePt t="21901" x="7931150" y="4375150"/>
          <p14:tracePt t="21917" x="7899400" y="4362450"/>
          <p14:tracePt t="21934" x="7877175" y="4349750"/>
          <p14:tracePt t="21951" x="7832725" y="4311650"/>
          <p14:tracePt t="21967" x="7807325" y="4295775"/>
          <p14:tracePt t="21984" x="7775575" y="4276725"/>
          <p14:tracePt t="22001" x="7734300" y="4244975"/>
          <p14:tracePt t="22017" x="7718425" y="4235450"/>
          <p14:tracePt t="22034" x="7708900" y="4225925"/>
          <p14:tracePt t="22051" x="7693025" y="4203700"/>
          <p14:tracePt t="22067" x="7677150" y="4197350"/>
          <p14:tracePt t="22084" x="7664450" y="4187825"/>
          <p14:tracePt t="22101" x="7639050" y="4178300"/>
          <p14:tracePt t="22117" x="7623175" y="4168775"/>
          <p14:tracePt t="22135" x="7613650" y="4162425"/>
          <p14:tracePt t="22151" x="7597775" y="4152900"/>
          <p14:tracePt t="22167" x="7588250" y="4146550"/>
          <p14:tracePt t="22184" x="7572375" y="4143375"/>
          <p14:tracePt t="22200" x="7562850" y="4137025"/>
          <p14:tracePt t="22217" x="7559675" y="4133850"/>
          <p14:tracePt t="22234" x="7550150" y="4121150"/>
          <p14:tracePt t="22250" x="7543800" y="4111625"/>
          <p14:tracePt t="22267" x="7540625" y="4098925"/>
          <p14:tracePt t="22337" x="7540625" y="4092575"/>
          <p14:tracePt t="22814" x="7546975" y="4114800"/>
          <p14:tracePt t="22821" x="7572375" y="4152900"/>
          <p14:tracePt t="22835" x="7585075" y="4184650"/>
          <p14:tracePt t="22851" x="7597775" y="4213225"/>
          <p14:tracePt t="22868" x="7607300" y="4238625"/>
          <p14:tracePt t="22883" x="7626350" y="4279900"/>
          <p14:tracePt t="22901" x="7651750" y="4311650"/>
          <p14:tracePt t="22933" x="7734300" y="4483100"/>
          <p14:tracePt t="22968" x="7766050" y="4594225"/>
          <p14:tracePt t="22983" x="7791450" y="4645025"/>
          <p14:tracePt t="23000" x="7791450" y="4667250"/>
          <p14:tracePt t="23017" x="7800975" y="4676775"/>
          <p14:tracePt t="23034" x="7816850" y="4695825"/>
          <p14:tracePt t="23051" x="7845425" y="4721225"/>
          <p14:tracePt t="23068" x="7886700" y="4752975"/>
          <p14:tracePt t="23083" x="7934325" y="4778375"/>
          <p14:tracePt t="23100" x="7966075" y="4787900"/>
          <p14:tracePt t="23117" x="7975600" y="4797425"/>
          <p14:tracePt t="23134" x="7991475" y="4819650"/>
          <p14:tracePt t="23167" x="8001000" y="4822825"/>
          <p14:tracePt t="23184" x="8026400" y="4838700"/>
          <p14:tracePt t="23200" x="8051800" y="4851400"/>
          <p14:tracePt t="23217" x="8080375" y="4870450"/>
          <p14:tracePt t="23233" x="8108950" y="4886325"/>
          <p14:tracePt t="23250" x="8118475" y="4895850"/>
          <p14:tracePt t="23268" x="8131175" y="4895850"/>
          <p14:tracePt t="23318" x="8131175" y="4889500"/>
          <p14:tracePt t="23325" x="8131175" y="4886325"/>
          <p14:tracePt t="23333" x="8131175" y="4873625"/>
          <p14:tracePt t="23351" x="8115300" y="4835525"/>
          <p14:tracePt t="23368" x="8086725" y="4752975"/>
          <p14:tracePt t="23383" x="8029575" y="4673600"/>
          <p14:tracePt t="23401" x="7978775" y="4549775"/>
          <p14:tracePt t="23418" x="7886700" y="4343400"/>
          <p14:tracePt t="23433" x="7829550" y="4251325"/>
          <p14:tracePt t="23451" x="7800975" y="4184650"/>
          <p14:tracePt t="23468" x="7753350" y="4117975"/>
          <p14:tracePt t="23484" x="7743825" y="4102100"/>
          <p14:tracePt t="23500" x="7727950" y="4092575"/>
          <p14:tracePt t="23517" x="7712075" y="4076700"/>
          <p14:tracePt t="23533" x="7696200" y="4060825"/>
          <p14:tracePt t="23550" x="7686675" y="4051300"/>
          <p14:tracePt t="23567" x="7667625" y="4048125"/>
          <p14:tracePt t="23583" x="7658100" y="4048125"/>
          <p14:tracePt t="23601" x="7648575" y="4048125"/>
          <p14:tracePt t="23618" x="7626350" y="4048125"/>
          <p14:tracePt t="23634" x="7616825" y="4048125"/>
          <p14:tracePt t="23650" x="7607300" y="4048125"/>
          <p14:tracePt t="23667" x="7591425" y="4035425"/>
          <p14:tracePt t="23683" x="7578725" y="4025900"/>
          <p14:tracePt t="23700" x="7566025" y="4010025"/>
          <p14:tracePt t="23717" x="7553325" y="4003675"/>
          <p14:tracePt t="23733" x="7540625" y="4003675"/>
          <p14:tracePt t="23750" x="7531100" y="4003675"/>
          <p14:tracePt t="23784" x="7518400" y="4003675"/>
          <p14:tracePt t="23800" x="7512050" y="4003675"/>
          <p14:tracePt t="23817" x="7496175" y="4003675"/>
          <p14:tracePt t="23833" x="7486650" y="4003675"/>
          <p14:tracePt t="23873" x="7486650" y="4006850"/>
          <p14:tracePt t="23881" x="7486650" y="4013200"/>
          <p14:tracePt t="23888" x="7486650" y="4022725"/>
          <p14:tracePt t="23901" x="7486650" y="4025900"/>
          <p14:tracePt t="23917" x="7486650" y="4032250"/>
          <p14:tracePt t="24216" x="7489825" y="4032250"/>
          <p14:tracePt t="24231" x="7493000" y="4032250"/>
          <p14:tracePt t="24237" x="7499350" y="4035425"/>
          <p14:tracePt t="24251" x="7508875" y="4044950"/>
          <p14:tracePt t="24267" x="7524750" y="4060825"/>
          <p14:tracePt t="24284" x="7566025" y="4111625"/>
          <p14:tracePt t="24301" x="7683500" y="4235450"/>
          <p14:tracePt t="24334" x="7848600" y="4435475"/>
          <p14:tracePt t="24367" x="7943850" y="4552950"/>
          <p14:tracePt t="24383" x="7988300" y="4613275"/>
          <p14:tracePt t="24401" x="8080375" y="4746625"/>
          <p14:tracePt t="24417" x="8156575" y="4838700"/>
          <p14:tracePt t="24433" x="8232775" y="4921250"/>
          <p14:tracePt t="24450" x="8315325" y="5013325"/>
          <p14:tracePt t="24467" x="8343900" y="5070475"/>
          <p14:tracePt t="24483" x="8362950" y="5102225"/>
          <p14:tracePt t="24500" x="8375650" y="5137150"/>
          <p14:tracePt t="24517" x="8378825" y="5146675"/>
          <p14:tracePt t="24533" x="8394700" y="5162550"/>
          <p14:tracePt t="24550" x="8413750" y="5203825"/>
          <p14:tracePt t="24567" x="8439150" y="5229225"/>
          <p14:tracePt t="24584" x="8480425" y="5270500"/>
          <p14:tracePt t="24601" x="8509000" y="5305425"/>
          <p14:tracePt t="24618" x="8524875" y="5318125"/>
          <p14:tracePt t="24634" x="8524875" y="5321300"/>
          <p14:tracePt t="24650" x="8512175" y="5321300"/>
          <p14:tracePt t="24667" x="8502650" y="5314950"/>
          <p14:tracePt t="24683" x="8480425" y="5286375"/>
          <p14:tracePt t="24700" x="8448675" y="5251450"/>
          <p14:tracePt t="24717" x="8439150" y="5213350"/>
          <p14:tracePt t="24734" x="8404225" y="5146675"/>
          <p14:tracePt t="24750" x="8369300" y="5080000"/>
          <p14:tracePt t="24767" x="8318500" y="4978400"/>
          <p14:tracePt t="24784" x="8229600" y="4772025"/>
          <p14:tracePt t="24800" x="8175625" y="4651375"/>
          <p14:tracePt t="24817" x="8118475" y="4559300"/>
          <p14:tracePt t="24834" x="8070850" y="4483100"/>
          <p14:tracePt t="24850" x="8045450" y="4451350"/>
          <p14:tracePt t="24867" x="8020050" y="4425950"/>
          <p14:tracePt t="24883" x="7962900" y="4406900"/>
          <p14:tracePt t="24900" x="7918450" y="4394200"/>
          <p14:tracePt t="24917" x="7870825" y="4375150"/>
          <p14:tracePt t="24933" x="7813675" y="4349750"/>
          <p14:tracePt t="24950" x="7791450" y="4330700"/>
          <p14:tracePt t="24968" x="7766050" y="4305300"/>
          <p14:tracePt t="24984" x="7724775" y="4283075"/>
          <p14:tracePt t="25000" x="7693025" y="4270375"/>
          <p14:tracePt t="25017" x="7670800" y="4257675"/>
          <p14:tracePt t="25033" x="7648575" y="4235450"/>
          <p14:tracePt t="25050" x="7632700" y="4225925"/>
          <p14:tracePt t="25067" x="7623175" y="4225925"/>
          <p14:tracePt t="25084" x="7607300" y="4225925"/>
          <p14:tracePt t="25100" x="7597775" y="4225925"/>
          <p14:tracePt t="25199" x="7591425" y="4225925"/>
        </p14:tracePtLst>
      </p14:laserTrace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oneTexte 1"/>
          <p:cNvSpPr txBox="1">
            <a:spLocks noChangeArrowheads="1"/>
          </p:cNvSpPr>
          <p:nvPr/>
        </p:nvSpPr>
        <p:spPr bwMode="auto">
          <a:xfrm>
            <a:off x="2500313" y="214313"/>
            <a:ext cx="4429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i="1">
                <a:solidFill>
                  <a:srgbClr val="FF0000"/>
                </a:solidFill>
              </a:rPr>
              <a:t>Pilularia minuta </a:t>
            </a:r>
            <a:r>
              <a:rPr lang="fr-FR" altLang="fr-FR" sz="2400">
                <a:solidFill>
                  <a:srgbClr val="FF0000"/>
                </a:solidFill>
              </a:rPr>
              <a:t>(</a:t>
            </a:r>
            <a:r>
              <a:rPr lang="fr-FR" altLang="fr-FR" sz="2400" i="1">
                <a:solidFill>
                  <a:srgbClr val="FF0000"/>
                </a:solidFill>
              </a:rPr>
              <a:t>Marsileaceae</a:t>
            </a:r>
            <a:r>
              <a:rPr lang="fr-FR" altLang="fr-FR" sz="240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48131" name="Picture 4" descr="http://herbarivirtual.uib.es/imatges/792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4" t="16942" r="6699" b="10448"/>
          <a:stretch>
            <a:fillRect/>
          </a:stretch>
        </p:blipFill>
        <p:spPr bwMode="auto">
          <a:xfrm>
            <a:off x="0" y="1143000"/>
            <a:ext cx="9144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ZoneTexte 3"/>
          <p:cNvSpPr txBox="1">
            <a:spLocks noChangeArrowheads="1"/>
          </p:cNvSpPr>
          <p:nvPr/>
        </p:nvSpPr>
        <p:spPr bwMode="auto">
          <a:xfrm>
            <a:off x="3500438" y="5715000"/>
            <a:ext cx="3146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/>
              <a:t>Sporocarpes  solitaires</a:t>
            </a:r>
          </a:p>
        </p:txBody>
      </p:sp>
      <p:cxnSp>
        <p:nvCxnSpPr>
          <p:cNvPr id="48133" name="Connecteur droit avec flèche 5"/>
          <p:cNvCxnSpPr>
            <a:cxnSpLocks noChangeShapeType="1"/>
          </p:cNvCxnSpPr>
          <p:nvPr/>
        </p:nvCxnSpPr>
        <p:spPr bwMode="auto">
          <a:xfrm rot="16200000" flipV="1">
            <a:off x="4250532" y="5107781"/>
            <a:ext cx="857250" cy="214313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34" name="Connecteur droit avec flèche 7"/>
          <p:cNvCxnSpPr>
            <a:cxnSpLocks noChangeShapeType="1"/>
          </p:cNvCxnSpPr>
          <p:nvPr/>
        </p:nvCxnSpPr>
        <p:spPr bwMode="auto">
          <a:xfrm rot="5400000" flipH="1" flipV="1">
            <a:off x="5643563" y="4714875"/>
            <a:ext cx="857250" cy="714375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59"/>
    </mc:Choice>
    <mc:Fallback xmlns="">
      <p:transition spd="slow" advTm="20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46" x="7546975" y="4229100"/>
          <p14:tracePt t="3952" x="7486650" y="4238625"/>
          <p14:tracePt t="3960" x="7429500" y="4244975"/>
          <p14:tracePt t="3968" x="7378700" y="4254500"/>
          <p14:tracePt t="3985" x="7296150" y="4270375"/>
          <p14:tracePt t="4002" x="7137400" y="4302125"/>
          <p14:tracePt t="4019" x="7042150" y="4318000"/>
          <p14:tracePt t="4052" x="6867525" y="4352925"/>
          <p14:tracePt t="4085" x="6775450" y="4387850"/>
          <p14:tracePt t="4102" x="6718300" y="4406900"/>
          <p14:tracePt t="4118" x="6686550" y="4419600"/>
          <p14:tracePt t="4135" x="6667500" y="4435475"/>
          <p14:tracePt t="4152" x="6654800" y="4451350"/>
          <p14:tracePt t="4169" x="6654800" y="4467225"/>
          <p14:tracePt t="4185" x="6670675" y="4505325"/>
          <p14:tracePt t="4202" x="6810375" y="4635500"/>
          <p14:tracePt t="4219" x="6956425" y="4737100"/>
          <p14:tracePt t="4235" x="7105650" y="4829175"/>
          <p14:tracePt t="4252" x="7299325" y="4918075"/>
          <p14:tracePt t="4268" x="7442200" y="4962525"/>
          <p14:tracePt t="4285" x="7550150" y="4978400"/>
          <p14:tracePt t="4302" x="7658100" y="4975225"/>
          <p14:tracePt t="4318" x="7734300" y="4959350"/>
          <p14:tracePt t="4335" x="7829550" y="4943475"/>
          <p14:tracePt t="4352" x="7975600" y="4895850"/>
          <p14:tracePt t="4368" x="8023225" y="4879975"/>
          <p14:tracePt t="4385" x="8067675" y="4867275"/>
          <p14:tracePt t="4402" x="8089900" y="4857750"/>
          <p14:tracePt t="4419" x="8105775" y="4857750"/>
          <p14:tracePt t="4436" x="8118475" y="4857750"/>
          <p14:tracePt t="4453" x="8124825" y="4857750"/>
          <p14:tracePt t="4544" x="8121650" y="4857750"/>
          <p14:tracePt t="4551" x="8118475" y="4857750"/>
          <p14:tracePt t="4557" x="8112125" y="4857750"/>
          <p14:tracePt t="4568" x="8108950" y="4857750"/>
          <p14:tracePt t="4586" x="8061325" y="4845050"/>
          <p14:tracePt t="4602" x="7997825" y="4829175"/>
          <p14:tracePt t="4619" x="7924800" y="4816475"/>
          <p14:tracePt t="4636" x="7775575" y="4759325"/>
          <p14:tracePt t="4652" x="7661275" y="4699000"/>
          <p14:tracePt t="4669" x="7531100" y="4654550"/>
          <p14:tracePt t="4685" x="7381875" y="4594225"/>
          <p14:tracePt t="4702" x="7283450" y="4578350"/>
          <p14:tracePt t="4719" x="7188200" y="4562475"/>
          <p14:tracePt t="4735" x="7058025" y="4556125"/>
          <p14:tracePt t="4752" x="7007225" y="4556125"/>
          <p14:tracePt t="4768" x="6946900" y="4549775"/>
          <p14:tracePt t="4785" x="6854825" y="4521200"/>
          <p14:tracePt t="4802" x="6816725" y="4508500"/>
          <p14:tracePt t="4818" x="6772275" y="4495800"/>
          <p14:tracePt t="4835" x="6705600" y="4470400"/>
          <p14:tracePt t="4852" x="6683375" y="4457700"/>
          <p14:tracePt t="4868" x="6651625" y="4445000"/>
          <p14:tracePt t="4886" x="6594475" y="4425950"/>
          <p14:tracePt t="4902" x="6572250" y="4410075"/>
          <p14:tracePt t="4918" x="6550025" y="4410075"/>
          <p14:tracePt t="4935" x="6508750" y="4410075"/>
          <p14:tracePt t="4952" x="6492875" y="4410075"/>
          <p14:tracePt t="4968" x="6477000" y="4410075"/>
          <p14:tracePt t="4985" x="6464300" y="4410075"/>
          <p14:tracePt t="5002" x="6454775" y="4410075"/>
          <p14:tracePt t="5019" x="6445250" y="4403725"/>
          <p14:tracePt t="5035" x="6423025" y="4394200"/>
          <p14:tracePt t="5052" x="6413500" y="4387850"/>
          <p14:tracePt t="5069" x="6403975" y="4384675"/>
          <p14:tracePt t="5086" x="6394450" y="4384675"/>
          <p14:tracePt t="5102" x="6384925" y="4384675"/>
          <p14:tracePt t="5119" x="6378575" y="4384675"/>
          <p14:tracePt t="5135" x="6369050" y="4384675"/>
          <p14:tracePt t="5152" x="6359525" y="4384675"/>
          <p14:tracePt t="5169" x="6346825" y="4384675"/>
          <p14:tracePt t="5185" x="6330950" y="4384675"/>
          <p14:tracePt t="5202" x="6321425" y="4384675"/>
          <p14:tracePt t="5218" x="6311900" y="4384675"/>
          <p14:tracePt t="5235" x="6283325" y="4384675"/>
          <p14:tracePt t="5252" x="6261100" y="4384675"/>
          <p14:tracePt t="5269" x="6223000" y="4384675"/>
          <p14:tracePt t="5285" x="6200775" y="4384675"/>
          <p14:tracePt t="5302" x="6172200" y="4384675"/>
          <p14:tracePt t="5318" x="6137275" y="4384675"/>
          <p14:tracePt t="5335" x="6108700" y="4384675"/>
          <p14:tracePt t="5352" x="6086475" y="4384675"/>
          <p14:tracePt t="5369" x="6045200" y="4397375"/>
          <p14:tracePt t="5385" x="6022975" y="4403725"/>
          <p14:tracePt t="5402" x="5975350" y="4422775"/>
          <p14:tracePt t="5418" x="5911850" y="4429125"/>
          <p14:tracePt t="5435" x="5867400" y="4441825"/>
          <p14:tracePt t="5452" x="5832475" y="4441825"/>
          <p14:tracePt t="5468" x="5775325" y="4451350"/>
          <p14:tracePt t="5485" x="5730875" y="4451350"/>
          <p14:tracePt t="5502" x="5695950" y="4457700"/>
          <p14:tracePt t="5519" x="5607050" y="4464050"/>
          <p14:tracePt t="5536" x="5546725" y="4464050"/>
          <p14:tracePt t="5552" x="5511800" y="4467225"/>
          <p14:tracePt t="5568" x="5454650" y="4489450"/>
          <p14:tracePt t="5585" x="5416550" y="4495800"/>
          <p14:tracePt t="5602" x="5394325" y="4505325"/>
          <p14:tracePt t="5618" x="5353050" y="4524375"/>
          <p14:tracePt t="5635" x="5327650" y="4537075"/>
          <p14:tracePt t="5652" x="5295900" y="4556125"/>
          <p14:tracePt t="5668" x="5254625" y="4572000"/>
          <p14:tracePt t="5685" x="5216525" y="4584700"/>
          <p14:tracePt t="5703" x="5165725" y="4616450"/>
          <p14:tracePt t="5718" x="5127625" y="4629150"/>
          <p14:tracePt t="5735" x="5095875" y="4641850"/>
          <p14:tracePt t="5752" x="5073650" y="4657725"/>
          <p14:tracePt t="5768" x="5073650" y="4673600"/>
          <p14:tracePt t="5785" x="5073650" y="4679950"/>
          <p14:tracePt t="6116" x="4994275" y="4679950"/>
          <p14:tracePt t="6124" x="4892675" y="4679950"/>
          <p14:tracePt t="6135" x="4791075" y="4679950"/>
          <p14:tracePt t="6152" x="4460875" y="4679950"/>
          <p14:tracePt t="6169" x="4267200" y="4689475"/>
          <p14:tracePt t="6187" x="4006850" y="4689475"/>
          <p14:tracePt t="6202" x="3879850" y="4689475"/>
          <p14:tracePt t="6219" x="3784600" y="4695825"/>
          <p14:tracePt t="6235" x="3679825" y="4705350"/>
          <p14:tracePt t="6252" x="3536950" y="4721225"/>
          <p14:tracePt t="6269" x="3451225" y="4737100"/>
          <p14:tracePt t="6285" x="3384550" y="4756150"/>
          <p14:tracePt t="6302" x="3305175" y="4765675"/>
          <p14:tracePt t="6319" x="3260725" y="4765675"/>
          <p14:tracePt t="6335" x="3216275" y="4765675"/>
          <p14:tracePt t="6352" x="3155950" y="4765675"/>
          <p14:tracePt t="6369" x="3117850" y="4765675"/>
          <p14:tracePt t="6385" x="3089275" y="4765675"/>
          <p14:tracePt t="6402" x="3025775" y="4765675"/>
          <p14:tracePt t="6418" x="2997200" y="4765675"/>
          <p14:tracePt t="6435" x="2962275" y="4765675"/>
          <p14:tracePt t="6452" x="2927350" y="4765675"/>
          <p14:tracePt t="6468" x="2898775" y="4765675"/>
          <p14:tracePt t="6486" x="2882900" y="4762500"/>
          <p14:tracePt t="6502" x="2873375" y="4746625"/>
          <p14:tracePt t="6518" x="2857500" y="4737100"/>
          <p14:tracePt t="6535" x="2857500" y="4727575"/>
          <p14:tracePt t="6552" x="2870200" y="4711700"/>
          <p14:tracePt t="6569" x="2911475" y="4692650"/>
          <p14:tracePt t="6586" x="3136900" y="4619625"/>
          <p14:tracePt t="6602" x="3422650" y="4565650"/>
          <p14:tracePt t="6618" x="3914775" y="4498975"/>
          <p14:tracePt t="6635" x="4705350" y="4425950"/>
          <p14:tracePt t="6653" x="5184775" y="4400550"/>
          <p14:tracePt t="6670" x="5661025" y="4375150"/>
          <p14:tracePt t="6687" x="6200775" y="4375150"/>
          <p14:tracePt t="6703" x="6546850" y="4406900"/>
          <p14:tracePt t="6719" x="6813550" y="4425950"/>
          <p14:tracePt t="6736" x="7216775" y="4467225"/>
          <p14:tracePt t="6753" x="7464425" y="4495800"/>
          <p14:tracePt t="6768" x="7648575" y="4524375"/>
          <p14:tracePt t="6785" x="7858125" y="4549775"/>
          <p14:tracePt t="6802" x="7997825" y="4559300"/>
          <p14:tracePt t="6818" x="8070850" y="4565650"/>
          <p14:tracePt t="6835" x="8140700" y="4565650"/>
          <p14:tracePt t="6852" x="8162925" y="4565650"/>
          <p14:tracePt t="6868" x="8172450" y="4565650"/>
          <p14:tracePt t="6885" x="8185150" y="4565650"/>
          <p14:tracePt t="6921" x="8185150" y="4559300"/>
          <p14:tracePt t="6935" x="8185150" y="4549775"/>
          <p14:tracePt t="6952" x="8185150" y="4540250"/>
          <p14:tracePt t="6968" x="8185150" y="4530725"/>
          <p14:tracePt t="6985" x="8166100" y="4489450"/>
          <p14:tracePt t="7002" x="8159750" y="4460875"/>
          <p14:tracePt t="7018" x="8147050" y="4438650"/>
          <p14:tracePt t="7020" x="8140700" y="4425950"/>
          <p14:tracePt t="7035" x="8137525" y="4410075"/>
          <p14:tracePt t="7052" x="8131175" y="4387850"/>
          <p14:tracePt t="7068" x="8131175" y="4371975"/>
          <p14:tracePt t="7085" x="8131175" y="4330700"/>
          <p14:tracePt t="7102" x="8124825" y="4295775"/>
          <p14:tracePt t="7118" x="8112125" y="4241800"/>
          <p14:tracePt t="7135" x="8099425" y="4168775"/>
          <p14:tracePt t="7152" x="8099425" y="4124325"/>
          <p14:tracePt t="7168" x="8099425" y="4095750"/>
          <p14:tracePt t="7185" x="8099425" y="4054475"/>
          <p14:tracePt t="7202" x="8099425" y="4038600"/>
          <p14:tracePt t="7218" x="8118475" y="4016375"/>
          <p14:tracePt t="7235" x="8140700" y="3981450"/>
          <p14:tracePt t="7251" x="8166100" y="3949700"/>
          <p14:tracePt t="7268" x="8213725" y="3924300"/>
          <p14:tracePt t="7285" x="8289925" y="3876675"/>
          <p14:tracePt t="7302" x="8334375" y="3848100"/>
          <p14:tracePt t="7319" x="8401050" y="3810000"/>
          <p14:tracePt t="7335" x="8439150" y="3784600"/>
          <p14:tracePt t="7352" x="8486775" y="3749675"/>
          <p14:tracePt t="7369" x="8553450" y="3705225"/>
          <p14:tracePt t="7385" x="8601075" y="3676650"/>
          <p14:tracePt t="7402" x="8655050" y="3648075"/>
          <p14:tracePt t="7419" x="8721725" y="3603625"/>
          <p14:tracePt t="7435" x="8747125" y="3571875"/>
          <p14:tracePt t="7452" x="8772525" y="3540125"/>
          <p14:tracePt t="7468" x="8820150" y="3473450"/>
          <p14:tracePt t="7485" x="8845550" y="3425825"/>
          <p14:tracePt t="7502" x="8864600" y="3387725"/>
          <p14:tracePt t="7518" x="8905875" y="3305175"/>
          <p14:tracePt t="7534" x="8937625" y="3228975"/>
          <p14:tracePt t="7552" x="8953500" y="3152775"/>
          <p14:tracePt t="7569" x="8975725" y="3041650"/>
          <p14:tracePt t="7584" x="8975725" y="2981325"/>
          <p14:tracePt t="7602" x="8975725" y="2921000"/>
          <p14:tracePt t="7618" x="8982075" y="2790825"/>
          <p14:tracePt t="7635" x="9007475" y="2714625"/>
          <p14:tracePt t="7651" x="9020175" y="2670175"/>
          <p14:tracePt t="7668" x="9036050" y="2613025"/>
          <p14:tracePt t="7684" x="9048750" y="2584450"/>
          <p14:tracePt t="7702" x="9048750" y="2568575"/>
          <p14:tracePt t="7718" x="9048750" y="2552700"/>
          <p14:tracePt t="7735" x="9048750" y="2546350"/>
          <p14:tracePt t="7752" x="9042400" y="2546350"/>
          <p14:tracePt t="7768" x="9029700" y="2546350"/>
          <p14:tracePt t="7784" x="9007475" y="2549525"/>
          <p14:tracePt t="7803" x="8972550" y="2574925"/>
          <p14:tracePt t="7818" x="8931275" y="2616200"/>
          <p14:tracePt t="7835" x="8883650" y="2686050"/>
          <p14:tracePt t="7852" x="8820150" y="2746375"/>
          <p14:tracePt t="7869" x="8686800" y="2847975"/>
          <p14:tracePt t="7885" x="8575675" y="2908300"/>
          <p14:tracePt t="7901" x="8407400" y="2981325"/>
          <p14:tracePt t="7918" x="8147050" y="3076575"/>
          <p14:tracePt t="7935" x="7981950" y="3130550"/>
          <p14:tracePt t="7952" x="7727950" y="3168650"/>
          <p14:tracePt t="7968" x="7566025" y="3168650"/>
          <p14:tracePt t="7985" x="7404100" y="3152775"/>
          <p14:tracePt t="8002" x="7191375" y="3089275"/>
          <p14:tracePt t="8018" x="7038975" y="3054350"/>
          <p14:tracePt t="8035" x="6915150" y="2994025"/>
          <p14:tracePt t="8052" x="6784975" y="2917825"/>
          <p14:tracePt t="8068" x="6724650" y="2882900"/>
          <p14:tracePt t="8085" x="6683375" y="2832100"/>
          <p14:tracePt t="8102" x="6651625" y="2784475"/>
          <p14:tracePt t="8118" x="6645275" y="2759075"/>
          <p14:tracePt t="8135" x="6645275" y="2730500"/>
          <p14:tracePt t="8152" x="6654800" y="2705100"/>
          <p14:tracePt t="8168" x="6680200" y="2673350"/>
          <p14:tracePt t="8185" x="6718300" y="2638425"/>
          <p14:tracePt t="8202" x="6829425" y="2562225"/>
          <p14:tracePt t="8218" x="6870700" y="2511425"/>
          <p14:tracePt t="8235" x="6915150" y="2470150"/>
          <p14:tracePt t="8251" x="6959600" y="2403475"/>
          <p14:tracePt t="8269" x="6978650" y="2371725"/>
          <p14:tracePt t="8285" x="7004050" y="2333625"/>
          <p14:tracePt t="8301" x="7051675" y="2251075"/>
          <p14:tracePt t="8318" x="7089775" y="2190750"/>
          <p14:tracePt t="8335" x="7118350" y="2124075"/>
          <p14:tracePt t="8351" x="7165975" y="2063750"/>
          <p14:tracePt t="8368" x="7197725" y="2032000"/>
          <p14:tracePt t="8385" x="7229475" y="2012950"/>
          <p14:tracePt t="8401" x="7242175" y="2000250"/>
          <p14:tracePt t="8418" x="7251700" y="2000250"/>
          <p14:tracePt t="8515" x="7245350" y="2006600"/>
          <p14:tracePt t="8522" x="7242175" y="2009775"/>
          <p14:tracePt t="8535" x="7235825" y="2016125"/>
          <p14:tracePt t="8551" x="7213600" y="2051050"/>
          <p14:tracePt t="8568" x="7200900" y="2073275"/>
          <p14:tracePt t="8585" x="7181850" y="2105025"/>
          <p14:tracePt t="8602" x="7165975" y="2139950"/>
          <p14:tracePt t="8619" x="7146925" y="2171700"/>
          <p14:tracePt t="8636" x="7127875" y="2254250"/>
          <p14:tracePt t="8651" x="7127875" y="2346325"/>
          <p14:tracePt t="8668" x="7127875" y="2438400"/>
          <p14:tracePt t="8685" x="7127875" y="2533650"/>
          <p14:tracePt t="8701" x="7127875" y="2571750"/>
          <p14:tracePt t="8718" x="7112000" y="2632075"/>
          <p14:tracePt t="8735" x="7086600" y="2698750"/>
          <p14:tracePt t="8751" x="7073900" y="2752725"/>
          <p14:tracePt t="8768" x="7061200" y="2803525"/>
          <p14:tracePt t="8785" x="7042150" y="2854325"/>
          <p14:tracePt t="8801" x="7016750" y="2886075"/>
          <p14:tracePt t="8818" x="6991350" y="2908300"/>
          <p14:tracePt t="8835" x="6896100" y="2959100"/>
          <p14:tracePt t="8852" x="6832600" y="2974975"/>
          <p14:tracePt t="8869" x="6772275" y="2974975"/>
          <p14:tracePt t="8885" x="6677025" y="2974975"/>
          <p14:tracePt t="8901" x="6638925" y="2974975"/>
          <p14:tracePt t="8918" x="6610350" y="2974975"/>
          <p14:tracePt t="8935" x="6575425" y="2987675"/>
          <p14:tracePt t="8951" x="6546850" y="3003550"/>
          <p14:tracePt t="8968" x="6515100" y="3009900"/>
          <p14:tracePt t="8985" x="6454775" y="3009900"/>
          <p14:tracePt t="9001" x="6410325" y="3009900"/>
          <p14:tracePt t="9018" x="6372225" y="3009900"/>
          <p14:tracePt t="9035" x="6315075" y="2987675"/>
          <p14:tracePt t="9051" x="6292850" y="2984500"/>
          <p14:tracePt t="9068" x="6264275" y="2971800"/>
          <p14:tracePt t="9071" x="6257925" y="2965450"/>
          <p14:tracePt t="9086" x="6238875" y="2927350"/>
          <p14:tracePt t="9102" x="6226175" y="2882900"/>
          <p14:tracePt t="9118" x="6213475" y="2819400"/>
          <p14:tracePt t="9135" x="6200775" y="2746375"/>
          <p14:tracePt t="9151" x="6188075" y="2717800"/>
          <p14:tracePt t="9168" x="6175375" y="2692400"/>
          <p14:tracePt t="9184" x="6159500" y="2651125"/>
          <p14:tracePt t="9201" x="6159500" y="2628900"/>
          <p14:tracePt t="9218" x="6159500" y="2600325"/>
          <p14:tracePt t="9234" x="6159500" y="2546350"/>
          <p14:tracePt t="9252" x="6159500" y="2514600"/>
          <p14:tracePt t="9268" x="6159500" y="2486025"/>
          <p14:tracePt t="9284" x="6137275" y="2463800"/>
          <p14:tracePt t="9302" x="6127750" y="2454275"/>
          <p14:tracePt t="9318" x="6111875" y="2438400"/>
          <p14:tracePt t="9334" x="6102350" y="2425700"/>
          <p14:tracePt t="9351" x="6086475" y="2419350"/>
          <p14:tracePt t="9398" x="6083300" y="2419350"/>
          <p14:tracePt t="9405" x="6076950" y="2419350"/>
          <p14:tracePt t="9418" x="6067425" y="2419350"/>
          <p14:tracePt t="9435" x="6051550" y="2419350"/>
          <p14:tracePt t="9451" x="6007100" y="2428875"/>
          <p14:tracePt t="9468" x="5924550" y="2457450"/>
          <p14:tracePt t="9484" x="5880100" y="2470150"/>
          <p14:tracePt t="9502" x="5854700" y="2479675"/>
          <p14:tracePt t="9519" x="5826125" y="2495550"/>
          <p14:tracePt t="9534" x="5816600" y="2511425"/>
          <p14:tracePt t="9552" x="5807075" y="2520950"/>
          <p14:tracePt t="9568" x="5788025" y="2536825"/>
          <p14:tracePt t="9584" x="5762625" y="2568575"/>
          <p14:tracePt t="9601" x="5715000" y="2593975"/>
          <p14:tracePt t="9618" x="5619750" y="2647950"/>
          <p14:tracePt t="9634" x="5562600" y="2667000"/>
          <p14:tracePt t="9651" x="5524500" y="2686050"/>
          <p14:tracePt t="9668" x="5483225" y="2724150"/>
          <p14:tracePt t="9684" x="5457825" y="2736850"/>
          <p14:tracePt t="9701" x="5441950" y="2762250"/>
          <p14:tracePt t="9718" x="5422900" y="2797175"/>
          <p14:tracePt t="9734" x="5413375" y="2813050"/>
          <p14:tracePt t="9751" x="5400675" y="2828925"/>
          <p14:tracePt t="9768" x="5381625" y="2844800"/>
          <p14:tracePt t="9784" x="5372100" y="2854325"/>
          <p14:tracePt t="9801" x="5365750" y="2863850"/>
          <p14:tracePt t="9818" x="5365750" y="2882900"/>
          <p14:tracePt t="9834" x="5365750" y="2889250"/>
          <p14:tracePt t="9851" x="5362575" y="2898775"/>
          <p14:tracePt t="9868" x="5340350" y="2908300"/>
          <p14:tracePt t="9884" x="5330825" y="2911475"/>
          <p14:tracePt t="9901" x="5321300" y="2911475"/>
          <p14:tracePt t="9918" x="5308600" y="2924175"/>
          <p14:tracePt t="9935" x="5292725" y="2924175"/>
          <p14:tracePt t="9952" x="5276850" y="2924175"/>
          <p14:tracePt t="10238" x="5276850" y="2927350"/>
          <p14:tracePt t="10246" x="5276850" y="2933700"/>
          <p14:tracePt t="10253" x="5276850" y="2936875"/>
          <p14:tracePt t="10269" x="5276850" y="2959100"/>
          <p14:tracePt t="10284" x="5280025" y="3028950"/>
          <p14:tracePt t="10301" x="5311775" y="3143250"/>
          <p14:tracePt t="10318" x="5343525" y="3251200"/>
          <p14:tracePt t="10352" x="5422900" y="3584575"/>
          <p14:tracePt t="10385" x="5457825" y="3863975"/>
          <p14:tracePt t="10401" x="5457825" y="4038600"/>
          <p14:tracePt t="10418" x="5467350" y="4175125"/>
          <p14:tracePt t="10435" x="5495925" y="4362450"/>
          <p14:tracePt t="10451" x="5505450" y="4591050"/>
          <p14:tracePt t="10468" x="5514975" y="4762500"/>
          <p14:tracePt t="10485" x="5514975" y="4902200"/>
          <p14:tracePt t="10501" x="5514975" y="5086350"/>
          <p14:tracePt t="10518" x="5502275" y="5159375"/>
          <p14:tracePt t="10535" x="5483225" y="5203825"/>
          <p14:tracePt t="10551" x="5464175" y="5254625"/>
          <p14:tracePt t="10568" x="5454650" y="5270500"/>
          <p14:tracePt t="10586" x="5438775" y="5292725"/>
          <p14:tracePt t="10601" x="5422900" y="5302250"/>
          <p14:tracePt t="10618" x="5419725" y="5308600"/>
          <p14:tracePt t="10893" x="5387975" y="5299075"/>
          <p14:tracePt t="10900" x="5327650" y="5280025"/>
          <p14:tracePt t="10907" x="5286375" y="5264150"/>
          <p14:tracePt t="10918" x="5238750" y="5248275"/>
          <p14:tracePt t="10934" x="5099050" y="5191125"/>
          <p14:tracePt t="10951" x="5010150" y="5149850"/>
          <p14:tracePt t="10968" x="4921250" y="5118100"/>
          <p14:tracePt t="10985" x="4794250" y="5070475"/>
          <p14:tracePt t="11001" x="4730750" y="5057775"/>
          <p14:tracePt t="11018" x="4686300" y="5045075"/>
          <p14:tracePt t="11034" x="4645025" y="5045075"/>
          <p14:tracePt t="11051" x="4635500" y="5045075"/>
          <p14:tracePt t="11068" x="4625975" y="5045075"/>
          <p14:tracePt t="11085" x="4610100" y="5035550"/>
          <p14:tracePt t="11101" x="4597400" y="5022850"/>
          <p14:tracePt t="11118" x="4572000" y="5006975"/>
          <p14:tracePt t="11138" x="4530725" y="4981575"/>
          <p14:tracePt t="11151" x="4505325" y="4953000"/>
          <p14:tracePt t="11168" x="4473575" y="4927600"/>
          <p14:tracePt t="11185" x="4460875" y="4911725"/>
          <p14:tracePt t="11201" x="4448175" y="4895850"/>
          <p14:tracePt t="11218" x="4438650" y="4886325"/>
          <p14:tracePt t="11234" x="4422775" y="4876800"/>
          <p14:tracePt t="11251" x="4419600" y="4867275"/>
          <p14:tracePt t="11268" x="4413250" y="4857750"/>
          <p14:tracePt t="11285" x="4413250" y="4845050"/>
          <p14:tracePt t="11302" x="4413250" y="4841875"/>
          <p14:tracePt t="11318" x="4413250" y="4835525"/>
          <p14:tracePt t="11334" x="4413250" y="4832350"/>
          <p14:tracePt t="11351" x="4413250" y="4826000"/>
          <p14:tracePt t="11385" x="4413250" y="4822825"/>
          <p14:tracePt t="11655" x="4473575" y="4822825"/>
          <p14:tracePt t="11661" x="4540250" y="4822825"/>
          <p14:tracePt t="11668" x="4600575" y="4822825"/>
          <p14:tracePt t="11684" x="4749800" y="4803775"/>
          <p14:tracePt t="11701" x="4921250" y="4794250"/>
          <p14:tracePt t="11717" x="5130800" y="4784725"/>
          <p14:tracePt t="11734" x="5292725" y="4768850"/>
          <p14:tracePt t="11751" x="5419725" y="4759325"/>
          <p14:tracePt t="11767" x="5584825" y="4743450"/>
          <p14:tracePt t="11784" x="5689600" y="4733925"/>
          <p14:tracePt t="11801" x="5775325" y="4718050"/>
          <p14:tracePt t="11817" x="5880100" y="4702175"/>
          <p14:tracePt t="11835" x="5918200" y="4689475"/>
          <p14:tracePt t="11851" x="5956300" y="4676775"/>
          <p14:tracePt t="11868" x="6000750" y="4654550"/>
          <p14:tracePt t="11884" x="6022975" y="4641850"/>
          <p14:tracePt t="11901" x="6045200" y="4629150"/>
          <p14:tracePt t="11918" x="6096000" y="4613275"/>
          <p14:tracePt t="11934" x="6124575" y="4600575"/>
          <p14:tracePt t="11951" x="6149975" y="4581525"/>
          <p14:tracePt t="11969" x="6191250" y="4575175"/>
          <p14:tracePt t="11984" x="6213475" y="4568825"/>
          <p14:tracePt t="12001" x="6242050" y="4568825"/>
          <p14:tracePt t="12018" x="6276975" y="4568825"/>
          <p14:tracePt t="12035" x="6305550" y="4568825"/>
          <p14:tracePt t="12053" x="6340475" y="4578350"/>
          <p14:tracePt t="12068" x="6369050" y="4584700"/>
          <p14:tracePt t="12085" x="6384925" y="4597400"/>
          <p14:tracePt t="12101" x="6397625" y="4597400"/>
          <p14:tracePt t="12118" x="6416675" y="4597400"/>
          <p14:tracePt t="12134" x="6426200" y="4597400"/>
          <p14:tracePt t="12152" x="6442075" y="4597400"/>
          <p14:tracePt t="12445" x="6464300" y="4587875"/>
          <p14:tracePt t="12451" x="6483350" y="4587875"/>
          <p14:tracePt t="12459" x="6518275" y="4587875"/>
          <p14:tracePt t="12467" x="6543675" y="4581525"/>
          <p14:tracePt t="12484" x="6604000" y="4575175"/>
          <p14:tracePt t="12501" x="6677025" y="4562475"/>
          <p14:tracePt t="12518" x="6721475" y="4556125"/>
          <p14:tracePt t="12535" x="6756400" y="4556125"/>
          <p14:tracePt t="12551" x="6819900" y="4556125"/>
          <p14:tracePt t="12568" x="6854825" y="4556125"/>
          <p14:tracePt t="12584" x="6886575" y="4556125"/>
          <p14:tracePt t="12601" x="6924675" y="4556125"/>
          <p14:tracePt t="12618" x="6953250" y="4556125"/>
          <p14:tracePt t="12636" x="6981825" y="4556125"/>
          <p14:tracePt t="12652" x="6991350" y="4556125"/>
          <p14:tracePt t="12668" x="7007225" y="4556125"/>
          <p14:tracePt t="12684" x="7010400" y="4556125"/>
          <p14:tracePt t="12787" x="6997700" y="4556125"/>
          <p14:tracePt t="12794" x="6994525" y="4556125"/>
          <p14:tracePt t="12801" x="6988175" y="4556125"/>
          <p14:tracePt t="12818" x="6978650" y="4556125"/>
          <p14:tracePt t="12835" x="6940550" y="4556125"/>
          <p14:tracePt t="12851" x="6902450" y="4552950"/>
          <p14:tracePt t="12868" x="6829425" y="4540250"/>
          <p14:tracePt t="12885" x="6619875" y="4502150"/>
          <p14:tracePt t="12901" x="6505575" y="4502150"/>
          <p14:tracePt t="12917" x="6365875" y="4502150"/>
          <p14:tracePt t="12935" x="6159500" y="4502150"/>
          <p14:tracePt t="12951" x="6032500" y="4502150"/>
          <p14:tracePt t="12968" x="5886450" y="4502150"/>
          <p14:tracePt t="12985" x="5651500" y="4527550"/>
          <p14:tracePt t="13002" x="5534025" y="4543425"/>
          <p14:tracePt t="13017" x="5394325" y="4562475"/>
          <p14:tracePt t="13035" x="5216525" y="4587875"/>
          <p14:tracePt t="13051" x="5130800" y="4619625"/>
          <p14:tracePt t="13068" x="5019675" y="4654550"/>
          <p14:tracePt t="13084" x="4860925" y="4702175"/>
          <p14:tracePt t="13101" x="4775200" y="4727575"/>
          <p14:tracePt t="13117" x="4699000" y="4740275"/>
          <p14:tracePt t="13134" x="4584700" y="4778375"/>
          <p14:tracePt t="13151" x="4521200" y="4800600"/>
          <p14:tracePt t="13168" x="4457700" y="4816475"/>
          <p14:tracePt t="13171" x="4438650" y="4822825"/>
          <p14:tracePt t="13185" x="4391025" y="4835525"/>
          <p14:tracePt t="13201" x="4362450" y="4854575"/>
          <p14:tracePt t="13218" x="4314825" y="4867275"/>
          <p14:tracePt t="13234" x="4244975" y="4886325"/>
          <p14:tracePt t="13251" x="4181475" y="4899025"/>
          <p14:tracePt t="13268" x="4117975" y="4914900"/>
          <p14:tracePt t="13284" x="4048125" y="4927600"/>
          <p14:tracePt t="13301" x="4003675" y="4933950"/>
          <p14:tracePt t="13317" x="3965575" y="4940300"/>
          <p14:tracePt t="13334" x="3895725" y="4940300"/>
          <p14:tracePt t="13351" x="3835400" y="4940300"/>
          <p14:tracePt t="13367" x="3765550" y="4940300"/>
          <p14:tracePt t="13384" x="3670300" y="4940300"/>
          <p14:tracePt t="13401" x="3619500" y="4940300"/>
          <p14:tracePt t="13417" x="3575050" y="4940300"/>
          <p14:tracePt t="13434" x="3498850" y="4940300"/>
          <p14:tracePt t="13451" x="3454400" y="4940300"/>
          <p14:tracePt t="13467" x="3400425" y="4940300"/>
          <p14:tracePt t="13484" x="3346450" y="4940300"/>
          <p14:tracePt t="13501" x="3317875" y="4940300"/>
          <p14:tracePt t="13517" x="3289300" y="4940300"/>
          <p14:tracePt t="13534" x="3267075" y="4940300"/>
          <p14:tracePt t="13551" x="3267075" y="4943475"/>
          <p14:tracePt t="13590" x="3267075" y="4949825"/>
          <p14:tracePt t="13947" x="3213100" y="4946650"/>
          <p14:tracePt t="13953" x="3121025" y="4937125"/>
          <p14:tracePt t="13968" x="2901950" y="4918075"/>
          <p14:tracePt t="13984" x="2695575" y="4899025"/>
          <p14:tracePt t="14001" x="2511425" y="4879975"/>
          <p14:tracePt t="14018" x="2311400" y="4845050"/>
          <p14:tracePt t="14034" x="2228850" y="4835525"/>
          <p14:tracePt t="14067" x="2016125" y="4829175"/>
          <p14:tracePt t="14102" x="1885950" y="4829175"/>
          <p14:tracePt t="14118" x="1816100" y="4829175"/>
          <p14:tracePt t="14134" x="1771650" y="4829175"/>
          <p14:tracePt t="14152" x="1730375" y="4829175"/>
          <p14:tracePt t="14168" x="1692275" y="4822825"/>
          <p14:tracePt t="14184" x="1663700" y="4810125"/>
          <p14:tracePt t="14201" x="1631950" y="4791075"/>
          <p14:tracePt t="14217" x="1584325" y="4781550"/>
          <p14:tracePt t="14234" x="1558925" y="4775200"/>
          <p14:tracePt t="14252" x="1520825" y="4768850"/>
          <p14:tracePt t="14267" x="1508125" y="4762500"/>
          <p14:tracePt t="14284" x="1498600" y="4752975"/>
          <p14:tracePt t="14301" x="1489075" y="4749800"/>
          <p14:tracePt t="14318" x="1470025" y="4727575"/>
          <p14:tracePt t="14334" x="1460500" y="4724400"/>
          <p14:tracePt t="14351" x="1454150" y="4714875"/>
          <p14:tracePt t="14368" x="1454150" y="4705350"/>
          <p14:tracePt t="14401" x="1466850" y="4689475"/>
          <p14:tracePt t="14417" x="1504950" y="4676775"/>
          <p14:tracePt t="14434" x="1565275" y="4676775"/>
          <p14:tracePt t="14451" x="1660525" y="4676775"/>
          <p14:tracePt t="14467" x="1717675" y="4676775"/>
          <p14:tracePt t="14484" x="1778000" y="4676775"/>
          <p14:tracePt t="14501" x="1863725" y="4676775"/>
          <p14:tracePt t="14517" x="1943100" y="4676775"/>
          <p14:tracePt t="14534" x="2025650" y="4676775"/>
          <p14:tracePt t="14551" x="2139950" y="4676775"/>
          <p14:tracePt t="14567" x="2225675" y="4689475"/>
          <p14:tracePt t="14584" x="2320925" y="4705350"/>
          <p14:tracePt t="14601" x="2438400" y="4705350"/>
          <p14:tracePt t="14617" x="2498725" y="4705350"/>
          <p14:tracePt t="14634" x="2543175" y="4705350"/>
          <p14:tracePt t="14651" x="2635250" y="4705350"/>
          <p14:tracePt t="14667" x="2695575" y="4705350"/>
          <p14:tracePt t="14684" x="2765425" y="4705350"/>
          <p14:tracePt t="14686" x="2790825" y="4705350"/>
          <p14:tracePt t="14701" x="2854325" y="4718050"/>
          <p14:tracePt t="14717" x="2914650" y="4718050"/>
          <p14:tracePt t="14734" x="2974975" y="4727575"/>
          <p14:tracePt t="14751" x="3044825" y="4733925"/>
          <p14:tracePt t="14767" x="3082925" y="4733925"/>
          <p14:tracePt t="14784" x="3117850" y="4733925"/>
          <p14:tracePt t="14802" x="3155950" y="4743450"/>
          <p14:tracePt t="14817" x="3165475" y="4749800"/>
          <p14:tracePt t="14834" x="3175000" y="4765675"/>
          <p14:tracePt t="14851" x="3175000" y="4778375"/>
          <p14:tracePt t="14886" x="3159125" y="4778375"/>
          <p14:tracePt t="14901" x="3105150" y="4768850"/>
          <p14:tracePt t="14917" x="3038475" y="4746625"/>
          <p14:tracePt t="14935" x="2905125" y="4724400"/>
          <p14:tracePt t="14951" x="2800350" y="4708525"/>
          <p14:tracePt t="14967" x="2692400" y="4692650"/>
          <p14:tracePt t="14986" x="2536825" y="4657725"/>
          <p14:tracePt t="15001" x="2387600" y="4657725"/>
          <p14:tracePt t="15018" x="2247900" y="4657725"/>
          <p14:tracePt t="15035" x="2098675" y="4657725"/>
          <p14:tracePt t="15050" x="1984375" y="4657725"/>
          <p14:tracePt t="15067" x="1901825" y="4657725"/>
          <p14:tracePt t="15085" x="1822450" y="4657725"/>
          <p14:tracePt t="15101" x="1787525" y="4657725"/>
          <p14:tracePt t="15117" x="1765300" y="4657725"/>
          <p14:tracePt t="15135" x="1724025" y="4657725"/>
          <p14:tracePt t="15150" x="1714500" y="4657725"/>
          <p14:tracePt t="15168" x="1704975" y="4657725"/>
          <p14:tracePt t="15184" x="1685925" y="4657725"/>
          <p14:tracePt t="15201" x="1676400" y="4657725"/>
          <p14:tracePt t="15217" x="1670050" y="4657725"/>
          <p14:tracePt t="15292" x="1673225" y="4657725"/>
          <p14:tracePt t="15299" x="1676400" y="4657725"/>
          <p14:tracePt t="15306" x="1692275" y="4660900"/>
          <p14:tracePt t="15317" x="1711325" y="4660900"/>
          <p14:tracePt t="15334" x="1803400" y="4689475"/>
          <p14:tracePt t="15351" x="1876425" y="4695825"/>
          <p14:tracePt t="15367" x="1949450" y="4711700"/>
          <p14:tracePt t="15384" x="2089150" y="4711700"/>
          <p14:tracePt t="15401" x="2206625" y="4718050"/>
          <p14:tracePt t="15417" x="2311400" y="4718050"/>
          <p14:tracePt t="15434" x="2432050" y="4733925"/>
          <p14:tracePt t="15450" x="2517775" y="4759325"/>
          <p14:tracePt t="15467" x="2600325" y="4759325"/>
          <p14:tracePt t="15484" x="2708275" y="4765675"/>
          <p14:tracePt t="15501" x="2768600" y="4772025"/>
          <p14:tracePt t="15517" x="2832100" y="4778375"/>
          <p14:tracePt t="15534" x="2930525" y="4791075"/>
          <p14:tracePt t="15551" x="3003550" y="4806950"/>
          <p14:tracePt t="15568" x="3054350" y="4806950"/>
          <p14:tracePt t="15584" x="3117850" y="4806950"/>
          <p14:tracePt t="15601" x="3146425" y="4806950"/>
          <p14:tracePt t="15617" x="3168650" y="4806950"/>
          <p14:tracePt t="15634" x="3184525" y="4806950"/>
          <p14:tracePt t="15651" x="3200400" y="4806950"/>
          <p14:tracePt t="15667" x="3209925" y="4806950"/>
          <p14:tracePt t="15684" x="3219450" y="4806950"/>
          <p14:tracePt t="15701" x="3228975" y="4806950"/>
          <p14:tracePt t="15718" x="3248025" y="4806950"/>
          <p14:tracePt t="15734" x="3257550" y="4806950"/>
          <p14:tracePt t="15751" x="3267075" y="4806950"/>
          <p14:tracePt t="15768" x="3273425" y="4806950"/>
          <p14:tracePt t="16005" x="3270250" y="4806950"/>
          <p14:tracePt t="16010" x="3260725" y="4806950"/>
          <p14:tracePt t="16018" x="3257550" y="4806950"/>
          <p14:tracePt t="16034" x="3244850" y="4806950"/>
          <p14:tracePt t="16051" x="3235325" y="4800600"/>
          <p14:tracePt t="16067" x="3222625" y="4794250"/>
          <p14:tracePt t="16084" x="3194050" y="4794250"/>
          <p14:tracePt t="16101" x="3190875" y="4794250"/>
        </p14:tracePtLst>
      </p14:laserTrace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oneTexte 1"/>
          <p:cNvSpPr txBox="1">
            <a:spLocks noChangeArrowheads="1"/>
          </p:cNvSpPr>
          <p:nvPr/>
        </p:nvSpPr>
        <p:spPr bwMode="auto">
          <a:xfrm>
            <a:off x="2428875" y="214313"/>
            <a:ext cx="4429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i="1">
                <a:solidFill>
                  <a:srgbClr val="FF0000"/>
                </a:solidFill>
              </a:rPr>
              <a:t>Azolla filiculoides </a:t>
            </a:r>
            <a:r>
              <a:rPr lang="fr-FR" altLang="fr-FR" sz="2400">
                <a:solidFill>
                  <a:srgbClr val="FF0000"/>
                </a:solidFill>
              </a:rPr>
              <a:t>(</a:t>
            </a:r>
            <a:r>
              <a:rPr lang="fr-FR" altLang="fr-FR" sz="2400" i="1">
                <a:solidFill>
                  <a:srgbClr val="FF0000"/>
                </a:solidFill>
              </a:rPr>
              <a:t>Azollaceae</a:t>
            </a:r>
            <a:r>
              <a:rPr lang="fr-FR" altLang="fr-FR" sz="240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49155" name="Picture 4" descr="http://keys.lucidcentral.org/keys/FNW/FNW%20seeds/images/large/Azolla_filiculoides_01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1838"/>
            <a:ext cx="9144000" cy="612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31"/>
    </mc:Choice>
    <mc:Fallback xmlns="">
      <p:transition spd="slow" advTm="20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22" x="3184525" y="4772025"/>
          <p14:tracePt t="4029" x="3178175" y="4746625"/>
          <p14:tracePt t="4041" x="3178175" y="4711700"/>
          <p14:tracePt t="4058" x="3178175" y="4625975"/>
          <p14:tracePt t="4074" x="3178175" y="4565650"/>
          <p14:tracePt t="4090" x="3178175" y="4505325"/>
          <p14:tracePt t="4108" x="3178175" y="4435475"/>
          <p14:tracePt t="4141" x="3178175" y="4378325"/>
          <p14:tracePt t="4174" x="3178175" y="4340225"/>
          <p14:tracePt t="4190" x="3184525" y="4330700"/>
          <p14:tracePt t="4192" x="3187700" y="4327525"/>
          <p14:tracePt t="4208" x="3197225" y="4318000"/>
          <p14:tracePt t="4224" x="3206750" y="4308475"/>
          <p14:tracePt t="4240" x="3219450" y="4292600"/>
          <p14:tracePt t="4257" x="3238500" y="4270375"/>
          <p14:tracePt t="4274" x="3251200" y="4254500"/>
          <p14:tracePt t="4290" x="3260725" y="4229100"/>
          <p14:tracePt t="4308" x="3276600" y="4210050"/>
          <p14:tracePt t="4324" x="3292475" y="4181475"/>
          <p14:tracePt t="4341" x="3305175" y="4165600"/>
          <p14:tracePt t="4357" x="3317875" y="4143375"/>
          <p14:tracePt t="4374" x="3330575" y="4127500"/>
          <p14:tracePt t="4391" x="3346450" y="4111625"/>
          <p14:tracePt t="4408" x="3346450" y="4092575"/>
          <p14:tracePt t="4424" x="3346450" y="4070350"/>
          <p14:tracePt t="4441" x="3330575" y="4035425"/>
          <p14:tracePt t="4457" x="3317875" y="4003675"/>
          <p14:tracePt t="4474" x="3292475" y="3965575"/>
          <p14:tracePt t="4849" x="3371850" y="3971925"/>
          <p14:tracePt t="4855" x="3463925" y="3971925"/>
          <p14:tracePt t="4862" x="3530600" y="3971925"/>
          <p14:tracePt t="4874" x="3622675" y="3965575"/>
          <p14:tracePt t="4891" x="3902075" y="3917950"/>
          <p14:tracePt t="4907" x="4057650" y="3854450"/>
          <p14:tracePt t="4941" x="4416425" y="3721100"/>
          <p14:tracePt t="4976" x="4692650" y="3651250"/>
          <p14:tracePt t="4992" x="4768850" y="3644900"/>
          <p14:tracePt t="5007" x="4826000" y="3644900"/>
          <p14:tracePt t="5024" x="4864100" y="3644900"/>
          <p14:tracePt t="5041" x="4889500" y="3644900"/>
          <p14:tracePt t="5057" x="4905375" y="3644900"/>
          <p14:tracePt t="5074" x="4911725" y="3644900"/>
          <p14:tracePt t="5146" x="4908550" y="3644900"/>
          <p14:tracePt t="5154" x="4905375" y="3644900"/>
          <p14:tracePt t="5161" x="4892675" y="3644900"/>
          <p14:tracePt t="5175" x="4870450" y="3644900"/>
          <p14:tracePt t="5191" x="4835525" y="3644900"/>
          <p14:tracePt t="5207" x="4791075" y="3638550"/>
          <p14:tracePt t="5225" x="4695825" y="3638550"/>
          <p14:tracePt t="5240" x="4635500" y="3632200"/>
          <p14:tracePt t="5257" x="4552950" y="3632200"/>
          <p14:tracePt t="5274" x="4467225" y="3632200"/>
          <p14:tracePt t="5290" x="4406900" y="3632200"/>
          <p14:tracePt t="5307" x="4346575" y="3632200"/>
          <p14:tracePt t="5325" x="4270375" y="3632200"/>
          <p14:tracePt t="5340" x="4225925" y="3632200"/>
          <p14:tracePt t="5358" x="4203700" y="3632200"/>
          <p14:tracePt t="5374" x="4162425" y="3635375"/>
          <p14:tracePt t="5391" x="4152900" y="3644900"/>
          <p14:tracePt t="5407" x="4143375" y="3654425"/>
          <p14:tracePt t="5424" x="4140200" y="3667125"/>
          <p14:tracePt t="5440" x="4140200" y="3683000"/>
          <p14:tracePt t="5457" x="4152900" y="3705225"/>
          <p14:tracePt t="5474" x="4213225" y="3752850"/>
          <p14:tracePt t="5490" x="4260850" y="3778250"/>
          <p14:tracePt t="5507" x="4305300" y="3806825"/>
          <p14:tracePt t="5525" x="4397375" y="3825875"/>
          <p14:tracePt t="5541" x="4448175" y="3832225"/>
          <p14:tracePt t="5558" x="4508500" y="3832225"/>
          <p14:tracePt t="5574" x="4600575" y="3832225"/>
          <p14:tracePt t="5590" x="4667250" y="3822700"/>
          <p14:tracePt t="5607" x="4718050" y="3810000"/>
          <p14:tracePt t="5624" x="4784725" y="3781425"/>
          <p14:tracePt t="5640" x="4829175" y="3775075"/>
          <p14:tracePt t="5657" x="4857750" y="3768725"/>
          <p14:tracePt t="5674" x="4892675" y="3765550"/>
          <p14:tracePt t="5690" x="4914900" y="3752850"/>
          <p14:tracePt t="5708" x="4927600" y="3752850"/>
          <p14:tracePt t="5724" x="4930775" y="3746500"/>
          <p14:tracePt t="7013" x="4921250" y="3784600"/>
          <p14:tracePt t="7020" x="4905375" y="3832225"/>
          <p14:tracePt t="7027" x="4889500" y="3883025"/>
          <p14:tracePt t="7040" x="4845050" y="3981450"/>
          <p14:tracePt t="7057" x="4816475" y="4038600"/>
          <p14:tracePt t="7074" x="4781550" y="4108450"/>
          <p14:tracePt t="7090" x="4733925" y="4213225"/>
          <p14:tracePt t="7124" x="4667250" y="4349750"/>
          <p14:tracePt t="7157" x="4587875" y="4511675"/>
          <p14:tracePt t="7173" x="4552950" y="4559300"/>
          <p14:tracePt t="7190" x="4486275" y="4638675"/>
          <p14:tracePt t="7207" x="4445000" y="4689475"/>
          <p14:tracePt t="7224" x="4410075" y="4737100"/>
          <p14:tracePt t="7240" x="4365625" y="4794250"/>
          <p14:tracePt t="7257" x="4333875" y="4819650"/>
          <p14:tracePt t="7273" x="4311650" y="4845050"/>
          <p14:tracePt t="7290" x="4276725" y="4876800"/>
          <p14:tracePt t="7610" x="4276725" y="4873625"/>
          <p14:tracePt t="7617" x="4276725" y="4870450"/>
          <p14:tracePt t="7624" x="4273550" y="4864100"/>
          <p14:tracePt t="7641" x="4264025" y="4854575"/>
          <p14:tracePt t="7657" x="4241800" y="4845050"/>
          <p14:tracePt t="7674" x="4168775" y="4819650"/>
          <p14:tracePt t="7690" x="4105275" y="4803775"/>
          <p14:tracePt t="7707" x="4060825" y="4803775"/>
          <p14:tracePt t="7724" x="4000500" y="4803775"/>
          <p14:tracePt t="7740" x="3978275" y="4803775"/>
          <p14:tracePt t="7757" x="3946525" y="4813300"/>
          <p14:tracePt t="7759" x="3933825" y="4819650"/>
          <p14:tracePt t="7774" x="3905250" y="4838700"/>
          <p14:tracePt t="7790" x="3886200" y="4848225"/>
          <p14:tracePt t="7807" x="3876675" y="4857750"/>
          <p14:tracePt t="7824" x="3863975" y="4873625"/>
          <p14:tracePt t="7840" x="3848100" y="4883150"/>
          <p14:tracePt t="7857" x="3838575" y="4886325"/>
          <p14:tracePt t="7874" x="3822700" y="4886325"/>
          <p14:tracePt t="7890" x="3813175" y="4886325"/>
          <p14:tracePt t="7907" x="3797300" y="4886325"/>
          <p14:tracePt t="7924" x="3784600" y="4886325"/>
          <p14:tracePt t="7941" x="3775075" y="4886325"/>
          <p14:tracePt t="7957" x="3768725" y="4886325"/>
          <p14:tracePt t="8001" x="3771900" y="4879975"/>
          <p14:tracePt t="8008" x="3775075" y="4876800"/>
          <p14:tracePt t="8024" x="3790950" y="4867275"/>
          <p14:tracePt t="8040" x="3813175" y="4854575"/>
          <p14:tracePt t="8057" x="3838575" y="4832350"/>
          <p14:tracePt t="8074" x="3860800" y="4803775"/>
          <p14:tracePt t="8090" x="3889375" y="4778375"/>
          <p14:tracePt t="8108" x="3933825" y="4746625"/>
          <p14:tracePt t="8124" x="3956050" y="4730750"/>
          <p14:tracePt t="8140" x="3971925" y="4718050"/>
          <p14:tracePt t="8158" x="3994150" y="4695825"/>
          <p14:tracePt t="8173" x="4003675" y="4686300"/>
          <p14:tracePt t="8190" x="4013200" y="4676775"/>
          <p14:tracePt t="8223" x="4013200" y="4673600"/>
          <p14:tracePt t="8300" x="4013200" y="4667250"/>
          <p14:tracePt t="8365" x="4006850" y="4667250"/>
          <p14:tracePt t="8371" x="4003675" y="4667250"/>
          <p14:tracePt t="8379" x="3997325" y="4667250"/>
          <p14:tracePt t="8393" x="3994150" y="4667250"/>
          <p14:tracePt t="8407" x="3981450" y="4667250"/>
          <p14:tracePt t="8424" x="3971925" y="4667250"/>
          <p14:tracePt t="8440" x="3962400" y="4667250"/>
          <p14:tracePt t="8457" x="3949700" y="4667250"/>
          <p14:tracePt t="8474" x="3933825" y="4660900"/>
          <p14:tracePt t="8491" x="3924300" y="4657725"/>
          <p14:tracePt t="8507" x="3911600" y="4635500"/>
          <p14:tracePt t="8524" x="3902075" y="4625975"/>
          <p14:tracePt t="8540" x="3902075" y="4616450"/>
          <p14:tracePt t="8557" x="3898900" y="4597400"/>
          <p14:tracePt t="8574" x="3898900" y="4587875"/>
          <p14:tracePt t="8591" x="3898900" y="4578350"/>
          <p14:tracePt t="8608" x="3898900" y="4556125"/>
          <p14:tracePt t="8623" x="3898900" y="4543425"/>
          <p14:tracePt t="8641" x="3898900" y="4533900"/>
          <p14:tracePt t="8658" x="3898900" y="4524375"/>
          <p14:tracePt t="8884" x="3892550" y="4524375"/>
        </p14:tracePtLst>
      </p14:laserTrace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4"/>
          <p:cNvSpPr txBox="1">
            <a:spLocks noChangeArrowheads="1"/>
          </p:cNvSpPr>
          <p:nvPr/>
        </p:nvSpPr>
        <p:spPr bwMode="auto">
          <a:xfrm>
            <a:off x="1928813" y="0"/>
            <a:ext cx="47482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>
                <a:solidFill>
                  <a:srgbClr val="FF0000"/>
                </a:solidFill>
              </a:rPr>
              <a:t>Importance des Ptéridophytes</a:t>
            </a:r>
          </a:p>
        </p:txBody>
      </p:sp>
      <p:sp>
        <p:nvSpPr>
          <p:cNvPr id="50179" name="Text Box 5"/>
          <p:cNvSpPr txBox="1">
            <a:spLocks noChangeArrowheads="1"/>
          </p:cNvSpPr>
          <p:nvPr/>
        </p:nvSpPr>
        <p:spPr bwMode="auto">
          <a:xfrm>
            <a:off x="0" y="500063"/>
            <a:ext cx="9253538" cy="649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/>
              <a:t>- </a:t>
            </a:r>
            <a:r>
              <a:rPr lang="fr-FR" altLang="fr-FR">
                <a:solidFill>
                  <a:srgbClr val="339933"/>
                </a:solidFill>
              </a:rPr>
              <a:t>Élément important dans la biodiversité du vivant.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fr-FR" altLang="fr-FR">
              <a:solidFill>
                <a:srgbClr val="339933"/>
              </a:solidFill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fr-FR">
                <a:solidFill>
                  <a:srgbClr val="FF0000"/>
                </a:solidFill>
              </a:rPr>
              <a:t> Rôle écologique dans la protection des sols des régions ombragées, humides, etc.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fr-FR">
                <a:solidFill>
                  <a:srgbClr val="FF0000"/>
                </a:solidFill>
              </a:rPr>
              <a:t> </a:t>
            </a:r>
            <a:r>
              <a:rPr lang="fr-FR" altLang="fr-FR">
                <a:solidFill>
                  <a:srgbClr val="0000FF"/>
                </a:solidFill>
              </a:rPr>
              <a:t>Source du charbon fossile</a:t>
            </a:r>
            <a:r>
              <a:rPr lang="fr-FR" altLang="fr-FR"/>
              <a:t> (plantes arborescentes,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/>
              <a:t> dominantes au carbonifère).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altLang="fr-FR"/>
              <a:t>Les </a:t>
            </a:r>
            <a:r>
              <a:rPr lang="fr-FR" altLang="fr-FR">
                <a:solidFill>
                  <a:srgbClr val="009900"/>
                </a:solidFill>
              </a:rPr>
              <a:t>spores</a:t>
            </a:r>
            <a:r>
              <a:rPr lang="fr-FR" altLang="fr-FR"/>
              <a:t> de certaines espèces de </a:t>
            </a:r>
            <a:r>
              <a:rPr lang="fr-FR" altLang="fr-FR">
                <a:solidFill>
                  <a:srgbClr val="0000FF"/>
                </a:solidFill>
              </a:rPr>
              <a:t>lycopodes</a:t>
            </a:r>
            <a:r>
              <a:rPr lang="fr-FR" altLang="fr-FR"/>
              <a:t> sont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/>
              <a:t>   utilisées comme </a:t>
            </a:r>
            <a:r>
              <a:rPr lang="fr-FR" altLang="fr-FR">
                <a:solidFill>
                  <a:srgbClr val="FF0000"/>
                </a:solidFill>
              </a:rPr>
              <a:t>champoings secs.</a:t>
            </a:r>
            <a:r>
              <a:rPr lang="fr-FR" altLang="fr-FR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/>
              <a:t>- Dans leur pays d’origine de nombreuses fougères sont signalées comme </a:t>
            </a:r>
            <a:r>
              <a:rPr lang="fr-FR" altLang="fr-FR">
                <a:solidFill>
                  <a:srgbClr val="FF0000"/>
                </a:solidFill>
              </a:rPr>
              <a:t>plantes médicinales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622"/>
    </mc:Choice>
    <mc:Fallback xmlns="">
      <p:transition spd="slow" advTm="119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14" x="3937000" y="4527550"/>
          <p14:tracePt t="2321" x="4029075" y="4537075"/>
          <p14:tracePt t="2328" x="4130675" y="4537075"/>
          <p14:tracePt t="2342" x="4397375" y="4508500"/>
          <p14:tracePt t="2361" x="4654550" y="4435475"/>
          <p14:tracePt t="2381" x="4962525" y="4213225"/>
          <p14:tracePt t="2409" x="5302250" y="3654425"/>
          <p14:tracePt t="2444" x="5400675" y="2917825"/>
          <p14:tracePt t="2459" x="5346700" y="2628900"/>
          <p14:tracePt t="2476" x="5229225" y="2422525"/>
          <p14:tracePt t="2491" x="5057775" y="2168525"/>
          <p14:tracePt t="2509" x="4927600" y="2019300"/>
          <p14:tracePt t="2526" x="4819650" y="1920875"/>
          <p14:tracePt t="2541" x="4664075" y="1809750"/>
          <p14:tracePt t="2558" x="4572000" y="1730375"/>
          <p14:tracePt t="2574" x="4476750" y="1654175"/>
          <p14:tracePt t="2591" x="4365625" y="1574800"/>
          <p14:tracePt t="2608" x="4305300" y="1530350"/>
          <p14:tracePt t="2624" x="4260850" y="1504950"/>
          <p14:tracePt t="2641" x="4200525" y="1463675"/>
          <p14:tracePt t="2658" x="4171950" y="1454150"/>
          <p14:tracePt t="2675" x="4133850" y="1441450"/>
          <p14:tracePt t="2691" x="4070350" y="1412875"/>
          <p14:tracePt t="2708" x="4038600" y="1403350"/>
          <p14:tracePt t="2724" x="4000500" y="1390650"/>
          <p14:tracePt t="2741" x="3959225" y="1371600"/>
          <p14:tracePt t="15897" x="3952875" y="1346200"/>
          <p14:tracePt t="15904" x="3946525" y="1317625"/>
          <p14:tracePt t="15911" x="3946525" y="1282700"/>
          <p14:tracePt t="15923" x="3946525" y="1257300"/>
          <p14:tracePt t="15941" x="3946525" y="1165225"/>
          <p14:tracePt t="15958" x="3946525" y="1127125"/>
          <p14:tracePt t="15991" x="3949700" y="990600"/>
          <p14:tracePt t="16024" x="3949700" y="876300"/>
          <p14:tracePt t="16040" x="3946525" y="790575"/>
          <p14:tracePt t="16057" x="3930650" y="727075"/>
          <p14:tracePt t="16073" x="3917950" y="682625"/>
          <p14:tracePt t="16090" x="3892550" y="609600"/>
          <p14:tracePt t="16107" x="3879850" y="571500"/>
          <p14:tracePt t="16123" x="3870325" y="555625"/>
          <p14:tracePt t="16140" x="3854450" y="539750"/>
          <p14:tracePt t="16157" x="3838575" y="536575"/>
          <p14:tracePt t="16174" x="3835400" y="536575"/>
          <p14:tracePt t="16225" x="3844925" y="536575"/>
          <p14:tracePt t="16232" x="3857625" y="539750"/>
          <p14:tracePt t="16240" x="3883025" y="546100"/>
          <p14:tracePt t="16257" x="3959225" y="558800"/>
          <p14:tracePt t="16274" x="4127500" y="612775"/>
          <p14:tracePt t="16290" x="4292600" y="647700"/>
          <p14:tracePt t="16306" x="4445000" y="676275"/>
          <p14:tracePt t="16323" x="4613275" y="717550"/>
          <p14:tracePt t="16340" x="4708525" y="742950"/>
          <p14:tracePt t="16357" x="4794250" y="758825"/>
          <p14:tracePt t="16373" x="4908550" y="781050"/>
          <p14:tracePt t="16389" x="4965700" y="781050"/>
          <p14:tracePt t="16407" x="5019675" y="781050"/>
          <p14:tracePt t="16423" x="5095875" y="781050"/>
          <p14:tracePt t="16440" x="5133975" y="771525"/>
          <p14:tracePt t="16457" x="5178425" y="758825"/>
          <p14:tracePt t="16473" x="5219700" y="746125"/>
          <p14:tracePt t="16490" x="5241925" y="733425"/>
          <p14:tracePt t="16507" x="5251450" y="727075"/>
          <p14:tracePt t="16523" x="5286375" y="704850"/>
          <p14:tracePt t="16540" x="5302250" y="704850"/>
          <p14:tracePt t="16557" x="5334000" y="692150"/>
          <p14:tracePt t="16573" x="5381625" y="685800"/>
          <p14:tracePt t="16590" x="5426075" y="685800"/>
          <p14:tracePt t="16606" x="5483225" y="685800"/>
          <p14:tracePt t="16623" x="5568950" y="685800"/>
          <p14:tracePt t="16640" x="5622925" y="685800"/>
          <p14:tracePt t="16657" x="5680075" y="685800"/>
          <p14:tracePt t="16673" x="5759450" y="685800"/>
          <p14:tracePt t="16690" x="5813425" y="685800"/>
          <p14:tracePt t="16707" x="5864225" y="685800"/>
          <p14:tracePt t="16723" x="5924550" y="688975"/>
          <p14:tracePt t="16740" x="5962650" y="688975"/>
          <p14:tracePt t="16757" x="5991225" y="695325"/>
          <p14:tracePt t="16773" x="6026150" y="701675"/>
          <p14:tracePt t="16789" x="6054725" y="708025"/>
          <p14:tracePt t="16808" x="6083300" y="727075"/>
          <p14:tracePt t="16823" x="6099175" y="730250"/>
          <p14:tracePt t="16840" x="6108700" y="742950"/>
          <p14:tracePt t="16857" x="6118225" y="746125"/>
          <p14:tracePt t="16873" x="6130925" y="752475"/>
          <p14:tracePt t="16907" x="6130925" y="755650"/>
          <p14:tracePt t="16923" x="6130925" y="762000"/>
          <p14:tracePt t="16965" x="6130925" y="771525"/>
          <p14:tracePt t="16979" x="6130925" y="774700"/>
          <p14:tracePt t="16993" x="6130925" y="781050"/>
          <p14:tracePt t="17007" x="6130925" y="787400"/>
          <p14:tracePt t="17036" x="6130925" y="790575"/>
          <p14:tracePt t="17080" x="6130925" y="796925"/>
          <p14:tracePt t="17378" x="6130925" y="800100"/>
          <p14:tracePt t="17414" x="6130925" y="806450"/>
          <p14:tracePt t="17428" x="6130925" y="809625"/>
          <p14:tracePt t="17442" x="6127750" y="815975"/>
          <p14:tracePt t="17455" x="6121400" y="815975"/>
          <p14:tracePt t="17464" x="6118225" y="819150"/>
          <p14:tracePt t="17490" x="6111875" y="828675"/>
          <p14:tracePt t="17523" x="6086475" y="850900"/>
          <p14:tracePt t="17540" x="6076950" y="860425"/>
          <p14:tracePt t="17556" x="6061075" y="869950"/>
          <p14:tracePt t="17573" x="6051550" y="879475"/>
          <p14:tracePt t="17591" x="6032500" y="898525"/>
          <p14:tracePt t="17606" x="6022975" y="908050"/>
          <p14:tracePt t="17623" x="6010275" y="911225"/>
          <p14:tracePt t="17641" x="5978525" y="923925"/>
          <p14:tracePt t="17656" x="5946775" y="930275"/>
          <p14:tracePt t="17673" x="5886450" y="942975"/>
          <p14:tracePt t="17690" x="5794375" y="965200"/>
          <p14:tracePt t="17706" x="5699125" y="981075"/>
          <p14:tracePt t="17723" x="5581650" y="996950"/>
          <p14:tracePt t="17740" x="5381625" y="1022350"/>
          <p14:tracePt t="17756" x="5241925" y="1050925"/>
          <p14:tracePt t="17773" x="5080000" y="1050925"/>
          <p14:tracePt t="17794" x="4873625" y="1066800"/>
          <p14:tracePt t="17808" x="4711700" y="1085850"/>
          <p14:tracePt t="17823" x="4549775" y="1101725"/>
          <p14:tracePt t="17840" x="4337050" y="1139825"/>
          <p14:tracePt t="17857" x="4165600" y="1155700"/>
          <p14:tracePt t="17873" x="4003675" y="1174750"/>
          <p14:tracePt t="17890" x="3762375" y="1184275"/>
          <p14:tracePt t="17906" x="3568700" y="1184275"/>
          <p14:tracePt t="17923" x="3362325" y="1184275"/>
          <p14:tracePt t="17940" x="3000375" y="1177925"/>
          <p14:tracePt t="17956" x="2705100" y="1146175"/>
          <p14:tracePt t="17973" x="2441575" y="1104900"/>
          <p14:tracePt t="17989" x="2038350" y="1076325"/>
          <p14:tracePt t="18007" x="1854200" y="1057275"/>
          <p14:tracePt t="18023" x="1692275" y="1047750"/>
          <p14:tracePt t="18040" x="1530350" y="1047750"/>
          <p14:tracePt t="18056" x="1460500" y="1047750"/>
          <p14:tracePt t="18073" x="1422400" y="1050925"/>
          <p14:tracePt t="18090" x="1374775" y="1050925"/>
          <p14:tracePt t="18106" x="1346200" y="1057275"/>
          <p14:tracePt t="18123" x="1323975" y="1063625"/>
          <p14:tracePt t="18140" x="1301750" y="1066800"/>
          <p14:tracePt t="18157" x="1279525" y="1073150"/>
          <p14:tracePt t="18173" x="1270000" y="1076325"/>
          <p14:tracePt t="18190" x="1250950" y="1089025"/>
          <p14:tracePt t="18206" x="1235075" y="1095375"/>
          <p14:tracePt t="18223" x="1225550" y="1098550"/>
          <p14:tracePt t="18240" x="1209675" y="1108075"/>
          <p14:tracePt t="18256" x="1200150" y="1114425"/>
          <p14:tracePt t="18273" x="1184275" y="1117600"/>
          <p14:tracePt t="18275" x="1181100" y="1123950"/>
          <p14:tracePt t="18290" x="1168400" y="1139825"/>
          <p14:tracePt t="18306" x="1158875" y="1143000"/>
          <p14:tracePt t="18323" x="1149350" y="1149350"/>
          <p14:tracePt t="18340" x="1130300" y="1165225"/>
          <p14:tracePt t="18356" x="1120775" y="1168400"/>
          <p14:tracePt t="18373" x="1104900" y="1174750"/>
          <p14:tracePt t="18389" x="1089025" y="1177925"/>
          <p14:tracePt t="18406" x="1079500" y="1177925"/>
          <p14:tracePt t="18423" x="1066800" y="1177925"/>
          <p14:tracePt t="18439" x="1054100" y="1177925"/>
          <p14:tracePt t="18488" x="1050925" y="1177925"/>
          <p14:tracePt t="18573" x="1050925" y="1171575"/>
          <p14:tracePt t="18602" x="1050925" y="1168400"/>
          <p14:tracePt t="18609" x="1050925" y="1162050"/>
          <p14:tracePt t="18623" x="1050925" y="1155700"/>
          <p14:tracePt t="18639" x="1050925" y="1152525"/>
          <p14:tracePt t="18930" x="1057275" y="1152525"/>
          <p14:tracePt t="18936" x="1069975" y="1152525"/>
          <p14:tracePt t="18943" x="1079500" y="1152525"/>
          <p14:tracePt t="18956" x="1092200" y="1152525"/>
          <p14:tracePt t="18973" x="1152525" y="1146175"/>
          <p14:tracePt t="18990" x="1212850" y="1146175"/>
          <p14:tracePt t="19007" x="1298575" y="1146175"/>
          <p14:tracePt t="19023" x="1358900" y="1139825"/>
          <p14:tracePt t="19039" x="1431925" y="1139825"/>
          <p14:tracePt t="19056" x="1492250" y="1139825"/>
          <p14:tracePt t="19073" x="1568450" y="1139825"/>
          <p14:tracePt t="19090" x="1612900" y="1139825"/>
          <p14:tracePt t="19107" x="1676400" y="1120775"/>
          <p14:tracePt t="19123" x="1739900" y="1104900"/>
          <p14:tracePt t="19139" x="1790700" y="1098550"/>
          <p14:tracePt t="19157" x="1860550" y="1085850"/>
          <p14:tracePt t="19173" x="1892300" y="1085850"/>
          <p14:tracePt t="19190" x="1920875" y="1085850"/>
          <p14:tracePt t="19207" x="1949450" y="1076325"/>
          <p14:tracePt t="19223" x="1971675" y="1063625"/>
          <p14:tracePt t="19240" x="1993900" y="1063625"/>
          <p14:tracePt t="19257" x="2035175" y="1054100"/>
          <p14:tracePt t="19273" x="2063750" y="1047750"/>
          <p14:tracePt t="19290" x="2101850" y="1047750"/>
          <p14:tracePt t="19307" x="2162175" y="1041400"/>
          <p14:tracePt t="19323" x="2216150" y="1031875"/>
          <p14:tracePt t="19339" x="2279650" y="1025525"/>
          <p14:tracePt t="19356" x="2463800" y="1025525"/>
          <p14:tracePt t="19372" x="2657475" y="1025525"/>
          <p14:tracePt t="19390" x="2851150" y="1025525"/>
          <p14:tracePt t="19406" x="3178175" y="1025525"/>
          <p14:tracePt t="19422" x="3384550" y="1025525"/>
          <p14:tracePt t="19440" x="3587750" y="1025525"/>
          <p14:tracePt t="19456" x="3873500" y="1025525"/>
          <p14:tracePt t="19473" x="4054475" y="1025525"/>
          <p14:tracePt t="19490" x="4213225" y="1025525"/>
          <p14:tracePt t="19506" x="4476750" y="1025525"/>
          <p14:tracePt t="19523" x="4616450" y="1009650"/>
          <p14:tracePt t="19540" x="4743450" y="990600"/>
          <p14:tracePt t="19556" x="4908550" y="974725"/>
          <p14:tracePt t="19572" x="5006975" y="958850"/>
          <p14:tracePt t="19590" x="5080000" y="942975"/>
          <p14:tracePt t="19606" x="5175250" y="930275"/>
          <p14:tracePt t="19623" x="5270500" y="930275"/>
          <p14:tracePt t="19640" x="5387975" y="930275"/>
          <p14:tracePt t="19656" x="5467350" y="930275"/>
          <p14:tracePt t="19673" x="5572125" y="930275"/>
          <p14:tracePt t="19690" x="5667375" y="930275"/>
          <p14:tracePt t="19707" x="5816600" y="930275"/>
          <p14:tracePt t="19723" x="5911850" y="942975"/>
          <p14:tracePt t="19741" x="6080125" y="968375"/>
          <p14:tracePt t="19756" x="6184900" y="984250"/>
          <p14:tracePt t="19773" x="6273800" y="1006475"/>
          <p14:tracePt t="19790" x="6384925" y="1028700"/>
          <p14:tracePt t="19806" x="6451600" y="1060450"/>
          <p14:tracePt t="19823" x="6505575" y="1079500"/>
          <p14:tracePt t="19840" x="6607175" y="1101725"/>
          <p14:tracePt t="19856" x="6645275" y="1114425"/>
          <p14:tracePt t="19873" x="6689725" y="1133475"/>
          <p14:tracePt t="19890" x="6756400" y="1165225"/>
          <p14:tracePt t="19906" x="6800850" y="1177925"/>
          <p14:tracePt t="19923" x="6832600" y="1190625"/>
          <p14:tracePt t="19940" x="6880225" y="1216025"/>
          <p14:tracePt t="19956" x="6911975" y="1228725"/>
          <p14:tracePt t="19972" x="6924675" y="1235075"/>
          <p14:tracePt t="20545" x="6985000" y="1228725"/>
          <p14:tracePt t="20552" x="7077075" y="1219200"/>
          <p14:tracePt t="20559" x="7159625" y="1209675"/>
          <p14:tracePt t="20574" x="7318375" y="1209675"/>
          <p14:tracePt t="20589" x="7458075" y="1209675"/>
          <p14:tracePt t="20606" x="7559675" y="1209675"/>
          <p14:tracePt t="20639" x="7785100" y="1193800"/>
          <p14:tracePt t="20673" x="8102600" y="1152525"/>
          <p14:tracePt t="20689" x="8232775" y="1136650"/>
          <p14:tracePt t="20707" x="8369300" y="1136650"/>
          <p14:tracePt t="20723" x="8509000" y="1127125"/>
          <p14:tracePt t="20740" x="8604250" y="1127125"/>
          <p14:tracePt t="20757" x="8655050" y="1127125"/>
          <p14:tracePt t="20774" x="8731250" y="1127125"/>
          <p14:tracePt t="20790" x="8769350" y="1127125"/>
          <p14:tracePt t="20806" x="8813800" y="1127125"/>
          <p14:tracePt t="20822" x="8899525" y="1127125"/>
          <p14:tracePt t="20840" x="8959850" y="1127125"/>
          <p14:tracePt t="20856" x="9010650" y="1127125"/>
          <p14:tracePt t="20873" x="9064625" y="1130300"/>
          <p14:tracePt t="20889" x="9086850" y="1130300"/>
          <p14:tracePt t="20906" x="9096375" y="1130300"/>
          <p14:tracePt t="20922" x="9112250" y="1130300"/>
          <p14:tracePt t="21001" x="9112250" y="1133475"/>
          <p14:tracePt t="21023" x="9112250" y="1139825"/>
          <p14:tracePt t="21036" x="9112250" y="1149350"/>
          <p14:tracePt t="21051" x="9112250" y="1155700"/>
          <p14:tracePt t="21073" x="9112250" y="1158875"/>
          <p14:tracePt t="21144" x="9112250" y="1165225"/>
          <p14:tracePt t="21186" x="9112250" y="1168400"/>
          <p14:tracePt t="21208" x="9105900" y="1168400"/>
          <p14:tracePt t="21215" x="9099550" y="1168400"/>
          <p14:tracePt t="21222" x="9096375" y="1168400"/>
          <p14:tracePt t="21239" x="9086850" y="1168400"/>
          <p14:tracePt t="21256" x="9070975" y="1174750"/>
          <p14:tracePt t="21273" x="9055100" y="1174750"/>
          <p14:tracePt t="21290" x="9032875" y="1174750"/>
          <p14:tracePt t="21307" x="8994775" y="1174750"/>
          <p14:tracePt t="21322" x="8972550" y="1174750"/>
          <p14:tracePt t="21339" x="8940800" y="1174750"/>
          <p14:tracePt t="21357" x="8902700" y="1174750"/>
          <p14:tracePt t="21373" x="8858250" y="1174750"/>
          <p14:tracePt t="21390" x="8804275" y="1174750"/>
          <p14:tracePt t="21406" x="8718550" y="1165225"/>
          <p14:tracePt t="21422" x="8655050" y="1149350"/>
          <p14:tracePt t="21439" x="8594725" y="1143000"/>
          <p14:tracePt t="21456" x="8505825" y="1127125"/>
          <p14:tracePt t="21472" x="8435975" y="1127125"/>
          <p14:tracePt t="21489" x="8378825" y="1127125"/>
          <p14:tracePt t="21506" x="8283575" y="1127125"/>
          <p14:tracePt t="21522" x="8223250" y="1127125"/>
          <p14:tracePt t="21539" x="8150225" y="1120775"/>
          <p14:tracePt t="21556" x="8054975" y="1114425"/>
          <p14:tracePt t="21572" x="8016875" y="1114425"/>
          <p14:tracePt t="21589" x="7972425" y="1114425"/>
          <p14:tracePt t="21607" x="7918450" y="1114425"/>
          <p14:tracePt t="21622" x="7883525" y="1114425"/>
          <p14:tracePt t="21639" x="7820025" y="1101725"/>
          <p14:tracePt t="21656" x="7699375" y="1079500"/>
          <p14:tracePt t="21673" x="7600950" y="1054100"/>
          <p14:tracePt t="21690" x="7515225" y="1038225"/>
          <p14:tracePt t="21706" x="7404100" y="1016000"/>
          <p14:tracePt t="21722" x="7340600" y="1003300"/>
          <p14:tracePt t="21739" x="7296150" y="1003300"/>
          <p14:tracePt t="21756" x="7229475" y="977900"/>
          <p14:tracePt t="21772" x="7207250" y="965200"/>
          <p14:tracePt t="21789" x="7175500" y="952500"/>
          <p14:tracePt t="21806" x="7121525" y="933450"/>
          <p14:tracePt t="21822" x="7073900" y="914400"/>
          <p14:tracePt t="21840" x="7026275" y="901700"/>
          <p14:tracePt t="21856" x="7004050" y="895350"/>
          <p14:tracePt t="23351" x="6911975" y="889000"/>
          <p14:tracePt t="23357" x="6797675" y="879475"/>
          <p14:tracePt t="23372" x="6572250" y="879475"/>
          <p14:tracePt t="23393" x="6064250" y="946150"/>
          <p14:tracePt t="23410" x="5619750" y="1082675"/>
          <p14:tracePt t="23428" x="4857750" y="1352550"/>
          <p14:tracePt t="23447" x="4330700" y="1574800"/>
          <p14:tracePt t="23474" x="3441700" y="2079625"/>
          <p14:tracePt t="23507" x="2724150" y="2593975"/>
          <p14:tracePt t="23524" x="2552700" y="2746375"/>
          <p14:tracePt t="23540" x="2422525" y="2867025"/>
          <p14:tracePt t="23555" x="2254250" y="3016250"/>
          <p14:tracePt t="23572" x="2178050" y="3092450"/>
          <p14:tracePt t="23589" x="2127250" y="3143250"/>
          <p14:tracePt t="23606" x="2105025" y="3171825"/>
          <p14:tracePt t="23905" x="2089150" y="3136900"/>
          <p14:tracePt t="23913" x="2073275" y="3086100"/>
          <p14:tracePt t="23922" x="2051050" y="3057525"/>
          <p14:tracePt t="23939" x="1993900" y="2965450"/>
          <p14:tracePt t="23956" x="1882775" y="2832100"/>
          <p14:tracePt t="23972" x="1809750" y="2755900"/>
          <p14:tracePt t="23990" x="1685925" y="2657475"/>
          <p14:tracePt t="24022" x="1555750" y="2568575"/>
          <p14:tracePt t="24056" x="1435100" y="2520950"/>
          <p14:tracePt t="24072" x="1397000" y="2508250"/>
          <p14:tracePt t="24090" x="1346200" y="2489200"/>
          <p14:tracePt t="24106" x="1308100" y="2476500"/>
          <p14:tracePt t="24122" x="1273175" y="2470150"/>
          <p14:tracePt t="24140" x="1206500" y="2444750"/>
          <p14:tracePt t="24156" x="1171575" y="2438400"/>
          <p14:tracePt t="24172" x="1127125" y="2432050"/>
          <p14:tracePt t="24189" x="1054100" y="2419350"/>
          <p14:tracePt t="24205" x="1009650" y="2413000"/>
          <p14:tracePt t="24222" x="971550" y="2393950"/>
          <p14:tracePt t="24239" x="908050" y="2381250"/>
          <p14:tracePt t="24255" x="863600" y="2368550"/>
          <p14:tracePt t="24272" x="819150" y="2355850"/>
          <p14:tracePt t="24289" x="784225" y="2330450"/>
          <p14:tracePt t="24306" x="752475" y="2317750"/>
          <p14:tracePt t="24322" x="730250" y="2308225"/>
          <p14:tracePt t="24339" x="701675" y="2292350"/>
          <p14:tracePt t="24356" x="692150" y="2276475"/>
          <p14:tracePt t="24372" x="682625" y="2266950"/>
          <p14:tracePt t="24389" x="660400" y="2251075"/>
          <p14:tracePt t="24405" x="650875" y="2244725"/>
          <p14:tracePt t="24422" x="641350" y="2241550"/>
          <p14:tracePt t="24439" x="628650" y="2235200"/>
          <p14:tracePt t="24456" x="619125" y="2235200"/>
          <p14:tracePt t="24489" x="606425" y="2235200"/>
          <p14:tracePt t="25066" x="609600" y="2235200"/>
          <p14:tracePt t="25072" x="612775" y="2235200"/>
          <p14:tracePt t="25080" x="619125" y="2235200"/>
          <p14:tracePt t="25092" x="622300" y="2232025"/>
          <p14:tracePt t="25110" x="644525" y="2225675"/>
          <p14:tracePt t="25126" x="660400" y="2209800"/>
          <p14:tracePt t="25145" x="723900" y="2190750"/>
          <p14:tracePt t="25172" x="850900" y="2162175"/>
          <p14:tracePt t="25206" x="933450" y="2143125"/>
          <p14:tracePt t="25222" x="974725" y="2136775"/>
          <p14:tracePt t="25239" x="996950" y="2136775"/>
          <p14:tracePt t="25255" x="1025525" y="2133600"/>
          <p14:tracePt t="25272" x="1082675" y="2120900"/>
          <p14:tracePt t="25289" x="1120775" y="2114550"/>
          <p14:tracePt t="25306" x="1162050" y="2114550"/>
          <p14:tracePt t="25322" x="1225550" y="2114550"/>
          <p14:tracePt t="25339" x="1263650" y="2114550"/>
          <p14:tracePt t="25356" x="1298575" y="2114550"/>
          <p14:tracePt t="25372" x="1352550" y="2114550"/>
          <p14:tracePt t="25389" x="1384300" y="2114550"/>
          <p14:tracePt t="25407" x="1444625" y="2108200"/>
          <p14:tracePt t="25422" x="1489075" y="2108200"/>
          <p14:tracePt t="25439" x="1549400" y="2101850"/>
          <p14:tracePt t="25456" x="1641475" y="2079625"/>
          <p14:tracePt t="25472" x="1701800" y="2063750"/>
          <p14:tracePt t="25489" x="1749425" y="2051050"/>
          <p14:tracePt t="25506" x="1793875" y="2038350"/>
          <p14:tracePt t="25522" x="1857375" y="2025650"/>
          <p14:tracePt t="25539" x="1889125" y="2006600"/>
          <p14:tracePt t="25556" x="1943100" y="1997075"/>
          <p14:tracePt t="25572" x="1981200" y="1990725"/>
          <p14:tracePt t="25589" x="2032000" y="1990725"/>
          <p14:tracePt t="25606" x="2095500" y="1990725"/>
          <p14:tracePt t="25622" x="2117725" y="1990725"/>
          <p14:tracePt t="25639" x="2139950" y="1990725"/>
          <p14:tracePt t="25656" x="2165350" y="1990725"/>
          <p14:tracePt t="25672" x="2181225" y="1990725"/>
          <p14:tracePt t="25689" x="2209800" y="1990725"/>
          <p14:tracePt t="25706" x="2263775" y="1990725"/>
          <p14:tracePt t="25722" x="2308225" y="2000250"/>
          <p14:tracePt t="25739" x="2371725" y="2006600"/>
          <p14:tracePt t="25756" x="2435225" y="2025650"/>
          <p14:tracePt t="25772" x="2479675" y="2038350"/>
          <p14:tracePt t="25789" x="2524125" y="2044700"/>
          <p14:tracePt t="25805" x="2587625" y="2057400"/>
          <p14:tracePt t="25822" x="2632075" y="2070100"/>
          <p14:tracePt t="25839" x="2708275" y="2092325"/>
          <p14:tracePt t="25855" x="2876550" y="2127250"/>
          <p14:tracePt t="25872" x="2997200" y="2162175"/>
          <p14:tracePt t="25889" x="3117850" y="2193925"/>
          <p14:tracePt t="25910" x="3241675" y="2219325"/>
          <p14:tracePt t="25922" x="3292475" y="2225675"/>
          <p14:tracePt t="25939" x="3336925" y="2225675"/>
          <p14:tracePt t="25956" x="3397250" y="2225675"/>
          <p14:tracePt t="25972" x="3457575" y="2225675"/>
          <p14:tracePt t="25989" x="3517900" y="2225675"/>
          <p14:tracePt t="26005" x="3600450" y="2238375"/>
          <p14:tracePt t="26022" x="3644900" y="2251075"/>
          <p14:tracePt t="26039" x="3667125" y="2257425"/>
          <p14:tracePt t="26056" x="3683000" y="2257425"/>
          <p14:tracePt t="26072" x="3698875" y="2257425"/>
          <p14:tracePt t="26089" x="3702050" y="2257425"/>
          <p14:tracePt t="26105" x="3702050" y="2263775"/>
          <p14:tracePt t="26122" x="3708400" y="2273300"/>
          <p14:tracePt t="26139" x="3711575" y="2276475"/>
          <p14:tracePt t="26156" x="3717925" y="2289175"/>
          <p14:tracePt t="26172" x="3721100" y="2289175"/>
          <p14:tracePt t="26190" x="3721100" y="2301875"/>
          <p14:tracePt t="26987" x="3759200" y="2298700"/>
          <p14:tracePt t="26995" x="3806825" y="2282825"/>
          <p14:tracePt t="27009" x="3917950" y="2238375"/>
          <p14:tracePt t="27026" x="4029075" y="2187575"/>
          <p14:tracePt t="27042" x="4117975" y="2155825"/>
          <p14:tracePt t="27056" x="4178300" y="2117725"/>
          <p14:tracePt t="27088" x="4286250" y="2073275"/>
          <p14:tracePt t="27123" x="4413250" y="2041525"/>
          <p14:tracePt t="27138" x="4467225" y="2028825"/>
          <p14:tracePt t="27155" x="4495800" y="2028825"/>
          <p14:tracePt t="27172" x="4508500" y="2028825"/>
          <p14:tracePt t="27188" x="4524375" y="2028825"/>
          <p14:tracePt t="27222" x="4524375" y="2022475"/>
          <p14:tracePt t="27239" x="4524375" y="2012950"/>
          <p14:tracePt t="27255" x="4524375" y="2003425"/>
          <p14:tracePt t="27288" x="4524375" y="1997075"/>
          <p14:tracePt t="27305" x="4530725" y="1997075"/>
          <p14:tracePt t="27322" x="4543425" y="1993900"/>
          <p14:tracePt t="27339" x="4559300" y="1987550"/>
          <p14:tracePt t="27355" x="4591050" y="1981200"/>
          <p14:tracePt t="27372" x="4651375" y="1981200"/>
          <p14:tracePt t="27388" x="4711700" y="1981200"/>
          <p14:tracePt t="27405" x="4816475" y="1987550"/>
          <p14:tracePt t="27422" x="5016500" y="2012950"/>
          <p14:tracePt t="27439" x="5181600" y="2047875"/>
          <p14:tracePt t="27455" x="5330825" y="2066925"/>
          <p14:tracePt t="27472" x="5527675" y="2082800"/>
          <p14:tracePt t="27489" x="5676900" y="2082800"/>
          <p14:tracePt t="27505" x="5803900" y="2082800"/>
          <p14:tracePt t="27522" x="6054725" y="2082800"/>
          <p14:tracePt t="27539" x="6229350" y="2101850"/>
          <p14:tracePt t="27555" x="6388100" y="2111375"/>
          <p14:tracePt t="27573" x="6610350" y="2146300"/>
          <p14:tracePt t="27589" x="6740525" y="2165350"/>
          <p14:tracePt t="27605" x="6848475" y="2181225"/>
          <p14:tracePt t="27622" x="7035800" y="2197100"/>
          <p14:tracePt t="27639" x="7127875" y="2197100"/>
          <p14:tracePt t="27656" x="7258050" y="2206625"/>
          <p14:tracePt t="27672" x="7340600" y="2222500"/>
          <p14:tracePt t="27689" x="7423150" y="2222500"/>
          <p14:tracePt t="27706" x="7531100" y="2228850"/>
          <p14:tracePt t="27722" x="7594600" y="2235200"/>
          <p14:tracePt t="27739" x="7635875" y="2235200"/>
          <p14:tracePt t="27756" x="7699375" y="2241550"/>
          <p14:tracePt t="27772" x="7743825" y="2241550"/>
          <p14:tracePt t="27789" x="7772400" y="2241550"/>
          <p14:tracePt t="27806" x="7807325" y="2241550"/>
          <p14:tracePt t="27822" x="7835900" y="2241550"/>
          <p14:tracePt t="27839" x="7851775" y="2241550"/>
          <p14:tracePt t="27856" x="7889875" y="2241550"/>
          <p14:tracePt t="27872" x="7905750" y="2241550"/>
          <p14:tracePt t="27889" x="7927975" y="2241550"/>
          <p14:tracePt t="27906" x="7969250" y="2241550"/>
          <p14:tracePt t="27922" x="7985125" y="2241550"/>
          <p14:tracePt t="27939" x="8004175" y="2241550"/>
          <p14:tracePt t="27955" x="8020050" y="2241550"/>
          <p14:tracePt t="27972" x="8029575" y="2241550"/>
          <p14:tracePt t="27989" x="8045450" y="2241550"/>
          <p14:tracePt t="28005" x="8061325" y="2241550"/>
          <p14:tracePt t="28022" x="8070850" y="2241550"/>
          <p14:tracePt t="28039" x="8074025" y="2241550"/>
          <p14:tracePt t="28647" x="8067675" y="2241550"/>
          <p14:tracePt t="28654" x="8058150" y="2241550"/>
          <p14:tracePt t="28660" x="8051800" y="2241550"/>
          <p14:tracePt t="28672" x="8048625" y="2241550"/>
          <p14:tracePt t="28688" x="8032750" y="2241550"/>
          <p14:tracePt t="28705" x="8023225" y="2241550"/>
          <p14:tracePt t="28738" x="7994650" y="2241550"/>
          <p14:tracePt t="28772" x="7972425" y="2241550"/>
          <p14:tracePt t="28789" x="7953375" y="2241550"/>
          <p14:tracePt t="28805" x="7943850" y="2241550"/>
          <p14:tracePt t="28822" x="7921625" y="2235200"/>
          <p14:tracePt t="28838" x="7864475" y="2209800"/>
          <p14:tracePt t="28855" x="7804150" y="2193925"/>
          <p14:tracePt t="28872" x="7740650" y="2181225"/>
          <p14:tracePt t="28889" x="7540625" y="2155825"/>
          <p14:tracePt t="28905" x="7356475" y="2127250"/>
          <p14:tracePt t="28922" x="7121525" y="2089150"/>
          <p14:tracePt t="28939" x="6778625" y="2022475"/>
          <p14:tracePt t="28956" x="6534150" y="1981200"/>
          <p14:tracePt t="28973" x="6223000" y="1946275"/>
          <p14:tracePt t="28989" x="6016625" y="1936750"/>
          <p14:tracePt t="29005" x="5775325" y="1943100"/>
          <p14:tracePt t="29022" x="5400675" y="1990725"/>
          <p14:tracePt t="29038" x="4746625" y="2108200"/>
          <p14:tracePt t="29056" x="4270375" y="2203450"/>
          <p14:tracePt t="29073" x="3536950" y="2441575"/>
          <p14:tracePt t="29090" x="3149600" y="2600325"/>
          <p14:tracePt t="29107" x="2806700" y="2733675"/>
          <p14:tracePt t="29122" x="2457450" y="2851150"/>
          <p14:tracePt t="29140" x="2260600" y="2898775"/>
          <p14:tracePt t="29156" x="2085975" y="2946400"/>
          <p14:tracePt t="29172" x="1831975" y="2971800"/>
          <p14:tracePt t="29188" x="1692275" y="2981325"/>
          <p14:tracePt t="29205" x="1552575" y="2990850"/>
          <p14:tracePt t="29222" x="1374775" y="3025775"/>
          <p14:tracePt t="29238" x="1266825" y="3041650"/>
          <p14:tracePt t="29255" x="1162050" y="3057525"/>
          <p14:tracePt t="29272" x="1025525" y="3105150"/>
          <p14:tracePt t="29288" x="955675" y="3136900"/>
          <p14:tracePt t="29305" x="904875" y="3149600"/>
          <p14:tracePt t="29322" x="841375" y="3175000"/>
          <p14:tracePt t="29338" x="815975" y="3187700"/>
          <p14:tracePt t="29355" x="787400" y="3187700"/>
          <p14:tracePt t="29371" x="752475" y="3184525"/>
          <p14:tracePt t="29388" x="723900" y="3171825"/>
          <p14:tracePt t="29405" x="698500" y="3152775"/>
          <p14:tracePt t="29422" x="654050" y="3117850"/>
          <p14:tracePt t="29439" x="641350" y="3079750"/>
          <p14:tracePt t="29455" x="631825" y="3054350"/>
          <p14:tracePt t="29472" x="606425" y="3019425"/>
          <p14:tracePt t="29488" x="596900" y="3003550"/>
          <p14:tracePt t="29505" x="587375" y="2994025"/>
          <p14:tracePt t="29521" x="571500" y="2974975"/>
          <p14:tracePt t="29538" x="555625" y="2962275"/>
          <p14:tracePt t="29555" x="546100" y="2952750"/>
          <p14:tracePt t="29572" x="533400" y="2933700"/>
          <p14:tracePt t="29589" x="533400" y="2917825"/>
          <p14:tracePt t="29605" x="533400" y="2895600"/>
          <p14:tracePt t="29622" x="533400" y="2863850"/>
          <p14:tracePt t="29638" x="533400" y="2841625"/>
          <p14:tracePt t="29655" x="533400" y="2819400"/>
          <p14:tracePt t="29672" x="533400" y="2794000"/>
          <p14:tracePt t="29688" x="533400" y="2771775"/>
          <p14:tracePt t="29705" x="539750" y="2762250"/>
          <p14:tracePt t="29722" x="549275" y="2740025"/>
          <p14:tracePt t="29739" x="558800" y="2724150"/>
          <p14:tracePt t="29756" x="581025" y="2711450"/>
          <p14:tracePt t="29772" x="590550" y="2701925"/>
          <p14:tracePt t="29789" x="612775" y="2689225"/>
          <p14:tracePt t="29806" x="676275" y="2689225"/>
          <p14:tracePt t="29822" x="717550" y="2689225"/>
          <p14:tracePt t="29839" x="781050" y="2698750"/>
          <p14:tracePt t="29856" x="860425" y="2720975"/>
          <p14:tracePt t="29872" x="923925" y="2733675"/>
          <p14:tracePt t="29889" x="1000125" y="2755900"/>
          <p14:tracePt t="29906" x="1143000" y="2781300"/>
          <p14:tracePt t="29922" x="1241425" y="2797175"/>
          <p14:tracePt t="29938" x="1327150" y="2813050"/>
          <p14:tracePt t="29955" x="1438275" y="2841625"/>
          <p14:tracePt t="29972" x="1492250" y="2847975"/>
          <p14:tracePt t="29989" x="1543050" y="2847975"/>
          <p14:tracePt t="30005" x="1606550" y="2847975"/>
          <p14:tracePt t="30021" x="1651000" y="2847975"/>
          <p14:tracePt t="30038" x="1679575" y="2847975"/>
          <p14:tracePt t="30055" x="1743075" y="2847975"/>
          <p14:tracePt t="30071" x="1784350" y="2847975"/>
          <p14:tracePt t="30088" x="1828800" y="2847975"/>
          <p14:tracePt t="30105" x="1882775" y="2847975"/>
          <p14:tracePt t="30122" x="1905000" y="2847975"/>
          <p14:tracePt t="30138" x="1930400" y="2844800"/>
          <p14:tracePt t="30155" x="1965325" y="2822575"/>
          <p14:tracePt t="30172" x="1987550" y="2809875"/>
          <p14:tracePt t="30189" x="2009775" y="2800350"/>
          <p14:tracePt t="30205" x="2051050" y="2781300"/>
          <p14:tracePt t="30222" x="2076450" y="2762250"/>
          <p14:tracePt t="30238" x="2105025" y="2749550"/>
          <p14:tracePt t="30255" x="2143125" y="2727325"/>
          <p14:tracePt t="30272" x="2174875" y="2701925"/>
          <p14:tracePt t="30289" x="2197100" y="2676525"/>
          <p14:tracePt t="30305" x="2232025" y="2641600"/>
          <p14:tracePt t="30322" x="2251075" y="2619375"/>
          <p14:tracePt t="30338" x="2266950" y="2603500"/>
          <p14:tracePt t="30355" x="2295525" y="2574925"/>
          <p14:tracePt t="30372" x="2305050" y="2565400"/>
          <p14:tracePt t="30389" x="2320925" y="2549525"/>
          <p14:tracePt t="30696" x="2336800" y="2549525"/>
          <p14:tracePt t="30703" x="2343150" y="2549525"/>
          <p14:tracePt t="30711" x="2346325" y="2549525"/>
          <p14:tracePt t="30722" x="2355850" y="2549525"/>
          <p14:tracePt t="30738" x="2384425" y="2549525"/>
          <p14:tracePt t="30755" x="2397125" y="2549525"/>
          <p14:tracePt t="30772" x="2428875" y="2549525"/>
          <p14:tracePt t="30788" x="2505075" y="2549525"/>
          <p14:tracePt t="30805" x="2559050" y="2559050"/>
          <p14:tracePt t="30823" x="2622550" y="2574925"/>
          <p14:tracePt t="30839" x="2733675" y="2593975"/>
          <p14:tracePt t="30855" x="2809875" y="2619375"/>
          <p14:tracePt t="30871" x="2886075" y="2632075"/>
          <p14:tracePt t="30888" x="2997200" y="2654300"/>
          <p14:tracePt t="30905" x="3082925" y="2670175"/>
          <p14:tracePt t="30922" x="3203575" y="2705100"/>
          <p14:tracePt t="30939" x="3317875" y="2752725"/>
          <p14:tracePt t="30955" x="3384550" y="2781300"/>
          <p14:tracePt t="30972" x="3448050" y="2797175"/>
          <p14:tracePt t="30988" x="3521075" y="2816225"/>
          <p14:tracePt t="31005" x="3565525" y="2828925"/>
          <p14:tracePt t="31022" x="3619500" y="2841625"/>
          <p14:tracePt t="31038" x="3698875" y="2854325"/>
          <p14:tracePt t="31056" x="3771900" y="2870200"/>
          <p14:tracePt t="31071" x="3867150" y="2886075"/>
          <p14:tracePt t="31088" x="4032250" y="2901950"/>
          <p14:tracePt t="31105" x="4105275" y="2901950"/>
          <p14:tracePt t="31122" x="4162425" y="2901950"/>
          <p14:tracePt t="31138" x="4225925" y="2901950"/>
          <p14:tracePt t="31156" x="4264025" y="2901950"/>
          <p14:tracePt t="31171" x="4308475" y="2892425"/>
          <p14:tracePt t="31189" x="4387850" y="2879725"/>
          <p14:tracePt t="31205" x="4448175" y="2867025"/>
          <p14:tracePt t="31222" x="4552950" y="2838450"/>
          <p14:tracePt t="31238" x="4587875" y="2825750"/>
          <p14:tracePt t="31255" x="4641850" y="2809875"/>
          <p14:tracePt t="31271" x="4679950" y="2797175"/>
          <p14:tracePt t="31288" x="4702175" y="2778125"/>
          <p14:tracePt t="31305" x="4721225" y="2759075"/>
          <p14:tracePt t="31322" x="4746625" y="2733675"/>
          <p14:tracePt t="31338" x="4759325" y="2717800"/>
          <p14:tracePt t="31355" x="4768850" y="2708275"/>
          <p14:tracePt t="31372" x="4787900" y="2692400"/>
          <p14:tracePt t="31388" x="4797425" y="2682875"/>
          <p14:tracePt t="31405" x="4803775" y="2670175"/>
          <p14:tracePt t="33067" x="4752975" y="2682875"/>
          <p14:tracePt t="33075" x="4679950" y="2701925"/>
          <p14:tracePt t="33088" x="4537075" y="2765425"/>
          <p14:tracePt t="33105" x="4346575" y="2828925"/>
          <p14:tracePt t="33122" x="4143375" y="2946400"/>
          <p14:tracePt t="33138" x="3848100" y="3101975"/>
          <p14:tracePt t="33173" x="3375025" y="3397250"/>
          <p14:tracePt t="33206" x="3057525" y="3632200"/>
          <p14:tracePt t="33224" x="2832100" y="3800475"/>
          <p14:tracePt t="33240" x="2686050" y="3892550"/>
          <p14:tracePt t="33256" x="2571750" y="3962400"/>
          <p14:tracePt t="33272" x="2447925" y="4022725"/>
          <p14:tracePt t="33288" x="2286000" y="4108450"/>
          <p14:tracePt t="33305" x="2193925" y="4168775"/>
          <p14:tracePt t="33322" x="2066925" y="4216400"/>
          <p14:tracePt t="33338" x="1990725" y="4248150"/>
          <p14:tracePt t="33355" x="1924050" y="4260850"/>
          <p14:tracePt t="33372" x="1819275" y="4260850"/>
          <p14:tracePt t="33388" x="1755775" y="4251325"/>
          <p14:tracePt t="33405" x="1701800" y="4229100"/>
          <p14:tracePt t="33422" x="1609725" y="4210050"/>
          <p14:tracePt t="33438" x="1565275" y="4197350"/>
          <p14:tracePt t="33455" x="1520825" y="4184650"/>
          <p14:tracePt t="33472" x="1454150" y="4156075"/>
          <p14:tracePt t="33488" x="1419225" y="4156075"/>
          <p14:tracePt t="33505" x="1397000" y="4146550"/>
          <p14:tracePt t="33521" x="1352550" y="4127500"/>
          <p14:tracePt t="33538" x="1327150" y="4102100"/>
          <p14:tracePt t="33555" x="1289050" y="4060825"/>
          <p14:tracePt t="33572" x="1235075" y="3994150"/>
          <p14:tracePt t="33588" x="1206500" y="3946525"/>
          <p14:tracePt t="33605" x="1187450" y="3911600"/>
          <p14:tracePt t="33621" x="1165225" y="3867150"/>
          <p14:tracePt t="33638" x="1152525" y="3829050"/>
          <p14:tracePt t="33655" x="1139825" y="3806825"/>
          <p14:tracePt t="33672" x="1120775" y="3762375"/>
          <p14:tracePt t="33688" x="1104900" y="3746500"/>
          <p14:tracePt t="33705" x="1095375" y="3730625"/>
          <p14:tracePt t="33721" x="1079500" y="3711575"/>
          <p14:tracePt t="33738" x="1069975" y="3702050"/>
          <p14:tracePt t="33754" x="1054100" y="3689350"/>
          <p14:tracePt t="33772" x="1047750" y="3670300"/>
          <p14:tracePt t="33788" x="1044575" y="3660775"/>
          <p14:tracePt t="33805" x="1038225" y="3651250"/>
          <p14:tracePt t="33821" x="1035050" y="3651250"/>
          <p14:tracePt t="33854" x="1035050" y="3644900"/>
          <p14:tracePt t="33872" x="1028700" y="3644900"/>
          <p14:tracePt t="34121" x="1041400" y="3644900"/>
          <p14:tracePt t="34127" x="1060450" y="3638550"/>
          <p14:tracePt t="34138" x="1089025" y="3632200"/>
          <p14:tracePt t="34155" x="1152525" y="3613150"/>
          <p14:tracePt t="34171" x="1190625" y="3594100"/>
          <p14:tracePt t="34188" x="1228725" y="3581400"/>
          <p14:tracePt t="34205" x="1276350" y="3565525"/>
          <p14:tracePt t="34221" x="1308100" y="3530600"/>
          <p14:tracePt t="34238" x="1339850" y="3508375"/>
          <p14:tracePt t="34255" x="1374775" y="3489325"/>
          <p14:tracePt t="34271" x="1393825" y="3473450"/>
          <p14:tracePt t="34288" x="1403350" y="3460750"/>
          <p14:tracePt t="34305" x="1406525" y="3451225"/>
          <p14:tracePt t="34338" x="1412875" y="3451225"/>
          <p14:tracePt t="34355" x="1412875" y="3448050"/>
          <p14:tracePt t="34376" x="1412875" y="3441700"/>
          <p14:tracePt t="34388" x="1416050" y="3441700"/>
          <p14:tracePt t="34404" x="1422400" y="3425825"/>
          <p14:tracePt t="34439" x="1422400" y="3422650"/>
          <p14:tracePt t="34519" x="1428750" y="3422650"/>
          <p14:tracePt t="34526" x="1431925" y="3422650"/>
          <p14:tracePt t="34538" x="1444625" y="3422650"/>
          <p14:tracePt t="34555" x="1457325" y="3422650"/>
          <p14:tracePt t="34572" x="1473200" y="3416300"/>
          <p14:tracePt t="34588" x="1524000" y="3416300"/>
          <p14:tracePt t="34605" x="1695450" y="3422650"/>
          <p14:tracePt t="34621" x="1857375" y="3451225"/>
          <p14:tracePt t="34638" x="2044700" y="3486150"/>
          <p14:tracePt t="34655" x="2333625" y="3552825"/>
          <p14:tracePt t="34671" x="2568575" y="3590925"/>
          <p14:tracePt t="34688" x="2822575" y="3622675"/>
          <p14:tracePt t="34704" x="3178175" y="3651250"/>
          <p14:tracePt t="34721" x="3381375" y="3651250"/>
          <p14:tracePt t="34738" x="3587750" y="3651250"/>
          <p14:tracePt t="34754" x="3848100" y="3651250"/>
          <p14:tracePt t="34771" x="3987800" y="3651250"/>
          <p14:tracePt t="34788" x="4133850" y="3651250"/>
          <p14:tracePt t="34804" x="4273550" y="3651250"/>
          <p14:tracePt t="34821" x="4356100" y="3651250"/>
          <p14:tracePt t="34839" x="4508500" y="3651250"/>
          <p14:tracePt t="34854" x="4578350" y="3657600"/>
          <p14:tracePt t="34872" x="4641850" y="3663950"/>
          <p14:tracePt t="34888" x="4695825" y="3663950"/>
          <p14:tracePt t="34904" x="4718050" y="3663950"/>
          <p14:tracePt t="34921" x="4727575" y="3663950"/>
          <p14:tracePt t="34939" x="4743450" y="3663950"/>
          <p14:tracePt t="34955" x="4752975" y="3663950"/>
          <p14:tracePt t="34972" x="4762500" y="3663950"/>
          <p14:tracePt t="34988" x="4765675" y="3663950"/>
          <p14:tracePt t="35004" x="4772025" y="3663950"/>
          <p14:tracePt t="35021" x="4772025" y="3657600"/>
          <p14:tracePt t="35039" x="4775200" y="3654425"/>
          <p14:tracePt t="35054" x="4775200" y="3644900"/>
          <p14:tracePt t="35071" x="4787900" y="3644900"/>
          <p14:tracePt t="35088" x="4787900" y="3638550"/>
          <p14:tracePt t="37367" x="4835525" y="3632200"/>
          <p14:tracePt t="37373" x="4905375" y="3622675"/>
          <p14:tracePt t="37391" x="5032375" y="3606800"/>
          <p14:tracePt t="37408" x="5226050" y="3546475"/>
          <p14:tracePt t="37424" x="5299075" y="3530600"/>
          <p14:tracePt t="37445" x="5381625" y="3508375"/>
          <p14:tracePt t="37471" x="5454650" y="3482975"/>
          <p14:tracePt t="37505" x="5588000" y="3451225"/>
          <p14:tracePt t="37522" x="5632450" y="3451225"/>
          <p14:tracePt t="37538" x="5680075" y="3451225"/>
          <p14:tracePt t="37554" x="5689600" y="3451225"/>
          <p14:tracePt t="37571" x="5699125" y="3451225"/>
          <p14:tracePt t="37587" x="5708650" y="3451225"/>
          <p14:tracePt t="37879" x="5727700" y="3451225"/>
          <p14:tracePt t="37886" x="5737225" y="3451225"/>
          <p14:tracePt t="37893" x="5756275" y="3444875"/>
          <p14:tracePt t="37904" x="5791200" y="3438525"/>
          <p14:tracePt t="37921" x="5921375" y="3438525"/>
          <p14:tracePt t="37938" x="6035675" y="3438525"/>
          <p14:tracePt t="37954" x="6162675" y="3438525"/>
          <p14:tracePt t="37971" x="6435725" y="3438525"/>
          <p14:tracePt t="37988" x="6616700" y="3441700"/>
          <p14:tracePt t="38005" x="6813550" y="3451225"/>
          <p14:tracePt t="38021" x="7051675" y="3451225"/>
          <p14:tracePt t="38037" x="7165975" y="3451225"/>
          <p14:tracePt t="38054" x="7261225" y="3451225"/>
          <p14:tracePt t="38071" x="7350125" y="3441700"/>
          <p14:tracePt t="38088" x="7385050" y="3435350"/>
          <p14:tracePt t="38105" x="7416800" y="3416300"/>
          <p14:tracePt t="38121" x="7451725" y="3400425"/>
          <p14:tracePt t="38138" x="7477125" y="3387725"/>
          <p14:tracePt t="38154" x="7489825" y="3384550"/>
          <p14:tracePt t="38171" x="7518400" y="3368675"/>
          <p14:tracePt t="38188" x="7527925" y="3368675"/>
          <p14:tracePt t="38204" x="7537450" y="3368675"/>
          <p14:tracePt t="38221" x="7553325" y="3368675"/>
          <p14:tracePt t="38238" x="7572375" y="3368675"/>
          <p14:tracePt t="38254" x="7588250" y="3368675"/>
          <p14:tracePt t="38271" x="7629525" y="3368675"/>
          <p14:tracePt t="38288" x="7645400" y="3368675"/>
          <p14:tracePt t="38304" x="7654925" y="3368675"/>
          <p14:tracePt t="38321" x="7673975" y="3368675"/>
          <p14:tracePt t="38338" x="7683500" y="3368675"/>
          <p14:tracePt t="38354" x="7693025" y="3368675"/>
          <p14:tracePt t="38372" x="7708900" y="3381375"/>
          <p14:tracePt t="38389" x="7737475" y="3384550"/>
          <p14:tracePt t="38405" x="7756525" y="3397250"/>
          <p14:tracePt t="38422" x="7778750" y="3406775"/>
          <p14:tracePt t="38438" x="7788275" y="3406775"/>
          <p14:tracePt t="38454" x="7800975" y="3406775"/>
          <p14:tracePt t="38471" x="7813675" y="3413125"/>
          <p14:tracePt t="38975" x="7788275" y="3413125"/>
          <p14:tracePt t="38982" x="7753350" y="3413125"/>
          <p14:tracePt t="38991" x="7705725" y="3413125"/>
          <p14:tracePt t="39008" x="7613650" y="3413125"/>
          <p14:tracePt t="39024" x="7426325" y="3438525"/>
          <p14:tracePt t="39041" x="7242175" y="3438525"/>
          <p14:tracePt t="39061" x="6978650" y="3467100"/>
          <p14:tracePt t="39089" x="6594475" y="3549650"/>
          <p14:tracePt t="39122" x="6143625" y="3686175"/>
          <p14:tracePt t="39140" x="5819775" y="3784600"/>
          <p14:tracePt t="39156" x="5607050" y="3870325"/>
          <p14:tracePt t="39172" x="5410200" y="3937000"/>
          <p14:tracePt t="39188" x="5127625" y="4029075"/>
          <p14:tracePt t="39205" x="4940300" y="4067175"/>
          <p14:tracePt t="39221" x="4752975" y="4124325"/>
          <p14:tracePt t="39238" x="4451350" y="4191000"/>
          <p14:tracePt t="39254" x="4232275" y="4229100"/>
          <p14:tracePt t="39271" x="3990975" y="4267200"/>
          <p14:tracePt t="39288" x="3622675" y="4337050"/>
          <p14:tracePt t="39305" x="3416300" y="4365625"/>
          <p14:tracePt t="39322" x="3178175" y="4413250"/>
          <p14:tracePt t="39338" x="2889250" y="4479925"/>
          <p14:tracePt t="39354" x="2714625" y="4498975"/>
          <p14:tracePt t="39371" x="2587625" y="4505325"/>
          <p14:tracePt t="39388" x="2413000" y="4514850"/>
          <p14:tracePt t="39404" x="2308225" y="4514850"/>
          <p14:tracePt t="39421" x="2238375" y="4514850"/>
          <p14:tracePt t="39437" x="2168525" y="4514850"/>
          <p14:tracePt t="39454" x="2146300" y="4505325"/>
          <p14:tracePt t="39471" x="2114550" y="4492625"/>
          <p14:tracePt t="39487" x="2079625" y="4470400"/>
          <p14:tracePt t="39504" x="2047875" y="4457700"/>
          <p14:tracePt t="39521" x="2025650" y="4438650"/>
          <p14:tracePt t="39538" x="1981200" y="4397375"/>
          <p14:tracePt t="39554" x="1955800" y="4371975"/>
          <p14:tracePt t="39570" x="1924050" y="4346575"/>
          <p14:tracePt t="39588" x="1911350" y="4324350"/>
          <p14:tracePt t="39604" x="1901825" y="4314825"/>
          <p14:tracePt t="39621" x="1889125" y="4298950"/>
          <p14:tracePt t="39637" x="1870075" y="4286250"/>
          <p14:tracePt t="39654" x="1870075" y="4279900"/>
          <p14:tracePt t="39671" x="1863725" y="4270375"/>
          <p14:tracePt t="39687" x="1863725" y="4260850"/>
          <p14:tracePt t="39704" x="1863725" y="4251325"/>
          <p14:tracePt t="39721" x="1857375" y="4241800"/>
          <p14:tracePt t="39738" x="1857375" y="4235450"/>
          <p14:tracePt t="39754" x="1854200" y="4225925"/>
          <p14:tracePt t="39771" x="1847850" y="4216400"/>
          <p14:tracePt t="39788" x="1847850" y="4194175"/>
          <p14:tracePt t="39804" x="1847850" y="4171950"/>
          <p14:tracePt t="40263" x="1946275" y="4171950"/>
          <p14:tracePt t="40271" x="2070100" y="4171950"/>
          <p14:tracePt t="40278" x="2193925" y="4171950"/>
          <p14:tracePt t="40287" x="2336800" y="4178300"/>
          <p14:tracePt t="40304" x="2689225" y="4178300"/>
          <p14:tracePt t="40321" x="3060700" y="4178300"/>
          <p14:tracePt t="40354" x="3448050" y="4178300"/>
          <p14:tracePt t="40388" x="3806825" y="4146550"/>
          <p14:tracePt t="40405" x="3962400" y="4124325"/>
          <p14:tracePt t="40420" x="4048125" y="4108450"/>
          <p14:tracePt t="40437" x="4117975" y="4108450"/>
          <p14:tracePt t="40454" x="4178300" y="4108450"/>
          <p14:tracePt t="40471" x="4241800" y="4108450"/>
          <p14:tracePt t="40487" x="4279900" y="4095750"/>
          <p14:tracePt t="40504" x="4321175" y="4095750"/>
          <p14:tracePt t="40521" x="4384675" y="4089400"/>
          <p14:tracePt t="40538" x="4429125" y="4083050"/>
          <p14:tracePt t="40556" x="4492625" y="4076700"/>
          <p14:tracePt t="40571" x="4530725" y="4070350"/>
          <p14:tracePt t="40588" x="4559300" y="4070350"/>
          <p14:tracePt t="40605" x="4584700" y="4070350"/>
          <p14:tracePt t="40621" x="4606925" y="4060825"/>
          <p14:tracePt t="40637" x="4622800" y="4048125"/>
          <p14:tracePt t="40654" x="4657725" y="4038600"/>
          <p14:tracePt t="40670" x="4667250" y="4038600"/>
          <p14:tracePt t="40687" x="4683125" y="4038600"/>
          <p14:tracePt t="40704" x="4702175" y="4038600"/>
          <p14:tracePt t="40720" x="4711700" y="4038600"/>
          <p14:tracePt t="40737" x="4727575" y="4038600"/>
          <p14:tracePt t="40754" x="4759325" y="4048125"/>
          <p14:tracePt t="42293" x="4724400" y="4035425"/>
          <p14:tracePt t="42299" x="4676775" y="4029075"/>
          <p14:tracePt t="42306" x="4638675" y="4013200"/>
          <p14:tracePt t="42321" x="4505325" y="3968750"/>
          <p14:tracePt t="42341" x="4352925" y="3940175"/>
          <p14:tracePt t="42359" x="4133850" y="3914775"/>
          <p14:tracePt t="42371" x="4003675" y="3898900"/>
          <p14:tracePt t="42404" x="3762375" y="3898900"/>
          <p14:tracePt t="42437" x="3581400" y="3914775"/>
          <p14:tracePt t="42455" x="3511550" y="3933825"/>
          <p14:tracePt t="42470" x="3473450" y="3946525"/>
          <p14:tracePt t="42487" x="3432175" y="3968750"/>
          <p14:tracePt t="42503" x="3413125" y="3968750"/>
          <p14:tracePt t="42521" x="3384550" y="3968750"/>
          <p14:tracePt t="42537" x="3375025" y="3968750"/>
          <p14:tracePt t="42554" x="3365500" y="3968750"/>
          <p14:tracePt t="42570" x="3343275" y="3968750"/>
          <p14:tracePt t="42588" x="3333750" y="3968750"/>
          <p14:tracePt t="42604" x="3330575" y="3968750"/>
          <p14:tracePt t="42620" x="3324225" y="3968750"/>
          <p14:tracePt t="42657" x="3324225" y="3965575"/>
          <p14:tracePt t="42672" x="3324225" y="3949700"/>
          <p14:tracePt t="42688" x="3324225" y="3940175"/>
          <p14:tracePt t="42704" x="3324225" y="3927475"/>
          <p14:tracePt t="42720" x="3327400" y="3914775"/>
          <p14:tracePt t="42737" x="3336925" y="3902075"/>
          <p14:tracePt t="42754" x="3359150" y="3873500"/>
          <p14:tracePt t="42770" x="3371850" y="3841750"/>
          <p14:tracePt t="42787" x="3381375" y="3819525"/>
          <p14:tracePt t="42804" x="3400425" y="3778250"/>
          <p14:tracePt t="42820" x="3419475" y="3752850"/>
          <p14:tracePt t="42837" x="3429000" y="3730625"/>
          <p14:tracePt t="42854" x="3444875" y="3714750"/>
          <p14:tracePt t="42870" x="3444875" y="3705225"/>
          <p14:tracePt t="42887" x="3444875" y="3695700"/>
          <p14:tracePt t="42903" x="3444875" y="3676650"/>
          <p14:tracePt t="42937" x="3444875" y="3670300"/>
          <p14:tracePt t="42961" x="3448050" y="3670300"/>
          <p14:tracePt t="43061" x="3454400" y="3670300"/>
          <p14:tracePt t="43090" x="3463925" y="3670300"/>
          <p14:tracePt t="49155" x="3441700" y="3673475"/>
          <p14:tracePt t="49162" x="3394075" y="3683000"/>
          <p14:tracePt t="49173" x="3355975" y="3695700"/>
          <p14:tracePt t="49190" x="3146425" y="3797300"/>
          <p14:tracePt t="49207" x="3013075" y="3876675"/>
          <p14:tracePt t="49223" x="2876550" y="3968750"/>
          <p14:tracePt t="49225" x="2790825" y="4035425"/>
          <p14:tracePt t="49244" x="2628900" y="4159250"/>
          <p14:tracePt t="49271" x="2339975" y="4410075"/>
          <p14:tracePt t="49306" x="2063750" y="4657725"/>
          <p14:tracePt t="49322" x="1971675" y="4743450"/>
          <p14:tracePt t="49338" x="1879600" y="4803775"/>
          <p14:tracePt t="49354" x="1768475" y="4873625"/>
          <p14:tracePt t="49370" x="1720850" y="4899025"/>
          <p14:tracePt t="49387" x="1673225" y="4933950"/>
          <p14:tracePt t="49404" x="1631950" y="4965700"/>
          <p14:tracePt t="49420" x="1606550" y="4991100"/>
          <p14:tracePt t="49703" x="1562100" y="4991100"/>
          <p14:tracePt t="49711" x="1492250" y="4991100"/>
          <p14:tracePt t="49719" x="1412875" y="5000625"/>
          <p14:tracePt t="49737" x="1282700" y="5035550"/>
          <p14:tracePt t="49753" x="1089025" y="5105400"/>
          <p14:tracePt t="49770" x="968375" y="5140325"/>
          <p14:tracePt t="49791" x="819150" y="5197475"/>
          <p14:tracePt t="49803" x="742950" y="5213350"/>
          <p14:tracePt t="49820" x="704850" y="5226050"/>
          <p14:tracePt t="49837" x="660400" y="5245100"/>
          <p14:tracePt t="49853" x="619125" y="5251450"/>
          <p14:tracePt t="49870" x="603250" y="5251450"/>
          <p14:tracePt t="49887" x="593725" y="5251450"/>
          <p14:tracePt t="49903" x="574675" y="5251450"/>
          <p14:tracePt t="49920" x="561975" y="5251450"/>
          <p14:tracePt t="49937" x="552450" y="5251450"/>
          <p14:tracePt t="49953" x="539750" y="5232400"/>
          <p14:tracePt t="49970" x="523875" y="5222875"/>
          <p14:tracePt t="49987" x="517525" y="5207000"/>
          <p14:tracePt t="50003" x="517525" y="5194300"/>
          <p14:tracePt t="50020" x="517525" y="5178425"/>
          <p14:tracePt t="50037" x="517525" y="5153025"/>
          <p14:tracePt t="50053" x="517525" y="5121275"/>
          <p14:tracePt t="50070" x="517525" y="5108575"/>
          <p14:tracePt t="50087" x="517525" y="5080000"/>
          <p14:tracePt t="50103" x="517525" y="5060950"/>
          <p14:tracePt t="50120" x="517525" y="5048250"/>
          <p14:tracePt t="50136" x="517525" y="5022850"/>
          <p14:tracePt t="50153" x="517525" y="5006975"/>
          <p14:tracePt t="50170" x="517525" y="4997450"/>
          <p14:tracePt t="50187" x="517525" y="4972050"/>
          <p14:tracePt t="50203" x="520700" y="4962525"/>
          <p14:tracePt t="50220" x="530225" y="4953000"/>
          <p14:tracePt t="50237" x="530225" y="4930775"/>
          <p14:tracePt t="50253" x="536575" y="4921250"/>
          <p14:tracePt t="50270" x="536575" y="4911725"/>
          <p14:tracePt t="50286" x="536575" y="4902200"/>
          <p14:tracePt t="51270" x="539750" y="4899025"/>
          <p14:tracePt t="51276" x="546100" y="4892675"/>
          <p14:tracePt t="51290" x="561975" y="4876800"/>
          <p14:tracePt t="51306" x="571500" y="4867275"/>
          <p14:tracePt t="51323" x="581025" y="4851400"/>
          <p14:tracePt t="51336" x="590550" y="4841875"/>
          <p14:tracePt t="51370" x="622300" y="4810125"/>
          <p14:tracePt t="51403" x="695325" y="4800600"/>
          <p14:tracePt t="51420" x="822325" y="4803775"/>
          <p14:tracePt t="51437" x="911225" y="4835525"/>
          <p14:tracePt t="51454" x="1095375" y="4924425"/>
          <p14:tracePt t="51470" x="1219200" y="4984750"/>
          <p14:tracePt t="51486" x="1343025" y="5048250"/>
          <p14:tracePt t="51503" x="1565275" y="5102225"/>
          <p14:tracePt t="51520" x="1708150" y="5137150"/>
          <p14:tracePt t="51537" x="1879600" y="5156200"/>
          <p14:tracePt t="51554" x="2187575" y="5165725"/>
          <p14:tracePt t="51569" x="2393950" y="5175250"/>
          <p14:tracePt t="51587" x="2635250" y="5175250"/>
          <p14:tracePt t="51604" x="3003550" y="5184775"/>
          <p14:tracePt t="51620" x="3206750" y="5184775"/>
          <p14:tracePt t="51638" x="3435350" y="5194300"/>
          <p14:tracePt t="51654" x="3752850" y="5203825"/>
          <p14:tracePt t="51670" x="3997325" y="5222875"/>
          <p14:tracePt t="51687" x="4191000" y="5232400"/>
          <p14:tracePt t="51702" x="4549775" y="5260975"/>
          <p14:tracePt t="51719" x="4733925" y="5270500"/>
          <p14:tracePt t="51736" x="4937125" y="5280025"/>
          <p14:tracePt t="51752" x="5210175" y="5280025"/>
          <p14:tracePt t="51770" x="5381625" y="5280025"/>
          <p14:tracePt t="51790" x="5622925" y="5280025"/>
          <p14:tracePt t="51802" x="5759450" y="5280025"/>
          <p14:tracePt t="51820" x="5918200" y="5280025"/>
          <p14:tracePt t="51836" x="6070600" y="5299075"/>
          <p14:tracePt t="51852" x="6238875" y="5330825"/>
          <p14:tracePt t="51870" x="6340475" y="5330825"/>
          <p14:tracePt t="51886" x="6435725" y="5340350"/>
          <p14:tracePt t="51903" x="6530975" y="5340350"/>
          <p14:tracePt t="51919" x="6575425" y="5340350"/>
          <p14:tracePt t="51937" x="6619875" y="5340350"/>
          <p14:tracePt t="51953" x="6680200" y="5340350"/>
          <p14:tracePt t="51970" x="6724650" y="5340350"/>
          <p14:tracePt t="51986" x="6753225" y="5340350"/>
          <p14:tracePt t="52003" x="6794500" y="5346700"/>
          <p14:tracePt t="52019" x="6813550" y="5353050"/>
          <p14:tracePt t="52036" x="6823075" y="5356225"/>
          <p14:tracePt t="52053" x="6835775" y="5356225"/>
          <p14:tracePt t="52070" x="6835775" y="5362575"/>
          <p14:tracePt t="52914" x="6867525" y="5359400"/>
          <p14:tracePt t="52921" x="6915150" y="5349875"/>
          <p14:tracePt t="52937" x="7013575" y="5327650"/>
          <p14:tracePt t="52953" x="7112000" y="5283200"/>
          <p14:tracePt t="52970" x="7283450" y="5241925"/>
          <p14:tracePt t="52986" x="7378700" y="5216525"/>
          <p14:tracePt t="53003" x="7454900" y="5194300"/>
          <p14:tracePt t="53036" x="7591425" y="5168900"/>
          <p14:tracePt t="53070" x="7715250" y="5133975"/>
          <p14:tracePt t="53087" x="7772400" y="5121275"/>
          <p14:tracePt t="53104" x="7835900" y="5105400"/>
          <p14:tracePt t="53120" x="7937500" y="5076825"/>
          <p14:tracePt t="53136" x="8026400" y="5035550"/>
          <p14:tracePt t="53153" x="8093075" y="5006975"/>
          <p14:tracePt t="53169" x="8169275" y="4978400"/>
          <p14:tracePt t="53186" x="8213725" y="4965700"/>
          <p14:tracePt t="53202" x="8245475" y="4956175"/>
          <p14:tracePt t="53219" x="8308975" y="4943475"/>
          <p14:tracePt t="53236" x="8359775" y="4943475"/>
          <p14:tracePt t="53252" x="8420100" y="4943475"/>
          <p14:tracePt t="53270" x="8483600" y="4953000"/>
          <p14:tracePt t="53286" x="8528050" y="4959350"/>
          <p14:tracePt t="53302" x="8556625" y="4962525"/>
          <p14:tracePt t="53319" x="8597900" y="4975225"/>
          <p14:tracePt t="53336" x="8616950" y="4994275"/>
          <p14:tracePt t="53353" x="8645525" y="5000625"/>
          <p14:tracePt t="53369" x="8667750" y="5013325"/>
          <p14:tracePt t="53386" x="8686800" y="5019675"/>
          <p14:tracePt t="53403" x="8696325" y="5026025"/>
          <p14:tracePt t="53419" x="8709025" y="5026025"/>
          <p14:tracePt t="53532" x="8709025" y="5029200"/>
          <p14:tracePt t="54010" x="8674100" y="5029200"/>
          <p14:tracePt t="54016" x="8613775" y="5038725"/>
          <p14:tracePt t="54024" x="8543925" y="5054600"/>
          <p14:tracePt t="54036" x="8461375" y="5064125"/>
          <p14:tracePt t="54053" x="8108950" y="5092700"/>
          <p14:tracePt t="54070" x="7788275" y="5114925"/>
          <p14:tracePt t="54102" x="6477000" y="5197475"/>
          <p14:tracePt t="54137" x="4940300" y="5197475"/>
          <p14:tracePt t="54154" x="4356100" y="5187950"/>
          <p14:tracePt t="54171" x="3781425" y="5143500"/>
          <p14:tracePt t="54187" x="3095625" y="5118100"/>
          <p14:tracePt t="54204" x="2765425" y="5118100"/>
          <p14:tracePt t="54221" x="2476500" y="5118100"/>
          <p14:tracePt t="54236" x="2136775" y="5124450"/>
          <p14:tracePt t="54254" x="1927225" y="5162550"/>
          <p14:tracePt t="54269" x="1752600" y="5197475"/>
          <p14:tracePt t="54286" x="1517650" y="5260975"/>
          <p14:tracePt t="54302" x="1384300" y="5295900"/>
          <p14:tracePt t="54320" x="1276350" y="5340350"/>
          <p14:tracePt t="54336" x="1114425" y="5387975"/>
          <p14:tracePt t="54352" x="1028700" y="5422900"/>
          <p14:tracePt t="54369" x="939800" y="5454650"/>
          <p14:tracePt t="54386" x="822325" y="5508625"/>
          <p14:tracePt t="54402" x="774700" y="5534025"/>
          <p14:tracePt t="54420" x="736600" y="5556250"/>
          <p14:tracePt t="54742" x="793750" y="5556250"/>
          <p14:tracePt t="54750" x="873125" y="5556250"/>
          <p14:tracePt t="54757" x="965200" y="5549900"/>
          <p14:tracePt t="54771" x="1171575" y="5530850"/>
          <p14:tracePt t="54786" x="1355725" y="5511800"/>
          <p14:tracePt t="54802" x="1539875" y="5492750"/>
          <p14:tracePt t="54819" x="1682750" y="5467350"/>
          <p14:tracePt t="54840" x="1816100" y="5441950"/>
          <p14:tracePt t="54852" x="1901825" y="5429250"/>
          <p14:tracePt t="54870" x="2054225" y="5403850"/>
          <p14:tracePt t="54886" x="2174875" y="5387975"/>
          <p14:tracePt t="54902" x="2311400" y="5387975"/>
          <p14:tracePt t="54920" x="2530475" y="5378450"/>
          <p14:tracePt t="54936" x="2622550" y="5378450"/>
          <p14:tracePt t="54952" x="2705100" y="5378450"/>
          <p14:tracePt t="54969" x="2765425" y="5378450"/>
          <p14:tracePt t="54986" x="2819400" y="5378450"/>
          <p14:tracePt t="55002" x="2841625" y="5378450"/>
          <p14:tracePt t="55020" x="2851150" y="5378450"/>
          <p14:tracePt t="55241" x="2841625" y="5381625"/>
          <p14:tracePt t="55248" x="2828925" y="5381625"/>
          <p14:tracePt t="55255" x="2816225" y="5394325"/>
          <p14:tracePt t="55269" x="2778125" y="5403850"/>
          <p14:tracePt t="55286" x="2749550" y="5416550"/>
          <p14:tracePt t="55302" x="2717800" y="5429250"/>
          <p14:tracePt t="55320" x="2695575" y="5435600"/>
          <p14:tracePt t="55336" x="2686050" y="5438775"/>
          <p14:tracePt t="55352" x="2679700" y="5454650"/>
          <p14:tracePt t="55369" x="2689225" y="5461000"/>
          <p14:tracePt t="55386" x="2740025" y="5467350"/>
          <p14:tracePt t="55402" x="2844800" y="5473700"/>
          <p14:tracePt t="55419" x="3117850" y="5483225"/>
          <p14:tracePt t="55436" x="3346450" y="5502275"/>
          <p14:tracePt t="55452" x="3590925" y="5521325"/>
          <p14:tracePt t="55469" x="3959225" y="5530850"/>
          <p14:tracePt t="55486" x="4149725" y="5530850"/>
          <p14:tracePt t="55503" x="4343400" y="5530850"/>
          <p14:tracePt t="55519" x="4606925" y="5530850"/>
          <p14:tracePt t="55536" x="4733925" y="5530850"/>
          <p14:tracePt t="55552" x="4848225" y="5530850"/>
          <p14:tracePt t="55569" x="4965700" y="5530850"/>
          <p14:tracePt t="55586" x="5029200" y="5537200"/>
          <p14:tracePt t="55602" x="5073650" y="5553075"/>
          <p14:tracePt t="55620" x="5108575" y="5568950"/>
          <p14:tracePt t="55637" x="5124450" y="5584825"/>
          <p14:tracePt t="55653" x="5146675" y="5591175"/>
          <p14:tracePt t="55669" x="5159375" y="5591175"/>
          <p14:tracePt t="55686" x="5191125" y="5591175"/>
          <p14:tracePt t="55702" x="5226050" y="5591175"/>
          <p14:tracePt t="55719" x="5289550" y="5597525"/>
          <p14:tracePt t="55736" x="5334000" y="5597525"/>
          <p14:tracePt t="55753" x="5394325" y="5597525"/>
          <p14:tracePt t="55769" x="5438775" y="5597525"/>
          <p14:tracePt t="55786" x="5476875" y="5597525"/>
          <p14:tracePt t="55802" x="5553075" y="5597525"/>
          <p14:tracePt t="55819" x="5591175" y="5594350"/>
          <p14:tracePt t="55836" x="5635625" y="5588000"/>
          <p14:tracePt t="55852" x="5676900" y="5588000"/>
          <p14:tracePt t="55869" x="5686425" y="5581650"/>
          <p14:tracePt t="55886" x="5695950" y="5581650"/>
          <p14:tracePt t="55902" x="5708650" y="5581650"/>
          <p14:tracePt t="55919" x="5708650" y="5568950"/>
          <p14:tracePt t="55936" x="5708650" y="5559425"/>
          <p14:tracePt t="55952" x="5708650" y="5543550"/>
          <p14:tracePt t="55969" x="5708650" y="5534025"/>
          <p14:tracePt t="55986" x="5708650" y="5524500"/>
          <p14:tracePt t="56003" x="5708650" y="5508625"/>
          <p14:tracePt t="56019" x="5708650" y="5499100"/>
          <p14:tracePt t="56036" x="5699125" y="5483225"/>
          <p14:tracePt t="56052" x="5676900" y="5467350"/>
          <p14:tracePt t="56069" x="5648325" y="5457825"/>
          <p14:tracePt t="56086" x="5622925" y="5445125"/>
          <p14:tracePt t="56102" x="5575300" y="5419725"/>
          <p14:tracePt t="56119" x="5530850" y="5413375"/>
          <p14:tracePt t="56136" x="5492750" y="5407025"/>
          <p14:tracePt t="56153" x="5394325" y="5384800"/>
          <p14:tracePt t="56169" x="5330825" y="5378450"/>
          <p14:tracePt t="56187" x="5248275" y="5378450"/>
          <p14:tracePt t="56202" x="5187950" y="5378450"/>
          <p14:tracePt t="56219" x="5137150" y="5378450"/>
          <p14:tracePt t="56236" x="5083175" y="5372100"/>
          <p14:tracePt t="56252" x="4994275" y="5353050"/>
          <p14:tracePt t="56269" x="4930775" y="5337175"/>
          <p14:tracePt t="56287" x="4867275" y="5318125"/>
          <p14:tracePt t="56302" x="4819650" y="5305425"/>
          <p14:tracePt t="56319" x="4765675" y="5286375"/>
          <p14:tracePt t="56336" x="4676775" y="5264150"/>
          <p14:tracePt t="56353" x="4613275" y="5251450"/>
          <p14:tracePt t="56369" x="4556125" y="5241925"/>
          <p14:tracePt t="56385" x="4495800" y="5235575"/>
          <p14:tracePt t="56403" x="4394200" y="5207000"/>
          <p14:tracePt t="56419" x="4308475" y="5191125"/>
          <p14:tracePt t="56436" x="4175125" y="5168900"/>
          <p14:tracePt t="56452" x="4086225" y="5143500"/>
          <p14:tracePt t="56469" x="4003675" y="5130800"/>
          <p14:tracePt t="56486" x="3838575" y="5121275"/>
          <p14:tracePt t="56502" x="3756025" y="5121275"/>
          <p14:tracePt t="56519" x="3663950" y="5121275"/>
          <p14:tracePt t="56536" x="3578225" y="5124450"/>
          <p14:tracePt t="56552" x="3514725" y="5140325"/>
          <p14:tracePt t="56569" x="3460750" y="5159375"/>
          <p14:tracePt t="56586" x="3397250" y="5172075"/>
          <p14:tracePt t="56602" x="3371850" y="5178425"/>
          <p14:tracePt t="56620" x="3349625" y="5184775"/>
          <p14:tracePt t="56636" x="3321050" y="5194300"/>
          <p14:tracePt t="56652" x="3311525" y="5200650"/>
          <p14:tracePt t="56669" x="3302000" y="5210175"/>
          <p14:tracePt t="56686" x="3282950" y="5216525"/>
          <p14:tracePt t="56702" x="3270250" y="5222875"/>
          <p14:tracePt t="56720" x="3260725" y="5226050"/>
          <p14:tracePt t="56736" x="3248025" y="5232400"/>
          <p14:tracePt t="56752" x="3232150" y="5241925"/>
          <p14:tracePt t="56769" x="3222625" y="5251450"/>
          <p14:tracePt t="56786" x="3206750" y="5270500"/>
          <p14:tracePt t="56802" x="3197225" y="5280025"/>
          <p14:tracePt t="56819" x="3181350" y="5292725"/>
          <p14:tracePt t="56821" x="3178175" y="5295900"/>
          <p14:tracePt t="56836" x="3165475" y="5311775"/>
          <p14:tracePt t="56852" x="3162300" y="5318125"/>
          <p14:tracePt t="56935" x="3162300" y="5321300"/>
          <p14:tracePt t="56942" x="3162300" y="5327650"/>
          <p14:tracePt t="56956" x="3162300" y="5330825"/>
          <p14:tracePt t="56970" x="3162300" y="5340350"/>
          <p14:tracePt t="56986" x="3168650" y="5346700"/>
          <p14:tracePt t="57002" x="3178175" y="5362575"/>
          <p14:tracePt t="57019" x="3200400" y="5372100"/>
          <p14:tracePt t="57036" x="3209925" y="5381625"/>
          <p14:tracePt t="57052" x="3232150" y="5394325"/>
          <p14:tracePt t="57070" x="3263900" y="5403850"/>
          <p14:tracePt t="57085" x="3289300" y="5422900"/>
          <p14:tracePt t="57102" x="3311525" y="5426075"/>
          <p14:tracePt t="57120" x="3336925" y="5432425"/>
          <p14:tracePt t="57135" x="3346450" y="5432425"/>
          <p14:tracePt t="57152" x="3368675" y="5432425"/>
          <p14:tracePt t="57170" x="3387725" y="5432425"/>
          <p14:tracePt t="57185" x="3409950" y="5432425"/>
          <p14:tracePt t="57202" x="3419475" y="5432425"/>
          <p14:tracePt t="57220" x="3435350" y="5432425"/>
          <p14:tracePt t="57236" x="3448050" y="5432425"/>
          <p14:tracePt t="57252" x="3463925" y="5432425"/>
          <p14:tracePt t="57269" x="3486150" y="5438775"/>
          <p14:tracePt t="57286" x="3514725" y="5448300"/>
          <p14:tracePt t="57302" x="3536950" y="5454650"/>
          <p14:tracePt t="57319" x="3594100" y="5467350"/>
          <p14:tracePt t="57336" x="3638550" y="5473700"/>
          <p14:tracePt t="57352" x="3676650" y="5486400"/>
          <p14:tracePt t="57370" x="3736975" y="5486400"/>
          <p14:tracePt t="57387" x="3775075" y="5486400"/>
          <p14:tracePt t="57402" x="3797300" y="5492750"/>
          <p14:tracePt t="57419" x="3838575" y="5499100"/>
          <p14:tracePt t="57436" x="3883025" y="5499100"/>
          <p14:tracePt t="57453" x="3917950" y="5505450"/>
          <p14:tracePt t="57469" x="3997325" y="5511800"/>
          <p14:tracePt t="57486" x="4057650" y="5511800"/>
          <p14:tracePt t="57502" x="4102100" y="5511800"/>
          <p14:tracePt t="57519" x="4162425" y="5511800"/>
          <p14:tracePt t="57536" x="4200525" y="5511800"/>
          <p14:tracePt t="57552" x="4229100" y="5511800"/>
          <p14:tracePt t="57569" x="4276725" y="5511800"/>
          <p14:tracePt t="57585" x="4321175" y="5511800"/>
          <p14:tracePt t="57603" x="4343400" y="5511800"/>
          <p14:tracePt t="57619" x="4381500" y="5511800"/>
          <p14:tracePt t="57636" x="4413250" y="5502275"/>
          <p14:tracePt t="57652" x="4441825" y="5495925"/>
          <p14:tracePt t="57669" x="4476750" y="5480050"/>
          <p14:tracePt t="57686" x="4508500" y="5467350"/>
          <p14:tracePt t="57703" x="4537075" y="5451475"/>
          <p14:tracePt t="57719" x="4565650" y="5438775"/>
          <p14:tracePt t="57736" x="4587875" y="5432425"/>
          <p14:tracePt t="57752" x="4619625" y="5432425"/>
          <p14:tracePt t="57769" x="4638675" y="5422900"/>
          <p14:tracePt t="57786" x="4648200" y="5413375"/>
          <p14:tracePt t="57802" x="4657725" y="5413375"/>
          <p14:tracePt t="57819" x="4679950" y="5413375"/>
          <p14:tracePt t="57836" x="4683125" y="5413375"/>
          <p14:tracePt t="57889" x="4689475" y="5413375"/>
          <p14:tracePt t="57896" x="4689475" y="5407025"/>
          <p14:tracePt t="57903" x="4689475" y="5403850"/>
          <p14:tracePt t="57919" x="4692650" y="5397500"/>
          <p14:tracePt t="57936" x="4702175" y="5387975"/>
          <p14:tracePt t="57952" x="4702175" y="5378450"/>
          <p14:tracePt t="57969" x="4702175" y="5372100"/>
          <p14:tracePt t="58252" x="4695825" y="5368925"/>
          <p14:tracePt t="58259" x="4683125" y="5362575"/>
          <p14:tracePt t="58269" x="4673600" y="5349875"/>
          <p14:tracePt t="58289" x="4616450" y="5330825"/>
          <p14:tracePt t="58306" x="4549775" y="5302250"/>
          <p14:tracePt t="58326" x="4391025" y="5245100"/>
          <p14:tracePt t="58352" x="4171950" y="5168900"/>
          <p14:tracePt t="58386" x="3949700" y="5089525"/>
          <p14:tracePt t="58403" x="3829050" y="5067300"/>
          <p14:tracePt t="58419" x="3743325" y="5051425"/>
          <p14:tracePt t="58436" x="3597275" y="5010150"/>
          <p14:tracePt t="58452" x="3511550" y="4997450"/>
          <p14:tracePt t="58469" x="3425825" y="4981575"/>
          <p14:tracePt t="58487" x="3289300" y="4949825"/>
          <p14:tracePt t="58503" x="3238500" y="4933950"/>
          <p14:tracePt t="58519" x="3178175" y="4933950"/>
          <p14:tracePt t="58536" x="3105150" y="4933950"/>
          <p14:tracePt t="58552" x="3076575" y="4933950"/>
          <p14:tracePt t="58569" x="3054350" y="4933950"/>
          <p14:tracePt t="58586" x="3013075" y="4933950"/>
          <p14:tracePt t="58602" x="2994025" y="4933950"/>
          <p14:tracePt t="58619" x="2962275" y="4933950"/>
          <p14:tracePt t="58635" x="2924175" y="4933950"/>
          <p14:tracePt t="58652" x="2908300" y="4933950"/>
          <p14:tracePt t="58669" x="2898775" y="4933950"/>
          <p14:tracePt t="58686" x="2882900" y="4943475"/>
          <p14:tracePt t="58702" x="2867025" y="4959350"/>
          <p14:tracePt t="58719" x="2857500" y="4968875"/>
          <p14:tracePt t="58735" x="2857500" y="4987925"/>
          <p14:tracePt t="58752" x="2857500" y="5022850"/>
          <p14:tracePt t="58769" x="2857500" y="5067300"/>
          <p14:tracePt t="58785" x="2873375" y="5130800"/>
          <p14:tracePt t="58802" x="2892425" y="5168900"/>
          <p14:tracePt t="58819" x="2921000" y="5235575"/>
          <p14:tracePt t="58835" x="2968625" y="5311775"/>
          <p14:tracePt t="58852" x="3003550" y="5359400"/>
          <p14:tracePt t="58869" x="3054350" y="5413375"/>
          <p14:tracePt t="58886" x="3121025" y="5457825"/>
          <p14:tracePt t="58902" x="3159125" y="5476875"/>
          <p14:tracePt t="58919" x="3184525" y="5489575"/>
          <p14:tracePt t="58936" x="3203575" y="5499100"/>
          <p14:tracePt t="58952" x="3219450" y="5499100"/>
          <p14:tracePt t="58970" x="3235325" y="5499100"/>
          <p14:tracePt t="58986" x="3238500" y="5499100"/>
          <p14:tracePt t="59002" x="3244850" y="5499100"/>
          <p14:tracePt t="59427" x="3254375" y="5499100"/>
          <p14:tracePt t="59433" x="3260725" y="5499100"/>
          <p14:tracePt t="59440" x="3270250" y="5499100"/>
          <p14:tracePt t="59456" x="3286125" y="5499100"/>
          <p14:tracePt t="59473" x="3302000" y="5499100"/>
          <p14:tracePt t="59486" x="3317875" y="5492750"/>
          <p14:tracePt t="59519" x="3346450" y="5492750"/>
          <p14:tracePt t="59552" x="3352800" y="5492750"/>
          <p14:tracePt t="59569" x="3355975" y="5492750"/>
          <p14:tracePt t="59861" x="3403600" y="5486400"/>
          <p14:tracePt t="59868" x="3451225" y="5480050"/>
          <p14:tracePt t="59874" x="3511550" y="5470525"/>
          <p14:tracePt t="59886" x="3568700" y="5461000"/>
          <p14:tracePt t="59903" x="3670300" y="5438775"/>
          <p14:tracePt t="59919" x="3714750" y="5432425"/>
          <p14:tracePt t="59935" x="3759200" y="5426075"/>
          <p14:tracePt t="59952" x="3790950" y="5426075"/>
          <p14:tracePt t="59968" x="3822700" y="5426075"/>
          <p14:tracePt t="59986" x="3841750" y="5426075"/>
          <p14:tracePt t="60002" x="3876675" y="5426075"/>
          <p14:tracePt t="60018" x="3886200" y="5426075"/>
          <p14:tracePt t="60035" x="3895725" y="5426075"/>
          <p14:tracePt t="60052" x="3921125" y="5426075"/>
          <p14:tracePt t="60069" x="3933825" y="5426075"/>
          <p14:tracePt t="60086" x="3943350" y="5426075"/>
          <p14:tracePt t="62636" x="3943350" y="5422900"/>
          <p14:tracePt t="62644" x="3943350" y="5416550"/>
          <p14:tracePt t="62652" x="3943350" y="5413375"/>
          <p14:tracePt t="62672" x="3943350" y="5407025"/>
          <p14:tracePt t="62685" x="3943350" y="5400675"/>
          <p14:tracePt t="62705" x="3943350" y="5391150"/>
          <p14:tracePt t="62719" x="3940175" y="5375275"/>
          <p14:tracePt t="62752" x="3908425" y="5353050"/>
          <p14:tracePt t="62786" x="3771900" y="5257800"/>
          <p14:tracePt t="62801" x="3679825" y="5210175"/>
          <p14:tracePt t="62819" x="3587750" y="5149850"/>
          <p14:tracePt t="62836" x="3448050" y="5067300"/>
          <p14:tracePt t="62851" x="3359150" y="5035550"/>
          <p14:tracePt t="62869" x="3279775" y="5003800"/>
          <p14:tracePt t="62885" x="3184525" y="4953000"/>
          <p14:tracePt t="62902" x="3117850" y="4921250"/>
          <p14:tracePt t="62923" x="3009900" y="4870450"/>
          <p14:tracePt t="62935" x="2962275" y="4848225"/>
          <p14:tracePt t="62952" x="2917825" y="4829175"/>
          <p14:tracePt t="62969" x="2870200" y="4816475"/>
          <p14:tracePt t="62985" x="2835275" y="4797425"/>
          <p14:tracePt t="63002" x="2806700" y="4791075"/>
          <p14:tracePt t="63018" x="2784475" y="4791075"/>
          <p14:tracePt t="63035" x="2736850" y="4791075"/>
          <p14:tracePt t="63051" x="2714625" y="4791075"/>
          <p14:tracePt t="63068" x="2698750" y="4794250"/>
          <p14:tracePt t="63085" x="2686050" y="4806950"/>
          <p14:tracePt t="63102" x="2673350" y="4822825"/>
          <p14:tracePt t="63118" x="2667000" y="4860925"/>
          <p14:tracePt t="63135" x="2667000" y="4924425"/>
          <p14:tracePt t="63152" x="2670175" y="4968875"/>
          <p14:tracePt t="63169" x="2682875" y="5006975"/>
          <p14:tracePt t="63185" x="2705100" y="5083175"/>
          <p14:tracePt t="63201" x="2724150" y="5140325"/>
          <p14:tracePt t="63219" x="2752725" y="5197475"/>
          <p14:tracePt t="63235" x="2800350" y="5260975"/>
          <p14:tracePt t="63252" x="2841625" y="5311775"/>
          <p14:tracePt t="63269" x="2892425" y="5353050"/>
          <p14:tracePt t="63285" x="2971800" y="5410200"/>
          <p14:tracePt t="63301" x="3025775" y="5445125"/>
          <p14:tracePt t="63318" x="3073400" y="5470525"/>
          <p14:tracePt t="63335" x="3136900" y="5489575"/>
          <p14:tracePt t="63351" x="3184525" y="5505450"/>
          <p14:tracePt t="63368" x="3235325" y="5505450"/>
          <p14:tracePt t="63385" x="3314700" y="5505450"/>
          <p14:tracePt t="63402" x="3359150" y="5505450"/>
          <p14:tracePt t="63419" x="3419475" y="5505450"/>
          <p14:tracePt t="63435" x="3463925" y="5505450"/>
          <p14:tracePt t="63452" x="3502025" y="5505450"/>
          <p14:tracePt t="63469" x="3562350" y="5505450"/>
          <p14:tracePt t="63485" x="3606800" y="5505450"/>
          <p14:tracePt t="63502" x="3651250" y="5505450"/>
          <p14:tracePt t="63519" x="3730625" y="5505450"/>
          <p14:tracePt t="63535" x="3787775" y="5505450"/>
          <p14:tracePt t="63552" x="3860800" y="5505450"/>
          <p14:tracePt t="63569" x="3965575" y="5505450"/>
          <p14:tracePt t="63585" x="4019550" y="5505450"/>
          <p14:tracePt t="63602" x="4064000" y="5505450"/>
          <p14:tracePt t="63618" x="4117975" y="5505450"/>
          <p14:tracePt t="63635" x="4143375" y="5489575"/>
          <p14:tracePt t="63652" x="4181475" y="5476875"/>
          <p14:tracePt t="63668" x="4216400" y="5461000"/>
          <p14:tracePt t="63685" x="4244975" y="5448300"/>
          <p14:tracePt t="63702" x="4257675" y="5432425"/>
          <p14:tracePt t="63719" x="4270375" y="5416550"/>
          <p14:tracePt t="63735" x="4289425" y="5394325"/>
          <p14:tracePt t="63752" x="4289425" y="5372100"/>
          <p14:tracePt t="63768" x="4279900" y="5330825"/>
          <p14:tracePt t="63786" x="4267200" y="5308600"/>
          <p14:tracePt t="63802" x="4254500" y="5283200"/>
          <p14:tracePt t="63818" x="4210050" y="5238750"/>
          <p14:tracePt t="63835" x="4184650" y="5207000"/>
          <p14:tracePt t="63851" x="4156075" y="5191125"/>
          <p14:tracePt t="63868" x="4105275" y="5143500"/>
          <p14:tracePt t="63885" x="4057650" y="5118100"/>
          <p14:tracePt t="63902" x="4010025" y="5092700"/>
          <p14:tracePt t="63904" x="3990975" y="5070475"/>
          <p14:tracePt t="63918" x="3943350" y="5051425"/>
          <p14:tracePt t="63939" x="3879850" y="5026025"/>
          <p14:tracePt t="63951" x="3860800" y="5013325"/>
          <p14:tracePt t="63968" x="3797300" y="4994275"/>
          <p14:tracePt t="63985" x="3733800" y="4972050"/>
          <p14:tracePt t="64002" x="3670300" y="4959350"/>
          <p14:tracePt t="64019" x="3578225" y="4924425"/>
          <p14:tracePt t="64035" x="3514725" y="4908550"/>
          <p14:tracePt t="64052" x="3451225" y="4895850"/>
          <p14:tracePt t="64068" x="3368675" y="4879975"/>
          <p14:tracePt t="64085" x="3305175" y="4867275"/>
          <p14:tracePt t="64102" x="3254375" y="4867275"/>
          <p14:tracePt t="64118" x="3184525" y="4867275"/>
          <p14:tracePt t="64135" x="3136900" y="4876800"/>
          <p14:tracePt t="64151" x="3092450" y="4889500"/>
          <p14:tracePt t="64169" x="3028950" y="4908550"/>
          <p14:tracePt t="64186" x="2981325" y="4943475"/>
          <p14:tracePt t="64203" x="2914650" y="4981575"/>
          <p14:tracePt t="64218" x="2876550" y="5013325"/>
          <p14:tracePt t="64235" x="2844800" y="5038725"/>
          <p14:tracePt t="64252" x="2800350" y="5083175"/>
          <p14:tracePt t="64268" x="2774950" y="5108575"/>
          <p14:tracePt t="64285" x="2749550" y="5140325"/>
          <p14:tracePt t="64302" x="2733675" y="5175250"/>
          <p14:tracePt t="64319" x="2720975" y="5207000"/>
          <p14:tracePt t="64335" x="2720975" y="5226050"/>
          <p14:tracePt t="64351" x="2720975" y="5267325"/>
          <p14:tracePt t="64368" x="2730500" y="5292725"/>
          <p14:tracePt t="64385" x="2749550" y="5321300"/>
          <p14:tracePt t="64402" x="2806700" y="5359400"/>
          <p14:tracePt t="64418" x="2860675" y="5387975"/>
          <p14:tracePt t="64435" x="2927350" y="5416550"/>
          <p14:tracePt t="64452" x="3009900" y="5445125"/>
          <p14:tracePt t="64468" x="3073400" y="5457825"/>
          <p14:tracePt t="64485" x="3159125" y="5473700"/>
          <p14:tracePt t="64501" x="3311525" y="5483225"/>
          <p14:tracePt t="64518" x="3390900" y="5483225"/>
          <p14:tracePt t="64535" x="3473450" y="5483225"/>
          <p14:tracePt t="64552" x="3603625" y="5483225"/>
          <p14:tracePt t="64568" x="3670300" y="5483225"/>
          <p14:tracePt t="64585" x="3730625" y="5483225"/>
          <p14:tracePt t="64602" x="3819525" y="5473700"/>
          <p14:tracePt t="64618" x="3883025" y="5457825"/>
          <p14:tracePt t="64635" x="3937000" y="5438775"/>
          <p14:tracePt t="64652" x="4010025" y="5426075"/>
          <p14:tracePt t="64669" x="4032250" y="5426075"/>
          <p14:tracePt t="64685" x="4060825" y="5426075"/>
          <p14:tracePt t="64702" x="4073525" y="5419725"/>
          <p14:tracePt t="64718" x="4086225" y="5419725"/>
          <p14:tracePt t="64735" x="4098925" y="5410200"/>
          <p14:tracePt t="64752" x="4111625" y="5403850"/>
          <p14:tracePt t="64769" x="4114800" y="5394325"/>
          <p14:tracePt t="64785" x="4121150" y="5375275"/>
          <p14:tracePt t="64802" x="4121150" y="5353050"/>
          <p14:tracePt t="64818" x="4121150" y="5308600"/>
          <p14:tracePt t="64836" x="4105275" y="5251450"/>
          <p14:tracePt t="64852" x="4073525" y="5219700"/>
          <p14:tracePt t="64869" x="4032250" y="5172075"/>
          <p14:tracePt t="64886" x="3930650" y="5095875"/>
          <p14:tracePt t="64901" x="3857625" y="5029200"/>
          <p14:tracePt t="64918" x="3765550" y="4962525"/>
          <p14:tracePt t="64936" x="3600450" y="4867275"/>
          <p14:tracePt t="64952" x="3511550" y="4826000"/>
          <p14:tracePt t="64969" x="3400425" y="4784725"/>
          <p14:tracePt t="64986" x="3244850" y="4749800"/>
          <p14:tracePt t="65001" x="3168650" y="4737100"/>
          <p14:tracePt t="65019" x="3108325" y="4730750"/>
          <p14:tracePt t="65035" x="3044825" y="4730750"/>
          <p14:tracePt t="65051" x="3022600" y="4730750"/>
          <p14:tracePt t="65069" x="2987675" y="4730750"/>
          <p14:tracePt t="65085" x="2930525" y="4733925"/>
          <p14:tracePt t="65101" x="2901950" y="4737100"/>
          <p14:tracePt t="65119" x="2863850" y="4749800"/>
          <p14:tracePt t="65135" x="2828925" y="4768850"/>
          <p14:tracePt t="65151" x="2797175" y="4794250"/>
          <p14:tracePt t="65168" x="2778125" y="4810125"/>
          <p14:tracePt t="65185" x="2749550" y="4854575"/>
          <p14:tracePt t="65201" x="2730500" y="4876800"/>
          <p14:tracePt t="65218" x="2714625" y="4902200"/>
          <p14:tracePt t="65235" x="2676525" y="4943475"/>
          <p14:tracePt t="65252" x="2651125" y="4975225"/>
          <p14:tracePt t="65269" x="2632075" y="5000625"/>
          <p14:tracePt t="65285" x="2613025" y="5057775"/>
          <p14:tracePt t="65302" x="2606675" y="5102225"/>
          <p14:tracePt t="65320" x="2609850" y="5172075"/>
          <p14:tracePt t="65335" x="2622550" y="5210175"/>
          <p14:tracePt t="65352" x="2641600" y="5248275"/>
          <p14:tracePt t="65369" x="2676525" y="5286375"/>
          <p14:tracePt t="65385" x="2740025" y="5334000"/>
          <p14:tracePt t="65402" x="2800350" y="5368925"/>
          <p14:tracePt t="65419" x="2895600" y="5413375"/>
          <p14:tracePt t="65435" x="2962275" y="5441950"/>
          <p14:tracePt t="65452" x="3025775" y="5454650"/>
          <p14:tracePt t="65469" x="3159125" y="5470525"/>
          <p14:tracePt t="65485" x="3209925" y="5470525"/>
          <p14:tracePt t="65501" x="3260725" y="5470525"/>
          <p14:tracePt t="65519" x="3317875" y="5467350"/>
          <p14:tracePt t="65535" x="3327400" y="5467350"/>
          <p14:tracePt t="65551" x="3343275" y="5467350"/>
          <p14:tracePt t="65569" x="3352800" y="5467350"/>
          <p14:tracePt t="65585" x="3362325" y="5467350"/>
          <p14:tracePt t="65601" x="3371850" y="5467350"/>
          <p14:tracePt t="65619" x="3390900" y="5467350"/>
          <p14:tracePt t="65635" x="3422650" y="5454650"/>
          <p14:tracePt t="65651" x="3467100" y="5448300"/>
          <p14:tracePt t="65669" x="3565525" y="5435600"/>
          <p14:tracePt t="65685" x="3648075" y="5435600"/>
          <p14:tracePt t="65701" x="3740150" y="5435600"/>
          <p14:tracePt t="65719" x="3857625" y="5435600"/>
          <p14:tracePt t="65735" x="3930650" y="5435600"/>
          <p14:tracePt t="65752" x="3987800" y="5435600"/>
          <p14:tracePt t="65768" x="4067175" y="5435600"/>
          <p14:tracePt t="65785" x="4127500" y="5435600"/>
          <p14:tracePt t="65802" x="4187825" y="5419725"/>
          <p14:tracePt t="65818" x="4276725" y="5407025"/>
          <p14:tracePt t="65835" x="4321175" y="5400675"/>
          <p14:tracePt t="65852" x="4356100" y="5394325"/>
          <p14:tracePt t="65868" x="4384675" y="5378450"/>
          <p14:tracePt t="65885" x="4397375" y="5362575"/>
          <p14:tracePt t="65901" x="4413250" y="5349875"/>
          <p14:tracePt t="65904" x="4419600" y="5340350"/>
          <p14:tracePt t="65918" x="4419600" y="5324475"/>
          <p14:tracePt t="65936" x="4419600" y="5308600"/>
          <p14:tracePt t="65952" x="4419600" y="5295900"/>
          <p14:tracePt t="65968" x="4416425" y="5280025"/>
          <p14:tracePt t="65985" x="4397375" y="5251450"/>
          <p14:tracePt t="66001" x="4387850" y="5226050"/>
          <p14:tracePt t="66018" x="4368800" y="5184775"/>
          <p14:tracePt t="66034" x="4337050" y="5159375"/>
          <p14:tracePt t="66052" x="4305300" y="5133975"/>
          <p14:tracePt t="66068" x="4248150" y="5102225"/>
          <p14:tracePt t="66085" x="4191000" y="5067300"/>
          <p14:tracePt t="66101" x="4127500" y="5054600"/>
          <p14:tracePt t="66118" x="4016375" y="5022850"/>
          <p14:tracePt t="66135" x="3927475" y="5000625"/>
          <p14:tracePt t="66152" x="3806825" y="4975225"/>
          <p14:tracePt t="66168" x="3743325" y="4975225"/>
          <p14:tracePt t="66185" x="3676650" y="4975225"/>
          <p14:tracePt t="66202" x="3597275" y="4975225"/>
          <p14:tracePt t="66218" x="3552825" y="4978400"/>
          <p14:tracePt t="66235" x="3514725" y="4991100"/>
          <p14:tracePt t="66252" x="3451225" y="5019675"/>
          <p14:tracePt t="66268" x="3397250" y="5032375"/>
          <p14:tracePt t="66285" x="3333750" y="5045075"/>
          <p14:tracePt t="66302" x="3270250" y="5070475"/>
          <p14:tracePt t="66318" x="3225800" y="5083175"/>
          <p14:tracePt t="66335" x="3200400" y="5095875"/>
          <p14:tracePt t="66352" x="3171825" y="5111750"/>
          <p14:tracePt t="66368" x="3162300" y="5127625"/>
          <p14:tracePt t="66385" x="3152775" y="5127625"/>
          <p14:tracePt t="66402" x="3136900" y="5133975"/>
          <p14:tracePt t="66418" x="3124200" y="5133975"/>
          <p14:tracePt t="66435" x="3111500" y="5133975"/>
          <p14:tracePt t="66452" x="3098800" y="5133975"/>
          <p14:tracePt t="66485" x="3098800" y="5137150"/>
          <p14:tracePt t="66502" x="3098800" y="5143500"/>
          <p14:tracePt t="66518" x="3098800" y="5146675"/>
          <p14:tracePt t="66551" x="3098800" y="5153025"/>
          <p14:tracePt t="67733" x="3111500" y="5162550"/>
          <p14:tracePt t="67740" x="3140075" y="5178425"/>
          <p14:tracePt t="67755" x="3197225" y="5207000"/>
          <p14:tracePt t="67769" x="3263900" y="5235575"/>
          <p14:tracePt t="67788" x="3308350" y="5248275"/>
          <p14:tracePt t="67805" x="3378200" y="5267325"/>
          <p14:tracePt t="67818" x="3416300" y="5286375"/>
          <p14:tracePt t="67851" x="3476625" y="5299075"/>
          <p14:tracePt t="67884" x="3552825" y="5299075"/>
          <p14:tracePt t="67901" x="3562350" y="5299075"/>
          <p14:tracePt t="67918" x="3584575" y="5299075"/>
          <p14:tracePt t="67935" x="3594100" y="5299075"/>
          <p14:tracePt t="67955" x="3613150" y="5292725"/>
          <p14:tracePt t="67968" x="3622675" y="5292725"/>
          <p14:tracePt t="67984" x="3632200" y="5292725"/>
          <p14:tracePt t="68054" x="3632200" y="5283200"/>
          <p14:tracePt t="68126" x="3625850" y="5283200"/>
          <p14:tracePt t="68133" x="3622675" y="5283200"/>
          <p14:tracePt t="68140" x="3616325" y="5283200"/>
          <p14:tracePt t="68151" x="3613150" y="5283200"/>
          <p14:tracePt t="68168" x="3590925" y="5283200"/>
          <p14:tracePt t="68185" x="3581400" y="5283200"/>
          <p14:tracePt t="68202" x="3562350" y="5283200"/>
          <p14:tracePt t="68218" x="3540125" y="5283200"/>
          <p14:tracePt t="68235" x="3524250" y="5283200"/>
          <p14:tracePt t="68251" x="3508375" y="5283200"/>
          <p14:tracePt t="68268" x="3476625" y="5283200"/>
          <p14:tracePt t="68285" x="3467100" y="5283200"/>
          <p14:tracePt t="68302" x="3451225" y="5283200"/>
          <p14:tracePt t="68318" x="3435350" y="5283200"/>
          <p14:tracePt t="68335" x="3425825" y="5283200"/>
          <p14:tracePt t="68352" x="3413125" y="5283200"/>
          <p14:tracePt t="68368" x="3403600" y="5283200"/>
          <p14:tracePt t="68384" x="3397250" y="5283200"/>
          <p14:tracePt t="68418" x="3387725" y="5283200"/>
          <p14:tracePt t="68435" x="3381375" y="5283200"/>
          <p14:tracePt t="68452" x="3378200" y="5283200"/>
          <p14:tracePt t="68468" x="3371850" y="5283200"/>
          <p14:tracePt t="68488" x="3368675" y="5283200"/>
          <p14:tracePt t="68524" x="3362325" y="5283200"/>
          <p14:tracePt t="68566" x="3359150" y="5276850"/>
          <p14:tracePt t="68573" x="3359150" y="5273675"/>
          <p14:tracePt t="68594" x="3352800" y="5267325"/>
          <p14:tracePt t="68609" x="3349625" y="5264150"/>
          <p14:tracePt t="68617" x="3349625" y="5257800"/>
          <p14:tracePt t="68635" x="3336925" y="5254625"/>
          <p14:tracePt t="68651" x="3333750" y="5232400"/>
          <p14:tracePt t="68668" x="3321050" y="5222875"/>
          <p14:tracePt t="68684" x="3311525" y="5213350"/>
          <p14:tracePt t="68701" x="3298825" y="5197475"/>
          <p14:tracePt t="68718" x="3282950" y="5187950"/>
          <p14:tracePt t="68735" x="3273425" y="5178425"/>
          <p14:tracePt t="68751" x="3257550" y="5162550"/>
          <p14:tracePt t="68768" x="3254375" y="5159375"/>
          <p14:tracePt t="68816" x="3260725" y="5159375"/>
          <p14:tracePt t="68822" x="3263900" y="5153025"/>
          <p14:tracePt t="68835" x="3279775" y="5153025"/>
          <p14:tracePt t="68852" x="3375025" y="5153025"/>
          <p14:tracePt t="68868" x="3479800" y="5153025"/>
          <p14:tracePt t="68885" x="3619500" y="5159375"/>
          <p14:tracePt t="68901" x="3851275" y="5187950"/>
          <p14:tracePt t="68918" x="3990975" y="5203825"/>
          <p14:tracePt t="68935" x="4130675" y="5213350"/>
          <p14:tracePt t="68937" x="4210050" y="5222875"/>
          <p14:tracePt t="68952" x="4349750" y="5222875"/>
          <p14:tracePt t="68972" x="4578350" y="5229225"/>
          <p14:tracePt t="68985" x="4670425" y="5238750"/>
          <p14:tracePt t="69001" x="4933950" y="5257800"/>
          <p14:tracePt t="69018" x="5118100" y="5267325"/>
          <p14:tracePt t="69035" x="5359400" y="5283200"/>
          <p14:tracePt t="69051" x="5486400" y="5283200"/>
          <p14:tracePt t="69068" x="5600700" y="5283200"/>
          <p14:tracePt t="69085" x="5708650" y="5283200"/>
          <p14:tracePt t="69101" x="5768975" y="5283200"/>
          <p14:tracePt t="69118" x="5819775" y="5283200"/>
          <p14:tracePt t="69135" x="5883275" y="5283200"/>
          <p14:tracePt t="69151" x="5905500" y="5283200"/>
          <p14:tracePt t="69168" x="5934075" y="5283200"/>
          <p14:tracePt t="69185" x="5949950" y="5283200"/>
          <p14:tracePt t="69201" x="5959475" y="5283200"/>
          <p14:tracePt t="69218" x="5975350" y="5302250"/>
          <p14:tracePt t="69235" x="5991225" y="5305425"/>
          <p14:tracePt t="69251" x="6000750" y="5305425"/>
          <p14:tracePt t="69268" x="6010275" y="5305425"/>
          <p14:tracePt t="69285" x="6019800" y="5305425"/>
          <p14:tracePt t="69320" x="6026150" y="5305425"/>
          <p14:tracePt t="69350" x="6029325" y="5305425"/>
          <p14:tracePt t="69363" x="6035675" y="5305425"/>
          <p14:tracePt t="69435" x="6035675" y="5292725"/>
          <p14:tracePt t="69442" x="6035675" y="5289550"/>
          <p14:tracePt t="69451" x="6035675" y="5283200"/>
          <p14:tracePt t="69468" x="6035675" y="5273675"/>
          <p14:tracePt t="69485" x="6029325" y="5260975"/>
          <p14:tracePt t="69501" x="6000750" y="5248275"/>
          <p14:tracePt t="69518" x="5943600" y="5222875"/>
          <p14:tracePt t="69535" x="5768975" y="5133975"/>
          <p14:tracePt t="69551" x="5603875" y="5070475"/>
          <p14:tracePt t="69568" x="5451475" y="5035550"/>
          <p14:tracePt t="69584" x="5207000" y="4997450"/>
          <p14:tracePt t="69601" x="5076825" y="4981575"/>
          <p14:tracePt t="69619" x="4857750" y="4972050"/>
          <p14:tracePt t="69635" x="4676775" y="4972050"/>
          <p14:tracePt t="69651" x="4540250" y="4972050"/>
          <p14:tracePt t="69669" x="4298950" y="4972050"/>
          <p14:tracePt t="69684" x="4149725" y="4987925"/>
          <p14:tracePt t="69703" x="4019550" y="5013325"/>
          <p14:tracePt t="69717" x="3898900" y="5029200"/>
          <p14:tracePt t="69734" x="3733800" y="5054600"/>
          <p14:tracePt t="69751" x="3660775" y="5070475"/>
          <p14:tracePt t="69769" x="3587750" y="5095875"/>
          <p14:tracePt t="69785" x="3549650" y="5102225"/>
          <p14:tracePt t="69801" x="3508375" y="5102225"/>
          <p14:tracePt t="69818" x="3451225" y="5102225"/>
          <p14:tracePt t="69834" x="3422650" y="5102225"/>
          <p14:tracePt t="69851" x="3394075" y="5102225"/>
          <p14:tracePt t="69869" x="3359150" y="5111750"/>
          <p14:tracePt t="69885" x="3321050" y="5118100"/>
          <p14:tracePt t="69901" x="3298825" y="5124450"/>
          <p14:tracePt t="69918" x="3248025" y="5149850"/>
          <p14:tracePt t="69935" x="3219450" y="5162550"/>
          <p14:tracePt t="69951" x="3194050" y="5175250"/>
          <p14:tracePt t="69968" x="3152775" y="5191125"/>
          <p14:tracePt t="69985" x="3114675" y="5203825"/>
          <p14:tracePt t="70001" x="3086100" y="5216525"/>
          <p14:tracePt t="70018" x="3041650" y="5260975"/>
          <p14:tracePt t="70034" x="3016250" y="5286375"/>
          <p14:tracePt t="70051" x="3003550" y="5308600"/>
          <p14:tracePt t="70068" x="2978150" y="5349875"/>
          <p14:tracePt t="70084" x="2968625" y="5359400"/>
          <p14:tracePt t="70102" x="2968625" y="5372100"/>
          <p14:tracePt t="70118" x="2968625" y="5391150"/>
          <p14:tracePt t="70135" x="2974975" y="5400675"/>
          <p14:tracePt t="70151" x="3006725" y="5422900"/>
          <p14:tracePt t="70168" x="3070225" y="5451475"/>
          <p14:tracePt t="70184" x="3108325" y="5464175"/>
          <p14:tracePt t="70201" x="3162300" y="5464175"/>
          <p14:tracePt t="70218" x="3216275" y="5464175"/>
          <p14:tracePt t="70234" x="3270250" y="5470525"/>
          <p14:tracePt t="70251" x="3314700" y="5470525"/>
          <p14:tracePt t="70268" x="3375025" y="5476875"/>
          <p14:tracePt t="70284" x="3413125" y="5476875"/>
          <p14:tracePt t="70302" x="3467100" y="5476875"/>
          <p14:tracePt t="70318" x="3511550" y="5476875"/>
          <p14:tracePt t="70334" x="3556000" y="5476875"/>
          <p14:tracePt t="70351" x="3606800" y="5476875"/>
          <p14:tracePt t="70368" x="3676650" y="5476875"/>
          <p14:tracePt t="70384" x="3721100" y="5476875"/>
          <p14:tracePt t="70402" x="3762375" y="5476875"/>
          <p14:tracePt t="70418" x="3781425" y="5476875"/>
          <p14:tracePt t="70434" x="3813175" y="5476875"/>
          <p14:tracePt t="70452" x="3844925" y="5476875"/>
          <p14:tracePt t="70468" x="3873500" y="5476875"/>
          <p14:tracePt t="70484" x="3905250" y="5476875"/>
          <p14:tracePt t="70502" x="3971925" y="5476875"/>
          <p14:tracePt t="70517" x="4025900" y="5476875"/>
          <p14:tracePt t="70534" x="4070350" y="5476875"/>
          <p14:tracePt t="70552" x="4140200" y="5473700"/>
          <p14:tracePt t="70567" x="4184650" y="5473700"/>
          <p14:tracePt t="70584" x="4213225" y="5467350"/>
          <p14:tracePt t="70602" x="4276725" y="5461000"/>
          <p14:tracePt t="70617" x="4321175" y="5461000"/>
          <p14:tracePt t="70635" x="4356100" y="5461000"/>
          <p14:tracePt t="70651" x="4419600" y="5461000"/>
          <p14:tracePt t="70667" x="4464050" y="5470525"/>
          <p14:tracePt t="70684" x="4518025" y="5476875"/>
          <p14:tracePt t="70701" x="4673600" y="5492750"/>
          <p14:tracePt t="70717" x="4768850" y="5508625"/>
          <p14:tracePt t="70734" x="4851400" y="5518150"/>
          <p14:tracePt t="70751" x="4991100" y="5524500"/>
          <p14:tracePt t="70769" x="5073650" y="5524500"/>
          <p14:tracePt t="70785" x="5146675" y="5524500"/>
          <p14:tracePt t="70802" x="5232400" y="5524500"/>
          <p14:tracePt t="70818" x="5292725" y="5524500"/>
          <p14:tracePt t="70835" x="5362575" y="5524500"/>
          <p14:tracePt t="70851" x="5492750" y="5511800"/>
          <p14:tracePt t="70868" x="5578475" y="5499100"/>
          <p14:tracePt t="70885" x="5638800" y="5489575"/>
          <p14:tracePt t="70901" x="5727700" y="5476875"/>
          <p14:tracePt t="70918" x="5800725" y="5470525"/>
          <p14:tracePt t="70934" x="5861050" y="5470525"/>
          <p14:tracePt t="70951" x="5946775" y="5473700"/>
          <p14:tracePt t="70968" x="6007100" y="5480050"/>
          <p14:tracePt t="70985" x="6070600" y="5492750"/>
          <p14:tracePt t="71002" x="6146800" y="5514975"/>
          <p14:tracePt t="71018" x="6178550" y="5514975"/>
          <p14:tracePt t="71034" x="6194425" y="5514975"/>
          <p14:tracePt t="71051" x="6207125" y="5514975"/>
          <p14:tracePt t="71130" x="6200775" y="5502275"/>
          <p14:tracePt t="71137" x="6194425" y="5499100"/>
          <p14:tracePt t="71151" x="6184900" y="5489575"/>
          <p14:tracePt t="71168" x="6169025" y="5464175"/>
          <p14:tracePt t="71185" x="6137275" y="5422900"/>
          <p14:tracePt t="71201" x="6118225" y="5397500"/>
          <p14:tracePt t="71218" x="6086475" y="5365750"/>
          <p14:tracePt t="71235" x="6057900" y="5337175"/>
          <p14:tracePt t="71250" x="6029325" y="5318125"/>
          <p14:tracePt t="71268" x="5997575" y="5302250"/>
          <p14:tracePt t="71285" x="5892800" y="5248275"/>
          <p14:tracePt t="71301" x="5835650" y="5219700"/>
          <p14:tracePt t="71318" x="5791200" y="5207000"/>
          <p14:tracePt t="71335" x="5702300" y="5187950"/>
          <p14:tracePt t="71350" x="5603875" y="5153025"/>
          <p14:tracePt t="71368" x="5508625" y="5137150"/>
          <p14:tracePt t="71385" x="5353050" y="5111750"/>
          <p14:tracePt t="71402" x="5222875" y="5095875"/>
          <p14:tracePt t="71418" x="5073650" y="5095875"/>
          <p14:tracePt t="71435" x="4889500" y="5095875"/>
          <p14:tracePt t="71452" x="4752975" y="5095875"/>
          <p14:tracePt t="71468" x="4638675" y="5095875"/>
          <p14:tracePt t="71485" x="4498975" y="5095875"/>
          <p14:tracePt t="71501" x="4394200" y="5095875"/>
          <p14:tracePt t="71518" x="4267200" y="5095875"/>
          <p14:tracePt t="71534" x="4140200" y="5095875"/>
          <p14:tracePt t="71551" x="4044950" y="5095875"/>
          <p14:tracePt t="71568" x="3965575" y="5095875"/>
          <p14:tracePt t="71584" x="3857625" y="5095875"/>
          <p14:tracePt t="71601" x="3803650" y="5095875"/>
          <p14:tracePt t="71618" x="3759200" y="5095875"/>
          <p14:tracePt t="71634" x="3683000" y="5095875"/>
          <p14:tracePt t="71651" x="3622675" y="5095875"/>
          <p14:tracePt t="71668" x="3562350" y="5095875"/>
          <p14:tracePt t="71684" x="3476625" y="5099050"/>
          <p14:tracePt t="71700" x="3422650" y="5121275"/>
          <p14:tracePt t="71718" x="3349625" y="5140325"/>
          <p14:tracePt t="71735" x="3302000" y="5153025"/>
          <p14:tracePt t="71751" x="3238500" y="5165725"/>
          <p14:tracePt t="71768" x="3140075" y="5187950"/>
          <p14:tracePt t="71784" x="3101975" y="5200650"/>
          <p14:tracePt t="71801" x="3054350" y="5213350"/>
          <p14:tracePt t="71818" x="3000375" y="5238750"/>
          <p14:tracePt t="71835" x="2968625" y="5251450"/>
          <p14:tracePt t="71851" x="2930525" y="5270500"/>
          <p14:tracePt t="71868" x="2886075" y="5302250"/>
          <p14:tracePt t="71884" x="2863850" y="5314950"/>
          <p14:tracePt t="71901" x="2832100" y="5324475"/>
          <p14:tracePt t="71919" x="2803525" y="5343525"/>
          <p14:tracePt t="71935" x="2790825" y="5353050"/>
          <p14:tracePt t="71952" x="2778125" y="5368925"/>
          <p14:tracePt t="71968" x="2774950" y="5384800"/>
          <p14:tracePt t="71984" x="2774950" y="5394325"/>
          <p14:tracePt t="72001" x="2781300" y="5403850"/>
          <p14:tracePt t="72018" x="2835275" y="5426075"/>
          <p14:tracePt t="72034" x="2889250" y="5441950"/>
          <p14:tracePt t="72051" x="2940050" y="5441950"/>
          <p14:tracePt t="72068" x="3035300" y="5441950"/>
          <p14:tracePt t="72084" x="3092450" y="5441950"/>
          <p14:tracePt t="72101" x="3152775" y="5441950"/>
          <p14:tracePt t="72117" x="3232150" y="5441950"/>
          <p14:tracePt t="72134" x="3282950" y="5441950"/>
          <p14:tracePt t="72151" x="3343275" y="5441950"/>
          <p14:tracePt t="72168" x="3429000" y="5441950"/>
          <p14:tracePt t="72184" x="3489325" y="5441950"/>
          <p14:tracePt t="72200" x="3546475" y="5441950"/>
          <p14:tracePt t="72217" x="3632200" y="5441950"/>
          <p14:tracePt t="72234" x="3733800" y="5441950"/>
          <p14:tracePt t="72251" x="3838575" y="5441950"/>
          <p14:tracePt t="72268" x="3978275" y="5441950"/>
          <p14:tracePt t="72284" x="4083050" y="5448300"/>
          <p14:tracePt t="72300" x="4187825" y="5448300"/>
          <p14:tracePt t="72317" x="4327525" y="5448300"/>
          <p14:tracePt t="72334" x="4387850" y="5448300"/>
          <p14:tracePt t="72351" x="4448175" y="5448300"/>
          <p14:tracePt t="72368" x="4533900" y="5448300"/>
          <p14:tracePt t="72384" x="4594225" y="5448300"/>
          <p14:tracePt t="72400" x="4638675" y="5448300"/>
          <p14:tracePt t="72418" x="4692650" y="5448300"/>
          <p14:tracePt t="72434" x="4714875" y="5448300"/>
          <p14:tracePt t="72451" x="4743450" y="5448300"/>
          <p14:tracePt t="72467" x="4772025" y="5441950"/>
          <p14:tracePt t="72484" x="4781550" y="5435600"/>
          <p14:tracePt t="72500" x="4797425" y="5426075"/>
          <p14:tracePt t="72518" x="4810125" y="5416550"/>
          <p14:tracePt t="72534" x="4816475" y="5410200"/>
          <p14:tracePt t="72601" x="4819650" y="5410200"/>
          <p14:tracePt t="72694" x="4819650" y="5403850"/>
          <p14:tracePt t="73500" x="4819650" y="5400675"/>
          <p14:tracePt t="73507" x="4813300" y="5394325"/>
          <p14:tracePt t="73522" x="4803775" y="5384800"/>
          <p14:tracePt t="73538" x="4787900" y="5375275"/>
          <p14:tracePt t="73541" x="4784725" y="5362575"/>
          <p14:tracePt t="73554" x="4778375" y="5359400"/>
          <p14:tracePt t="73571" x="4762500" y="5343525"/>
          <p14:tracePt t="73591" x="4749800" y="5330825"/>
          <p14:tracePt t="73617" x="4730750" y="5324475"/>
          <p14:tracePt t="73651" x="4664075" y="5289550"/>
          <p14:tracePt t="73668" x="4619625" y="5276850"/>
          <p14:tracePt t="73684" x="4556125" y="5257800"/>
          <p14:tracePt t="73701" x="4498975" y="5229225"/>
          <p14:tracePt t="73718" x="4422775" y="5207000"/>
          <p14:tracePt t="73734" x="4289425" y="5175250"/>
          <p14:tracePt t="73751" x="4213225" y="5159375"/>
          <p14:tracePt t="73767" x="4149725" y="5146675"/>
          <p14:tracePt t="73784" x="4016375" y="5114925"/>
          <p14:tracePt t="73800" x="3952875" y="5108575"/>
          <p14:tracePt t="73818" x="3867150" y="5102225"/>
          <p14:tracePt t="73834" x="3838575" y="5102225"/>
          <p14:tracePt t="73851" x="3806825" y="5102225"/>
          <p14:tracePt t="73867" x="3787775" y="5102225"/>
          <p14:tracePt t="73884" x="3746500" y="5102225"/>
          <p14:tracePt t="73901" x="3727450" y="5121275"/>
          <p14:tracePt t="73918" x="3686175" y="5127625"/>
          <p14:tracePt t="73934" x="3663950" y="5133975"/>
          <p14:tracePt t="73951" x="3635375" y="5133975"/>
          <p14:tracePt t="73968" x="3600450" y="5133975"/>
          <p14:tracePt t="73984" x="3571875" y="5133975"/>
          <p14:tracePt t="74001" x="3549650" y="5133975"/>
          <p14:tracePt t="74018" x="3511550" y="5133975"/>
          <p14:tracePt t="74034" x="3489325" y="5133975"/>
          <p14:tracePt t="74051" x="3460750" y="5133975"/>
          <p14:tracePt t="74068" x="3400425" y="5111750"/>
          <p14:tracePt t="74084" x="3365500" y="5105400"/>
          <p14:tracePt t="74100" x="3327400" y="5099050"/>
          <p14:tracePt t="74118" x="3286125" y="5099050"/>
          <p14:tracePt t="74135" x="3263900" y="5099050"/>
          <p14:tracePt t="74151" x="3241675" y="5099050"/>
          <p14:tracePt t="74167" x="3203575" y="5099050"/>
          <p14:tracePt t="74184" x="3175000" y="5099050"/>
          <p14:tracePt t="74201" x="3152775" y="5099050"/>
          <p14:tracePt t="74217" x="3111500" y="5105400"/>
          <p14:tracePt t="74234" x="3089275" y="5105400"/>
          <p14:tracePt t="74251" x="3079750" y="5105400"/>
          <p14:tracePt t="74267" x="3063875" y="5118100"/>
          <p14:tracePt t="74284" x="3054350" y="5121275"/>
          <p14:tracePt t="74301" x="3044825" y="5121275"/>
          <p14:tracePt t="74317" x="3038475" y="5127625"/>
          <p14:tracePt t="74424" x="3038475" y="5130800"/>
          <p14:tracePt t="74502" x="3038475" y="5137150"/>
          <p14:tracePt t="74510" x="3038475" y="5140325"/>
          <p14:tracePt t="74518" x="3038475" y="5146675"/>
          <p14:tracePt t="74534" x="3041650" y="5156200"/>
          <p14:tracePt t="74551" x="3060700" y="5178425"/>
          <p14:tracePt t="74567" x="3098800" y="5191125"/>
          <p14:tracePt t="74584" x="3190875" y="5207000"/>
          <p14:tracePt t="74601" x="3368675" y="5229225"/>
          <p14:tracePt t="74617" x="3476625" y="5248275"/>
          <p14:tracePt t="74634" x="3571875" y="5264150"/>
          <p14:tracePt t="74651" x="3727450" y="5286375"/>
          <p14:tracePt t="74667" x="3784600" y="5314950"/>
          <p14:tracePt t="74683" x="3848100" y="5330825"/>
          <p14:tracePt t="74701" x="3981450" y="5353050"/>
          <p14:tracePt t="74717" x="4076700" y="5378450"/>
          <p14:tracePt t="74734" x="4162425" y="5394325"/>
          <p14:tracePt t="74750" x="4257675" y="5394325"/>
          <p14:tracePt t="74767" x="4302125" y="5394325"/>
          <p14:tracePt t="74783" x="4346575" y="5394325"/>
          <p14:tracePt t="74800" x="4394200" y="5394325"/>
          <p14:tracePt t="74817" x="4416425" y="5394325"/>
          <p14:tracePt t="74834" x="4425950" y="5394325"/>
          <p14:tracePt t="74850" x="4445000" y="5394325"/>
          <p14:tracePt t="74867" x="4454525" y="5391150"/>
          <p14:tracePt t="74884" x="4464050" y="5391150"/>
          <p14:tracePt t="74901" x="4470400" y="5375275"/>
          <p14:tracePt t="74917" x="4470400" y="5372100"/>
          <p14:tracePt t="74934" x="4470400" y="5365750"/>
          <p14:tracePt t="74950" x="4470400" y="5349875"/>
          <p14:tracePt t="74967" x="4470400" y="5340350"/>
          <p14:tracePt t="74983" x="4464050" y="5327650"/>
          <p14:tracePt t="75001" x="4435475" y="5308600"/>
          <p14:tracePt t="75018" x="4406900" y="5299075"/>
          <p14:tracePt t="75034" x="4359275" y="5286375"/>
          <p14:tracePt t="75050" x="4276725" y="5257800"/>
          <p14:tracePt t="75067" x="4200525" y="5235575"/>
          <p14:tracePt t="75084" x="4127500" y="5219700"/>
          <p14:tracePt t="75101" x="4022725" y="5191125"/>
          <p14:tracePt t="75118" x="3940175" y="5175250"/>
          <p14:tracePt t="75134" x="3854450" y="5159375"/>
          <p14:tracePt t="75150" x="3733800" y="5143500"/>
          <p14:tracePt t="75167" x="3683000" y="5143500"/>
          <p14:tracePt t="75183" x="3644900" y="5143500"/>
          <p14:tracePt t="75201" x="3581400" y="5143500"/>
          <p14:tracePt t="75217" x="3536950" y="5130800"/>
          <p14:tracePt t="75234" x="3473450" y="5124450"/>
          <p14:tracePt t="75250" x="3429000" y="5118100"/>
          <p14:tracePt t="75267" x="3400425" y="5118100"/>
          <p14:tracePt t="75284" x="3359150" y="5118100"/>
          <p14:tracePt t="75300" x="3336925" y="5118100"/>
          <p14:tracePt t="75317" x="3308350" y="5118100"/>
          <p14:tracePt t="75334" x="3276600" y="5118100"/>
          <p14:tracePt t="75350" x="3244850" y="5111750"/>
          <p14:tracePt t="75367" x="3222625" y="5099050"/>
          <p14:tracePt t="75384" x="3190875" y="5099050"/>
          <p14:tracePt t="75400" x="3168650" y="5099050"/>
          <p14:tracePt t="75417" x="3152775" y="5099050"/>
          <p14:tracePt t="75434" x="3136900" y="5099050"/>
          <p14:tracePt t="75450" x="3127375" y="5099050"/>
          <p14:tracePt t="75467" x="3117850" y="5099050"/>
          <p14:tracePt t="75484" x="3098800" y="5099050"/>
          <p14:tracePt t="75500" x="3089275" y="5099050"/>
          <p14:tracePt t="75517" x="3079750" y="5099050"/>
          <p14:tracePt t="75534" x="3057525" y="5102225"/>
          <p14:tracePt t="75550" x="3048000" y="5111750"/>
          <p14:tracePt t="75571" x="3048000" y="5130800"/>
          <p14:tracePt t="75584" x="3048000" y="5143500"/>
          <p14:tracePt t="75600" x="3048000" y="5146675"/>
          <p14:tracePt t="75617" x="3048000" y="5156200"/>
          <p14:tracePt t="75634" x="3048000" y="5165725"/>
          <p14:tracePt t="75650" x="3048000" y="5172075"/>
          <p14:tracePt t="75667" x="3048000" y="5181600"/>
          <p14:tracePt t="75684" x="3054350" y="5197475"/>
          <p14:tracePt t="75700" x="3070225" y="5200650"/>
          <p14:tracePt t="75717" x="3079750" y="5207000"/>
          <p14:tracePt t="75733" x="3101975" y="5216525"/>
          <p14:tracePt t="75750" x="3127375" y="5216525"/>
          <p14:tracePt t="75767" x="3136900" y="5222875"/>
          <p14:tracePt t="75784" x="3152775" y="5226050"/>
          <p14:tracePt t="75800" x="3168650" y="5226050"/>
          <p14:tracePt t="75817" x="3178175" y="5232400"/>
          <p14:tracePt t="75833" x="3181350" y="5235575"/>
          <p14:tracePt t="75850" x="3187700" y="5241925"/>
          <p14:tracePt t="75868" x="3190875" y="5241925"/>
          <p14:tracePt t="75900" x="3197225" y="5241925"/>
          <p14:tracePt t="75940" x="3197225" y="5245100"/>
          <p14:tracePt t="76020" x="3200400" y="5245100"/>
          <p14:tracePt t="76048" x="3206750" y="5245100"/>
          <p14:tracePt t="76090" x="3209925" y="5245100"/>
          <p14:tracePt t="76097" x="3216275" y="5245100"/>
          <p14:tracePt t="76111" x="3222625" y="5245100"/>
          <p14:tracePt t="76118" x="3225800" y="5245100"/>
          <p14:tracePt t="76133" x="3235325" y="5245100"/>
          <p14:tracePt t="76150" x="3244850" y="5245100"/>
          <p14:tracePt t="76167" x="3273425" y="5232400"/>
          <p14:tracePt t="82019" x="3248025" y="5213350"/>
          <p14:tracePt t="82026" x="3194050" y="5168900"/>
          <p14:tracePt t="82037" x="3140075" y="5105400"/>
          <p14:tracePt t="82053" x="2987675" y="4953000"/>
          <p14:tracePt t="82070" x="2774950" y="4746625"/>
          <p14:tracePt t="82088" x="2644775" y="4619625"/>
          <p14:tracePt t="82108" x="2486025" y="4489450"/>
          <p14:tracePt t="82134" x="2320925" y="4406900"/>
          <p14:tracePt t="82167" x="2203450" y="4403725"/>
          <p14:tracePt t="82184" x="2174875" y="4432300"/>
          <p14:tracePt t="82200" x="2155825" y="4464050"/>
          <p14:tracePt t="82217" x="2155825" y="4508500"/>
          <p14:tracePt t="82234" x="2184400" y="4572000"/>
          <p14:tracePt t="82250" x="2219325" y="4629150"/>
          <p14:tracePt t="82267" x="2295525" y="4702175"/>
          <p14:tracePt t="82283" x="2422525" y="4832350"/>
          <p14:tracePt t="82300" x="2476500" y="4892675"/>
          <p14:tracePt t="82317" x="2517775" y="4943475"/>
          <p14:tracePt t="82333" x="2543175" y="4978400"/>
          <p14:tracePt t="82351" x="2562225" y="5010150"/>
          <p14:tracePt t="82367" x="2568575" y="5032375"/>
          <p14:tracePt t="82383" x="2568575" y="5064125"/>
          <p14:tracePt t="82400" x="2568575" y="5076825"/>
          <p14:tracePt t="82417" x="2568575" y="5089525"/>
          <p14:tracePt t="82434" x="2568575" y="5105400"/>
          <p14:tracePt t="82450" x="2568575" y="5111750"/>
          <p14:tracePt t="82467" x="2568575" y="5114925"/>
          <p14:tracePt t="82511" x="2571750" y="5114925"/>
          <p14:tracePt t="82517" x="2578100" y="5114925"/>
          <p14:tracePt t="82533" x="2587625" y="5114925"/>
          <p14:tracePt t="82550" x="2597150" y="5114925"/>
          <p14:tracePt t="82567" x="2616200" y="5121275"/>
          <p14:tracePt t="82583" x="2622550" y="5121275"/>
          <p14:tracePt t="82600" x="2632075" y="5121275"/>
          <p14:tracePt t="82617" x="2644775" y="5121275"/>
          <p14:tracePt t="88620" x="2686050" y="5127625"/>
          <p14:tracePt t="88626" x="2755900" y="5133975"/>
          <p14:tracePt t="88633" x="2825750" y="5143500"/>
          <p14:tracePt t="88654" x="3022600" y="5153025"/>
          <p14:tracePt t="88670" x="3206750" y="5172075"/>
          <p14:tracePt t="88689" x="3568700" y="5260975"/>
          <p14:tracePt t="88717" x="4060825" y="5400675"/>
          <p14:tracePt t="88719" x="4260850" y="5492750"/>
          <p14:tracePt t="88755" x="5203825" y="5921375"/>
          <p14:tracePt t="88768" x="5600700" y="6105525"/>
          <p14:tracePt t="88784" x="5908675" y="6261100"/>
          <p14:tracePt t="88800" x="6276975" y="6413500"/>
          <p14:tracePt t="88817" x="6565900" y="6515100"/>
          <p14:tracePt t="88833" x="7070725" y="6632575"/>
          <p14:tracePt t="88850" x="7350125" y="6664325"/>
          <p14:tracePt t="88866" x="7594600" y="6683375"/>
          <p14:tracePt t="88882" x="7902575" y="6667500"/>
          <p14:tracePt t="88899" x="8086725" y="6648450"/>
          <p14:tracePt t="88916" x="8274050" y="6613525"/>
          <p14:tracePt t="88932" x="8553450" y="6527800"/>
          <p14:tracePt t="88949" x="8769350" y="6442075"/>
          <p14:tracePt t="88968" x="9083675" y="6315075"/>
          <p14:tracePt t="89317" x="9140825" y="4816475"/>
          <p14:tracePt t="89323" x="9099550" y="4784725"/>
          <p14:tracePt t="89333" x="9067800" y="4762500"/>
          <p14:tracePt t="89349" x="9013825" y="4733925"/>
          <p14:tracePt t="89366" x="8928100" y="4683125"/>
          <p14:tracePt t="89382" x="8861425" y="4654550"/>
          <p14:tracePt t="89416" x="8709025" y="4603750"/>
          <p14:tracePt t="89449" x="8588375" y="4552950"/>
          <p14:tracePt t="89466" x="8493125" y="4511675"/>
          <p14:tracePt t="89482" x="8413750" y="4470400"/>
          <p14:tracePt t="89500" x="8347075" y="4441825"/>
          <p14:tracePt t="89516" x="8239125" y="4371975"/>
          <p14:tracePt t="89532" x="8147050" y="4330700"/>
          <p14:tracePt t="89549" x="8039100" y="4289425"/>
          <p14:tracePt t="89566" x="7908925" y="4232275"/>
          <p14:tracePt t="89582" x="7823200" y="4210050"/>
          <p14:tracePt t="89599" x="7705725" y="4191000"/>
          <p14:tracePt t="89616" x="7537450" y="4159250"/>
          <p14:tracePt t="89632" x="7454900" y="4149725"/>
          <p14:tracePt t="89649" x="7372350" y="4149725"/>
          <p14:tracePt t="89666" x="7232650" y="4149725"/>
          <p14:tracePt t="89682" x="7137400" y="4162425"/>
          <p14:tracePt t="89700" x="7000875" y="4194175"/>
          <p14:tracePt t="89716" x="6915150" y="4219575"/>
          <p14:tracePt t="89732" x="6829425" y="4235450"/>
          <p14:tracePt t="89749" x="6753225" y="4248150"/>
          <p14:tracePt t="89751" x="6724650" y="4264025"/>
          <p14:tracePt t="89766" x="6670675" y="4270375"/>
          <p14:tracePt t="89782" x="6626225" y="4270375"/>
          <p14:tracePt t="89800" x="6550025" y="4270375"/>
          <p14:tracePt t="89816" x="6477000" y="4267200"/>
          <p14:tracePt t="89832" x="6391275" y="4241800"/>
          <p14:tracePt t="89849" x="6261100" y="4235450"/>
          <p14:tracePt t="89865" x="6191250" y="4235450"/>
          <p14:tracePt t="89882" x="6140450" y="4235450"/>
          <p14:tracePt t="89900" x="6064250" y="4235450"/>
          <p14:tracePt t="89916" x="6042025" y="4235450"/>
          <p14:tracePt t="89932" x="6019800" y="4238625"/>
          <p14:tracePt t="89949" x="5975350" y="4260850"/>
          <p14:tracePt t="89966" x="5943600" y="4273550"/>
          <p14:tracePt t="89982" x="5921375" y="4286250"/>
          <p14:tracePt t="89999" x="5876925" y="4330700"/>
          <p14:tracePt t="90016" x="5851525" y="4356100"/>
          <p14:tracePt t="90032" x="5819775" y="4387850"/>
          <p14:tracePt t="90049" x="5803900" y="4422775"/>
          <p14:tracePt t="90065" x="5791200" y="4451350"/>
          <p14:tracePt t="90082" x="5791200" y="4473575"/>
          <p14:tracePt t="90099" x="5791200" y="4543425"/>
          <p14:tracePt t="90116" x="5800725" y="4606925"/>
          <p14:tracePt t="90132" x="5816600" y="4679950"/>
          <p14:tracePt t="90149" x="5845175" y="4794250"/>
          <p14:tracePt t="90166" x="5880100" y="4892675"/>
          <p14:tracePt t="90182" x="5930900" y="5003800"/>
          <p14:tracePt t="90200" x="6013450" y="5146675"/>
          <p14:tracePt t="90216" x="6061075" y="5216525"/>
          <p14:tracePt t="90232" x="6124575" y="5289550"/>
          <p14:tracePt t="90249" x="6219825" y="5391150"/>
          <p14:tracePt t="90266" x="6296025" y="5467350"/>
          <p14:tracePt t="90282" x="6384925" y="5514975"/>
          <p14:tracePt t="90299" x="6524625" y="5581650"/>
          <p14:tracePt t="90316" x="6604000" y="5619750"/>
          <p14:tracePt t="90333" x="6689725" y="5635625"/>
          <p14:tracePt t="90349" x="6832600" y="5651500"/>
          <p14:tracePt t="90366" x="6915150" y="5651500"/>
          <p14:tracePt t="90382" x="6997700" y="5651500"/>
          <p14:tracePt t="90399" x="7150100" y="5638800"/>
          <p14:tracePt t="90416" x="7258050" y="5622925"/>
          <p14:tracePt t="90432" x="7362825" y="5607050"/>
          <p14:tracePt t="90449" x="7518400" y="5581650"/>
          <p14:tracePt t="90465" x="7648575" y="5562600"/>
          <p14:tracePt t="90482" x="7756525" y="5537200"/>
          <p14:tracePt t="90499" x="7889875" y="5505450"/>
          <p14:tracePt t="90516" x="7988300" y="5473700"/>
          <p14:tracePt t="90533" x="8128000" y="5416550"/>
          <p14:tracePt t="90549" x="8194675" y="5387975"/>
          <p14:tracePt t="90565" x="8255000" y="5349875"/>
          <p14:tracePt t="90582" x="8356600" y="5314950"/>
          <p14:tracePt t="90599" x="8397875" y="5280025"/>
          <p14:tracePt t="90616" x="8455025" y="5245100"/>
          <p14:tracePt t="90632" x="8531225" y="5156200"/>
          <p14:tracePt t="90649" x="8578850" y="5086350"/>
          <p14:tracePt t="90666" x="8597900" y="5038725"/>
          <p14:tracePt t="90682" x="8616950" y="4987925"/>
          <p14:tracePt t="90699" x="8636000" y="4959350"/>
          <p14:tracePt t="90716" x="8648700" y="4911725"/>
          <p14:tracePt t="90732" x="8655050" y="4826000"/>
          <p14:tracePt t="90749" x="8655050" y="4765675"/>
          <p14:tracePt t="90766" x="8645525" y="4721225"/>
          <p14:tracePt t="90783" x="8601075" y="4664075"/>
          <p14:tracePt t="90800" x="8569325" y="4638675"/>
          <p14:tracePt t="90816" x="8521700" y="4597400"/>
          <p14:tracePt t="90832" x="8420100" y="4518025"/>
          <p14:tracePt t="90849" x="8340725" y="4470400"/>
          <p14:tracePt t="90865" x="8213725" y="4400550"/>
          <p14:tracePt t="90882" x="8054975" y="4330700"/>
          <p14:tracePt t="90899" x="7943850" y="4298950"/>
          <p14:tracePt t="90916" x="7823200" y="4254500"/>
          <p14:tracePt t="90932" x="7654925" y="4222750"/>
          <p14:tracePt t="90949" x="7550150" y="4203700"/>
          <p14:tracePt t="90966" x="7423150" y="4203700"/>
          <p14:tracePt t="90982" x="7204075" y="4203700"/>
          <p14:tracePt t="90999" x="7067550" y="4203700"/>
          <p14:tracePt t="91016" x="6896100" y="4203700"/>
          <p14:tracePt t="91032" x="6702425" y="4203700"/>
          <p14:tracePt t="91050" x="6550025" y="4187825"/>
          <p14:tracePt t="91066" x="6400800" y="4187825"/>
          <p14:tracePt t="91082" x="6229350" y="4187825"/>
          <p14:tracePt t="91099" x="6102350" y="4187825"/>
          <p14:tracePt t="91116" x="5895975" y="4187825"/>
          <p14:tracePt t="91132" x="5800725" y="4200525"/>
          <p14:tracePt t="91149" x="5715000" y="4216400"/>
          <p14:tracePt t="91167" x="5559425" y="4248150"/>
          <p14:tracePt t="91182" x="5467350" y="4289425"/>
          <p14:tracePt t="91199" x="5400675" y="4318000"/>
          <p14:tracePt t="91216" x="5264150" y="4375150"/>
          <p14:tracePt t="91232" x="5162550" y="4410075"/>
          <p14:tracePt t="91249" x="5064125" y="4441825"/>
          <p14:tracePt t="91267" x="4972050" y="4470400"/>
          <p14:tracePt t="91282" x="4927600" y="4483100"/>
          <p14:tracePt t="91299" x="4905375" y="4495800"/>
          <p14:tracePt t="91316" x="4867275" y="4518025"/>
          <p14:tracePt t="91332" x="4857750" y="4527550"/>
          <p14:tracePt t="91349" x="4848225" y="4537075"/>
          <p14:tracePt t="91365" x="4848225" y="4578350"/>
          <p14:tracePt t="91382" x="4857750" y="4622800"/>
          <p14:tracePt t="91399" x="4870450" y="4676775"/>
          <p14:tracePt t="91416" x="4918075" y="4743450"/>
          <p14:tracePt t="91432" x="4991100" y="4797425"/>
          <p14:tracePt t="91449" x="5083175" y="4854575"/>
          <p14:tracePt t="91465" x="5213350" y="4921250"/>
          <p14:tracePt t="91482" x="5334000" y="4972050"/>
          <p14:tracePt t="91499" x="5467350" y="5035550"/>
          <p14:tracePt t="91515" x="5651500" y="5095875"/>
          <p14:tracePt t="91532" x="5759450" y="5127625"/>
          <p14:tracePt t="91549" x="5867400" y="5146675"/>
          <p14:tracePt t="91565" x="6022975" y="5168900"/>
          <p14:tracePt t="91582" x="6108700" y="5184775"/>
          <p14:tracePt t="91599" x="6200775" y="5184775"/>
          <p14:tracePt t="91616" x="6362700" y="5184775"/>
          <p14:tracePt t="91632" x="6435725" y="5184775"/>
          <p14:tracePt t="91649" x="6508750" y="5165725"/>
          <p14:tracePt t="91666" x="6642100" y="5153025"/>
          <p14:tracePt t="91682" x="6734175" y="5153025"/>
          <p14:tracePt t="91698" x="6819900" y="5143500"/>
          <p14:tracePt t="91716" x="6946900" y="5143500"/>
          <p14:tracePt t="91732" x="7038975" y="5143500"/>
          <p14:tracePt t="91749" x="7146925" y="5137150"/>
          <p14:tracePt t="91766" x="7289800" y="5111750"/>
          <p14:tracePt t="91782" x="7375525" y="5089525"/>
          <p14:tracePt t="91799" x="7483475" y="5070475"/>
          <p14:tracePt t="91801" x="7543800" y="5064125"/>
          <p14:tracePt t="91816" x="7626350" y="5048250"/>
          <p14:tracePt t="91832" x="7689850" y="5032375"/>
          <p14:tracePt t="91849" x="7756525" y="5013325"/>
          <p14:tracePt t="91865" x="7839075" y="4991100"/>
          <p14:tracePt t="91882" x="7886700" y="4972050"/>
          <p14:tracePt t="91899" x="7937500" y="4921250"/>
          <p14:tracePt t="91915" x="7962900" y="4873625"/>
          <p14:tracePt t="91932" x="7991475" y="4826000"/>
          <p14:tracePt t="91949" x="8035925" y="4759325"/>
          <p14:tracePt t="91965" x="8048625" y="4727575"/>
          <p14:tracePt t="91982" x="8067675" y="4711700"/>
          <p14:tracePt t="92000" x="8083550" y="4683125"/>
          <p14:tracePt t="92015" x="8093075" y="4673600"/>
          <p14:tracePt t="92032" x="8093075" y="4664075"/>
          <p14:tracePt t="92049" x="8093075" y="4632325"/>
          <p14:tracePt t="92065" x="8093075" y="4616450"/>
          <p14:tracePt t="92082" x="8089900" y="4594225"/>
          <p14:tracePt t="92099" x="8051800" y="4559300"/>
          <p14:tracePt t="92115" x="8004175" y="4514850"/>
          <p14:tracePt t="92132" x="7912100" y="4467225"/>
          <p14:tracePt t="92149" x="7686675" y="4375150"/>
          <p14:tracePt t="92165" x="7508875" y="4321175"/>
          <p14:tracePt t="92182" x="7378700" y="4286250"/>
          <p14:tracePt t="92199" x="7121525" y="4219575"/>
          <p14:tracePt t="92215" x="6969125" y="4203700"/>
          <p14:tracePt t="92233" x="6829425" y="4184650"/>
          <p14:tracePt t="92250" x="6575425" y="4149725"/>
          <p14:tracePt t="92266" x="6445250" y="4140200"/>
          <p14:tracePt t="92282" x="6321425" y="4140200"/>
          <p14:tracePt t="92299" x="6124575" y="4130675"/>
          <p14:tracePt t="92316" x="6042025" y="4130675"/>
          <p14:tracePt t="92332" x="5949950" y="4130675"/>
          <p14:tracePt t="92349" x="5832475" y="4130675"/>
          <p14:tracePt t="92366" x="5768975" y="4130675"/>
          <p14:tracePt t="92383" x="5724525" y="4133850"/>
          <p14:tracePt t="92400" x="5676900" y="4159250"/>
          <p14:tracePt t="92416" x="5651500" y="4171950"/>
          <p14:tracePt t="92432" x="5616575" y="4184650"/>
          <p14:tracePt t="92449" x="5565775" y="4203700"/>
          <p14:tracePt t="92466" x="5527675" y="4219575"/>
          <p14:tracePt t="92482" x="5502275" y="4238625"/>
          <p14:tracePt t="92499" x="5464175" y="4283075"/>
          <p14:tracePt t="92516" x="5451475" y="4321175"/>
          <p14:tracePt t="92532" x="5445125" y="4365625"/>
          <p14:tracePt t="92549" x="5448300" y="4429125"/>
          <p14:tracePt t="92566" x="5470525" y="4473575"/>
          <p14:tracePt t="92583" x="5543550" y="4594225"/>
          <p14:tracePt t="92599" x="5619750" y="4699000"/>
          <p14:tracePt t="92616" x="5708650" y="4794250"/>
          <p14:tracePt t="92633" x="5886450" y="4946650"/>
          <p14:tracePt t="92649" x="6003925" y="5045075"/>
          <p14:tracePt t="92666" x="6153150" y="5175250"/>
          <p14:tracePt t="92682" x="6362700" y="5311775"/>
          <p14:tracePt t="92698" x="6486525" y="5375275"/>
          <p14:tracePt t="92716" x="6642100" y="5429250"/>
          <p14:tracePt t="92732" x="6835775" y="5489575"/>
          <p14:tracePt t="92749" x="6953250" y="5524500"/>
          <p14:tracePt t="92766" x="7073900" y="5559425"/>
          <p14:tracePt t="92783" x="7226300" y="5568950"/>
          <p14:tracePt t="92798" x="7321550" y="5568950"/>
          <p14:tracePt t="92816" x="7426325" y="5562600"/>
          <p14:tracePt t="92832" x="7623175" y="5546725"/>
          <p14:tracePt t="92848" x="7721600" y="5521325"/>
          <p14:tracePt t="92865" x="7794625" y="5505450"/>
          <p14:tracePt t="92882" x="7886700" y="5486400"/>
          <p14:tracePt t="92899" x="7940675" y="5470525"/>
          <p14:tracePt t="92916" x="7966075" y="5441950"/>
          <p14:tracePt t="92932" x="8013700" y="5381625"/>
          <p14:tracePt t="92949" x="8032750" y="5349875"/>
          <p14:tracePt t="92965" x="8051800" y="5318125"/>
          <p14:tracePt t="92982" x="8061325" y="5299075"/>
          <p14:tracePt t="92999" x="8061325" y="5289550"/>
          <p14:tracePt t="93015" x="8061325" y="5273675"/>
          <p14:tracePt t="93032" x="8058150" y="5257800"/>
          <p14:tracePt t="93049" x="8048625" y="5248275"/>
          <p14:tracePt t="93065" x="8026400" y="5238750"/>
          <p14:tracePt t="93082" x="7997825" y="5213350"/>
          <p14:tracePt t="93099" x="7981950" y="5210175"/>
          <p14:tracePt t="93115" x="7972425" y="5210175"/>
          <p14:tracePt t="93132" x="7959725" y="5210175"/>
          <p14:tracePt t="93149" x="7950200" y="5210175"/>
          <p14:tracePt t="93166" x="7934325" y="5210175"/>
          <p14:tracePt t="93182" x="7918450" y="5210175"/>
          <p14:tracePt t="93199" x="7908925" y="5210175"/>
          <p14:tracePt t="93215" x="7899400" y="5210175"/>
          <p14:tracePt t="93232" x="7880350" y="5210175"/>
          <p14:tracePt t="93249" x="7870825" y="5210175"/>
          <p14:tracePt t="93266" x="7854950" y="5210175"/>
          <p14:tracePt t="93282" x="7845425" y="5210175"/>
          <p14:tracePt t="93299" x="7816850" y="5216525"/>
          <p14:tracePt t="93316" x="7772400" y="5254625"/>
          <p14:tracePt t="93332" x="7737475" y="5311775"/>
          <p14:tracePt t="93349" x="7683500" y="5381625"/>
          <p14:tracePt t="93366" x="7616825" y="5470525"/>
          <p14:tracePt t="93382" x="7569200" y="5549900"/>
          <p14:tracePt t="93399" x="7493000" y="5645150"/>
          <p14:tracePt t="93416" x="7343775" y="5784850"/>
          <p14:tracePt t="93432" x="7219950" y="5854700"/>
          <p14:tracePt t="93449" x="7038975" y="5940425"/>
          <p14:tracePt t="93466" x="6721475" y="6073775"/>
          <p14:tracePt t="93482" x="6438900" y="6172200"/>
          <p14:tracePt t="93500" x="6203950" y="6242050"/>
          <p14:tracePt t="93516" x="5791200" y="6359525"/>
          <p14:tracePt t="93532" x="5581650" y="6407150"/>
          <p14:tracePt t="93550" x="5337175" y="6445250"/>
          <p14:tracePt t="93566" x="5035550" y="6511925"/>
          <p14:tracePt t="93582" x="4819650" y="6550025"/>
          <p14:tracePt t="93599" x="4610100" y="6575425"/>
          <p14:tracePt t="93615" x="4311650" y="6613525"/>
          <p14:tracePt t="93632" x="4149725" y="6632575"/>
          <p14:tracePt t="93649" x="4032250" y="6657975"/>
          <p14:tracePt t="93665" x="3841750" y="6683375"/>
          <p14:tracePt t="93682" x="3759200" y="6689725"/>
          <p14:tracePt t="93698" x="3698875" y="6689725"/>
          <p14:tracePt t="93715" x="3584575" y="6689725"/>
          <p14:tracePt t="93732" x="3517900" y="6689725"/>
          <p14:tracePt t="93749" x="3457575" y="6689725"/>
          <p14:tracePt t="93765" x="3371850" y="6689725"/>
          <p14:tracePt t="93782" x="3317875" y="6696075"/>
          <p14:tracePt t="94321" x="3248025" y="6683375"/>
          <p14:tracePt t="94327" x="3165475" y="6664325"/>
          <p14:tracePt t="94335" x="3095625" y="6648450"/>
          <p14:tracePt t="94353" x="2940050" y="6600825"/>
          <p14:tracePt t="94370" x="2654300" y="6572250"/>
          <p14:tracePt t="94389" x="2495550" y="6572250"/>
          <p14:tracePt t="94415" x="2117725" y="6578600"/>
          <p14:tracePt t="94862" x="260350" y="6486525"/>
          <p14:tracePt t="94870" x="266700" y="6473825"/>
          <p14:tracePt t="94882" x="276225" y="6457950"/>
          <p14:tracePt t="94902" x="288925" y="6442075"/>
          <p14:tracePt t="94915" x="304800" y="6419850"/>
          <p14:tracePt t="94932" x="317500" y="6391275"/>
          <p14:tracePt t="94948" x="317500" y="6375400"/>
          <p14:tracePt t="94965" x="317500" y="6346825"/>
          <p14:tracePt t="94982" x="320675" y="6321425"/>
          <p14:tracePt t="94998" x="320675" y="6305550"/>
          <p14:tracePt t="95015" x="333375" y="6283325"/>
          <p14:tracePt t="95032" x="355600" y="6254750"/>
          <p14:tracePt t="95049" x="365125" y="6232525"/>
          <p14:tracePt t="95066" x="381000" y="6223000"/>
          <p14:tracePt t="95082" x="431800" y="6203950"/>
          <p14:tracePt t="95099" x="485775" y="6191250"/>
          <p14:tracePt t="95115" x="558800" y="6169025"/>
          <p14:tracePt t="95132" x="676275" y="6169025"/>
          <p14:tracePt t="95488" x="730250" y="6200775"/>
          <p14:tracePt t="95495" x="803275" y="6235700"/>
          <p14:tracePt t="95502" x="885825" y="6273800"/>
          <p14:tracePt t="95519" x="1050925" y="6318250"/>
          <p14:tracePt t="95535" x="1203325" y="6365875"/>
          <p14:tracePt t="95556" x="1482725" y="6400800"/>
          <p14:tracePt t="95581" x="1774825" y="6445250"/>
          <p14:tracePt t="95616" x="1987550" y="6454775"/>
          <p14:tracePt t="95632" x="2047875" y="6454775"/>
          <p14:tracePt t="95649" x="2089150" y="6454775"/>
          <p14:tracePt t="95665" x="2146300" y="6454775"/>
          <p14:tracePt t="95682" x="2168525" y="6454775"/>
          <p14:tracePt t="95698" x="2197100" y="6451600"/>
          <p14:tracePt t="95716" x="2212975" y="6451600"/>
          <p14:tracePt t="95733" x="2222500" y="6451600"/>
          <p14:tracePt t="95837" x="2222500" y="6445250"/>
          <p14:tracePt t="95844" x="2219325" y="6435725"/>
          <p14:tracePt t="95851" x="2212975" y="6435725"/>
          <p14:tracePt t="95865" x="2203450" y="6435725"/>
          <p14:tracePt t="95881" x="2200275" y="6435725"/>
          <p14:tracePt t="95986" x="2206625" y="6435725"/>
          <p14:tracePt t="95993" x="2216150" y="6429375"/>
          <p14:tracePt t="96000" x="2235200" y="6429375"/>
          <p14:tracePt t="96015" x="2295525" y="6429375"/>
          <p14:tracePt t="96032" x="2365375" y="6429375"/>
          <p14:tracePt t="96048" x="2470150" y="6429375"/>
          <p14:tracePt t="96065" x="2641600" y="6429375"/>
          <p14:tracePt t="96082" x="2724150" y="6429375"/>
          <p14:tracePt t="96098" x="2797175" y="6423025"/>
          <p14:tracePt t="96115" x="2901950" y="6423025"/>
          <p14:tracePt t="96132" x="2962275" y="6423025"/>
          <p14:tracePt t="96149" x="3035300" y="6423025"/>
          <p14:tracePt t="96165" x="3076575" y="6423025"/>
          <p14:tracePt t="96182" x="3098800" y="6423025"/>
          <p14:tracePt t="96199" x="3121025" y="6423025"/>
          <p14:tracePt t="96215" x="3130550" y="6423025"/>
          <p14:tracePt t="96249" x="3130550" y="6413500"/>
          <p14:tracePt t="96265" x="3130550" y="6403975"/>
          <p14:tracePt t="96282" x="3130550" y="6394450"/>
          <p14:tracePt t="96299" x="3130550" y="6372225"/>
          <p14:tracePt t="96385" x="3136900" y="6372225"/>
          <p14:tracePt t="96391" x="3140075" y="6372225"/>
          <p14:tracePt t="96399" x="3149600" y="6372225"/>
          <p14:tracePt t="96415" x="3200400" y="6372225"/>
          <p14:tracePt t="96432" x="3273425" y="6384925"/>
          <p14:tracePt t="96449" x="3409950" y="6416675"/>
          <p14:tracePt t="96465" x="3473450" y="6429375"/>
          <p14:tracePt t="96482" x="3524250" y="6435725"/>
          <p14:tracePt t="96498" x="3571875" y="6435725"/>
          <p14:tracePt t="96515" x="3600450" y="6435725"/>
          <p14:tracePt t="96532" x="3622675" y="6435725"/>
          <p14:tracePt t="96548" x="3657600" y="6435725"/>
          <p14:tracePt t="96565" x="3679825" y="6435725"/>
          <p14:tracePt t="96582" x="3708400" y="6435725"/>
          <p14:tracePt t="96598" x="3740150" y="6435725"/>
          <p14:tracePt t="96615" x="3771900" y="6435725"/>
          <p14:tracePt t="96632" x="3800475" y="6435725"/>
          <p14:tracePt t="96648" x="3854450" y="6432550"/>
          <p14:tracePt t="96665" x="3892550" y="6432550"/>
          <p14:tracePt t="96682" x="3914775" y="6432550"/>
          <p14:tracePt t="96699" x="3952875" y="6432550"/>
          <p14:tracePt t="96715" x="3975100" y="6432550"/>
          <p14:tracePt t="96733" x="4010025" y="6432550"/>
          <p14:tracePt t="96749" x="4025900" y="6432550"/>
          <p14:tracePt t="96765" x="4035425" y="6432550"/>
          <p14:tracePt t="96782" x="4051300" y="6432550"/>
          <p14:tracePt t="96798" x="4064000" y="6432550"/>
          <p14:tracePt t="97652" x="4111625" y="6432550"/>
          <p14:tracePt t="97659" x="4191000" y="6432550"/>
          <p14:tracePt t="97668" x="4283075" y="6432550"/>
          <p14:tracePt t="97686" x="4629150" y="6423025"/>
          <p14:tracePt t="97703" x="4927600" y="6413500"/>
          <p14:tracePt t="97719" x="5197475" y="6394450"/>
          <p14:tracePt t="97738" x="5683250" y="6359525"/>
          <p14:tracePt t="97765" x="6302375" y="6315075"/>
          <p14:tracePt t="97801" x="6867525" y="6286500"/>
          <p14:tracePt t="97817" x="7038975" y="6276975"/>
          <p14:tracePt t="97832" x="7188200" y="6276975"/>
          <p14:tracePt t="97848" x="7315200" y="6276975"/>
          <p14:tracePt t="97865" x="7521575" y="6276975"/>
          <p14:tracePt t="97882" x="7635875" y="6276975"/>
          <p14:tracePt t="97898" x="7740650" y="6276975"/>
          <p14:tracePt t="97900" x="7810500" y="6280150"/>
          <p14:tracePt t="97915" x="7927975" y="6299200"/>
          <p14:tracePt t="97936" x="8074025" y="6330950"/>
          <p14:tracePt t="97948" x="8108950" y="6337300"/>
          <p14:tracePt t="97965" x="8201025" y="6359525"/>
          <p14:tracePt t="97981" x="8264525" y="6372225"/>
          <p14:tracePt t="97999" x="8337550" y="6388100"/>
          <p14:tracePt t="98015" x="8429625" y="6407150"/>
          <p14:tracePt t="98031" x="8480425" y="6407150"/>
          <p14:tracePt t="98048" x="8534400" y="6413500"/>
          <p14:tracePt t="98065" x="8610600" y="6413500"/>
          <p14:tracePt t="98082" x="8655050" y="6413500"/>
          <p14:tracePt t="98098" x="8677275" y="6413500"/>
          <p14:tracePt t="98115" x="8705850" y="6413500"/>
          <p14:tracePt t="98131" x="8715375" y="6413500"/>
          <p14:tracePt t="98148" x="8718550" y="6413500"/>
          <p14:tracePt t="98649" x="8712200" y="6413500"/>
          <p14:tracePt t="98655" x="8702675" y="6413500"/>
          <p14:tracePt t="98665" x="8683625" y="6413500"/>
          <p14:tracePt t="98685" x="8645525" y="6413500"/>
          <p14:tracePt t="98702" x="8575675" y="6413500"/>
          <p14:tracePt t="98719" x="8413750" y="6413500"/>
          <p14:tracePt t="98732" x="8343900" y="6423025"/>
          <p14:tracePt t="98765" x="7648575" y="6499225"/>
          <p14:tracePt t="98799" x="6407150" y="6648450"/>
          <p14:tracePt t="98817" x="5816600" y="6750050"/>
          <p14:tracePt t="98833" x="5016500" y="6848475"/>
          <p14:tracePt t="98850" x="4457700" y="6854825"/>
          <p14:tracePt t="98866" x="3911600" y="6854825"/>
          <p14:tracePt t="98882" x="3225800" y="6854825"/>
          <p14:tracePt t="98899" x="2838450" y="6854825"/>
          <p14:tracePt t="98916" x="2476500" y="6854825"/>
          <p14:tracePt t="98918" x="2362200" y="6854825"/>
          <p14:tracePt t="98931" x="2247900" y="6854825"/>
          <p14:tracePt t="99780" x="2241550" y="6823075"/>
          <p14:tracePt t="99799" x="2314575" y="6823075"/>
          <p14:tracePt t="99815" x="2381250" y="6823075"/>
          <p14:tracePt t="99831" x="2403475" y="6823075"/>
          <p14:tracePt t="99848" x="2413000" y="6823075"/>
          <p14:tracePt t="99865" x="2435225" y="6823075"/>
          <p14:tracePt t="100586" x="2473325" y="6813550"/>
          <p14:tracePt t="100593" x="2533650" y="6797675"/>
          <p14:tracePt t="100600" x="2593975" y="6778625"/>
          <p14:tracePt t="100619" x="2755900" y="6711950"/>
          <p14:tracePt t="100635" x="2854325" y="6680200"/>
          <p14:tracePt t="100655" x="2949575" y="6626225"/>
          <p14:tracePt t="100681" x="3006725" y="6607175"/>
          <p14:tracePt t="100715" x="3095625" y="6572250"/>
          <p14:tracePt t="100731" x="3140075" y="6565900"/>
          <p14:tracePt t="100748" x="3203575" y="6546850"/>
          <p14:tracePt t="100765" x="3257550" y="6524625"/>
          <p14:tracePt t="100781" x="3311525" y="6511925"/>
          <p14:tracePt t="100798" x="3467100" y="6470650"/>
          <p14:tracePt t="100815" x="3609975" y="6445250"/>
          <p14:tracePt t="100831" x="3740150" y="6426200"/>
          <p14:tracePt t="100848" x="4035425" y="6397625"/>
          <p14:tracePt t="100865" x="4254500" y="6388100"/>
          <p14:tracePt t="100881" x="4533900" y="6388100"/>
          <p14:tracePt t="100898" x="5010150" y="6419850"/>
          <p14:tracePt t="100915" x="5372100" y="6492875"/>
          <p14:tracePt t="100932" x="5943600" y="6613525"/>
          <p14:tracePt t="100949" x="6308725" y="6699250"/>
          <p14:tracePt t="100966" x="6556375" y="6772275"/>
          <p14:tracePt t="100985" x="6886575" y="6854825"/>
          <p14:tracePt t="100998" x="7042150" y="6854825"/>
          <p14:tracePt t="101015" x="7175500" y="6854825"/>
          <p14:tracePt t="101031" x="7277100" y="6854825"/>
          <p14:tracePt t="101048" x="7366000" y="6854825"/>
          <p14:tracePt t="101064" x="7381875" y="6854825"/>
          <p14:tracePt t="101082" x="7400925" y="6854825"/>
          <p14:tracePt t="101133" x="7394575" y="6854825"/>
          <p14:tracePt t="101140" x="7388225" y="6854825"/>
          <p14:tracePt t="101148" x="7385050" y="6854825"/>
          <p14:tracePt t="101165" x="7375525" y="6854825"/>
          <p14:tracePt t="101182" x="7334250" y="6835775"/>
          <p14:tracePt t="101198" x="7292975" y="6804025"/>
          <p14:tracePt t="101215" x="7226300" y="6775450"/>
          <p14:tracePt t="101232" x="7089775" y="6718300"/>
          <p14:tracePt t="101248" x="6978650" y="6683375"/>
          <p14:tracePt t="101264" x="6880225" y="6642100"/>
          <p14:tracePt t="101282" x="6677025" y="6588125"/>
          <p14:tracePt t="101299" x="6556375" y="6562725"/>
          <p14:tracePt t="101316" x="6470650" y="6546850"/>
          <p14:tracePt t="101332" x="6337300" y="6524625"/>
          <p14:tracePt t="101348" x="6245225" y="6524625"/>
          <p14:tracePt t="101365" x="6153150" y="6524625"/>
          <p14:tracePt t="101381" x="6022975" y="6524625"/>
          <p14:tracePt t="101398" x="5940425" y="6527800"/>
          <p14:tracePt t="101415" x="5835650" y="6527800"/>
          <p14:tracePt t="101431" x="5695950" y="6537325"/>
          <p14:tracePt t="101448" x="5613400" y="6537325"/>
          <p14:tracePt t="101465" x="5476875" y="6537325"/>
          <p14:tracePt t="101481" x="5302250" y="6537325"/>
          <p14:tracePt t="101498" x="5175250" y="6537325"/>
          <p14:tracePt t="101515" x="5006975" y="6537325"/>
          <p14:tracePt t="101532" x="4762500" y="6521450"/>
          <p14:tracePt t="101548" x="4578350" y="6505575"/>
          <p14:tracePt t="101565" x="4394200" y="6477000"/>
          <p14:tracePt t="101581" x="4152900" y="6448425"/>
          <p14:tracePt t="101598" x="4013200" y="6442075"/>
          <p14:tracePt t="101615" x="3886200" y="6432550"/>
          <p14:tracePt t="101632" x="3756025" y="6423025"/>
          <p14:tracePt t="101648" x="3670300" y="6416675"/>
          <p14:tracePt t="101664" x="3556000" y="6416675"/>
          <p14:tracePt t="101681" x="3451225" y="6416675"/>
          <p14:tracePt t="101698" x="3387725" y="6416675"/>
          <p14:tracePt t="101715" x="3302000" y="6416675"/>
          <p14:tracePt t="101732" x="3251200" y="6416675"/>
          <p14:tracePt t="101748" x="3213100" y="6416675"/>
          <p14:tracePt t="101765" x="3181350" y="6426200"/>
          <p14:tracePt t="101781" x="3162300" y="6435725"/>
          <p14:tracePt t="101799" x="3152775" y="6442075"/>
          <p14:tracePt t="101815" x="3140075" y="6454775"/>
          <p14:tracePt t="101831" x="3124200" y="6470650"/>
          <p14:tracePt t="101848" x="3114675" y="6480175"/>
          <p14:tracePt t="101865" x="3108325" y="6496050"/>
          <p14:tracePt t="101881" x="3108325" y="6524625"/>
          <p14:tracePt t="101898" x="3117850" y="6546850"/>
          <p14:tracePt t="101915" x="3165475" y="6613525"/>
          <p14:tracePt t="101931" x="3197225" y="6654800"/>
          <p14:tracePt t="101948" x="3219450" y="6677025"/>
          <p14:tracePt t="101965" x="3263900" y="6721475"/>
          <p14:tracePt t="101981" x="3289300" y="6746875"/>
          <p14:tracePt t="102002" x="3333750" y="6772275"/>
          <p14:tracePt t="102015" x="3362325" y="6781800"/>
          <p14:tracePt t="102031" x="3406775" y="6797675"/>
          <p14:tracePt t="102048" x="3438525" y="6807200"/>
          <p14:tracePt t="102064" x="3495675" y="6826250"/>
          <p14:tracePt t="102081" x="3524250" y="6826250"/>
          <p14:tracePt t="102098" x="3546475" y="6826250"/>
          <p14:tracePt t="102115" x="3587750" y="6826250"/>
          <p14:tracePt t="102132" x="3609975" y="6826250"/>
          <p14:tracePt t="102148" x="3638550" y="6826250"/>
          <p14:tracePt t="102165" x="3702050" y="6826250"/>
          <p14:tracePt t="102181" x="3736975" y="6826250"/>
          <p14:tracePt t="102198" x="3781425" y="6826250"/>
          <p14:tracePt t="102214" x="3844925" y="6826250"/>
          <p14:tracePt t="102231" x="3867150" y="6832600"/>
          <p14:tracePt t="102248" x="3902075" y="6838950"/>
          <p14:tracePt t="102264" x="3965575" y="6845300"/>
          <p14:tracePt t="102281" x="4029075" y="6851650"/>
          <p14:tracePt t="102298" x="4111625" y="6854825"/>
          <p14:tracePt t="102315" x="4241800" y="6854825"/>
          <p14:tracePt t="102331" x="4324350" y="6854825"/>
          <p14:tracePt t="102348" x="4400550" y="6854825"/>
          <p14:tracePt t="102364" x="4498975" y="6854825"/>
          <p14:tracePt t="102381" x="4559300" y="6854825"/>
          <p14:tracePt t="102398" x="4610100" y="6854825"/>
          <p14:tracePt t="102415" x="4673600" y="6854825"/>
          <p14:tracePt t="102431" x="4702175" y="6854825"/>
          <p14:tracePt t="102448" x="4743450" y="6854825"/>
          <p14:tracePt t="102464" x="4772025" y="6854825"/>
          <p14:tracePt t="102481" x="4787900" y="6854825"/>
          <p14:tracePt t="102498" x="4800600" y="6854825"/>
          <p14:tracePt t="102514" x="4810125" y="6854825"/>
          <p14:tracePt t="102531" x="4826000" y="6854825"/>
          <p14:tracePt t="102549" x="4841875" y="6851650"/>
          <p14:tracePt t="102564" x="4845050" y="6851650"/>
          <p14:tracePt t="102581" x="4851400" y="6851650"/>
          <p14:tracePt t="102598" x="4860925" y="6842125"/>
        </p14:tracePtLst>
      </p14:laserTrace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Image 1" descr="C:\Users\fz\Desktop\20200401_1330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4" t="10938" r="7307"/>
          <a:stretch>
            <a:fillRect/>
          </a:stretch>
        </p:blipFill>
        <p:spPr bwMode="auto">
          <a:xfrm>
            <a:off x="928688" y="500063"/>
            <a:ext cx="7643812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044"/>
    </mc:Choice>
    <mc:Fallback>
      <p:transition spd="slow" advTm="93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7089" x="444500" y="5187950"/>
          <p14:tracePt t="16025" x="460375" y="5156200"/>
          <p14:tracePt t="16032" x="485775" y="5105400"/>
          <p14:tracePt t="16040" x="530225" y="5051425"/>
          <p14:tracePt t="16056" x="603250" y="4978400"/>
          <p14:tracePt t="16073" x="803275" y="4832350"/>
          <p14:tracePt t="16089" x="993775" y="4746625"/>
          <p14:tracePt t="16123" x="1835150" y="4562475"/>
          <p14:tracePt t="16156" x="2540000" y="4406900"/>
          <p14:tracePt t="16174" x="2927350" y="4337050"/>
          <p14:tracePt t="16191" x="3124200" y="4298950"/>
          <p14:tracePt t="16206" x="3286125" y="4283075"/>
          <p14:tracePt t="16223" x="3514725" y="4273550"/>
          <p14:tracePt t="16239" x="3619500" y="4273550"/>
          <p14:tracePt t="16256" x="3705225" y="4276725"/>
          <p14:tracePt t="16273" x="3844925" y="4286250"/>
          <p14:tracePt t="16289" x="3905250" y="4286250"/>
          <p14:tracePt t="16306" x="3959225" y="4286250"/>
          <p14:tracePt t="16323" x="3997325" y="4286250"/>
          <p14:tracePt t="16339" x="4006850" y="4286250"/>
          <p14:tracePt t="16356" x="4019550" y="4286250"/>
          <p14:tracePt t="16394" x="4019550" y="4283075"/>
          <p14:tracePt t="16406" x="4019550" y="4279900"/>
          <p14:tracePt t="16423" x="4016375" y="4244975"/>
          <p14:tracePt t="16439" x="3990975" y="4159250"/>
          <p14:tracePt t="16456" x="3930650" y="4035425"/>
          <p14:tracePt t="16473" x="3841750" y="3851275"/>
          <p14:tracePt t="16489" x="3778250" y="3673475"/>
          <p14:tracePt t="16505" x="3740150" y="3521075"/>
          <p14:tracePt t="16523" x="3708400" y="3352800"/>
          <p14:tracePt t="16539" x="3698875" y="3194050"/>
          <p14:tracePt t="16556" x="3698875" y="3067050"/>
          <p14:tracePt t="16573" x="3698875" y="2870200"/>
          <p14:tracePt t="16589" x="3698875" y="2720975"/>
          <p14:tracePt t="16605" x="3698875" y="2619375"/>
          <p14:tracePt t="16623" x="3689350" y="2489200"/>
          <p14:tracePt t="16639" x="3673475" y="2381250"/>
          <p14:tracePt t="16656" x="3648075" y="2251075"/>
          <p14:tracePt t="16673" x="3559175" y="2127250"/>
          <p14:tracePt t="16689" x="3454400" y="2032000"/>
          <p14:tracePt t="16706" x="3355975" y="1914525"/>
          <p14:tracePt t="16722" x="3187700" y="1781175"/>
          <p14:tracePt t="16739" x="3051175" y="1682750"/>
          <p14:tracePt t="16755" x="2879725" y="1577975"/>
          <p14:tracePt t="16773" x="2647950" y="1428750"/>
          <p14:tracePt t="16790" x="2501900" y="1355725"/>
          <p14:tracePt t="16806" x="2403475" y="1314450"/>
          <p14:tracePt t="16822" x="2305050" y="1263650"/>
          <p14:tracePt t="16839" x="2232025" y="1247775"/>
          <p14:tracePt t="16855" x="2146300" y="1231900"/>
          <p14:tracePt t="16873" x="2025650" y="1231900"/>
          <p14:tracePt t="16889" x="1949450" y="1231900"/>
          <p14:tracePt t="16906" x="1866900" y="1231900"/>
          <p14:tracePt t="16923" x="1746250" y="1238250"/>
          <p14:tracePt t="16939" x="1682750" y="1250950"/>
          <p14:tracePt t="16955" x="1638300" y="1263650"/>
          <p14:tracePt t="16972" x="1574800" y="1289050"/>
          <p14:tracePt t="16989" x="1517650" y="1317625"/>
          <p14:tracePt t="17006" x="1460500" y="1352550"/>
          <p14:tracePt t="17022" x="1393825" y="1390650"/>
          <p14:tracePt t="17039" x="1352550" y="1431925"/>
          <p14:tracePt t="17056" x="1323975" y="1501775"/>
          <p14:tracePt t="17072" x="1266825" y="1628775"/>
          <p14:tracePt t="17089" x="1244600" y="1714500"/>
          <p14:tracePt t="17106" x="1228725" y="1790700"/>
          <p14:tracePt t="17123" x="1187450" y="1958975"/>
          <p14:tracePt t="17139" x="1158875" y="2089150"/>
          <p14:tracePt t="17155" x="1127125" y="2209800"/>
          <p14:tracePt t="17172" x="1073150" y="2400300"/>
          <p14:tracePt t="17189" x="1057275" y="2517775"/>
          <p14:tracePt t="17206" x="1022350" y="2638425"/>
          <p14:tracePt t="17222" x="971550" y="2819400"/>
          <p14:tracePt t="17239" x="936625" y="2962275"/>
          <p14:tracePt t="17256" x="898525" y="3124200"/>
          <p14:tracePt t="17272" x="854075" y="3368675"/>
          <p14:tracePt t="17289" x="825500" y="3543300"/>
          <p14:tracePt t="17306" x="790575" y="3730625"/>
          <p14:tracePt t="17323" x="730250" y="3902075"/>
          <p14:tracePt t="17339" x="701675" y="4041775"/>
          <p14:tracePt t="17356" x="679450" y="4140200"/>
          <p14:tracePt t="17372" x="663575" y="4270375"/>
          <p14:tracePt t="17389" x="663575" y="4352925"/>
          <p14:tracePt t="17407" x="663575" y="4479925"/>
          <p14:tracePt t="17422" x="663575" y="4584700"/>
          <p14:tracePt t="17439" x="663575" y="4667250"/>
          <p14:tracePt t="17455" x="663575" y="4727575"/>
          <p14:tracePt t="17472" x="663575" y="4822825"/>
          <p14:tracePt t="17489" x="673100" y="4886325"/>
          <p14:tracePt t="17506" x="698500" y="4949825"/>
          <p14:tracePt t="17523" x="711200" y="4987925"/>
          <p14:tracePt t="17540" x="730250" y="5013325"/>
          <p14:tracePt t="17557" x="755650" y="5054600"/>
          <p14:tracePt t="17572" x="771525" y="5080000"/>
          <p14:tracePt t="17589" x="796925" y="5111750"/>
          <p14:tracePt t="17606" x="869950" y="5149850"/>
          <p14:tracePt t="17622" x="958850" y="5184775"/>
          <p14:tracePt t="17639" x="1076325" y="5200650"/>
          <p14:tracePt t="17656" x="1298575" y="5226050"/>
          <p14:tracePt t="17672" x="1416050" y="5241925"/>
          <p14:tracePt t="17689" x="1533525" y="5260975"/>
          <p14:tracePt t="17705" x="1663700" y="5276850"/>
          <p14:tracePt t="17722" x="1860550" y="5295900"/>
          <p14:tracePt t="17738" x="2032000" y="5295900"/>
          <p14:tracePt t="17755" x="2235200" y="5295900"/>
          <p14:tracePt t="17772" x="2600325" y="5295900"/>
          <p14:tracePt t="17789" x="2851150" y="5305425"/>
          <p14:tracePt t="17805" x="3206750" y="5362575"/>
          <p14:tracePt t="17822" x="3441700" y="5410200"/>
          <p14:tracePt t="17838" x="3711575" y="5508625"/>
          <p14:tracePt t="17856" x="3987800" y="5613400"/>
          <p14:tracePt t="20937" x="4022725" y="5565775"/>
          <p14:tracePt t="20944" x="4079875" y="5480050"/>
          <p14:tracePt t="20955" x="4127500" y="5397500"/>
          <p14:tracePt t="20972" x="4276725" y="5130800"/>
          <p14:tracePt t="20988" x="4365625" y="4905375"/>
          <p14:tracePt t="21010" x="4432300" y="4635500"/>
          <p14:tracePt t="21022" x="4441825" y="4419600"/>
          <p14:tracePt t="21055" x="4425950" y="4086225"/>
          <p14:tracePt t="21091" x="4308475" y="3673475"/>
          <p14:tracePt t="21106" x="4235450" y="3517900"/>
          <p14:tracePt t="21124" x="4137025" y="3343275"/>
          <p14:tracePt t="21138" x="4070350" y="3248025"/>
          <p14:tracePt t="21155" x="3990975" y="3146425"/>
          <p14:tracePt t="21172" x="3829050" y="2952750"/>
          <p14:tracePt t="21188" x="3730625" y="2838450"/>
          <p14:tracePt t="21205" x="3609975" y="2708275"/>
          <p14:tracePt t="21222" x="3432175" y="2454275"/>
          <p14:tracePt t="21239" x="3352800" y="2339975"/>
          <p14:tracePt t="21258" x="3244850" y="2152650"/>
          <p14:tracePt t="21273" x="3184525" y="2041525"/>
          <p14:tracePt t="21289" x="3143250" y="1962150"/>
          <p14:tracePt t="21306" x="3098800" y="1901825"/>
          <p14:tracePt t="21323" x="3025775" y="1822450"/>
          <p14:tracePt t="21338" x="2990850" y="1762125"/>
          <p14:tracePt t="21355" x="2946400" y="1701800"/>
          <p14:tracePt t="21357" x="2933700" y="1682750"/>
          <p14:tracePt t="21372" x="2898775" y="1635125"/>
          <p14:tracePt t="21388" x="2879725" y="1597025"/>
          <p14:tracePt t="21406" x="2867025" y="1568450"/>
          <p14:tracePt t="21423" x="2851150" y="1539875"/>
          <p14:tracePt t="21438" x="2835275" y="1511300"/>
          <p14:tracePt t="21455" x="2825750" y="1495425"/>
          <p14:tracePt t="21471" x="2787650" y="1444625"/>
          <p14:tracePt t="21488" x="2752725" y="1393825"/>
          <p14:tracePt t="21505" x="2727325" y="1355725"/>
          <p14:tracePt t="21522" x="2701925" y="1298575"/>
          <p14:tracePt t="21539" x="2689225" y="1270000"/>
          <p14:tracePt t="21555" x="2679700" y="1250950"/>
          <p14:tracePt t="21572" x="2663825" y="1238250"/>
          <p14:tracePt t="21588" x="2647950" y="1219200"/>
          <p14:tracePt t="21605" x="2638425" y="1209675"/>
          <p14:tracePt t="21622" x="2628900" y="1206500"/>
          <p14:tracePt t="21638" x="2628900" y="1200150"/>
          <p14:tracePt t="21686" x="2628900" y="1203325"/>
          <p14:tracePt t="21692" x="2628900" y="1206500"/>
          <p14:tracePt t="21705" x="2628900" y="1212850"/>
          <p14:tracePt t="21721" x="2628900" y="1231900"/>
          <p14:tracePt t="21738" x="2628900" y="1241425"/>
          <p14:tracePt t="21755" x="2628900" y="1263650"/>
          <p14:tracePt t="21772" x="2628900" y="1289050"/>
          <p14:tracePt t="21788" x="2628900" y="1298575"/>
          <p14:tracePt t="21805" x="2628900" y="1314450"/>
          <p14:tracePt t="21822" x="2628900" y="1339850"/>
          <p14:tracePt t="21838" x="2628900" y="1362075"/>
          <p14:tracePt t="21855" x="2628900" y="1393825"/>
          <p14:tracePt t="21872" x="2641600" y="1428750"/>
          <p14:tracePt t="21889" x="2654300" y="1466850"/>
          <p14:tracePt t="21905" x="2654300" y="1495425"/>
          <p14:tracePt t="21922" x="2673350" y="1558925"/>
          <p14:tracePt t="21938" x="2679700" y="1603375"/>
          <p14:tracePt t="21955" x="2692400" y="1647825"/>
          <p14:tracePt t="21972" x="2714625" y="1720850"/>
          <p14:tracePt t="21988" x="2720975" y="1803400"/>
          <p14:tracePt t="22005" x="2743200" y="1892300"/>
          <p14:tracePt t="22022" x="2743200" y="2041525"/>
          <p14:tracePt t="22039" x="2752725" y="2146300"/>
          <p14:tracePt t="22056" x="2768600" y="2289175"/>
          <p14:tracePt t="22072" x="2768600" y="2371725"/>
          <p14:tracePt t="22088" x="2768600" y="2454275"/>
          <p14:tracePt t="22105" x="2768600" y="2527300"/>
          <p14:tracePt t="22121" x="2774950" y="2632075"/>
          <p14:tracePt t="22138" x="2774950" y="2701925"/>
          <p14:tracePt t="22155" x="2774950" y="2771775"/>
          <p14:tracePt t="22172" x="2774950" y="2898775"/>
          <p14:tracePt t="22189" x="2774950" y="2981325"/>
          <p14:tracePt t="22206" x="2771775" y="3079750"/>
          <p14:tracePt t="22221" x="2771775" y="3130550"/>
          <p14:tracePt t="22239" x="2771775" y="3175000"/>
          <p14:tracePt t="22255" x="2771775" y="3260725"/>
          <p14:tracePt t="22272" x="2771775" y="3302000"/>
          <p14:tracePt t="22288" x="2765425" y="3346450"/>
          <p14:tracePt t="22306" x="2759075" y="3409950"/>
          <p14:tracePt t="22322" x="2752725" y="3454400"/>
          <p14:tracePt t="22339" x="2746375" y="3486150"/>
          <p14:tracePt t="22356" x="2746375" y="3524250"/>
          <p14:tracePt t="22371" x="2746375" y="3540125"/>
          <p14:tracePt t="22389" x="2746375" y="3549650"/>
          <p14:tracePt t="22406" x="2746375" y="3571875"/>
          <p14:tracePt t="22421" x="2736850" y="3575050"/>
          <p14:tracePt t="22456" x="2736850" y="3581400"/>
          <p14:tracePt t="22570" x="2736850" y="3578225"/>
          <p14:tracePt t="22577" x="2736850" y="3575050"/>
          <p14:tracePt t="22588" x="2736850" y="3565525"/>
          <p14:tracePt t="22605" x="2746375" y="3508375"/>
          <p14:tracePt t="22621" x="2752725" y="3463925"/>
          <p14:tracePt t="22639" x="2759075" y="3419475"/>
          <p14:tracePt t="22655" x="2771775" y="3362325"/>
          <p14:tracePt t="22671" x="2771775" y="3327400"/>
          <p14:tracePt t="22688" x="2771775" y="3282950"/>
          <p14:tracePt t="22705" x="2771775" y="3219450"/>
          <p14:tracePt t="22721" x="2771775" y="3190875"/>
          <p14:tracePt t="22738" x="2771775" y="3162300"/>
          <p14:tracePt t="22755" x="2771775" y="3133725"/>
          <p14:tracePt t="22771" x="2771775" y="3121025"/>
          <p14:tracePt t="22788" x="2771775" y="3111500"/>
          <p14:tracePt t="22805" x="2771775" y="3095625"/>
          <p14:tracePt t="22856" x="2771775" y="3089275"/>
          <p14:tracePt t="23112" x="2771775" y="3073400"/>
          <p14:tracePt t="23119" x="2771775" y="3057525"/>
          <p14:tracePt t="23126" x="2771775" y="3028950"/>
          <p14:tracePt t="23138" x="2771775" y="2987675"/>
          <p14:tracePt t="23155" x="2765425" y="2822575"/>
          <p14:tracePt t="23171" x="2759075" y="2740025"/>
          <p14:tracePt t="23205" x="2708275" y="2454275"/>
          <p14:tracePt t="23238" x="2657475" y="2260600"/>
          <p14:tracePt t="23255" x="2625725" y="2092325"/>
          <p14:tracePt t="23272" x="2609850" y="1997075"/>
          <p14:tracePt t="23288" x="2603500" y="1933575"/>
          <p14:tracePt t="23305" x="2603500" y="1847850"/>
          <p14:tracePt t="23321" x="2603500" y="1787525"/>
          <p14:tracePt t="23338" x="2603500" y="1730375"/>
          <p14:tracePt t="23355" x="2603500" y="1666875"/>
          <p14:tracePt t="23371" x="2590800" y="1622425"/>
          <p14:tracePt t="23388" x="2571750" y="1590675"/>
          <p14:tracePt t="23405" x="2552700" y="1549400"/>
          <p14:tracePt t="23421" x="2540000" y="1524000"/>
          <p14:tracePt t="23438" x="2530475" y="1495425"/>
          <p14:tracePt t="23455" x="2524125" y="1460500"/>
          <p14:tracePt t="23471" x="2524125" y="1438275"/>
          <p14:tracePt t="23488" x="2524125" y="1428750"/>
          <p14:tracePt t="23505" x="2524125" y="1406525"/>
          <p14:tracePt t="23521" x="2524125" y="1393825"/>
          <p14:tracePt t="23539" x="2524125" y="1387475"/>
          <p14:tracePt t="24232" x="2524125" y="1393825"/>
          <p14:tracePt t="24239" x="2524125" y="1400175"/>
          <p14:tracePt t="24246" x="2524125" y="1403350"/>
          <p14:tracePt t="24260" x="2524125" y="1409700"/>
          <p14:tracePt t="25858" x="2597150" y="1416050"/>
          <p14:tracePt t="25864" x="2701925" y="1425575"/>
          <p14:tracePt t="25871" x="2803525" y="1425575"/>
          <p14:tracePt t="25888" x="3054350" y="1444625"/>
          <p14:tracePt t="25905" x="3327400" y="1466850"/>
          <p14:tracePt t="25921" x="3749675" y="1495425"/>
          <p14:tracePt t="25955" x="4276725" y="1517650"/>
          <p14:tracePt t="25957" x="4400550" y="1527175"/>
          <p14:tracePt t="25993" x="5105400" y="1631950"/>
          <p14:tracePt t="26006" x="5302250" y="1666875"/>
          <p14:tracePt t="26022" x="5435600" y="1711325"/>
          <p14:tracePt t="26038" x="5511800" y="1736725"/>
          <p14:tracePt t="26054" x="5556250" y="1749425"/>
          <p14:tracePt t="26071" x="5603875" y="1749425"/>
          <p14:tracePt t="26088" x="5626100" y="1749425"/>
          <p14:tracePt t="26105" x="5641975" y="1739900"/>
          <p14:tracePt t="26121" x="5664200" y="1724025"/>
          <p14:tracePt t="26138" x="5673725" y="1714500"/>
          <p14:tracePt t="26154" x="5683250" y="1698625"/>
          <p14:tracePt t="26171" x="5699125" y="1673225"/>
          <p14:tracePt t="26188" x="5699125" y="1635125"/>
          <p14:tracePt t="26204" x="5699125" y="1600200"/>
          <p14:tracePt t="26221" x="5680075" y="1508125"/>
          <p14:tracePt t="26238" x="5638800" y="1428750"/>
          <p14:tracePt t="26255" x="5575300" y="1346200"/>
          <p14:tracePt t="26271" x="5368925" y="1143000"/>
          <p14:tracePt t="26288" x="5181600" y="984250"/>
          <p14:tracePt t="26306" x="4905375" y="803275"/>
          <p14:tracePt t="26322" x="4772025" y="730250"/>
          <p14:tracePt t="26339" x="4714875" y="701675"/>
          <p14:tracePt t="26354" x="4667250" y="688975"/>
          <p14:tracePt t="26372" x="4625975" y="695325"/>
          <p14:tracePt t="26388" x="4610100" y="708025"/>
          <p14:tracePt t="26406" x="4568825" y="730250"/>
          <p14:tracePt t="26421" x="4533900" y="777875"/>
          <p14:tracePt t="26438" x="4470400" y="850900"/>
          <p14:tracePt t="26454" x="4394200" y="936625"/>
          <p14:tracePt t="26456" x="4362450" y="965200"/>
          <p14:tracePt t="26471" x="4289425" y="1038225"/>
          <p14:tracePt t="26488" x="4206875" y="1114425"/>
          <p14:tracePt t="26504" x="4124325" y="1190625"/>
          <p14:tracePt t="26521" x="4010025" y="1279525"/>
          <p14:tracePt t="26538" x="3949700" y="1330325"/>
          <p14:tracePt t="26555" x="3873500" y="1422400"/>
          <p14:tracePt t="26571" x="3800475" y="1495425"/>
          <p14:tracePt t="26588" x="3733800" y="1587500"/>
          <p14:tracePt t="26605" x="3654425" y="1708150"/>
          <p14:tracePt t="26621" x="3616325" y="1778000"/>
          <p14:tracePt t="26638" x="3587750" y="1835150"/>
          <p14:tracePt t="26655" x="3546475" y="1901825"/>
          <p14:tracePt t="26671" x="3533775" y="1952625"/>
          <p14:tracePt t="26688" x="3527425" y="2016125"/>
          <p14:tracePt t="26705" x="3527425" y="2101850"/>
          <p14:tracePt t="26721" x="3536950" y="2165350"/>
          <p14:tracePt t="26738" x="3556000" y="2209800"/>
          <p14:tracePt t="26755" x="3622675" y="2289175"/>
          <p14:tracePt t="26771" x="3695700" y="2365375"/>
          <p14:tracePt t="26788" x="3797300" y="2422525"/>
          <p14:tracePt t="26805" x="3962400" y="2508250"/>
          <p14:tracePt t="26821" x="4051300" y="2549525"/>
          <p14:tracePt t="26838" x="4140200" y="2581275"/>
          <p14:tracePt t="26855" x="4321175" y="2632075"/>
          <p14:tracePt t="26871" x="4451350" y="2660650"/>
          <p14:tracePt t="26888" x="4591050" y="2676525"/>
          <p14:tracePt t="26904" x="4813300" y="2711450"/>
          <p14:tracePt t="26921" x="4949825" y="2711450"/>
          <p14:tracePt t="26938" x="5057775" y="2698750"/>
          <p14:tracePt t="26954" x="5248275" y="2657475"/>
          <p14:tracePt t="26971" x="5368925" y="2613025"/>
          <p14:tracePt t="26988" x="5480050" y="2562225"/>
          <p14:tracePt t="27005" x="5664200" y="2492375"/>
          <p14:tracePt t="27021" x="5794375" y="2463800"/>
          <p14:tracePt t="27038" x="5880100" y="2451100"/>
          <p14:tracePt t="27055" x="6003925" y="2419350"/>
          <p14:tracePt t="27071" x="6108700" y="2403475"/>
          <p14:tracePt t="27088" x="6194425" y="2387600"/>
          <p14:tracePt t="27104" x="6299200" y="2349500"/>
          <p14:tracePt t="27121" x="6365875" y="2320925"/>
          <p14:tracePt t="27138" x="6435725" y="2282825"/>
          <p14:tracePt t="27154" x="6508750" y="2241550"/>
          <p14:tracePt t="27171" x="6556375" y="2206625"/>
          <p14:tracePt t="27188" x="6575425" y="2197100"/>
          <p14:tracePt t="27205" x="6597650" y="2139950"/>
          <p14:tracePt t="27222" x="6604000" y="2101850"/>
          <p14:tracePt t="27239" x="6594475" y="2051050"/>
          <p14:tracePt t="27257" x="6521450" y="1920875"/>
          <p14:tracePt t="27271" x="6483350" y="1841500"/>
          <p14:tracePt t="27288" x="6445250" y="1771650"/>
          <p14:tracePt t="27304" x="6394450" y="1685925"/>
          <p14:tracePt t="27321" x="6343650" y="1635125"/>
          <p14:tracePt t="27338" x="6283325" y="1590675"/>
          <p14:tracePt t="27354" x="6181725" y="1504950"/>
          <p14:tracePt t="27371" x="6108700" y="1438275"/>
          <p14:tracePt t="27389" x="6048375" y="1387475"/>
          <p14:tracePt t="27404" x="5975350" y="1314450"/>
          <p14:tracePt t="27421" x="5937250" y="1289050"/>
          <p14:tracePt t="27438" x="5892800" y="1257300"/>
          <p14:tracePt t="27454" x="5826125" y="1216025"/>
          <p14:tracePt t="27471" x="5778500" y="1196975"/>
          <p14:tracePt t="27487" x="5749925" y="1184275"/>
          <p14:tracePt t="27504" x="5692775" y="1158875"/>
          <p14:tracePt t="27521" x="5645150" y="1133475"/>
          <p14:tracePt t="27538" x="5578475" y="1101725"/>
          <p14:tracePt t="27554" x="5448300" y="1047750"/>
          <p14:tracePt t="27571" x="5362575" y="1016000"/>
          <p14:tracePt t="27589" x="5248275" y="993775"/>
          <p14:tracePt t="27604" x="5162550" y="968375"/>
          <p14:tracePt t="27621" x="5080000" y="968375"/>
          <p14:tracePt t="27638" x="5019675" y="968375"/>
          <p14:tracePt t="27654" x="4921250" y="987425"/>
          <p14:tracePt t="27671" x="4813300" y="1003300"/>
          <p14:tracePt t="27688" x="4705350" y="1022350"/>
          <p14:tracePt t="27705" x="4549775" y="1054100"/>
          <p14:tracePt t="27721" x="4473575" y="1076325"/>
          <p14:tracePt t="27739" x="4371975" y="1108075"/>
          <p14:tracePt t="27754" x="4318000" y="1120775"/>
          <p14:tracePt t="27771" x="4260850" y="1149350"/>
          <p14:tracePt t="27788" x="4203700" y="1168400"/>
          <p14:tracePt t="27805" x="4178300" y="1193800"/>
          <p14:tracePt t="27822" x="4146550" y="1225550"/>
          <p14:tracePt t="27839" x="4102100" y="1276350"/>
          <p14:tracePt t="27854" x="4060825" y="1317625"/>
          <p14:tracePt t="27871" x="4016375" y="1368425"/>
          <p14:tracePt t="27888" x="3959225" y="1444625"/>
          <p14:tracePt t="27905" x="3930650" y="1511300"/>
          <p14:tracePt t="27921" x="3898900" y="1577975"/>
          <p14:tracePt t="27938" x="3860800" y="1714500"/>
          <p14:tracePt t="27954" x="3844925" y="1790700"/>
          <p14:tracePt t="27971" x="3838575" y="1873250"/>
          <p14:tracePt t="27988" x="3838575" y="1981200"/>
          <p14:tracePt t="28004" x="3838575" y="2041525"/>
          <p14:tracePt t="28021" x="3838575" y="2092325"/>
          <p14:tracePt t="28038" x="3854450" y="2165350"/>
          <p14:tracePt t="28055" x="3889375" y="2222500"/>
          <p14:tracePt t="28071" x="3937000" y="2301875"/>
          <p14:tracePt t="28088" x="4019550" y="2425700"/>
          <p14:tracePt t="28104" x="4073525" y="2495550"/>
          <p14:tracePt t="28121" x="4102100" y="2552700"/>
          <p14:tracePt t="28138" x="4146550" y="2613025"/>
          <p14:tracePt t="28154" x="4165600" y="2638425"/>
          <p14:tracePt t="28171" x="4197350" y="2670175"/>
          <p14:tracePt t="28188" x="4254500" y="2689225"/>
          <p14:tracePt t="28205" x="4292600" y="2695575"/>
          <p14:tracePt t="28221" x="4337050" y="2695575"/>
          <p14:tracePt t="28238" x="4391025" y="2692400"/>
          <p14:tracePt t="28255" x="4422775" y="2679700"/>
          <p14:tracePt t="28272" x="4438650" y="2673350"/>
          <p14:tracePt t="28288" x="4451350" y="2673350"/>
          <p14:tracePt t="28304" x="4457700" y="2673350"/>
          <p14:tracePt t="28624" x="4346575" y="2695575"/>
          <p14:tracePt t="28631" x="4216400" y="2714625"/>
          <p14:tracePt t="28639" x="4098925" y="2733675"/>
          <p14:tracePt t="28654" x="3870325" y="2762250"/>
          <p14:tracePt t="28671" x="3641725" y="2781300"/>
          <p14:tracePt t="28689" x="3314700" y="2781300"/>
          <p14:tracePt t="28721" x="2949575" y="2781300"/>
          <p14:tracePt t="28754" x="2682875" y="2790825"/>
          <p14:tracePt t="28771" x="2628900" y="2790825"/>
          <p14:tracePt t="28788" x="2590800" y="2790825"/>
          <p14:tracePt t="28804" x="2568575" y="2790825"/>
          <p14:tracePt t="28821" x="2555875" y="2790825"/>
          <p14:tracePt t="28837" x="2543175" y="2790825"/>
          <p14:tracePt t="28854" x="2527300" y="2790825"/>
          <p14:tracePt t="28871" x="2517775" y="2790825"/>
          <p14:tracePt t="28888" x="2501900" y="2794000"/>
          <p14:tracePt t="28904" x="2473325" y="2800350"/>
          <p14:tracePt t="28921" x="2451100" y="2806700"/>
          <p14:tracePt t="28938" x="2409825" y="2813050"/>
          <p14:tracePt t="28954" x="2381250" y="2813050"/>
          <p14:tracePt t="28971" x="2343150" y="2825750"/>
          <p14:tracePt t="28988" x="2295525" y="2825750"/>
          <p14:tracePt t="29004" x="2266950" y="2825750"/>
          <p14:tracePt t="29022" x="2219325" y="2825750"/>
          <p14:tracePt t="29037" x="2197100" y="2825750"/>
          <p14:tracePt t="29054" x="2168525" y="2825750"/>
          <p14:tracePt t="29072" x="2152650" y="2825750"/>
          <p14:tracePt t="29088" x="2143125" y="2825750"/>
          <p14:tracePt t="29104" x="2127250" y="2825750"/>
          <p14:tracePt t="29122" x="2124075" y="2825750"/>
          <p14:tracePt t="29358" x="2136775" y="2825750"/>
          <p14:tracePt t="29365" x="2155825" y="2825750"/>
          <p14:tracePt t="29372" x="2181225" y="2825750"/>
          <p14:tracePt t="29387" x="2216150" y="2825750"/>
          <p14:tracePt t="29404" x="2260600" y="2825750"/>
          <p14:tracePt t="29421" x="2324100" y="2825750"/>
          <p14:tracePt t="29437" x="2381250" y="2825750"/>
          <p14:tracePt t="29454" x="2441575" y="2825750"/>
          <p14:tracePt t="29472" x="2543175" y="2813050"/>
          <p14:tracePt t="29487" x="2597150" y="2800350"/>
          <p14:tracePt t="29504" x="2625725" y="2787650"/>
          <p14:tracePt t="29521" x="2663825" y="2771775"/>
          <p14:tracePt t="29537" x="2676525" y="2765425"/>
          <p14:tracePt t="29554" x="2705100" y="2765425"/>
          <p14:tracePt t="29572" x="2752725" y="2765425"/>
          <p14:tracePt t="29587" x="2774950" y="2765425"/>
          <p14:tracePt t="29604" x="2797175" y="2765425"/>
          <p14:tracePt t="29621" x="2832100" y="2765425"/>
          <p14:tracePt t="29638" x="2844800" y="2765425"/>
          <p14:tracePt t="29655" x="2867025" y="2765425"/>
          <p14:tracePt t="29671" x="2921000" y="2765425"/>
          <p14:tracePt t="29687" x="2968625" y="2768600"/>
          <p14:tracePt t="29704" x="3073400" y="2784475"/>
          <p14:tracePt t="29721" x="3273425" y="2809875"/>
          <p14:tracePt t="29738" x="3390900" y="2825750"/>
          <p14:tracePt t="29754" x="3489325" y="2851150"/>
          <p14:tracePt t="29771" x="3654425" y="2876550"/>
          <p14:tracePt t="29788" x="3771900" y="2886075"/>
          <p14:tracePt t="29804" x="3863975" y="2886075"/>
          <p14:tracePt t="29821" x="4127500" y="2895600"/>
          <p14:tracePt t="29838" x="4311650" y="2911475"/>
          <p14:tracePt t="29854" x="4521200" y="2949575"/>
          <p14:tracePt t="29871" x="4775200" y="3003550"/>
          <p14:tracePt t="29888" x="4918075" y="3051175"/>
          <p14:tracePt t="29904" x="5051425" y="3086100"/>
          <p14:tracePt t="29921" x="5207000" y="3127375"/>
          <p14:tracePt t="29938" x="5311775" y="3127375"/>
          <p14:tracePt t="29955" x="5451475" y="3127375"/>
          <p14:tracePt t="29971" x="5645150" y="3127375"/>
          <p14:tracePt t="29990" x="5737225" y="3127375"/>
          <p14:tracePt t="30005" x="5810250" y="3133725"/>
          <p14:tracePt t="30007" x="5848350" y="3140075"/>
          <p14:tracePt t="30021" x="5886450" y="3146425"/>
          <p14:tracePt t="30038" x="5915025" y="3146425"/>
          <p14:tracePt t="30054" x="5924550" y="3146425"/>
          <p14:tracePt t="30071" x="5949950" y="3146425"/>
          <p14:tracePt t="30088" x="5965825" y="3146425"/>
          <p14:tracePt t="30104" x="5988050" y="3146425"/>
          <p14:tracePt t="30121" x="6035675" y="3146425"/>
          <p14:tracePt t="30138" x="6073775" y="3152775"/>
          <p14:tracePt t="30154" x="6108700" y="3152775"/>
          <p14:tracePt t="30171" x="6149975" y="3152775"/>
          <p14:tracePt t="30188" x="6165850" y="3159125"/>
          <p14:tracePt t="30204" x="6181725" y="3159125"/>
          <p14:tracePt t="30221" x="6191250" y="3159125"/>
          <p14:tracePt t="30254" x="6188075" y="3159125"/>
          <p14:tracePt t="30271" x="6149975" y="3146425"/>
          <p14:tracePt t="30288" x="6042025" y="3095625"/>
          <p14:tracePt t="30304" x="5876925" y="3051175"/>
          <p14:tracePt t="30320" x="5737225" y="3041650"/>
          <p14:tracePt t="30338" x="5661025" y="3060700"/>
          <p14:tracePt t="30354" x="5600700" y="3114675"/>
          <p14:tracePt t="30371" x="5511800" y="3216275"/>
          <p14:tracePt t="30388" x="5467350" y="3286125"/>
          <p14:tracePt t="30404" x="5403850" y="3359150"/>
          <p14:tracePt t="30420" x="5241925" y="3508375"/>
          <p14:tracePt t="30438" x="5060950" y="3632200"/>
          <p14:tracePt t="30454" x="4870450" y="3740150"/>
          <p14:tracePt t="30471" x="4572000" y="3911600"/>
          <p14:tracePt t="30487" x="4384675" y="3987800"/>
          <p14:tracePt t="30506" x="4095750" y="4025900"/>
          <p14:tracePt t="30520" x="3911600" y="4019550"/>
          <p14:tracePt t="30538" x="3727450" y="3990975"/>
          <p14:tracePt t="30554" x="3549650" y="3933825"/>
          <p14:tracePt t="30571" x="3346450" y="3844925"/>
          <p14:tracePt t="30588" x="3190875" y="3781425"/>
          <p14:tracePt t="30605" x="2898775" y="3695700"/>
          <p14:tracePt t="30622" x="2619375" y="3667125"/>
          <p14:tracePt t="30638" x="2393950" y="3673475"/>
          <p14:tracePt t="30655" x="2105025" y="3717925"/>
          <p14:tracePt t="30671" x="1965325" y="3736975"/>
          <p14:tracePt t="30688" x="1879600" y="3743325"/>
          <p14:tracePt t="30705" x="1803400" y="3740150"/>
          <p14:tracePt t="30721" x="1755775" y="3727450"/>
          <p14:tracePt t="30737" x="1733550" y="3711575"/>
          <p14:tracePt t="30754" x="1692275" y="3692525"/>
          <p14:tracePt t="30771" x="1679575" y="3683000"/>
          <p14:tracePt t="30788" x="1670050" y="3673475"/>
          <p14:tracePt t="30804" x="1654175" y="3644900"/>
          <p14:tracePt t="30821" x="1663700" y="3622675"/>
          <p14:tracePt t="30838" x="1682750" y="3578225"/>
          <p14:tracePt t="30855" x="1733550" y="3492500"/>
          <p14:tracePt t="30871" x="1765300" y="3403600"/>
          <p14:tracePt t="30888" x="1793875" y="3336925"/>
          <p14:tracePt t="30904" x="1828800" y="3279775"/>
          <p14:tracePt t="30921" x="1838325" y="3254375"/>
          <p14:tracePt t="30938" x="1870075" y="3228975"/>
          <p14:tracePt t="30954" x="1955800" y="3187700"/>
          <p14:tracePt t="30970" x="2022475" y="3159125"/>
          <p14:tracePt t="30988" x="2085975" y="3143250"/>
          <p14:tracePt t="31004" x="2149475" y="3130550"/>
          <p14:tracePt t="31021" x="2187575" y="3130550"/>
          <p14:tracePt t="31038" x="2238375" y="3130550"/>
          <p14:tracePt t="31040" x="2282825" y="3130550"/>
          <p14:tracePt t="31054" x="2397125" y="3130550"/>
          <p14:tracePt t="31071" x="2536825" y="3146425"/>
          <p14:tracePt t="31087" x="2673350" y="3146425"/>
          <p14:tracePt t="31104" x="2870200" y="3146425"/>
          <p14:tracePt t="31121" x="2943225" y="3146425"/>
          <p14:tracePt t="31138" x="3009900" y="3146425"/>
          <p14:tracePt t="31154" x="3149600" y="3152775"/>
          <p14:tracePt t="31171" x="3276600" y="3162300"/>
          <p14:tracePt t="31187" x="3413125" y="3162300"/>
          <p14:tracePt t="31204" x="3711575" y="3171825"/>
          <p14:tracePt t="31221" x="3892550" y="3171825"/>
          <p14:tracePt t="31238" x="4041775" y="3165475"/>
          <p14:tracePt t="31254" x="4206875" y="3155950"/>
          <p14:tracePt t="31271" x="4270375" y="3143250"/>
          <p14:tracePt t="31287" x="4343400" y="3136900"/>
          <p14:tracePt t="31304" x="4524375" y="3136900"/>
          <p14:tracePt t="31321" x="4686300" y="3140075"/>
          <p14:tracePt t="31338" x="4937125" y="3181350"/>
          <p14:tracePt t="31354" x="5308600" y="3324225"/>
          <p14:tracePt t="31371" x="5584825" y="3435350"/>
          <p14:tracePt t="31388" x="5759450" y="3498850"/>
          <p14:tracePt t="31405" x="5962650" y="3562350"/>
          <p14:tracePt t="31421" x="6092825" y="3578225"/>
          <p14:tracePt t="31438" x="6232525" y="3587750"/>
          <p14:tracePt t="31454" x="6492875" y="3587750"/>
          <p14:tracePt t="31471" x="6689725" y="3606800"/>
          <p14:tracePt t="31488" x="6892925" y="3616325"/>
          <p14:tracePt t="31504" x="7146925" y="3622675"/>
          <p14:tracePt t="31521" x="7239000" y="3622675"/>
          <p14:tracePt t="31537" x="7331075" y="3622675"/>
          <p14:tracePt t="31554" x="7467600" y="3594100"/>
          <p14:tracePt t="31571" x="7531100" y="3581400"/>
          <p14:tracePt t="31587" x="7581900" y="3575050"/>
          <p14:tracePt t="31604" x="7654925" y="3575050"/>
          <p14:tracePt t="31621" x="7689850" y="3575050"/>
          <p14:tracePt t="31637" x="7743825" y="3578225"/>
          <p14:tracePt t="31654" x="7807325" y="3603625"/>
          <p14:tracePt t="31671" x="7851775" y="3616325"/>
          <p14:tracePt t="31687" x="7883525" y="3622675"/>
          <p14:tracePt t="31704" x="7924800" y="3632200"/>
          <p14:tracePt t="31721" x="7953375" y="3638550"/>
          <p14:tracePt t="31738" x="7985125" y="3651250"/>
          <p14:tracePt t="31754" x="8035925" y="3670300"/>
          <p14:tracePt t="31771" x="8064500" y="3683000"/>
          <p14:tracePt t="31787" x="8102600" y="3695700"/>
          <p14:tracePt t="31804" x="8124825" y="3705225"/>
          <p14:tracePt t="32973" x="8124825" y="3629025"/>
          <p14:tracePt t="32980" x="8121650" y="3536950"/>
          <p14:tracePt t="32988" x="8112125" y="3422650"/>
          <p14:tracePt t="33004" x="8067675" y="3108325"/>
          <p14:tracePt t="33021" x="7981950" y="2765425"/>
          <p14:tracePt t="33037" x="7737475" y="2114550"/>
          <p14:tracePt t="33062" x="7381875" y="1479550"/>
          <p14:tracePt t="33093" x="6889750" y="860425"/>
          <p14:tracePt t="33122" x="6470650" y="527050"/>
          <p14:tracePt t="33138" x="6378575" y="457200"/>
          <p14:tracePt t="33154" x="6302375" y="428625"/>
          <p14:tracePt t="33171" x="6235700" y="406400"/>
          <p14:tracePt t="33188" x="6115050" y="400050"/>
          <p14:tracePt t="33204" x="6013450" y="400050"/>
          <p14:tracePt t="33222" x="5861050" y="400050"/>
          <p14:tracePt t="33237" x="5734050" y="400050"/>
          <p14:tracePt t="33254" x="5619750" y="400050"/>
          <p14:tracePt t="33271" x="5527675" y="400050"/>
          <p14:tracePt t="33287" x="5375275" y="400050"/>
          <p14:tracePt t="33304" x="5260975" y="390525"/>
          <p14:tracePt t="33320" x="5143500" y="390525"/>
          <p14:tracePt t="33337" x="5016500" y="390525"/>
          <p14:tracePt t="33354" x="4921250" y="403225"/>
          <p14:tracePt t="33372" x="4826000" y="447675"/>
          <p14:tracePt t="33387" x="4784725" y="473075"/>
          <p14:tracePt t="33404" x="4759325" y="504825"/>
          <p14:tracePt t="33420" x="4727575" y="530225"/>
          <p14:tracePt t="33438" x="4654550" y="609600"/>
          <p14:tracePt t="33454" x="4581525" y="692150"/>
          <p14:tracePt t="33470" x="4486275" y="790575"/>
          <p14:tracePt t="33487" x="4356100" y="917575"/>
          <p14:tracePt t="33503" x="4292600" y="990600"/>
          <p14:tracePt t="33521" x="4225925" y="1069975"/>
          <p14:tracePt t="33537" x="4206875" y="1117600"/>
          <p14:tracePt t="33553" x="4187825" y="1155700"/>
          <p14:tracePt t="33570" x="4175125" y="1200150"/>
          <p14:tracePt t="33588" x="4162425" y="1263650"/>
          <p14:tracePt t="33604" x="4162425" y="1314450"/>
          <p14:tracePt t="33621" x="4162425" y="1393825"/>
          <p14:tracePt t="33637" x="4162425" y="1428750"/>
          <p14:tracePt t="33653" x="4162425" y="1482725"/>
          <p14:tracePt t="33671" x="4165600" y="1530350"/>
          <p14:tracePt t="33687" x="4165600" y="1552575"/>
          <p14:tracePt t="33704" x="4165600" y="1568450"/>
          <p14:tracePt t="33721" x="4165600" y="1581150"/>
          <p14:tracePt t="33737" x="4165600" y="1593850"/>
          <p14:tracePt t="33753" x="4165600" y="1603375"/>
          <p14:tracePt t="33815" x="4165600" y="1600200"/>
          <p14:tracePt t="33822" x="4165600" y="1597025"/>
          <p14:tracePt t="33829" x="4165600" y="1584325"/>
          <p14:tracePt t="33837" x="4165600" y="1574800"/>
          <p14:tracePt t="33854" x="4165600" y="1536700"/>
          <p14:tracePt t="33871" x="4165600" y="1504950"/>
          <p14:tracePt t="33887" x="4175125" y="1489075"/>
          <p14:tracePt t="33904" x="4191000" y="1476375"/>
          <p14:tracePt t="33921" x="4225925" y="1460500"/>
          <p14:tracePt t="33937" x="4248150" y="1447800"/>
          <p14:tracePt t="33953" x="4260850" y="1438275"/>
          <p14:tracePt t="33970" x="4270375" y="1431925"/>
          <p14:tracePt t="33987" x="4270375" y="1425575"/>
          <p14:tracePt t="34004" x="4270375" y="1416050"/>
          <p14:tracePt t="34021" x="4270375" y="1403350"/>
          <p14:tracePt t="34037" x="4267200" y="1387475"/>
          <p14:tracePt t="34054" x="4251325" y="1371600"/>
          <p14:tracePt t="34070" x="4210050" y="1352550"/>
          <p14:tracePt t="34088" x="4171950" y="1339850"/>
          <p14:tracePt t="34104" x="4127500" y="1320800"/>
          <p14:tracePt t="34120" x="4060825" y="1301750"/>
          <p14:tracePt t="34137" x="4032250" y="1289050"/>
          <p14:tracePt t="34153" x="4010025" y="1289050"/>
          <p14:tracePt t="34170" x="3981450" y="1289050"/>
          <p14:tracePt t="34188" x="3971925" y="1289050"/>
          <p14:tracePt t="34204" x="3962400" y="1289050"/>
          <p14:tracePt t="34220" x="3940175" y="1285875"/>
          <p14:tracePt t="34237" x="3940175" y="1270000"/>
          <p14:tracePt t="34254" x="3940175" y="1260475"/>
          <p14:tracePt t="34270" x="3952875" y="1244600"/>
          <p14:tracePt t="34287" x="3962400" y="1235075"/>
          <p14:tracePt t="34304" x="3971925" y="1225550"/>
          <p14:tracePt t="34320" x="3984625" y="1212850"/>
          <p14:tracePt t="34407" x="3984625" y="1209675"/>
          <p14:tracePt t="34413" x="3984625" y="1203325"/>
          <p14:tracePt t="34421" x="3984625" y="1200150"/>
          <p14:tracePt t="34437" x="3984625" y="1190625"/>
          <p14:tracePt t="34454" x="3984625" y="1184275"/>
          <p14:tracePt t="34542" x="3984625" y="1181100"/>
          <p14:tracePt t="34555" x="3987800" y="1174750"/>
          <p14:tracePt t="34563" x="3997325" y="1174750"/>
          <p14:tracePt t="34570" x="4003675" y="1162050"/>
          <p14:tracePt t="34587" x="4019550" y="1158875"/>
          <p14:tracePt t="34603" x="4041775" y="1158875"/>
          <p14:tracePt t="34620" x="4089400" y="1158875"/>
          <p14:tracePt t="34637" x="4140200" y="1158875"/>
          <p14:tracePt t="34654" x="4229100" y="1158875"/>
          <p14:tracePt t="34670" x="4391025" y="1158875"/>
          <p14:tracePt t="34687" x="4486275" y="1158875"/>
          <p14:tracePt t="34704" x="4556125" y="1158875"/>
          <p14:tracePt t="34720" x="4641850" y="1158875"/>
          <p14:tracePt t="34737" x="4679950" y="1158875"/>
          <p14:tracePt t="34754" x="4708525" y="1162050"/>
          <p14:tracePt t="34770" x="4730750" y="1177925"/>
          <p14:tracePt t="34787" x="4752975" y="1187450"/>
          <p14:tracePt t="34803" x="4762500" y="1196975"/>
          <p14:tracePt t="34820" x="4781550" y="1212850"/>
          <p14:tracePt t="34837" x="4791075" y="1228725"/>
          <p14:tracePt t="34854" x="4813300" y="1238250"/>
          <p14:tracePt t="34871" x="4848225" y="1257300"/>
          <p14:tracePt t="34888" x="4886325" y="1266825"/>
          <p14:tracePt t="34904" x="4933950" y="1295400"/>
          <p14:tracePt t="34920" x="5026025" y="1333500"/>
          <p14:tracePt t="34937" x="5105400" y="1362075"/>
          <p14:tracePt t="34955" x="5226050" y="1384300"/>
          <p14:tracePt t="34970" x="5302250" y="1400175"/>
          <p14:tracePt t="34987" x="5353050" y="1400175"/>
          <p14:tracePt t="35003" x="5413375" y="1400175"/>
          <p14:tracePt t="35021" x="5483225" y="1400175"/>
          <p14:tracePt t="35037" x="5534025" y="1397000"/>
          <p14:tracePt t="35053" x="5594350" y="1384300"/>
          <p14:tracePt t="35070" x="5670550" y="1374775"/>
          <p14:tracePt t="35088" x="5705475" y="1374775"/>
          <p14:tracePt t="35104" x="5740400" y="1368425"/>
          <p14:tracePt t="35121" x="5772150" y="1352550"/>
          <p14:tracePt t="35137" x="5794375" y="1339850"/>
          <p14:tracePt t="35154" x="5851525" y="1314450"/>
          <p14:tracePt t="35170" x="5899150" y="1279525"/>
          <p14:tracePt t="35187" x="5962650" y="1266825"/>
          <p14:tracePt t="35204" x="6064250" y="1244600"/>
          <p14:tracePt t="35220" x="6124575" y="1244600"/>
          <p14:tracePt t="35237" x="6175375" y="1244600"/>
          <p14:tracePt t="35254" x="6223000" y="1244600"/>
          <p14:tracePt t="35270" x="6245225" y="1244600"/>
          <p14:tracePt t="35287" x="6267450" y="1244600"/>
          <p14:tracePt t="35304" x="6302375" y="1231900"/>
          <p14:tracePt t="35320" x="6324600" y="1219200"/>
          <p14:tracePt t="35337" x="6353175" y="1216025"/>
          <p14:tracePt t="35354" x="6410325" y="1209675"/>
          <p14:tracePt t="35370" x="6432550" y="1209675"/>
          <p14:tracePt t="35387" x="6461125" y="1209675"/>
          <p14:tracePt t="35404" x="6486525" y="1209675"/>
          <p14:tracePt t="35421" x="6496050" y="1209675"/>
          <p14:tracePt t="35438" x="6511925" y="1203325"/>
          <p14:tracePt t="35454" x="6527800" y="1200150"/>
          <p14:tracePt t="35470" x="6537325" y="1200150"/>
          <p14:tracePt t="35488" x="6546850" y="1200150"/>
          <p14:tracePt t="35504" x="6565900" y="1200150"/>
          <p14:tracePt t="35520" x="6575425" y="1200150"/>
          <p14:tracePt t="35537" x="6581775" y="1200150"/>
          <p14:tracePt t="35819" x="6553200" y="1200150"/>
          <p14:tracePt t="35826" x="6527800" y="1200150"/>
          <p14:tracePt t="35837" x="6496050" y="1200150"/>
          <p14:tracePt t="35854" x="6397625" y="1200150"/>
          <p14:tracePt t="35871" x="6337300" y="1200150"/>
          <p14:tracePt t="35887" x="6286500" y="1200150"/>
          <p14:tracePt t="35903" x="6232525" y="1200150"/>
          <p14:tracePt t="35920" x="6210300" y="1200150"/>
          <p14:tracePt t="35937" x="6172200" y="1200150"/>
          <p14:tracePt t="35954" x="6111875" y="1203325"/>
          <p14:tracePt t="35971" x="6061075" y="1203325"/>
          <p14:tracePt t="35987" x="5997575" y="1209675"/>
          <p14:tracePt t="36003" x="5902325" y="1216025"/>
          <p14:tracePt t="36020" x="5867400" y="1216025"/>
          <p14:tracePt t="36037" x="5829300" y="1216025"/>
          <p14:tracePt t="36054" x="5797550" y="1216025"/>
          <p14:tracePt t="36070" x="5768975" y="1216025"/>
          <p14:tracePt t="36087" x="5740400" y="1216025"/>
          <p14:tracePt t="36104" x="5676900" y="1212850"/>
          <p14:tracePt t="36120" x="5632450" y="1206500"/>
          <p14:tracePt t="36137" x="5588000" y="1206500"/>
          <p14:tracePt t="36139" x="5575300" y="1206500"/>
          <p14:tracePt t="36153" x="5559425" y="1206500"/>
          <p14:tracePt t="36170" x="5546725" y="1206500"/>
          <p14:tracePt t="36188" x="5537200" y="1206500"/>
          <p14:tracePt t="36220" x="5543550" y="1206500"/>
          <p14:tracePt t="36237" x="5572125" y="1193800"/>
          <p14:tracePt t="36253" x="5641975" y="1174750"/>
          <p14:tracePt t="36270" x="5705475" y="1162050"/>
          <p14:tracePt t="36287" x="5788025" y="1146175"/>
          <p14:tracePt t="36303" x="5921375" y="1130300"/>
          <p14:tracePt t="36320" x="5994400" y="1123950"/>
          <p14:tracePt t="36337" x="6045200" y="1123950"/>
          <p14:tracePt t="36353" x="6108700" y="1123950"/>
          <p14:tracePt t="36370" x="6137275" y="1123950"/>
          <p14:tracePt t="36387" x="6146800" y="1123950"/>
          <p14:tracePt t="36404" x="6162675" y="1123950"/>
          <p14:tracePt t="36420" x="6178550" y="1123950"/>
          <p14:tracePt t="36438" x="6191250" y="1123950"/>
          <p14:tracePt t="36453" x="6200775" y="1123950"/>
          <p14:tracePt t="36470" x="6210300" y="1123950"/>
          <p14:tracePt t="36487" x="6223000" y="1123950"/>
          <p14:tracePt t="36504" x="6226175" y="1123950"/>
          <p14:tracePt t="36521" x="6232525" y="1123950"/>
          <p14:tracePt t="36538" x="6235700" y="1123950"/>
          <p14:tracePt t="36555" x="6245225" y="1123950"/>
          <p14:tracePt t="36571" x="6254750" y="1123950"/>
          <p14:tracePt t="36588" x="6276975" y="1123950"/>
          <p14:tracePt t="36603" x="6292850" y="1123950"/>
          <p14:tracePt t="36620" x="6302375" y="1123950"/>
          <p14:tracePt t="36638" x="6311900" y="1123950"/>
          <p14:tracePt t="36716" x="6321425" y="1123950"/>
          <p14:tracePt t="36723" x="6327775" y="1123950"/>
          <p14:tracePt t="36988" x="6330950" y="1123950"/>
          <p14:tracePt t="37002" x="6337300" y="1123950"/>
          <p14:tracePt t="38015" x="6305550" y="1146175"/>
          <p14:tracePt t="38021" x="6267450" y="1171575"/>
          <p14:tracePt t="38029" x="6203950" y="1206500"/>
          <p14:tracePt t="38037" x="6140450" y="1241425"/>
          <p14:tracePt t="38054" x="5997575" y="1314450"/>
          <p14:tracePt t="38071" x="5715000" y="1406525"/>
          <p14:tracePt t="38103" x="5394325" y="1498600"/>
          <p14:tracePt t="38137" x="5203825" y="1552575"/>
          <p14:tracePt t="38153" x="5172075" y="1558925"/>
          <p14:tracePt t="38171" x="5153025" y="1571625"/>
          <p14:tracePt t="38187" x="5140325" y="1571625"/>
          <p14:tracePt t="38203" x="5127625" y="1571625"/>
          <p14:tracePt t="38221" x="5111750" y="1574800"/>
          <p14:tracePt t="38237" x="5102225" y="1581150"/>
          <p14:tracePt t="38253" x="5092700" y="1581150"/>
          <p14:tracePt t="38271" x="5083175" y="1581150"/>
          <p14:tracePt t="38307" x="5076825" y="1581150"/>
          <p14:tracePt t="38342" x="5073650" y="1587500"/>
          <p14:tracePt t="38356" x="5067300" y="1590675"/>
          <p14:tracePt t="38364" x="5060950" y="1597025"/>
          <p14:tracePt t="38371" x="5057775" y="1600200"/>
          <p14:tracePt t="38387" x="5048250" y="1609725"/>
          <p14:tracePt t="38403" x="5032375" y="1625600"/>
          <p14:tracePt t="38420" x="4994275" y="1663700"/>
          <p14:tracePt t="38437" x="4962525" y="1695450"/>
          <p14:tracePt t="38453" x="4924425" y="1720850"/>
          <p14:tracePt t="38471" x="4826000" y="1787525"/>
          <p14:tracePt t="38487" x="4781550" y="1812925"/>
          <p14:tracePt t="38504" x="4752975" y="1828800"/>
          <p14:tracePt t="40153" x="4806950" y="1828800"/>
          <p14:tracePt t="40161" x="4876800" y="1822450"/>
          <p14:tracePt t="40170" x="4946650" y="1812925"/>
          <p14:tracePt t="40186" x="5099050" y="1797050"/>
          <p14:tracePt t="40203" x="5394325" y="1797050"/>
          <p14:tracePt t="40220" x="5521325" y="1803400"/>
          <p14:tracePt t="40253" x="5768975" y="1825625"/>
          <p14:tracePt t="40286" x="5851525" y="1838325"/>
          <p14:tracePt t="40303" x="5892800" y="1841500"/>
          <p14:tracePt t="40320" x="5930900" y="1847850"/>
          <p14:tracePt t="40336" x="5984875" y="1863725"/>
          <p14:tracePt t="40354" x="6073775" y="1876425"/>
          <p14:tracePt t="40370" x="6127750" y="1895475"/>
          <p14:tracePt t="40386" x="6165850" y="1901825"/>
          <p14:tracePt t="40404" x="6203950" y="1908175"/>
          <p14:tracePt t="40420" x="6216650" y="1908175"/>
          <p14:tracePt t="40436" x="6245225" y="1908175"/>
          <p14:tracePt t="40453" x="6276975" y="1908175"/>
          <p14:tracePt t="40470" x="6321425" y="1905000"/>
          <p14:tracePt t="40486" x="6365875" y="1892300"/>
          <p14:tracePt t="40503" x="6429375" y="1866900"/>
          <p14:tracePt t="40520" x="6454775" y="1860550"/>
          <p14:tracePt t="40537" x="6470650" y="1851025"/>
          <p14:tracePt t="40553" x="6489700" y="1835150"/>
          <p14:tracePt t="40570" x="6499225" y="1825625"/>
          <p14:tracePt t="40586" x="6511925" y="1797050"/>
          <p14:tracePt t="40603" x="6540500" y="1685925"/>
          <p14:tracePt t="40620" x="6550025" y="1612900"/>
          <p14:tracePt t="40637" x="6550025" y="1574800"/>
          <p14:tracePt t="40653" x="6550025" y="1520825"/>
          <p14:tracePt t="40670" x="6550025" y="1492250"/>
          <p14:tracePt t="40687" x="6550025" y="1482725"/>
          <p14:tracePt t="40704" x="6550025" y="1466850"/>
          <p14:tracePt t="40737" x="6550025" y="1450975"/>
          <p14:tracePt t="40753" x="6546850" y="1441450"/>
          <p14:tracePt t="40770" x="6530975" y="1431925"/>
          <p14:tracePt t="40788" x="6518275" y="1409700"/>
          <p14:tracePt t="40803" x="6505575" y="1387475"/>
          <p14:tracePt t="40820" x="6496050" y="1377950"/>
          <p14:tracePt t="40837" x="6483350" y="1362075"/>
          <p14:tracePt t="40853" x="6483350" y="1346200"/>
          <p14:tracePt t="40870" x="6483350" y="1343025"/>
          <p14:tracePt t="40888" x="6483350" y="1333500"/>
          <p14:tracePt t="40904" x="6483350" y="1323975"/>
          <p14:tracePt t="40920" x="6483350" y="1317625"/>
          <p14:tracePt t="40953" x="6483350" y="1314450"/>
          <p14:tracePt t="40987" x="6483350" y="1308100"/>
          <p14:tracePt t="41002" x="6483350" y="1298575"/>
          <p14:tracePt t="41009" x="6483350" y="1292225"/>
          <p14:tracePt t="41020" x="6483350" y="1289050"/>
          <p14:tracePt t="41037" x="6483350" y="1279525"/>
          <p14:tracePt t="41053" x="6480175" y="1279525"/>
          <p14:tracePt t="41101" x="6473825" y="1279525"/>
          <p14:tracePt t="41131" x="6470650" y="1279525"/>
          <p14:tracePt t="41144" x="6464300" y="1279525"/>
          <p14:tracePt t="41152" x="6461125" y="1279525"/>
          <p14:tracePt t="41159" x="6454775" y="1279525"/>
          <p14:tracePt t="41170" x="6451600" y="1279525"/>
          <p14:tracePt t="41187" x="6429375" y="1279525"/>
          <p14:tracePt t="41203" x="6419850" y="1279525"/>
          <p14:tracePt t="41220" x="6410325" y="1279525"/>
          <p14:tracePt t="41237" x="6397625" y="1279525"/>
          <p14:tracePt t="41253" x="6381750" y="1292225"/>
          <p14:tracePt t="41270" x="6372225" y="1295400"/>
          <p14:tracePt t="41287" x="6350000" y="1308100"/>
          <p14:tracePt t="41303" x="6321425" y="1308100"/>
          <p14:tracePt t="41320" x="6305550" y="1308100"/>
          <p14:tracePt t="41337" x="6280150" y="1308100"/>
          <p14:tracePt t="41353" x="6270625" y="1308100"/>
          <p14:tracePt t="41370" x="6261100" y="1308100"/>
          <p14:tracePt t="41386" x="6245225" y="1311275"/>
          <p14:tracePt t="41764" x="6235700" y="1311275"/>
          <p14:tracePt t="41964" x="6267450" y="1317625"/>
          <p14:tracePt t="41971" x="6296025" y="1333500"/>
          <p14:tracePt t="41978" x="6315075" y="1339850"/>
          <p14:tracePt t="41986" x="6340475" y="1346200"/>
          <p14:tracePt t="42003" x="6378575" y="1352550"/>
          <p14:tracePt t="42020" x="6407150" y="1352550"/>
          <p14:tracePt t="42053" x="6470650" y="1352550"/>
          <p14:tracePt t="42086" x="6505575" y="1352550"/>
          <p14:tracePt t="42104" x="6515100" y="1352550"/>
          <p14:tracePt t="42121" x="6518275" y="1352550"/>
          <p14:tracePt t="43540" x="6530975" y="1384300"/>
          <p14:tracePt t="43547" x="6550025" y="1444625"/>
          <p14:tracePt t="43554" x="6572250" y="1482725"/>
          <p14:tracePt t="43570" x="6613525" y="1571625"/>
          <p14:tracePt t="43587" x="6642100" y="1641475"/>
          <p14:tracePt t="43604" x="6686550" y="1717675"/>
          <p14:tracePt t="43636" x="6718300" y="1809750"/>
          <p14:tracePt t="43669" x="6756400" y="1895475"/>
          <p14:tracePt t="43686" x="6765925" y="1927225"/>
          <p14:tracePt t="43703" x="6765925" y="1943100"/>
          <p14:tracePt t="43720" x="6765925" y="1952625"/>
          <p14:tracePt t="43737" x="6765925" y="1955800"/>
          <p14:tracePt t="43797" x="6765925" y="1949450"/>
          <p14:tracePt t="43812" x="6765925" y="1946275"/>
          <p14:tracePt t="43819" x="6765925" y="1939925"/>
          <p14:tracePt t="43826" x="6765925" y="1933575"/>
          <p14:tracePt t="43840" x="6765925" y="1930400"/>
          <p14:tracePt t="43852" x="6765925" y="1920875"/>
          <p14:tracePt t="43870" x="6765925" y="1914525"/>
          <p14:tracePt t="43886" x="6765925" y="1911350"/>
          <p14:tracePt t="46080" x="6724650" y="1905000"/>
          <p14:tracePt t="46087" x="6667500" y="1905000"/>
          <p14:tracePt t="46103" x="6550025" y="1905000"/>
          <p14:tracePt t="46123" x="6308725" y="1908175"/>
          <p14:tracePt t="46136" x="6162675" y="1908175"/>
          <p14:tracePt t="46153" x="5988050" y="1917700"/>
          <p14:tracePt t="46186" x="5629275" y="1943100"/>
          <p14:tracePt t="46220" x="5448300" y="1974850"/>
          <p14:tracePt t="46236" x="5356225" y="2003425"/>
          <p14:tracePt t="46253" x="5292725" y="2019300"/>
          <p14:tracePt t="46269" x="5229225" y="2032000"/>
          <p14:tracePt t="46286" x="5159375" y="2038350"/>
          <p14:tracePt t="46303" x="5114925" y="2038350"/>
          <p14:tracePt t="46319" x="5092700" y="2038350"/>
          <p14:tracePt t="46336" x="5054600" y="2038350"/>
          <p14:tracePt t="46352" x="5038725" y="2038350"/>
          <p14:tracePt t="46369" x="5029200" y="2038350"/>
          <p14:tracePt t="46386" x="4987925" y="2038350"/>
          <p14:tracePt t="46403" x="4959350" y="2038350"/>
          <p14:tracePt t="46419" x="4937125" y="2035175"/>
          <p14:tracePt t="46436" x="4873625" y="2016125"/>
          <p14:tracePt t="46453" x="4829175" y="2003425"/>
          <p14:tracePt t="46469" x="4791075" y="1984375"/>
          <p14:tracePt t="46486" x="4746625" y="1965325"/>
          <p14:tracePt t="46502" x="4724400" y="1962150"/>
          <p14:tracePt t="46519" x="4695825" y="1962150"/>
          <p14:tracePt t="46536" x="4667250" y="1955800"/>
          <p14:tracePt t="46553" x="4654550" y="1955800"/>
          <p14:tracePt t="46569" x="4645025" y="1955800"/>
          <p14:tracePt t="46586" x="4629150" y="1955800"/>
          <p14:tracePt t="46603" x="4619625" y="1949450"/>
          <p14:tracePt t="46619" x="4603750" y="1949450"/>
          <p14:tracePt t="46635" x="4587875" y="1949450"/>
          <p14:tracePt t="46653" x="4578350" y="1949450"/>
          <p14:tracePt t="46670" x="4575175" y="1949450"/>
          <p14:tracePt t="46686" x="4568825" y="1949450"/>
          <p14:tracePt t="46771" x="4572000" y="1949450"/>
          <p14:tracePt t="46778" x="4575175" y="1949450"/>
          <p14:tracePt t="46786" x="4587875" y="1949450"/>
          <p14:tracePt t="46802" x="4632325" y="1958975"/>
          <p14:tracePt t="46820" x="4721225" y="1981200"/>
          <p14:tracePt t="46836" x="4787900" y="2003425"/>
          <p14:tracePt t="46852" x="4848225" y="2009775"/>
          <p14:tracePt t="46869" x="4886325" y="2009775"/>
          <p14:tracePt t="46886" x="4940300" y="2009775"/>
          <p14:tracePt t="46903" x="4972050" y="2006600"/>
          <p14:tracePt t="46920" x="5003800" y="2006600"/>
          <p14:tracePt t="46936" x="5019675" y="2006600"/>
          <p14:tracePt t="46952" x="5029200" y="2006600"/>
          <p14:tracePt t="46970" x="5045075" y="2006600"/>
          <p14:tracePt t="46986" x="5054600" y="2006600"/>
          <p14:tracePt t="47199" x="5054600" y="1997075"/>
          <p14:tracePt t="47212" x="5054600" y="1990725"/>
          <p14:tracePt t="47220" x="5054600" y="1987550"/>
          <p14:tracePt t="47236" x="5054600" y="1978025"/>
          <p14:tracePt t="47252" x="5054600" y="1965325"/>
          <p14:tracePt t="47269" x="5057775" y="1955800"/>
          <p14:tracePt t="47286" x="5057775" y="1952625"/>
          <p14:tracePt t="49759" x="5086350" y="1997075"/>
          <p14:tracePt t="49765" x="5121275" y="2060575"/>
          <p14:tracePt t="49772" x="5165725" y="2111375"/>
          <p14:tracePt t="49786" x="5222875" y="2193925"/>
          <p14:tracePt t="49802" x="5248275" y="2241550"/>
          <p14:tracePt t="49819" x="5260975" y="2270125"/>
          <p14:tracePt t="49852" x="5286375" y="2301875"/>
          <p14:tracePt t="49886" x="5311775" y="2333625"/>
          <p14:tracePt t="49902" x="5318125" y="2336800"/>
          <p14:tracePt t="49919" x="5321300" y="2336800"/>
          <p14:tracePt t="49937" x="5334000" y="2336800"/>
          <p14:tracePt t="50030" x="5324475" y="2336800"/>
          <p14:tracePt t="50036" x="5321300" y="2336800"/>
          <p14:tracePt t="50044" x="5314950" y="2336800"/>
          <p14:tracePt t="50052" x="5308600" y="2336800"/>
          <p14:tracePt t="50069" x="5280025" y="2336800"/>
          <p14:tracePt t="50086" x="5191125" y="2327275"/>
          <p14:tracePt t="50102" x="5127625" y="2314575"/>
          <p14:tracePt t="50119" x="5051425" y="2289175"/>
          <p14:tracePt t="50135" x="4953000" y="2276475"/>
          <p14:tracePt t="50152" x="4892675" y="2276475"/>
          <p14:tracePt t="50169" x="4848225" y="2276475"/>
          <p14:tracePt t="50186" x="4784725" y="2286000"/>
          <p14:tracePt t="50203" x="4746625" y="2305050"/>
          <p14:tracePt t="50219" x="4711700" y="2311400"/>
          <p14:tracePt t="50235" x="4667250" y="2320925"/>
          <p14:tracePt t="50252" x="4645025" y="2333625"/>
          <p14:tracePt t="50269" x="4616450" y="2333625"/>
          <p14:tracePt t="50285" x="4594225" y="2339975"/>
          <p14:tracePt t="50302" x="4584700" y="2343150"/>
          <p14:tracePt t="50319" x="4568825" y="2355850"/>
          <p14:tracePt t="50335" x="4546600" y="2362200"/>
          <p14:tracePt t="50352" x="4537075" y="2362200"/>
          <p14:tracePt t="50369" x="4521200" y="2362200"/>
          <p14:tracePt t="50386" x="4502150" y="2362200"/>
          <p14:tracePt t="50402" x="4492625" y="2362200"/>
          <p14:tracePt t="50419" x="4483100" y="2349500"/>
          <p14:tracePt t="50435" x="4467225" y="2327275"/>
          <p14:tracePt t="50452" x="4454525" y="2305050"/>
          <p14:tracePt t="50469" x="4454525" y="2282825"/>
          <p14:tracePt t="50485" x="4454525" y="2266950"/>
          <p14:tracePt t="50502" x="4454525" y="2257425"/>
          <p14:tracePt t="50593" x="4454525" y="2254250"/>
          <p14:tracePt t="50630" x="4454525" y="2241550"/>
          <p14:tracePt t="50650" x="4460875" y="2241550"/>
          <p14:tracePt t="50656" x="4467225" y="2238375"/>
          <p14:tracePt t="50669" x="4476750" y="2232025"/>
          <p14:tracePt t="50686" x="4540250" y="2225675"/>
          <p14:tracePt t="50702" x="4622800" y="2225675"/>
          <p14:tracePt t="50719" x="4705350" y="2225675"/>
          <p14:tracePt t="50735" x="4902200" y="2225675"/>
          <p14:tracePt t="50752" x="5048250" y="2225675"/>
          <p14:tracePt t="50770" x="5200650" y="2241550"/>
          <p14:tracePt t="50785" x="5486400" y="2270125"/>
          <p14:tracePt t="50803" x="5683250" y="2279650"/>
          <p14:tracePt t="50819" x="5930900" y="2298700"/>
          <p14:tracePt t="50835" x="6207125" y="2324100"/>
          <p14:tracePt t="50852" x="6356350" y="2324100"/>
          <p14:tracePt t="50869" x="6496050" y="2324100"/>
          <p14:tracePt t="50886" x="6657975" y="2320925"/>
          <p14:tracePt t="50903" x="6819900" y="2311400"/>
          <p14:tracePt t="50919" x="6946900" y="2301875"/>
          <p14:tracePt t="50935" x="7185025" y="2301875"/>
          <p14:tracePt t="50952" x="7359650" y="2317750"/>
          <p14:tracePt t="50969" x="7486650" y="2327275"/>
          <p14:tracePt t="50986" x="7639050" y="2327275"/>
          <p14:tracePt t="51002" x="7718425" y="2327275"/>
          <p14:tracePt t="51019" x="7781925" y="2327275"/>
          <p14:tracePt t="51036" x="7861300" y="2317750"/>
          <p14:tracePt t="51052" x="7905750" y="2301875"/>
          <p14:tracePt t="51069" x="7953375" y="2276475"/>
          <p14:tracePt t="51085" x="8016875" y="2235200"/>
          <p14:tracePt t="51102" x="8058150" y="2209800"/>
          <p14:tracePt t="51119" x="8102600" y="2184400"/>
          <p14:tracePt t="51136" x="8153400" y="2165350"/>
          <p14:tracePt t="51152" x="8169275" y="2149475"/>
          <p14:tracePt t="51170" x="8185150" y="2133600"/>
          <p14:tracePt t="51186" x="8201025" y="2124075"/>
          <p14:tracePt t="51202" x="8204200" y="2124075"/>
          <p14:tracePt t="51284" x="8197850" y="2124075"/>
          <p14:tracePt t="51292" x="8188325" y="2124075"/>
          <p14:tracePt t="51302" x="8185150" y="2124075"/>
          <p14:tracePt t="51320" x="8150225" y="2124075"/>
          <p14:tracePt t="51336" x="8115300" y="2127250"/>
          <p14:tracePt t="51352" x="8089900" y="2136775"/>
          <p14:tracePt t="51369" x="8048625" y="2162175"/>
          <p14:tracePt t="51386" x="8010525" y="2174875"/>
          <p14:tracePt t="51402" x="7966075" y="2187575"/>
          <p14:tracePt t="51420" x="7810500" y="2212975"/>
          <p14:tracePt t="51436" x="7689850" y="2238375"/>
          <p14:tracePt t="51452" x="7585075" y="2254250"/>
          <p14:tracePt t="51469" x="7451725" y="2276475"/>
          <p14:tracePt t="51486" x="7404100" y="2289175"/>
          <p14:tracePt t="51502" x="7359650" y="2311400"/>
          <p14:tracePt t="51519" x="7280275" y="2311400"/>
          <p14:tracePt t="51535" x="7219950" y="2298700"/>
          <p14:tracePt t="51552" x="7134225" y="2282825"/>
          <p14:tracePt t="51569" x="7000875" y="2260600"/>
          <p14:tracePt t="51585" x="6937375" y="2244725"/>
          <p14:tracePt t="51602" x="6905625" y="2228850"/>
          <p14:tracePt t="51619" x="6877050" y="2216150"/>
          <p14:tracePt t="51635" x="6867525" y="2216150"/>
          <p14:tracePt t="51652" x="6861175" y="2216150"/>
          <p14:tracePt t="51712" x="6864350" y="2216150"/>
          <p14:tracePt t="51720" x="6867525" y="2216150"/>
          <p14:tracePt t="51726" x="6880225" y="2216150"/>
          <p14:tracePt t="51735" x="6905625" y="2216150"/>
          <p14:tracePt t="51752" x="6975475" y="2216150"/>
          <p14:tracePt t="51769" x="7159625" y="2216150"/>
          <p14:tracePt t="51785" x="7321550" y="2232025"/>
          <p14:tracePt t="51802" x="7439025" y="2257425"/>
          <p14:tracePt t="51819" x="7550150" y="2279650"/>
          <p14:tracePt t="51836" x="7588250" y="2292350"/>
          <p14:tracePt t="51852" x="7616825" y="2292350"/>
          <p14:tracePt t="51869" x="7632700" y="2292350"/>
          <p14:tracePt t="51885" x="7642225" y="2292350"/>
          <p14:tracePt t="51902" x="7648575" y="2292350"/>
          <p14:tracePt t="53075" x="7572375" y="2286000"/>
          <p14:tracePt t="53082" x="7458075" y="2286000"/>
          <p14:tracePt t="53089" x="7356475" y="2276475"/>
          <p14:tracePt t="53102" x="7127875" y="2276475"/>
          <p14:tracePt t="53118" x="6886575" y="2282825"/>
          <p14:tracePt t="53144" x="6530975" y="2324100"/>
          <p14:tracePt t="53168" x="6137275" y="2406650"/>
          <p14:tracePt t="53202" x="5768975" y="2505075"/>
          <p14:tracePt t="53220" x="5680075" y="2536825"/>
          <p14:tracePt t="53236" x="5610225" y="2574925"/>
          <p14:tracePt t="53252" x="5527675" y="2603500"/>
          <p14:tracePt t="53268" x="5483225" y="2616200"/>
          <p14:tracePt t="53285" x="5451475" y="2635250"/>
          <p14:tracePt t="53301" x="5394325" y="2647950"/>
          <p14:tracePt t="53319" x="5349875" y="2647950"/>
          <p14:tracePt t="53335" x="5321300" y="2647950"/>
          <p14:tracePt t="53352" x="5257800" y="2647950"/>
          <p14:tracePt t="53368" x="5216525" y="2647950"/>
          <p14:tracePt t="53385" x="5168900" y="2638425"/>
          <p14:tracePt t="53402" x="5070475" y="2616200"/>
          <p14:tracePt t="53419" x="4972050" y="2600325"/>
          <p14:tracePt t="53435" x="4845050" y="2600325"/>
          <p14:tracePt t="53452" x="4683125" y="2600325"/>
          <p14:tracePt t="53469" x="4603750" y="2600325"/>
          <p14:tracePt t="53485" x="4530725" y="2600325"/>
          <p14:tracePt t="53502" x="4448175" y="2600325"/>
          <p14:tracePt t="53519" x="4403725" y="2600325"/>
          <p14:tracePt t="53535" x="4365625" y="2600325"/>
          <p14:tracePt t="53552" x="4318000" y="2593975"/>
          <p14:tracePt t="53569" x="4279900" y="2587625"/>
          <p14:tracePt t="53585" x="4257675" y="2581275"/>
          <p14:tracePt t="53602" x="4210050" y="2581275"/>
          <p14:tracePt t="53619" x="4187825" y="2578100"/>
          <p14:tracePt t="53635" x="4159250" y="2578100"/>
          <p14:tracePt t="53652" x="4143375" y="2578100"/>
          <p14:tracePt t="53669" x="4133850" y="2578100"/>
          <p14:tracePt t="53685" x="4117975" y="2578100"/>
          <p14:tracePt t="53701" x="4114800" y="2578100"/>
          <p14:tracePt t="53780" x="4121150" y="2571750"/>
          <p14:tracePt t="53786" x="4130675" y="2565400"/>
          <p14:tracePt t="53794" x="4143375" y="2555875"/>
          <p14:tracePt t="53802" x="4156075" y="2549525"/>
          <p14:tracePt t="53819" x="4200525" y="2536825"/>
          <p14:tracePt t="53835" x="4238625" y="2524125"/>
          <p14:tracePt t="53851" x="4286250" y="2505075"/>
          <p14:tracePt t="53868" x="4318000" y="2492375"/>
          <p14:tracePt t="53885" x="4327525" y="2489200"/>
          <p14:tracePt t="53901" x="4343400" y="2489200"/>
          <p14:tracePt t="53918" x="4352925" y="2476500"/>
          <p14:tracePt t="53935" x="4371975" y="2466975"/>
          <p14:tracePt t="53951" x="4387850" y="2463800"/>
          <p14:tracePt t="53968" x="4397375" y="2463800"/>
          <p14:tracePt t="53986" x="4419600" y="2463800"/>
          <p14:tracePt t="54002" x="4429125" y="2463800"/>
          <p14:tracePt t="54019" x="4438650" y="2463800"/>
          <p14:tracePt t="54036" x="4451350" y="2457450"/>
          <p14:tracePt t="54052" x="4467225" y="2454275"/>
          <p14:tracePt t="54068" x="4476750" y="2435225"/>
          <p14:tracePt t="54085" x="4492625" y="2425700"/>
          <p14:tracePt t="54101" x="4556125" y="2413000"/>
          <p14:tracePt t="54119" x="4610100" y="2413000"/>
          <p14:tracePt t="54136" x="4670425" y="2413000"/>
          <p14:tracePt t="54152" x="4714875" y="2413000"/>
          <p14:tracePt t="54169" x="4752975" y="2416175"/>
          <p14:tracePt t="54186" x="4816475" y="2428875"/>
          <p14:tracePt t="54202" x="4886325" y="2435225"/>
          <p14:tracePt t="54218" x="4975225" y="2460625"/>
          <p14:tracePt t="54236" x="5083175" y="2466975"/>
          <p14:tracePt t="54252" x="5143500" y="2473325"/>
          <p14:tracePt t="54269" x="5203825" y="2473325"/>
          <p14:tracePt t="54286" x="5299075" y="2473325"/>
          <p14:tracePt t="54302" x="5359400" y="2479675"/>
          <p14:tracePt t="54318" x="5422900" y="2495550"/>
          <p14:tracePt t="54336" x="5511800" y="2514600"/>
          <p14:tracePt t="54352" x="5578475" y="2536825"/>
          <p14:tracePt t="54369" x="5632450" y="2549525"/>
          <p14:tracePt t="54386" x="5721350" y="2571750"/>
          <p14:tracePt t="54402" x="5784850" y="2578100"/>
          <p14:tracePt t="54419" x="5842000" y="2578100"/>
          <p14:tracePt t="54436" x="5994400" y="2578100"/>
          <p14:tracePt t="54452" x="6108700" y="2578100"/>
          <p14:tracePt t="54469" x="6191250" y="2578100"/>
          <p14:tracePt t="54485" x="6270625" y="2584450"/>
          <p14:tracePt t="54502" x="6308725" y="2584450"/>
          <p14:tracePt t="54518" x="6324600" y="2584450"/>
          <p14:tracePt t="54536" x="6343650" y="2584450"/>
          <p14:tracePt t="54551" x="6353175" y="2584450"/>
          <p14:tracePt t="54569" x="6375400" y="2578100"/>
          <p14:tracePt t="54586" x="6407150" y="2578100"/>
          <p14:tracePt t="54601" x="6423025" y="2578100"/>
          <p14:tracePt t="54618" x="6432550" y="2578100"/>
          <p14:tracePt t="54635" x="6454775" y="2578100"/>
          <p14:tracePt t="54651" x="6464300" y="2578100"/>
          <p14:tracePt t="54693" x="6467475" y="2578100"/>
          <p14:tracePt t="54707" x="6473825" y="2578100"/>
          <p14:tracePt t="54721" x="6477000" y="2578100"/>
          <p14:tracePt t="54735" x="6486525" y="2578100"/>
          <p14:tracePt t="54752" x="6502400" y="2578100"/>
          <p14:tracePt t="54768" x="6511925" y="2571750"/>
          <p14:tracePt t="54785" x="6527800" y="2559050"/>
          <p14:tracePt t="54802" x="6537325" y="2546350"/>
          <p14:tracePt t="54818" x="6553200" y="2530475"/>
          <p14:tracePt t="54835" x="6572250" y="2511425"/>
          <p14:tracePt t="54851" x="6604000" y="2492375"/>
          <p14:tracePt t="54868" x="6629400" y="2460625"/>
          <p14:tracePt t="54886" x="6673850" y="2422525"/>
          <p14:tracePt t="54901" x="6699250" y="2393950"/>
          <p14:tracePt t="54918" x="6718300" y="2362200"/>
          <p14:tracePt t="54935" x="6740525" y="2327275"/>
          <p14:tracePt t="54951" x="6740525" y="2301875"/>
          <p14:tracePt t="54968" x="6740525" y="2292350"/>
          <p14:tracePt t="54985" x="6734175" y="2279650"/>
          <p14:tracePt t="55001" x="6718300" y="2266950"/>
          <p14:tracePt t="55019" x="6702425" y="2251075"/>
          <p14:tracePt t="55035" x="6651625" y="2235200"/>
          <p14:tracePt t="55052" x="6588125" y="2212975"/>
          <p14:tracePt t="55068" x="6486525" y="2168525"/>
          <p14:tracePt t="55086" x="6353175" y="2146300"/>
          <p14:tracePt t="55102" x="6302375" y="2133600"/>
          <p14:tracePt t="55119" x="6248400" y="2133600"/>
          <p14:tracePt t="55135" x="6184900" y="2133600"/>
          <p14:tracePt t="55152" x="6134100" y="2133600"/>
          <p14:tracePt t="55168" x="6073775" y="2133600"/>
          <p14:tracePt t="55185" x="5988050" y="2127250"/>
          <p14:tracePt t="55202" x="5918200" y="2127250"/>
          <p14:tracePt t="55218" x="5845175" y="2127250"/>
          <p14:tracePt t="55235" x="5759450" y="2127250"/>
          <p14:tracePt t="55252" x="5715000" y="2130425"/>
          <p14:tracePt t="55268" x="5686425" y="2136775"/>
          <p14:tracePt t="55285" x="5651500" y="2152650"/>
          <p14:tracePt t="55302" x="5619750" y="2165350"/>
          <p14:tracePt t="55318" x="5588000" y="2184400"/>
          <p14:tracePt t="55335" x="5518150" y="2203450"/>
          <p14:tracePt t="55352" x="5461000" y="2222500"/>
          <p14:tracePt t="55368" x="5413375" y="2257425"/>
          <p14:tracePt t="55385" x="5356225" y="2289175"/>
          <p14:tracePt t="55401" x="5330825" y="2314575"/>
          <p14:tracePt t="55418" x="5308600" y="2327275"/>
          <p14:tracePt t="55435" x="5264150" y="2349500"/>
          <p14:tracePt t="55452" x="5232400" y="2374900"/>
          <p14:tracePt t="55468" x="5216525" y="2387600"/>
          <p14:tracePt t="55485" x="5203825" y="2400300"/>
          <p14:tracePt t="55501" x="5194300" y="2409825"/>
          <p14:tracePt t="55519" x="5172075" y="2425700"/>
          <p14:tracePt t="55535" x="5172075" y="2435225"/>
          <p14:tracePt t="55552" x="5172075" y="2444750"/>
          <p14:tracePt t="55568" x="5178425" y="2454275"/>
          <p14:tracePt t="55586" x="5241925" y="2498725"/>
          <p14:tracePt t="55601" x="5308600" y="2536825"/>
          <p14:tracePt t="55619" x="5403850" y="2581275"/>
          <p14:tracePt t="55635" x="5441950" y="2613025"/>
          <p14:tracePt t="55652" x="5499100" y="2641600"/>
          <p14:tracePt t="55668" x="5546725" y="2673350"/>
          <p14:tracePt t="55685" x="5613400" y="2701925"/>
          <p14:tracePt t="55701" x="5635625" y="2711450"/>
          <p14:tracePt t="55719" x="5683250" y="2717800"/>
          <p14:tracePt t="55735" x="5711825" y="2717800"/>
          <p14:tracePt t="55752" x="5756275" y="2717800"/>
          <p14:tracePt t="55769" x="5819775" y="2717800"/>
          <p14:tracePt t="55785" x="5870575" y="2717800"/>
          <p14:tracePt t="55802" x="5930900" y="2717800"/>
          <p14:tracePt t="55818" x="6016625" y="2717800"/>
          <p14:tracePt t="55834" x="6067425" y="2717800"/>
          <p14:tracePt t="55852" x="6105525" y="2717800"/>
          <p14:tracePt t="55869" x="6175375" y="2714625"/>
          <p14:tracePt t="55885" x="6232525" y="2701925"/>
          <p14:tracePt t="55902" x="6292850" y="2686050"/>
          <p14:tracePt t="55919" x="6369050" y="2660650"/>
          <p14:tracePt t="55935" x="6413500" y="2647950"/>
          <p14:tracePt t="55952" x="6435725" y="2635250"/>
          <p14:tracePt t="55969" x="6480175" y="2619375"/>
          <p14:tracePt t="55985" x="6489700" y="2603500"/>
          <p14:tracePt t="56002" x="6499225" y="2593975"/>
          <p14:tracePt t="56019" x="6518275" y="2578100"/>
          <p14:tracePt t="56036" x="6527800" y="2568575"/>
          <p14:tracePt t="56052" x="6546850" y="2549525"/>
          <p14:tracePt t="56069" x="6578600" y="2549525"/>
          <p14:tracePt t="56085" x="6591300" y="2549525"/>
          <p14:tracePt t="56102" x="6600825" y="2549525"/>
          <p14:tracePt t="56119" x="6613525" y="2549525"/>
          <p14:tracePt t="56170" x="6619875" y="2549525"/>
          <p14:tracePt t="56191" x="6623050" y="2549525"/>
          <p14:tracePt t="56212" x="6629400" y="2549525"/>
          <p14:tracePt t="56226" x="6635750" y="2549525"/>
          <p14:tracePt t="58879" x="6623050" y="2587625"/>
          <p14:tracePt t="58885" x="6597650" y="2647950"/>
          <p14:tracePt t="58893" x="6569075" y="2730500"/>
          <p14:tracePt t="58901" x="6534150" y="2803525"/>
          <p14:tracePt t="58918" x="6480175" y="2927350"/>
          <p14:tracePt t="58935" x="6397625" y="3079750"/>
          <p14:tracePt t="58968" x="6226175" y="3330575"/>
          <p14:tracePt t="59002" x="5981700" y="3657600"/>
          <p14:tracePt t="59020" x="5880100" y="3794125"/>
          <p14:tracePt t="59036" x="5746750" y="3975100"/>
          <p14:tracePt t="59051" x="5680075" y="4067175"/>
          <p14:tracePt t="59069" x="5603875" y="4140200"/>
          <p14:tracePt t="59085" x="5524500" y="4213225"/>
          <p14:tracePt t="59101" x="5464175" y="4251325"/>
          <p14:tracePt t="59118" x="5416550" y="4283075"/>
          <p14:tracePt t="59134" x="5359400" y="4308475"/>
          <p14:tracePt t="59151" x="5337175" y="4321175"/>
          <p14:tracePt t="59168" x="5305425" y="4333875"/>
          <p14:tracePt t="59185" x="5286375" y="4333875"/>
          <p14:tracePt t="59201" x="5276850" y="4333875"/>
          <p14:tracePt t="59218" x="5260975" y="4333875"/>
          <p14:tracePt t="59234" x="5245100" y="4333875"/>
          <p14:tracePt t="62230" x="5121275" y="4264025"/>
          <p14:tracePt t="62238" x="4879975" y="4165600"/>
          <p14:tracePt t="62256" x="4483100" y="4048125"/>
          <p14:tracePt t="62272" x="3905250" y="4010025"/>
          <p14:tracePt t="62289" x="3609975" y="4029075"/>
          <p14:tracePt t="62305" x="3340100" y="4070350"/>
          <p14:tracePt t="62318" x="3133725" y="4098925"/>
          <p14:tracePt t="62351" x="2708275" y="4111625"/>
          <p14:tracePt t="62384" x="2438400" y="4057650"/>
          <p14:tracePt t="62401" x="2292350" y="4025900"/>
          <p14:tracePt t="62418" x="2216150" y="3994150"/>
          <p14:tracePt t="62435" x="2139950" y="3971925"/>
          <p14:tracePt t="62451" x="2060575" y="3952875"/>
          <p14:tracePt t="62468" x="2019300" y="3927475"/>
          <p14:tracePt t="62484" x="1971675" y="3898900"/>
          <p14:tracePt t="62501" x="1905000" y="3838575"/>
          <p14:tracePt t="62518" x="1863725" y="3787775"/>
          <p14:tracePt t="62534" x="1822450" y="3749675"/>
          <p14:tracePt t="62551" x="1758950" y="3686175"/>
          <p14:tracePt t="62568" x="1711325" y="3641725"/>
          <p14:tracePt t="62584" x="1685925" y="3619500"/>
          <p14:tracePt t="62601" x="1635125" y="3575050"/>
          <p14:tracePt t="62618" x="1603375" y="3549650"/>
          <p14:tracePt t="62634" x="1577975" y="3508375"/>
          <p14:tracePt t="62651" x="1533525" y="3457575"/>
          <p14:tracePt t="62668" x="1504950" y="3419475"/>
          <p14:tracePt t="62685" x="1473200" y="3387725"/>
          <p14:tracePt t="62701" x="1438275" y="3349625"/>
          <p14:tracePt t="62718" x="1406525" y="3317875"/>
          <p14:tracePt t="62734" x="1381125" y="3295650"/>
          <p14:tracePt t="62751" x="1336675" y="3251200"/>
          <p14:tracePt t="62768" x="1314450" y="3225800"/>
          <p14:tracePt t="62784" x="1282700" y="3194050"/>
          <p14:tracePt t="62801" x="1244600" y="3162300"/>
          <p14:tracePt t="62818" x="1212850" y="3130550"/>
          <p14:tracePt t="62834" x="1190625" y="3121025"/>
          <p14:tracePt t="62851" x="1155700" y="3101975"/>
          <p14:tracePt t="62868" x="1143000" y="3092450"/>
          <p14:tracePt t="62884" x="1133475" y="3076575"/>
          <p14:tracePt t="62900" x="1114425" y="3067050"/>
          <p14:tracePt t="62918" x="1104900" y="3063875"/>
          <p14:tracePt t="62951" x="1104900" y="3057525"/>
          <p14:tracePt t="62968" x="1104900" y="3054350"/>
          <p14:tracePt t="62984" x="1104900" y="3048000"/>
          <p14:tracePt t="63001" x="1104900" y="3044825"/>
          <p14:tracePt t="63017" x="1104900" y="3028950"/>
          <p14:tracePt t="63034" x="1104900" y="3019425"/>
          <p14:tracePt t="63051" x="1104900" y="3009900"/>
          <p14:tracePt t="63068" x="1104900" y="3003550"/>
          <p14:tracePt t="63084" x="1104900" y="3000375"/>
          <p14:tracePt t="63101" x="1104900" y="2994025"/>
          <p14:tracePt t="63118" x="1111250" y="2994025"/>
          <p14:tracePt t="63136" x="1120775" y="2994025"/>
          <p14:tracePt t="63151" x="1130300" y="2994025"/>
          <p14:tracePt t="63168" x="1136650" y="2994025"/>
          <p14:tracePt t="63184" x="1146175" y="2994025"/>
          <p14:tracePt t="63201" x="1155700" y="2994025"/>
          <p14:tracePt t="63217" x="1171575" y="2994025"/>
          <p14:tracePt t="63234" x="1181100" y="2994025"/>
          <p14:tracePt t="63251" x="1206500" y="2994025"/>
          <p14:tracePt t="63268" x="1235075" y="2994025"/>
          <p14:tracePt t="63284" x="1266825" y="3003550"/>
          <p14:tracePt t="63301" x="1314450" y="3003550"/>
          <p14:tracePt t="63317" x="1343025" y="3009900"/>
          <p14:tracePt t="63334" x="1358900" y="3009900"/>
          <p14:tracePt t="63351" x="1374775" y="3009900"/>
          <p14:tracePt t="63368" x="1384300" y="3009900"/>
          <p14:tracePt t="63385" x="1403350" y="3009900"/>
          <p14:tracePt t="63401" x="1412875" y="3009900"/>
          <p14:tracePt t="63418" x="1428750" y="3006725"/>
          <p14:tracePt t="63434" x="1460500" y="3006725"/>
          <p14:tracePt t="63451" x="1492250" y="3006725"/>
          <p14:tracePt t="63468" x="1530350" y="3000375"/>
          <p14:tracePt t="63485" x="1600200" y="2981325"/>
          <p14:tracePt t="63501" x="1660525" y="2981325"/>
          <p14:tracePt t="63518" x="1724025" y="2974975"/>
          <p14:tracePt t="63535" x="1885950" y="2974975"/>
          <p14:tracePt t="63552" x="2009775" y="2974975"/>
          <p14:tracePt t="63568" x="2127250" y="2974975"/>
          <p14:tracePt t="63584" x="2298700" y="2974975"/>
          <p14:tracePt t="63601" x="2413000" y="2974975"/>
          <p14:tracePt t="63618" x="2517775" y="2974975"/>
          <p14:tracePt t="63634" x="2657475" y="2974975"/>
          <p14:tracePt t="63651" x="2797175" y="2974975"/>
          <p14:tracePt t="63668" x="2898775" y="2974975"/>
          <p14:tracePt t="63684" x="3060700" y="2974975"/>
          <p14:tracePt t="63701" x="3200400" y="2974975"/>
          <p14:tracePt t="63718" x="3292475" y="2974975"/>
          <p14:tracePt t="63734" x="3400425" y="2978150"/>
          <p14:tracePt t="63751" x="3460750" y="2978150"/>
          <p14:tracePt t="63768" x="3521075" y="2978150"/>
          <p14:tracePt t="63784" x="3616325" y="2978150"/>
          <p14:tracePt t="63801" x="3686175" y="2978150"/>
          <p14:tracePt t="63817" x="3736975" y="2978150"/>
          <p14:tracePt t="63834" x="3863975" y="2971800"/>
          <p14:tracePt t="63851" x="3956050" y="2971800"/>
          <p14:tracePt t="63868" x="4038600" y="2971800"/>
          <p14:tracePt t="63884" x="4137025" y="2990850"/>
          <p14:tracePt t="63901" x="4200525" y="3006725"/>
          <p14:tracePt t="63918" x="4286250" y="3019425"/>
          <p14:tracePt t="63934" x="4387850" y="3051175"/>
          <p14:tracePt t="63951" x="4448175" y="3070225"/>
          <p14:tracePt t="63968" x="4483100" y="3082925"/>
          <p14:tracePt t="63984" x="4511675" y="3095625"/>
          <p14:tracePt t="64001" x="4527550" y="3095625"/>
          <p14:tracePt t="64017" x="4537075" y="3095625"/>
          <p14:tracePt t="64034" x="4552950" y="3101975"/>
          <p14:tracePt t="64051" x="4562475" y="3101975"/>
          <p14:tracePt t="64068" x="4578350" y="3105150"/>
          <p14:tracePt t="64084" x="4597400" y="3111500"/>
          <p14:tracePt t="64101" x="4610100" y="3121025"/>
          <p14:tracePt t="64118" x="4619625" y="3127375"/>
          <p14:tracePt t="64134" x="4638675" y="3136900"/>
          <p14:tracePt t="64151" x="4648200" y="3143250"/>
          <p14:tracePt t="64169" x="4657725" y="3146425"/>
          <p14:tracePt t="64185" x="4679950" y="3162300"/>
          <p14:tracePt t="64201" x="4683125" y="3171825"/>
          <p14:tracePt t="64219" x="4689475" y="3178175"/>
          <p14:tracePt t="64291" x="4686300" y="3178175"/>
          <p14:tracePt t="64298" x="4683125" y="3178175"/>
          <p14:tracePt t="64305" x="4673600" y="3178175"/>
          <p14:tracePt t="64319" x="4667250" y="3178175"/>
          <p14:tracePt t="64334" x="4660900" y="3178175"/>
          <p14:tracePt t="64350" x="4651375" y="3178175"/>
          <p14:tracePt t="64368" x="4648200" y="3178175"/>
          <p14:tracePt t="64385" x="4638675" y="3178175"/>
          <p14:tracePt t="64401" x="4622800" y="3178175"/>
          <p14:tracePt t="64434" x="4606925" y="3178175"/>
          <p14:tracePt t="64451" x="4597400" y="3178175"/>
          <p14:tracePt t="64468" x="4587875" y="3178175"/>
          <p14:tracePt t="64484" x="4568825" y="3178175"/>
          <p14:tracePt t="64501" x="4546600" y="3178175"/>
          <p14:tracePt t="64519" x="4498975" y="3178175"/>
          <p14:tracePt t="64534" x="4464050" y="3178175"/>
          <p14:tracePt t="64551" x="4425950" y="3190875"/>
          <p14:tracePt t="64568" x="4381500" y="3203575"/>
          <p14:tracePt t="64584" x="4314825" y="3222625"/>
          <p14:tracePt t="64601" x="4270375" y="3241675"/>
          <p14:tracePt t="64618" x="4168775" y="3263900"/>
          <p14:tracePt t="64634" x="4086225" y="3279775"/>
          <p14:tracePt t="64651" x="3987800" y="3295650"/>
          <p14:tracePt t="64669" x="3743325" y="3340100"/>
          <p14:tracePt t="64684" x="3536950" y="3359150"/>
          <p14:tracePt t="64701" x="3235325" y="3359150"/>
          <p14:tracePt t="64718" x="2787650" y="3359150"/>
          <p14:tracePt t="64734" x="2473325" y="3368675"/>
          <p14:tracePt t="64751" x="2184400" y="3368675"/>
          <p14:tracePt t="64768" x="1876425" y="3387725"/>
          <p14:tracePt t="64785" x="1704975" y="3406775"/>
          <p14:tracePt t="64801" x="1555750" y="3406775"/>
          <p14:tracePt t="64818" x="1416050" y="3406775"/>
          <p14:tracePt t="64834" x="1330325" y="3394075"/>
          <p14:tracePt t="64851" x="1266825" y="3378200"/>
          <p14:tracePt t="64868" x="1196975" y="3359150"/>
          <p14:tracePt t="64884" x="1158875" y="3346450"/>
          <p14:tracePt t="64900" x="1127125" y="3327400"/>
          <p14:tracePt t="64918" x="1085850" y="3311525"/>
          <p14:tracePt t="64934" x="1060450" y="3298825"/>
          <p14:tracePt t="64951" x="1038225" y="3286125"/>
          <p14:tracePt t="64968" x="993775" y="3241675"/>
          <p14:tracePt t="64984" x="962025" y="3219450"/>
          <p14:tracePt t="65001" x="952500" y="3200400"/>
          <p14:tracePt t="65017" x="936625" y="3187700"/>
          <p14:tracePt t="65034" x="927100" y="3178175"/>
          <p14:tracePt t="65051" x="911225" y="3171825"/>
          <p14:tracePt t="65068" x="898525" y="3152775"/>
          <p14:tracePt t="65084" x="892175" y="3143250"/>
          <p14:tracePt t="65101" x="892175" y="3127375"/>
          <p14:tracePt t="65118" x="914400" y="3082925"/>
          <p14:tracePt t="65134" x="968375" y="3057525"/>
          <p14:tracePt t="65152" x="1038225" y="3019425"/>
          <p14:tracePt t="65168" x="1127125" y="3003550"/>
          <p14:tracePt t="65184" x="1171575" y="3003550"/>
          <p14:tracePt t="65200" x="1216025" y="3003550"/>
          <p14:tracePt t="65218" x="1285875" y="3019425"/>
          <p14:tracePt t="65234" x="1352550" y="3051175"/>
          <p14:tracePt t="65251" x="1431925" y="3089275"/>
          <p14:tracePt t="65268" x="1565275" y="3171825"/>
          <p14:tracePt t="65284" x="1666875" y="3232150"/>
          <p14:tracePt t="65301" x="1727200" y="3286125"/>
          <p14:tracePt t="65317" x="1844675" y="3340100"/>
          <p14:tracePt t="65334" x="1924050" y="3381375"/>
          <p14:tracePt t="65351" x="2000250" y="3409950"/>
          <p14:tracePt t="65368" x="2105025" y="3457575"/>
          <p14:tracePt t="65384" x="2171700" y="3479800"/>
          <p14:tracePt t="65401" x="2247900" y="3492500"/>
          <p14:tracePt t="65417" x="2320925" y="3502025"/>
          <p14:tracePt t="65434" x="2343150" y="3502025"/>
          <p14:tracePt t="65451" x="2352675" y="3502025"/>
          <p14:tracePt t="65467" x="2365375" y="3502025"/>
          <p14:tracePt t="65547" x="2359025" y="3498850"/>
          <p14:tracePt t="65553" x="2349500" y="3495675"/>
          <p14:tracePt t="65568" x="2311400" y="3476625"/>
          <p14:tracePt t="65584" x="2241550" y="3422650"/>
          <p14:tracePt t="65602" x="2171700" y="3375025"/>
          <p14:tracePt t="65618" x="2092325" y="3308350"/>
          <p14:tracePt t="65634" x="2066925" y="3286125"/>
          <p14:tracePt t="65651" x="2051050" y="3273425"/>
          <p14:tracePt t="65667" x="2032000" y="3263900"/>
          <p14:tracePt t="65684" x="2022475" y="3263900"/>
          <p14:tracePt t="65701" x="2012950" y="3263900"/>
          <p14:tracePt t="65717" x="1990725" y="3263900"/>
          <p14:tracePt t="65734" x="1981200" y="3263900"/>
          <p14:tracePt t="65751" x="1978025" y="3263900"/>
          <p14:tracePt t="65767" x="1978025" y="3270250"/>
          <p14:tracePt t="65784" x="1978025" y="3279775"/>
          <p14:tracePt t="65801" x="1978025" y="3295650"/>
          <p14:tracePt t="65817" x="1978025" y="3308350"/>
          <p14:tracePt t="65851" x="1978025" y="3314700"/>
          <p14:tracePt t="65931" x="1978025" y="3311525"/>
          <p14:tracePt t="65938" x="1978025" y="3308350"/>
          <p14:tracePt t="65950" x="1978025" y="3302000"/>
          <p14:tracePt t="65968" x="1978025" y="3276600"/>
          <p14:tracePt t="65984" x="1965325" y="3260725"/>
          <p14:tracePt t="66001" x="1955800" y="3244850"/>
          <p14:tracePt t="66017" x="1914525" y="3216275"/>
          <p14:tracePt t="66034" x="1892300" y="3203575"/>
          <p14:tracePt t="66051" x="1860550" y="3190875"/>
          <p14:tracePt t="66067" x="1844675" y="3171825"/>
          <p14:tracePt t="66084" x="1835150" y="3171825"/>
          <p14:tracePt t="66101" x="1822450" y="3171825"/>
          <p14:tracePt t="66118" x="1806575" y="3165475"/>
          <p14:tracePt t="66134" x="1797050" y="3155950"/>
          <p14:tracePt t="66150" x="1787525" y="3155950"/>
          <p14:tracePt t="66167" x="1787525" y="3152775"/>
          <p14:tracePt t="66202" x="1793875" y="3152775"/>
          <p14:tracePt t="66209" x="1797050" y="3152775"/>
          <p14:tracePt t="66217" x="1809750" y="3152775"/>
          <p14:tracePt t="66233" x="1838325" y="3152775"/>
          <p14:tracePt t="66251" x="1873250" y="3155950"/>
          <p14:tracePt t="66267" x="1901825" y="3165475"/>
          <p14:tracePt t="66284" x="1933575" y="3178175"/>
          <p14:tracePt t="66301" x="2006600" y="3206750"/>
          <p14:tracePt t="66318" x="2051050" y="3213100"/>
          <p14:tracePt t="66334" x="2085975" y="3219450"/>
          <p14:tracePt t="66351" x="2108200" y="3219450"/>
          <p14:tracePt t="66367" x="2117725" y="3219450"/>
          <p14:tracePt t="66384" x="2124075" y="3219450"/>
          <p14:tracePt t="66473" x="2120900" y="3219450"/>
          <p14:tracePt t="66480" x="2114550" y="3216275"/>
          <p14:tracePt t="66488" x="2111375" y="3213100"/>
          <p14:tracePt t="66502" x="2101850" y="3213100"/>
          <p14:tracePt t="66517" x="2079625" y="3206750"/>
          <p14:tracePt t="66533" x="2063750" y="3206750"/>
          <p14:tracePt t="66551" x="2051050" y="3206750"/>
          <p14:tracePt t="66567" x="2041525" y="3206750"/>
          <p14:tracePt t="66584" x="2025650" y="3206750"/>
          <p14:tracePt t="66602" x="2009775" y="3206750"/>
          <p14:tracePt t="66617" x="2000250" y="3206750"/>
          <p14:tracePt t="66634" x="1990725" y="3206750"/>
          <p14:tracePt t="66651" x="1971675" y="3206750"/>
          <p14:tracePt t="66667" x="1962150" y="3206750"/>
          <p14:tracePt t="66684" x="1955800" y="3206750"/>
          <p14:tracePt t="66795" x="1958975" y="3206750"/>
          <p14:tracePt t="66801" x="1962150" y="3206750"/>
          <p14:tracePt t="66815" x="1968500" y="3206750"/>
          <p14:tracePt t="66823" x="1971675" y="3206750"/>
          <p14:tracePt t="66844" x="1978025" y="3206750"/>
          <p14:tracePt t="67158" x="2025650" y="3216275"/>
          <p14:tracePt t="67165" x="2095500" y="3235325"/>
          <p14:tracePt t="67171" x="2165350" y="3244850"/>
          <p14:tracePt t="67183" x="2235200" y="3251200"/>
          <p14:tracePt t="67201" x="2365375" y="3251200"/>
          <p14:tracePt t="67217" x="2425700" y="3251200"/>
          <p14:tracePt t="67234" x="2470150" y="3248025"/>
          <p14:tracePt t="67251" x="2524125" y="3248025"/>
          <p14:tracePt t="67267" x="2568575" y="3248025"/>
          <p14:tracePt t="67284" x="2613025" y="3248025"/>
          <p14:tracePt t="67301" x="2682875" y="3248025"/>
          <p14:tracePt t="67317" x="2720975" y="3248025"/>
          <p14:tracePt t="67334" x="2736850" y="3248025"/>
          <p14:tracePt t="67350" x="2740025" y="3248025"/>
          <p14:tracePt t="67367" x="2740025" y="3244850"/>
          <p14:tracePt t="67384" x="2730500" y="3235325"/>
          <p14:tracePt t="67401" x="2714625" y="3219450"/>
          <p14:tracePt t="67418" x="2705100" y="3219450"/>
          <p14:tracePt t="67434" x="2689225" y="3219450"/>
          <p14:tracePt t="67451" x="2686050" y="3219450"/>
          <p14:tracePt t="67557" x="2686050" y="3216275"/>
          <p14:tracePt t="67564" x="2701925" y="3209925"/>
          <p14:tracePt t="67571" x="2730500" y="3203575"/>
          <p14:tracePt t="67584" x="2778125" y="3187700"/>
          <p14:tracePt t="67600" x="2959100" y="3133725"/>
          <p14:tracePt t="67617" x="3155950" y="3105150"/>
          <p14:tracePt t="67635" x="3384550" y="3098800"/>
          <p14:tracePt t="67650" x="3565525" y="3098800"/>
          <p14:tracePt t="67668" x="3740150" y="3111500"/>
          <p14:tracePt t="67684" x="3927475" y="3136900"/>
          <p14:tracePt t="67700" x="4048125" y="3162300"/>
          <p14:tracePt t="67717" x="4121150" y="3178175"/>
          <p14:tracePt t="67734" x="4178300" y="3184525"/>
          <p14:tracePt t="67751" x="4200525" y="3184525"/>
          <p14:tracePt t="67767" x="4210050" y="3184525"/>
          <p14:tracePt t="67784" x="4219575" y="3184525"/>
          <p14:tracePt t="67999" x="4295775" y="3184525"/>
          <p14:tracePt t="68006" x="4422775" y="3194050"/>
          <p14:tracePt t="68017" x="4524375" y="3213100"/>
          <p14:tracePt t="68034" x="4813300" y="3251200"/>
          <p14:tracePt t="68050" x="5022850" y="3289300"/>
          <p14:tracePt t="68067" x="5184775" y="3324225"/>
          <p14:tracePt t="68084" x="5464175" y="3390900"/>
          <p14:tracePt t="68100" x="5629275" y="3425825"/>
          <p14:tracePt t="68118" x="5762625" y="3470275"/>
          <p14:tracePt t="68134" x="5943600" y="3521075"/>
          <p14:tracePt t="68150" x="6026150" y="3536950"/>
          <p14:tracePt t="68167" x="6092825" y="3559175"/>
          <p14:tracePt t="68183" x="6172200" y="3565525"/>
          <p14:tracePt t="68200" x="6216650" y="3565525"/>
          <p14:tracePt t="68217" x="6248400" y="3565525"/>
          <p14:tracePt t="68234" x="6261100" y="3559175"/>
          <p14:tracePt t="68251" x="6270625" y="3559175"/>
          <p14:tracePt t="68267" x="6280150" y="3559175"/>
          <p14:tracePt t="68284" x="6302375" y="3559175"/>
          <p14:tracePt t="68320" x="6305550" y="3559175"/>
          <p14:tracePt t="68335" x="6311900" y="3549650"/>
          <p14:tracePt t="68351" x="6311900" y="3540125"/>
          <p14:tracePt t="68384" x="6311900" y="3533775"/>
          <p14:tracePt t="68412" x="6311900" y="3530600"/>
          <p14:tracePt t="68434" x="6311900" y="3524250"/>
          <p14:tracePt t="68440" x="6311900" y="3521075"/>
          <p14:tracePt t="68450" x="6311900" y="3514725"/>
          <p14:tracePt t="68467" x="6311900" y="3498850"/>
          <p14:tracePt t="68484" x="6311900" y="3486150"/>
          <p14:tracePt t="68527" x="6308725" y="3486150"/>
          <p14:tracePt t="68534" x="6305550" y="3486150"/>
          <p14:tracePt t="68550" x="6289675" y="3479800"/>
          <p14:tracePt t="68567" x="6280150" y="3476625"/>
          <p14:tracePt t="68583" x="6251575" y="3460750"/>
          <p14:tracePt t="68600" x="6219825" y="3441700"/>
          <p14:tracePt t="68617" x="6184900" y="3429000"/>
          <p14:tracePt t="68633" x="6064250" y="3406775"/>
          <p14:tracePt t="68650" x="5965825" y="3390900"/>
          <p14:tracePt t="68667" x="5838825" y="3390900"/>
          <p14:tracePt t="68683" x="5556250" y="3390900"/>
          <p14:tracePt t="68701" x="5311775" y="3397250"/>
          <p14:tracePt t="68718" x="4641850" y="3435350"/>
          <p14:tracePt t="68734" x="4111625" y="3492500"/>
          <p14:tracePt t="68751" x="3476625" y="3597275"/>
          <p14:tracePt t="68769" x="2679700" y="3768725"/>
          <p14:tracePt t="68785" x="2238375" y="3889375"/>
          <p14:tracePt t="68802" x="1914525" y="4019550"/>
          <p14:tracePt t="68818" x="1562100" y="4197350"/>
          <p14:tracePt t="68837" x="1371600" y="4292600"/>
          <p14:tracePt t="68852" x="1193800" y="4375150"/>
          <p14:tracePt t="68867" x="1038225" y="4432300"/>
          <p14:tracePt t="68883" x="876300" y="4498975"/>
          <p14:tracePt t="68900" x="831850" y="4511675"/>
          <p14:tracePt t="68918" x="781050" y="4537075"/>
          <p14:tracePt t="68933" x="771525" y="4537075"/>
          <p14:tracePt t="68950" x="755650" y="4537075"/>
          <p14:tracePt t="68967" x="749300" y="4537075"/>
          <p14:tracePt t="68983" x="749300" y="4514850"/>
          <p14:tracePt t="69001" x="739775" y="4483100"/>
          <p14:tracePt t="69018" x="717550" y="4384675"/>
          <p14:tracePt t="69033" x="711200" y="4333875"/>
          <p14:tracePt t="69050" x="714375" y="4273550"/>
          <p14:tracePt t="69068" x="733425" y="4191000"/>
          <p14:tracePt t="69084" x="762000" y="4124325"/>
          <p14:tracePt t="69100" x="819150" y="4054475"/>
          <p14:tracePt t="69117" x="914400" y="3959225"/>
          <p14:tracePt t="69133" x="965200" y="3908425"/>
          <p14:tracePt t="69150" x="1016000" y="3857625"/>
          <p14:tracePt t="69168" x="1073150" y="3819525"/>
          <p14:tracePt t="69184" x="1098550" y="3794125"/>
          <p14:tracePt t="69201" x="1120775" y="3768725"/>
          <p14:tracePt t="69218" x="1168400" y="3711575"/>
          <p14:tracePt t="69233" x="1187450" y="3667125"/>
          <p14:tracePt t="69250" x="1206500" y="3619500"/>
          <p14:tracePt t="69267" x="1206500" y="3587750"/>
          <p14:tracePt t="69283" x="1206500" y="3571875"/>
          <p14:tracePt t="69301" x="1206500" y="3562350"/>
          <p14:tracePt t="69317" x="1206500" y="3552825"/>
          <p14:tracePt t="69334" x="1206500" y="3546475"/>
          <p14:tracePt t="69350" x="1206500" y="3536950"/>
          <p14:tracePt t="69367" x="1187450" y="3517900"/>
          <p14:tracePt t="69383" x="1177925" y="3495675"/>
          <p14:tracePt t="69401" x="1165225" y="3457575"/>
          <p14:tracePt t="69417" x="1152525" y="3394075"/>
          <p14:tracePt t="69433" x="1152525" y="3355975"/>
          <p14:tracePt t="69450" x="1152525" y="3321050"/>
          <p14:tracePt t="69467" x="1152525" y="3279775"/>
          <p14:tracePt t="69483" x="1152525" y="3257550"/>
          <p14:tracePt t="69500" x="1136650" y="3241675"/>
          <p14:tracePt t="69517" x="1120775" y="3206750"/>
          <p14:tracePt t="69533" x="1108075" y="3197225"/>
          <p14:tracePt t="69550" x="1108075" y="3187700"/>
          <p14:tracePt t="69567" x="1108075" y="3168650"/>
          <p14:tracePt t="69601" x="1117600" y="3162300"/>
          <p14:tracePt t="69617" x="1130300" y="3162300"/>
          <p14:tracePt t="69633" x="1152525" y="3162300"/>
          <p14:tracePt t="69650" x="1168400" y="3162300"/>
          <p14:tracePt t="69667" x="1181100" y="3175000"/>
          <p14:tracePt t="69684" x="1200150" y="3194050"/>
          <p14:tracePt t="69700" x="1212850" y="3216275"/>
          <p14:tracePt t="69717" x="1231900" y="3295650"/>
          <p14:tracePt t="69733" x="1238250" y="3349625"/>
          <p14:tracePt t="69750" x="1250950" y="3397250"/>
          <p14:tracePt t="69767" x="1279525" y="3476625"/>
          <p14:tracePt t="69783" x="1279525" y="3536950"/>
          <p14:tracePt t="69800" x="1279525" y="3606800"/>
          <p14:tracePt t="69817" x="1279525" y="3692525"/>
          <p14:tracePt t="69833" x="1279525" y="3752850"/>
          <p14:tracePt t="69850" x="1279525" y="3803650"/>
          <p14:tracePt t="69867" x="1279525" y="3889375"/>
          <p14:tracePt t="69884" x="1276350" y="3933825"/>
          <p14:tracePt t="69900" x="1270000" y="3984625"/>
          <p14:tracePt t="69917" x="1250950" y="4051300"/>
          <p14:tracePt t="69933" x="1250950" y="4092575"/>
          <p14:tracePt t="69950" x="1250950" y="4130675"/>
          <p14:tracePt t="69967" x="1250950" y="4200525"/>
          <p14:tracePt t="69983" x="1254125" y="4260850"/>
          <p14:tracePt t="70000" x="1276350" y="4337050"/>
          <p14:tracePt t="70017" x="1308100" y="4460875"/>
          <p14:tracePt t="70033" x="1330325" y="4546600"/>
          <p14:tracePt t="70050" x="1355725" y="4635500"/>
          <p14:tracePt t="70067" x="1362075" y="4733925"/>
          <p14:tracePt t="70083" x="1362075" y="4794250"/>
          <p14:tracePt t="70100" x="1362075" y="4845050"/>
          <p14:tracePt t="70117" x="1352550" y="4933950"/>
          <p14:tracePt t="70134" x="1352550" y="4994275"/>
          <p14:tracePt t="70150" x="1352550" y="5064125"/>
          <p14:tracePt t="70167" x="1362075" y="5181600"/>
          <p14:tracePt t="70183" x="1368425" y="5241925"/>
          <p14:tracePt t="70200" x="1368425" y="5302250"/>
          <p14:tracePt t="70202" x="1368425" y="5318125"/>
          <p14:tracePt t="70217" x="1368425" y="5372100"/>
          <p14:tracePt t="70233" x="1368425" y="5407025"/>
          <p14:tracePt t="70251" x="1368425" y="5435600"/>
          <p14:tracePt t="70267" x="1368425" y="5492750"/>
          <p14:tracePt t="70283" x="1368425" y="5521325"/>
          <p14:tracePt t="70301" x="1387475" y="5562600"/>
          <p14:tracePt t="70317" x="1400175" y="5594350"/>
          <p14:tracePt t="70334" x="1400175" y="5622925"/>
          <p14:tracePt t="70350" x="1400175" y="5645150"/>
          <p14:tracePt t="70367" x="1400175" y="5664200"/>
          <p14:tracePt t="70383" x="1400175" y="5673725"/>
          <p14:tracePt t="70401" x="1400175" y="5689600"/>
          <p14:tracePt t="70417" x="1400175" y="5699125"/>
          <p14:tracePt t="70433" x="1400175" y="5715000"/>
          <p14:tracePt t="70451" x="1400175" y="5727700"/>
          <p14:tracePt t="70467" x="1400175" y="5740400"/>
          <p14:tracePt t="70484" x="1400175" y="5743575"/>
          <p14:tracePt t="70523" x="1397000" y="5743575"/>
          <p14:tracePt t="70533" x="1397000" y="5737225"/>
          <p14:tracePt t="70551" x="1397000" y="5699125"/>
          <p14:tracePt t="70567" x="1397000" y="5676900"/>
          <p14:tracePt t="70583" x="1397000" y="5654675"/>
          <p14:tracePt t="70600" x="1397000" y="5638800"/>
          <p14:tracePt t="70617" x="1409700" y="5622925"/>
          <p14:tracePt t="70633" x="1422400" y="5607050"/>
          <p14:tracePt t="70651" x="1438275" y="5565775"/>
          <p14:tracePt t="70666" x="1450975" y="5521325"/>
          <p14:tracePt t="70683" x="1473200" y="5454650"/>
          <p14:tracePt t="70701" x="1511300" y="5340350"/>
          <p14:tracePt t="70717" x="1552575" y="5260975"/>
          <p14:tracePt t="70733" x="1584325" y="5172075"/>
          <p14:tracePt t="70751" x="1616075" y="5038725"/>
          <p14:tracePt t="70766" x="1638300" y="4962525"/>
          <p14:tracePt t="70783" x="1651000" y="4899025"/>
          <p14:tracePt t="70801" x="1676400" y="4721225"/>
          <p14:tracePt t="70817" x="1695450" y="4591050"/>
          <p14:tracePt t="70833" x="1720850" y="4483100"/>
          <p14:tracePt t="70851" x="1739900" y="4381500"/>
          <p14:tracePt t="70867" x="1755775" y="4318000"/>
          <p14:tracePt t="70883" x="1762125" y="4267200"/>
          <p14:tracePt t="70900" x="1762125" y="4203700"/>
          <p14:tracePt t="70917" x="1762125" y="4175125"/>
          <p14:tracePt t="70933" x="1762125" y="4146550"/>
          <p14:tracePt t="70950" x="1758950" y="4098925"/>
          <p14:tracePt t="70966" x="1746250" y="4044950"/>
          <p14:tracePt t="70983" x="1720850" y="3968750"/>
          <p14:tracePt t="71000" x="1692275" y="3844925"/>
          <p14:tracePt t="71017" x="1676400" y="3790950"/>
          <p14:tracePt t="71033" x="1673225" y="3768725"/>
          <p14:tracePt t="71050" x="1673225" y="3756025"/>
          <p14:tracePt t="71067" x="1673225" y="3746500"/>
          <p14:tracePt t="71083" x="1666875" y="3733800"/>
          <p14:tracePt t="71100" x="1657350" y="3714750"/>
          <p14:tracePt t="71117" x="1657350" y="3698875"/>
          <p14:tracePt t="71133" x="1657350" y="3683000"/>
          <p14:tracePt t="71150" x="1657350" y="3670300"/>
          <p14:tracePt t="71167" x="1657350" y="3660775"/>
          <p14:tracePt t="71183" x="1651000" y="3644900"/>
          <p14:tracePt t="71201" x="1631950" y="3629025"/>
          <p14:tracePt t="71217" x="1619250" y="3613150"/>
          <p14:tracePt t="71233" x="1603375" y="3581400"/>
          <p14:tracePt t="71250" x="1571625" y="3546475"/>
          <p14:tracePt t="71267" x="1558925" y="3521075"/>
          <p14:tracePt t="71283" x="1549400" y="3511550"/>
          <p14:tracePt t="71300" x="1546225" y="3502025"/>
          <p14:tracePt t="71350" x="1546225" y="3505200"/>
          <p14:tracePt t="71357" x="1546225" y="3508375"/>
          <p14:tracePt t="71367" x="1546225" y="3514725"/>
          <p14:tracePt t="71383" x="1546225" y="3524250"/>
          <p14:tracePt t="71400" x="1546225" y="3543300"/>
          <p14:tracePt t="71417" x="1546225" y="3552825"/>
          <p14:tracePt t="71433" x="1546225" y="3562350"/>
          <p14:tracePt t="71450" x="1546225" y="3568700"/>
          <p14:tracePt t="72220" x="1558925" y="3568700"/>
          <p14:tracePt t="72227" x="1577975" y="3568700"/>
          <p14:tracePt t="72234" x="1609725" y="3568700"/>
          <p14:tracePt t="72250" x="1670050" y="3568700"/>
          <p14:tracePt t="72266" x="1752600" y="3568700"/>
          <p14:tracePt t="72284" x="1838325" y="3568700"/>
          <p14:tracePt t="72317" x="1892300" y="3575050"/>
          <p14:tracePt t="72350" x="1911350" y="3575050"/>
          <p14:tracePt t="72367" x="1914525" y="3575050"/>
          <p14:tracePt t="72384" x="1930400" y="3575050"/>
          <p14:tracePt t="72400" x="1939925" y="3575050"/>
          <p14:tracePt t="72417" x="1949450" y="3575050"/>
          <p14:tracePt t="72434" x="1965325" y="3571875"/>
          <p14:tracePt t="72450" x="1965325" y="3568700"/>
          <p14:tracePt t="72467" x="1965325" y="3559175"/>
          <p14:tracePt t="72484" x="1965325" y="3543300"/>
          <p14:tracePt t="72500" x="1965325" y="3533775"/>
          <p14:tracePt t="72517" x="1962150" y="3517900"/>
          <p14:tracePt t="72533" x="1949450" y="3502025"/>
          <p14:tracePt t="72550" x="1933575" y="3492500"/>
          <p14:tracePt t="72567" x="1901825" y="3467100"/>
          <p14:tracePt t="72583" x="1835150" y="3435350"/>
          <p14:tracePt t="72600" x="1771650" y="3419475"/>
          <p14:tracePt t="72617" x="1724025" y="3400425"/>
          <p14:tracePt t="72633" x="1670050" y="3400425"/>
          <p14:tracePt t="72650" x="1641475" y="3400425"/>
          <p14:tracePt t="72667" x="1619250" y="3400425"/>
          <p14:tracePt t="72683" x="1577975" y="3400425"/>
          <p14:tracePt t="72700" x="1555750" y="3400425"/>
          <p14:tracePt t="72716" x="1533525" y="3400425"/>
          <p14:tracePt t="72733" x="1495425" y="3400425"/>
          <p14:tracePt t="72750" x="1485900" y="3400425"/>
          <p14:tracePt t="72767" x="1476375" y="3400425"/>
          <p14:tracePt t="72783" x="1466850" y="3400425"/>
          <p14:tracePt t="72848" x="1466850" y="3406775"/>
          <p14:tracePt t="72862" x="1466850" y="3413125"/>
          <p14:tracePt t="72869" x="1466850" y="3419475"/>
          <p14:tracePt t="72883" x="1466850" y="3429000"/>
          <p14:tracePt t="72900" x="1466850" y="3438525"/>
          <p14:tracePt t="72917" x="1466850" y="3441700"/>
          <p14:tracePt t="72933" x="1466850" y="3448050"/>
          <p14:tracePt t="72950" x="1466850" y="3457575"/>
          <p14:tracePt t="72983" x="1473200" y="3457575"/>
          <p14:tracePt t="73000" x="1476375" y="3457575"/>
          <p14:tracePt t="73017" x="1485900" y="3457575"/>
          <p14:tracePt t="73033" x="1508125" y="3463925"/>
          <p14:tracePt t="73050" x="1511300" y="3467100"/>
          <p14:tracePt t="73083" x="1517650" y="3467100"/>
          <p14:tracePt t="73468" x="1520825" y="3473450"/>
          <p14:tracePt t="73475" x="1527175" y="3482975"/>
          <p14:tracePt t="73483" x="1533525" y="3495675"/>
          <p14:tracePt t="73500" x="1562100" y="3559175"/>
          <p14:tracePt t="73533" x="1635125" y="3794125"/>
          <p14:tracePt t="73567" x="1651000" y="3937000"/>
          <p14:tracePt t="73583" x="1651000" y="3987800"/>
          <p14:tracePt t="73600" x="1657350" y="4041775"/>
          <p14:tracePt t="73617" x="1676400" y="4130675"/>
          <p14:tracePt t="73633" x="1695450" y="4175125"/>
          <p14:tracePt t="73650" x="1708150" y="4213225"/>
          <p14:tracePt t="73667" x="1727200" y="4276725"/>
          <p14:tracePt t="73683" x="1727200" y="4308475"/>
          <p14:tracePt t="73700" x="1727200" y="4324350"/>
          <p14:tracePt t="73717" x="1727200" y="4337050"/>
          <p14:tracePt t="73733" x="1727200" y="4346575"/>
          <p14:tracePt t="73852" x="1720850" y="4340225"/>
          <p14:tracePt t="73860" x="1720850" y="4333875"/>
          <p14:tracePt t="73867" x="1720850" y="4330700"/>
          <p14:tracePt t="73883" x="1720850" y="4314825"/>
          <p14:tracePt t="73900" x="1720850" y="4286250"/>
          <p14:tracePt t="73917" x="1720850" y="4244975"/>
          <p14:tracePt t="73933" x="1720850" y="4210050"/>
          <p14:tracePt t="73950" x="1720850" y="4181475"/>
          <p14:tracePt t="73966" x="1720850" y="4152900"/>
          <p14:tracePt t="73983" x="1720850" y="4143375"/>
          <p14:tracePt t="73999" x="1720850" y="4137025"/>
          <p14:tracePt t="74016" x="1720850" y="4133850"/>
          <p14:tracePt t="75778" x="1758950" y="4149725"/>
          <p14:tracePt t="75785" x="1828800" y="4175125"/>
          <p14:tracePt t="75800" x="1997075" y="4241800"/>
          <p14:tracePt t="75816" x="2136775" y="4276725"/>
          <p14:tracePt t="75833" x="2289175" y="4302125"/>
          <p14:tracePt t="75850" x="2555875" y="4330700"/>
          <p14:tracePt t="75883" x="2940050" y="4435475"/>
          <p14:tracePt t="75917" x="3260725" y="4581525"/>
          <p14:tracePt t="75934" x="3308350" y="4610100"/>
          <p14:tracePt t="75950" x="3352800" y="4648200"/>
          <p14:tracePt t="75966" x="3362325" y="4657725"/>
          <p14:tracePt t="75983" x="3368675" y="4667250"/>
          <p14:tracePt t="76000" x="3368675" y="4683125"/>
          <p14:tracePt t="76016" x="3368675" y="4708525"/>
          <p14:tracePt t="76033" x="3368675" y="4730750"/>
          <p14:tracePt t="76049" x="3365500" y="4765675"/>
          <p14:tracePt t="76067" x="3349625" y="4775200"/>
          <p14:tracePt t="76084" x="3282950" y="4816475"/>
          <p14:tracePt t="76099" x="3219450" y="4829175"/>
          <p14:tracePt t="76116" x="3159125" y="4829175"/>
          <p14:tracePt t="76134" x="3051175" y="4816475"/>
          <p14:tracePt t="76150" x="2933700" y="4781550"/>
          <p14:tracePt t="76167" x="2790825" y="4746625"/>
          <p14:tracePt t="76184" x="2543175" y="4683125"/>
          <p14:tracePt t="76320" x="2543175" y="4673600"/>
          <p14:tracePt t="76327" x="2543175" y="4660900"/>
          <p14:tracePt t="76334" x="2543175" y="4651375"/>
          <p14:tracePt t="76349" x="2552700" y="4619625"/>
          <p14:tracePt t="76367" x="2571750" y="4587875"/>
          <p14:tracePt t="76383" x="2644775" y="4508500"/>
          <p14:tracePt t="76400" x="2749550" y="4429125"/>
          <p14:tracePt t="76417" x="2863850" y="4349750"/>
          <p14:tracePt t="76434" x="3009900" y="4238625"/>
          <p14:tracePt t="76449" x="3092450" y="4184650"/>
          <p14:tracePt t="76466" x="3152775" y="4130675"/>
          <p14:tracePt t="76483" x="3203575" y="4092575"/>
          <p14:tracePt t="76499" x="3222625" y="4060825"/>
          <p14:tracePt t="76516" x="3232150" y="4044950"/>
          <p14:tracePt t="76534" x="3254375" y="4016375"/>
          <p14:tracePt t="76549" x="3260725" y="4000500"/>
          <p14:tracePt t="76566" x="3260725" y="3984625"/>
          <p14:tracePt t="76583" x="3260725" y="3959225"/>
          <p14:tracePt t="76599" x="3260725" y="3949700"/>
          <p14:tracePt t="76616" x="3260725" y="3933825"/>
          <p14:tracePt t="76633" x="3254375" y="3892550"/>
          <p14:tracePt t="76649" x="3254375" y="3863975"/>
          <p14:tracePt t="76666" x="3254375" y="3819525"/>
          <p14:tracePt t="76683" x="3257550" y="3756025"/>
          <p14:tracePt t="76700" x="3270250" y="3692525"/>
          <p14:tracePt t="76716" x="3282950" y="3629025"/>
          <p14:tracePt t="76733" x="3321050" y="3536950"/>
          <p14:tracePt t="76749" x="3349625" y="3470275"/>
          <p14:tracePt t="76767" x="3390900" y="3419475"/>
          <p14:tracePt t="76784" x="3533775" y="3336925"/>
          <p14:tracePt t="76799" x="3654425" y="3295650"/>
          <p14:tracePt t="76816" x="3730625" y="3279775"/>
          <p14:tracePt t="76833" x="3771900" y="3267075"/>
          <p14:tracePt t="76849" x="3794125" y="3267075"/>
          <p14:tracePt t="76866" x="3803650" y="3273425"/>
          <p14:tracePt t="76883" x="3803650" y="3289300"/>
          <p14:tracePt t="76899" x="3803650" y="3311525"/>
          <p14:tracePt t="76916" x="3797300" y="3340100"/>
          <p14:tracePt t="76933" x="3765550" y="3390900"/>
          <p14:tracePt t="76949" x="3740150" y="3416300"/>
          <p14:tracePt t="76966" x="3686175" y="3444875"/>
          <p14:tracePt t="76983" x="3600450" y="3470275"/>
          <p14:tracePt t="77000" x="3562350" y="3482975"/>
          <p14:tracePt t="77016" x="3546475" y="3495675"/>
          <p14:tracePt t="77033" x="3530600" y="3514725"/>
          <p14:tracePt t="77050" x="3530600" y="3524250"/>
          <p14:tracePt t="77066" x="3530600" y="3533775"/>
          <p14:tracePt t="77083" x="3549650" y="3556000"/>
          <p14:tracePt t="77100" x="3597275" y="3587750"/>
          <p14:tracePt t="77116" x="3660775" y="3609975"/>
          <p14:tracePt t="77133" x="3841750" y="3644900"/>
          <p14:tracePt t="77150" x="4048125" y="3673475"/>
          <p14:tracePt t="77166" x="4289425" y="3711575"/>
          <p14:tracePt t="77183" x="4787900" y="3816350"/>
          <p14:tracePt t="77200" x="5156200" y="3902075"/>
          <p14:tracePt t="77218" x="5476875" y="3949700"/>
          <p14:tracePt t="77235" x="5641975" y="3978275"/>
          <p14:tracePt t="77250" x="5746750" y="3987800"/>
          <p14:tracePt t="77267" x="5819775" y="3987800"/>
          <p14:tracePt t="77283" x="5911850" y="3987800"/>
          <p14:tracePt t="77300" x="5984875" y="3994150"/>
          <p14:tracePt t="77316" x="6035675" y="4000500"/>
          <p14:tracePt t="77332" x="6127750" y="4022725"/>
          <p14:tracePt t="77350" x="6156325" y="4032250"/>
          <p14:tracePt t="77366" x="6188075" y="4051300"/>
          <p14:tracePt t="77383" x="6203950" y="4067175"/>
          <p14:tracePt t="77399" x="6213475" y="4076700"/>
          <p14:tracePt t="77416" x="6235700" y="4086225"/>
          <p14:tracePt t="77432" x="6264275" y="4117975"/>
          <p14:tracePt t="77449" x="6311900" y="4149725"/>
          <p14:tracePt t="77466" x="6375400" y="4213225"/>
          <p14:tracePt t="77483" x="6457950" y="4295775"/>
          <p14:tracePt t="77500" x="6502400" y="4356100"/>
          <p14:tracePt t="77516" x="6556375" y="4425950"/>
          <p14:tracePt t="77533" x="6642100" y="4568825"/>
          <p14:tracePt t="77549" x="6692900" y="4629150"/>
          <p14:tracePt t="77566" x="6753225" y="4733925"/>
          <p14:tracePt t="77583" x="6892925" y="4965700"/>
          <p14:tracePt t="77600" x="6946900" y="5099050"/>
          <p14:tracePt t="77617" x="7013575" y="5257800"/>
          <p14:tracePt t="77634" x="7029450" y="5334000"/>
          <p14:tracePt t="77650" x="7029450" y="5368925"/>
          <p14:tracePt t="77667" x="7029450" y="5416550"/>
          <p14:tracePt t="77683" x="7019925" y="5432425"/>
          <p14:tracePt t="77700" x="7010400" y="5448300"/>
          <p14:tracePt t="77717" x="6994525" y="5454650"/>
          <p14:tracePt t="77733" x="6940550" y="5438775"/>
          <p14:tracePt t="77750" x="6864350" y="5407025"/>
          <p14:tracePt t="77766" x="6762750" y="5349875"/>
          <p14:tracePt t="77783" x="6565900" y="5260975"/>
          <p14:tracePt t="77800" x="6477000" y="5210175"/>
          <p14:tracePt t="77817" x="6346825" y="5137150"/>
          <p14:tracePt t="77833" x="6242050" y="5076825"/>
          <p14:tracePt t="77850" x="6121400" y="5026025"/>
          <p14:tracePt t="77867" x="5956300" y="4940300"/>
          <p14:tracePt t="77883" x="5854700" y="4879975"/>
          <p14:tracePt t="77900" x="5753100" y="4838700"/>
          <p14:tracePt t="77917" x="5607050" y="4791075"/>
          <p14:tracePt t="77933" x="5483225" y="4737100"/>
          <p14:tracePt t="77949" x="5318125" y="4673600"/>
          <p14:tracePt t="77966" x="5067300" y="4581525"/>
          <p14:tracePt t="77983" x="4924425" y="4527550"/>
          <p14:tracePt t="78000" x="4778375" y="4464050"/>
          <p14:tracePt t="78016" x="4629150" y="4403725"/>
          <p14:tracePt t="78033" x="4540250" y="4371975"/>
          <p14:tracePt t="78049" x="4454525" y="4356100"/>
          <p14:tracePt t="78066" x="4276725" y="4324350"/>
          <p14:tracePt t="78082" x="4184650" y="4324350"/>
          <p14:tracePt t="78099" x="4102100" y="4327525"/>
          <p14:tracePt t="78116" x="3978275" y="4349750"/>
          <p14:tracePt t="78132" x="3917950" y="4349750"/>
          <p14:tracePt t="78149" x="3848100" y="4349750"/>
          <p14:tracePt t="78166" x="3730625" y="4349750"/>
          <p14:tracePt t="78182" x="3613150" y="4346575"/>
          <p14:tracePt t="78199" x="3511550" y="4346575"/>
          <p14:tracePt t="78216" x="3371850" y="4346575"/>
          <p14:tracePt t="78233" x="3289300" y="4346575"/>
          <p14:tracePt t="78250" x="3197225" y="4346575"/>
          <p14:tracePt t="78266" x="3067050" y="4346575"/>
          <p14:tracePt t="78282" x="2984500" y="4346575"/>
          <p14:tracePt t="78299" x="2921000" y="4324350"/>
          <p14:tracePt t="78316" x="2847975" y="4311650"/>
          <p14:tracePt t="78332" x="2825750" y="4311650"/>
          <p14:tracePt t="78349" x="2803525" y="4311650"/>
          <p14:tracePt t="78367" x="2790825" y="4311650"/>
          <p14:tracePt t="78384" x="2781300" y="4311650"/>
          <p14:tracePt t="78400" x="2765425" y="4311650"/>
          <p14:tracePt t="78416" x="2755900" y="4311650"/>
          <p14:tracePt t="78450" x="2749550" y="4311650"/>
          <p14:tracePt t="78538" x="2752725" y="4311650"/>
          <p14:tracePt t="78544" x="2762250" y="4311650"/>
          <p14:tracePt t="78552" x="2787650" y="4311650"/>
          <p14:tracePt t="78566" x="2857500" y="4302125"/>
          <p14:tracePt t="78582" x="3063875" y="4295775"/>
          <p14:tracePt t="78599" x="3267075" y="4295775"/>
          <p14:tracePt t="78616" x="3730625" y="4295775"/>
          <p14:tracePt t="78633" x="4175125" y="4295775"/>
          <p14:tracePt t="78650" x="4645025" y="4305300"/>
          <p14:tracePt t="78666" x="5521325" y="4346575"/>
          <p14:tracePt t="78683" x="6007100" y="4400550"/>
          <p14:tracePt t="78701" x="6565900" y="4435475"/>
          <p14:tracePt t="78717" x="6769100" y="4435475"/>
          <p14:tracePt t="78733" x="6927850" y="4435475"/>
          <p14:tracePt t="78750" x="7013575" y="4422775"/>
          <p14:tracePt t="78767" x="7127875" y="4394200"/>
          <p14:tracePt t="78783" x="7178675" y="4387850"/>
          <p14:tracePt t="78800" x="7223125" y="4387850"/>
          <p14:tracePt t="78816" x="7264400" y="4387850"/>
          <p14:tracePt t="78833" x="7273925" y="4387850"/>
          <p14:tracePt t="78849" x="7283450" y="4387850"/>
          <p14:tracePt t="78944" x="7277100" y="4387850"/>
          <p14:tracePt t="78951" x="7273925" y="4387850"/>
          <p14:tracePt t="78966" x="7258050" y="4387850"/>
          <p14:tracePt t="78983" x="7226300" y="4400550"/>
          <p14:tracePt t="79000" x="7200900" y="4400550"/>
          <p14:tracePt t="79016" x="7185025" y="4400550"/>
          <p14:tracePt t="79032" x="7175500" y="4400550"/>
          <p14:tracePt t="79050" x="7159625" y="4400550"/>
          <p14:tracePt t="79066" x="7150100" y="4400550"/>
          <p14:tracePt t="79083" x="7137400" y="4400550"/>
          <p14:tracePt t="79100" x="7121525" y="4400550"/>
          <p14:tracePt t="79117" x="7105650" y="4406900"/>
          <p14:tracePt t="79133" x="7054850" y="4406900"/>
          <p14:tracePt t="79151" x="6886575" y="4413250"/>
          <p14:tracePt t="79167" x="6715125" y="4413250"/>
          <p14:tracePt t="79183" x="6543675" y="4413250"/>
          <p14:tracePt t="79200" x="6350000" y="4413250"/>
          <p14:tracePt t="79216" x="6210300" y="4413250"/>
          <p14:tracePt t="79233" x="6086475" y="4413250"/>
          <p14:tracePt t="79250" x="5873750" y="4441825"/>
          <p14:tracePt t="79266" x="5734050" y="4457700"/>
          <p14:tracePt t="79282" x="5613400" y="4492625"/>
          <p14:tracePt t="79300" x="5514975" y="4514850"/>
          <p14:tracePt t="79316" x="5467350" y="4527550"/>
          <p14:tracePt t="79333" x="5445125" y="4537075"/>
          <p14:tracePt t="79350" x="5422900" y="4562475"/>
          <p14:tracePt t="79366" x="5413375" y="4572000"/>
          <p14:tracePt t="79383" x="5397500" y="4581525"/>
          <p14:tracePt t="79400" x="5353050" y="4606925"/>
          <p14:tracePt t="79416" x="5330825" y="4616450"/>
          <p14:tracePt t="79433" x="5311775" y="4622800"/>
          <p14:tracePt t="84949" x="5295900" y="4705350"/>
          <p14:tracePt t="84955" x="5267325" y="4819650"/>
          <p14:tracePt t="84966" x="5248275" y="4933950"/>
          <p14:tracePt t="84999" x="5162550" y="5524500"/>
          <p14:tracePt t="85033" x="5057775" y="5981700"/>
          <p14:tracePt t="85050" x="5016500" y="6080125"/>
          <p14:tracePt t="85066" x="4984750" y="6169025"/>
          <p14:tracePt t="85083" x="4943475" y="6238875"/>
          <p14:tracePt t="85099" x="4927600" y="6270625"/>
          <p14:tracePt t="85115" x="4918075" y="6280150"/>
          <p14:tracePt t="85132" x="4895850" y="6289675"/>
          <p14:tracePt t="85149" x="4879975" y="6296025"/>
          <p14:tracePt t="85165" x="4870450" y="6296025"/>
          <p14:tracePt t="85182" x="4860925" y="6296025"/>
          <p14:tracePt t="85198" x="4838700" y="6286500"/>
          <p14:tracePt t="85215" x="4829175" y="6276975"/>
          <p14:tracePt t="85233" x="4819650" y="6257925"/>
          <p14:tracePt t="85249" x="4819650" y="6242050"/>
          <p14:tracePt t="85266" x="4819650" y="6226175"/>
          <p14:tracePt t="85283" x="4810125" y="6200775"/>
          <p14:tracePt t="85298" x="4806950" y="6191250"/>
          <p14:tracePt t="85315" x="4791075" y="6175375"/>
          <p14:tracePt t="85332" x="4778375" y="6146800"/>
          <p14:tracePt t="85349" x="4756150" y="6124575"/>
          <p14:tracePt t="85365" x="4718050" y="6092825"/>
          <p14:tracePt t="85383" x="4603750" y="6032500"/>
          <p14:tracePt t="85399" x="4413250" y="5946775"/>
          <p14:tracePt t="85416" x="4152900" y="5851525"/>
          <p14:tracePt t="85432" x="3730625" y="5730875"/>
          <p14:tracePt t="85450" x="3495675" y="5664200"/>
          <p14:tracePt t="85466" x="3244850" y="5591175"/>
          <p14:tracePt t="85483" x="3009900" y="5537200"/>
          <p14:tracePt t="85499" x="2867025" y="5502275"/>
          <p14:tracePt t="85515" x="2749550" y="5492750"/>
          <p14:tracePt t="85532" x="2616200" y="5514975"/>
          <p14:tracePt t="85548" x="2552700" y="5527675"/>
          <p14:tracePt t="85566" x="2517775" y="5540375"/>
          <p14:tracePt t="85583" x="2466975" y="5559425"/>
          <p14:tracePt t="85598" x="2435225" y="5578475"/>
          <p14:tracePt t="85616" x="2413000" y="5584825"/>
          <p14:tracePt t="85632" x="2371725" y="5591175"/>
          <p14:tracePt t="85648" x="2349500" y="5591175"/>
          <p14:tracePt t="85666" x="2320925" y="5591175"/>
          <p14:tracePt t="85682" x="2295525" y="5591175"/>
          <p14:tracePt t="85698" x="2286000" y="5591175"/>
          <p14:tracePt t="85715" x="2270125" y="5591175"/>
          <p14:tracePt t="85732" x="2254250" y="5591175"/>
          <p14:tracePt t="85748" x="2244725" y="5591175"/>
          <p14:tracePt t="85766" x="2235200" y="5591175"/>
          <p14:tracePt t="85825" x="2238375" y="5591175"/>
          <p14:tracePt t="85832" x="2241550" y="5591175"/>
          <p14:tracePt t="85840" x="2247900" y="5591175"/>
          <p14:tracePt t="85848" x="2257425" y="5591175"/>
          <p14:tracePt t="85866" x="2301875" y="5581650"/>
          <p14:tracePt t="85882" x="2390775" y="5565775"/>
          <p14:tracePt t="85899" x="2444750" y="5565775"/>
          <p14:tracePt t="85915" x="2473325" y="5565775"/>
          <p14:tracePt t="85932" x="2514600" y="5565775"/>
          <p14:tracePt t="85949" x="2524125" y="5565775"/>
          <p14:tracePt t="85966" x="2540000" y="5565775"/>
          <p14:tracePt t="85982" x="2549525" y="5565775"/>
          <p14:tracePt t="86232" x="2593975" y="5565775"/>
          <p14:tracePt t="86239" x="2644775" y="5578475"/>
          <p14:tracePt t="86249" x="2711450" y="5578475"/>
          <p14:tracePt t="86265" x="2873375" y="5588000"/>
          <p14:tracePt t="86282" x="3101975" y="5588000"/>
          <p14:tracePt t="86299" x="3305175" y="5588000"/>
          <p14:tracePt t="86315" x="3511550" y="5588000"/>
          <p14:tracePt t="86332" x="3863975" y="5597525"/>
          <p14:tracePt t="86349" x="4044950" y="5597525"/>
          <p14:tracePt t="86365" x="4197350" y="5616575"/>
          <p14:tracePt t="86382" x="4346575" y="5616575"/>
          <p14:tracePt t="86398" x="4429125" y="5616575"/>
          <p14:tracePt t="86416" x="4543425" y="5616575"/>
          <p14:tracePt t="86432" x="4762500" y="5610225"/>
          <p14:tracePt t="86449" x="4876800" y="5610225"/>
          <p14:tracePt t="86465" x="4981575" y="5610225"/>
          <p14:tracePt t="86482" x="5073650" y="5603875"/>
          <p14:tracePt t="86499" x="5108575" y="5603875"/>
          <p14:tracePt t="86515" x="5124450" y="5603875"/>
          <p14:tracePt t="86532" x="5146675" y="5603875"/>
          <p14:tracePt t="86549" x="5162550" y="5603875"/>
          <p14:tracePt t="86565" x="5184775" y="5607050"/>
          <p14:tracePt t="86582" x="5219700" y="5622925"/>
          <p14:tracePt t="86600" x="5229225" y="5632450"/>
          <p14:tracePt t="86617" x="5241925" y="5632450"/>
          <p14:tracePt t="88350" x="5175250" y="5654675"/>
          <p14:tracePt t="88357" x="5080000" y="5692775"/>
          <p14:tracePt t="88365" x="4984750" y="5740400"/>
          <p14:tracePt t="88382" x="4768850" y="5857875"/>
          <p14:tracePt t="88399" x="4438650" y="6051550"/>
          <p14:tracePt t="88425" x="4152900" y="6245225"/>
          <p14:tracePt t="88450" x="3921125" y="6432550"/>
          <p14:tracePt t="88482" x="3733800" y="6565900"/>
          <p14:tracePt t="88499" x="3638550" y="6619875"/>
          <p14:tracePt t="88515" x="3571875" y="6648450"/>
          <p14:tracePt t="88532" x="3533775" y="6661150"/>
          <p14:tracePt t="88549" x="3470275" y="6667500"/>
          <p14:tracePt t="88565" x="3425825" y="6667500"/>
          <p14:tracePt t="88582" x="3390900" y="6667500"/>
          <p14:tracePt t="88599" x="3327400" y="6657975"/>
          <p14:tracePt t="88614" x="3289300" y="6645275"/>
          <p14:tracePt t="88632" x="3241675" y="6626225"/>
          <p14:tracePt t="88649" x="3178175" y="6594475"/>
          <p14:tracePt t="88665" x="3127375" y="6550025"/>
          <p14:tracePt t="88682" x="3089275" y="6511925"/>
          <p14:tracePt t="88699" x="3019425" y="6448425"/>
          <p14:tracePt t="88715" x="2962275" y="6413500"/>
          <p14:tracePt t="88732" x="2895600" y="6381750"/>
          <p14:tracePt t="88749" x="2822575" y="6356350"/>
          <p14:tracePt t="88765" x="2762250" y="6350000"/>
          <p14:tracePt t="88782" x="2682875" y="6350000"/>
          <p14:tracePt t="88798" x="2552700" y="6350000"/>
          <p14:tracePt t="88815" x="2495550" y="6350000"/>
          <p14:tracePt t="88832" x="2432050" y="6353175"/>
          <p14:tracePt t="88848" x="2371725" y="6353175"/>
          <p14:tracePt t="88865" x="2349500" y="6353175"/>
          <p14:tracePt t="88882" x="2333625" y="6353175"/>
          <p14:tracePt t="88898" x="2327275" y="6353175"/>
          <p14:tracePt t="89128" x="2257425" y="6334125"/>
          <p14:tracePt t="89134" x="2143125" y="6315075"/>
          <p14:tracePt t="89148" x="1911350" y="6267450"/>
          <p14:tracePt t="89165" x="1679575" y="6229350"/>
          <p14:tracePt t="89182" x="1412875" y="6197600"/>
          <p14:tracePt t="89199" x="1114425" y="6169025"/>
          <p14:tracePt t="89215" x="942975" y="6169025"/>
          <p14:tracePt t="89231" x="860425" y="6169025"/>
          <p14:tracePt t="89249" x="790575" y="6194425"/>
          <p14:tracePt t="89265" x="762000" y="6207125"/>
          <p14:tracePt t="89282" x="742950" y="6216650"/>
          <p14:tracePt t="89298" x="727075" y="6245225"/>
          <p14:tracePt t="89315" x="711200" y="6267450"/>
          <p14:tracePt t="89331" x="698500" y="6305550"/>
          <p14:tracePt t="89348" x="679450" y="6369050"/>
          <p14:tracePt t="89365" x="673100" y="6407150"/>
          <p14:tracePt t="89382" x="673100" y="6457950"/>
          <p14:tracePt t="89398" x="673100" y="65532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1619" y="143669"/>
            <a:ext cx="4032250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82331" y="472282"/>
            <a:ext cx="4005263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7" descr="charb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3857625"/>
            <a:ext cx="345598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ZoneTexte 4"/>
          <p:cNvSpPr txBox="1">
            <a:spLocks noChangeArrowheads="1"/>
          </p:cNvSpPr>
          <p:nvPr/>
        </p:nvSpPr>
        <p:spPr bwMode="auto">
          <a:xfrm>
            <a:off x="428625" y="4714875"/>
            <a:ext cx="47148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FF0000"/>
                </a:solidFill>
              </a:rPr>
              <a:t>Charbon (ou la houille),</a:t>
            </a:r>
            <a:r>
              <a:rPr lang="fr-FR" altLang="fr-FR" sz="2400"/>
              <a:t>   </a:t>
            </a:r>
            <a:r>
              <a:rPr lang="fr-FR" altLang="fr-FR" sz="2400">
                <a:solidFill>
                  <a:srgbClr val="669900"/>
                </a:solidFill>
              </a:rPr>
              <a:t>élément clé de la révolution industrielle du XI siècle  </a:t>
            </a:r>
            <a:r>
              <a:rPr lang="fr-FR" altLang="fr-FR" sz="2400">
                <a:solidFill>
                  <a:srgbClr val="0033CC"/>
                </a:solidFill>
              </a:rPr>
              <a:t>(passage de sociétés  agraires à celles industrielles 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71"/>
    </mc:Choice>
    <mc:Fallback xmlns="">
      <p:transition spd="slow" advTm="58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86" x="1866900" y="6442075"/>
          <p14:tracePt t="1894" x="1711325" y="6286500"/>
          <p14:tracePt t="1901" x="1511300" y="6083300"/>
          <p14:tracePt t="1913" x="1257300" y="5813425"/>
          <p14:tracePt t="1931" x="523875" y="5048250"/>
          <p14:tracePt t="1949" x="31750" y="4587875"/>
          <p14:tracePt t="2307" x="79375" y="2873375"/>
          <p14:tracePt t="2314" x="171450" y="2882900"/>
          <p14:tracePt t="2322" x="263525" y="2892425"/>
          <p14:tracePt t="2401" x="898525" y="2857500"/>
          <p14:tracePt t="2544" x="1743075" y="2809875"/>
          <p14:tracePt t="2773" x="4038600" y="3943350"/>
          <p14:tracePt t="2991" x="3429000" y="3863975"/>
          <p14:tracePt t="3202" x="3317875" y="3781425"/>
          <p14:tracePt t="3406" x="3333750" y="3784600"/>
          <p14:tracePt t="3501" x="2933700" y="2441575"/>
          <p14:tracePt t="3643" x="1314450" y="1069975"/>
          <p14:tracePt t="3859" x="1920875" y="1304925"/>
          <p14:tracePt t="4073" x="2101850" y="679450"/>
          <p14:tracePt t="4075" x="2060575" y="635000"/>
          <p14:tracePt t="4291" x="2193925" y="1016000"/>
          <p14:tracePt t="4803" x="2933700" y="1470025"/>
          <p14:tracePt t="5016" x="3032125" y="1536700"/>
          <p14:tracePt t="5913" x="2940050" y="1536700"/>
          <p14:tracePt t="5987" x="1057275" y="1257300"/>
          <p14:tracePt t="6132" x="536575" y="1196975"/>
          <p14:tracePt t="6784" x="9525" y="1793875"/>
          <p14:tracePt t="6861" x="190500" y="2028825"/>
          <p14:tracePt t="6934" x="361950" y="2257425"/>
          <p14:tracePt t="7008" x="600075" y="2511425"/>
          <p14:tracePt t="7232" x="736600" y="2622550"/>
          <p14:tracePt t="7482" x="765175" y="2644775"/>
          <p14:tracePt t="7567" x="1079500" y="2857500"/>
          <p14:tracePt t="7916" x="2111375" y="3400425"/>
          <p14:tracePt t="8197" x="2759075" y="3562350"/>
          <p14:tracePt t="8412" x="3086100" y="3759200"/>
          <p14:tracePt t="8701" x="3228975" y="3552825"/>
          <p14:tracePt t="8844" x="3117850" y="3213100"/>
          <p14:tracePt t="8988" x="2987675" y="2949575"/>
          <p14:tracePt t="9200" x="2619375" y="2501900"/>
          <p14:tracePt t="9346" x="2333625" y="2203450"/>
          <p14:tracePt t="9628" x="1778000" y="1673225"/>
          <p14:tracePt t="9926" x="1568450" y="1476375"/>
          <p14:tracePt t="10071" x="1431925" y="1343025"/>
          <p14:tracePt t="10286" x="1273175" y="1292225"/>
          <p14:tracePt t="10360" x="1273175" y="1317625"/>
          <p14:tracePt t="10433" x="1276350" y="1346200"/>
          <p14:tracePt t="10506" x="1282700" y="1397000"/>
          <p14:tracePt t="10579" x="1304925" y="1482725"/>
          <p14:tracePt t="10651" x="1365250" y="1708150"/>
          <p14:tracePt t="10725" x="1371600" y="1911350"/>
          <p14:tracePt t="10799" x="1397000" y="2133600"/>
          <p14:tracePt t="10872" x="1473200" y="2413000"/>
          <p14:tracePt t="10945" x="1555750" y="2651125"/>
          <p14:tracePt t="11019" x="1622425" y="2803525"/>
          <p14:tracePt t="11093" x="1657350" y="2917825"/>
          <p14:tracePt t="11167" x="1657350" y="3067050"/>
          <p14:tracePt t="11240" x="1679575" y="3197225"/>
          <p14:tracePt t="11315" x="1679575" y="3251200"/>
          <p14:tracePt t="11388" x="1679575" y="3238500"/>
          <p14:tracePt t="11460" x="1685925" y="3178175"/>
          <p14:tracePt t="11532" x="1685925" y="3082925"/>
          <p14:tracePt t="11604" x="1685925" y="2984500"/>
          <p14:tracePt t="11677" x="1704975" y="2774950"/>
          <p14:tracePt t="11680" x="1704975" y="2749550"/>
          <p14:tracePt t="11765" x="1711325" y="2574925"/>
          <p14:tracePt t="11838" x="1711325" y="2435225"/>
          <p14:tracePt t="11911" x="1711325" y="2362200"/>
          <p14:tracePt t="11983" x="1654175" y="2225675"/>
          <p14:tracePt t="12057" x="1619250" y="2047875"/>
          <p14:tracePt t="12129" x="1597025" y="1943100"/>
          <p14:tracePt t="12202" x="1584325" y="1879600"/>
          <p14:tracePt t="12276" x="1574800" y="1825625"/>
          <p14:tracePt t="12351" x="1543050" y="1765300"/>
          <p14:tracePt t="12423" x="1533525" y="1711325"/>
          <p14:tracePt t="12496" x="1527175" y="1695450"/>
          <p14:tracePt t="12728" x="1527175" y="1701800"/>
          <p14:tracePt t="12813" x="1527175" y="1835150"/>
          <p14:tracePt t="12886" x="1501775" y="1978025"/>
          <p14:tracePt t="12959" x="1501775" y="2089150"/>
          <p14:tracePt t="13032" x="1501775" y="2155825"/>
          <p14:tracePt t="13105" x="1501775" y="2251075"/>
          <p14:tracePt t="13178" x="1501775" y="2381250"/>
          <p14:tracePt t="13250" x="1501775" y="2466975"/>
          <p14:tracePt t="13326" x="1501775" y="2527300"/>
          <p14:tracePt t="13398" x="1501775" y="2571750"/>
          <p14:tracePt t="13470" x="1501775" y="2625725"/>
          <p14:tracePt t="13541" x="1501775" y="2651125"/>
          <p14:tracePt t="16627" x="1555750" y="2638425"/>
          <p14:tracePt t="16704" x="2492375" y="2349500"/>
          <p14:tracePt t="16848" x="4283075" y="2035175"/>
          <p14:tracePt t="17060" x="5822950" y="2108200"/>
          <p14:tracePt t="17259" x="7423150" y="2317750"/>
          <p14:tracePt t="17767" x="7413625" y="2301875"/>
          <p14:tracePt t="17839" x="7200900" y="2016125"/>
          <p14:tracePt t="18128" x="6391275" y="1660525"/>
          <p14:tracePt t="18363" x="5600700" y="1317625"/>
          <p14:tracePt t="18540" x="5502275" y="1314450"/>
          <p14:tracePt t="19266" x="5537200" y="1308100"/>
          <p14:tracePt t="19350" x="6083300" y="1196975"/>
          <p14:tracePt t="19470" x="6477000" y="1111250"/>
          <p14:tracePt t="19645" x="6219825" y="901700"/>
          <p14:tracePt t="19764" x="6165850" y="895350"/>
          <p14:tracePt t="19937" x="6181725" y="990600"/>
          <p14:tracePt t="20000" x="6153150" y="1038225"/>
          <p14:tracePt t="20061" x="6102350" y="1152525"/>
          <p14:tracePt t="20123" x="6096000" y="1339850"/>
          <p14:tracePt t="20184" x="6096000" y="1489075"/>
          <p14:tracePt t="20555" x="6096000" y="1495425"/>
          <p14:tracePt t="20627" x="6016625" y="1371600"/>
          <p14:tracePt t="20687" x="5873750" y="1038225"/>
          <p14:tracePt t="20750" x="5778500" y="835025"/>
          <p14:tracePt t="20925" x="5772150" y="479425"/>
          <p14:tracePt t="20989" x="5772150" y="444500"/>
          <p14:tracePt t="21065" x="5772150" y="396875"/>
          <p14:tracePt t="21124" x="5781675" y="317500"/>
          <p14:tracePt t="21183" x="5788025" y="247650"/>
          <p14:tracePt t="21242" x="5788025" y="219075"/>
          <p14:tracePt t="21303" x="5788025" y="250825"/>
          <p14:tracePt t="21364" x="5788025" y="295275"/>
          <p14:tracePt t="21427" x="5788025" y="355600"/>
          <p14:tracePt t="21487" x="5813425" y="412750"/>
          <p14:tracePt t="21548" x="5816600" y="457200"/>
          <p14:tracePt t="21609" x="5816600" y="454025"/>
          <p14:tracePt t="21683" x="5822950" y="457200"/>
          <p14:tracePt t="21758" x="5822950" y="539750"/>
          <p14:tracePt t="21818" x="5819775" y="650875"/>
          <p14:tracePt t="21880" x="5756275" y="742950"/>
          <p14:tracePt t="21941" x="5626100" y="746125"/>
          <p14:tracePt t="22001" x="5403850" y="482600"/>
          <p14:tracePt t="22175" x="5334000" y="215900"/>
          <p14:tracePt t="22353" x="5514975" y="219075"/>
          <p14:tracePt t="22416" x="5622925" y="219075"/>
          <p14:tracePt t="22478" x="5695950" y="219075"/>
          <p14:tracePt t="22539" x="5822950" y="260350"/>
          <p14:tracePt t="22599" x="5962650" y="292100"/>
          <p14:tracePt t="22660" x="6073775" y="358775"/>
          <p14:tracePt t="22720" x="6169025" y="422275"/>
          <p14:tracePt t="22781" x="6340475" y="498475"/>
          <p14:tracePt t="22842" x="6492875" y="536575"/>
          <p14:tracePt t="22902" x="6524625" y="536575"/>
          <p14:tracePt t="22964" x="6511925" y="530225"/>
          <p14:tracePt t="23023" x="6508750" y="485775"/>
          <p14:tracePt t="23099" x="6403975" y="457200"/>
          <p14:tracePt t="23173" x="6124575" y="495300"/>
          <p14:tracePt t="23249" x="5826125" y="892175"/>
          <p14:tracePt t="23368" x="5686425" y="1206500"/>
          <p14:tracePt t="23487" x="5588000" y="1238250"/>
          <p14:tracePt t="23606" x="5486400" y="1200150"/>
          <p14:tracePt t="23666" x="5451475" y="1165225"/>
          <p14:tracePt t="23726" x="5397500" y="1108075"/>
          <p14:tracePt t="23785" x="5394325" y="1019175"/>
          <p14:tracePt t="23845" x="5397500" y="819150"/>
          <p14:tracePt t="23906" x="5407025" y="755650"/>
          <p14:tracePt t="24132" x="5407025" y="758825"/>
          <p14:tracePt t="24192" x="5435600" y="803275"/>
          <p14:tracePt t="24254" x="5451475" y="822325"/>
          <p14:tracePt t="24314" x="5454650" y="841375"/>
          <p14:tracePt t="24374" x="5499100" y="841375"/>
          <p14:tracePt t="24435" x="5603875" y="841375"/>
          <p14:tracePt t="24497" x="5775325" y="841375"/>
          <p14:tracePt t="24557" x="5997575" y="841375"/>
          <p14:tracePt t="24617" x="6350000" y="901700"/>
          <p14:tracePt t="24678" x="6597650" y="958850"/>
          <p14:tracePt t="24739" x="6816725" y="984250"/>
          <p14:tracePt t="24800" x="7054850" y="993775"/>
          <p14:tracePt t="24861" x="7204075" y="993775"/>
          <p14:tracePt t="24921" x="7267575" y="993775"/>
          <p14:tracePt t="24981" x="7318375" y="1003300"/>
          <p14:tracePt t="25042" x="7394575" y="1019175"/>
          <p14:tracePt t="25101" x="7448550" y="1019175"/>
          <p14:tracePt t="25161" x="7550150" y="1016000"/>
          <p14:tracePt t="25221" x="7597775" y="990600"/>
          <p14:tracePt t="25280" x="7604125" y="990600"/>
          <p14:tracePt t="25342" x="7483475" y="1082675"/>
          <p14:tracePt t="25403" x="7226300" y="1390650"/>
          <p14:tracePt t="25580" x="6613525" y="2111375"/>
          <p14:tracePt t="25826" x="6159500" y="2216150"/>
          <p14:tracePt t="26001" x="5864225" y="2365375"/>
          <p14:tracePt t="26378" x="5845175" y="2362200"/>
          <p14:tracePt t="26453" x="5683250" y="2266950"/>
          <p14:tracePt t="26514" x="5597525" y="2187575"/>
          <p14:tracePt t="26574" x="5588000" y="2168525"/>
          <p14:tracePt t="26635" x="5537200" y="2133600"/>
          <p14:tracePt t="26695" x="5492750" y="2101850"/>
          <p14:tracePt t="26754" x="5457825" y="2098675"/>
          <p14:tracePt t="26873" x="5473700" y="2098675"/>
          <p14:tracePt t="26933" x="5508625" y="2098675"/>
          <p14:tracePt t="26994" x="5553075" y="2117725"/>
          <p14:tracePt t="27053" x="5635625" y="2165350"/>
          <p14:tracePt t="27114" x="5692775" y="2168525"/>
          <p14:tracePt t="27176" x="5753100" y="2168525"/>
          <p14:tracePt t="27236" x="5816600" y="2162175"/>
          <p14:tracePt t="27297" x="5959475" y="2165350"/>
          <p14:tracePt t="27357" x="6194425" y="2178050"/>
          <p14:tracePt t="27421" x="6600825" y="2178050"/>
          <p14:tracePt t="27497" x="7004050" y="2165350"/>
          <p14:tracePt t="27559" x="7210425" y="2165350"/>
          <p14:tracePt t="27619" x="7318375" y="2139950"/>
          <p14:tracePt t="27681" x="7416800" y="2089150"/>
          <p14:tracePt t="27757" x="7607300" y="2000250"/>
          <p14:tracePt t="27817" x="7693025" y="1978025"/>
          <p14:tracePt t="27877" x="7705725" y="1978025"/>
          <p14:tracePt t="28210" x="7705725" y="1984375"/>
          <p14:tracePt t="28276" x="7651750" y="2212975"/>
          <p14:tracePt t="28337" x="7372350" y="3149600"/>
          <p14:tracePt t="28457" x="6918325" y="4762500"/>
          <p14:tracePt t="28458" x="6880225" y="4857750"/>
          <p14:tracePt t="28577" x="6489700" y="5680075"/>
          <p14:tracePt t="28639" x="6340475" y="5969000"/>
          <p14:tracePt t="28648" x="6334125" y="5994400"/>
          <p14:tracePt t="28661" x="6321425" y="6026150"/>
          <p14:tracePt t="28694" x="6305550" y="6070600"/>
          <p14:tracePt t="28727" x="6305550" y="6086475"/>
          <p14:tracePt t="28773" x="6308725" y="6086475"/>
          <p14:tracePt t="28809" x="6311900" y="6086475"/>
          <p14:tracePt t="28816" x="6318250" y="6086475"/>
          <p14:tracePt t="28827" x="6321425" y="6086475"/>
          <p14:tracePt t="28844" x="6337300" y="6073775"/>
          <p14:tracePt t="28860" x="6356350" y="6016625"/>
          <p14:tracePt t="28877" x="6381750" y="5930900"/>
          <p14:tracePt t="28894" x="6400800" y="5829300"/>
          <p14:tracePt t="28911" x="6410325" y="5775325"/>
          <p14:tracePt t="28927" x="6410325" y="5715000"/>
          <p14:tracePt t="28944" x="6381750" y="5613400"/>
          <p14:tracePt t="28961" x="6321425" y="5499100"/>
          <p14:tracePt t="28977" x="6235700" y="5403850"/>
          <p14:tracePt t="28994" x="6061075" y="5203825"/>
          <p14:tracePt t="29011" x="5949950" y="5041900"/>
          <p14:tracePt t="29028" x="5829300" y="4908550"/>
          <p14:tracePt t="29044" x="5775325" y="4835525"/>
          <p14:tracePt t="29061" x="5737225" y="4768850"/>
          <p14:tracePt t="29077" x="5699125" y="4708525"/>
          <p14:tracePt t="29094" x="5654675" y="4657725"/>
          <p14:tracePt t="29110" x="5641975" y="4635500"/>
          <p14:tracePt t="29127" x="5632450" y="4603750"/>
          <p14:tracePt t="29144" x="5616575" y="4575175"/>
          <p14:tracePt t="29160" x="5610225" y="4565650"/>
          <p14:tracePt t="29177" x="5610225" y="4552950"/>
          <p14:tracePt t="29194" x="5616575" y="4540250"/>
          <p14:tracePt t="29210" x="5645150" y="4540250"/>
          <p14:tracePt t="29227" x="5689600" y="4540250"/>
          <p14:tracePt t="29244" x="5743575" y="4543425"/>
          <p14:tracePt t="29261" x="5788025" y="4549775"/>
          <p14:tracePt t="29278" x="5870575" y="4565650"/>
          <p14:tracePt t="29294" x="5940425" y="4565650"/>
          <p14:tracePt t="29310" x="6032500" y="4565650"/>
          <p14:tracePt t="29328" x="6162675" y="4552950"/>
          <p14:tracePt t="29344" x="6270625" y="4543425"/>
          <p14:tracePt t="29360" x="6350000" y="4543425"/>
          <p14:tracePt t="29377" x="6423025" y="4543425"/>
          <p14:tracePt t="29393" x="6496050" y="4537075"/>
          <p14:tracePt t="29410" x="6546850" y="4530725"/>
          <p14:tracePt t="29426" x="6607175" y="4530725"/>
          <p14:tracePt t="29443" x="6702425" y="4524375"/>
          <p14:tracePt t="29460" x="6772275" y="4524375"/>
          <p14:tracePt t="29478" x="6870700" y="4527550"/>
          <p14:tracePt t="29494" x="6915150" y="4540250"/>
          <p14:tracePt t="29510" x="6959600" y="4559300"/>
          <p14:tracePt t="29527" x="7023100" y="4578350"/>
          <p14:tracePt t="29544" x="7070725" y="4597400"/>
          <p14:tracePt t="29561" x="7118350" y="4632325"/>
          <p14:tracePt t="29577" x="7229475" y="4711700"/>
          <p14:tracePt t="29593" x="7318375" y="4762500"/>
          <p14:tracePt t="29610" x="7423150" y="4838700"/>
          <p14:tracePt t="29627" x="7559675" y="4956175"/>
          <p14:tracePt t="29643" x="7607300" y="5038725"/>
          <p14:tracePt t="29661" x="7661275" y="5099050"/>
          <p14:tracePt t="29678" x="7715250" y="5207000"/>
          <p14:tracePt t="29693" x="7753350" y="5283200"/>
          <p14:tracePt t="29710" x="7794625" y="5375275"/>
          <p14:tracePt t="29727" x="7835900" y="5508625"/>
          <p14:tracePt t="29743" x="7848600" y="5556250"/>
          <p14:tracePt t="29761" x="7848600" y="5600700"/>
          <p14:tracePt t="29777" x="7848600" y="5654675"/>
          <p14:tracePt t="29794" x="7848600" y="5683250"/>
          <p14:tracePt t="29810" x="7845425" y="5715000"/>
          <p14:tracePt t="29827" x="7826375" y="5762625"/>
          <p14:tracePt t="29843" x="7807325" y="5788025"/>
          <p14:tracePt t="29860" x="7775575" y="5813425"/>
          <p14:tracePt t="29877" x="7699375" y="5861050"/>
          <p14:tracePt t="29893" x="7626350" y="5873750"/>
          <p14:tracePt t="29910" x="7559675" y="5895975"/>
          <p14:tracePt t="29927" x="7473950" y="5895975"/>
          <p14:tracePt t="29943" x="7416800" y="5895975"/>
          <p14:tracePt t="29960" x="7337425" y="5895975"/>
          <p14:tracePt t="29963" x="7280275" y="5895975"/>
          <p14:tracePt t="29977" x="7197725" y="5895975"/>
          <p14:tracePt t="29994" x="7105650" y="5895975"/>
          <p14:tracePt t="30010" x="6988175" y="5895975"/>
          <p14:tracePt t="30027" x="6778625" y="5883275"/>
          <p14:tracePt t="30044" x="6696075" y="5873750"/>
          <p14:tracePt t="30061" x="6610350" y="5857875"/>
          <p14:tracePt t="30077" x="6454775" y="5835650"/>
          <p14:tracePt t="30093" x="6365875" y="5794375"/>
          <p14:tracePt t="30110" x="6302375" y="5778500"/>
          <p14:tracePt t="30127" x="6245225" y="5762625"/>
          <p14:tracePt t="30144" x="6223000" y="5756275"/>
          <p14:tracePt t="30160" x="6200775" y="5756275"/>
          <p14:tracePt t="30177" x="6188075" y="5734050"/>
          <p14:tracePt t="30194" x="6175375" y="5724525"/>
          <p14:tracePt t="30210" x="6165850" y="5715000"/>
          <p14:tracePt t="30227" x="6153150" y="5699125"/>
          <p14:tracePt t="30243" x="6153150" y="5670550"/>
          <p14:tracePt t="30261" x="6146800" y="5648325"/>
          <p14:tracePt t="30277" x="6140450" y="5607050"/>
          <p14:tracePt t="30293" x="6140450" y="5584825"/>
          <p14:tracePt t="30310" x="6134100" y="5556250"/>
          <p14:tracePt t="30327" x="6134100" y="5530850"/>
          <p14:tracePt t="30344" x="6134100" y="5499100"/>
          <p14:tracePt t="30362" x="6134100" y="5467350"/>
          <p14:tracePt t="30377" x="6134100" y="5451475"/>
          <p14:tracePt t="30393" x="6134100" y="5435600"/>
          <p14:tracePt t="30410" x="6134100" y="5426075"/>
          <p14:tracePt t="30427" x="6140450" y="5407025"/>
          <p14:tracePt t="30444" x="6140450" y="5397500"/>
          <p14:tracePt t="30476" x="6140450" y="5391150"/>
          <p14:tracePt t="30534" x="6146800" y="5391150"/>
          <p14:tracePt t="33043" x="6076950" y="5384800"/>
          <p14:tracePt t="33049" x="5988050" y="5384800"/>
          <p14:tracePt t="33060" x="5895975" y="5375275"/>
          <p14:tracePt t="33077" x="5588000" y="5375275"/>
          <p14:tracePt t="33093" x="5381625" y="5391150"/>
          <p14:tracePt t="33118" x="5083175" y="5419725"/>
          <p14:tracePt t="33143" x="4768850" y="5464175"/>
          <p14:tracePt t="33177" x="4416425" y="5553075"/>
          <p14:tracePt t="33193" x="4314825" y="5594350"/>
          <p14:tracePt t="33210" x="4219575" y="5610225"/>
          <p14:tracePt t="33226" x="4108450" y="5632450"/>
          <p14:tracePt t="33243" x="4060825" y="5651500"/>
          <p14:tracePt t="33260" x="4016375" y="5664200"/>
          <p14:tracePt t="33277" x="3971925" y="5683250"/>
          <p14:tracePt t="33293" x="3949700" y="5695950"/>
          <p14:tracePt t="33309" x="3917950" y="5715000"/>
          <p14:tracePt t="33326" x="3876675" y="5730875"/>
          <p14:tracePt t="33343" x="3844925" y="5743575"/>
          <p14:tracePt t="33359" x="3822700" y="5756275"/>
          <p14:tracePt t="33376" x="3784600" y="5778500"/>
          <p14:tracePt t="33393" x="3762375" y="5784850"/>
          <p14:tracePt t="33409" x="3733800" y="5784850"/>
          <p14:tracePt t="33426" x="3702050" y="5784850"/>
          <p14:tracePt t="33443" x="3673475" y="5784850"/>
          <p14:tracePt t="33459" x="3651250" y="5784850"/>
          <p14:tracePt t="33476" x="3609975" y="5784850"/>
          <p14:tracePt t="33493" x="3594100" y="5784850"/>
          <p14:tracePt t="33509" x="3565525" y="5784850"/>
          <p14:tracePt t="33526" x="3549650" y="5784850"/>
          <p14:tracePt t="33543" x="3540125" y="5784850"/>
          <p14:tracePt t="33560" x="3536950" y="5781675"/>
          <p14:tracePt t="33562" x="3536950" y="5778500"/>
          <p14:tracePt t="33577" x="3540125" y="5762625"/>
          <p14:tracePt t="33594" x="3552825" y="5753100"/>
          <p14:tracePt t="33611" x="3594100" y="5727700"/>
          <p14:tracePt t="33627" x="3676650" y="5686425"/>
          <p14:tracePt t="33643" x="3721100" y="5673725"/>
          <p14:tracePt t="33660" x="3752850" y="5667375"/>
          <p14:tracePt t="33676" x="3794125" y="5661025"/>
          <p14:tracePt t="33693" x="3803650" y="5651500"/>
          <p14:tracePt t="33710" x="3813175" y="5635625"/>
          <p14:tracePt t="33726" x="3848100" y="5619750"/>
          <p14:tracePt t="33743" x="3863975" y="5607050"/>
          <p14:tracePt t="33760" x="3892550" y="5578475"/>
          <p14:tracePt t="33776" x="3930650" y="5540375"/>
          <p14:tracePt t="33793" x="3956050" y="5514975"/>
          <p14:tracePt t="33810" x="3971925" y="5505450"/>
          <p14:tracePt t="33827" x="3997325" y="5489575"/>
          <p14:tracePt t="33843" x="4029075" y="5476875"/>
          <p14:tracePt t="33860" x="4051300" y="5464175"/>
          <p14:tracePt t="33877" x="4102100" y="5454650"/>
          <p14:tracePt t="33894" x="4124325" y="5448300"/>
          <p14:tracePt t="33910" x="4152900" y="5435600"/>
          <p14:tracePt t="33927" x="4194175" y="5429250"/>
          <p14:tracePt t="33943" x="4225925" y="5416550"/>
          <p14:tracePt t="33960" x="4260850" y="5416550"/>
          <p14:tracePt t="33976" x="4324350" y="5410200"/>
          <p14:tracePt t="33993" x="4384675" y="5410200"/>
          <p14:tracePt t="34011" x="4470400" y="5413375"/>
          <p14:tracePt t="34026" x="4533900" y="5429250"/>
          <p14:tracePt t="34043" x="4632325" y="5445125"/>
          <p14:tracePt t="34061" x="4775200" y="5467350"/>
          <p14:tracePt t="34077" x="4864100" y="5499100"/>
          <p14:tracePt t="34093" x="4962525" y="5534025"/>
          <p14:tracePt t="34110" x="5133975" y="5591175"/>
          <p14:tracePt t="34126" x="5232400" y="5635625"/>
          <p14:tracePt t="34143" x="5302250" y="5673725"/>
          <p14:tracePt t="34160" x="5378450" y="5699125"/>
          <p14:tracePt t="34176" x="5407025" y="5711825"/>
          <p14:tracePt t="34193" x="5426075" y="5730875"/>
          <p14:tracePt t="34210" x="5438775" y="5734050"/>
          <p14:tracePt t="34227" x="5451475" y="5734050"/>
          <p14:tracePt t="34460" x="5441950" y="5730875"/>
          <p14:tracePt t="34467" x="5429250" y="5724525"/>
          <p14:tracePt t="34476" x="5419725" y="5721350"/>
          <p14:tracePt t="34493" x="5372100" y="5708650"/>
          <p14:tracePt t="34510" x="5308600" y="5689600"/>
          <p14:tracePt t="34526" x="5286375" y="5670550"/>
          <p14:tracePt t="34543" x="5254625" y="5657850"/>
          <p14:tracePt t="34560" x="5226050" y="5645150"/>
          <p14:tracePt t="34576" x="5210175" y="5645150"/>
          <p14:tracePt t="34593" x="5200650" y="5641975"/>
          <p14:tracePt t="34610" x="5187950" y="5641975"/>
          <p14:tracePt t="34626" x="5178425" y="5641975"/>
          <p14:tracePt t="34981" x="5178425" y="5635625"/>
          <p14:tracePt t="34988" x="5172075" y="5626100"/>
          <p14:tracePt t="34995" x="5172075" y="5619750"/>
          <p14:tracePt t="35010" x="5165725" y="5610225"/>
          <p14:tracePt t="35026" x="5162550" y="5607050"/>
          <p14:tracePt t="35043" x="5156200" y="5600700"/>
          <p14:tracePt t="35060" x="5143500" y="5591175"/>
          <p14:tracePt t="35093" x="5118100" y="5588000"/>
          <p14:tracePt t="35095" x="5111750" y="5588000"/>
          <p14:tracePt t="35126" x="5038725" y="5562600"/>
          <p14:tracePt t="35143" x="4975225" y="5546725"/>
          <p14:tracePt t="35159" x="4845050" y="5492750"/>
          <p14:tracePt t="35176" x="4756150" y="5461000"/>
          <p14:tracePt t="35193" x="4679950" y="5429250"/>
          <p14:tracePt t="35210" x="4591050" y="5407025"/>
          <p14:tracePt t="35226" x="4537075" y="5394325"/>
          <p14:tracePt t="35244" x="4451350" y="5387975"/>
          <p14:tracePt t="35260" x="4381500" y="5387975"/>
          <p14:tracePt t="35276" x="4311650" y="5387975"/>
          <p14:tracePt t="35294" x="4222750" y="5407025"/>
          <p14:tracePt t="35310" x="4137025" y="5419725"/>
          <p14:tracePt t="35326" x="4041775" y="5438775"/>
          <p14:tracePt t="35343" x="3917950" y="5461000"/>
          <p14:tracePt t="35360" x="3835400" y="5467350"/>
          <p14:tracePt t="35376" x="3749675" y="5473700"/>
          <p14:tracePt t="35393" x="3644900" y="5473700"/>
          <p14:tracePt t="35410" x="3527425" y="5483225"/>
          <p14:tracePt t="35427" x="3454400" y="5499100"/>
          <p14:tracePt t="35443" x="3368675" y="5524500"/>
          <p14:tracePt t="35459" x="3317875" y="5537200"/>
          <p14:tracePt t="35476" x="3254375" y="5553075"/>
          <p14:tracePt t="35493" x="3162300" y="5572125"/>
          <p14:tracePt t="35509" x="3098800" y="5588000"/>
          <p14:tracePt t="35527" x="3035300" y="5600700"/>
          <p14:tracePt t="35543" x="2924175" y="5622925"/>
          <p14:tracePt t="35559" x="2847975" y="5638800"/>
          <p14:tracePt t="35576" x="2784475" y="5651500"/>
          <p14:tracePt t="35593" x="2724150" y="5651500"/>
          <p14:tracePt t="35609" x="2701925" y="5651500"/>
          <p14:tracePt t="35626" x="2679700" y="5651500"/>
          <p14:tracePt t="35643" x="2638425" y="5657850"/>
          <p14:tracePt t="35660" x="2603500" y="5657850"/>
          <p14:tracePt t="35676" x="2581275" y="5657850"/>
          <p14:tracePt t="35693" x="2517775" y="5657850"/>
          <p14:tracePt t="35710" x="2473325" y="5657850"/>
          <p14:tracePt t="35726" x="2419350" y="5664200"/>
          <p14:tracePt t="35744" x="2333625" y="5664200"/>
          <p14:tracePt t="35760" x="2254250" y="5664200"/>
          <p14:tracePt t="35776" x="2171700" y="5664200"/>
          <p14:tracePt t="35793" x="2063750" y="5664200"/>
          <p14:tracePt t="35810" x="2012950" y="5664200"/>
          <p14:tracePt t="35826" x="1962150" y="5664200"/>
          <p14:tracePt t="35843" x="1898650" y="5664200"/>
          <p14:tracePt t="35860" x="1860550" y="5664200"/>
          <p14:tracePt t="35876" x="1841500" y="5664200"/>
          <p14:tracePt t="35893" x="1812925" y="5664200"/>
          <p14:tracePt t="35910" x="1803400" y="5664200"/>
          <p14:tracePt t="35926" x="1793875" y="5664200"/>
          <p14:tracePt t="36293" x="1762125" y="5654675"/>
          <p14:tracePt t="36299" x="1711325" y="5638800"/>
          <p14:tracePt t="36310" x="1676400" y="5632450"/>
          <p14:tracePt t="36326" x="1600200" y="5616575"/>
          <p14:tracePt t="36343" x="1527175" y="5591175"/>
          <p14:tracePt t="36360" x="1479550" y="5578475"/>
          <p14:tracePt t="36376" x="1457325" y="5565775"/>
          <p14:tracePt t="36410" x="1387475" y="5559425"/>
          <p14:tracePt t="36443" x="1346200" y="5559425"/>
          <p14:tracePt t="36460" x="1323975" y="5559425"/>
          <p14:tracePt t="36476" x="1308100" y="5559425"/>
          <p14:tracePt t="36493" x="1266825" y="5559425"/>
          <p14:tracePt t="36510" x="1257300" y="5559425"/>
          <p14:tracePt t="36527" x="1219200" y="5559425"/>
          <p14:tracePt t="36543" x="1203325" y="5556250"/>
          <p14:tracePt t="36560" x="1177925" y="5537200"/>
          <p14:tracePt t="36577" x="1136650" y="5518150"/>
          <p14:tracePt t="36593" x="1114425" y="5508625"/>
          <p14:tracePt t="36610" x="1082675" y="5495925"/>
          <p14:tracePt t="36626" x="1054100" y="5476875"/>
          <p14:tracePt t="36643" x="1038225" y="5476875"/>
          <p14:tracePt t="36660" x="1028700" y="5476875"/>
          <p14:tracePt t="36676" x="1016000" y="5476875"/>
          <p14:tracePt t="36693" x="1006475" y="5476875"/>
          <p14:tracePt t="36710" x="993775" y="5476875"/>
          <p14:tracePt t="37385" x="1016000" y="5476875"/>
          <p14:tracePt t="37389" x="1035050" y="5470525"/>
          <p14:tracePt t="37396" x="1060450" y="5470525"/>
          <p14:tracePt t="37411" x="1152525" y="5470525"/>
          <p14:tracePt t="37426" x="1257300" y="5470525"/>
          <p14:tracePt t="37443" x="1339850" y="5470525"/>
          <p14:tracePt t="37476" x="1571625" y="5470525"/>
          <p14:tracePt t="37510" x="1762125" y="5473700"/>
          <p14:tracePt t="37526" x="1812925" y="5473700"/>
          <p14:tracePt t="37543" x="1863725" y="5473700"/>
          <p14:tracePt t="37560" x="1971675" y="5470525"/>
          <p14:tracePt t="37576" x="2032000" y="5464175"/>
          <p14:tracePt t="37592" x="2095500" y="5457825"/>
          <p14:tracePt t="37611" x="2174875" y="5451475"/>
          <p14:tracePt t="37626" x="2228850" y="5441950"/>
          <p14:tracePt t="37643" x="2286000" y="5441950"/>
          <p14:tracePt t="37661" x="2371725" y="5441950"/>
          <p14:tracePt t="37676" x="2425700" y="5441950"/>
          <p14:tracePt t="37692" x="2466975" y="5441950"/>
          <p14:tracePt t="37710" x="2552700" y="5441950"/>
          <p14:tracePt t="37726" x="2622550" y="5441950"/>
          <p14:tracePt t="37743" x="2705100" y="5441950"/>
          <p14:tracePt t="37760" x="2790825" y="5441950"/>
          <p14:tracePt t="37776" x="2851150" y="5441950"/>
          <p14:tracePt t="37792" x="2911475" y="5448300"/>
          <p14:tracePt t="37810" x="3032125" y="5464175"/>
          <p14:tracePt t="37826" x="3127375" y="5470525"/>
          <p14:tracePt t="37843" x="3200400" y="5486400"/>
          <p14:tracePt t="37860" x="3298825" y="5499100"/>
          <p14:tracePt t="37876" x="3362325" y="5514975"/>
          <p14:tracePt t="37893" x="3432175" y="5514975"/>
          <p14:tracePt t="37910" x="3517900" y="5514975"/>
          <p14:tracePt t="37926" x="3562350" y="5514975"/>
          <p14:tracePt t="37943" x="3597275" y="5514975"/>
          <p14:tracePt t="37960" x="3660775" y="5514975"/>
          <p14:tracePt t="37976" x="3711575" y="5514975"/>
          <p14:tracePt t="37993" x="3756025" y="5521325"/>
          <p14:tracePt t="38010" x="3810000" y="5521325"/>
          <p14:tracePt t="38026" x="3835400" y="5524500"/>
          <p14:tracePt t="38043" x="3854450" y="5524500"/>
          <p14:tracePt t="38060" x="3883025" y="5524500"/>
          <p14:tracePt t="38076" x="3895725" y="5524500"/>
          <p14:tracePt t="38093" x="3911600" y="5524500"/>
          <p14:tracePt t="38110" x="3946525" y="5524500"/>
          <p14:tracePt t="38126" x="3965575" y="5524500"/>
          <p14:tracePt t="38143" x="3987800" y="5524500"/>
          <p14:tracePt t="38159" x="4016375" y="5524500"/>
          <p14:tracePt t="38176" x="4025900" y="5524500"/>
          <p14:tracePt t="38193" x="4035425" y="5524500"/>
          <p14:tracePt t="38209" x="4048125" y="5524500"/>
          <p14:tracePt t="38226" x="4064000" y="5524500"/>
          <p14:tracePt t="38243" x="4070350" y="5524500"/>
          <p14:tracePt t="38332" x="4067175" y="5524500"/>
          <p14:tracePt t="38338" x="4057650" y="5518150"/>
          <p14:tracePt t="38345" x="4051300" y="5518150"/>
          <p14:tracePt t="38359" x="4041775" y="5518150"/>
          <p14:tracePt t="38376" x="4032250" y="5518150"/>
          <p14:tracePt t="38393" x="4025900" y="5518150"/>
          <p14:tracePt t="38410" x="4016375" y="5518150"/>
          <p14:tracePt t="38426" x="4006850" y="5518150"/>
          <p14:tracePt t="38443" x="3997325" y="5518150"/>
          <p14:tracePt t="38459" x="3987800" y="5518150"/>
          <p14:tracePt t="38476" x="3978275" y="5514975"/>
          <p14:tracePt t="38493" x="3971925" y="5514975"/>
          <p14:tracePt t="38510" x="3952875" y="5514975"/>
          <p14:tracePt t="38526" x="3943350" y="5514975"/>
          <p14:tracePt t="38543" x="3937000" y="5514975"/>
          <p14:tracePt t="38560" x="3924300" y="5514975"/>
          <p14:tracePt t="38576" x="3908425" y="5514975"/>
          <p14:tracePt t="38593" x="3898900" y="5514975"/>
          <p14:tracePt t="38611" x="3889375" y="5514975"/>
          <p14:tracePt t="38627" x="3879850" y="5514975"/>
          <p14:tracePt t="38643" x="3870325" y="5514975"/>
          <p14:tracePt t="38676" x="3860800" y="5514975"/>
          <p14:tracePt t="38702" x="3854450" y="5514975"/>
          <p14:tracePt t="38709" x="3848100" y="5514975"/>
          <p14:tracePt t="38726" x="3838575" y="5514975"/>
          <p14:tracePt t="38742" x="3829050" y="5514975"/>
          <p14:tracePt t="38759" x="3819525" y="5508625"/>
          <p14:tracePt t="38776" x="3803650" y="5495925"/>
          <p14:tracePt t="38844" x="3800475" y="5495925"/>
          <p14:tracePt t="38851" x="3794125" y="5495925"/>
          <p14:tracePt t="38859" x="3790950" y="5495925"/>
          <p14:tracePt t="38876" x="3778250" y="5495925"/>
          <p14:tracePt t="38893" x="3759200" y="5495925"/>
          <p14:tracePt t="38910" x="3749675" y="5495925"/>
          <p14:tracePt t="38927" x="3740150" y="5495925"/>
          <p14:tracePt t="38944" x="3724275" y="5495925"/>
          <p14:tracePt t="38960" x="3711575" y="5495925"/>
          <p14:tracePt t="38976" x="3698875" y="5495925"/>
          <p14:tracePt t="38993" x="3686175" y="5495925"/>
          <p14:tracePt t="39009" x="3670300" y="5492750"/>
          <p14:tracePt t="39026" x="3638550" y="5480050"/>
          <p14:tracePt t="39043" x="3597275" y="5473700"/>
          <p14:tracePt t="39059" x="3578225" y="5473700"/>
          <p14:tracePt t="39076" x="3565525" y="5473700"/>
          <p14:tracePt t="39094" x="3546475" y="5473700"/>
          <p14:tracePt t="39109" x="3536950" y="5473700"/>
          <p14:tracePt t="39126" x="3527425" y="5473700"/>
          <p14:tracePt t="39143" x="3511550" y="5473700"/>
          <p14:tracePt t="39159" x="3498850" y="5473700"/>
          <p14:tracePt t="40070" x="3435350" y="5473700"/>
          <p14:tracePt t="40077" x="3343275" y="5473700"/>
          <p14:tracePt t="40093" x="3105150" y="5480050"/>
          <p14:tracePt t="40109" x="2901950" y="5489575"/>
          <p14:tracePt t="40126" x="2559050" y="5518150"/>
          <p14:tracePt t="40143" x="2352675" y="5537200"/>
          <p14:tracePt t="40160" x="2146300" y="5565775"/>
          <p14:tracePt t="40192" x="1746250" y="5664200"/>
          <p14:tracePt t="40227" x="1463675" y="5756275"/>
          <p14:tracePt t="40243" x="1387475" y="5788025"/>
          <p14:tracePt t="40259" x="1308100" y="5829300"/>
          <p14:tracePt t="40276" x="1216025" y="5854700"/>
          <p14:tracePt t="40292" x="1149350" y="5876925"/>
          <p14:tracePt t="40309" x="1111250" y="5895975"/>
          <p14:tracePt t="40326" x="1054100" y="5915025"/>
          <p14:tracePt t="40343" x="1025525" y="5915025"/>
          <p14:tracePt t="40359" x="1003300" y="5915025"/>
          <p14:tracePt t="40376" x="984250" y="5915025"/>
          <p14:tracePt t="40392" x="968375" y="5915025"/>
          <p14:tracePt t="40409" x="946150" y="5915025"/>
          <p14:tracePt t="40425" x="908050" y="5915025"/>
          <p14:tracePt t="40442" x="885825" y="5915025"/>
          <p14:tracePt t="40459" x="863600" y="5915025"/>
          <p14:tracePt t="40476" x="847725" y="5915025"/>
          <p14:tracePt t="40492" x="838200" y="5915025"/>
          <p14:tracePt t="40509" x="822325" y="5915025"/>
          <p14:tracePt t="40526" x="809625" y="5915025"/>
          <p14:tracePt t="40543" x="800100" y="5915025"/>
          <p14:tracePt t="40559" x="787400" y="5915025"/>
          <p14:tracePt t="40575" x="768350" y="5915025"/>
          <p14:tracePt t="40592" x="758825" y="5915025"/>
          <p14:tracePt t="40609" x="749300" y="5915025"/>
          <p14:tracePt t="41018" x="752475" y="5908675"/>
          <p14:tracePt t="41025" x="755650" y="5905500"/>
          <p14:tracePt t="41032" x="765175" y="5905500"/>
          <p14:tracePt t="41042" x="777875" y="5905500"/>
          <p14:tracePt t="41059" x="806450" y="5899150"/>
          <p14:tracePt t="41076" x="857250" y="5880100"/>
          <p14:tracePt t="41093" x="879475" y="5867400"/>
          <p14:tracePt t="41125" x="958850" y="5848350"/>
          <p14:tracePt t="41159" x="1025525" y="5848350"/>
          <p14:tracePt t="41175" x="1063625" y="5848350"/>
          <p14:tracePt t="41192" x="1095375" y="5848350"/>
          <p14:tracePt t="41210" x="1120775" y="5848350"/>
          <p14:tracePt t="41226" x="1136650" y="5848350"/>
          <p14:tracePt t="41242" x="1158875" y="5848350"/>
          <p14:tracePt t="41259" x="1177925" y="5845175"/>
          <p14:tracePt t="41276" x="1187450" y="5838825"/>
          <p14:tracePt t="41292" x="1203325" y="5838825"/>
          <p14:tracePt t="41309" x="1216025" y="5838825"/>
          <p14:tracePt t="41326" x="1228725" y="5838825"/>
          <p14:tracePt t="41343" x="1231900" y="5838825"/>
          <p14:tracePt t="41410" x="1238250" y="5838825"/>
          <p14:tracePt t="41417" x="1247775" y="5838825"/>
          <p14:tracePt t="41431" x="1250950" y="5838825"/>
          <p14:tracePt t="41442" x="1257300" y="5838825"/>
          <p14:tracePt t="41459" x="1260475" y="5838825"/>
          <p14:tracePt t="41476" x="1266825" y="5838825"/>
          <p14:tracePt t="41492" x="1273175" y="5829300"/>
          <p14:tracePt t="41545" x="1276350" y="5829300"/>
          <p14:tracePt t="41559" x="1282700" y="5829300"/>
          <p14:tracePt t="41601" x="1282700" y="5826125"/>
          <p14:tracePt t="41610" x="1285875" y="5826125"/>
          <p14:tracePt t="41616" x="1285875" y="5819775"/>
          <p14:tracePt t="41631" x="1285875" y="5810250"/>
          <p14:tracePt t="41753" x="1285875" y="5803900"/>
          <p14:tracePt t="41758" x="1285875" y="5800725"/>
          <p14:tracePt t="41776" x="1285875" y="5794375"/>
          <p14:tracePt t="41793" x="1285875" y="5791200"/>
          <p14:tracePt t="41838" x="1295400" y="5791200"/>
          <p14:tracePt t="42052" x="1295400" y="5784850"/>
          <p14:tracePt t="42073" x="1295400" y="5781675"/>
          <p14:tracePt t="42145" x="1301750" y="5781675"/>
          <p14:tracePt t="42158" x="1308100" y="5775325"/>
          <p14:tracePt t="42165" x="1311275" y="5775325"/>
          <p14:tracePt t="42175" x="1317625" y="5775325"/>
          <p14:tracePt t="42193" x="1330325" y="5756275"/>
          <p14:tracePt t="42209" x="1352550" y="5743575"/>
          <p14:tracePt t="42226" x="1374775" y="5743575"/>
          <p14:tracePt t="42243" x="1431925" y="5737225"/>
          <p14:tracePt t="42259" x="1476375" y="5737225"/>
          <p14:tracePt t="42276" x="1511300" y="5737225"/>
          <p14:tracePt t="42293" x="1590675" y="5737225"/>
          <p14:tracePt t="42309" x="1641475" y="5737225"/>
          <p14:tracePt t="42325" x="1701800" y="5737225"/>
          <p14:tracePt t="42342" x="1746250" y="5737225"/>
          <p14:tracePt t="42359" x="1806575" y="5737225"/>
          <p14:tracePt t="42375" x="1851025" y="5740400"/>
          <p14:tracePt t="42393" x="1892300" y="5740400"/>
          <p14:tracePt t="42409" x="1914525" y="5746750"/>
          <p14:tracePt t="42425" x="1930400" y="5746750"/>
          <p14:tracePt t="42442" x="1946275" y="5746750"/>
          <p14:tracePt t="42459" x="1962150" y="5746750"/>
          <p14:tracePt t="42476" x="1971675" y="5746750"/>
          <p14:tracePt t="42493" x="1984375" y="5753100"/>
          <p14:tracePt t="42509" x="1997075" y="5768975"/>
          <p14:tracePt t="42525" x="2000250" y="5772150"/>
          <p14:tracePt t="44084" x="2009775" y="5772150"/>
          <p14:tracePt t="44093" x="2016125" y="5772150"/>
          <p14:tracePt t="44109" x="2032000" y="5772150"/>
          <p14:tracePt t="44126" x="2063750" y="5772150"/>
          <p14:tracePt t="44143" x="2073275" y="5772150"/>
          <p14:tracePt t="44159" x="2089150" y="5772150"/>
          <p14:tracePt t="44192" x="2117725" y="5772150"/>
          <p14:tracePt t="44225" x="2152650" y="5772150"/>
          <p14:tracePt t="44242" x="2165350" y="5772150"/>
          <p14:tracePt t="44259" x="2174875" y="5772150"/>
          <p14:tracePt t="44276" x="2187575" y="5765800"/>
          <p14:tracePt t="44292" x="2209800" y="5762625"/>
          <p14:tracePt t="44309" x="2219325" y="5762625"/>
          <p14:tracePt t="44325" x="2238375" y="5762625"/>
          <p14:tracePt t="44342" x="2254250" y="5762625"/>
          <p14:tracePt t="44359" x="2263775" y="5762625"/>
          <p14:tracePt t="44375" x="2279650" y="5762625"/>
          <p14:tracePt t="44392" x="2289175" y="5762625"/>
          <p14:tracePt t="44474" x="2289175" y="5756275"/>
          <p14:tracePt t="44504" x="2286000" y="5756275"/>
          <p14:tracePt t="44603" x="2282825" y="5756275"/>
          <p14:tracePt t="44610" x="2276475" y="5756275"/>
          <p14:tracePt t="44632" x="2273300" y="5756275"/>
          <p14:tracePt t="44638" x="2266950" y="5756275"/>
          <p14:tracePt t="44646" x="2263775" y="5753100"/>
          <p14:tracePt t="44658" x="2257425" y="5753100"/>
          <p14:tracePt t="44675" x="2238375" y="5753100"/>
          <p14:tracePt t="44693" x="2228850" y="5753100"/>
          <p14:tracePt t="44709" x="2212975" y="5746750"/>
          <p14:tracePt t="44726" x="2197100" y="5746750"/>
          <p14:tracePt t="44803" x="2206625" y="5746750"/>
          <p14:tracePt t="44810" x="2209800" y="5746750"/>
          <p14:tracePt t="44816" x="2216150" y="5746750"/>
          <p14:tracePt t="44825" x="2219325" y="5746750"/>
          <p14:tracePt t="44842" x="2235200" y="5746750"/>
          <p14:tracePt t="44859" x="2276475" y="5746750"/>
          <p14:tracePt t="44875" x="2327275" y="5746750"/>
          <p14:tracePt t="44892" x="2406650" y="5749925"/>
          <p14:tracePt t="44909" x="2593975" y="5768975"/>
          <p14:tracePt t="44925" x="2733675" y="5784850"/>
          <p14:tracePt t="44942" x="2863850" y="5803900"/>
          <p14:tracePt t="44959" x="3019425" y="5826125"/>
          <p14:tracePt t="44975" x="3082925" y="5842000"/>
          <p14:tracePt t="44992" x="3133725" y="5842000"/>
          <p14:tracePt t="45009" x="3197225" y="5848350"/>
          <p14:tracePt t="45025" x="3225800" y="5848350"/>
          <p14:tracePt t="45042" x="3270250" y="5848350"/>
          <p14:tracePt t="45059" x="3330575" y="5848350"/>
          <p14:tracePt t="45075" x="3362325" y="5848350"/>
          <p14:tracePt t="45092" x="3403600" y="5848350"/>
          <p14:tracePt t="45108" x="3467100" y="5848350"/>
          <p14:tracePt t="45125" x="3511550" y="5848350"/>
          <p14:tracePt t="45142" x="3556000" y="5848350"/>
          <p14:tracePt t="45159" x="3651250" y="5854700"/>
          <p14:tracePt t="45175" x="3711575" y="5867400"/>
          <p14:tracePt t="45192" x="3775075" y="5883275"/>
          <p14:tracePt t="45209" x="3867150" y="5902325"/>
          <p14:tracePt t="45225" x="3930650" y="5918200"/>
          <p14:tracePt t="45242" x="3975100" y="5937250"/>
          <p14:tracePt t="45259" x="4067175" y="5959475"/>
          <p14:tracePt t="45275" x="4114800" y="5978525"/>
          <p14:tracePt t="45292" x="4159250" y="6003925"/>
          <p14:tracePt t="45309" x="4244975" y="6032500"/>
          <p14:tracePt t="45325" x="4289425" y="6045200"/>
          <p14:tracePt t="45342" x="4333875" y="6057900"/>
          <p14:tracePt t="45359" x="4378325" y="6083300"/>
          <p14:tracePt t="45375" x="4406900" y="6096000"/>
          <p14:tracePt t="45392" x="4422775" y="6105525"/>
          <p14:tracePt t="45409" x="4445000" y="6115050"/>
          <p14:tracePt t="45426" x="4448175" y="6115050"/>
          <p14:tracePt t="45442" x="4454525" y="6127750"/>
          <p14:tracePt t="45459" x="4454525" y="6130925"/>
          <p14:tracePt t="45475" x="4454525" y="6137275"/>
          <p14:tracePt t="45492" x="4454525" y="6140450"/>
          <p14:tracePt t="45509" x="4454525" y="6146800"/>
          <p14:tracePt t="45525" x="4454525" y="6156325"/>
          <p14:tracePt t="45542" x="4454525" y="6165850"/>
          <p14:tracePt t="45559" x="4454525" y="6184900"/>
          <p14:tracePt t="45575" x="4454525" y="6194425"/>
          <p14:tracePt t="45593" x="4435475" y="6210300"/>
          <p14:tracePt t="45609" x="4419600" y="6226175"/>
          <p14:tracePt t="45625" x="4391025" y="6238875"/>
          <p14:tracePt t="45643" x="4311650" y="6257925"/>
          <p14:tracePt t="45658" x="4257675" y="6270625"/>
          <p14:tracePt t="45675" x="4194175" y="6292850"/>
          <p14:tracePt t="45693" x="4079875" y="6315075"/>
          <p14:tracePt t="45709" x="3997325" y="6330950"/>
          <p14:tracePt t="45725" x="3911600" y="6346825"/>
          <p14:tracePt t="45743" x="3765550" y="6378575"/>
          <p14:tracePt t="45758" x="3648075" y="6394450"/>
          <p14:tracePt t="45776" x="3549650" y="6419850"/>
          <p14:tracePt t="45792" x="3413125" y="6461125"/>
          <p14:tracePt t="45809" x="3327400" y="6483350"/>
          <p14:tracePt t="45825" x="3238500" y="6505575"/>
          <p14:tracePt t="45842" x="3105150" y="6537325"/>
          <p14:tracePt t="45858" x="3019425" y="6562725"/>
          <p14:tracePt t="45875" x="2933700" y="6578600"/>
          <p14:tracePt t="45892" x="2809875" y="6610350"/>
          <p14:tracePt t="45908" x="2755900" y="6623050"/>
          <p14:tracePt t="45925" x="2698750" y="6635750"/>
          <p14:tracePt t="45942" x="2606675" y="6635750"/>
          <p14:tracePt t="45959" x="2555875" y="6635750"/>
          <p14:tracePt t="45975" x="2482850" y="6642100"/>
          <p14:tracePt t="45992" x="2378075" y="6648450"/>
          <p14:tracePt t="46009" x="2314575" y="6657975"/>
          <p14:tracePt t="46025" x="2254250" y="6657975"/>
          <p14:tracePt t="46042" x="2168525" y="6657975"/>
          <p14:tracePt t="46242" x="1536700" y="6486525"/>
          <p14:tracePt t="46249" x="1517650" y="6467475"/>
          <p14:tracePt t="46258" x="1489075" y="6461125"/>
          <p14:tracePt t="46275" x="1450975" y="6448425"/>
          <p14:tracePt t="46277" x="1425575" y="6442075"/>
          <p14:tracePt t="46292" x="1387475" y="6429375"/>
          <p14:tracePt t="46308" x="1349375" y="6410325"/>
          <p14:tracePt t="46325" x="1311275" y="6397625"/>
          <p14:tracePt t="46342" x="1270000" y="6378575"/>
          <p14:tracePt t="46358" x="1231900" y="6365875"/>
          <p14:tracePt t="46375" x="1209675" y="6346825"/>
          <p14:tracePt t="46392" x="1165225" y="6330950"/>
          <p14:tracePt t="46409" x="1143000" y="6318250"/>
          <p14:tracePt t="46425" x="1111250" y="6305550"/>
          <p14:tracePt t="46442" x="1089025" y="6283325"/>
          <p14:tracePt t="46459" x="1079500" y="6273800"/>
          <p14:tracePt t="46475" x="1063625" y="6264275"/>
          <p14:tracePt t="46492" x="1050925" y="6254750"/>
          <p14:tracePt t="46508" x="1041400" y="6254750"/>
          <p14:tracePt t="46526" x="1035050" y="6254750"/>
          <p14:tracePt t="46543" x="1028700" y="6254750"/>
          <p14:tracePt t="46563" x="1025525" y="6248400"/>
          <p14:tracePt t="46575" x="1019175" y="6248400"/>
          <p14:tracePt t="46591" x="1000125" y="6238875"/>
          <p14:tracePt t="46608" x="990600" y="6238875"/>
          <p14:tracePt t="46626" x="990600" y="6232525"/>
          <p14:tracePt t="46691" x="990600" y="6229350"/>
          <p14:tracePt t="46698" x="990600" y="6223000"/>
          <p14:tracePt t="49109" x="1016000" y="6216650"/>
          <p14:tracePt t="49116" x="1063625" y="6216650"/>
          <p14:tracePt t="49125" x="1101725" y="6210300"/>
          <p14:tracePt t="49143" x="1235075" y="6184900"/>
          <p14:tracePt t="49158" x="1298575" y="6172200"/>
          <p14:tracePt t="49175" x="1336675" y="6153150"/>
          <p14:tracePt t="49208" x="1454150" y="6121400"/>
          <p14:tracePt t="49242" x="1562100" y="6086475"/>
          <p14:tracePt t="49259" x="1593850" y="6086475"/>
          <p14:tracePt t="49275" x="1638300" y="6086475"/>
          <p14:tracePt t="49292" x="1698625" y="6086475"/>
          <p14:tracePt t="49308" x="1743075" y="6080125"/>
          <p14:tracePt t="49325" x="1803400" y="6080125"/>
          <p14:tracePt t="49342" x="1873250" y="6080125"/>
          <p14:tracePt t="49359" x="1911350" y="6096000"/>
          <p14:tracePt t="49375" x="1955800" y="6108700"/>
          <p14:tracePt t="49392" x="1997075" y="6127750"/>
          <p14:tracePt t="49408" x="2022475" y="6140450"/>
          <p14:tracePt t="49425" x="2057400" y="6140450"/>
          <p14:tracePt t="49443" x="2108200" y="6146800"/>
          <p14:tracePt t="49459" x="2143125" y="6159500"/>
          <p14:tracePt t="49475" x="2187575" y="6159500"/>
          <p14:tracePt t="49492" x="2273300" y="6159500"/>
          <p14:tracePt t="49508" x="2333625" y="6159500"/>
          <p14:tracePt t="49525" x="2403475" y="6165850"/>
          <p14:tracePt t="49542" x="2571750" y="6191250"/>
          <p14:tracePt t="49558" x="2676525" y="6207125"/>
          <p14:tracePt t="49575" x="2794000" y="6223000"/>
          <p14:tracePt t="49592" x="2971800" y="6238875"/>
          <p14:tracePt t="49608" x="3067050" y="6248400"/>
          <p14:tracePt t="49625" x="3136900" y="6254750"/>
          <p14:tracePt t="49642" x="3222625" y="6254750"/>
          <p14:tracePt t="49658" x="3282950" y="6254750"/>
          <p14:tracePt t="49675" x="3336925" y="6254750"/>
          <p14:tracePt t="49692" x="3390900" y="6254750"/>
          <p14:tracePt t="49708" x="3413125" y="6254750"/>
          <p14:tracePt t="49725" x="3435350" y="6254750"/>
          <p14:tracePt t="49742" x="3448050" y="6254750"/>
          <p14:tracePt t="49758" x="3457575" y="6254750"/>
          <p14:tracePt t="49775" x="3470275" y="6254750"/>
          <p14:tracePt t="49792" x="3489325" y="6254750"/>
          <p14:tracePt t="49809" x="3492500" y="6254750"/>
          <p14:tracePt t="49864" x="3486150" y="6254750"/>
          <p14:tracePt t="49870" x="3476625" y="6254750"/>
          <p14:tracePt t="49877" x="3473450" y="6254750"/>
          <p14:tracePt t="49891" x="3451225" y="6254750"/>
          <p14:tracePt t="49909" x="3413125" y="6254750"/>
          <p14:tracePt t="49925" x="3378200" y="6254750"/>
          <p14:tracePt t="49941" x="3308350" y="6254750"/>
          <p14:tracePt t="49958" x="3248025" y="6254750"/>
          <p14:tracePt t="49975" x="3178175" y="6254750"/>
          <p14:tracePt t="49991" x="3051175" y="6254750"/>
          <p14:tracePt t="50008" x="2968625" y="6254750"/>
          <p14:tracePt t="50025" x="2863850" y="6254750"/>
          <p14:tracePt t="50042" x="2698750" y="6242050"/>
          <p14:tracePt t="50058" x="2613025" y="6226175"/>
          <p14:tracePt t="50075" x="2520950" y="6219825"/>
          <p14:tracePt t="50091" x="2406650" y="6197600"/>
          <p14:tracePt t="50109" x="2333625" y="6181725"/>
          <p14:tracePt t="50125" x="2270125" y="6169025"/>
          <p14:tracePt t="50143" x="2184400" y="6146800"/>
          <p14:tracePt t="50159" x="2139950" y="6140450"/>
          <p14:tracePt t="50176" x="2079625" y="6134100"/>
          <p14:tracePt t="50192" x="2041525" y="6127750"/>
          <p14:tracePt t="50209" x="1997075" y="6121400"/>
          <p14:tracePt t="50225" x="1952625" y="6115050"/>
          <p14:tracePt t="50242" x="1889125" y="6102350"/>
          <p14:tracePt t="50259" x="1857375" y="6089650"/>
          <p14:tracePt t="50276" x="1809750" y="6089650"/>
          <p14:tracePt t="50292" x="1768475" y="6089650"/>
          <p14:tracePt t="50309" x="1736725" y="6089650"/>
          <p14:tracePt t="50326" x="1676400" y="6089650"/>
          <p14:tracePt t="50342" x="1631950" y="6089650"/>
          <p14:tracePt t="50358" x="1609725" y="6089650"/>
          <p14:tracePt t="50376" x="1568450" y="6089650"/>
          <p14:tracePt t="50392" x="1539875" y="6089650"/>
          <p14:tracePt t="50408" x="1517650" y="6089650"/>
          <p14:tracePt t="50425" x="1504950" y="6089650"/>
          <p14:tracePt t="50442" x="1489075" y="6089650"/>
          <p14:tracePt t="50458" x="1479550" y="6089650"/>
          <p14:tracePt t="50475" x="1473200" y="6089650"/>
          <p14:tracePt t="50508" x="1476375" y="6089650"/>
          <p14:tracePt t="50526" x="1508125" y="6089650"/>
          <p14:tracePt t="50541" x="1530350" y="6089650"/>
          <p14:tracePt t="50558" x="1574800" y="6089650"/>
          <p14:tracePt t="50575" x="1638300" y="6099175"/>
          <p14:tracePt t="50592" x="1679575" y="6099175"/>
          <p14:tracePt t="50608" x="1717675" y="6099175"/>
          <p14:tracePt t="50625" x="1812925" y="6105525"/>
          <p14:tracePt t="50641" x="1863725" y="6111875"/>
          <p14:tracePt t="50658" x="1917700" y="6111875"/>
          <p14:tracePt t="50675" x="1981200" y="6111875"/>
          <p14:tracePt t="50691" x="2009775" y="6111875"/>
          <p14:tracePt t="50708" x="2032000" y="6111875"/>
          <p14:tracePt t="50725" x="2066925" y="6111875"/>
          <p14:tracePt t="50741" x="2089150" y="6111875"/>
          <p14:tracePt t="50758" x="2117725" y="6111875"/>
          <p14:tracePt t="50775" x="2149475" y="6111875"/>
          <p14:tracePt t="50791" x="2181225" y="6118225"/>
          <p14:tracePt t="50808" x="2200275" y="6118225"/>
          <p14:tracePt t="50825" x="2241550" y="6124575"/>
          <p14:tracePt t="50842" x="2266950" y="6130925"/>
          <p14:tracePt t="50859" x="2295525" y="6130925"/>
          <p14:tracePt t="50863" x="2305050" y="6137275"/>
          <p14:tracePt t="50875" x="2336800" y="6140450"/>
          <p14:tracePt t="50891" x="2374900" y="6146800"/>
          <p14:tracePt t="50909" x="2403475" y="6162675"/>
          <p14:tracePt t="50925" x="2460625" y="6178550"/>
          <p14:tracePt t="50941" x="2498725" y="6184900"/>
          <p14:tracePt t="50958" x="2543175" y="6184900"/>
          <p14:tracePt t="50975" x="2581275" y="6184900"/>
          <p14:tracePt t="50992" x="2619375" y="6184900"/>
          <p14:tracePt t="51009" x="2647950" y="6184900"/>
          <p14:tracePt t="51025" x="2727325" y="6184900"/>
          <p14:tracePt t="51041" x="2762250" y="6184900"/>
          <p14:tracePt t="51058" x="2816225" y="6184900"/>
          <p14:tracePt t="51075" x="2876550" y="6184900"/>
          <p14:tracePt t="51091" x="2921000" y="6184900"/>
          <p14:tracePt t="51109" x="2943225" y="6184900"/>
          <p14:tracePt t="51125" x="3006725" y="6184900"/>
          <p14:tracePt t="51142" x="3048000" y="6184900"/>
          <p14:tracePt t="51158" x="3092450" y="6184900"/>
          <p14:tracePt t="51175" x="3187700" y="6184900"/>
          <p14:tracePt t="51191" x="3222625" y="6184900"/>
          <p14:tracePt t="51208" x="3260725" y="6184900"/>
          <p14:tracePt t="51225" x="3292475" y="6184900"/>
          <p14:tracePt t="51241" x="3302000" y="6184900"/>
          <p14:tracePt t="51258" x="3311525" y="6184900"/>
          <p14:tracePt t="51275" x="3327400" y="6184900"/>
          <p14:tracePt t="51291" x="3343275" y="6184900"/>
          <p14:tracePt t="51308" x="3352800" y="6184900"/>
          <p14:tracePt t="51325" x="3368675" y="6184900"/>
          <p14:tracePt t="51341" x="3378200" y="6184900"/>
          <p14:tracePt t="51359" x="3397250" y="6184900"/>
          <p14:tracePt t="51645" x="3390900" y="6184900"/>
          <p14:tracePt t="51652" x="3378200" y="6178550"/>
          <p14:tracePt t="51659" x="3359150" y="6172200"/>
          <p14:tracePt t="51675" x="3305175" y="6159500"/>
          <p14:tracePt t="51692" x="3251200" y="6149975"/>
          <p14:tracePt t="51709" x="3181350" y="6149975"/>
          <p14:tracePt t="51725" x="3136900" y="6149975"/>
          <p14:tracePt t="51758" x="2997200" y="6143625"/>
          <p14:tracePt t="51792" x="2914650" y="6124575"/>
          <p14:tracePt t="51808" x="2860675" y="6124575"/>
          <p14:tracePt t="51824" x="2838450" y="6124575"/>
          <p14:tracePt t="51842" x="2806700" y="6124575"/>
          <p14:tracePt t="51858" x="2774950" y="6124575"/>
          <p14:tracePt t="51874" x="2746375" y="6124575"/>
          <p14:tracePt t="51891" x="2717800" y="6124575"/>
          <p14:tracePt t="51908" x="2660650" y="6124575"/>
          <p14:tracePt t="51924" x="2632075" y="6124575"/>
          <p14:tracePt t="51941" x="2603500" y="6124575"/>
          <p14:tracePt t="51958" x="2562225" y="6124575"/>
          <p14:tracePt t="51974" x="2540000" y="6124575"/>
          <p14:tracePt t="51992" x="2511425" y="6124575"/>
          <p14:tracePt t="52009" x="2492375" y="6124575"/>
          <p14:tracePt t="52024" x="2476500" y="6124575"/>
          <p14:tracePt t="52041" x="2460625" y="6124575"/>
          <p14:tracePt t="52058" x="2438400" y="6124575"/>
          <p14:tracePt t="52074" x="2428875" y="6124575"/>
          <p14:tracePt t="52092" x="2409825" y="6124575"/>
          <p14:tracePt t="52108" x="2381250" y="6124575"/>
          <p14:tracePt t="52125" x="2359025" y="6124575"/>
          <p14:tracePt t="52142" x="2336800" y="6124575"/>
          <p14:tracePt t="52158" x="2311400" y="6124575"/>
          <p14:tracePt t="52175" x="2301875" y="6124575"/>
          <p14:tracePt t="52192" x="2292350" y="6124575"/>
          <p14:tracePt t="52208" x="2276475" y="6124575"/>
          <p14:tracePt t="52225" x="2263775" y="6124575"/>
          <p14:tracePt t="52241" x="2251075" y="6124575"/>
          <p14:tracePt t="52258" x="2241550" y="6124575"/>
          <p14:tracePt t="52315" x="2244725" y="6124575"/>
          <p14:tracePt t="52322" x="2247900" y="6124575"/>
          <p14:tracePt t="52329" x="2254250" y="6124575"/>
          <p14:tracePt t="52342" x="2260600" y="6124575"/>
          <p14:tracePt t="52358" x="2298700" y="6124575"/>
          <p14:tracePt t="52375" x="2327275" y="6124575"/>
          <p14:tracePt t="52392" x="2349500" y="6124575"/>
          <p14:tracePt t="52408" x="2381250" y="6124575"/>
          <p14:tracePt t="52424" x="2403475" y="6124575"/>
          <p14:tracePt t="52442" x="2425700" y="6124575"/>
          <p14:tracePt t="52458" x="2479675" y="6124575"/>
          <p14:tracePt t="52475" x="2540000" y="6124575"/>
          <p14:tracePt t="52491" x="2619375" y="6124575"/>
          <p14:tracePt t="52508" x="2768600" y="6124575"/>
          <p14:tracePt t="52525" x="2895600" y="6124575"/>
          <p14:tracePt t="52543" x="3079750" y="6124575"/>
          <p14:tracePt t="52558" x="3184525" y="6124575"/>
          <p14:tracePt t="52575" x="3289300" y="6124575"/>
          <p14:tracePt t="52592" x="3451225" y="6124575"/>
          <p14:tracePt t="52608" x="3521075" y="6124575"/>
          <p14:tracePt t="52624" x="3565525" y="6118225"/>
          <p14:tracePt t="52641" x="3613150" y="6105525"/>
          <p14:tracePt t="52658" x="3648075" y="6086475"/>
          <p14:tracePt t="52675" x="3663950" y="6080125"/>
          <p14:tracePt t="52692" x="3676650" y="6080125"/>
          <p14:tracePt t="52708" x="3683000" y="6080125"/>
          <p14:tracePt t="52757" x="3686175" y="6080125"/>
          <p14:tracePt t="52971" x="3676650" y="6080125"/>
          <p14:tracePt t="52978" x="3657600" y="6083300"/>
          <p14:tracePt t="52992" x="3632200" y="6096000"/>
          <p14:tracePt t="53008" x="3594100" y="6108700"/>
          <p14:tracePt t="53025" x="3571875" y="6115050"/>
          <p14:tracePt t="53042" x="3530600" y="6115050"/>
          <p14:tracePt t="53058" x="3511550" y="6115050"/>
          <p14:tracePt t="53076" x="3498850" y="6115050"/>
          <p14:tracePt t="53092" x="3479800" y="6115050"/>
          <p14:tracePt t="53108" x="3470275" y="6115050"/>
          <p14:tracePt t="53124" x="3460750" y="6115050"/>
          <p14:tracePt t="53141" x="3454400" y="61150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1384300" y="65088"/>
            <a:ext cx="4257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339933"/>
                </a:solidFill>
              </a:rPr>
              <a:t>C. Evolution du monde Végétal</a:t>
            </a:r>
          </a:p>
        </p:txBody>
      </p:sp>
      <p:pic>
        <p:nvPicPr>
          <p:cNvPr id="921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58813"/>
            <a:ext cx="7991475" cy="619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6"/>
          <p:cNvSpPr>
            <a:spLocks noChangeArrowheads="1"/>
          </p:cNvSpPr>
          <p:nvPr/>
        </p:nvSpPr>
        <p:spPr bwMode="auto">
          <a:xfrm>
            <a:off x="7667625" y="5876925"/>
            <a:ext cx="720725" cy="981075"/>
          </a:xfrm>
          <a:prstGeom prst="rect">
            <a:avLst/>
          </a:prstGeom>
          <a:solidFill>
            <a:srgbClr val="CCFF99"/>
          </a:solidFill>
          <a:ln w="9525">
            <a:solidFill>
              <a:srgbClr val="CCFF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sp>
        <p:nvSpPr>
          <p:cNvPr id="9221" name="Rectangle 7"/>
          <p:cNvSpPr>
            <a:spLocks noChangeArrowheads="1"/>
          </p:cNvSpPr>
          <p:nvPr/>
        </p:nvSpPr>
        <p:spPr bwMode="auto">
          <a:xfrm>
            <a:off x="395288" y="620713"/>
            <a:ext cx="5329237" cy="5048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82"/>
    </mc:Choice>
    <mc:Fallback xmlns="">
      <p:transition spd="slow" advTm="190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34" x="3530600" y="6121400"/>
          <p14:tracePt t="5969" x="5930900" y="6854825"/>
          <p14:tracePt t="6420" x="4648200" y="6854825"/>
          <p14:tracePt t="7094" x="4978400" y="5305425"/>
          <p14:tracePt t="7765" x="6378575" y="5476875"/>
          <p14:tracePt t="8431" x="2759075" y="5203825"/>
          <p14:tracePt t="9097" x="2403475" y="5305425"/>
          <p14:tracePt t="9545" x="4425950" y="3663950"/>
          <p14:tracePt t="9992" x="1908175" y="3419475"/>
          <p14:tracePt t="14315" x="381000" y="4384675"/>
          <p14:tracePt t="14542" x="5451475" y="6854825"/>
          <p14:tracePt t="14989" x="4746625" y="6854825"/>
          <p14:tracePt t="15433" x="4683125" y="6854825"/>
          <p14:tracePt t="15881" x="3051175" y="5880100"/>
          <p14:tracePt t="15882" x="3044825" y="5889625"/>
          <p14:tracePt t="16332" x="3457575" y="6854825"/>
          <p14:tracePt t="17002" x="333375" y="5375275"/>
          <p14:tracePt t="17452" x="92075" y="5337175"/>
          <p14:tracePt t="17676" x="88900" y="5337175"/>
          <p14:tracePt t="18287" x="107950" y="5356225"/>
          <p14:tracePt t="18291" x="139700" y="5378450"/>
          <p14:tracePt t="18302" x="180975" y="5410200"/>
          <p14:tracePt t="18318" x="250825" y="5473700"/>
          <p14:tracePt t="18334" x="368300" y="5591175"/>
          <p14:tracePt t="18351" x="441325" y="5654675"/>
          <p14:tracePt t="18581" x="917575" y="6080125"/>
          <p14:tracePt t="19035" x="1092200" y="6108700"/>
          <p14:tracePt t="19484" x="1168400" y="6105525"/>
          <p14:tracePt t="48453" x="1171575" y="6089650"/>
          <p14:tracePt t="48700" x="1231900" y="5857875"/>
          <p14:tracePt t="48926" x="1323975" y="5772150"/>
          <p14:tracePt t="49154" x="1562100" y="5600700"/>
          <p14:tracePt t="49377" x="1568450" y="5591175"/>
          <p14:tracePt t="50290" x="1565275" y="5591175"/>
          <p14:tracePt t="50517" x="1762125" y="5495925"/>
          <p14:tracePt t="50518" x="1771650" y="5495925"/>
          <p14:tracePt t="50744" x="1908175" y="5505450"/>
          <p14:tracePt t="50971" x="2765425" y="5845175"/>
          <p14:tracePt t="51422" x="4152900" y="6356350"/>
          <p14:tracePt t="51424" x="4191000" y="6362700"/>
          <p14:tracePt t="52093" x="4518025" y="6362700"/>
          <p14:tracePt t="52550" x="4533900" y="5921375"/>
          <p14:tracePt t="53009" x="3663950" y="4918075"/>
          <p14:tracePt t="53456" x="2971800" y="4546600"/>
          <p14:tracePt t="54128" x="2181225" y="4200525"/>
          <p14:tracePt t="54806" x="1438275" y="4692650"/>
          <p14:tracePt t="55679" x="1450975" y="4699000"/>
          <p14:tracePt t="56129" x="2333625" y="4997450"/>
          <p14:tracePt t="56569" x="2505075" y="5073650"/>
          <p14:tracePt t="59613" x="2520950" y="5073650"/>
          <p14:tracePt t="59856" x="2930525" y="5073650"/>
          <p14:tracePt t="60082" x="3076575" y="4968875"/>
          <p14:tracePt t="60561" x="3076575" y="4975225"/>
          <p14:tracePt t="60803" x="3073400" y="5273675"/>
          <p14:tracePt t="61034" x="3009900" y="5473700"/>
          <p14:tracePt t="61259" x="3003550" y="5546725"/>
          <p14:tracePt t="61966" x="2981325" y="5553075"/>
          <p14:tracePt t="62193" x="2006600" y="5702300"/>
          <p14:tracePt t="62646" x="1330325" y="5721350"/>
          <p14:tracePt t="63316" x="1000125" y="5899150"/>
          <p14:tracePt t="64217" x="1641475" y="6454775"/>
          <p14:tracePt t="65108" x="2152650" y="6378575"/>
          <p14:tracePt t="65774" x="2095500" y="6134100"/>
          <p14:tracePt t="66227" x="1889125" y="5981700"/>
          <p14:tracePt t="66916" x="1441450" y="5946775"/>
          <p14:tracePt t="68699" x="1651000" y="5730875"/>
          <p14:tracePt t="68930" x="1828800" y="5540375"/>
          <p14:tracePt t="69380" x="2984500" y="4997450"/>
          <p14:tracePt t="69829" x="3683000" y="4927600"/>
          <p14:tracePt t="71835" x="3613150" y="4708525"/>
          <p14:tracePt t="72063" x="3495675" y="4648200"/>
          <p14:tracePt t="72287" x="3317875" y="4514850"/>
          <p14:tracePt t="72514" x="3146425" y="4394200"/>
          <p14:tracePt t="72745" x="3159125" y="4333875"/>
          <p14:tracePt t="72973" x="3194050" y="4241800"/>
          <p14:tracePt t="73200" x="3381375" y="4178300"/>
          <p14:tracePt t="73426" x="4086225" y="3911600"/>
          <p14:tracePt t="73879" x="5845175" y="3330575"/>
          <p14:tracePt t="74554" x="7778750" y="2603500"/>
          <p14:tracePt t="75230" x="7937500" y="2409825"/>
          <p14:tracePt t="75805" x="7934325" y="2409825"/>
          <p14:tracePt t="76038" x="7937500" y="2409825"/>
          <p14:tracePt t="79269" x="7874000" y="2409825"/>
          <p14:tracePt t="79500" x="5775325" y="3533775"/>
          <p14:tracePt t="79946" x="4235450" y="3498850"/>
          <p14:tracePt t="80609" x="1990725" y="4321175"/>
          <p14:tracePt t="81277" x="723900" y="4806950"/>
          <p14:tracePt t="82134" x="742950" y="4826000"/>
          <p14:tracePt t="82600" x="2038350" y="4733925"/>
          <p14:tracePt t="92605" x="2063750" y="4733925"/>
          <p14:tracePt t="92836" x="2803525" y="4375150"/>
          <p14:tracePt t="93288" x="3413125" y="3543300"/>
          <p14:tracePt t="93959" x="2762250" y="3222625"/>
          <p14:tracePt t="94619" x="2609850" y="3162300"/>
          <p14:tracePt t="107979" x="2619375" y="3190875"/>
          <p14:tracePt t="108215" x="2816225" y="3803650"/>
          <p14:tracePt t="108664" x="2879725" y="3667125"/>
          <p14:tracePt t="109113" x="2873375" y="3844925"/>
          <p14:tracePt t="111764" x="2873375" y="3838575"/>
          <p14:tracePt t="111989" x="3057525" y="3651250"/>
          <p14:tracePt t="112215" x="3222625" y="3524250"/>
          <p14:tracePt t="112887" x="4079875" y="3286125"/>
          <p14:tracePt t="113337" x="4403725" y="3311525"/>
          <p14:tracePt t="119133" x="4346575" y="3311525"/>
          <p14:tracePt t="119362" x="2816225" y="3568700"/>
          <p14:tracePt t="119806" x="2622550" y="3648075"/>
          <p14:tracePt t="121360" x="3248025" y="3298825"/>
          <p14:tracePt t="121808" x="4016375" y="2990850"/>
          <p14:tracePt t="122481" x="4279900" y="2981325"/>
          <p14:tracePt t="135882" x="4337050" y="2978150"/>
          <p14:tracePt t="136131" x="5438775" y="2549525"/>
          <p14:tracePt t="136578" x="5549900" y="2514600"/>
          <p14:tracePt t="137025" x="6419850" y="1892300"/>
          <p14:tracePt t="137478" x="6416675" y="1660525"/>
          <p14:tracePt t="137925" x="6400800" y="1647825"/>
          <p14:tracePt t="138740" x="6400800" y="1670050"/>
          <p14:tracePt t="138969" x="6410325" y="1968500"/>
          <p14:tracePt t="139196" x="6419850" y="1987550"/>
          <p14:tracePt t="139424" x="6340475" y="2159000"/>
          <p14:tracePt t="139650" x="6337300" y="2241550"/>
          <p14:tracePt t="139879" x="6362700" y="2463800"/>
          <p14:tracePt t="140106" x="6362700" y="2625725"/>
          <p14:tracePt t="140827" x="6350000" y="2638425"/>
          <p14:tracePt t="141063" x="6061075" y="2762250"/>
          <p14:tracePt t="141290" x="5902325" y="2717800"/>
          <p14:tracePt t="141518" x="5635625" y="2644775"/>
          <p14:tracePt t="141747" x="5407025" y="2622550"/>
          <p14:tracePt t="141978" x="5238750" y="2651125"/>
          <p14:tracePt t="142204" x="5219700" y="2752725"/>
          <p14:tracePt t="142431" x="5219700" y="2863850"/>
          <p14:tracePt t="142658" x="5280025" y="2901950"/>
          <p14:tracePt t="142884" x="5283200" y="3060700"/>
          <p14:tracePt t="143110" x="5283200" y="3187700"/>
          <p14:tracePt t="144084" x="5273675" y="3206750"/>
          <p14:tracePt t="144324" x="4972050" y="3835400"/>
          <p14:tracePt t="144774" x="4927600" y="4029075"/>
          <p14:tracePt t="145224" x="4997450" y="4171950"/>
          <p14:tracePt t="145451" x="5232400" y="4305300"/>
          <p14:tracePt t="145683" x="5321300" y="4410075"/>
          <p14:tracePt t="145913" x="5416550" y="4438650"/>
          <p14:tracePt t="146142" x="5540375" y="4448175"/>
          <p14:tracePt t="146370" x="5638800" y="4422775"/>
          <p14:tracePt t="146600" x="5740400" y="4333875"/>
          <p14:tracePt t="146830" x="5927725" y="4251325"/>
          <p14:tracePt t="147057" x="6102350" y="4140200"/>
          <p14:tracePt t="147502" x="6308725" y="4003675"/>
          <p14:tracePt t="154797" x="6315075" y="3994150"/>
          <p14:tracePt t="155040" x="6362700" y="3740150"/>
          <p14:tracePt t="155266" x="6305550" y="3568700"/>
          <p14:tracePt t="156402" x="5953125" y="3146425"/>
          <p14:tracePt t="156852" x="5661025" y="3038475"/>
          <p14:tracePt t="157304" x="5441950" y="3248025"/>
          <p14:tracePt t="157750" x="5438775" y="3248025"/>
          <p14:tracePt t="158686" x="5441950" y="3238500"/>
          <p14:tracePt t="158916" x="5718175" y="2600325"/>
          <p14:tracePt t="159367" x="6045200" y="1666875"/>
          <p14:tracePt t="160030" x="7369175" y="1412875"/>
          <p14:tracePt t="165563" x="8950325" y="2520950"/>
          <p14:tracePt t="165794" x="7680325" y="1860550"/>
          <p14:tracePt t="166475" x="9105900" y="2657475"/>
          <p14:tracePt t="166702" x="9096375" y="2686050"/>
          <p14:tracePt t="166931" x="9096375" y="2698750"/>
          <p14:tracePt t="167438" x="9039225" y="2689225"/>
          <p14:tracePt t="167444" x="8947150" y="2670175"/>
          <p14:tracePt t="167453" x="8855075" y="2651125"/>
          <p14:tracePt t="167469" x="8689975" y="2606675"/>
          <p14:tracePt t="167708" x="7407275" y="2130425"/>
          <p14:tracePt t="168163" x="6575425" y="1720850"/>
          <p14:tracePt t="168837" x="6429375" y="1679575"/>
          <p14:tracePt t="170067" x="6438900" y="1689100"/>
          <p14:tracePt t="170295" x="6861175" y="1774825"/>
          <p14:tracePt t="170744" x="7972425" y="2022475"/>
          <p14:tracePt t="171418" x="8331200" y="2622550"/>
          <p14:tracePt t="172092" x="8375650" y="2755900"/>
          <p14:tracePt t="172545" x="8153400" y="2781300"/>
          <p14:tracePt t="172778" x="7972425" y="2730500"/>
          <p14:tracePt t="173009" x="7813675" y="2644775"/>
          <p14:tracePt t="173239" x="7626350" y="2625725"/>
          <p14:tracePt t="173464" x="7451725" y="2670175"/>
          <p14:tracePt t="173691" x="7400925" y="2759075"/>
          <p14:tracePt t="175553" x="7404100" y="2774950"/>
          <p14:tracePt t="175779" x="7496175" y="3048000"/>
          <p14:tracePt t="176008" x="7543800" y="3235325"/>
          <p14:tracePt t="177144" x="7559675" y="3235325"/>
          <p14:tracePt t="177385" x="8128000" y="3079750"/>
          <p14:tracePt t="177837" x="8340725" y="3022600"/>
          <p14:tracePt t="178286" x="8372475" y="3013075"/>
          <p14:tracePt t="178518" x="8299450" y="3035300"/>
          <p14:tracePt t="178744" x="8159750" y="3038475"/>
          <p14:tracePt t="178974" x="7740650" y="3038475"/>
          <p14:tracePt t="179201" x="7664450" y="3038475"/>
          <p14:tracePt t="179428" x="7566025" y="3152775"/>
          <p14:tracePt t="179880" x="7616825" y="3184525"/>
          <p14:tracePt t="180107" x="7950200" y="3159125"/>
          <p14:tracePt t="180333" x="8054975" y="3117850"/>
          <p14:tracePt t="180560" x="8178800" y="3082925"/>
          <p14:tracePt t="180786" x="8181975" y="308292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1042988" y="692150"/>
            <a:ext cx="7670800" cy="587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339933"/>
                </a:solidFill>
              </a:rPr>
              <a:t>	L’évolution par colonisation du milieu aérien est rendu possible grâce à la formation de tissus et d’organes permettant: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339933"/>
                </a:solidFill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339933"/>
                </a:solidFill>
              </a:rPr>
              <a:t>	</a:t>
            </a:r>
            <a:r>
              <a:rPr lang="fr-FR" altLang="fr-FR" sz="4000"/>
              <a:t>* chercher l’eau ds le sol,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4000"/>
              <a:t>	* acheminer à la pl.,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4000"/>
              <a:t>	* contrôler l’évaporation,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4000"/>
              <a:t>	* assurer repro. hors de l’eau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4000"/>
              <a:t>	* assurer la dispersion de l’espèce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4000">
              <a:solidFill>
                <a:srgbClr val="CC00CC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49"/>
    </mc:Choice>
    <mc:Fallback xmlns="">
      <p:transition spd="slow" advTm="76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31" x="8166100" y="3051175"/>
          <p14:tracePt t="3738" x="8140700" y="2990850"/>
          <p14:tracePt t="3752" x="8080375" y="2876550"/>
          <p14:tracePt t="3769" x="8016875" y="2730500"/>
          <p14:tracePt t="3785" x="7940675" y="2565400"/>
          <p14:tracePt t="3801" x="7810500" y="2301875"/>
          <p14:tracePt t="3818" x="7727950" y="2155825"/>
          <p14:tracePt t="3851" x="7604125" y="1933575"/>
          <p14:tracePt t="3885" x="7546975" y="1847850"/>
          <p14:tracePt t="3901" x="7473950" y="1774825"/>
          <p14:tracePt t="3919" x="7423150" y="1733550"/>
          <p14:tracePt t="3935" x="7378700" y="1663700"/>
          <p14:tracePt t="3952" x="7296150" y="1530350"/>
          <p14:tracePt t="3968" x="7258050" y="1463675"/>
          <p14:tracePt t="3985" x="7232650" y="1425575"/>
          <p14:tracePt t="4002" x="7185025" y="1371600"/>
          <p14:tracePt t="4018" x="7162800" y="1339850"/>
          <p14:tracePt t="4034" x="7131050" y="1327150"/>
          <p14:tracePt t="4051" x="7073900" y="1308100"/>
          <p14:tracePt t="4068" x="7042150" y="1298575"/>
          <p14:tracePt t="4085" x="7004050" y="1279525"/>
          <p14:tracePt t="4102" x="6950075" y="1260475"/>
          <p14:tracePt t="4118" x="6911975" y="1247775"/>
          <p14:tracePt t="4135" x="6858000" y="1235075"/>
          <p14:tracePt t="4151" x="6765925" y="1206500"/>
          <p14:tracePt t="4168" x="6702425" y="1196975"/>
          <p14:tracePt t="4185" x="6642100" y="1196975"/>
          <p14:tracePt t="4201" x="6562725" y="1206500"/>
          <p14:tracePt t="4218" x="6518275" y="1219200"/>
          <p14:tracePt t="4234" x="6496050" y="1225550"/>
          <p14:tracePt t="4251" x="6454775" y="1238250"/>
          <p14:tracePt t="4268" x="6416675" y="1244600"/>
          <p14:tracePt t="4285" x="6394450" y="1250950"/>
          <p14:tracePt t="4301" x="6365875" y="1250950"/>
          <p14:tracePt t="5883" x="6381750" y="1250950"/>
          <p14:tracePt t="5890" x="6400800" y="1250950"/>
          <p14:tracePt t="5901" x="6432550" y="1250950"/>
          <p14:tracePt t="5919" x="6518275" y="1250950"/>
          <p14:tracePt t="5935" x="6578600" y="1247775"/>
          <p14:tracePt t="5951" x="6638925" y="1247775"/>
          <p14:tracePt t="5984" x="6781800" y="1225550"/>
          <p14:tracePt t="6018" x="6889750" y="1200150"/>
          <p14:tracePt t="6034" x="6927850" y="1193800"/>
          <p14:tracePt t="6051" x="6972300" y="1193800"/>
          <p14:tracePt t="6068" x="7032625" y="1193800"/>
          <p14:tracePt t="6084" x="7054850" y="1193800"/>
          <p14:tracePt t="6101" x="7083425" y="1193800"/>
          <p14:tracePt t="6119" x="7118350" y="1193800"/>
          <p14:tracePt t="6134" x="7146925" y="1193800"/>
          <p14:tracePt t="6151" x="7175500" y="1193800"/>
          <p14:tracePt t="6168" x="7216775" y="1193800"/>
          <p14:tracePt t="6184" x="7245350" y="1193800"/>
          <p14:tracePt t="6201" x="7267575" y="1193800"/>
          <p14:tracePt t="6218" x="7308850" y="1193800"/>
          <p14:tracePt t="6234" x="7331075" y="1193800"/>
          <p14:tracePt t="6252" x="7359650" y="1193800"/>
          <p14:tracePt t="6268" x="7391400" y="1193800"/>
          <p14:tracePt t="6285" x="7435850" y="1193800"/>
          <p14:tracePt t="6301" x="7480300" y="1193800"/>
          <p14:tracePt t="6318" x="7521575" y="1196975"/>
          <p14:tracePt t="6335" x="7566025" y="1203325"/>
          <p14:tracePt t="6351" x="7588250" y="1209675"/>
          <p14:tracePt t="6369" x="7635875" y="1216025"/>
          <p14:tracePt t="6385" x="7664450" y="1216025"/>
          <p14:tracePt t="6403" x="7727950" y="1222375"/>
          <p14:tracePt t="6419" x="7766050" y="1222375"/>
          <p14:tracePt t="6435" x="7810500" y="1228725"/>
          <p14:tracePt t="6451" x="7832725" y="1235075"/>
          <p14:tracePt t="6468" x="7880350" y="1254125"/>
          <p14:tracePt t="6485" x="7912100" y="1266825"/>
          <p14:tracePt t="6502" x="7947025" y="1276350"/>
          <p14:tracePt t="6522" x="7975600" y="1289050"/>
          <p14:tracePt t="6535" x="8001000" y="1308100"/>
          <p14:tracePt t="6552" x="8042275" y="1323975"/>
          <p14:tracePt t="6569" x="8061325" y="1336675"/>
          <p14:tracePt t="6584" x="8074025" y="1346200"/>
          <p14:tracePt t="6602" x="8102600" y="1368425"/>
          <p14:tracePt t="6618" x="8118475" y="1377950"/>
          <p14:tracePt t="6635" x="8128000" y="1384300"/>
          <p14:tracePt t="6652" x="8150225" y="1400175"/>
          <p14:tracePt t="6668" x="8166100" y="1416050"/>
          <p14:tracePt t="6685" x="8175625" y="1419225"/>
          <p14:tracePt t="6702" x="8194675" y="1428750"/>
          <p14:tracePt t="6718" x="8204200" y="1435100"/>
          <p14:tracePt t="6735" x="8213725" y="1444625"/>
          <p14:tracePt t="6752" x="8213725" y="1454150"/>
          <p14:tracePt t="6769" x="8220075" y="1454150"/>
          <p14:tracePt t="6803" x="8220075" y="1470025"/>
          <p14:tracePt t="6819" x="8223250" y="1470025"/>
          <p14:tracePt t="6867" x="8223250" y="1473200"/>
          <p14:tracePt t="6945" x="8223250" y="1479550"/>
          <p14:tracePt t="7066" x="8216900" y="1479550"/>
          <p14:tracePt t="7081" x="8213725" y="1479550"/>
          <p14:tracePt t="7095" x="8213725" y="1482725"/>
          <p14:tracePt t="7110" x="8207375" y="1482725"/>
          <p14:tracePt t="7117" x="8207375" y="1489075"/>
          <p14:tracePt t="7134" x="8204200" y="1489075"/>
          <p14:tracePt t="7151" x="8194675" y="1489075"/>
          <p14:tracePt t="7168" x="8178800" y="1489075"/>
          <p14:tracePt t="7184" x="8169275" y="1489075"/>
          <p14:tracePt t="7201" x="8153400" y="1489075"/>
          <p14:tracePt t="7218" x="8143875" y="1489075"/>
          <p14:tracePt t="7234" x="8108950" y="1489075"/>
          <p14:tracePt t="7251" x="8010525" y="1489075"/>
          <p14:tracePt t="7268" x="7861300" y="1489075"/>
          <p14:tracePt t="7284" x="7677150" y="1482725"/>
          <p14:tracePt t="7301" x="7413625" y="1463675"/>
          <p14:tracePt t="7318" x="7251700" y="1454150"/>
          <p14:tracePt t="7334" x="7102475" y="1447800"/>
          <p14:tracePt t="7351" x="6861175" y="1419225"/>
          <p14:tracePt t="7368" x="6699250" y="1409700"/>
          <p14:tracePt t="7384" x="6572250" y="1409700"/>
          <p14:tracePt t="7401" x="6356350" y="1409700"/>
          <p14:tracePt t="7418" x="6248400" y="1416050"/>
          <p14:tracePt t="7434" x="6162675" y="1438275"/>
          <p14:tracePt t="7451" x="6029325" y="1463675"/>
          <p14:tracePt t="7468" x="5956300" y="1476375"/>
          <p14:tracePt t="7484" x="5886450" y="1482725"/>
          <p14:tracePt t="7501" x="5803900" y="1492250"/>
          <p14:tracePt t="7518" x="5749925" y="1511300"/>
          <p14:tracePt t="7534" x="5715000" y="1511300"/>
          <p14:tracePt t="7551" x="5702300" y="1517650"/>
          <p14:tracePt t="7943" x="5638800" y="1511300"/>
          <p14:tracePt t="7949" x="5568950" y="1495425"/>
          <p14:tracePt t="7956" x="5499100" y="1485900"/>
          <p14:tracePt t="7968" x="5429250" y="1476375"/>
          <p14:tracePt t="7985" x="5229225" y="1450975"/>
          <p14:tracePt t="8001" x="5054600" y="1422400"/>
          <p14:tracePt t="8019" x="4918075" y="1422400"/>
          <p14:tracePt t="8021" x="4860925" y="1422400"/>
          <p14:tracePt t="8051" x="4597400" y="1422400"/>
          <p14:tracePt t="8084" x="4391025" y="1450975"/>
          <p14:tracePt t="8103" x="4337050" y="1463675"/>
          <p14:tracePt t="8118" x="4286250" y="1470025"/>
          <p14:tracePt t="8134" x="4222750" y="1476375"/>
          <p14:tracePt t="8151" x="4184650" y="1482725"/>
          <p14:tracePt t="8168" x="4156075" y="1489075"/>
          <p14:tracePt t="8184" x="4121150" y="1501775"/>
          <p14:tracePt t="8201" x="4089400" y="1508125"/>
          <p14:tracePt t="8218" x="4076700" y="1508125"/>
          <p14:tracePt t="8235" x="4041775" y="1514475"/>
          <p14:tracePt t="8251" x="4019550" y="1514475"/>
          <p14:tracePt t="8267" x="4003675" y="1514475"/>
          <p14:tracePt t="8284" x="3965575" y="1514475"/>
          <p14:tracePt t="8301" x="3946525" y="1517650"/>
          <p14:tracePt t="8318" x="3927475" y="1524000"/>
          <p14:tracePt t="8334" x="3898900" y="1530350"/>
          <p14:tracePt t="8351" x="3870325" y="1530350"/>
          <p14:tracePt t="8368" x="3854450" y="1530350"/>
          <p14:tracePt t="8385" x="3822700" y="1530350"/>
          <p14:tracePt t="8401" x="3800475" y="1530350"/>
          <p14:tracePt t="8418" x="3784600" y="1530350"/>
          <p14:tracePt t="8435" x="3746500" y="1530350"/>
          <p14:tracePt t="8451" x="3724275" y="1530350"/>
          <p14:tracePt t="8468" x="3692525" y="1527175"/>
          <p14:tracePt t="8485" x="3651250" y="1508125"/>
          <p14:tracePt t="8501" x="3629025" y="1501775"/>
          <p14:tracePt t="8518" x="3606800" y="1498600"/>
          <p14:tracePt t="8520" x="3587750" y="1498600"/>
          <p14:tracePt t="8535" x="3565525" y="1498600"/>
          <p14:tracePt t="8552" x="3549650" y="1498600"/>
          <p14:tracePt t="8567" x="3533775" y="1498600"/>
          <p14:tracePt t="8584" x="3521075" y="1498600"/>
          <p14:tracePt t="8601" x="3511550" y="1498600"/>
          <p14:tracePt t="8619" x="3489325" y="1498600"/>
          <p14:tracePt t="8634" x="3479800" y="1498600"/>
          <p14:tracePt t="8651" x="3470275" y="1498600"/>
          <p14:tracePt t="8668" x="3457575" y="1498600"/>
          <p14:tracePt t="8684" x="3441700" y="1498600"/>
          <p14:tracePt t="8701" x="3432175" y="1498600"/>
          <p14:tracePt t="8812" x="3425825" y="1498600"/>
          <p14:tracePt t="9274" x="3429000" y="1498600"/>
          <p14:tracePt t="9281" x="3432175" y="1498600"/>
          <p14:tracePt t="9288" x="3438525" y="1498600"/>
          <p14:tracePt t="9302" x="3448050" y="1498600"/>
          <p14:tracePt t="9318" x="3463925" y="1498600"/>
          <p14:tracePt t="9334" x="3473450" y="1498600"/>
          <p14:tracePt t="9352" x="3486150" y="1498600"/>
          <p14:tracePt t="9384" x="3571875" y="1498600"/>
          <p14:tracePt t="9418" x="3641725" y="1498600"/>
          <p14:tracePt t="9434" x="3651250" y="1498600"/>
          <p14:tracePt t="9451" x="3673475" y="1498600"/>
          <p14:tracePt t="9468" x="3686175" y="1498600"/>
          <p14:tracePt t="9484" x="3702050" y="1498600"/>
          <p14:tracePt t="9502" x="3749675" y="1498600"/>
          <p14:tracePt t="9518" x="3794125" y="1498600"/>
          <p14:tracePt t="9534" x="3838575" y="1498600"/>
          <p14:tracePt t="9551" x="3883025" y="1498600"/>
          <p14:tracePt t="9567" x="3937000" y="1498600"/>
          <p14:tracePt t="9584" x="3959225" y="1498600"/>
          <p14:tracePt t="9601" x="4013200" y="1498600"/>
          <p14:tracePt t="9617" x="4057650" y="1498600"/>
          <p14:tracePt t="9634" x="4127500" y="1498600"/>
          <p14:tracePt t="9652" x="4257675" y="1511300"/>
          <p14:tracePt t="9667" x="4311650" y="1517650"/>
          <p14:tracePt t="9684" x="4356100" y="1524000"/>
          <p14:tracePt t="9702" x="4410075" y="1530350"/>
          <p14:tracePt t="9717" x="4448175" y="1530350"/>
          <p14:tracePt t="9734" x="4483100" y="1530350"/>
          <p14:tracePt t="9752" x="4559300" y="1530350"/>
          <p14:tracePt t="9767" x="4629150" y="1530350"/>
          <p14:tracePt t="9784" x="4689475" y="1530350"/>
          <p14:tracePt t="9802" x="4752975" y="1530350"/>
          <p14:tracePt t="9817" x="4791075" y="1530350"/>
          <p14:tracePt t="9834" x="4819650" y="1530350"/>
          <p14:tracePt t="9851" x="4867275" y="1530350"/>
          <p14:tracePt t="9867" x="4902200" y="1530350"/>
          <p14:tracePt t="9884" x="4933950" y="1530350"/>
          <p14:tracePt t="9902" x="4987925" y="1530350"/>
          <p14:tracePt t="9917" x="5016500" y="1530350"/>
          <p14:tracePt t="9934" x="5038725" y="1530350"/>
          <p14:tracePt t="9951" x="5102225" y="1530350"/>
          <p14:tracePt t="9967" x="5143500" y="1530350"/>
          <p14:tracePt t="9984" x="5191125" y="1536700"/>
          <p14:tracePt t="10001" x="5283200" y="1536700"/>
          <p14:tracePt t="10018" x="5346700" y="1543050"/>
          <p14:tracePt t="10034" x="5429250" y="1543050"/>
          <p14:tracePt t="10051" x="5559425" y="1549400"/>
          <p14:tracePt t="10067" x="5638800" y="1549400"/>
          <p14:tracePt t="10084" x="5702300" y="1555750"/>
          <p14:tracePt t="10101" x="5727700" y="1555750"/>
          <p14:tracePt t="12866" x="5762625" y="1552575"/>
          <p14:tracePt t="12873" x="5813425" y="1536700"/>
          <p14:tracePt t="12884" x="5851525" y="1520825"/>
          <p14:tracePt t="12901" x="5965825" y="1492250"/>
          <p14:tracePt t="12917" x="6003925" y="1463675"/>
          <p14:tracePt t="12934" x="6048375" y="1444625"/>
          <p14:tracePt t="12951" x="6089650" y="1428750"/>
          <p14:tracePt t="12984" x="6146800" y="1397000"/>
          <p14:tracePt t="13017" x="6226175" y="1371600"/>
          <p14:tracePt t="13034" x="6254750" y="1365250"/>
          <p14:tracePt t="13051" x="6296025" y="1365250"/>
          <p14:tracePt t="13067" x="6324600" y="1365250"/>
          <p14:tracePt t="13084" x="6340475" y="1365250"/>
          <p14:tracePt t="13101" x="6369050" y="1355725"/>
          <p14:tracePt t="13117" x="6384925" y="1349375"/>
          <p14:tracePt t="13134" x="6400800" y="1349375"/>
          <p14:tracePt t="13151" x="6419850" y="1349375"/>
          <p14:tracePt t="13168" x="6435725" y="1349375"/>
          <p14:tracePt t="13185" x="6445250" y="1349375"/>
          <p14:tracePt t="13200" x="6457950" y="1349375"/>
          <p14:tracePt t="13218" x="6467475" y="1349375"/>
          <p14:tracePt t="13234" x="6480175" y="1349375"/>
          <p14:tracePt t="13251" x="6489700" y="1349375"/>
          <p14:tracePt t="13267" x="6492875" y="1349375"/>
          <p14:tracePt t="13609" x="6499225" y="1349375"/>
          <p14:tracePt t="13722" x="6502400" y="1349375"/>
          <p14:tracePt t="14121" x="6527800" y="1349375"/>
          <p14:tracePt t="14128" x="6543675" y="1349375"/>
          <p14:tracePt t="14134" x="6578600" y="1349375"/>
          <p14:tracePt t="14151" x="6664325" y="1343025"/>
          <p14:tracePt t="14167" x="6765925" y="1343025"/>
          <p14:tracePt t="14184" x="6905625" y="1343025"/>
          <p14:tracePt t="14201" x="6978650" y="1343025"/>
          <p14:tracePt t="14234" x="7242175" y="1343025"/>
          <p14:tracePt t="14268" x="7461250" y="1343025"/>
          <p14:tracePt t="14285" x="7613650" y="1343025"/>
          <p14:tracePt t="14301" x="7683500" y="1343025"/>
          <p14:tracePt t="14318" x="7734300" y="1343025"/>
          <p14:tracePt t="14333" x="7791450" y="1343025"/>
          <p14:tracePt t="14350" x="7826375" y="1343025"/>
          <p14:tracePt t="14367" x="7848600" y="1343025"/>
          <p14:tracePt t="14384" x="7889875" y="1343025"/>
          <p14:tracePt t="14400" x="7912100" y="1343025"/>
          <p14:tracePt t="14417" x="7924800" y="1343025"/>
          <p14:tracePt t="14434" x="7940675" y="1343025"/>
          <p14:tracePt t="14450" x="7950200" y="1343025"/>
          <p14:tracePt t="14467" x="7959725" y="1349375"/>
          <p14:tracePt t="14484" x="7981950" y="1365250"/>
          <p14:tracePt t="14500" x="7991475" y="1374775"/>
          <p14:tracePt t="14517" x="7991475" y="1377950"/>
          <p14:tracePt t="14534" x="7991475" y="1384300"/>
          <p14:tracePt t="14551" x="7991475" y="1387475"/>
          <p14:tracePt t="14567" x="7991475" y="1393825"/>
          <p14:tracePt t="14584" x="7991475" y="1403350"/>
          <p14:tracePt t="14600" x="7991475" y="1419225"/>
          <p14:tracePt t="14617" x="7991475" y="1428750"/>
          <p14:tracePt t="14633" x="7991475" y="1441450"/>
          <p14:tracePt t="14650" x="7991475" y="1454150"/>
          <p14:tracePt t="14667" x="7991475" y="1466850"/>
          <p14:tracePt t="14683" x="7991475" y="1482725"/>
          <p14:tracePt t="14701" x="7991475" y="1492250"/>
          <p14:tracePt t="14717" x="7991475" y="1501775"/>
          <p14:tracePt t="14734" x="7991475" y="1517650"/>
          <p14:tracePt t="14750" x="7991475" y="1527175"/>
          <p14:tracePt t="14768" x="7991475" y="1536700"/>
          <p14:tracePt t="14784" x="7991475" y="1555750"/>
          <p14:tracePt t="14802" x="7991475" y="1562100"/>
          <p14:tracePt t="14835" x="7988300" y="1571625"/>
          <p14:tracePt t="14851" x="7978775" y="1574800"/>
          <p14:tracePt t="14867" x="7962900" y="1581150"/>
          <p14:tracePt t="14884" x="7943850" y="1587500"/>
          <p14:tracePt t="14900" x="7905750" y="1587500"/>
          <p14:tracePt t="14917" x="7839075" y="1587500"/>
          <p14:tracePt t="14934" x="7664450" y="1587500"/>
          <p14:tracePt t="14951" x="7559675" y="1587500"/>
          <p14:tracePt t="14967" x="7423150" y="1587500"/>
          <p14:tracePt t="14984" x="7239000" y="1587500"/>
          <p14:tracePt t="15000" x="7156450" y="1587500"/>
          <p14:tracePt t="15018" x="7029450" y="1587500"/>
          <p14:tracePt t="15033" x="6934200" y="1603375"/>
          <p14:tracePt t="15050" x="6829425" y="1603375"/>
          <p14:tracePt t="15068" x="6667500" y="1603375"/>
          <p14:tracePt t="15084" x="6518275" y="1597025"/>
          <p14:tracePt t="15100" x="6378575" y="1577975"/>
          <p14:tracePt t="15118" x="6213475" y="1562100"/>
          <p14:tracePt t="15134" x="6105525" y="1546225"/>
          <p14:tracePt t="15151" x="6000750" y="1546225"/>
          <p14:tracePt t="15168" x="5851525" y="1546225"/>
          <p14:tracePt t="15183" x="5734050" y="1546225"/>
          <p14:tracePt t="15201" x="5575300" y="1536700"/>
          <p14:tracePt t="15218" x="5413375" y="1536700"/>
          <p14:tracePt t="15234" x="5330825" y="1536700"/>
          <p14:tracePt t="15251" x="5248275" y="1536700"/>
          <p14:tracePt t="15267" x="5121275" y="1536700"/>
          <p14:tracePt t="15283" x="5038725" y="1536700"/>
          <p14:tracePt t="15300" x="4965700" y="1539875"/>
          <p14:tracePt t="15317" x="4854575" y="1555750"/>
          <p14:tracePt t="15333" x="4803775" y="1568450"/>
          <p14:tracePt t="15351" x="4746625" y="1581150"/>
          <p14:tracePt t="15367" x="4683125" y="1606550"/>
          <p14:tracePt t="15384" x="4645025" y="1619250"/>
          <p14:tracePt t="15401" x="4619625" y="1631950"/>
          <p14:tracePt t="15417" x="4584700" y="1647825"/>
          <p14:tracePt t="15760" x="4556125" y="1647825"/>
          <p14:tracePt t="15767" x="4498975" y="1647825"/>
          <p14:tracePt t="15774" x="4429125" y="1657350"/>
          <p14:tracePt t="15784" x="4368800" y="1666875"/>
          <p14:tracePt t="15802" x="4191000" y="1689100"/>
          <p14:tracePt t="15817" x="4070350" y="1733550"/>
          <p14:tracePt t="15833" x="3971925" y="1768475"/>
          <p14:tracePt t="15867" x="3787775" y="1844675"/>
          <p14:tracePt t="15901" x="3711575" y="1876425"/>
          <p14:tracePt t="15917" x="3660775" y="1914525"/>
          <p14:tracePt t="15934" x="3616325" y="1939925"/>
          <p14:tracePt t="15951" x="3549650" y="1978025"/>
          <p14:tracePt t="15967" x="3502025" y="2006600"/>
          <p14:tracePt t="15983" x="3470275" y="2038350"/>
          <p14:tracePt t="16001" x="3425825" y="2082800"/>
          <p14:tracePt t="16017" x="3409950" y="2105025"/>
          <p14:tracePt t="16033" x="3390900" y="2130425"/>
          <p14:tracePt t="16051" x="3371850" y="2171700"/>
          <p14:tracePt t="16068" x="3362325" y="2193925"/>
          <p14:tracePt t="16083" x="3349625" y="2225675"/>
          <p14:tracePt t="16101" x="3311525" y="2270125"/>
          <p14:tracePt t="16117" x="3286125" y="2295525"/>
          <p14:tracePt t="16133" x="3254375" y="2317750"/>
          <p14:tracePt t="16151" x="3235325" y="2362200"/>
          <p14:tracePt t="16167" x="3225800" y="2390775"/>
          <p14:tracePt t="16183" x="3206750" y="2416175"/>
          <p14:tracePt t="16201" x="3190875" y="2438400"/>
          <p14:tracePt t="16217" x="3181350" y="2454275"/>
          <p14:tracePt t="16233" x="3171825" y="2466975"/>
          <p14:tracePt t="16251" x="3149600" y="2489200"/>
          <p14:tracePt t="16267" x="3136900" y="2514600"/>
          <p14:tracePt t="16283" x="3124200" y="2536825"/>
          <p14:tracePt t="16301" x="3111500" y="2555875"/>
          <p14:tracePt t="16317" x="3095625" y="2568575"/>
          <p14:tracePt t="16333" x="3086100" y="2578100"/>
          <p14:tracePt t="16350" x="3070225" y="2590800"/>
          <p14:tracePt t="16367" x="3060700" y="2606675"/>
          <p14:tracePt t="16384" x="3044825" y="2616200"/>
          <p14:tracePt t="16401" x="3028950" y="2622550"/>
          <p14:tracePt t="16417" x="3025775" y="2622550"/>
          <p14:tracePt t="16434" x="3019425" y="2632075"/>
          <p14:tracePt t="16450" x="3006725" y="2638425"/>
          <p14:tracePt t="16467" x="2990850" y="2638425"/>
          <p14:tracePt t="16484" x="2981325" y="2638425"/>
          <p14:tracePt t="16500" x="2971800" y="2638425"/>
          <p14:tracePt t="17905" x="2984500" y="2641600"/>
          <p14:tracePt t="17912" x="2994025" y="2641600"/>
          <p14:tracePt t="17919" x="3013075" y="2641600"/>
          <p14:tracePt t="17938" x="3057525" y="2641600"/>
          <p14:tracePt t="17953" x="3121025" y="2641600"/>
          <p14:tracePt t="17967" x="3152775" y="2641600"/>
          <p14:tracePt t="18000" x="3251200" y="2641600"/>
          <p14:tracePt t="18033" x="3302000" y="2641600"/>
          <p14:tracePt t="18051" x="3317875" y="2641600"/>
          <p14:tracePt t="18068" x="3355975" y="2641600"/>
          <p14:tracePt t="18084" x="3384550" y="2638425"/>
          <p14:tracePt t="18100" x="3416300" y="2638425"/>
          <p14:tracePt t="18117" x="3460750" y="2632075"/>
          <p14:tracePt t="18133" x="3514725" y="2632075"/>
          <p14:tracePt t="18150" x="3536950" y="2632075"/>
          <p14:tracePt t="18167" x="3571875" y="2632075"/>
          <p14:tracePt t="18184" x="3606800" y="2632075"/>
          <p14:tracePt t="18200" x="3641725" y="2628900"/>
          <p14:tracePt t="18217" x="3705225" y="2616200"/>
          <p14:tracePt t="18233" x="3759200" y="2600325"/>
          <p14:tracePt t="18250" x="3803650" y="2600325"/>
          <p14:tracePt t="18267" x="3867150" y="2593975"/>
          <p14:tracePt t="18284" x="3911600" y="2587625"/>
          <p14:tracePt t="18300" x="3949700" y="2574925"/>
          <p14:tracePt t="18317" x="4022725" y="2555875"/>
          <p14:tracePt t="18333" x="4076700" y="2543175"/>
          <p14:tracePt t="18350" x="4171950" y="2527300"/>
          <p14:tracePt t="18366" x="4257675" y="2501900"/>
          <p14:tracePt t="18383" x="4381500" y="2479675"/>
          <p14:tracePt t="18400" x="4486275" y="2470150"/>
          <p14:tracePt t="18417" x="4584700" y="2463800"/>
          <p14:tracePt t="18433" x="4645025" y="2457450"/>
          <p14:tracePt t="18450" x="4708525" y="2451100"/>
          <p14:tracePt t="18467" x="4810125" y="2419350"/>
          <p14:tracePt t="18483" x="4870450" y="2419350"/>
          <p14:tracePt t="18501" x="4924425" y="2419350"/>
          <p14:tracePt t="18517" x="4984750" y="2419350"/>
          <p14:tracePt t="18533" x="5006975" y="2419350"/>
          <p14:tracePt t="18550" x="5022850" y="2419350"/>
          <p14:tracePt t="18567" x="5045075" y="2419350"/>
          <p14:tracePt t="18583" x="5054600" y="2419350"/>
          <p14:tracePt t="18600" x="5073650" y="2419350"/>
          <p14:tracePt t="18617" x="5095875" y="2419350"/>
          <p14:tracePt t="18633" x="5105400" y="2419350"/>
          <p14:tracePt t="18650" x="5114925" y="2422525"/>
          <p14:tracePt t="18667" x="5133975" y="2435225"/>
          <p14:tracePt t="18683" x="5149850" y="2438400"/>
          <p14:tracePt t="18700" x="5165725" y="2444750"/>
          <p14:tracePt t="18716" x="5207000" y="2451100"/>
          <p14:tracePt t="18733" x="5245100" y="2457450"/>
          <p14:tracePt t="18754" x="5302250" y="2476500"/>
          <p14:tracePt t="18766" x="5340350" y="2495550"/>
          <p14:tracePt t="18783" x="5384800" y="2501900"/>
          <p14:tracePt t="18800" x="5448300" y="2514600"/>
          <p14:tracePt t="18817" x="5537200" y="2533650"/>
          <p14:tracePt t="18833" x="5594350" y="2549525"/>
          <p14:tracePt t="18850" x="5648325" y="2568575"/>
          <p14:tracePt t="18866" x="5730875" y="2597150"/>
          <p14:tracePt t="18883" x="5794375" y="2609850"/>
          <p14:tracePt t="18900" x="5861050" y="2632075"/>
          <p14:tracePt t="18917" x="5956300" y="2676525"/>
          <p14:tracePt t="18933" x="6032500" y="2698750"/>
          <p14:tracePt t="18950" x="6096000" y="2714625"/>
          <p14:tracePt t="18967" x="6188075" y="2743200"/>
          <p14:tracePt t="18983" x="6254750" y="2765425"/>
          <p14:tracePt t="19000" x="6308725" y="2778125"/>
          <p14:tracePt t="19017" x="6372225" y="2816225"/>
          <p14:tracePt t="19593" x="6410325" y="2813050"/>
          <p14:tracePt t="19601" x="6457950" y="2803525"/>
          <p14:tracePt t="19608" x="6496050" y="2797175"/>
          <p14:tracePt t="19617" x="6543675" y="2787650"/>
          <p14:tracePt t="19633" x="6629400" y="2765425"/>
          <p14:tracePt t="19650" x="6734175" y="2736850"/>
          <p14:tracePt t="19667" x="6797675" y="2720975"/>
          <p14:tracePt t="19700" x="6908800" y="2708275"/>
          <p14:tracePt t="19734" x="6965950" y="2701925"/>
          <p14:tracePt t="19736" x="6985000" y="2701925"/>
          <p14:tracePt t="19750" x="7029450" y="2701925"/>
          <p14:tracePt t="19771" x="7092950" y="2695575"/>
          <p14:tracePt t="19783" x="7108825" y="2695575"/>
          <p14:tracePt t="19800" x="7165975" y="2695575"/>
          <p14:tracePt t="19817" x="7188200" y="2695575"/>
          <p14:tracePt t="19833" x="7204075" y="2695575"/>
          <p14:tracePt t="19850" x="7216775" y="2695575"/>
          <p14:tracePt t="19867" x="7226300" y="2695575"/>
          <p14:tracePt t="19883" x="7235825" y="2695575"/>
          <p14:tracePt t="19900" x="7258050" y="2695575"/>
          <p14:tracePt t="19916" x="7267575" y="2701925"/>
          <p14:tracePt t="19934" x="7277100" y="2705100"/>
          <p14:tracePt t="19950" x="7296150" y="2717800"/>
          <p14:tracePt t="19967" x="7305675" y="2720975"/>
          <p14:tracePt t="19984" x="7315200" y="2720975"/>
          <p14:tracePt t="19999" x="7331075" y="2720975"/>
          <p14:tracePt t="20017" x="7346950" y="2727325"/>
          <p14:tracePt t="20033" x="7356475" y="2736850"/>
          <p14:tracePt t="20050" x="7372350" y="2743200"/>
          <p14:tracePt t="20067" x="7381875" y="2746375"/>
          <p14:tracePt t="20083" x="7397750" y="2746375"/>
          <p14:tracePt t="20100" x="7410450" y="2746375"/>
          <p14:tracePt t="20117" x="7416800" y="2746375"/>
          <p14:tracePt t="20134" x="7426325" y="2746375"/>
          <p14:tracePt t="20150" x="7429500" y="2746375"/>
          <p14:tracePt t="20167" x="7445375" y="2746375"/>
          <p14:tracePt t="20183" x="7451725" y="2746375"/>
          <p14:tracePt t="20216" x="7454900" y="2746375"/>
          <p14:tracePt t="20278" x="7454900" y="2752725"/>
          <p14:tracePt t="20292" x="7461250" y="2752725"/>
          <p14:tracePt t="20299" x="7461250" y="2755900"/>
          <p14:tracePt t="20306" x="7464425" y="2755900"/>
          <p14:tracePt t="20317" x="7464425" y="2762250"/>
          <p14:tracePt t="25681" x="7407275" y="2759075"/>
          <p14:tracePt t="25688" x="7315200" y="2759075"/>
          <p14:tracePt t="25702" x="7099300" y="2759075"/>
          <p14:tracePt t="25717" x="6883400" y="2759075"/>
          <p14:tracePt t="25736" x="6553200" y="2765425"/>
          <p14:tracePt t="25758" x="6235700" y="2784475"/>
          <p14:tracePt t="25783" x="5927725" y="2794000"/>
          <p14:tracePt t="25816" x="5461000" y="2794000"/>
          <p14:tracePt t="25833" x="5299075" y="2800350"/>
          <p14:tracePt t="25849" x="5149850" y="2819400"/>
          <p14:tracePt t="25852" x="5089525" y="2828925"/>
          <p14:tracePt t="25866" x="4968875" y="2854325"/>
          <p14:tracePt t="25886" x="4826000" y="2876550"/>
          <p14:tracePt t="25900" x="4740275" y="2892425"/>
          <p14:tracePt t="25916" x="4667250" y="2908300"/>
          <p14:tracePt t="25932" x="4600575" y="2930525"/>
          <p14:tracePt t="25950" x="4530725" y="2949575"/>
          <p14:tracePt t="25966" x="4492625" y="2962275"/>
          <p14:tracePt t="25983" x="4445000" y="2974975"/>
          <p14:tracePt t="26000" x="4371975" y="3003550"/>
          <p14:tracePt t="26016" x="4327525" y="3016250"/>
          <p14:tracePt t="26033" x="4289425" y="3028950"/>
          <p14:tracePt t="26049" x="4244975" y="3041650"/>
          <p14:tracePt t="26065" x="4187825" y="3067050"/>
          <p14:tracePt t="26082" x="4162425" y="3076575"/>
          <p14:tracePt t="26099" x="4098925" y="3089275"/>
          <p14:tracePt t="26116" x="4048125" y="3098800"/>
          <p14:tracePt t="26132" x="3994150" y="3101975"/>
          <p14:tracePt t="26149" x="3905250" y="3124200"/>
          <p14:tracePt t="26165" x="3844925" y="3130550"/>
          <p14:tracePt t="26182" x="3781425" y="3140075"/>
          <p14:tracePt t="26199" x="3702050" y="3159125"/>
          <p14:tracePt t="26215" x="3651250" y="3165475"/>
          <p14:tracePt t="26232" x="3587750" y="3171825"/>
          <p14:tracePt t="26249" x="3514725" y="3194050"/>
          <p14:tracePt t="26265" x="3463925" y="3194050"/>
          <p14:tracePt t="26282" x="3400425" y="3206750"/>
          <p14:tracePt t="26299" x="3336925" y="3213100"/>
          <p14:tracePt t="26315" x="3302000" y="3225800"/>
          <p14:tracePt t="26332" x="3254375" y="3238500"/>
          <p14:tracePt t="26350" x="3213100" y="3263900"/>
          <p14:tracePt t="26366" x="3181350" y="3276600"/>
          <p14:tracePt t="26383" x="3152775" y="3286125"/>
          <p14:tracePt t="26399" x="3117850" y="3305175"/>
          <p14:tracePt t="26416" x="3086100" y="3324225"/>
          <p14:tracePt t="26433" x="3060700" y="3333750"/>
          <p14:tracePt t="26449" x="3025775" y="3352800"/>
          <p14:tracePt t="26466" x="3016250" y="3355975"/>
          <p14:tracePt t="26483" x="3006725" y="3362325"/>
          <p14:tracePt t="26499" x="2990850" y="3378200"/>
          <p14:tracePt t="26516" x="2978150" y="3378200"/>
          <p14:tracePt t="26533" x="2968625" y="3381375"/>
          <p14:tracePt t="26549" x="2952750" y="3381375"/>
          <p14:tracePt t="26566" x="2943225" y="3381375"/>
          <p14:tracePt t="26583" x="2933700" y="3381375"/>
          <p14:tracePt t="26616" x="2933700" y="3375025"/>
          <p14:tracePt t="26633" x="2933700" y="3365500"/>
          <p14:tracePt t="26649" x="2933700" y="3355975"/>
          <p14:tracePt t="26684" x="2933700" y="3349625"/>
          <p14:tracePt t="26700" x="2933700" y="3346450"/>
          <p14:tracePt t="26716" x="2933700" y="3340100"/>
          <p14:tracePt t="26827" x="2927350" y="3340100"/>
          <p14:tracePt t="26928" x="2927350" y="3336925"/>
          <p14:tracePt t="26949" x="2927350" y="3330575"/>
          <p14:tracePt t="26956" x="2924175" y="3330575"/>
          <p14:tracePt t="27077" x="2924175" y="3327400"/>
          <p14:tracePt t="27083" x="2924175" y="3314700"/>
          <p14:tracePt t="27099" x="2917825" y="3311525"/>
          <p14:tracePt t="27116" x="2911475" y="3311525"/>
          <p14:tracePt t="27133" x="2911475" y="3305175"/>
          <p14:tracePt t="27177" x="2908300" y="3302000"/>
          <p14:tracePt t="27183" x="2901950" y="3302000"/>
          <p14:tracePt t="27199" x="2898775" y="3295650"/>
          <p14:tracePt t="27216" x="2882900" y="3292475"/>
          <p14:tracePt t="27233" x="2867025" y="3292475"/>
          <p14:tracePt t="27249" x="2857500" y="3286125"/>
          <p14:tracePt t="27266" x="2847975" y="3286125"/>
          <p14:tracePt t="27283" x="2844800" y="3286125"/>
          <p14:tracePt t="27299" x="2832100" y="3279775"/>
          <p14:tracePt t="27316" x="2828925" y="3279775"/>
          <p14:tracePt t="27333" x="2813050" y="3279775"/>
          <p14:tracePt t="27349" x="2803525" y="3276600"/>
          <p14:tracePt t="27366" x="2800350" y="3276600"/>
          <p14:tracePt t="27383" x="2781300" y="3267075"/>
          <p14:tracePt t="27400" x="2778125" y="3267075"/>
          <p14:tracePt t="27415" x="2778125" y="3260725"/>
          <p14:tracePt t="27433" x="2768600" y="3260725"/>
          <p14:tracePt t="27449" x="2768600" y="3257550"/>
          <p14:tracePt t="27466" x="2762250" y="3257550"/>
          <p14:tracePt t="27482" x="2752725" y="3251200"/>
          <p14:tracePt t="27499" x="2743200" y="3244850"/>
          <p14:tracePt t="27516" x="2733675" y="3244850"/>
          <p14:tracePt t="27532" x="2724150" y="3244850"/>
          <p14:tracePt t="27549" x="2717800" y="3244850"/>
          <p14:tracePt t="27566" x="2714625" y="3244850"/>
          <p14:tracePt t="27582" x="2708275" y="3244850"/>
          <p14:tracePt t="27615" x="2705100" y="3244850"/>
          <p14:tracePt t="27632" x="2705100" y="3241675"/>
          <p14:tracePt t="27675" x="2698750" y="3241675"/>
          <p14:tracePt t="27982" x="2727325" y="3241675"/>
          <p14:tracePt t="27989" x="2784475" y="3241675"/>
          <p14:tracePt t="27999" x="2851150" y="3241675"/>
          <p14:tracePt t="28017" x="3092450" y="3241675"/>
          <p14:tracePt t="28032" x="3321050" y="3248025"/>
          <p14:tracePt t="28049" x="3527425" y="3267075"/>
          <p14:tracePt t="28066" x="3835400" y="3286125"/>
          <p14:tracePt t="28083" x="3984625" y="3286125"/>
          <p14:tracePt t="28099" x="4076700" y="3286125"/>
          <p14:tracePt t="28116" x="4159250" y="3286125"/>
          <p14:tracePt t="28132" x="4257675" y="3273425"/>
          <p14:tracePt t="28149" x="4308475" y="3260725"/>
          <p14:tracePt t="28167" x="4406900" y="3248025"/>
          <p14:tracePt t="28183" x="4470400" y="3232150"/>
          <p14:tracePt t="28199" x="4524375" y="3232150"/>
          <p14:tracePt t="28216" x="4610100" y="3232150"/>
          <p14:tracePt t="28232" x="4638675" y="3232150"/>
          <p14:tracePt t="28249" x="4667250" y="3232150"/>
          <p14:tracePt t="28266" x="4686300" y="3232150"/>
          <p14:tracePt t="28283" x="4702175" y="3232150"/>
          <p14:tracePt t="28299" x="4724400" y="3232150"/>
          <p14:tracePt t="28317" x="4759325" y="3213100"/>
          <p14:tracePt t="28333" x="4797425" y="3206750"/>
          <p14:tracePt t="28349" x="4832350" y="3200400"/>
          <p14:tracePt t="28366" x="4873625" y="3200400"/>
          <p14:tracePt t="28383" x="4902200" y="3200400"/>
          <p14:tracePt t="28399" x="4924425" y="3200400"/>
          <p14:tracePt t="28416" x="4949825" y="3200400"/>
          <p14:tracePt t="28433" x="4962525" y="3200400"/>
          <p14:tracePt t="28449" x="4975225" y="3200400"/>
          <p14:tracePt t="28466" x="5016500" y="3203575"/>
          <p14:tracePt t="28482" x="5032375" y="3203575"/>
          <p14:tracePt t="28499" x="5054600" y="3209925"/>
          <p14:tracePt t="28516" x="5073650" y="3216275"/>
          <p14:tracePt t="28532" x="5086350" y="3225800"/>
          <p14:tracePt t="28549" x="5095875" y="3225800"/>
          <p14:tracePt t="28566" x="5114925" y="3232150"/>
          <p14:tracePt t="28582" x="5124450" y="3232150"/>
          <p14:tracePt t="28599" x="5133975" y="3235325"/>
          <p14:tracePt t="28616" x="5156200" y="3241675"/>
          <p14:tracePt t="28632" x="5165725" y="3241675"/>
          <p14:tracePt t="28649" x="5175250" y="3244850"/>
          <p14:tracePt t="28665" x="5187950" y="3251200"/>
          <p14:tracePt t="28682" x="5203825" y="3251200"/>
          <p14:tracePt t="28699" x="5213350" y="3254375"/>
          <p14:tracePt t="28715" x="5229225" y="3260725"/>
          <p14:tracePt t="28732" x="5245100" y="3276600"/>
          <p14:tracePt t="28749" x="5267325" y="3276600"/>
          <p14:tracePt t="28766" x="5302250" y="3289300"/>
          <p14:tracePt t="28782" x="5330825" y="3292475"/>
          <p14:tracePt t="28799" x="5353050" y="3298825"/>
          <p14:tracePt t="28816" x="5394325" y="3298825"/>
          <p14:tracePt t="28832" x="5416550" y="3305175"/>
          <p14:tracePt t="28849" x="5461000" y="3311525"/>
          <p14:tracePt t="28866" x="5514975" y="3311525"/>
          <p14:tracePt t="28882" x="5553075" y="3311525"/>
          <p14:tracePt t="28899" x="5575300" y="3311525"/>
          <p14:tracePt t="28915" x="5616575" y="3317875"/>
          <p14:tracePt t="28932" x="5638800" y="3317875"/>
          <p14:tracePt t="28949" x="5667375" y="3317875"/>
          <p14:tracePt t="28966" x="5686425" y="3317875"/>
          <p14:tracePt t="28982" x="5702300" y="3317875"/>
          <p14:tracePt t="28999" x="5724525" y="3317875"/>
          <p14:tracePt t="29016" x="5749925" y="3317875"/>
          <p14:tracePt t="29032" x="5778500" y="3317875"/>
          <p14:tracePt t="29049" x="5794375" y="3317875"/>
          <p14:tracePt t="29065" x="5813425" y="3317875"/>
          <p14:tracePt t="29082" x="5829300" y="3317875"/>
          <p14:tracePt t="29099" x="5838825" y="3317875"/>
          <p14:tracePt t="29115" x="5854700" y="3317875"/>
          <p14:tracePt t="29132" x="5876925" y="3317875"/>
          <p14:tracePt t="29150" x="5902325" y="3317875"/>
          <p14:tracePt t="29165" x="5930900" y="3317875"/>
          <p14:tracePt t="29182" x="5953125" y="3317875"/>
          <p14:tracePt t="29199" x="5975350" y="3317875"/>
          <p14:tracePt t="29215" x="6016625" y="3317875"/>
          <p14:tracePt t="29232" x="6051550" y="3317875"/>
          <p14:tracePt t="29250" x="6092825" y="3317875"/>
          <p14:tracePt t="29265" x="6121400" y="3317875"/>
          <p14:tracePt t="29282" x="6143625" y="3317875"/>
          <p14:tracePt t="29299" x="6191250" y="3317875"/>
          <p14:tracePt t="29315" x="6219825" y="3317875"/>
          <p14:tracePt t="29333" x="6242050" y="3317875"/>
          <p14:tracePt t="29350" x="6257925" y="3317875"/>
          <p14:tracePt t="29365" x="6267450" y="3317875"/>
          <p14:tracePt t="29382" x="6289675" y="3317875"/>
          <p14:tracePt t="29399" x="6315075" y="3317875"/>
          <p14:tracePt t="29416" x="6337300" y="3317875"/>
          <p14:tracePt t="29432" x="6353175" y="3317875"/>
          <p14:tracePt t="29449" x="6365875" y="3317875"/>
          <p14:tracePt t="29465" x="6381750" y="3314700"/>
          <p14:tracePt t="29482" x="6391275" y="3314700"/>
          <p14:tracePt t="29499" x="6407150" y="3314700"/>
          <p14:tracePt t="29515" x="6413500" y="3314700"/>
          <p14:tracePt t="29791" x="6410325" y="3314700"/>
          <p14:tracePt t="29798" x="6400800" y="3314700"/>
          <p14:tracePt t="29813" x="6394450" y="3314700"/>
          <p14:tracePt t="29828" x="6391275" y="3314700"/>
          <p14:tracePt t="29834" x="6384925" y="3314700"/>
          <p14:tracePt t="29849" x="6381750" y="3314700"/>
          <p14:tracePt t="29866" x="6372225" y="3314700"/>
          <p14:tracePt t="29882" x="6365875" y="3314700"/>
          <p14:tracePt t="29899" x="6350000" y="3314700"/>
          <p14:tracePt t="29915" x="6346825" y="3314700"/>
          <p14:tracePt t="29932" x="6340475" y="3314700"/>
          <p14:tracePt t="29949" x="6330950" y="3314700"/>
          <p14:tracePt t="29966" x="6327775" y="3314700"/>
          <p14:tracePt t="29982" x="6318250" y="3314700"/>
          <p14:tracePt t="29999" x="6296025" y="3314700"/>
          <p14:tracePt t="30015" x="6286500" y="3314700"/>
          <p14:tracePt t="30032" x="6276975" y="3314700"/>
          <p14:tracePt t="30049" x="6261100" y="3314700"/>
          <p14:tracePt t="30066" x="6248400" y="3314700"/>
          <p14:tracePt t="30082" x="6238875" y="3314700"/>
          <p14:tracePt t="30099" x="6223000" y="3314700"/>
          <p14:tracePt t="30116" x="6213475" y="3314700"/>
          <p14:tracePt t="30133" x="6181725" y="3314700"/>
          <p14:tracePt t="30149" x="6149975" y="3314700"/>
          <p14:tracePt t="30166" x="6108700" y="3314700"/>
          <p14:tracePt t="30183" x="6061075" y="3314700"/>
          <p14:tracePt t="30199" x="6038850" y="3314700"/>
          <p14:tracePt t="30216" x="6010275" y="3314700"/>
          <p14:tracePt t="30232" x="5994400" y="3314700"/>
          <p14:tracePt t="30249" x="5953125" y="3314700"/>
          <p14:tracePt t="30265" x="5930900" y="3314700"/>
          <p14:tracePt t="30283" x="5889625" y="3314700"/>
          <p14:tracePt t="30299" x="5870575" y="3314700"/>
          <p14:tracePt t="30315" x="5832475" y="3314700"/>
          <p14:tracePt t="30333" x="5791200" y="3314700"/>
          <p14:tracePt t="30349" x="5768975" y="3314700"/>
          <p14:tracePt t="30366" x="5749925" y="3314700"/>
          <p14:tracePt t="30383" x="5702300" y="3314700"/>
          <p14:tracePt t="30399" x="5664200" y="3308350"/>
          <p14:tracePt t="30416" x="5626100" y="3302000"/>
          <p14:tracePt t="30433" x="5578475" y="3295650"/>
          <p14:tracePt t="30449" x="5546725" y="3289300"/>
          <p14:tracePt t="30466" x="5527675" y="3289300"/>
          <p14:tracePt t="30482" x="5486400" y="3289300"/>
          <p14:tracePt t="30499" x="5464175" y="3289300"/>
          <p14:tracePt t="30516" x="5435600" y="3286125"/>
          <p14:tracePt t="30532" x="5397500" y="3260725"/>
          <p14:tracePt t="30549" x="5375275" y="3260725"/>
          <p14:tracePt t="30566" x="5359400" y="3257550"/>
          <p14:tracePt t="30582" x="5346700" y="3251200"/>
          <p14:tracePt t="30599" x="5330825" y="3251200"/>
          <p14:tracePt t="30615" x="5321300" y="3244850"/>
          <p14:tracePt t="30632" x="5292725" y="3228975"/>
          <p14:tracePt t="30649" x="5260975" y="3213100"/>
          <p14:tracePt t="30665" x="5238750" y="3200400"/>
          <p14:tracePt t="30682" x="5197475" y="3187700"/>
          <p14:tracePt t="30699" x="5187950" y="3187700"/>
          <p14:tracePt t="30715" x="5178425" y="3187700"/>
          <p14:tracePt t="30732" x="5156200" y="3187700"/>
          <p14:tracePt t="30749" x="5146675" y="3187700"/>
          <p14:tracePt t="30765" x="5137150" y="3184525"/>
          <p14:tracePt t="30782" x="5095875" y="3165475"/>
          <p14:tracePt t="30798" x="5073650" y="3146425"/>
          <p14:tracePt t="30815" x="5041900" y="3140075"/>
          <p14:tracePt t="30832" x="5022850" y="3140075"/>
          <p14:tracePt t="30849" x="5013325" y="3140075"/>
          <p14:tracePt t="30866" x="4997450" y="3140075"/>
          <p14:tracePt t="30882" x="4981575" y="3140075"/>
          <p14:tracePt t="30898" x="4972050" y="3140075"/>
          <p14:tracePt t="30916" x="4962525" y="3140075"/>
          <p14:tracePt t="30932" x="4937125" y="3140075"/>
          <p14:tracePt t="30949" x="4927600" y="3140075"/>
          <p14:tracePt t="30966" x="4918075" y="3136900"/>
          <p14:tracePt t="30982" x="4895850" y="3136900"/>
          <p14:tracePt t="30999" x="4886325" y="3136900"/>
          <p14:tracePt t="31015" x="4876800" y="3136900"/>
          <p14:tracePt t="31032" x="4864100" y="3136900"/>
          <p14:tracePt t="31049" x="4848225" y="3136900"/>
          <p14:tracePt t="31065" x="4838700" y="3136900"/>
          <p14:tracePt t="31082" x="4822825" y="3136900"/>
          <p14:tracePt t="31099" x="4813300" y="3136900"/>
          <p14:tracePt t="31865" x="4819650" y="3136900"/>
          <p14:tracePt t="31880" x="4826000" y="3136900"/>
          <p14:tracePt t="31887" x="4829175" y="3136900"/>
          <p14:tracePt t="31903" x="4841875" y="3136900"/>
          <p14:tracePt t="31919" x="4851400" y="3136900"/>
          <p14:tracePt t="31936" x="4870450" y="3136900"/>
          <p14:tracePt t="31982" x="4879975" y="3143250"/>
          <p14:tracePt t="32016" x="4886325" y="3143250"/>
          <p14:tracePt t="32032" x="4889500" y="3152775"/>
          <p14:tracePt t="32049" x="4899025" y="3152775"/>
          <p14:tracePt t="32065" x="4921250" y="3162300"/>
          <p14:tracePt t="32082" x="4930775" y="3168650"/>
          <p14:tracePt t="32099" x="4940300" y="3168650"/>
          <p14:tracePt t="32115" x="4956175" y="3175000"/>
          <p14:tracePt t="32132" x="4968875" y="3175000"/>
          <p14:tracePt t="32149" x="4975225" y="3175000"/>
          <p14:tracePt t="32165" x="4984750" y="3175000"/>
          <p14:tracePt t="32182" x="4994275" y="3175000"/>
          <p14:tracePt t="32199" x="5000625" y="3175000"/>
          <p14:tracePt t="32271" x="5003800" y="3175000"/>
          <p14:tracePt t="32286" x="5010150" y="3175000"/>
          <p14:tracePt t="32293" x="5019675" y="3175000"/>
          <p14:tracePt t="32300" x="5022850" y="3175000"/>
          <p14:tracePt t="32315" x="5032375" y="3175000"/>
          <p14:tracePt t="32332" x="5045075" y="3175000"/>
          <p14:tracePt t="32348" x="5054600" y="3175000"/>
          <p14:tracePt t="32365" x="5073650" y="3175000"/>
          <p14:tracePt t="32382" x="5083175" y="3175000"/>
          <p14:tracePt t="32399" x="5099050" y="3175000"/>
          <p14:tracePt t="32415" x="5108575" y="3175000"/>
          <p14:tracePt t="32432" x="5124450" y="3175000"/>
          <p14:tracePt t="32449" x="5137150" y="3175000"/>
          <p14:tracePt t="32465" x="5146675" y="3178175"/>
          <p14:tracePt t="32482" x="5156200" y="3178175"/>
          <p14:tracePt t="32499" x="5178425" y="3178175"/>
          <p14:tracePt t="32515" x="5187950" y="3178175"/>
          <p14:tracePt t="32532" x="5197475" y="3178175"/>
          <p14:tracePt t="32548" x="5216525" y="3178175"/>
          <p14:tracePt t="32565" x="5226050" y="3178175"/>
          <p14:tracePt t="32582" x="5235575" y="3178175"/>
          <p14:tracePt t="32599" x="5245100" y="3178175"/>
          <p14:tracePt t="32615" x="5254625" y="3178175"/>
          <p14:tracePt t="32632" x="5267325" y="3178175"/>
          <p14:tracePt t="32648" x="5280025" y="3178175"/>
          <p14:tracePt t="32665" x="5289550" y="3178175"/>
          <p14:tracePt t="32682" x="5299075" y="3178175"/>
          <p14:tracePt t="32699" x="5334000" y="3178175"/>
          <p14:tracePt t="32715" x="5353050" y="3178175"/>
          <p14:tracePt t="32732" x="5384800" y="3178175"/>
          <p14:tracePt t="32748" x="5416550" y="3178175"/>
          <p14:tracePt t="32766" x="5438775" y="3178175"/>
          <p14:tracePt t="32782" x="5448300" y="3178175"/>
          <p14:tracePt t="32799" x="5464175" y="3178175"/>
          <p14:tracePt t="32815" x="5486400" y="3178175"/>
          <p14:tracePt t="32832" x="5495925" y="3178175"/>
          <p14:tracePt t="32848" x="5514975" y="3178175"/>
          <p14:tracePt t="32866" x="5530850" y="3178175"/>
          <p14:tracePt t="32882" x="5540375" y="3178175"/>
          <p14:tracePt t="32898" x="5556250" y="3178175"/>
          <p14:tracePt t="32915" x="5565775" y="3178175"/>
          <p14:tracePt t="32932" x="5581650" y="3178175"/>
          <p14:tracePt t="32949" x="5594350" y="3178175"/>
          <p14:tracePt t="32965" x="5603875" y="3178175"/>
          <p14:tracePt t="32983" x="5613400" y="3178175"/>
          <p14:tracePt t="32999" x="5635625" y="3178175"/>
          <p14:tracePt t="33015" x="5645150" y="3178175"/>
          <p14:tracePt t="33032" x="5654675" y="3178175"/>
          <p14:tracePt t="33049" x="5667375" y="3187700"/>
          <p14:tracePt t="33065" x="5683250" y="3187700"/>
          <p14:tracePt t="33082" x="5692775" y="3194050"/>
          <p14:tracePt t="33099" x="5708650" y="3203575"/>
          <p14:tracePt t="33115" x="5730875" y="3209925"/>
          <p14:tracePt t="33132" x="5746750" y="3209925"/>
          <p14:tracePt t="33149" x="5759450" y="3213100"/>
          <p14:tracePt t="33165" x="5768975" y="3213100"/>
          <p14:tracePt t="33182" x="5784850" y="3219450"/>
          <p14:tracePt t="33198" x="5794375" y="3225800"/>
          <p14:tracePt t="35664" x="5768975" y="3228975"/>
          <p14:tracePt t="35671" x="5708650" y="3238500"/>
          <p14:tracePt t="35686" x="5588000" y="3273425"/>
          <p14:tracePt t="35702" x="5445125" y="3317875"/>
          <p14:tracePt t="35718" x="5324475" y="3352800"/>
          <p14:tracePt t="35735" x="5130800" y="3413125"/>
          <p14:tracePt t="35755" x="4991100" y="3448050"/>
          <p14:tracePt t="35782" x="4791075" y="3524250"/>
          <p14:tracePt t="35815" x="4610100" y="3590925"/>
          <p14:tracePt t="35832" x="4546600" y="3606800"/>
          <p14:tracePt t="35849" x="4479925" y="3638550"/>
          <p14:tracePt t="35865" x="4451350" y="3651250"/>
          <p14:tracePt t="35882" x="4410075" y="3670300"/>
          <p14:tracePt t="35898" x="4375150" y="3686175"/>
          <p14:tracePt t="35915" x="4337050" y="3705225"/>
          <p14:tracePt t="35932" x="4314825" y="3717925"/>
          <p14:tracePt t="35948" x="4273550" y="3736975"/>
          <p14:tracePt t="35965" x="4248150" y="3743325"/>
          <p14:tracePt t="35981" x="4219575" y="3743325"/>
          <p14:tracePt t="35998" x="4187825" y="3743325"/>
          <p14:tracePt t="36015" x="4156075" y="3749675"/>
          <p14:tracePt t="36031" x="4127500" y="3749675"/>
          <p14:tracePt t="36048" x="4067175" y="3749675"/>
          <p14:tracePt t="36065" x="4022725" y="3749675"/>
          <p14:tracePt t="36082" x="3962400" y="3749675"/>
          <p14:tracePt t="36098" x="3876675" y="3749675"/>
          <p14:tracePt t="36115" x="3816350" y="3749675"/>
          <p14:tracePt t="36132" x="3756025" y="3749675"/>
          <p14:tracePt t="36148" x="3670300" y="3749675"/>
          <p14:tracePt t="36165" x="3613150" y="3749675"/>
          <p14:tracePt t="36182" x="3559175" y="3749675"/>
          <p14:tracePt t="36198" x="3489325" y="3749675"/>
          <p14:tracePt t="36215" x="3444875" y="3749675"/>
          <p14:tracePt t="36232" x="3400425" y="3749675"/>
          <p14:tracePt t="36249" x="3336925" y="3749675"/>
          <p14:tracePt t="36265" x="3302000" y="3749675"/>
          <p14:tracePt t="36281" x="3257550" y="3749675"/>
          <p14:tracePt t="36298" x="3194050" y="3768725"/>
          <p14:tracePt t="36315" x="3171825" y="3768725"/>
          <p14:tracePt t="36332" x="3143250" y="3768725"/>
          <p14:tracePt t="36348" x="3095625" y="3768725"/>
          <p14:tracePt t="36365" x="3073400" y="3768725"/>
          <p14:tracePt t="36381" x="3051175" y="3768725"/>
          <p14:tracePt t="36398" x="3009900" y="3768725"/>
          <p14:tracePt t="36414" x="2981325" y="3768725"/>
          <p14:tracePt t="36432" x="2959100" y="3768725"/>
          <p14:tracePt t="36448" x="2921000" y="3768725"/>
          <p14:tracePt t="36465" x="2898775" y="3768725"/>
          <p14:tracePt t="36485" x="2882900" y="3768725"/>
          <p14:tracePt t="36498" x="2867025" y="3768725"/>
          <p14:tracePt t="36514" x="2857500" y="3759200"/>
          <p14:tracePt t="36532" x="2841625" y="3759200"/>
          <p14:tracePt t="36549" x="2838450" y="3759200"/>
          <p14:tracePt t="36640" x="2844800" y="3759200"/>
          <p14:tracePt t="36647" x="2847975" y="3759200"/>
          <p14:tracePt t="36654" x="2854325" y="3759200"/>
          <p14:tracePt t="36665" x="2860675" y="3759200"/>
          <p14:tracePt t="36681" x="2898775" y="3759200"/>
          <p14:tracePt t="36699" x="2971800" y="3759200"/>
          <p14:tracePt t="36714" x="3016250" y="3759200"/>
          <p14:tracePt t="36732" x="3054350" y="3759200"/>
          <p14:tracePt t="36748" x="3082925" y="3759200"/>
          <p14:tracePt t="36765" x="3092450" y="3759200"/>
          <p14:tracePt t="36782" x="3133725" y="3759200"/>
          <p14:tracePt t="36798" x="3162300" y="3759200"/>
          <p14:tracePt t="36814" x="3206750" y="3759200"/>
          <p14:tracePt t="36832" x="3260725" y="3759200"/>
          <p14:tracePt t="36848" x="3276600" y="3759200"/>
          <p14:tracePt t="36865" x="3286125" y="3759200"/>
          <p14:tracePt t="36882" x="3308350" y="3759200"/>
          <p14:tracePt t="36898" x="3311525" y="3759200"/>
          <p14:tracePt t="36914" x="3317875" y="3759200"/>
          <p14:tracePt t="36932" x="3330575" y="3759200"/>
          <p14:tracePt t="36948" x="3349625" y="3768725"/>
          <p14:tracePt t="36965" x="3359150" y="3771900"/>
          <p14:tracePt t="36982" x="3384550" y="3778250"/>
          <p14:tracePt t="36998" x="3400425" y="3781425"/>
          <p14:tracePt t="37015" x="3409950" y="3781425"/>
          <p14:tracePt t="37032" x="3422650" y="3781425"/>
          <p14:tracePt t="37048" x="3438525" y="3781425"/>
          <p14:tracePt t="37065" x="3470275" y="3781425"/>
          <p14:tracePt t="37083" x="3524250" y="3781425"/>
          <p14:tracePt t="37099" x="3559175" y="3781425"/>
          <p14:tracePt t="37115" x="3597275" y="3787775"/>
          <p14:tracePt t="37131" x="3638550" y="3787775"/>
          <p14:tracePt t="37148" x="3654425" y="3787775"/>
          <p14:tracePt t="37165" x="3676650" y="3787775"/>
          <p14:tracePt t="37183" x="3708400" y="3794125"/>
          <p14:tracePt t="37199" x="3746500" y="3800475"/>
          <p14:tracePt t="37215" x="3784600" y="3813175"/>
          <p14:tracePt t="37231" x="3848100" y="3838575"/>
          <p14:tracePt t="37249" x="3892550" y="3844925"/>
          <p14:tracePt t="37265" x="3921125" y="3844925"/>
          <p14:tracePt t="37282" x="3962400" y="3844925"/>
          <p14:tracePt t="37298" x="3990975" y="3844925"/>
          <p14:tracePt t="37314" x="4006850" y="3844925"/>
          <p14:tracePt t="37331" x="4054475" y="3844925"/>
          <p14:tracePt t="37348" x="4092575" y="3835400"/>
          <p14:tracePt t="37364" x="4143375" y="3829050"/>
          <p14:tracePt t="37383" x="4206875" y="3816350"/>
          <p14:tracePt t="37399" x="4260850" y="3810000"/>
          <p14:tracePt t="37415" x="4295775" y="3803650"/>
          <p14:tracePt t="37431" x="4359275" y="3797300"/>
          <p14:tracePt t="37448" x="4403725" y="3784600"/>
          <p14:tracePt t="37465" x="4467225" y="3771900"/>
          <p14:tracePt t="37466" x="4492625" y="3765550"/>
          <p14:tracePt t="37481" x="4568825" y="3743325"/>
          <p14:tracePt t="37502" x="4702175" y="3717925"/>
          <p14:tracePt t="37515" x="4749800" y="3717925"/>
          <p14:tracePt t="37532" x="4835525" y="3711575"/>
          <p14:tracePt t="37548" x="4879975" y="3711575"/>
          <p14:tracePt t="37566" x="4943475" y="3711575"/>
          <p14:tracePt t="37581" x="4978400" y="3705225"/>
          <p14:tracePt t="37598" x="5038725" y="3705225"/>
          <p14:tracePt t="37615" x="5143500" y="3705225"/>
          <p14:tracePt t="37632" x="5187950" y="3705225"/>
          <p14:tracePt t="37648" x="5232400" y="3705225"/>
          <p14:tracePt t="37666" x="5280025" y="3705225"/>
          <p14:tracePt t="37682" x="5302250" y="3705225"/>
          <p14:tracePt t="37699" x="5330825" y="3705225"/>
          <p14:tracePt t="37714" x="5368925" y="3708400"/>
          <p14:tracePt t="37731" x="5454650" y="3721100"/>
          <p14:tracePt t="37748" x="5499100" y="3736975"/>
          <p14:tracePt t="37765" x="5537200" y="3740150"/>
          <p14:tracePt t="37781" x="5600700" y="3756025"/>
          <p14:tracePt t="37798" x="5645150" y="3768725"/>
          <p14:tracePt t="37815" x="5718175" y="3775075"/>
          <p14:tracePt t="37831" x="5762625" y="3781425"/>
          <p14:tracePt t="37848" x="5800725" y="3794125"/>
          <p14:tracePt t="37865" x="5864225" y="3806825"/>
          <p14:tracePt t="37881" x="5908675" y="3825875"/>
          <p14:tracePt t="37898" x="5962650" y="3838575"/>
          <p14:tracePt t="37915" x="6035675" y="3857625"/>
          <p14:tracePt t="37931" x="6054725" y="3863975"/>
          <p14:tracePt t="47094" x="6038850" y="3863975"/>
          <p14:tracePt t="47103" x="6022975" y="3863975"/>
          <p14:tracePt t="47119" x="5978525" y="3863975"/>
          <p14:tracePt t="47136" x="5934075" y="3863975"/>
          <p14:tracePt t="47153" x="5854700" y="3873500"/>
          <p14:tracePt t="47165" x="5816600" y="3879850"/>
          <p14:tracePt t="47187" x="5657850" y="3908425"/>
          <p14:tracePt t="47213" x="5565775" y="3937000"/>
          <p14:tracePt t="47247" x="5419725" y="3971925"/>
          <p14:tracePt t="47263" x="5365750" y="3984625"/>
          <p14:tracePt t="47280" x="5273675" y="4013200"/>
          <p14:tracePt t="47297" x="5197475" y="4044950"/>
          <p14:tracePt t="47313" x="5111750" y="4067175"/>
          <p14:tracePt t="47330" x="5003800" y="4121150"/>
          <p14:tracePt t="47347" x="4959350" y="4133850"/>
          <p14:tracePt t="47363" x="4911725" y="4156075"/>
          <p14:tracePt t="47380" x="4870450" y="4178300"/>
          <p14:tracePt t="47397" x="4832350" y="4197350"/>
          <p14:tracePt t="47413" x="4784725" y="4232275"/>
          <p14:tracePt t="47430" x="4699000" y="4273550"/>
          <p14:tracePt t="47447" x="4654550" y="4292600"/>
          <p14:tracePt t="47463" x="4616450" y="4311650"/>
          <p14:tracePt t="47480" x="4572000" y="4337050"/>
          <p14:tracePt t="47497" x="4549775" y="4362450"/>
          <p14:tracePt t="47513" x="4518025" y="4375150"/>
          <p14:tracePt t="47531" x="4479925" y="4410075"/>
          <p14:tracePt t="47547" x="4451350" y="4429125"/>
          <p14:tracePt t="47563" x="4425950" y="4441825"/>
          <p14:tracePt t="47581" x="4384675" y="4473575"/>
          <p14:tracePt t="47597" x="4359275" y="4483100"/>
          <p14:tracePt t="47613" x="4330700" y="4495800"/>
          <p14:tracePt t="47634" x="4295775" y="4514850"/>
          <p14:tracePt t="47648" x="4264025" y="4530725"/>
          <p14:tracePt t="47664" x="4222750" y="4549775"/>
          <p14:tracePt t="47681" x="4197350" y="4562475"/>
          <p14:tracePt t="47697" x="4175125" y="4572000"/>
          <p14:tracePt t="47713" x="4143375" y="4591050"/>
          <p14:tracePt t="47731" x="4102100" y="4610100"/>
          <p14:tracePt t="47747" x="4086225" y="4616450"/>
          <p14:tracePt t="47763" x="4070350" y="4619625"/>
          <p14:tracePt t="47781" x="4029075" y="4632325"/>
          <p14:tracePt t="47797" x="4003675" y="4651375"/>
          <p14:tracePt t="47814" x="3962400" y="4657725"/>
          <p14:tracePt t="47830" x="3940175" y="4660900"/>
          <p14:tracePt t="47847" x="3924300" y="4660900"/>
          <p14:tracePt t="47864" x="3911600" y="4660900"/>
          <p14:tracePt t="47880" x="3902075" y="4660900"/>
          <p14:tracePt t="47897" x="3892550" y="4660900"/>
          <p14:tracePt t="47914" x="3870325" y="4660900"/>
          <p14:tracePt t="47930" x="3854450" y="4660900"/>
          <p14:tracePt t="47948" x="3841750" y="4660900"/>
          <p14:tracePt t="47964" x="3819525" y="4660900"/>
          <p14:tracePt t="47980" x="3810000" y="4660900"/>
          <p14:tracePt t="47997" x="3800475" y="4660900"/>
          <p14:tracePt t="48013" x="3781425" y="4660900"/>
          <p14:tracePt t="48030" x="3775075" y="4660900"/>
          <p14:tracePt t="48506" x="3778250" y="4654550"/>
          <p14:tracePt t="48514" x="3784600" y="4645025"/>
          <p14:tracePt t="48521" x="3794125" y="4638675"/>
          <p14:tracePt t="48530" x="3800475" y="4638675"/>
          <p14:tracePt t="48549" x="3813175" y="4638675"/>
          <p14:tracePt t="48564" x="3819525" y="4629150"/>
          <p14:tracePt t="48597" x="3822700" y="4629150"/>
          <p14:tracePt t="48630" x="3844925" y="4622800"/>
          <p14:tracePt t="48647" x="3854450" y="4622800"/>
          <p14:tracePt t="48663" x="3863975" y="4619625"/>
          <p14:tracePt t="48680" x="3867150" y="4619625"/>
          <p14:tracePt t="48697" x="3876675" y="4619625"/>
          <p14:tracePt t="48713" x="3883025" y="4619625"/>
          <p14:tracePt t="48730" x="3898900" y="4619625"/>
          <p14:tracePt t="48747" x="3908425" y="4610100"/>
          <p14:tracePt t="48763" x="3917950" y="4594225"/>
          <p14:tracePt t="48780" x="3927475" y="4587875"/>
          <p14:tracePt t="48797" x="3949700" y="4584700"/>
          <p14:tracePt t="48813" x="3959225" y="4584700"/>
          <p14:tracePt t="48830" x="3968750" y="4584700"/>
          <p14:tracePt t="48848" x="3981450" y="4584700"/>
          <p14:tracePt t="48863" x="3997325" y="4584700"/>
          <p14:tracePt t="48881" x="4003675" y="4584700"/>
          <p14:tracePt t="48898" x="4013200" y="4584700"/>
          <p14:tracePt t="48913" x="4022725" y="4584700"/>
          <p14:tracePt t="48931" x="4032250" y="4584700"/>
          <p14:tracePt t="48947" x="4051300" y="4584700"/>
          <p14:tracePt t="48963" x="4060825" y="4584700"/>
          <p14:tracePt t="48980" x="4070350" y="4584700"/>
          <p14:tracePt t="48997" x="4092575" y="4584700"/>
          <p14:tracePt t="49030" x="4102100" y="4584700"/>
          <p14:tracePt t="49047" x="4114800" y="4584700"/>
          <p14:tracePt t="49064" x="4124325" y="4584700"/>
          <p14:tracePt t="49080" x="4140200" y="4584700"/>
          <p14:tracePt t="49097" x="4156075" y="4584700"/>
          <p14:tracePt t="49113" x="4165600" y="4584700"/>
          <p14:tracePt t="49133" x="4168775" y="4584700"/>
          <p14:tracePt t="49148" x="4175125" y="4584700"/>
          <p14:tracePt t="49169" x="4181475" y="4584700"/>
          <p14:tracePt t="49190" x="4191000" y="4584700"/>
          <p14:tracePt t="49204" x="4194175" y="4584700"/>
          <p14:tracePt t="49632" x="4210050" y="4584700"/>
          <p14:tracePt t="49639" x="4229100" y="4587875"/>
          <p14:tracePt t="49647" x="4257675" y="4594225"/>
          <p14:tracePt t="49664" x="4292600" y="4594225"/>
          <p14:tracePt t="49681" x="4356100" y="4606925"/>
          <p14:tracePt t="49713" x="4438650" y="4613275"/>
          <p14:tracePt t="49747" x="4530725" y="4619625"/>
          <p14:tracePt t="49763" x="4559300" y="4619625"/>
          <p14:tracePt t="49780" x="4591050" y="4625975"/>
          <p14:tracePt t="49797" x="4645025" y="4625975"/>
          <p14:tracePt t="49814" x="4673600" y="4632325"/>
          <p14:tracePt t="49831" x="4730750" y="4632325"/>
          <p14:tracePt t="49847" x="4775200" y="4632325"/>
          <p14:tracePt t="49863" x="4816475" y="4632325"/>
          <p14:tracePt t="49881" x="4864100" y="4632325"/>
          <p14:tracePt t="49897" x="4902200" y="4632325"/>
          <p14:tracePt t="49913" x="4946650" y="4632325"/>
          <p14:tracePt t="49931" x="5006975" y="4632325"/>
          <p14:tracePt t="49947" x="5051425" y="4632325"/>
          <p14:tracePt t="49963" x="5102225" y="4632325"/>
          <p14:tracePt t="49980" x="5165725" y="4632325"/>
          <p14:tracePt t="49996" x="5210175" y="4632325"/>
          <p14:tracePt t="50014" x="5245100" y="4629150"/>
          <p14:tracePt t="50031" x="5330825" y="4629150"/>
          <p14:tracePt t="50047" x="5407025" y="4613275"/>
          <p14:tracePt t="50063" x="5467350" y="4613275"/>
          <p14:tracePt t="50080" x="5543550" y="4606925"/>
          <p14:tracePt t="50097" x="5581650" y="4606925"/>
          <p14:tracePt t="50113" x="5626100" y="4606925"/>
          <p14:tracePt t="50131" x="5686425" y="4606925"/>
          <p14:tracePt t="50147" x="5724525" y="4606925"/>
          <p14:tracePt t="50163" x="5759450" y="4606925"/>
          <p14:tracePt t="50180" x="5816600" y="4606925"/>
          <p14:tracePt t="50197" x="5861050" y="4616450"/>
          <p14:tracePt t="50213" x="5880100" y="4616450"/>
          <p14:tracePt t="50864" x="5889625" y="4616450"/>
          <p14:tracePt t="50871" x="5902325" y="4610100"/>
          <p14:tracePt t="50880" x="5921375" y="4603750"/>
          <p14:tracePt t="50898" x="5965825" y="4591050"/>
          <p14:tracePt t="50914" x="6038850" y="4572000"/>
          <p14:tracePt t="50934" x="6092825" y="4549775"/>
          <p14:tracePt t="50947" x="6130925" y="4537075"/>
          <p14:tracePt t="50980" x="6238875" y="4518025"/>
          <p14:tracePt t="51014" x="6343650" y="4518025"/>
          <p14:tracePt t="51030" x="6381750" y="4511675"/>
          <p14:tracePt t="51047" x="6426200" y="4505325"/>
          <p14:tracePt t="51064" x="6489700" y="4486275"/>
          <p14:tracePt t="51080" x="6550025" y="4479925"/>
          <p14:tracePt t="51097" x="6613525" y="4467225"/>
          <p14:tracePt t="51114" x="6715125" y="4445000"/>
          <p14:tracePt t="51130" x="6769100" y="4445000"/>
          <p14:tracePt t="51147" x="6807200" y="4445000"/>
          <p14:tracePt t="51164" x="6838950" y="4445000"/>
          <p14:tracePt t="51180" x="6867525" y="4445000"/>
          <p14:tracePt t="51197" x="6889750" y="4445000"/>
          <p14:tracePt t="51213" x="6931025" y="4445000"/>
          <p14:tracePt t="51230" x="6953250" y="4445000"/>
          <p14:tracePt t="51247" x="6981825" y="4445000"/>
          <p14:tracePt t="51263" x="7035800" y="4445000"/>
          <p14:tracePt t="51280" x="7058025" y="4445000"/>
          <p14:tracePt t="51297" x="7080250" y="4445000"/>
          <p14:tracePt t="51313" x="7108825" y="4445000"/>
          <p14:tracePt t="51330" x="7118350" y="4451350"/>
          <p14:tracePt t="51346" x="7127875" y="4460875"/>
          <p14:tracePt t="51364" x="7146925" y="4470400"/>
          <p14:tracePt t="51380" x="7159625" y="4486275"/>
          <p14:tracePt t="51397" x="7169150" y="4495800"/>
          <p14:tracePt t="51413" x="7181850" y="4502150"/>
          <p14:tracePt t="51430" x="7197725" y="4511675"/>
          <p14:tracePt t="51447" x="7207250" y="4521200"/>
          <p14:tracePt t="51464" x="7229475" y="4537075"/>
          <p14:tracePt t="51480" x="7248525" y="4540250"/>
          <p14:tracePt t="51496" x="7261225" y="4546600"/>
          <p14:tracePt t="51514" x="7280275" y="4556125"/>
          <p14:tracePt t="51530" x="7302500" y="4556125"/>
          <p14:tracePt t="51547" x="7318375" y="4565650"/>
          <p14:tracePt t="51564" x="7331075" y="4565650"/>
          <p14:tracePt t="51581" x="7346950" y="4565650"/>
          <p14:tracePt t="51597" x="7362825" y="4565650"/>
          <p14:tracePt t="51613" x="7375525" y="4565650"/>
          <p14:tracePt t="51630" x="7397750" y="4565650"/>
          <p14:tracePt t="51647" x="7407275" y="4565650"/>
          <p14:tracePt t="51649" x="7413625" y="4565650"/>
          <p14:tracePt t="51663" x="7429500" y="4565650"/>
          <p14:tracePt t="51680" x="7448550" y="4565650"/>
          <p14:tracePt t="51697" x="7458075" y="4565650"/>
          <p14:tracePt t="51714" x="7480300" y="4565650"/>
          <p14:tracePt t="51730" x="7489825" y="4565650"/>
          <p14:tracePt t="51747" x="7508875" y="4556125"/>
          <p14:tracePt t="51763" x="7518400" y="4546600"/>
          <p14:tracePt t="51781" x="7524750" y="4530725"/>
          <p14:tracePt t="51798" x="7527925" y="4514850"/>
          <p14:tracePt t="51813" x="7527925" y="4511675"/>
          <p14:tracePt t="51830" x="7534275" y="4511675"/>
          <p14:tracePt t="51863" x="7534275" y="4505325"/>
          <p14:tracePt t="57101" x="7489825" y="4492625"/>
          <p14:tracePt t="57108" x="7419975" y="4473575"/>
          <p14:tracePt t="57115" x="7346950" y="4457700"/>
          <p14:tracePt t="57133" x="7172325" y="4410075"/>
          <p14:tracePt t="57150" x="6905625" y="4365625"/>
          <p14:tracePt t="57170" x="6756400" y="4356100"/>
          <p14:tracePt t="57196" x="6480175" y="4356100"/>
          <p14:tracePt t="57230" x="6165850" y="4378325"/>
          <p14:tracePt t="57248" x="6048375" y="4384675"/>
          <p14:tracePt t="57263" x="5918200" y="4400550"/>
          <p14:tracePt t="57279" x="5822950" y="4410075"/>
          <p14:tracePt t="57297" x="5746750" y="4422775"/>
          <p14:tracePt t="57312" x="5695950" y="4435475"/>
          <p14:tracePt t="57329" x="5619750" y="4457700"/>
          <p14:tracePt t="57346" x="5575300" y="4470400"/>
          <p14:tracePt t="57364" x="5518150" y="4489450"/>
          <p14:tracePt t="57380" x="5495925" y="4498975"/>
          <p14:tracePt t="57396" x="5457825" y="4505325"/>
          <p14:tracePt t="57413" x="5416550" y="4505325"/>
          <p14:tracePt t="57430" x="5394325" y="4505325"/>
          <p14:tracePt t="57446" x="5378450" y="4505325"/>
          <p14:tracePt t="57463" x="5353050" y="4505325"/>
          <p14:tracePt t="57479" x="5343525" y="4505325"/>
          <p14:tracePt t="57496" x="5334000" y="4505325"/>
          <p14:tracePt t="57513" x="5314950" y="4505325"/>
          <p14:tracePt t="57529" x="5305425" y="4505325"/>
          <p14:tracePt t="57547" x="5295900" y="4505325"/>
          <p14:tracePt t="57563" x="5267325" y="4505325"/>
          <p14:tracePt t="57579" x="5254625" y="4505325"/>
          <p14:tracePt t="57596" x="5238750" y="4505325"/>
          <p14:tracePt t="57613" x="5203825" y="4505325"/>
          <p14:tracePt t="57629" x="5194300" y="4505325"/>
          <p14:tracePt t="57646" x="5172075" y="4505325"/>
          <p14:tracePt t="57663" x="5146675" y="4505325"/>
          <p14:tracePt t="57679" x="5137150" y="4505325"/>
          <p14:tracePt t="57696" x="5127625" y="4505325"/>
          <p14:tracePt t="57713" x="5102225" y="4505325"/>
          <p14:tracePt t="57729" x="5086350" y="4505325"/>
          <p14:tracePt t="57746" x="5076825" y="4505325"/>
          <p14:tracePt t="57763" x="5057775" y="4505325"/>
          <p14:tracePt t="57779" x="5045075" y="4505325"/>
          <p14:tracePt t="57796" x="5035550" y="4505325"/>
          <p14:tracePt t="57812" x="5022850" y="4505325"/>
          <p14:tracePt t="57833" x="5016500" y="4505325"/>
          <p14:tracePt t="59965" x="5006975" y="4518025"/>
          <p14:tracePt t="59972" x="4994275" y="4530725"/>
          <p14:tracePt t="59980" x="4981575" y="4543425"/>
          <p14:tracePt t="60000" x="4949825" y="4575175"/>
          <p14:tracePt t="60016" x="4911725" y="4632325"/>
          <p14:tracePt t="60033" x="4879975" y="4670425"/>
          <p14:tracePt t="60052" x="4826000" y="4730750"/>
          <p14:tracePt t="60079" x="4772025" y="4816475"/>
          <p14:tracePt t="60113" x="4714875" y="4902200"/>
          <p14:tracePt t="60129" x="4670425" y="4940300"/>
          <p14:tracePt t="60146" x="4651375" y="4972050"/>
          <p14:tracePt t="60163" x="4632325" y="4994275"/>
          <p14:tracePt t="60179" x="4610100" y="5022850"/>
          <p14:tracePt t="60196" x="4597400" y="5032375"/>
          <p14:tracePt t="60212" x="4581525" y="5041900"/>
          <p14:tracePt t="60229" x="4565650" y="5057775"/>
          <p14:tracePt t="60246" x="4556125" y="5073650"/>
          <p14:tracePt t="60263" x="4546600" y="5083175"/>
          <p14:tracePt t="60279" x="4524375" y="5099050"/>
          <p14:tracePt t="60296" x="4514850" y="5108575"/>
          <p14:tracePt t="60312" x="4505325" y="5124450"/>
          <p14:tracePt t="60329" x="4489450" y="5137150"/>
          <p14:tracePt t="60346" x="4476750" y="5143500"/>
          <p14:tracePt t="60363" x="4467225" y="5146675"/>
          <p14:tracePt t="60379" x="4451350" y="5156200"/>
          <p14:tracePt t="60395" x="4441825" y="5156200"/>
          <p14:tracePt t="60413" x="4425950" y="5175250"/>
          <p14:tracePt t="60429" x="4410075" y="5178425"/>
          <p14:tracePt t="60446" x="4400550" y="5187950"/>
          <p14:tracePt t="60463" x="4365625" y="5200650"/>
          <p14:tracePt t="60479" x="4343400" y="5207000"/>
          <p14:tracePt t="60495" x="4314825" y="5219700"/>
          <p14:tracePt t="60513" x="4273550" y="5232400"/>
          <p14:tracePt t="60529" x="4229100" y="5232400"/>
          <p14:tracePt t="60546" x="4168775" y="5232400"/>
          <p14:tracePt t="60563" x="4083050" y="5232400"/>
          <p14:tracePt t="60579" x="4010025" y="5219700"/>
          <p14:tracePt t="60596" x="3924300" y="5203825"/>
          <p14:tracePt t="60612" x="3838575" y="5178425"/>
          <p14:tracePt t="60629" x="3676650" y="5121275"/>
          <p14:tracePt t="60646" x="3578225" y="5086350"/>
          <p14:tracePt t="60663" x="3454400" y="5048250"/>
          <p14:tracePt t="60679" x="3390900" y="5035550"/>
          <p14:tracePt t="60696" x="3340100" y="5035550"/>
          <p14:tracePt t="60713" x="3276600" y="5035550"/>
          <p14:tracePt t="60729" x="3232150" y="5035550"/>
          <p14:tracePt t="60746" x="3187700" y="5035550"/>
          <p14:tracePt t="60762" x="3140075" y="5035550"/>
          <p14:tracePt t="60779" x="3117850" y="5035550"/>
          <p14:tracePt t="60796" x="3089275" y="5035550"/>
          <p14:tracePt t="60813" x="3057525" y="5035550"/>
          <p14:tracePt t="60829" x="3028950" y="5035550"/>
          <p14:tracePt t="60845" x="3006725" y="5035550"/>
          <p14:tracePt t="60863" x="2965450" y="5035550"/>
          <p14:tracePt t="60883" x="2949575" y="5035550"/>
          <p14:tracePt t="60896" x="2933700" y="5035550"/>
          <p14:tracePt t="60913" x="2921000" y="5035550"/>
          <p14:tracePt t="60929" x="2908300" y="5035550"/>
          <p14:tracePt t="60945" x="2898775" y="5035550"/>
          <p14:tracePt t="60963" x="2879725" y="5041900"/>
          <p14:tracePt t="60979" x="2870200" y="5045075"/>
          <p14:tracePt t="60996" x="2860675" y="5045075"/>
          <p14:tracePt t="61012" x="2844800" y="5057775"/>
          <p14:tracePt t="61029" x="2828925" y="5057775"/>
          <p14:tracePt t="61046" x="2825750" y="5060950"/>
          <p14:tracePt t="61063" x="2819400" y="5067300"/>
          <p14:tracePt t="61079" x="2819400" y="5070475"/>
          <p14:tracePt t="61112" x="2816225" y="5076825"/>
          <p14:tracePt t="61129" x="2809875" y="5080000"/>
          <p14:tracePt t="61162" x="2806700" y="5086350"/>
          <p14:tracePt t="61179" x="2800350" y="5089525"/>
          <p14:tracePt t="61196" x="2797175" y="5095875"/>
          <p14:tracePt t="61212" x="2784475" y="5095875"/>
          <p14:tracePt t="61229" x="2778125" y="5105400"/>
          <p14:tracePt t="61246" x="2774950" y="5111750"/>
          <p14:tracePt t="61262" x="2774950" y="5118100"/>
          <p14:tracePt t="61279" x="2774950" y="5121275"/>
          <p14:tracePt t="61296" x="2768600" y="5121275"/>
          <p14:tracePt t="61312" x="2755900" y="5137150"/>
          <p14:tracePt t="61329" x="2749550" y="5140325"/>
          <p14:tracePt t="61346" x="2733675" y="5146675"/>
          <p14:tracePt t="61347" x="2730500" y="5156200"/>
          <p14:tracePt t="61362" x="2720975" y="5162550"/>
          <p14:tracePt t="61379" x="2714625" y="5168900"/>
          <p14:tracePt t="61396" x="2708275" y="5168900"/>
          <p14:tracePt t="61429" x="2708275" y="5172075"/>
          <p14:tracePt t="61476" x="2705100" y="5172075"/>
          <p14:tracePt t="61490" x="2698750" y="5172075"/>
          <p14:tracePt t="61504" x="2695575" y="5172075"/>
          <p14:tracePt t="61591" x="2695575" y="5178425"/>
          <p14:tracePt t="61632" x="2701925" y="5181600"/>
          <p14:tracePt t="61640" x="2705100" y="5181600"/>
          <p14:tracePt t="61647" x="2711450" y="5181600"/>
          <p14:tracePt t="61662" x="2720975" y="5181600"/>
          <p14:tracePt t="61679" x="2730500" y="5181600"/>
          <p14:tracePt t="61696" x="2762250" y="5181600"/>
          <p14:tracePt t="61712" x="2800350" y="5181600"/>
          <p14:tracePt t="61729" x="2844800" y="5181600"/>
          <p14:tracePt t="61746" x="2962275" y="5168900"/>
          <p14:tracePt t="61762" x="3044825" y="5168900"/>
          <p14:tracePt t="61779" x="3117850" y="5168900"/>
          <p14:tracePt t="61796" x="3187700" y="5168900"/>
          <p14:tracePt t="61812" x="3228975" y="5168900"/>
          <p14:tracePt t="61829" x="3267075" y="5168900"/>
          <p14:tracePt t="61846" x="3368675" y="5168900"/>
          <p14:tracePt t="61862" x="3454400" y="5175250"/>
          <p14:tracePt t="61879" x="3540125" y="5191125"/>
          <p14:tracePt t="61899" x="3629025" y="5197475"/>
          <p14:tracePt t="61912" x="3679825" y="5197475"/>
          <p14:tracePt t="61929" x="3730625" y="5197475"/>
          <p14:tracePt t="61946" x="3794125" y="5197475"/>
          <p14:tracePt t="61963" x="3844925" y="5197475"/>
          <p14:tracePt t="61979" x="3889375" y="5197475"/>
          <p14:tracePt t="61995" x="3952875" y="5210175"/>
          <p14:tracePt t="62012" x="3997325" y="5210175"/>
          <p14:tracePt t="62029" x="4038600" y="5210175"/>
          <p14:tracePt t="62045" x="4102100" y="5210175"/>
          <p14:tracePt t="62062" x="4140200" y="5210175"/>
          <p14:tracePt t="62079" x="4175125" y="5210175"/>
          <p14:tracePt t="62096" x="4216400" y="5210175"/>
          <p14:tracePt t="62112" x="4244975" y="5210175"/>
          <p14:tracePt t="62129" x="4273550" y="5210175"/>
          <p14:tracePt t="62146" x="4302125" y="5210175"/>
          <p14:tracePt t="62162" x="4330700" y="5210175"/>
          <p14:tracePt t="62179" x="4352925" y="5210175"/>
          <p14:tracePt t="62196" x="4384675" y="5210175"/>
          <p14:tracePt t="62212" x="4406900" y="5210175"/>
          <p14:tracePt t="62229" x="4429125" y="5210175"/>
          <p14:tracePt t="62246" x="4470400" y="5210175"/>
          <p14:tracePt t="62262" x="4486275" y="5210175"/>
          <p14:tracePt t="62279" x="4498975" y="5210175"/>
          <p14:tracePt t="62296" x="4521200" y="5210175"/>
          <p14:tracePt t="62312" x="4537075" y="5210175"/>
          <p14:tracePt t="62329" x="4565650" y="5207000"/>
          <p14:tracePt t="62346" x="4606925" y="5194300"/>
          <p14:tracePt t="62362" x="4645025" y="5187950"/>
          <p14:tracePt t="62379" x="4689475" y="5175250"/>
          <p14:tracePt t="62396" x="4768850" y="5162550"/>
          <p14:tracePt t="62412" x="4813300" y="5156200"/>
          <p14:tracePt t="62429" x="4867275" y="5140325"/>
          <p14:tracePt t="62446" x="4953000" y="5140325"/>
          <p14:tracePt t="62462" x="4981575" y="5133975"/>
          <p14:tracePt t="63009" x="5006975" y="5133975"/>
          <p14:tracePt t="63015" x="5032375" y="5133975"/>
          <p14:tracePt t="63032" x="5102225" y="5133975"/>
          <p14:tracePt t="63051" x="5197475" y="5133975"/>
          <p14:tracePt t="63066" x="5238750" y="5133975"/>
          <p14:tracePt t="63082" x="5302250" y="5140325"/>
          <p14:tracePt t="63096" x="5353050" y="5146675"/>
          <p14:tracePt t="63129" x="5467350" y="5153025"/>
          <p14:tracePt t="63162" x="5549900" y="5153025"/>
          <p14:tracePt t="63179" x="5619750" y="5153025"/>
          <p14:tracePt t="63195" x="5664200" y="5159375"/>
          <p14:tracePt t="63212" x="5708650" y="5159375"/>
          <p14:tracePt t="63229" x="5768975" y="5159375"/>
          <p14:tracePt t="63245" x="5791200" y="5159375"/>
          <p14:tracePt t="63262" x="5813425" y="5165725"/>
          <p14:tracePt t="63278" x="5854700" y="5165725"/>
          <p14:tracePt t="63296" x="5883275" y="5165725"/>
          <p14:tracePt t="63312" x="5921375" y="5165725"/>
          <p14:tracePt t="63329" x="5981700" y="5165725"/>
          <p14:tracePt t="63345" x="6026150" y="5172075"/>
          <p14:tracePt t="63362" x="6070600" y="5172075"/>
          <p14:tracePt t="63364" x="6089650" y="5172075"/>
          <p14:tracePt t="63378" x="6134100" y="5172075"/>
          <p14:tracePt t="63395" x="6169025" y="5172075"/>
          <p14:tracePt t="63412" x="6213475" y="5172075"/>
          <p14:tracePt t="63429" x="6276975" y="5172075"/>
          <p14:tracePt t="63446" x="6305550" y="5172075"/>
          <p14:tracePt t="63462" x="6350000" y="5172075"/>
          <p14:tracePt t="63479" x="6410325" y="5172075"/>
          <p14:tracePt t="63495" x="6454775" y="5172075"/>
          <p14:tracePt t="63513" x="6518275" y="5172075"/>
          <p14:tracePt t="63529" x="6553200" y="5172075"/>
          <p14:tracePt t="63546" x="6597650" y="5168900"/>
          <p14:tracePt t="63562" x="6642100" y="5168900"/>
          <p14:tracePt t="63580" x="6705600" y="5168900"/>
          <p14:tracePt t="63596" x="6727825" y="5162550"/>
          <p14:tracePt t="63613" x="6769100" y="5162550"/>
          <p14:tracePt t="63629" x="6791325" y="5162550"/>
          <p14:tracePt t="63645" x="6819900" y="5162550"/>
          <p14:tracePt t="63663" x="6845300" y="5162550"/>
          <p14:tracePt t="63679" x="6867525" y="5162550"/>
          <p14:tracePt t="63695" x="6883400" y="5162550"/>
          <p14:tracePt t="63713" x="6896100" y="5162550"/>
          <p14:tracePt t="63728" x="6918325" y="5162550"/>
          <p14:tracePt t="63745" x="6927850" y="5162550"/>
          <p14:tracePt t="63763" x="6943725" y="5162550"/>
          <p14:tracePt t="63778" x="6953250" y="5162550"/>
          <p14:tracePt t="63795" x="6969125" y="5162550"/>
          <p14:tracePt t="63812" x="6981825" y="5162550"/>
          <p14:tracePt t="63828" x="6991350" y="5162550"/>
          <p14:tracePt t="63846" x="7004050" y="5172075"/>
          <p14:tracePt t="63863" x="7023100" y="5187950"/>
          <p14:tracePt t="63878" x="7045325" y="5200650"/>
          <p14:tracePt t="63896" x="7077075" y="5213350"/>
          <p14:tracePt t="63912" x="7112000" y="5232400"/>
          <p14:tracePt t="63928" x="7143750" y="5235575"/>
          <p14:tracePt t="63946" x="7165975" y="5248275"/>
          <p14:tracePt t="63962" x="7207250" y="5260975"/>
          <p14:tracePt t="63978" x="7229475" y="5260975"/>
          <p14:tracePt t="63995" x="7261225" y="5273675"/>
          <p14:tracePt t="64012" x="7286625" y="5280025"/>
          <p14:tracePt t="64029" x="7302500" y="5283200"/>
          <p14:tracePt t="64045" x="7312025" y="5289550"/>
          <p14:tracePt t="64062" x="7327900" y="5292725"/>
          <p14:tracePt t="64079" x="7337425" y="5292725"/>
          <p14:tracePt t="64096" x="7353300" y="5292725"/>
          <p14:tracePt t="64112" x="7369175" y="5305425"/>
          <p14:tracePt t="64129" x="7372350" y="5305425"/>
          <p14:tracePt t="64145" x="7378700" y="5305425"/>
          <p14:tracePt t="64162" x="7381875" y="5308600"/>
          <p14:tracePt t="64179" x="7381875" y="5314950"/>
          <p14:tracePt t="64195" x="7388225" y="5314950"/>
          <p14:tracePt t="64647" x="7385050" y="5314950"/>
          <p14:tracePt t="64761" x="7381875" y="5314950"/>
          <p14:tracePt t="64782" x="7375525" y="5314950"/>
          <p14:tracePt t="64789" x="7372350" y="5314950"/>
          <p14:tracePt t="64796" x="7366000" y="5314950"/>
          <p14:tracePt t="64812" x="7350125" y="5314950"/>
          <p14:tracePt t="64828" x="7340600" y="5314950"/>
          <p14:tracePt t="64846" x="7327900" y="5314950"/>
          <p14:tracePt t="64879" x="7296150" y="5314950"/>
          <p14:tracePt t="64912" x="7210425" y="5311775"/>
          <p14:tracePt t="64929" x="7127875" y="5302250"/>
          <p14:tracePt t="64946" x="6994525" y="5280025"/>
          <p14:tracePt t="64962" x="6889750" y="5280025"/>
          <p14:tracePt t="64979" x="6775450" y="5280025"/>
          <p14:tracePt t="64995" x="6610350" y="5270500"/>
          <p14:tracePt t="65012" x="6518275" y="5270500"/>
          <p14:tracePt t="65029" x="6413500" y="5270500"/>
          <p14:tracePt t="65045" x="6286500" y="5270500"/>
          <p14:tracePt t="65062" x="6203950" y="5270500"/>
          <p14:tracePt t="65079" x="6130925" y="5270500"/>
          <p14:tracePt t="65095" x="6045200" y="5270500"/>
          <p14:tracePt t="65112" x="6000750" y="5270500"/>
          <p14:tracePt t="65129" x="5959475" y="5270500"/>
          <p14:tracePt t="65145" x="5895975" y="5270500"/>
          <p14:tracePt t="65162" x="5857875" y="5270500"/>
          <p14:tracePt t="65179" x="5816600" y="5270500"/>
          <p14:tracePt t="65195" x="5759450" y="5270500"/>
          <p14:tracePt t="65212" x="5730875" y="5270500"/>
          <p14:tracePt t="65229" x="5702300" y="5270500"/>
          <p14:tracePt t="65245" x="5654675" y="5270500"/>
          <p14:tracePt t="65262" x="5616575" y="5270500"/>
          <p14:tracePt t="65279" x="5572125" y="5273675"/>
          <p14:tracePt t="65295" x="5508625" y="5299075"/>
          <p14:tracePt t="65312" x="5470525" y="5311775"/>
          <p14:tracePt t="65329" x="5448300" y="5324475"/>
          <p14:tracePt t="65345" x="5397500" y="5343525"/>
          <p14:tracePt t="65362" x="5365750" y="5362575"/>
          <p14:tracePt t="65379" x="5327650" y="5375275"/>
          <p14:tracePt t="65395" x="5264150" y="5394325"/>
          <p14:tracePt t="65412" x="5226050" y="5407025"/>
          <p14:tracePt t="65429" x="5165725" y="5426075"/>
          <p14:tracePt t="65445" x="5073650" y="5448300"/>
          <p14:tracePt t="65462" x="5022850" y="5454650"/>
          <p14:tracePt t="65480" x="4943475" y="5454650"/>
          <p14:tracePt t="65495" x="4892675" y="5454650"/>
          <p14:tracePt t="65512" x="4832350" y="5454650"/>
          <p14:tracePt t="65529" x="4772025" y="5454650"/>
          <p14:tracePt t="65545" x="4679950" y="5454650"/>
          <p14:tracePt t="65562" x="4597400" y="5454650"/>
          <p14:tracePt t="65579" x="4514850" y="5454650"/>
          <p14:tracePt t="65595" x="4425950" y="5435600"/>
          <p14:tracePt t="65612" x="4362450" y="5422900"/>
          <p14:tracePt t="65629" x="4270375" y="5394325"/>
          <p14:tracePt t="65645" x="4194175" y="5378450"/>
          <p14:tracePt t="65663" x="4121150" y="5365750"/>
          <p14:tracePt t="65680" x="4022725" y="5356225"/>
          <p14:tracePt t="65696" x="3962400" y="5356225"/>
          <p14:tracePt t="65712" x="3927475" y="5356225"/>
          <p14:tracePt t="65729" x="3857625" y="5356225"/>
          <p14:tracePt t="65745" x="3813175" y="5356225"/>
          <p14:tracePt t="65762" x="3768725" y="5356225"/>
          <p14:tracePt t="65779" x="3705225" y="5349875"/>
          <p14:tracePt t="65795" x="3676650" y="5337175"/>
          <p14:tracePt t="65811" x="3644900" y="5337175"/>
          <p14:tracePt t="65829" x="3597275" y="5337175"/>
          <p14:tracePt t="65845" x="3578225" y="5337175"/>
          <p14:tracePt t="65862" x="3556000" y="5337175"/>
          <p14:tracePt t="65879" x="3514725" y="5346700"/>
          <p14:tracePt t="65895" x="3482975" y="5353050"/>
          <p14:tracePt t="65911" x="3467100" y="5362575"/>
          <p14:tracePt t="65929" x="3451225" y="5378450"/>
          <p14:tracePt t="65945" x="3441700" y="5381625"/>
          <p14:tracePt t="65962" x="3425825" y="5387975"/>
          <p14:tracePt t="65979" x="3413125" y="5407025"/>
          <p14:tracePt t="65995" x="3403600" y="5413375"/>
          <p14:tracePt t="66011" x="3394075" y="5422900"/>
          <p14:tracePt t="66029" x="3371850" y="5438775"/>
          <p14:tracePt t="66045" x="3362325" y="5454650"/>
          <p14:tracePt t="66062" x="3352800" y="5464175"/>
          <p14:tracePt t="66079" x="3330575" y="5473700"/>
          <p14:tracePt t="66095" x="3321050" y="5483225"/>
          <p14:tracePt t="66111" x="3311525" y="5486400"/>
          <p14:tracePt t="66129" x="3298825" y="5499100"/>
          <p14:tracePt t="66146" x="3286125" y="5502275"/>
          <p14:tracePt t="66162" x="3273425" y="5511800"/>
          <p14:tracePt t="66178" x="3257550" y="5511800"/>
          <p14:tracePt t="67084" x="3251200" y="5518150"/>
          <p14:tracePt t="67095" x="3248025" y="5518150"/>
          <p14:tracePt t="67112" x="3232150" y="5534025"/>
          <p14:tracePt t="67128" x="3222625" y="5537200"/>
          <p14:tracePt t="67145" x="3206750" y="5546725"/>
          <p14:tracePt t="67162" x="3190875" y="5568950"/>
          <p14:tracePt t="67195" x="3171825" y="5581650"/>
          <p14:tracePt t="67229" x="3143250" y="5607050"/>
          <p14:tracePt t="67245" x="3133725" y="5619750"/>
          <p14:tracePt t="67262" x="3117850" y="5629275"/>
          <p14:tracePt t="67278" x="3101975" y="5632450"/>
          <p14:tracePt t="67295" x="3092450" y="5632450"/>
          <p14:tracePt t="67312" x="3076575" y="5632450"/>
          <p14:tracePt t="67328" x="3067050" y="5632450"/>
          <p14:tracePt t="67345" x="3054350" y="5632450"/>
          <p14:tracePt t="67378" x="3048000" y="5632450"/>
          <p14:tracePt t="67483" x="3044825" y="5632450"/>
          <p14:tracePt t="68089" x="3051175" y="5632450"/>
          <p14:tracePt t="68103" x="3054350" y="5632450"/>
          <p14:tracePt t="68117" x="3060700" y="5632450"/>
          <p14:tracePt t="68131" x="3063875" y="5632450"/>
          <p14:tracePt t="68146" x="3070225" y="5632450"/>
          <p14:tracePt t="68162" x="3086100" y="5632450"/>
          <p14:tracePt t="68179" x="3089275" y="5632450"/>
          <p14:tracePt t="68211" x="3114675" y="5632450"/>
          <p14:tracePt t="68245" x="3143250" y="5632450"/>
          <p14:tracePt t="68262" x="3152775" y="5632450"/>
          <p14:tracePt t="68278" x="3162300" y="5632450"/>
          <p14:tracePt t="68295" x="3178175" y="5632450"/>
          <p14:tracePt t="68311" x="3187700" y="5632450"/>
          <p14:tracePt t="68328" x="3197225" y="5632450"/>
          <p14:tracePt t="68345" x="3213100" y="5632450"/>
          <p14:tracePt t="68362" x="3222625" y="5632450"/>
          <p14:tracePt t="68378" x="3232150" y="5632450"/>
          <p14:tracePt t="68395" x="3248025" y="5632450"/>
          <p14:tracePt t="68412" x="3251200" y="5632450"/>
          <p14:tracePt t="68428" x="3267075" y="5632450"/>
          <p14:tracePt t="68445" x="3282950" y="5632450"/>
          <p14:tracePt t="68462" x="3292475" y="5632450"/>
          <p14:tracePt t="68478" x="3302000" y="5632450"/>
          <p14:tracePt t="68495" x="3321050" y="5632450"/>
          <p14:tracePt t="68512" x="3330575" y="5632450"/>
          <p14:tracePt t="68529" x="3340100" y="5632450"/>
          <p14:tracePt t="68545" x="3355975" y="5632450"/>
          <p14:tracePt t="68561" x="3371850" y="5632450"/>
          <p14:tracePt t="68579" x="3381375" y="5632450"/>
          <p14:tracePt t="68595" x="3394075" y="5632450"/>
          <p14:tracePt t="68611" x="3403600" y="5632450"/>
          <p14:tracePt t="68629" x="3419475" y="5632450"/>
          <p14:tracePt t="68645" x="3435350" y="5632450"/>
          <p14:tracePt t="68662" x="3444875" y="5638800"/>
          <p14:tracePt t="68678" x="3454400" y="5638800"/>
          <p14:tracePt t="68695" x="3473450" y="5641975"/>
          <p14:tracePt t="68711" x="3482975" y="5648325"/>
          <p14:tracePt t="68728" x="3505200" y="5648325"/>
          <p14:tracePt t="68745" x="3540125" y="5654675"/>
          <p14:tracePt t="68762" x="3549650" y="5654675"/>
          <p14:tracePt t="68778" x="3559175" y="5654675"/>
          <p14:tracePt t="68795" x="3578225" y="5654675"/>
          <p14:tracePt t="68811" x="3587750" y="5654675"/>
          <p14:tracePt t="68829" x="3613150" y="5654675"/>
          <p14:tracePt t="68845" x="3641725" y="5654675"/>
          <p14:tracePt t="68861" x="3663950" y="5654675"/>
          <p14:tracePt t="68879" x="3692525" y="5654675"/>
          <p14:tracePt t="68895" x="3708400" y="5654675"/>
          <p14:tracePt t="68911" x="3717925" y="5654675"/>
          <p14:tracePt t="68928" x="3733800" y="5654675"/>
          <p14:tracePt t="68946" x="3746500" y="5654675"/>
          <p14:tracePt t="68961" x="3759200" y="5654675"/>
          <p14:tracePt t="68979" x="3778250" y="5654675"/>
          <p14:tracePt t="68995" x="3800475" y="5654675"/>
          <p14:tracePt t="69012" x="3822700" y="5654675"/>
          <p14:tracePt t="69029" x="3854450" y="5651500"/>
          <p14:tracePt t="69045" x="3863975" y="5641975"/>
          <p14:tracePt t="69061" x="3879850" y="5632450"/>
          <p14:tracePt t="69079" x="3908425" y="5619750"/>
          <p14:tracePt t="69095" x="3924300" y="5610225"/>
          <p14:tracePt t="69112" x="3940175" y="5600700"/>
          <p14:tracePt t="69128" x="3981450" y="5588000"/>
          <p14:tracePt t="69145" x="4010025" y="5588000"/>
          <p14:tracePt t="69162" x="4032250" y="5575300"/>
          <p14:tracePt t="69179" x="4073525" y="5568950"/>
          <p14:tracePt t="69195" x="4098925" y="555307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1071563"/>
            <a:ext cx="9144000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339933"/>
                </a:solidFill>
              </a:rPr>
              <a:t>	</a:t>
            </a:r>
            <a:r>
              <a:rPr lang="fr-FR" altLang="fr-FR" sz="4000">
                <a:solidFill>
                  <a:srgbClr val="CC00CC"/>
                </a:solidFill>
              </a:rPr>
              <a:t>Ainsi au niveau des grands groupes de végétaux </a:t>
            </a:r>
            <a:r>
              <a:rPr lang="fr-FR" altLang="fr-FR" sz="4000" u="sng">
                <a:solidFill>
                  <a:srgbClr val="CC00CC"/>
                </a:solidFill>
              </a:rPr>
              <a:t>tout caractère permettant une meilleure adaptation au milieu aérien est considéré comme un cara. d’évolution</a:t>
            </a:r>
            <a:r>
              <a:rPr lang="fr-FR" altLang="fr-FR" sz="4000">
                <a:solidFill>
                  <a:srgbClr val="CC00CC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CC00CC"/>
                </a:solidFill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CC00CC"/>
                </a:solidFill>
              </a:rPr>
              <a:t>	</a:t>
            </a:r>
            <a:endParaRPr lang="fr-FR" altLang="fr-FR" sz="2400"/>
          </a:p>
        </p:txBody>
      </p:sp>
      <p:sp>
        <p:nvSpPr>
          <p:cNvPr id="11267" name="AutoShape 3"/>
          <p:cNvSpPr>
            <a:spLocks noChangeArrowheads="1"/>
          </p:cNvSpPr>
          <p:nvPr/>
        </p:nvSpPr>
        <p:spPr bwMode="auto">
          <a:xfrm>
            <a:off x="3357563" y="4214813"/>
            <a:ext cx="2857500" cy="1214437"/>
          </a:xfrm>
          <a:prstGeom prst="rightArrow">
            <a:avLst>
              <a:gd name="adj1" fmla="val 50000"/>
              <a:gd name="adj2" fmla="val 527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sp>
        <p:nvSpPr>
          <p:cNvPr id="11268" name="ZoneTexte 3"/>
          <p:cNvSpPr txBox="1">
            <a:spLocks noChangeArrowheads="1"/>
          </p:cNvSpPr>
          <p:nvPr/>
        </p:nvSpPr>
        <p:spPr bwMode="auto">
          <a:xfrm>
            <a:off x="7000875" y="4643438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/>
              <a:t>D’où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47"/>
    </mc:Choice>
    <mc:Fallback xmlns="">
      <p:transition spd="slow" advTm="17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50" x="4121150" y="5505450"/>
          <p14:tracePt t="2157" x="4140200" y="5435600"/>
          <p14:tracePt t="2164" x="4165600" y="5362575"/>
          <p14:tracePt t="2181" x="4219575" y="5241925"/>
          <p14:tracePt t="2197" x="4254500" y="5108575"/>
          <p14:tracePt t="2217" x="4283075" y="4845050"/>
          <p14:tracePt t="2244" x="4229100" y="4530725"/>
          <p14:tracePt t="2281" x="4108450" y="4225925"/>
          <p14:tracePt t="2294" x="4057650" y="4111625"/>
          <p14:tracePt t="2310" x="3997325" y="4022725"/>
          <p14:tracePt t="2328" x="3921125" y="3917950"/>
          <p14:tracePt t="2344" x="3889375" y="3879850"/>
          <p14:tracePt t="2360" x="3857625" y="3854450"/>
          <p14:tracePt t="2378" x="3825875" y="3825875"/>
          <p14:tracePt t="2394" x="3810000" y="3813175"/>
          <p14:tracePt t="2410" x="3806825" y="3803650"/>
          <p14:tracePt t="2934" x="3800475" y="3797300"/>
          <p14:tracePt t="2941" x="3800475" y="3794125"/>
          <p14:tracePt t="2948" x="3800475" y="3787775"/>
          <p14:tracePt t="2961" x="3797300" y="3784600"/>
          <p14:tracePt t="2977" x="3784600" y="3762375"/>
          <p14:tracePt t="2994" x="3784600" y="3746500"/>
          <p14:tracePt t="3027" x="3768725" y="3689350"/>
          <p14:tracePt t="3061" x="3743325" y="3638550"/>
          <p14:tracePt t="3077" x="3730625" y="3587750"/>
          <p14:tracePt t="3094" x="3717925" y="3543300"/>
          <p14:tracePt t="3110" x="3705225" y="3498850"/>
          <p14:tracePt t="3127" x="3679825" y="3435350"/>
          <p14:tracePt t="3144" x="3667125" y="3397250"/>
          <p14:tracePt t="3160" x="3654425" y="3349625"/>
          <p14:tracePt t="3162" x="3641725" y="3330575"/>
          <p14:tracePt t="3177" x="3613150" y="3276600"/>
          <p14:tracePt t="3198" x="3578225" y="3190875"/>
          <p14:tracePt t="3212" x="3549650" y="3124200"/>
          <p14:tracePt t="3228" x="3521075" y="3076575"/>
          <p14:tracePt t="3244" x="3508375" y="3032125"/>
          <p14:tracePt t="3261" x="3463925" y="2987675"/>
          <p14:tracePt t="3277" x="3438525" y="2940050"/>
          <p14:tracePt t="3295" x="3406775" y="2917825"/>
          <p14:tracePt t="3311" x="3381375" y="2886075"/>
          <p14:tracePt t="3327" x="3336925" y="2841625"/>
          <p14:tracePt t="3344" x="3314700" y="2828925"/>
          <p14:tracePt t="3361" x="3263900" y="2803525"/>
          <p14:tracePt t="3377" x="3232150" y="2790825"/>
          <p14:tracePt t="3395" x="3194050" y="2771775"/>
          <p14:tracePt t="3411" x="3136900" y="2752725"/>
          <p14:tracePt t="3427" x="3101975" y="2743200"/>
          <p14:tracePt t="3444" x="3076575" y="2730500"/>
          <p14:tracePt t="3461" x="3035300" y="2705100"/>
          <p14:tracePt t="3477" x="3013075" y="2698750"/>
          <p14:tracePt t="3494" x="2981325" y="2698750"/>
          <p14:tracePt t="3510" x="2955925" y="2698750"/>
          <p14:tracePt t="3527" x="2946400" y="2698750"/>
          <p14:tracePt t="3544" x="2930525" y="2698750"/>
          <p14:tracePt t="3561" x="2914650" y="2698750"/>
          <p14:tracePt t="3577" x="2911475" y="2698750"/>
          <p14:tracePt t="3640" x="2917825" y="2698750"/>
          <p14:tracePt t="3647" x="2927350" y="2698750"/>
          <p14:tracePt t="3660" x="2965450" y="2686050"/>
          <p14:tracePt t="3677" x="3025775" y="2686050"/>
          <p14:tracePt t="3694" x="3095625" y="2686050"/>
          <p14:tracePt t="3710" x="3200400" y="2686050"/>
          <p14:tracePt t="3727" x="3302000" y="2686050"/>
          <p14:tracePt t="3744" x="3397250" y="2686050"/>
          <p14:tracePt t="3760" x="3492500" y="2686050"/>
          <p14:tracePt t="3777" x="3536950" y="2686050"/>
          <p14:tracePt t="3794" x="3597275" y="2686050"/>
          <p14:tracePt t="3810" x="3692525" y="2686050"/>
          <p14:tracePt t="3828" x="3771900" y="2686050"/>
          <p14:tracePt t="3844" x="3844925" y="2686050"/>
          <p14:tracePt t="3860" x="3930650" y="2686050"/>
          <p14:tracePt t="3877" x="3968750" y="2673350"/>
          <p14:tracePt t="3894" x="4013200" y="2667000"/>
          <p14:tracePt t="3910" x="4064000" y="2641600"/>
          <p14:tracePt t="3927" x="4092575" y="2632075"/>
          <p14:tracePt t="3943" x="4124325" y="2619375"/>
          <p14:tracePt t="3961" x="4171950" y="2606675"/>
          <p14:tracePt t="3977" x="4203700" y="2600325"/>
          <p14:tracePt t="3994" x="4238625" y="2600325"/>
          <p14:tracePt t="4010" x="4273550" y="2600325"/>
          <p14:tracePt t="4027" x="4308475" y="2600325"/>
          <p14:tracePt t="4044" x="4352925" y="2600325"/>
          <p14:tracePt t="4060" x="4416425" y="2600325"/>
          <p14:tracePt t="4078" x="4451350" y="2600325"/>
          <p14:tracePt t="4094" x="4495800" y="2600325"/>
          <p14:tracePt t="4110" x="4552950" y="2616200"/>
          <p14:tracePt t="4127" x="4575175" y="2628900"/>
          <p14:tracePt t="4144" x="4600575" y="2638425"/>
          <p14:tracePt t="4160" x="4613275" y="2660650"/>
          <p14:tracePt t="4177" x="4625975" y="2663825"/>
          <p14:tracePt t="4195" x="4638675" y="2679700"/>
          <p14:tracePt t="4210" x="4654550" y="2689225"/>
          <p14:tracePt t="4227" x="4664075" y="2705100"/>
          <p14:tracePt t="4244" x="4673600" y="2714625"/>
          <p14:tracePt t="4317" x="4667250" y="2714625"/>
          <p14:tracePt t="4324" x="4664075" y="2714625"/>
          <p14:tracePt t="4330" x="4657725" y="2714625"/>
          <p14:tracePt t="4344" x="4641850" y="2714625"/>
          <p14:tracePt t="4361" x="4629150" y="2714625"/>
          <p14:tracePt t="4377" x="4603750" y="2711450"/>
          <p14:tracePt t="4395" x="4540250" y="2686050"/>
          <p14:tracePt t="4410" x="4495800" y="2673350"/>
          <p14:tracePt t="4427" x="4441825" y="2660650"/>
          <p14:tracePt t="4444" x="4362450" y="2641600"/>
          <p14:tracePt t="4460" x="4295775" y="2619375"/>
          <p14:tracePt t="4477" x="4232275" y="2606675"/>
          <p14:tracePt t="4494" x="4143375" y="2590800"/>
          <p14:tracePt t="4510" x="4098925" y="2590800"/>
          <p14:tracePt t="4527" x="4076700" y="2590800"/>
          <p14:tracePt t="4544" x="4035425" y="2584450"/>
          <p14:tracePt t="4560" x="4016375" y="2584450"/>
          <p14:tracePt t="4577" x="3984625" y="2584450"/>
          <p14:tracePt t="4594" x="3952875" y="2578100"/>
          <p14:tracePt t="4610" x="3921125" y="2574925"/>
          <p14:tracePt t="4627" x="3898900" y="2574925"/>
          <p14:tracePt t="4644" x="3867150" y="2574925"/>
          <p14:tracePt t="4660" x="3844925" y="2574925"/>
          <p14:tracePt t="4677" x="3816350" y="2574925"/>
          <p14:tracePt t="4679" x="3803650" y="2574925"/>
          <p14:tracePt t="4695" x="3775075" y="2555875"/>
          <p14:tracePt t="4711" x="3752850" y="2555875"/>
          <p14:tracePt t="4727" x="3730625" y="2555875"/>
          <p14:tracePt t="4745" x="3689350" y="2555875"/>
          <p14:tracePt t="4760" x="3660775" y="2555875"/>
          <p14:tracePt t="4777" x="3638550" y="2555875"/>
          <p14:tracePt t="4794" x="3597275" y="2555875"/>
          <p14:tracePt t="4810" x="3575050" y="2555875"/>
          <p14:tracePt t="4827" x="3546475" y="2555875"/>
          <p14:tracePt t="4844" x="3514725" y="2555875"/>
          <p14:tracePt t="4860" x="3486150" y="2555875"/>
          <p14:tracePt t="4877" x="3463925" y="2555875"/>
          <p14:tracePt t="4894" x="3422650" y="2555875"/>
          <p14:tracePt t="4910" x="3406775" y="2555875"/>
          <p14:tracePt t="4927" x="3397250" y="2555875"/>
          <p14:tracePt t="4944" x="3378200" y="2555875"/>
          <p14:tracePt t="4960" x="3368675" y="2555875"/>
          <p14:tracePt t="4977" x="3359150" y="2555875"/>
          <p14:tracePt t="4994" x="3343275" y="2555875"/>
          <p14:tracePt t="5010" x="3327400" y="2555875"/>
          <p14:tracePt t="5027" x="3317875" y="2555875"/>
          <p14:tracePt t="5044" x="3305175" y="2555875"/>
          <p14:tracePt t="5060" x="3295650" y="2555875"/>
          <p14:tracePt t="5077" x="3279775" y="2555875"/>
          <p14:tracePt t="5093" x="3263900" y="2546350"/>
          <p14:tracePt t="5111" x="3254375" y="2536825"/>
          <p14:tracePt t="5128" x="3235325" y="2536825"/>
          <p14:tracePt t="5143" x="3225800" y="2536825"/>
          <p14:tracePt t="5160" x="3216275" y="2530475"/>
          <p14:tracePt t="5177" x="3209925" y="2530475"/>
          <p14:tracePt t="5179" x="3203575" y="2527300"/>
          <p14:tracePt t="5194" x="3200400" y="2520950"/>
          <p14:tracePt t="5210" x="3184525" y="2505075"/>
          <p14:tracePt t="5228" x="3175000" y="2495550"/>
          <p14:tracePt t="5243" x="3168650" y="2489200"/>
          <p14:tracePt t="5261" x="3168650" y="2486025"/>
          <p14:tracePt t="5293" x="3168650" y="2479675"/>
          <p14:tracePt t="5310" x="3168650" y="2476500"/>
          <p14:tracePt t="5328" x="3168650" y="2460625"/>
          <p14:tracePt t="5343" x="3168650" y="2454275"/>
          <p14:tracePt t="5361" x="3168650" y="2444750"/>
          <p14:tracePt t="5378" x="3168650" y="2435225"/>
          <p14:tracePt t="5393" x="3168650" y="2425700"/>
          <p14:tracePt t="5410" x="3168650" y="2419350"/>
          <p14:tracePt t="5443" x="3168650" y="2409825"/>
          <p14:tracePt t="5463" x="3168650" y="2406650"/>
          <p14:tracePt t="5478" x="3168650" y="2400300"/>
          <p14:tracePt t="5494" x="3168650" y="2397125"/>
          <p14:tracePt t="5528" x="3168650" y="2390775"/>
          <p14:tracePt t="5607" x="3168650" y="2387600"/>
          <p14:tracePt t="5899" x="3171825" y="2381250"/>
          <p14:tracePt t="5912" x="3171825" y="2374900"/>
          <p14:tracePt t="5919" x="3181350" y="2374900"/>
          <p14:tracePt t="5930" x="3184525" y="2374900"/>
          <p14:tracePt t="5947" x="3194050" y="2365375"/>
          <p14:tracePt t="5964" x="3203575" y="2365375"/>
          <p14:tracePt t="5984" x="3219450" y="2362200"/>
          <p14:tracePt t="6010" x="3238500" y="2355850"/>
          <p14:tracePt t="6044" x="3289300" y="2346325"/>
          <p14:tracePt t="6060" x="3311525" y="2339975"/>
          <p14:tracePt t="6077" x="3352800" y="2339975"/>
          <p14:tracePt t="6094" x="3375025" y="2330450"/>
          <p14:tracePt t="6110" x="3406775" y="2311400"/>
          <p14:tracePt t="6127" x="3448050" y="2311400"/>
          <p14:tracePt t="6144" x="3476625" y="2311400"/>
          <p14:tracePt t="6161" x="3517900" y="2305050"/>
          <p14:tracePt t="6177" x="3540125" y="2305050"/>
          <p14:tracePt t="6193" x="3562350" y="2305050"/>
          <p14:tracePt t="6212" x="3587750" y="2305050"/>
          <p14:tracePt t="6227" x="3597275" y="2305050"/>
          <p14:tracePt t="6243" x="3606800" y="2305050"/>
          <p14:tracePt t="6261" x="3625850" y="2305050"/>
          <p14:tracePt t="6277" x="3641725" y="2298700"/>
          <p14:tracePt t="6294" x="3657600" y="2298700"/>
          <p14:tracePt t="6311" x="3695700" y="2298700"/>
          <p14:tracePt t="6327" x="3721100" y="2292350"/>
          <p14:tracePt t="6343" x="3749675" y="2286000"/>
          <p14:tracePt t="6361" x="3790950" y="2279650"/>
          <p14:tracePt t="6377" x="3813175" y="2276475"/>
          <p14:tracePt t="6393" x="3835400" y="2276475"/>
          <p14:tracePt t="6411" x="3876675" y="2263775"/>
          <p14:tracePt t="6427" x="3898900" y="2263775"/>
          <p14:tracePt t="6443" x="3930650" y="2251075"/>
          <p14:tracePt t="6461" x="3990975" y="2251075"/>
          <p14:tracePt t="6477" x="4035425" y="2251075"/>
          <p14:tracePt t="6493" x="4057650" y="2251075"/>
          <p14:tracePt t="6511" x="4105275" y="2251075"/>
          <p14:tracePt t="6527" x="4127500" y="2251075"/>
          <p14:tracePt t="6543" x="4156075" y="2251075"/>
          <p14:tracePt t="6561" x="4203700" y="2251075"/>
          <p14:tracePt t="6577" x="4232275" y="2251075"/>
          <p14:tracePt t="6593" x="4276725" y="2251075"/>
          <p14:tracePt t="6610" x="4324350" y="2251075"/>
          <p14:tracePt t="6627" x="4356100" y="2260600"/>
          <p14:tracePt t="6644" x="4384675" y="2260600"/>
          <p14:tracePt t="6660" x="4416425" y="2266950"/>
          <p14:tracePt t="6677" x="4448175" y="2266950"/>
          <p14:tracePt t="6693" x="4464050" y="2273300"/>
          <p14:tracePt t="6710" x="4476750" y="2282825"/>
          <p14:tracePt t="6727" x="4498975" y="2282825"/>
          <p14:tracePt t="6743" x="4508500" y="2286000"/>
          <p14:tracePt t="6760" x="4524375" y="2292350"/>
          <p14:tracePt t="6777" x="4540250" y="2295525"/>
          <p14:tracePt t="6793" x="4549775" y="2295525"/>
          <p14:tracePt t="6810" x="4581525" y="2301875"/>
          <p14:tracePt t="6827" x="4629150" y="2320925"/>
          <p14:tracePt t="6843" x="4673600" y="2327275"/>
          <p14:tracePt t="6861" x="4714875" y="2333625"/>
          <p14:tracePt t="6877" x="4743450" y="2339975"/>
          <p14:tracePt t="6894" x="4759325" y="2339975"/>
          <p14:tracePt t="6910" x="4800600" y="2359025"/>
          <p14:tracePt t="6927" x="4832350" y="2378075"/>
          <p14:tracePt t="6943" x="4886325" y="2397125"/>
          <p14:tracePt t="6961" x="5026025" y="2454275"/>
          <p14:tracePt t="6977" x="5105400" y="2495550"/>
          <p14:tracePt t="6993" x="5153025" y="2527300"/>
          <p14:tracePt t="7010" x="5181600" y="2565400"/>
          <p14:tracePt t="7027" x="5194300" y="2593975"/>
          <p14:tracePt t="7044" x="5213350" y="2619375"/>
          <p14:tracePt t="7060" x="5222875" y="2651125"/>
          <p14:tracePt t="7077" x="5229225" y="2673350"/>
          <p14:tracePt t="7094" x="5229225" y="2705100"/>
          <p14:tracePt t="7110" x="5229225" y="2736850"/>
          <p14:tracePt t="7127" x="5226050" y="2774950"/>
          <p14:tracePt t="7144" x="5213350" y="2803525"/>
          <p14:tracePt t="7161" x="5168900" y="2857500"/>
          <p14:tracePt t="7177" x="5108575" y="2908300"/>
          <p14:tracePt t="7194" x="5006975" y="2978150"/>
          <p14:tracePt t="7210" x="4940300" y="3006725"/>
          <p14:tracePt t="7227" x="4873625" y="3035300"/>
          <p14:tracePt t="7247" x="4733925" y="3092450"/>
          <p14:tracePt t="7260" x="4648200" y="3117850"/>
          <p14:tracePt t="7277" x="4562475" y="3140075"/>
          <p14:tracePt t="7293" x="4464050" y="3155950"/>
          <p14:tracePt t="7310" x="4321175" y="3181350"/>
          <p14:tracePt t="7327" x="4235450" y="3197225"/>
          <p14:tracePt t="7344" x="4143375" y="3225800"/>
          <p14:tracePt t="7360" x="4079875" y="3232150"/>
          <p14:tracePt t="7377" x="4019550" y="3238500"/>
          <p14:tracePt t="7394" x="3905250" y="3238500"/>
          <p14:tracePt t="7410" x="3841750" y="3244850"/>
          <p14:tracePt t="7427" x="3781425" y="3244850"/>
          <p14:tracePt t="7444" x="3657600" y="3244850"/>
          <p14:tracePt t="7460" x="3584575" y="3244850"/>
          <p14:tracePt t="7477" x="3505200" y="3244850"/>
          <p14:tracePt t="7494" x="3406775" y="3241675"/>
          <p14:tracePt t="7510" x="3324225" y="3235325"/>
          <p14:tracePt t="7527" x="3260725" y="3219450"/>
          <p14:tracePt t="7544" x="3149600" y="3197225"/>
          <p14:tracePt t="7560" x="3086100" y="3184525"/>
          <p14:tracePt t="7577" x="3019425" y="3168650"/>
          <p14:tracePt t="7593" x="2933700" y="3162300"/>
          <p14:tracePt t="7610" x="2873375" y="3162300"/>
          <p14:tracePt t="7627" x="2813050" y="3162300"/>
          <p14:tracePt t="7644" x="2743200" y="3162300"/>
          <p14:tracePt t="7660" x="2698750" y="3162300"/>
          <p14:tracePt t="7677" x="2670175" y="3162300"/>
          <p14:tracePt t="7693" x="2622550" y="3162300"/>
          <p14:tracePt t="7710" x="2584450" y="3162300"/>
          <p14:tracePt t="7727" x="2562225" y="3162300"/>
          <p14:tracePt t="7729" x="2552700" y="3162300"/>
          <p14:tracePt t="7743" x="2514600" y="3162300"/>
          <p14:tracePt t="7760" x="2479675" y="3162300"/>
          <p14:tracePt t="7777" x="2457450" y="3162300"/>
          <p14:tracePt t="7793" x="2416175" y="3162300"/>
          <p14:tracePt t="7810" x="2393950" y="3162300"/>
          <p14:tracePt t="7827" x="2384425" y="3162300"/>
          <p14:tracePt t="7844" x="2365375" y="3162300"/>
          <p14:tracePt t="7860" x="2355850" y="3162300"/>
          <p14:tracePt t="7877" x="2346325" y="3162300"/>
          <p14:tracePt t="7893" x="2330450" y="3162300"/>
          <p14:tracePt t="7910" x="2314575" y="3162300"/>
          <p14:tracePt t="7927" x="2305050" y="3162300"/>
          <p14:tracePt t="8000" x="2305050" y="3159125"/>
          <p14:tracePt t="8022" x="2305050" y="3152775"/>
          <p14:tracePt t="8029" x="2305050" y="3149600"/>
          <p14:tracePt t="8043" x="2305050" y="3136900"/>
          <p14:tracePt t="8060" x="2308225" y="3136900"/>
          <p14:tracePt t="8078" x="2327275" y="3133725"/>
          <p14:tracePt t="8093" x="2333625" y="3127375"/>
          <p14:tracePt t="8110" x="2343150" y="3127375"/>
          <p14:tracePt t="8127" x="2346325" y="3127375"/>
          <p14:tracePt t="8143" x="2355850" y="3124200"/>
          <p14:tracePt t="8160" x="2362200" y="3124200"/>
          <p14:tracePt t="8176" x="2368550" y="3117850"/>
          <p14:tracePt t="8194" x="2381250" y="3114675"/>
          <p14:tracePt t="8210" x="2390775" y="3108325"/>
          <p14:tracePt t="8228" x="2406650" y="3108325"/>
          <p14:tracePt t="8243" x="2416175" y="3108325"/>
          <p14:tracePt t="8260" x="2432050" y="3101975"/>
          <p14:tracePt t="8277" x="2447925" y="3101975"/>
          <p14:tracePt t="8294" x="2457450" y="3098800"/>
          <p14:tracePt t="8310" x="2466975" y="3082925"/>
          <p14:tracePt t="8327" x="2505075" y="3076575"/>
          <p14:tracePt t="8343" x="2536825" y="3070225"/>
          <p14:tracePt t="8360" x="2559050" y="3063875"/>
          <p14:tracePt t="8376" x="2574925" y="3060700"/>
          <p14:tracePt t="8393" x="2613025" y="3048000"/>
          <p14:tracePt t="8410" x="2635250" y="3041650"/>
          <p14:tracePt t="8427" x="2679700" y="3019425"/>
          <p14:tracePt t="8443" x="2717800" y="3006725"/>
          <p14:tracePt t="8460" x="2752725" y="3000375"/>
          <p14:tracePt t="8477" x="2794000" y="3000375"/>
          <p14:tracePt t="8493" x="2809875" y="3000375"/>
          <p14:tracePt t="8510" x="2825750" y="3000375"/>
          <p14:tracePt t="8527" x="2841625" y="3000375"/>
          <p14:tracePt t="8543" x="2851150" y="3000375"/>
          <p14:tracePt t="8560" x="2860675" y="3000375"/>
          <p14:tracePt t="8577" x="2892425" y="3000375"/>
          <p14:tracePt t="8593" x="2921000" y="3000375"/>
          <p14:tracePt t="8610" x="2949575" y="3000375"/>
          <p14:tracePt t="8627" x="2971800" y="3000375"/>
          <p14:tracePt t="8644" x="2987675" y="3000375"/>
          <p14:tracePt t="8660" x="2990850" y="3000375"/>
          <p14:tracePt t="8676" x="3006725" y="3000375"/>
          <p14:tracePt t="8693" x="3016250" y="3000375"/>
          <p14:tracePt t="8710" x="3025775" y="3000375"/>
          <p14:tracePt t="8727" x="3063875" y="3000375"/>
          <p14:tracePt t="8743" x="3079750" y="3000375"/>
          <p14:tracePt t="8761" x="3095625" y="3000375"/>
          <p14:tracePt t="8763" x="3098800" y="3000375"/>
          <p14:tracePt t="8777" x="3108325" y="3000375"/>
          <p14:tracePt t="8793" x="3117850" y="3000375"/>
          <p14:tracePt t="8810" x="3124200" y="3000375"/>
          <p14:tracePt t="8827" x="3143250" y="3000375"/>
          <p14:tracePt t="8843" x="3152775" y="3000375"/>
          <p14:tracePt t="8860" x="3175000" y="3000375"/>
          <p14:tracePt t="8877" x="3216275" y="3000375"/>
          <p14:tracePt t="8894" x="3225800" y="3000375"/>
          <p14:tracePt t="8910" x="3235325" y="3000375"/>
          <p14:tracePt t="8928" x="3244850" y="3000375"/>
          <p14:tracePt t="8943" x="3251200" y="3000375"/>
          <p14:tracePt t="8962" x="3254375" y="3000375"/>
          <p14:tracePt t="8976" x="3263900" y="3000375"/>
          <p14:tracePt t="8994" x="3273425" y="3000375"/>
          <p14:tracePt t="9010" x="3279775" y="3000375"/>
          <p14:tracePt t="9027" x="3286125" y="3000375"/>
          <p14:tracePt t="9091" x="3295650" y="3000375"/>
          <p14:tracePt t="9098" x="3298825" y="3000375"/>
          <p14:tracePt t="9110" x="3305175" y="3000375"/>
          <p14:tracePt t="9127" x="3317875" y="3000375"/>
          <p14:tracePt t="9144" x="3349625" y="3006725"/>
          <p14:tracePt t="9161" x="3381375" y="3019425"/>
          <p14:tracePt t="9177" x="3406775" y="3025775"/>
          <p14:tracePt t="9193" x="3441700" y="3025775"/>
          <p14:tracePt t="9211" x="3559175" y="3025775"/>
          <p14:tracePt t="9227" x="3660775" y="3025775"/>
          <p14:tracePt t="9243" x="3810000" y="3025775"/>
          <p14:tracePt t="9261" x="4098925" y="3060700"/>
          <p14:tracePt t="9277" x="4283075" y="3070225"/>
          <p14:tracePt t="9294" x="4464050" y="3079750"/>
          <p14:tracePt t="9311" x="4660900" y="3089275"/>
          <p14:tracePt t="9327" x="4778375" y="3089275"/>
          <p14:tracePt t="9343" x="4892675" y="3089275"/>
          <p14:tracePt t="9360" x="5006975" y="3089275"/>
          <p14:tracePt t="9377" x="5146675" y="3089275"/>
          <p14:tracePt t="9393" x="5229225" y="3089275"/>
          <p14:tracePt t="9411" x="5346700" y="3089275"/>
          <p14:tracePt t="9426" x="5407025" y="3089275"/>
          <p14:tracePt t="9443" x="5457825" y="3086100"/>
          <p14:tracePt t="9460" x="5521325" y="3086100"/>
          <p14:tracePt t="9476" x="5556250" y="3086100"/>
          <p14:tracePt t="9493" x="5607050" y="3086100"/>
          <p14:tracePt t="9511" x="5695950" y="3089275"/>
          <p14:tracePt t="9526" x="5756275" y="3095625"/>
          <p14:tracePt t="9543" x="5800725" y="3101975"/>
          <p14:tracePt t="9560" x="5867400" y="3127375"/>
          <p14:tracePt t="9577" x="5911850" y="3133725"/>
          <p14:tracePt t="9594" x="5934075" y="3140075"/>
          <p14:tracePt t="9611" x="5981700" y="3146425"/>
          <p14:tracePt t="9626" x="6010275" y="3152775"/>
          <p14:tracePt t="9643" x="6054725" y="3159125"/>
          <p14:tracePt t="9659" x="6099175" y="3171825"/>
          <p14:tracePt t="9676" x="6121400" y="3171825"/>
          <p14:tracePt t="9693" x="6130925" y="3181350"/>
          <p14:tracePt t="9710" x="6149975" y="3181350"/>
          <p14:tracePt t="9726" x="6159500" y="3181350"/>
          <p14:tracePt t="9743" x="6169025" y="3187700"/>
          <p14:tracePt t="9760" x="6184900" y="3197225"/>
          <p14:tracePt t="9776" x="6194425" y="3197225"/>
          <p14:tracePt t="9794" x="6200775" y="3206750"/>
          <p14:tracePt t="9853" x="6203950" y="3206750"/>
          <p14:tracePt t="10416" x="6197600" y="3206750"/>
          <p14:tracePt t="10423" x="6188075" y="3206750"/>
          <p14:tracePt t="10430" x="6178550" y="3206750"/>
          <p14:tracePt t="10447" x="6140450" y="3206750"/>
          <p14:tracePt t="10460" x="6080125" y="3206750"/>
          <p14:tracePt t="10477" x="5997575" y="3222625"/>
          <p14:tracePt t="10510" x="5734050" y="3270250"/>
          <p14:tracePt t="10544" x="5381625" y="3340100"/>
          <p14:tracePt t="10560" x="5197475" y="3378200"/>
          <p14:tracePt t="10577" x="5035550" y="3397250"/>
          <p14:tracePt t="10593" x="4737100" y="3425825"/>
          <p14:tracePt t="10610" x="4594225" y="3441700"/>
          <p14:tracePt t="10627" x="4432300" y="3479800"/>
          <p14:tracePt t="10643" x="4219575" y="3524250"/>
          <p14:tracePt t="10660" x="4076700" y="3568700"/>
          <p14:tracePt t="10677" x="3946525" y="3603625"/>
          <p14:tracePt t="10693" x="3733800" y="3657600"/>
          <p14:tracePt t="10709" x="3622675" y="3689350"/>
          <p14:tracePt t="10727" x="3536950" y="3705225"/>
          <p14:tracePt t="10743" x="3403600" y="3736975"/>
          <p14:tracePt t="10760" x="3340100" y="3749675"/>
          <p14:tracePt t="10777" x="3276600" y="3765550"/>
          <p14:tracePt t="10778" x="3248025" y="3771900"/>
          <p14:tracePt t="10794" x="3187700" y="3771900"/>
          <p14:tracePt t="10810" x="3127375" y="3778250"/>
          <p14:tracePt t="10827" x="3076575" y="3778250"/>
          <p14:tracePt t="10843" x="2990850" y="3778250"/>
          <p14:tracePt t="10860" x="2940050" y="3778250"/>
          <p14:tracePt t="10877" x="2895600" y="3778250"/>
          <p14:tracePt t="10893" x="2825750" y="3778250"/>
          <p14:tracePt t="10910" x="2765425" y="3778250"/>
          <p14:tracePt t="10927" x="2714625" y="3775075"/>
          <p14:tracePt t="10943" x="2635250" y="3775075"/>
          <p14:tracePt t="10960" x="2600325" y="3775075"/>
          <p14:tracePt t="10977" x="2555875" y="3775075"/>
          <p14:tracePt t="10993" x="2492375" y="3756025"/>
          <p14:tracePt t="11010" x="2444750" y="3743325"/>
          <p14:tracePt t="11027" x="2406650" y="3724275"/>
          <p14:tracePt t="11043" x="2343150" y="3705225"/>
          <p14:tracePt t="11059" x="2298700" y="3692525"/>
          <p14:tracePt t="11077" x="2276475" y="3679825"/>
          <p14:tracePt t="11093" x="2225675" y="3657600"/>
          <p14:tracePt t="11110" x="2193925" y="3651250"/>
          <p14:tracePt t="11126" x="2171700" y="3644900"/>
          <p14:tracePt t="11144" x="2130425" y="3625850"/>
          <p14:tracePt t="11160" x="2108200" y="3619500"/>
          <p14:tracePt t="11177" x="2070100" y="3597275"/>
          <p14:tracePt t="11193" x="2047875" y="3590925"/>
          <p14:tracePt t="11210" x="2019300" y="3578225"/>
          <p14:tracePt t="11226" x="2009775" y="3571875"/>
          <p14:tracePt t="11243" x="1993900" y="3562350"/>
          <p14:tracePt t="11259" x="1978025" y="3562350"/>
          <p14:tracePt t="11276" x="1955800" y="3546475"/>
          <p14:tracePt t="11277" x="1949450" y="3540125"/>
          <p14:tracePt t="11293" x="1939925" y="3536950"/>
          <p14:tracePt t="11314" x="1927225" y="3527425"/>
          <p14:tracePt t="11327" x="1911350" y="3521075"/>
          <p14:tracePt t="11343" x="1901825" y="3517900"/>
          <p14:tracePt t="11359" x="1892300" y="3517900"/>
          <p14:tracePt t="11377" x="1876425" y="3511550"/>
          <p14:tracePt t="11393" x="1860550" y="3508375"/>
          <p14:tracePt t="11410" x="1851025" y="3508375"/>
          <p14:tracePt t="11427" x="1841500" y="3495675"/>
          <p14:tracePt t="11813" x="1841500" y="3492500"/>
          <p14:tracePt t="11841" x="1844675" y="3492500"/>
          <p14:tracePt t="11848" x="1847850" y="3492500"/>
          <p14:tracePt t="11876" x="1863725" y="3492500"/>
          <p14:tracePt t="11910" x="1889125" y="3486150"/>
          <p14:tracePt t="11926" x="1901825" y="3476625"/>
          <p14:tracePt t="11943" x="1933575" y="3457575"/>
          <p14:tracePt t="11960" x="1955800" y="3454400"/>
          <p14:tracePt t="11977" x="1997075" y="3441700"/>
          <p14:tracePt t="11993" x="2019300" y="3441700"/>
          <p14:tracePt t="12010" x="2047875" y="3435350"/>
          <p14:tracePt t="12027" x="2063750" y="3435350"/>
          <p14:tracePt t="12044" x="2073275" y="3435350"/>
          <p14:tracePt t="12061" x="2092325" y="3429000"/>
          <p14:tracePt t="12077" x="2114550" y="3429000"/>
          <p14:tracePt t="12093" x="2136775" y="3429000"/>
          <p14:tracePt t="12110" x="2174875" y="3422650"/>
          <p14:tracePt t="12127" x="2238375" y="3416300"/>
          <p14:tracePt t="12143" x="2260600" y="3416300"/>
          <p14:tracePt t="12160" x="2295525" y="3409950"/>
          <p14:tracePt t="12176" x="2305050" y="3406775"/>
          <p14:tracePt t="12193" x="2327275" y="3387725"/>
          <p14:tracePt t="12210" x="2359025" y="3387725"/>
          <p14:tracePt t="12226" x="2397125" y="3375025"/>
          <p14:tracePt t="12243" x="2451100" y="3375025"/>
          <p14:tracePt t="12259" x="2501900" y="3375025"/>
          <p14:tracePt t="12276" x="2555875" y="3375025"/>
          <p14:tracePt t="12293" x="2584450" y="3375025"/>
          <p14:tracePt t="12314" x="2606675" y="3375025"/>
          <p14:tracePt t="12326" x="2625725" y="3375025"/>
          <p14:tracePt t="12343" x="2647950" y="3375025"/>
          <p14:tracePt t="12360" x="2695575" y="3375025"/>
          <p14:tracePt t="12376" x="2733675" y="3384550"/>
          <p14:tracePt t="12393" x="2778125" y="3384550"/>
          <p14:tracePt t="12411" x="2841625" y="3403600"/>
          <p14:tracePt t="12426" x="2879725" y="3403600"/>
          <p14:tracePt t="12443" x="2898775" y="3403600"/>
          <p14:tracePt t="12461" x="2955925" y="3416300"/>
          <p14:tracePt t="12476" x="2994025" y="3416300"/>
          <p14:tracePt t="12493" x="3028950" y="3422650"/>
          <p14:tracePt t="12510" x="3086100" y="3435350"/>
          <p14:tracePt t="12526" x="3117850" y="3448050"/>
          <p14:tracePt t="12543" x="3136900" y="3448050"/>
          <p14:tracePt t="12560" x="3159125" y="3454400"/>
          <p14:tracePt t="12576" x="3168650" y="3454400"/>
          <p14:tracePt t="12593" x="3184525" y="3457575"/>
          <p14:tracePt t="12610" x="3225800" y="3482975"/>
          <p14:tracePt t="12626" x="3251200" y="3495675"/>
          <p14:tracePt t="12643" x="3267075" y="3505200"/>
          <p14:tracePt t="12660" x="3298825" y="3508375"/>
          <p14:tracePt t="12676" x="3308350" y="3514725"/>
          <p14:tracePt t="12693" x="3330575" y="3514725"/>
          <p14:tracePt t="12710" x="3368675" y="3514725"/>
          <p14:tracePt t="12727" x="3470275" y="3514725"/>
          <p14:tracePt t="12743" x="3600450" y="3540125"/>
          <p14:tracePt t="12760" x="3819525" y="3559175"/>
          <p14:tracePt t="12776" x="3981450" y="3568700"/>
          <p14:tracePt t="12793" x="4121150" y="3584575"/>
          <p14:tracePt t="12810" x="4330700" y="3603625"/>
          <p14:tracePt t="12827" x="4502150" y="3619500"/>
          <p14:tracePt t="12843" x="4651375" y="3629025"/>
          <p14:tracePt t="12859" x="4918075" y="3657600"/>
          <p14:tracePt t="12876" x="5080000" y="3676650"/>
          <p14:tracePt t="12893" x="5219700" y="3692525"/>
          <p14:tracePt t="12909" x="5432425" y="3746500"/>
          <p14:tracePt t="12926" x="5527675" y="3762375"/>
          <p14:tracePt t="12943" x="5597525" y="3790950"/>
          <p14:tracePt t="12959" x="5686425" y="3813175"/>
          <p14:tracePt t="12976" x="5740400" y="3832225"/>
          <p14:tracePt t="12992" x="5778500" y="3844925"/>
          <p14:tracePt t="13009" x="5819775" y="3870325"/>
          <p14:tracePt t="13026" x="5832475" y="3879850"/>
          <p14:tracePt t="13043" x="5845175" y="3889375"/>
          <p14:tracePt t="13059" x="5861050" y="3911600"/>
          <p14:tracePt t="13077" x="5867400" y="3921125"/>
          <p14:tracePt t="13094" x="5867400" y="3930650"/>
          <p14:tracePt t="13110" x="5870575" y="3946525"/>
          <p14:tracePt t="13126" x="5870575" y="3959225"/>
          <p14:tracePt t="13160" x="5870575" y="3965575"/>
          <p14:tracePt t="13177" x="5870575" y="3968750"/>
          <p14:tracePt t="13194" x="5870575" y="3975100"/>
          <p14:tracePt t="13422" x="5851525" y="3981450"/>
          <p14:tracePt t="13429" x="5813425" y="3987800"/>
          <p14:tracePt t="13443" x="5737225" y="4010025"/>
          <p14:tracePt t="13459" x="5664200" y="4025900"/>
          <p14:tracePt t="13476" x="5578475" y="4041775"/>
          <p14:tracePt t="13493" x="5445125" y="4064000"/>
          <p14:tracePt t="13509" x="5305425" y="4089400"/>
          <p14:tracePt t="13527" x="5197475" y="4105275"/>
          <p14:tracePt t="13543" x="5051425" y="4130675"/>
          <p14:tracePt t="13559" x="4978400" y="4146550"/>
          <p14:tracePt t="13576" x="4911725" y="4165600"/>
          <p14:tracePt t="13593" x="4810125" y="4194175"/>
          <p14:tracePt t="13610" x="4733925" y="4219575"/>
          <p14:tracePt t="13626" x="4625975" y="4244975"/>
          <p14:tracePt t="13643" x="4448175" y="4270375"/>
          <p14:tracePt t="13659" x="4352925" y="4286250"/>
          <p14:tracePt t="13676" x="4267200" y="4308475"/>
          <p14:tracePt t="13693" x="4111625" y="4333875"/>
          <p14:tracePt t="13709" x="4016375" y="4340225"/>
          <p14:tracePt t="13726" x="3930650" y="4356100"/>
          <p14:tracePt t="13744" x="3797300" y="4381500"/>
          <p14:tracePt t="13759" x="3702050" y="4387850"/>
          <p14:tracePt t="13776" x="3609975" y="4387850"/>
          <p14:tracePt t="13793" x="3482975" y="4387850"/>
          <p14:tracePt t="13809" x="3400425" y="4387850"/>
          <p14:tracePt t="13826" x="3311525" y="4368800"/>
          <p14:tracePt t="13843" x="3200400" y="4346575"/>
          <p14:tracePt t="13859" x="3127375" y="4340225"/>
          <p14:tracePt t="13876" x="3067050" y="4330700"/>
          <p14:tracePt t="13893" x="2971800" y="4324350"/>
          <p14:tracePt t="13909" x="2898775" y="4318000"/>
          <p14:tracePt t="13926" x="2835275" y="4311650"/>
          <p14:tracePt t="13943" x="2752725" y="4295775"/>
          <p14:tracePt t="13960" x="2708275" y="4289425"/>
          <p14:tracePt t="13976" x="2663825" y="4276725"/>
          <p14:tracePt t="13993" x="2600325" y="4257675"/>
          <p14:tracePt t="14009" x="2562225" y="4244975"/>
          <p14:tracePt t="14027" x="2498725" y="4219575"/>
          <p14:tracePt t="14043" x="2454275" y="4213225"/>
          <p14:tracePt t="14060" x="2432050" y="4206875"/>
          <p14:tracePt t="14076" x="2400300" y="4206875"/>
          <p14:tracePt t="14093" x="2368550" y="4197350"/>
          <p14:tracePt t="14109" x="2336800" y="4191000"/>
          <p14:tracePt t="14127" x="2279650" y="4178300"/>
          <p14:tracePt t="14142" x="2251075" y="4178300"/>
          <p14:tracePt t="14160" x="2222500" y="4171950"/>
          <p14:tracePt t="14176" x="2200275" y="4171950"/>
          <p14:tracePt t="14193" x="2159000" y="4165600"/>
          <p14:tracePt t="14209" x="2136775" y="4159250"/>
          <p14:tracePt t="14227" x="2095500" y="4159250"/>
          <p14:tracePt t="14243" x="2073275" y="4159250"/>
          <p14:tracePt t="14259" x="2057400" y="4159250"/>
          <p14:tracePt t="14276" x="2041525" y="4159250"/>
          <p14:tracePt t="14292" x="2022475" y="4159250"/>
          <p14:tracePt t="14310" x="2006600" y="4159250"/>
          <p14:tracePt t="14327" x="1981200" y="4159250"/>
          <p14:tracePt t="14343" x="1971675" y="4159250"/>
          <p14:tracePt t="14359" x="1955800" y="4159250"/>
          <p14:tracePt t="14377" x="1943100" y="4159250"/>
          <p14:tracePt t="14393" x="1933575" y="4159250"/>
          <p14:tracePt t="14410" x="1927225" y="41592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667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4000">
              <a:solidFill>
                <a:srgbClr val="CC00CC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CC00CC"/>
                </a:solidFill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CC00CC"/>
                </a:solidFill>
              </a:rPr>
              <a:t>	</a:t>
            </a:r>
            <a:r>
              <a:rPr lang="fr-FR" altLang="fr-FR" sz="2800"/>
              <a:t>* formation de nv. tissus 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/>
              <a:t>. de </a:t>
            </a:r>
            <a:r>
              <a:rPr lang="fr-FR" altLang="fr-FR" sz="2800">
                <a:solidFill>
                  <a:srgbClr val="FF0000"/>
                </a:solidFill>
              </a:rPr>
              <a:t>soutien</a:t>
            </a:r>
            <a:r>
              <a:rPr lang="fr-FR" altLang="fr-FR" sz="2800"/>
              <a:t> = sclérenchyme, collenchyme 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/>
              <a:t>. de </a:t>
            </a:r>
            <a:r>
              <a:rPr lang="fr-FR" altLang="fr-FR" sz="2800">
                <a:solidFill>
                  <a:srgbClr val="FF0000"/>
                </a:solidFill>
              </a:rPr>
              <a:t>revêtement</a:t>
            </a:r>
            <a:r>
              <a:rPr lang="fr-FR" altLang="fr-FR" sz="2800"/>
              <a:t> = type Ire, épiderme ou type IIre, suber et phylloderme 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/>
              <a:t>. de </a:t>
            </a:r>
            <a:r>
              <a:rPr lang="fr-FR" altLang="fr-FR" sz="2800">
                <a:solidFill>
                  <a:srgbClr val="FF0000"/>
                </a:solidFill>
              </a:rPr>
              <a:t>réserve</a:t>
            </a:r>
            <a:r>
              <a:rPr lang="fr-FR" altLang="fr-FR" sz="2800"/>
              <a:t> = tissus parenchymateux chlorophyllien, aérifère,  aquifère ou de réserves glucidique, lipidique,  protidique 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/>
              <a:t>. de </a:t>
            </a:r>
            <a:r>
              <a:rPr lang="fr-FR" altLang="fr-FR" sz="2800">
                <a:solidFill>
                  <a:srgbClr val="FF0000"/>
                </a:solidFill>
              </a:rPr>
              <a:t>conduction</a:t>
            </a:r>
            <a:r>
              <a:rPr lang="fr-FR" altLang="fr-FR" sz="2800"/>
              <a:t>  = xylème et phloème des plantes vasculaires 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/>
              <a:t>. de </a:t>
            </a:r>
            <a:r>
              <a:rPr lang="fr-FR" altLang="fr-FR" sz="2800">
                <a:solidFill>
                  <a:srgbClr val="FF0000"/>
                </a:solidFill>
              </a:rPr>
              <a:t>sécrétion</a:t>
            </a:r>
            <a:r>
              <a:rPr lang="fr-FR" altLang="fr-FR" sz="2800"/>
              <a:t> = latex, encens, benjoin, lavande, thym, résine, …)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/>
              <a:t>	* mise en place de nv. organes (R, T, F)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/>
              <a:t>	* évolution au nv. de la reproduction</a:t>
            </a:r>
          </a:p>
        </p:txBody>
      </p:sp>
      <p:sp>
        <p:nvSpPr>
          <p:cNvPr id="12291" name="AutoShape 3"/>
          <p:cNvSpPr>
            <a:spLocks noChangeArrowheads="1"/>
          </p:cNvSpPr>
          <p:nvPr/>
        </p:nvSpPr>
        <p:spPr bwMode="auto">
          <a:xfrm>
            <a:off x="2571750" y="357188"/>
            <a:ext cx="976313" cy="512762"/>
          </a:xfrm>
          <a:prstGeom prst="rightArrow">
            <a:avLst>
              <a:gd name="adj1" fmla="val 50000"/>
              <a:gd name="adj2" fmla="val 5274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1571625" y="357188"/>
            <a:ext cx="835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/>
              <a:t>D’où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504"/>
    </mc:Choice>
    <mc:Fallback xmlns="">
      <p:transition spd="slow" advTm="106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04" x="1943100" y="4133850"/>
          <p14:tracePt t="2210" x="1962150" y="4114800"/>
          <p14:tracePt t="2217" x="1993900" y="4083050"/>
          <p14:tracePt t="2232" x="2032000" y="4044950"/>
          <p14:tracePt t="2248" x="2066925" y="3997325"/>
          <p14:tracePt t="2269" x="2108200" y="3930650"/>
          <p14:tracePt t="2295" x="2165350" y="3844925"/>
          <p14:tracePt t="2329" x="2244725" y="3771900"/>
          <p14:tracePt t="2345" x="2292350" y="3721100"/>
          <p14:tracePt t="2361" x="2324100" y="3679825"/>
          <p14:tracePt t="2379" x="2343150" y="3657600"/>
          <p14:tracePt t="2395" x="2359025" y="3613150"/>
          <p14:tracePt t="2412" x="2371725" y="3590925"/>
          <p14:tracePt t="2429" x="2390775" y="3559175"/>
          <p14:tracePt t="2445" x="2400300" y="3533775"/>
          <p14:tracePt t="2462" x="2400300" y="3505200"/>
          <p14:tracePt t="2479" x="2397125" y="3473450"/>
          <p14:tracePt t="2495" x="2365375" y="3409950"/>
          <p14:tracePt t="2512" x="2336800" y="3362325"/>
          <p14:tracePt t="2529" x="2324100" y="3324225"/>
          <p14:tracePt t="2545" x="2301875" y="3302000"/>
          <p14:tracePt t="3016" x="2320925" y="3260725"/>
          <p14:tracePt t="3023" x="2346325" y="3190875"/>
          <p14:tracePt t="3032" x="2365375" y="3117850"/>
          <p14:tracePt t="3050" x="2406650" y="3019425"/>
          <p14:tracePt t="3066" x="2463800" y="2879725"/>
          <p14:tracePt t="3086" x="2511425" y="2752725"/>
          <p14:tracePt t="3112" x="2565400" y="2644775"/>
          <p14:tracePt t="3145" x="2619375" y="2505075"/>
          <p14:tracePt t="3162" x="2635250" y="2451100"/>
          <p14:tracePt t="3179" x="2654300" y="2349500"/>
          <p14:tracePt t="3195" x="2654300" y="2292350"/>
          <p14:tracePt t="3212" x="2654300" y="2247900"/>
          <p14:tracePt t="3228" x="2654300" y="2184400"/>
          <p14:tracePt t="3245" x="2651125" y="2146300"/>
          <p14:tracePt t="3262" x="2641600" y="2117725"/>
          <p14:tracePt t="3279" x="2622550" y="2066925"/>
          <p14:tracePt t="3295" x="2597150" y="2028825"/>
          <p14:tracePt t="3312" x="2584450" y="2003425"/>
          <p14:tracePt t="3329" x="2568575" y="1978025"/>
          <p14:tracePt t="3345" x="2552700" y="1965325"/>
          <p14:tracePt t="3362" x="2543175" y="1955800"/>
          <p14:tracePt t="3379" x="2533650" y="1943100"/>
          <p14:tracePt t="3395" x="2533650" y="1927225"/>
          <p14:tracePt t="3412" x="2533650" y="1917700"/>
          <p14:tracePt t="3428" x="2533650" y="1901825"/>
          <p14:tracePt t="3445" x="2533650" y="1892300"/>
          <p14:tracePt t="3462" x="2543175" y="1876425"/>
          <p14:tracePt t="3478" x="2578100" y="1847850"/>
          <p14:tracePt t="3495" x="2625725" y="1816100"/>
          <p14:tracePt t="3512" x="2701925" y="1793875"/>
          <p14:tracePt t="3529" x="2835275" y="1768475"/>
          <p14:tracePt t="3545" x="2908300" y="1762125"/>
          <p14:tracePt t="3562" x="2968625" y="1762125"/>
          <p14:tracePt t="3578" x="3041650" y="1733550"/>
          <p14:tracePt t="3595" x="3089275" y="1720850"/>
          <p14:tracePt t="3612" x="3133725" y="1714500"/>
          <p14:tracePt t="3629" x="3190875" y="1695450"/>
          <p14:tracePt t="3645" x="3219450" y="1695450"/>
          <p14:tracePt t="3662" x="3263900" y="1695450"/>
          <p14:tracePt t="3678" x="3317875" y="1695450"/>
          <p14:tracePt t="3695" x="3346450" y="1695450"/>
          <p14:tracePt t="3712" x="3375025" y="1695450"/>
          <p14:tracePt t="3728" x="3409950" y="1695450"/>
          <p14:tracePt t="3745" x="3432175" y="1695450"/>
          <p14:tracePt t="3762" x="3441700" y="1695450"/>
          <p14:tracePt t="3779" x="3467100" y="1679575"/>
          <p14:tracePt t="3795" x="3495675" y="1666875"/>
          <p14:tracePt t="3816" x="3530600" y="1657350"/>
          <p14:tracePt t="3829" x="3562350" y="1651000"/>
          <p14:tracePt t="3845" x="3584575" y="1644650"/>
          <p14:tracePt t="3861" x="3613150" y="1638300"/>
          <p14:tracePt t="3878" x="3648075" y="1612900"/>
          <p14:tracePt t="3895" x="3679825" y="1612900"/>
          <p14:tracePt t="3912" x="3695700" y="1612900"/>
          <p14:tracePt t="3928" x="3733800" y="1609725"/>
          <p14:tracePt t="3945" x="3762375" y="1609725"/>
          <p14:tracePt t="3962" x="3819525" y="1609725"/>
          <p14:tracePt t="3978" x="3848100" y="1609725"/>
          <p14:tracePt t="3995" x="3870325" y="1609725"/>
          <p14:tracePt t="4012" x="3905250" y="1609725"/>
          <p14:tracePt t="4028" x="3917950" y="1609725"/>
          <p14:tracePt t="4045" x="3930650" y="1609725"/>
          <p14:tracePt t="4062" x="3956050" y="1616075"/>
          <p14:tracePt t="4078" x="3971925" y="1622425"/>
          <p14:tracePt t="4095" x="3981450" y="1631950"/>
          <p14:tracePt t="4111" x="3990975" y="1638300"/>
          <p14:tracePt t="4128" x="4013200" y="1647825"/>
          <p14:tracePt t="4145" x="4022725" y="1651000"/>
          <p14:tracePt t="4162" x="4035425" y="1657350"/>
          <p14:tracePt t="4178" x="4051300" y="1663700"/>
          <p14:tracePt t="4195" x="4060825" y="1663700"/>
          <p14:tracePt t="4212" x="4067175" y="1663700"/>
          <p14:tracePt t="4256" x="4070350" y="1663700"/>
          <p14:tracePt t="4277" x="4070350" y="1666875"/>
          <p14:tracePt t="4283" x="4076700" y="1666875"/>
          <p14:tracePt t="4313" x="4079875" y="1666875"/>
          <p14:tracePt t="4370" x="4086225" y="1666875"/>
          <p14:tracePt t="4377" x="4089400" y="1666875"/>
          <p14:tracePt t="4391" x="4089400" y="1673225"/>
          <p14:tracePt t="4405" x="4102100" y="1673225"/>
          <p14:tracePt t="4419" x="4105275" y="1673225"/>
          <p14:tracePt t="4690" x="4105275" y="1676400"/>
          <p14:tracePt t="4697" x="4105275" y="1682750"/>
          <p14:tracePt t="4712" x="4105275" y="1685925"/>
          <p14:tracePt t="4729" x="4105275" y="1692275"/>
          <p14:tracePt t="4782" x="4092575" y="1692275"/>
          <p14:tracePt t="4789" x="4089400" y="1695450"/>
          <p14:tracePt t="4796" x="4083050" y="1708150"/>
          <p14:tracePt t="4816" x="4073525" y="1711325"/>
          <p14:tracePt t="4829" x="4064000" y="1717675"/>
          <p14:tracePt t="4845" x="4035425" y="1727200"/>
          <p14:tracePt t="4862" x="4000500" y="1746250"/>
          <p14:tracePt t="4878" x="3968750" y="1765300"/>
          <p14:tracePt t="4895" x="3946525" y="1774825"/>
          <p14:tracePt t="4912" x="3895725" y="1793875"/>
          <p14:tracePt t="4928" x="3841750" y="1806575"/>
          <p14:tracePt t="4945" x="3771900" y="1844675"/>
          <p14:tracePt t="4962" x="3644900" y="1911350"/>
          <p14:tracePt t="4978" x="3498850" y="1984375"/>
          <p14:tracePt t="4995" x="3305175" y="2098675"/>
          <p14:tracePt t="5012" x="3025775" y="2292350"/>
          <p14:tracePt t="5029" x="2835275" y="2425700"/>
          <p14:tracePt t="5046" x="2644775" y="2581275"/>
          <p14:tracePt t="5062" x="2540000" y="2651125"/>
          <p14:tracePt t="5078" x="2438400" y="2708275"/>
          <p14:tracePt t="5095" x="2298700" y="2774950"/>
          <p14:tracePt t="5111" x="2232025" y="2803525"/>
          <p14:tracePt t="5128" x="2190750" y="2838450"/>
          <p14:tracePt t="5145" x="2101850" y="2857500"/>
          <p14:tracePt t="5162" x="2063750" y="2870200"/>
          <p14:tracePt t="5178" x="2000250" y="2892425"/>
          <p14:tracePt t="5195" x="1930400" y="2892425"/>
          <p14:tracePt t="5211" x="1885950" y="2892425"/>
          <p14:tracePt t="5228" x="1838325" y="2873375"/>
          <p14:tracePt t="5245" x="1774825" y="2854325"/>
          <p14:tracePt t="5262" x="1736725" y="2835275"/>
          <p14:tracePt t="5278" x="1679575" y="2800350"/>
          <p14:tracePt t="5294" x="1631950" y="2774950"/>
          <p14:tracePt t="5297" x="1612900" y="2762250"/>
          <p14:tracePt t="5312" x="1565275" y="2720975"/>
          <p14:tracePt t="5330" x="1511300" y="2660650"/>
          <p14:tracePt t="5346" x="1438275" y="2568575"/>
          <p14:tracePt t="5361" x="1400175" y="2498725"/>
          <p14:tracePt t="5379" x="1368425" y="2460625"/>
          <p14:tracePt t="5395" x="1349375" y="2397125"/>
          <p14:tracePt t="5411" x="1336675" y="2359025"/>
          <p14:tracePt t="5428" x="1323975" y="2314575"/>
          <p14:tracePt t="5444" x="1317625" y="2251075"/>
          <p14:tracePt t="5462" x="1317625" y="2212975"/>
          <p14:tracePt t="5478" x="1304925" y="2184400"/>
          <p14:tracePt t="5495" x="1304925" y="2152650"/>
          <p14:tracePt t="5512" x="1304925" y="2127250"/>
          <p14:tracePt t="5528" x="1304925" y="2117725"/>
          <p14:tracePt t="5545" x="1304925" y="2105025"/>
          <p14:tracePt t="5562" x="1298575" y="2089150"/>
          <p14:tracePt t="5578" x="1298575" y="2079625"/>
          <p14:tracePt t="5595" x="1298575" y="2070100"/>
          <p14:tracePt t="5611" x="1295400" y="2070100"/>
          <p14:tracePt t="5628" x="1295400" y="2063750"/>
          <p14:tracePt t="5645" x="1289050" y="2060575"/>
          <p14:tracePt t="5678" x="1285875" y="2054225"/>
          <p14:tracePt t="5695" x="1273175" y="2047875"/>
          <p14:tracePt t="5712" x="1263650" y="2038350"/>
          <p14:tracePt t="5728" x="1254125" y="2038350"/>
          <p14:tracePt t="5745" x="1238250" y="2022475"/>
          <p14:tracePt t="5762" x="1228725" y="2012950"/>
          <p14:tracePt t="5779" x="1219200" y="2003425"/>
          <p14:tracePt t="5795" x="1196975" y="1978025"/>
          <p14:tracePt t="5812" x="1184275" y="1946275"/>
          <p14:tracePt t="5828" x="1171575" y="1901825"/>
          <p14:tracePt t="5845" x="1155700" y="1857375"/>
          <p14:tracePt t="5862" x="1136650" y="1835150"/>
          <p14:tracePt t="5878" x="1127125" y="1825625"/>
          <p14:tracePt t="5896" x="1117600" y="1806575"/>
          <p14:tracePt t="5912" x="1108075" y="1793875"/>
          <p14:tracePt t="5928" x="1101725" y="1784350"/>
          <p14:tracePt t="5945" x="1101725" y="1774825"/>
          <p14:tracePt t="5979" x="1101725" y="1771650"/>
          <p14:tracePt t="6000" x="1098550" y="1771650"/>
          <p14:tracePt t="6012" x="1085850" y="1771650"/>
          <p14:tracePt t="14025" x="1082675" y="1778000"/>
          <p14:tracePt t="14032" x="1076325" y="1790700"/>
          <p14:tracePt t="14048" x="1050925" y="1816100"/>
          <p14:tracePt t="14064" x="1019175" y="1841500"/>
          <p14:tracePt t="14081" x="984250" y="1857375"/>
          <p14:tracePt t="14101" x="952500" y="1870075"/>
          <p14:tracePt t="14127" x="898525" y="1901825"/>
          <p14:tracePt t="14161" x="835025" y="1930400"/>
          <p14:tracePt t="14177" x="809625" y="1949450"/>
          <p14:tracePt t="14194" x="781050" y="1949450"/>
          <p14:tracePt t="14211" x="746125" y="1949450"/>
          <p14:tracePt t="14227" x="717550" y="1949450"/>
          <p14:tracePt t="14244" x="695325" y="1949450"/>
          <p14:tracePt t="14261" x="682625" y="1939925"/>
          <p14:tracePt t="14277" x="666750" y="1936750"/>
          <p14:tracePt t="14295" x="650875" y="1927225"/>
          <p14:tracePt t="14311" x="641350" y="1920875"/>
          <p14:tracePt t="14327" x="631825" y="1920875"/>
          <p14:tracePt t="14344" x="622300" y="1917700"/>
          <p14:tracePt t="14361" x="612775" y="1917700"/>
          <p14:tracePt t="14377" x="600075" y="1911350"/>
          <p14:tracePt t="14398" x="590550" y="1908175"/>
          <p14:tracePt t="14411" x="587375" y="1901825"/>
          <p14:tracePt t="14427" x="577850" y="1892300"/>
          <p14:tracePt t="14444" x="565150" y="1892300"/>
          <p14:tracePt t="14461" x="561975" y="1885950"/>
          <p14:tracePt t="14477" x="555625" y="1882775"/>
          <p14:tracePt t="14494" x="539750" y="1870075"/>
          <p14:tracePt t="14511" x="536575" y="1870075"/>
          <p14:tracePt t="14527" x="527050" y="1860550"/>
          <p14:tracePt t="14544" x="517525" y="1860550"/>
          <p14:tracePt t="14561" x="511175" y="1860550"/>
          <p14:tracePt t="14577" x="508000" y="1857375"/>
          <p14:tracePt t="14594" x="495300" y="1841500"/>
          <p14:tracePt t="14610" x="492125" y="1835150"/>
          <p14:tracePt t="14627" x="485775" y="1831975"/>
          <p14:tracePt t="14645" x="482600" y="1816100"/>
          <p14:tracePt t="14680" x="482600" y="1812925"/>
          <p14:tracePt t="14752" x="482600" y="1806575"/>
          <p14:tracePt t="15037" x="488950" y="1806575"/>
          <p14:tracePt t="15044" x="492125" y="1806575"/>
          <p14:tracePt t="15051" x="504825" y="1809750"/>
          <p14:tracePt t="15065" x="514350" y="1809750"/>
          <p14:tracePt t="15081" x="523875" y="1812925"/>
          <p14:tracePt t="15101" x="536575" y="1812925"/>
          <p14:tracePt t="15127" x="558800" y="1812925"/>
          <p14:tracePt t="15161" x="577850" y="1812925"/>
          <p14:tracePt t="15177" x="581025" y="1812925"/>
          <p14:tracePt t="15194" x="593725" y="1812925"/>
          <p14:tracePt t="15458" x="615950" y="1812925"/>
          <p14:tracePt t="15465" x="647700" y="1812925"/>
          <p14:tracePt t="15478" x="692150" y="1812925"/>
          <p14:tracePt t="15494" x="746125" y="1812925"/>
          <p14:tracePt t="15511" x="796925" y="1812925"/>
          <p14:tracePt t="15528" x="860425" y="1812925"/>
          <p14:tracePt t="15544" x="882650" y="1812925"/>
          <p14:tracePt t="15561" x="904875" y="1812925"/>
          <p14:tracePt t="15578" x="936625" y="1812925"/>
          <p14:tracePt t="15594" x="965200" y="1812925"/>
          <p14:tracePt t="15611" x="987425" y="1812925"/>
          <p14:tracePt t="15628" x="1012825" y="1819275"/>
          <p14:tracePt t="15644" x="1028700" y="1819275"/>
          <p14:tracePt t="15661" x="1038225" y="1822450"/>
          <p14:tracePt t="15679" x="1066800" y="1841500"/>
          <p14:tracePt t="15694" x="1089025" y="1841500"/>
          <p14:tracePt t="15711" x="1111250" y="1857375"/>
          <p14:tracePt t="15728" x="1139825" y="1863725"/>
          <p14:tracePt t="15743" x="1155700" y="1863725"/>
          <p14:tracePt t="15761" x="1184275" y="1870075"/>
          <p14:tracePt t="15778" x="1209675" y="1873250"/>
          <p14:tracePt t="15794" x="1225550" y="1873250"/>
          <p14:tracePt t="15811" x="1247775" y="1873250"/>
          <p14:tracePt t="15827" x="1263650" y="1873250"/>
          <p14:tracePt t="15843" x="1276350" y="1873250"/>
          <p14:tracePt t="15861" x="1285875" y="1873250"/>
          <p14:tracePt t="15877" x="1301750" y="1873250"/>
          <p14:tracePt t="15894" x="1308100" y="1873250"/>
          <p14:tracePt t="15920" x="1311275" y="1873250"/>
          <p14:tracePt t="15985" x="1304925" y="1873250"/>
          <p14:tracePt t="15992" x="1298575" y="1873250"/>
          <p14:tracePt t="15999" x="1295400" y="1866900"/>
          <p14:tracePt t="16011" x="1289050" y="1863725"/>
          <p14:tracePt t="16028" x="1276350" y="1841500"/>
          <p14:tracePt t="16044" x="1260475" y="1838325"/>
          <p14:tracePt t="16061" x="1250950" y="1838325"/>
          <p14:tracePt t="16077" x="1209675" y="1838325"/>
          <p14:tracePt t="16094" x="1187450" y="1831975"/>
          <p14:tracePt t="16111" x="1149350" y="1825625"/>
          <p14:tracePt t="16127" x="1089025" y="1825625"/>
          <p14:tracePt t="16144" x="1057275" y="1825625"/>
          <p14:tracePt t="16161" x="1028700" y="1825625"/>
          <p14:tracePt t="16178" x="996950" y="1825625"/>
          <p14:tracePt t="16194" x="968375" y="1825625"/>
          <p14:tracePt t="16211" x="946150" y="1825625"/>
          <p14:tracePt t="16227" x="882650" y="1825625"/>
          <p14:tracePt t="16243" x="854075" y="1825625"/>
          <p14:tracePt t="16261" x="831850" y="1825625"/>
          <p14:tracePt t="16277" x="790575" y="1825625"/>
          <p14:tracePt t="16294" x="768350" y="1825625"/>
          <p14:tracePt t="16310" x="739775" y="1825625"/>
          <p14:tracePt t="16328" x="720725" y="1825625"/>
          <p14:tracePt t="16343" x="704850" y="1825625"/>
          <p14:tracePt t="16360" x="676275" y="1825625"/>
          <p14:tracePt t="16377" x="635000" y="1825625"/>
          <p14:tracePt t="16394" x="619125" y="1825625"/>
          <p14:tracePt t="16411" x="600075" y="1825625"/>
          <p14:tracePt t="16431" x="584200" y="1825625"/>
          <p14:tracePt t="16444" x="574675" y="1825625"/>
          <p14:tracePt t="16460" x="565150" y="1825625"/>
          <p14:tracePt t="16477" x="546100" y="1825625"/>
          <p14:tracePt t="16494" x="514350" y="1825625"/>
          <p14:tracePt t="16511" x="495300" y="1825625"/>
          <p14:tracePt t="16527" x="479425" y="1825625"/>
          <p14:tracePt t="16544" x="469900" y="1825625"/>
          <p14:tracePt t="16561" x="454025" y="1825625"/>
          <p14:tracePt t="16577" x="444500" y="1825625"/>
          <p14:tracePt t="16594" x="441325" y="1825625"/>
          <p14:tracePt t="16627" x="428625" y="1825625"/>
          <p14:tracePt t="16741" x="425450" y="1825625"/>
          <p14:tracePt t="17532" x="431800" y="1825625"/>
          <p14:tracePt t="17566" x="434975" y="1825625"/>
          <p14:tracePt t="17573" x="441325" y="1825625"/>
          <p14:tracePt t="17580" x="447675" y="1825625"/>
          <p14:tracePt t="17598" x="457200" y="1825625"/>
          <p14:tracePt t="17617" x="488950" y="1825625"/>
          <p14:tracePt t="17644" x="539750" y="1825625"/>
          <p14:tracePt t="17677" x="571500" y="1825625"/>
          <p14:tracePt t="17694" x="603250" y="1825625"/>
          <p14:tracePt t="17710" x="619125" y="1825625"/>
          <p14:tracePt t="17727" x="647700" y="1825625"/>
          <p14:tracePt t="17744" x="711200" y="1825625"/>
          <p14:tracePt t="17760" x="752475" y="1825625"/>
          <p14:tracePt t="17777" x="796925" y="1825625"/>
          <p14:tracePt t="17794" x="838200" y="1825625"/>
          <p14:tracePt t="17810" x="860425" y="1825625"/>
          <p14:tracePt t="17827" x="889000" y="1825625"/>
          <p14:tracePt t="17844" x="936625" y="1825625"/>
          <p14:tracePt t="17860" x="974725" y="1825625"/>
          <p14:tracePt t="17877" x="1025525" y="1828800"/>
          <p14:tracePt t="17894" x="1098550" y="1847850"/>
          <p14:tracePt t="17910" x="1143000" y="1854200"/>
          <p14:tracePt t="17927" x="1165225" y="1866900"/>
          <p14:tracePt t="17944" x="1206500" y="1873250"/>
          <p14:tracePt t="17960" x="1238250" y="1879600"/>
          <p14:tracePt t="17977" x="1279525" y="1879600"/>
          <p14:tracePt t="17993" x="1343025" y="1879600"/>
          <p14:tracePt t="18010" x="1387475" y="1879600"/>
          <p14:tracePt t="18027" x="1422400" y="1879600"/>
          <p14:tracePt t="18044" x="1470025" y="1879600"/>
          <p14:tracePt t="18061" x="1492250" y="1879600"/>
          <p14:tracePt t="18077" x="1508125" y="1879600"/>
          <p14:tracePt t="18094" x="1527175" y="1876425"/>
          <p14:tracePt t="18110" x="1549400" y="1876425"/>
          <p14:tracePt t="18127" x="1571625" y="1876425"/>
          <p14:tracePt t="18143" x="1606550" y="1876425"/>
          <p14:tracePt t="18160" x="1616075" y="1876425"/>
          <p14:tracePt t="18177" x="1631950" y="1876425"/>
          <p14:tracePt t="18193" x="1651000" y="1876425"/>
          <p14:tracePt t="18210" x="1660525" y="1876425"/>
          <p14:tracePt t="18227" x="1682750" y="1876425"/>
          <p14:tracePt t="18243" x="1717675" y="1892300"/>
          <p14:tracePt t="18260" x="1727200" y="1901825"/>
          <p14:tracePt t="18278" x="1743075" y="1920875"/>
          <p14:tracePt t="18293" x="1746250" y="1927225"/>
          <p14:tracePt t="19476" x="1765300" y="1936750"/>
          <p14:tracePt t="19483" x="1774825" y="1949450"/>
          <p14:tracePt t="19497" x="1822450" y="1962150"/>
          <p14:tracePt t="19517" x="1851025" y="1974850"/>
          <p14:tracePt t="19543" x="1971675" y="1974850"/>
          <p14:tracePt t="19577" x="2105025" y="1946275"/>
          <p14:tracePt t="19593" x="2143125" y="1939925"/>
          <p14:tracePt t="19611" x="2174875" y="1939925"/>
          <p14:tracePt t="19626" x="2203450" y="1939925"/>
          <p14:tracePt t="19643" x="2232025" y="1939925"/>
          <p14:tracePt t="19661" x="2289175" y="1939925"/>
          <p14:tracePt t="19677" x="2333625" y="1933575"/>
          <p14:tracePt t="19693" x="2384425" y="1927225"/>
          <p14:tracePt t="19710" x="2451100" y="1908175"/>
          <p14:tracePt t="19728" x="2495550" y="1895475"/>
          <p14:tracePt t="19744" x="2540000" y="1889125"/>
          <p14:tracePt t="19761" x="2603500" y="1873250"/>
          <p14:tracePt t="19777" x="2647950" y="1873250"/>
          <p14:tracePt t="19793" x="2682875" y="1873250"/>
          <p14:tracePt t="19810" x="2730500" y="1873250"/>
          <p14:tracePt t="19827" x="2762250" y="1863725"/>
          <p14:tracePt t="19843" x="2790825" y="1857375"/>
          <p14:tracePt t="19860" x="2854325" y="1857375"/>
          <p14:tracePt t="19877" x="2898775" y="1857375"/>
          <p14:tracePt t="19893" x="2933700" y="1857375"/>
          <p14:tracePt t="19910" x="2990850" y="1857375"/>
          <p14:tracePt t="19927" x="3025775" y="1857375"/>
          <p14:tracePt t="19944" x="3048000" y="1857375"/>
          <p14:tracePt t="19961" x="3089275" y="1838325"/>
          <p14:tracePt t="19978" x="3127375" y="1825625"/>
          <p14:tracePt t="19994" x="3165475" y="1812925"/>
          <p14:tracePt t="20010" x="3232150" y="1787525"/>
          <p14:tracePt t="20026" x="3267075" y="1781175"/>
          <p14:tracePt t="20044" x="3298825" y="1781175"/>
          <p14:tracePt t="20060" x="3346450" y="1781175"/>
          <p14:tracePt t="20077" x="3381375" y="1781175"/>
          <p14:tracePt t="20093" x="3409950" y="1781175"/>
          <p14:tracePt t="20110" x="3467100" y="1784350"/>
          <p14:tracePt t="20127" x="3511550" y="1784350"/>
          <p14:tracePt t="20143" x="3540125" y="1790700"/>
          <p14:tracePt t="20160" x="3581400" y="1797050"/>
          <p14:tracePt t="20177" x="3603625" y="1797050"/>
          <p14:tracePt t="20193" x="3625850" y="1797050"/>
          <p14:tracePt t="20210" x="3641725" y="1806575"/>
          <p14:tracePt t="20227" x="3651250" y="1806575"/>
          <p14:tracePt t="20243" x="3660775" y="1806575"/>
          <p14:tracePt t="20260" x="3679825" y="1806575"/>
          <p14:tracePt t="20277" x="3689350" y="1812925"/>
          <p14:tracePt t="20293" x="3705225" y="1812925"/>
          <p14:tracePt t="20310" x="3733800" y="1812925"/>
          <p14:tracePt t="20327" x="3746500" y="1812925"/>
          <p14:tracePt t="20343" x="3762375" y="1812925"/>
          <p14:tracePt t="20360" x="3803650" y="1812925"/>
          <p14:tracePt t="20377" x="3832225" y="1812925"/>
          <p14:tracePt t="20393" x="3860800" y="1819275"/>
          <p14:tracePt t="20410" x="3924300" y="1831975"/>
          <p14:tracePt t="20426" x="3971925" y="1844675"/>
          <p14:tracePt t="20443" x="4000500" y="1854200"/>
          <p14:tracePt t="20445" x="4029075" y="1870075"/>
          <p14:tracePt t="20460" x="4067175" y="1876425"/>
          <p14:tracePt t="20481" x="4137025" y="1895475"/>
          <p14:tracePt t="20494" x="4200525" y="1908175"/>
          <p14:tracePt t="20510" x="4264025" y="1917700"/>
          <p14:tracePt t="20527" x="4324350" y="1930400"/>
          <p14:tracePt t="20544" x="4416425" y="1949450"/>
          <p14:tracePt t="20560" x="4511675" y="1965325"/>
          <p14:tracePt t="20577" x="4597400" y="1981200"/>
          <p14:tracePt t="20594" x="4686300" y="1997075"/>
          <p14:tracePt t="20610" x="4730750" y="2003425"/>
          <p14:tracePt t="20626" x="4759325" y="2009775"/>
          <p14:tracePt t="20644" x="4816475" y="2009775"/>
          <p14:tracePt t="20660" x="4870450" y="2016125"/>
          <p14:tracePt t="20677" x="4927600" y="2016125"/>
          <p14:tracePt t="20693" x="5006975" y="2016125"/>
          <p14:tracePt t="20710" x="5051425" y="2016125"/>
          <p14:tracePt t="20727" x="5073650" y="2016125"/>
          <p14:tracePt t="20744" x="5099050" y="2016125"/>
          <p14:tracePt t="20760" x="5108575" y="2016125"/>
          <p14:tracePt t="20777" x="5118100" y="2016125"/>
          <p14:tracePt t="20793" x="5127625" y="2016125"/>
          <p14:tracePt t="20810" x="5133975" y="2016125"/>
          <p14:tracePt t="20844" x="5137150" y="2016125"/>
          <p14:tracePt t="20860" x="5149850" y="2016125"/>
          <p14:tracePt t="20877" x="5153025" y="2016125"/>
          <p14:tracePt t="20901" x="5159375" y="2016125"/>
          <p14:tracePt t="22347" x="5089525" y="2012950"/>
          <p14:tracePt t="22354" x="5019675" y="2003425"/>
          <p14:tracePt t="22363" x="4940300" y="1993900"/>
          <p14:tracePt t="22380" x="4743450" y="1974850"/>
          <p14:tracePt t="22397" x="4413250" y="1955800"/>
          <p14:tracePt t="22417" x="4149725" y="1946275"/>
          <p14:tracePt t="22443" x="3565525" y="1946275"/>
          <p14:tracePt t="22478" x="2860675" y="1952625"/>
          <p14:tracePt t="22495" x="2609850" y="1971675"/>
          <p14:tracePt t="22515" x="2314575" y="1990725"/>
          <p14:tracePt t="22526" x="2130425" y="2009775"/>
          <p14:tracePt t="22543" x="1987550" y="2028825"/>
          <p14:tracePt t="22560" x="1860550" y="2044700"/>
          <p14:tracePt t="22577" x="1660525" y="2070100"/>
          <p14:tracePt t="22593" x="1533525" y="2085975"/>
          <p14:tracePt t="22610" x="1400175" y="2111375"/>
          <p14:tracePt t="22626" x="1292225" y="2127250"/>
          <p14:tracePt t="22643" x="1209675" y="2136775"/>
          <p14:tracePt t="22660" x="1120775" y="2143125"/>
          <p14:tracePt t="22676" x="1079500" y="2143125"/>
          <p14:tracePt t="22693" x="1047750" y="2143125"/>
          <p14:tracePt t="22711" x="993775" y="2143125"/>
          <p14:tracePt t="22726" x="949325" y="2143125"/>
          <p14:tracePt t="22743" x="920750" y="2143125"/>
          <p14:tracePt t="22760" x="873125" y="2143125"/>
          <p14:tracePt t="22776" x="844550" y="2143125"/>
          <p14:tracePt t="22794" x="822325" y="2143125"/>
          <p14:tracePt t="22810" x="781050" y="2143125"/>
          <p14:tracePt t="22826" x="758825" y="2143125"/>
          <p14:tracePt t="22843" x="730250" y="2143125"/>
          <p14:tracePt t="22860" x="698500" y="2143125"/>
          <p14:tracePt t="22877" x="666750" y="2143125"/>
          <p14:tracePt t="22893" x="650875" y="2152650"/>
          <p14:tracePt t="22910" x="635000" y="2174875"/>
          <p14:tracePt t="22927" x="622300" y="2178050"/>
          <p14:tracePt t="22943" x="612775" y="2184400"/>
          <p14:tracePt t="22960" x="584200" y="2193925"/>
          <p14:tracePt t="22977" x="555625" y="2206625"/>
          <p14:tracePt t="22994" x="539750" y="2212975"/>
          <p14:tracePt t="23010" x="511175" y="2228850"/>
          <p14:tracePt t="23027" x="501650" y="2235200"/>
          <p14:tracePt t="23043" x="492125" y="2235200"/>
          <p14:tracePt t="23060" x="476250" y="2244725"/>
          <p14:tracePt t="23076" x="460375" y="2247900"/>
          <p14:tracePt t="23094" x="457200" y="2254250"/>
          <p14:tracePt t="23310" x="463550" y="2254250"/>
          <p14:tracePt t="23317" x="466725" y="2254250"/>
          <p14:tracePt t="23331" x="473075" y="2254250"/>
          <p14:tracePt t="23344" x="488950" y="2254250"/>
          <p14:tracePt t="23360" x="498475" y="2254250"/>
          <p14:tracePt t="23376" x="508000" y="2254250"/>
          <p14:tracePt t="23393" x="517525" y="2251075"/>
          <p14:tracePt t="23410" x="542925" y="2247900"/>
          <p14:tracePt t="23426" x="565150" y="2247900"/>
          <p14:tracePt t="23443" x="593725" y="2247900"/>
          <p14:tracePt t="23460" x="641350" y="2247900"/>
          <p14:tracePt t="23476" x="685800" y="2247900"/>
          <p14:tracePt t="23494" x="739775" y="2247900"/>
          <p14:tracePt t="23510" x="762000" y="2247900"/>
          <p14:tracePt t="23530" x="809625" y="2247900"/>
          <p14:tracePt t="23544" x="841375" y="2241550"/>
          <p14:tracePt t="23560" x="876300" y="2235200"/>
          <p14:tracePt t="23577" x="923925" y="2222500"/>
          <p14:tracePt t="23594" x="987425" y="2203450"/>
          <p14:tracePt t="23610" x="1031875" y="2197100"/>
          <p14:tracePt t="23626" x="1069975" y="2184400"/>
          <p14:tracePt t="23644" x="1117600" y="2178050"/>
          <p14:tracePt t="23659" x="1146175" y="2171700"/>
          <p14:tracePt t="23677" x="1168400" y="2165350"/>
          <p14:tracePt t="23694" x="1209675" y="2165350"/>
          <p14:tracePt t="23710" x="1231900" y="2162175"/>
          <p14:tracePt t="23727" x="1263650" y="2149475"/>
          <p14:tracePt t="23744" x="1295400" y="2143125"/>
          <p14:tracePt t="23759" x="1327150" y="2136775"/>
          <p14:tracePt t="23777" x="1349375" y="2130425"/>
          <p14:tracePt t="23794" x="1365250" y="2130425"/>
          <p14:tracePt t="23810" x="1377950" y="2130425"/>
          <p14:tracePt t="23826" x="1387475" y="2130425"/>
          <p14:tracePt t="23843" x="1403350" y="2130425"/>
          <p14:tracePt t="23859" x="1412875" y="2130425"/>
          <p14:tracePt t="23876" x="1422400" y="2130425"/>
          <p14:tracePt t="23893" x="1431925" y="2130425"/>
          <p14:tracePt t="23910" x="1444625" y="2130425"/>
          <p14:tracePt t="23926" x="1454150" y="2130425"/>
          <p14:tracePt t="23943" x="1473200" y="2130425"/>
          <p14:tracePt t="23959" x="1482725" y="2130425"/>
          <p14:tracePt t="23976" x="1492250" y="2130425"/>
          <p14:tracePt t="23993" x="1508125" y="2136775"/>
          <p14:tracePt t="24010" x="1527175" y="2143125"/>
          <p14:tracePt t="24026" x="1549400" y="2152650"/>
          <p14:tracePt t="24043" x="1584325" y="2165350"/>
          <p14:tracePt t="24060" x="1606550" y="2174875"/>
          <p14:tracePt t="24076" x="1638300" y="2187575"/>
          <p14:tracePt t="24093" x="1673225" y="2200275"/>
          <p14:tracePt t="24110" x="1711325" y="2219325"/>
          <p14:tracePt t="24126" x="1733550" y="2222500"/>
          <p14:tracePt t="24143" x="1762125" y="2235200"/>
          <p14:tracePt t="24160" x="1771650" y="2238375"/>
          <p14:tracePt t="24176" x="1781175" y="2244725"/>
          <p14:tracePt t="24193" x="1797050" y="2254250"/>
          <p14:tracePt t="24210" x="1816100" y="2260600"/>
          <p14:tracePt t="24226" x="1835150" y="2276475"/>
          <p14:tracePt t="24243" x="1876425" y="2282825"/>
          <p14:tracePt t="24260" x="1898650" y="2289175"/>
          <p14:tracePt t="24276" x="1908175" y="2289175"/>
          <p14:tracePt t="24292" x="1927225" y="2289175"/>
          <p14:tracePt t="24310" x="1939925" y="2289175"/>
          <p14:tracePt t="24326" x="1949450" y="2289175"/>
          <p14:tracePt t="24343" x="1968500" y="2295525"/>
          <p14:tracePt t="24360" x="1978025" y="2298700"/>
          <p14:tracePt t="24376" x="1984375" y="2298700"/>
          <p14:tracePt t="24393" x="1993900" y="2305050"/>
          <p14:tracePt t="24426" x="1997075" y="2305050"/>
          <p14:tracePt t="24493" x="2003425" y="2305050"/>
          <p14:tracePt t="24521" x="2006600" y="2305050"/>
          <p14:tracePt t="24571" x="2019300" y="2305050"/>
          <p14:tracePt t="24614" x="2022475" y="2305050"/>
          <p14:tracePt t="25156" x="2092325" y="2311400"/>
          <p14:tracePt t="25163" x="2197100" y="2330450"/>
          <p14:tracePt t="25181" x="2435225" y="2349500"/>
          <p14:tracePt t="25197" x="2759075" y="2397125"/>
          <p14:tracePt t="25213" x="2955925" y="2435225"/>
          <p14:tracePt t="25233" x="3165475" y="2460625"/>
          <p14:tracePt t="25260" x="3394075" y="2470150"/>
          <p14:tracePt t="25293" x="3629025" y="2470150"/>
          <p14:tracePt t="25310" x="3686175" y="2470150"/>
          <p14:tracePt t="25326" x="3756025" y="2470150"/>
          <p14:tracePt t="25343" x="3778250" y="2470150"/>
          <p14:tracePt t="25360" x="3800475" y="2470150"/>
          <p14:tracePt t="25376" x="3816350" y="2470150"/>
          <p14:tracePt t="25393" x="3819525" y="2470150"/>
          <p14:tracePt t="25640" x="3813175" y="2470150"/>
          <p14:tracePt t="25646" x="3803650" y="2470150"/>
          <p14:tracePt t="25660" x="3787775" y="2466975"/>
          <p14:tracePt t="25677" x="3756025" y="2460625"/>
          <p14:tracePt t="25693" x="3733800" y="2454275"/>
          <p14:tracePt t="25710" x="3692525" y="2432050"/>
          <p14:tracePt t="25726" x="3667125" y="2419350"/>
          <p14:tracePt t="25742" x="3644900" y="2419350"/>
          <p14:tracePt t="25760" x="3629025" y="2419350"/>
          <p14:tracePt t="25776" x="3619500" y="2419350"/>
          <p14:tracePt t="25793" x="3603625" y="2419350"/>
          <p14:tracePt t="25810" x="3590925" y="2419350"/>
          <p14:tracePt t="25826" x="3575050" y="2419350"/>
          <p14:tracePt t="25843" x="3565525" y="2409825"/>
          <p14:tracePt t="25860" x="3543300" y="2393950"/>
          <p14:tracePt t="25876" x="3533775" y="2378075"/>
          <p14:tracePt t="25893" x="3524250" y="2378075"/>
          <p14:tracePt t="25909" x="3505200" y="2368550"/>
          <p14:tracePt t="25926" x="3498850" y="2365375"/>
          <p14:tracePt t="25943" x="3495675" y="2365375"/>
          <p14:tracePt t="25960" x="3479800" y="2365375"/>
          <p14:tracePt t="25993" x="3476625" y="2365375"/>
          <p14:tracePt t="26010" x="3470275" y="2365375"/>
          <p14:tracePt t="26026" x="3463925" y="2365375"/>
          <p14:tracePt t="26074" x="3454400" y="2365375"/>
          <p14:tracePt t="26089" x="3451225" y="2365375"/>
          <p14:tracePt t="26117" x="3444875" y="2365375"/>
          <p14:tracePt t="26131" x="3441700" y="2365375"/>
          <p14:tracePt t="26210" x="3435350" y="2365375"/>
          <p14:tracePt t="26224" x="3432175" y="2365375"/>
          <p14:tracePt t="26245" x="3425825" y="2365375"/>
          <p14:tracePt t="26316" x="3419475" y="2365375"/>
          <p14:tracePt t="26330" x="3419475" y="2359025"/>
          <p14:tracePt t="26352" x="3419475" y="2352675"/>
          <p14:tracePt t="27521" x="3441700" y="2352675"/>
          <p14:tracePt t="27527" x="3457575" y="2352675"/>
          <p14:tracePt t="27543" x="3517900" y="2346325"/>
          <p14:tracePt t="27564" x="3597275" y="2346325"/>
          <p14:tracePt t="27580" x="3648075" y="2339975"/>
          <p14:tracePt t="27596" x="3692525" y="2339975"/>
          <p14:tracePt t="27609" x="3743325" y="2333625"/>
          <p14:tracePt t="27643" x="3851275" y="2333625"/>
          <p14:tracePt t="27676" x="3946525" y="2333625"/>
          <p14:tracePt t="27693" x="4006850" y="2333625"/>
          <p14:tracePt t="27709" x="4051300" y="2333625"/>
          <p14:tracePt t="27726" x="4092575" y="2327275"/>
          <p14:tracePt t="27742" x="4121150" y="2324100"/>
          <p14:tracePt t="27759" x="4143375" y="2324100"/>
          <p14:tracePt t="27776" x="4165600" y="2311400"/>
          <p14:tracePt t="27793" x="4175125" y="2311400"/>
          <p14:tracePt t="27809" x="4184650" y="2311400"/>
          <p14:tracePt t="27826" x="4187825" y="2311400"/>
          <p14:tracePt t="28867" x="4187825" y="2308225"/>
          <p14:tracePt t="28910" x="4194175" y="2308225"/>
          <p14:tracePt t="28917" x="4203700" y="2308225"/>
          <p14:tracePt t="28926" x="4222750" y="2301875"/>
          <p14:tracePt t="28960" x="4410075" y="2301875"/>
          <p14:tracePt t="28993" x="4664075" y="2324100"/>
          <p14:tracePt t="29009" x="4854575" y="2359025"/>
          <p14:tracePt t="29026" x="4972050" y="2368550"/>
          <p14:tracePt t="29042" x="5108575" y="2368550"/>
          <p14:tracePt t="29060" x="5270500" y="2374900"/>
          <p14:tracePt t="29076" x="5353050" y="2374900"/>
          <p14:tracePt t="29093" x="5457825" y="2374900"/>
          <p14:tracePt t="29110" x="5619750" y="2374900"/>
          <p14:tracePt t="29126" x="5711825" y="2374900"/>
          <p14:tracePt t="29142" x="5803900" y="2374900"/>
          <p14:tracePt t="29159" x="5965825" y="2374900"/>
          <p14:tracePt t="29176" x="6048375" y="2374900"/>
          <p14:tracePt t="29193" x="6108700" y="2374900"/>
          <p14:tracePt t="29209" x="6172200" y="2374900"/>
          <p14:tracePt t="29226" x="6223000" y="2374900"/>
          <p14:tracePt t="29243" x="6273800" y="2374900"/>
          <p14:tracePt t="29259" x="6400800" y="2374900"/>
          <p14:tracePt t="29275" x="6470650" y="2374900"/>
          <p14:tracePt t="29293" x="6553200" y="2374900"/>
          <p14:tracePt t="29309" x="6680200" y="2374900"/>
          <p14:tracePt t="29326" x="6753225" y="2374900"/>
          <p14:tracePt t="29343" x="6810375" y="2374900"/>
          <p14:tracePt t="29360" x="6896100" y="2374900"/>
          <p14:tracePt t="29376" x="6956425" y="2374900"/>
          <p14:tracePt t="29393" x="7007225" y="2374900"/>
          <p14:tracePt t="29409" x="7070725" y="2374900"/>
          <p14:tracePt t="29426" x="7105650" y="2374900"/>
          <p14:tracePt t="29442" x="7137400" y="2374900"/>
          <p14:tracePt t="29459" x="7169150" y="2387600"/>
          <p14:tracePt t="29475" x="7200900" y="2393950"/>
          <p14:tracePt t="30699" x="7219950" y="2390775"/>
          <p14:tracePt t="30706" x="7245350" y="2384425"/>
          <p14:tracePt t="30713" x="7270750" y="2378075"/>
          <p14:tracePt t="30727" x="7318375" y="2365375"/>
          <p14:tracePt t="30743" x="7381875" y="2349500"/>
          <p14:tracePt t="30759" x="7445375" y="2330450"/>
          <p14:tracePt t="30792" x="7600950" y="2295525"/>
          <p14:tracePt t="30826" x="7724775" y="2273300"/>
          <p14:tracePt t="30842" x="7785100" y="2266950"/>
          <p14:tracePt t="30860" x="7877175" y="2266950"/>
          <p14:tracePt t="30876" x="8029575" y="2266950"/>
          <p14:tracePt t="30892" x="8156575" y="2266950"/>
          <p14:tracePt t="30909" x="8283575" y="2273300"/>
          <p14:tracePt t="30925" x="8458200" y="2292350"/>
          <p14:tracePt t="30942" x="8531225" y="2298700"/>
          <p14:tracePt t="30959" x="8604250" y="2298700"/>
          <p14:tracePt t="30975" x="8705850" y="2298700"/>
          <p14:tracePt t="30992" x="8766175" y="2298700"/>
          <p14:tracePt t="31009" x="8816975" y="2298700"/>
          <p14:tracePt t="31025" x="8880475" y="2298700"/>
          <p14:tracePt t="31042" x="8924925" y="2295525"/>
          <p14:tracePt t="31059" x="8959850" y="2295525"/>
          <p14:tracePt t="31075" x="8994775" y="2289175"/>
          <p14:tracePt t="31092" x="9010650" y="2289175"/>
          <p14:tracePt t="31109" x="9020175" y="2289175"/>
          <p14:tracePt t="31125" x="9036050" y="2289175"/>
          <p14:tracePt t="31503" x="9036050" y="2282825"/>
          <p14:tracePt t="31511" x="9036050" y="2273300"/>
          <p14:tracePt t="31553" x="9036050" y="2266950"/>
          <p14:tracePt t="32623" x="8959850" y="2247900"/>
          <p14:tracePt t="32631" x="8842375" y="2228850"/>
          <p14:tracePt t="32643" x="8528050" y="2162175"/>
          <p14:tracePt t="32659" x="8105775" y="2095500"/>
          <p14:tracePt t="32680" x="7280275" y="1997075"/>
          <p14:tracePt t="32699" x="6635750" y="1936750"/>
          <p14:tracePt t="32717" x="5638800" y="1860550"/>
          <p14:tracePt t="32744" x="4648200" y="1882775"/>
          <p14:tracePt t="32777" x="3886200" y="1968500"/>
          <p14:tracePt t="32794" x="3397250" y="2003425"/>
          <p14:tracePt t="32810" x="3155950" y="2032000"/>
          <p14:tracePt t="32826" x="2905125" y="2041525"/>
          <p14:tracePt t="32843" x="2600325" y="2051050"/>
          <p14:tracePt t="32859" x="2403475" y="2060575"/>
          <p14:tracePt t="32875" x="2235200" y="2060575"/>
          <p14:tracePt t="32893" x="1971675" y="2060575"/>
          <p14:tracePt t="32909" x="1844675" y="2070100"/>
          <p14:tracePt t="32927" x="1717675" y="2076450"/>
          <p14:tracePt t="32943" x="1558925" y="2111375"/>
          <p14:tracePt t="32959" x="1473200" y="2127250"/>
          <p14:tracePt t="32975" x="1403350" y="2133600"/>
          <p14:tracePt t="32992" x="1314450" y="2139950"/>
          <p14:tracePt t="33009" x="1241425" y="2155825"/>
          <p14:tracePt t="33025" x="1168400" y="2168525"/>
          <p14:tracePt t="33042" x="1076325" y="2190750"/>
          <p14:tracePt t="33059" x="1031875" y="2203450"/>
          <p14:tracePt t="33075" x="993775" y="2222500"/>
          <p14:tracePt t="33092" x="955675" y="2247900"/>
          <p14:tracePt t="33109" x="927100" y="2260600"/>
          <p14:tracePt t="33125" x="901700" y="2270125"/>
          <p14:tracePt t="33142" x="860425" y="2308225"/>
          <p14:tracePt t="33159" x="835025" y="2333625"/>
          <p14:tracePt t="33175" x="787400" y="2365375"/>
          <p14:tracePt t="33192" x="736600" y="2409825"/>
          <p14:tracePt t="33209" x="701675" y="2451100"/>
          <p14:tracePt t="33225" x="669925" y="2476500"/>
          <p14:tracePt t="33242" x="647700" y="2520950"/>
          <p14:tracePt t="33258" x="638175" y="2530475"/>
          <p14:tracePt t="33275" x="619125" y="2546350"/>
          <p14:tracePt t="33292" x="609600" y="2562225"/>
          <p14:tracePt t="33309" x="606425" y="2565400"/>
          <p14:tracePt t="33406" x="600075" y="2565400"/>
          <p14:tracePt t="33478" x="600075" y="2571750"/>
          <p14:tracePt t="33505" x="600075" y="2574925"/>
          <p14:tracePt t="33713" x="603250" y="2581275"/>
          <p14:tracePt t="33719" x="606425" y="2584450"/>
          <p14:tracePt t="33726" x="612775" y="2584450"/>
          <p14:tracePt t="33742" x="641350" y="2590800"/>
          <p14:tracePt t="33759" x="669925" y="2603500"/>
          <p14:tracePt t="33776" x="762000" y="2632075"/>
          <p14:tracePt t="33792" x="838200" y="2644775"/>
          <p14:tracePt t="33809" x="942975" y="2660650"/>
          <p14:tracePt t="33825" x="1120775" y="2679700"/>
          <p14:tracePt t="33842" x="1225550" y="2695575"/>
          <p14:tracePt t="33859" x="1343025" y="2695575"/>
          <p14:tracePt t="33876" x="1527175" y="2695575"/>
          <p14:tracePt t="33892" x="1663700" y="2695575"/>
          <p14:tracePt t="33909" x="1768475" y="2682875"/>
          <p14:tracePt t="33926" x="1943100" y="2682875"/>
          <p14:tracePt t="33942" x="2016125" y="2682875"/>
          <p14:tracePt t="33959" x="2073275" y="2682875"/>
          <p14:tracePt t="33975" x="2136775" y="2682875"/>
          <p14:tracePt t="33992" x="2159000" y="2682875"/>
          <p14:tracePt t="34009" x="2197100" y="2682875"/>
          <p14:tracePt t="34025" x="2251075" y="2682875"/>
          <p14:tracePt t="34042" x="2279650" y="2682875"/>
          <p14:tracePt t="34059" x="2317750" y="2682875"/>
          <p14:tracePt t="34075" x="2371725" y="2692400"/>
          <p14:tracePt t="34838" x="2330450" y="2708275"/>
          <p14:tracePt t="34845" x="2270125" y="2724150"/>
          <p14:tracePt t="34863" x="2171700" y="2755900"/>
          <p14:tracePt t="34879" x="2070100" y="2797175"/>
          <p14:tracePt t="34895" x="1898650" y="2867025"/>
          <p14:tracePt t="34913" x="1790700" y="2901950"/>
          <p14:tracePt t="34932" x="1647825" y="2984500"/>
          <p14:tracePt t="34959" x="1454150" y="3086100"/>
          <p14:tracePt t="34992" x="1317625" y="3162300"/>
          <p14:tracePt t="35008" x="1250950" y="3206750"/>
          <p14:tracePt t="35026" x="1212850" y="3228975"/>
          <p14:tracePt t="35042" x="1181100" y="3238500"/>
          <p14:tracePt t="35059" x="1139825" y="3263900"/>
          <p14:tracePt t="35075" x="1108075" y="3276600"/>
          <p14:tracePt t="35093" x="1085850" y="3276600"/>
          <p14:tracePt t="35109" x="1066800" y="3276600"/>
          <p14:tracePt t="35125" x="1050925" y="3276600"/>
          <p14:tracePt t="35142" x="1041400" y="3276600"/>
          <p14:tracePt t="35159" x="1025525" y="3276600"/>
          <p14:tracePt t="35175" x="1016000" y="3270250"/>
          <p14:tracePt t="35192" x="993775" y="3260725"/>
          <p14:tracePt t="35209" x="974725" y="3238500"/>
          <p14:tracePt t="35225" x="965200" y="3235325"/>
          <p14:tracePt t="35242" x="949325" y="3235325"/>
          <p14:tracePt t="35258" x="933450" y="3228975"/>
          <p14:tracePt t="35275" x="923925" y="3228975"/>
          <p14:tracePt t="35292" x="914400" y="3228975"/>
          <p14:tracePt t="35309" x="895350" y="3228975"/>
          <p14:tracePt t="35325" x="885825" y="3222625"/>
          <p14:tracePt t="35342" x="876300" y="3222625"/>
          <p14:tracePt t="35375" x="876300" y="3219450"/>
          <p14:tracePt t="35623" x="876300" y="3209925"/>
          <p14:tracePt t="35680" x="876300" y="3203575"/>
          <p14:tracePt t="35686" x="876300" y="3200400"/>
          <p14:tracePt t="35708" x="876300" y="3194050"/>
          <p14:tracePt t="35714" x="876300" y="3190875"/>
          <p14:tracePt t="35757" x="882650" y="3190875"/>
          <p14:tracePt t="35772" x="885825" y="3190875"/>
          <p14:tracePt t="35779" x="892175" y="3190875"/>
          <p14:tracePt t="35793" x="898525" y="3190875"/>
          <p14:tracePt t="35808" x="901700" y="3184525"/>
          <p14:tracePt t="35825" x="917575" y="3178175"/>
          <p14:tracePt t="35843" x="930275" y="3175000"/>
          <p14:tracePt t="35858" x="942975" y="3159125"/>
          <p14:tracePt t="35875" x="952500" y="3159125"/>
          <p14:tracePt t="35892" x="971550" y="3159125"/>
          <p14:tracePt t="35908" x="981075" y="3152775"/>
          <p14:tracePt t="35925" x="990600" y="3152775"/>
          <p14:tracePt t="35942" x="1012825" y="3152775"/>
          <p14:tracePt t="35958" x="1022350" y="3149600"/>
          <p14:tracePt t="35975" x="1031875" y="3140075"/>
          <p14:tracePt t="35992" x="1044575" y="3140075"/>
          <p14:tracePt t="36008" x="1060450" y="3140075"/>
          <p14:tracePt t="36025" x="1069975" y="3133725"/>
          <p14:tracePt t="36042" x="1092200" y="3130550"/>
          <p14:tracePt t="36058" x="1120775" y="3130550"/>
          <p14:tracePt t="36075" x="1143000" y="3124200"/>
          <p14:tracePt t="36092" x="1168400" y="3124200"/>
          <p14:tracePt t="36108" x="1184275" y="3124200"/>
          <p14:tracePt t="36125" x="1200150" y="3117850"/>
          <p14:tracePt t="36142" x="1231900" y="3117850"/>
          <p14:tracePt t="36158" x="1241425" y="3117850"/>
          <p14:tracePt t="36175" x="1257300" y="3117850"/>
          <p14:tracePt t="36192" x="1276350" y="3117850"/>
          <p14:tracePt t="36208" x="1289050" y="3117850"/>
          <p14:tracePt t="36225" x="1298575" y="3117850"/>
          <p14:tracePt t="36242" x="1311275" y="3117850"/>
          <p14:tracePt t="36258" x="1317625" y="3117850"/>
          <p14:tracePt t="36275" x="1327150" y="3117850"/>
          <p14:tracePt t="36292" x="1336675" y="3117850"/>
          <p14:tracePt t="36308" x="1343025" y="3117850"/>
          <p14:tracePt t="36325" x="1346200" y="3117850"/>
          <p14:tracePt t="36342" x="1355725" y="3117850"/>
          <p14:tracePt t="36358" x="1362075" y="3117850"/>
          <p14:tracePt t="36375" x="1365250" y="3117850"/>
          <p14:tracePt t="36392" x="1381125" y="3117850"/>
          <p14:tracePt t="36408" x="1387475" y="3117850"/>
          <p14:tracePt t="36425" x="1390650" y="3117850"/>
          <p14:tracePt t="36443" x="1400175" y="3117850"/>
          <p14:tracePt t="36458" x="1406525" y="3117850"/>
          <p14:tracePt t="36475" x="1409700" y="3117850"/>
          <p14:tracePt t="36492" x="1416050" y="3117850"/>
          <p14:tracePt t="36555" x="1425575" y="3117850"/>
          <p14:tracePt t="36613" x="1431925" y="3117850"/>
          <p14:tracePt t="36627" x="1435100" y="3117850"/>
          <p14:tracePt t="36641" x="1441450" y="3117850"/>
          <p14:tracePt t="36649" x="1444625" y="3117850"/>
          <p14:tracePt t="36658" x="1450975" y="3117850"/>
          <p14:tracePt t="36675" x="1460500" y="3117850"/>
          <p14:tracePt t="36692" x="1479550" y="3117850"/>
          <p14:tracePt t="36709" x="1489075" y="3117850"/>
          <p14:tracePt t="36726" x="1498600" y="3117850"/>
          <p14:tracePt t="36759" x="1504950" y="3117850"/>
          <p14:tracePt t="36805" x="1508125" y="3117850"/>
          <p14:tracePt t="36812" x="1514475" y="3117850"/>
          <p14:tracePt t="36826" x="1524000" y="3117850"/>
          <p14:tracePt t="36842" x="1530350" y="3117850"/>
          <p14:tracePt t="37411" x="1533525" y="3117850"/>
          <p14:tracePt t="37418" x="1539875" y="3117850"/>
          <p14:tracePt t="37425" x="1543050" y="3117850"/>
          <p14:tracePt t="37446" x="1552575" y="3117850"/>
          <p14:tracePt t="37463" x="1568450" y="3117850"/>
          <p14:tracePt t="37479" x="1590675" y="3117850"/>
          <p14:tracePt t="37492" x="1644650" y="3117850"/>
          <p14:tracePt t="37525" x="1866900" y="3140075"/>
          <p14:tracePt t="37558" x="2092325" y="3171825"/>
          <p14:tracePt t="37575" x="2282825" y="3206750"/>
          <p14:tracePt t="37592" x="2387600" y="3216275"/>
          <p14:tracePt t="37609" x="2571750" y="3216275"/>
          <p14:tracePt t="37625" x="2686050" y="3216275"/>
          <p14:tracePt t="37642" x="2794000" y="3222625"/>
          <p14:tracePt t="37659" x="2949575" y="3248025"/>
          <p14:tracePt t="37675" x="3041650" y="3257550"/>
          <p14:tracePt t="37692" x="3105150" y="3263900"/>
          <p14:tracePt t="37709" x="3168650" y="3282950"/>
          <p14:tracePt t="37725" x="3197225" y="3282950"/>
          <p14:tracePt t="37742" x="3235325" y="3282950"/>
          <p14:tracePt t="37759" x="3289300" y="3295650"/>
          <p14:tracePt t="37775" x="3311525" y="3298825"/>
          <p14:tracePt t="37792" x="3343275" y="3305175"/>
          <p14:tracePt t="37809" x="3371850" y="3311525"/>
          <p14:tracePt t="37825" x="3384550" y="3311525"/>
          <p14:tracePt t="37842" x="3394075" y="3311525"/>
          <p14:tracePt t="37859" x="3409950" y="3311525"/>
          <p14:tracePt t="37875" x="3425825" y="3311525"/>
          <p14:tracePt t="39334" x="3444875" y="3308350"/>
          <p14:tracePt t="39341" x="3470275" y="3302000"/>
          <p14:tracePt t="39348" x="3508375" y="3295650"/>
          <p14:tracePt t="39359" x="3546475" y="3279775"/>
          <p14:tracePt t="39378" x="3705225" y="3228975"/>
          <p14:tracePt t="39395" x="3835400" y="3194050"/>
          <p14:tracePt t="39415" x="4060825" y="3140075"/>
          <p14:tracePt t="39441" x="4270375" y="3124200"/>
          <p14:tracePt t="39475" x="4413250" y="3124200"/>
          <p14:tracePt t="39491" x="4489450" y="3124200"/>
          <p14:tracePt t="39508" x="4527550" y="3124200"/>
          <p14:tracePt t="39524" x="4562475" y="3124200"/>
          <p14:tracePt t="39541" x="4603750" y="3124200"/>
          <p14:tracePt t="39559" x="4625975" y="3124200"/>
          <p14:tracePt t="39575" x="4641850" y="3124200"/>
          <p14:tracePt t="39592" x="4667250" y="3111500"/>
          <p14:tracePt t="39608" x="4689475" y="3105150"/>
          <p14:tracePt t="39624" x="4721225" y="3101975"/>
          <p14:tracePt t="39641" x="4800600" y="3073400"/>
          <p14:tracePt t="39658" x="4873625" y="3067050"/>
          <p14:tracePt t="39675" x="4968875" y="3067050"/>
          <p14:tracePt t="39691" x="5175250" y="3067050"/>
          <p14:tracePt t="39708" x="5280025" y="3073400"/>
          <p14:tracePt t="39725" x="5362575" y="3079750"/>
          <p14:tracePt t="39742" x="5505450" y="3095625"/>
          <p14:tracePt t="39759" x="5600700" y="3105150"/>
          <p14:tracePt t="39763" x="5645150" y="3105150"/>
          <p14:tracePt t="39775" x="5727700" y="3105150"/>
          <p14:tracePt t="39795" x="5822950" y="3111500"/>
          <p14:tracePt t="39808" x="5940425" y="3121025"/>
          <p14:tracePt t="39824" x="6054725" y="3130550"/>
          <p14:tracePt t="39842" x="6153150" y="3136900"/>
          <p14:tracePt t="39858" x="6216650" y="3149600"/>
          <p14:tracePt t="39875" x="6276975" y="3149600"/>
          <p14:tracePt t="39892" x="6321425" y="3155950"/>
          <p14:tracePt t="39909" x="6359525" y="3168650"/>
          <p14:tracePt t="39925" x="6423025" y="3181350"/>
          <p14:tracePt t="39941" x="6477000" y="3187700"/>
          <p14:tracePt t="39958" x="6530975" y="3203575"/>
          <p14:tracePt t="39975" x="6629400" y="3222625"/>
          <p14:tracePt t="39991" x="6705600" y="3248025"/>
          <p14:tracePt t="40008" x="6769100" y="3248025"/>
          <p14:tracePt t="40026" x="6829425" y="3248025"/>
          <p14:tracePt t="40041" x="6873875" y="3248025"/>
          <p14:tracePt t="40058" x="6902450" y="3248025"/>
          <p14:tracePt t="40075" x="6956425" y="3248025"/>
          <p14:tracePt t="40092" x="6994525" y="3248025"/>
          <p14:tracePt t="40108" x="7023100" y="3254375"/>
          <p14:tracePt t="40125" x="7058025" y="3254375"/>
          <p14:tracePt t="40141" x="7067550" y="3254375"/>
          <p14:tracePt t="40158" x="7077075" y="3254375"/>
          <p14:tracePt t="40175" x="7086600" y="3254375"/>
          <p14:tracePt t="40208" x="7099300" y="3254375"/>
          <p14:tracePt t="40290" x="7102475" y="3254375"/>
          <p14:tracePt t="40318" x="7102475" y="3251200"/>
          <p14:tracePt t="40389" x="7102475" y="3244850"/>
          <p14:tracePt t="40411" x="7102475" y="3235325"/>
          <p14:tracePt t="40439" x="7102475" y="3232150"/>
          <p14:tracePt t="40531" x="7102475" y="3225800"/>
          <p14:tracePt t="40545" x="7108825" y="3225800"/>
          <p14:tracePt t="40559" x="7108825" y="3222625"/>
          <p14:tracePt t="41088" x="7108825" y="3216275"/>
          <p14:tracePt t="41102" x="7108825" y="3213100"/>
          <p14:tracePt t="41115" x="7108825" y="3200400"/>
          <p14:tracePt t="41144" x="7108825" y="3197225"/>
          <p14:tracePt t="41195" x="7105650" y="3197225"/>
          <p14:tracePt t="41202" x="7102475" y="3197225"/>
          <p14:tracePt t="41215" x="7089775" y="3197225"/>
          <p14:tracePt t="41241" x="7080250" y="3197225"/>
          <p14:tracePt t="41274" x="7061200" y="3190875"/>
          <p14:tracePt t="41291" x="7051675" y="3190875"/>
          <p14:tracePt t="41308" x="7032625" y="3187700"/>
          <p14:tracePt t="41325" x="7023100" y="3187700"/>
          <p14:tracePt t="41341" x="7007225" y="3175000"/>
          <p14:tracePt t="41358" x="6873875" y="3152775"/>
          <p14:tracePt t="41374" x="6686550" y="3114675"/>
          <p14:tracePt t="41391" x="6375400" y="3073400"/>
          <p14:tracePt t="41408" x="5540375" y="3000375"/>
          <p14:tracePt t="41425" x="4860925" y="2987675"/>
          <p14:tracePt t="41443" x="3648075" y="3016250"/>
          <p14:tracePt t="41460" x="2797175" y="3079750"/>
          <p14:tracePt t="41476" x="2105025" y="3159125"/>
          <p14:tracePt t="41492" x="1330325" y="3241675"/>
          <p14:tracePt t="41509" x="920750" y="3267075"/>
          <p14:tracePt t="41525" x="666750" y="3267075"/>
          <p14:tracePt t="41541" x="450850" y="3267075"/>
          <p14:tracePt t="41559" x="187325" y="3276600"/>
          <p14:tracePt t="41576" x="15875" y="3286125"/>
          <p14:tracePt t="42291" x="3175" y="3355975"/>
          <p14:tracePt t="42298" x="38100" y="3343275"/>
          <p14:tracePt t="42308" x="66675" y="3327400"/>
          <p14:tracePt t="42325" x="133350" y="3298825"/>
          <p14:tracePt t="42345" x="225425" y="3270250"/>
          <p14:tracePt t="42358" x="333375" y="3254375"/>
          <p14:tracePt t="42391" x="520700" y="3216275"/>
          <p14:tracePt t="42424" x="660400" y="3206750"/>
          <p14:tracePt t="42441" x="815975" y="3190875"/>
          <p14:tracePt t="42458" x="898525" y="3175000"/>
          <p14:tracePt t="42474" x="974725" y="3152775"/>
          <p14:tracePt t="42491" x="1060450" y="3124200"/>
          <p14:tracePt t="42508" x="1104900" y="3111500"/>
          <p14:tracePt t="42524" x="1127125" y="3098800"/>
          <p14:tracePt t="42541" x="1149350" y="3076575"/>
          <p14:tracePt t="42558" x="1149350" y="3073400"/>
          <p14:tracePt t="42574" x="1149350" y="3067050"/>
          <p14:tracePt t="42591" x="1108075" y="3054350"/>
          <p14:tracePt t="42608" x="1019175" y="3054350"/>
          <p14:tracePt t="42625" x="787400" y="3070225"/>
          <p14:tracePt t="42641" x="679450" y="3095625"/>
          <p14:tracePt t="42658" x="577850" y="3136900"/>
          <p14:tracePt t="42675" x="463550" y="3184525"/>
          <p14:tracePt t="42691" x="403225" y="3219450"/>
          <p14:tracePt t="42708" x="374650" y="3244850"/>
          <p14:tracePt t="42725" x="323850" y="3321050"/>
          <p14:tracePt t="42741" x="304800" y="3378200"/>
          <p14:tracePt t="42758" x="288925" y="3432175"/>
          <p14:tracePt t="42776" x="288925" y="3486150"/>
          <p14:tracePt t="42791" x="288925" y="3524250"/>
          <p14:tracePt t="42808" x="292100" y="3546475"/>
          <p14:tracePt t="42825" x="298450" y="3587750"/>
          <p14:tracePt t="42841" x="298450" y="3603625"/>
          <p14:tracePt t="42858" x="298450" y="3613150"/>
          <p14:tracePt t="42875" x="298450" y="3632200"/>
          <p14:tracePt t="42925" x="304800" y="3619500"/>
          <p14:tracePt t="42932" x="307975" y="3616325"/>
          <p14:tracePt t="42941" x="314325" y="3609975"/>
          <p14:tracePt t="42958" x="336550" y="3594100"/>
          <p14:tracePt t="42975" x="377825" y="3556000"/>
          <p14:tracePt t="42991" x="419100" y="3536950"/>
          <p14:tracePt t="43008" x="450850" y="3524250"/>
          <p14:tracePt t="43025" x="508000" y="3486150"/>
          <p14:tracePt t="43041" x="546100" y="3467100"/>
          <p14:tracePt t="43058" x="593725" y="3441700"/>
          <p14:tracePt t="43075" x="641350" y="3422650"/>
          <p14:tracePt t="43091" x="673100" y="3409950"/>
          <p14:tracePt t="43108" x="682625" y="3409950"/>
          <p14:tracePt t="43125" x="695325" y="3409950"/>
          <p14:tracePt t="43141" x="701675" y="3409950"/>
          <p14:tracePt t="43232" x="698500" y="3416300"/>
          <p14:tracePt t="43239" x="695325" y="3422650"/>
          <p14:tracePt t="43246" x="688975" y="3422650"/>
          <p14:tracePt t="43258" x="679450" y="3425825"/>
          <p14:tracePt t="43275" x="631825" y="3438525"/>
          <p14:tracePt t="43292" x="600075" y="3438525"/>
          <p14:tracePt t="43308" x="571500" y="3438525"/>
          <p14:tracePt t="43325" x="552450" y="3438525"/>
          <p14:tracePt t="43342" x="539750" y="3438525"/>
          <p14:tracePt t="43358" x="527050" y="3438525"/>
          <p14:tracePt t="43378" x="511175" y="3448050"/>
          <p14:tracePt t="43391" x="511175" y="3457575"/>
          <p14:tracePt t="43408" x="511175" y="3467100"/>
          <p14:tracePt t="43424" x="511175" y="3473450"/>
          <p14:tracePt t="43474" x="508000" y="3473450"/>
          <p14:tracePt t="43488" x="501650" y="3473450"/>
          <p14:tracePt t="43495" x="495300" y="3473450"/>
          <p14:tracePt t="43509" x="492125" y="3473450"/>
          <p14:tracePt t="43525" x="482600" y="3473450"/>
          <p14:tracePt t="44800" x="533400" y="3495675"/>
          <p14:tracePt t="44806" x="625475" y="3524250"/>
          <p14:tracePt t="44813" x="733425" y="3571875"/>
          <p14:tracePt t="44828" x="895350" y="3609975"/>
          <p14:tracePt t="44845" x="1073150" y="3654425"/>
          <p14:tracePt t="44865" x="1349375" y="3702050"/>
          <p14:tracePt t="44892" x="1565275" y="3743325"/>
          <p14:tracePt t="44925" x="1733550" y="3759200"/>
          <p14:tracePt t="44942" x="1803400" y="3759200"/>
          <p14:tracePt t="44957" x="1847850" y="3759200"/>
          <p14:tracePt t="44975" x="1876425" y="3759200"/>
          <p14:tracePt t="44991" x="1930400" y="3759200"/>
          <p14:tracePt t="45008" x="1974850" y="3749675"/>
          <p14:tracePt t="45024" x="2012950" y="3736975"/>
          <p14:tracePt t="45041" x="2060575" y="3730625"/>
          <p14:tracePt t="45057" x="2092325" y="3730625"/>
          <p14:tracePt t="45074" x="2111375" y="3730625"/>
          <p14:tracePt t="45091" x="2127250" y="3730625"/>
          <p14:tracePt t="45108" x="2149475" y="3730625"/>
          <p14:tracePt t="45124" x="2165350" y="3717925"/>
          <p14:tracePt t="45141" x="2206625" y="3702050"/>
          <p14:tracePt t="45157" x="2238375" y="3689350"/>
          <p14:tracePt t="45174" x="2282825" y="3676650"/>
          <p14:tracePt t="45191" x="2324100" y="3670300"/>
          <p14:tracePt t="45208" x="2346325" y="3663950"/>
          <p14:tracePt t="45224" x="2355850" y="3660775"/>
          <p14:tracePt t="45241" x="2374900" y="3660775"/>
          <p14:tracePt t="45258" x="2384425" y="3660775"/>
          <p14:tracePt t="45274" x="2393950" y="3660775"/>
          <p14:tracePt t="45291" x="2400300" y="3660775"/>
          <p14:tracePt t="45325" x="2400300" y="3654425"/>
          <p14:tracePt t="45341" x="2400300" y="3651250"/>
          <p14:tracePt t="45376" x="2400300" y="3644900"/>
          <p14:tracePt t="45412" x="2403475" y="3644900"/>
          <p14:tracePt t="46796" x="2422525" y="3648075"/>
          <p14:tracePt t="46803" x="2447925" y="3654425"/>
          <p14:tracePt t="46810" x="2486025" y="3660775"/>
          <p14:tracePt t="46825" x="2546350" y="3667125"/>
          <p14:tracePt t="46842" x="2619375" y="3673475"/>
          <p14:tracePt t="46858" x="2736850" y="3673475"/>
          <p14:tracePt t="46874" x="2797175" y="3673475"/>
          <p14:tracePt t="46908" x="2943225" y="3673475"/>
          <p14:tracePt t="46941" x="3054350" y="3673475"/>
          <p14:tracePt t="46958" x="3130550" y="3673475"/>
          <p14:tracePt t="46974" x="3184525" y="3673475"/>
          <p14:tracePt t="46991" x="3228975" y="3673475"/>
          <p14:tracePt t="47008" x="3276600" y="3683000"/>
          <p14:tracePt t="47024" x="3298825" y="3686175"/>
          <p14:tracePt t="47041" x="3321050" y="3686175"/>
          <p14:tracePt t="47058" x="3355975" y="3686175"/>
          <p14:tracePt t="47074" x="3368675" y="3686175"/>
          <p14:tracePt t="47091" x="3390900" y="3686175"/>
          <p14:tracePt t="47107" x="3413125" y="3686175"/>
          <p14:tracePt t="47125" x="3422650" y="3686175"/>
          <p14:tracePt t="47141" x="3435350" y="3686175"/>
          <p14:tracePt t="47157" x="3451225" y="3676650"/>
          <p14:tracePt t="47174" x="3460750" y="3667125"/>
          <p14:tracePt t="47191" x="3476625" y="3654425"/>
          <p14:tracePt t="47208" x="3508375" y="3651250"/>
          <p14:tracePt t="47224" x="3517900" y="3644900"/>
          <p14:tracePt t="47241" x="3527425" y="3644900"/>
          <p14:tracePt t="47258" x="3549650" y="3641725"/>
          <p14:tracePt t="47274" x="3559175" y="3641725"/>
          <p14:tracePt t="47291" x="3568700" y="3632200"/>
          <p14:tracePt t="47307" x="3584575" y="3619500"/>
          <p14:tracePt t="47324" x="3594100" y="3603625"/>
          <p14:tracePt t="47341" x="3603625" y="3594100"/>
          <p14:tracePt t="47357" x="3609975" y="3581400"/>
          <p14:tracePt t="47374" x="3619500" y="3571875"/>
          <p14:tracePt t="47391" x="3622675" y="3549650"/>
          <p14:tracePt t="47407" x="3622675" y="3517900"/>
          <p14:tracePt t="47424" x="3622675" y="3486150"/>
          <p14:tracePt t="47441" x="3622675" y="3470275"/>
          <p14:tracePt t="47458" x="3622675" y="3444875"/>
          <p14:tracePt t="47474" x="3622675" y="3432175"/>
          <p14:tracePt t="47491" x="3616325" y="3419475"/>
          <p14:tracePt t="47507" x="3600450" y="3394075"/>
          <p14:tracePt t="47524" x="3584575" y="3375025"/>
          <p14:tracePt t="47542" x="3568700" y="3362325"/>
          <p14:tracePt t="47558" x="3546475" y="3349625"/>
          <p14:tracePt t="47574" x="3530600" y="3333750"/>
          <p14:tracePt t="47592" x="3508375" y="3317875"/>
          <p14:tracePt t="47607" x="3492500" y="3305175"/>
          <p14:tracePt t="47624" x="3470275" y="3302000"/>
          <p14:tracePt t="47642" x="3451225" y="3302000"/>
          <p14:tracePt t="47658" x="3441700" y="3302000"/>
          <p14:tracePt t="47675" x="3429000" y="3302000"/>
          <p14:tracePt t="47691" x="3409950" y="3302000"/>
          <p14:tracePt t="47728" x="3413125" y="3302000"/>
          <p14:tracePt t="47742" x="3432175" y="3314700"/>
          <p14:tracePt t="47757" x="3463925" y="3327400"/>
          <p14:tracePt t="47774" x="3508375" y="3340100"/>
          <p14:tracePt t="47791" x="3575050" y="3378200"/>
          <p14:tracePt t="47807" x="3629025" y="3406775"/>
          <p14:tracePt t="47824" x="3689350" y="3441700"/>
          <p14:tracePt t="47840" x="3756025" y="3470275"/>
          <p14:tracePt t="47857" x="3860800" y="3517900"/>
          <p14:tracePt t="47874" x="3927475" y="3546475"/>
          <p14:tracePt t="47891" x="4035425" y="3600450"/>
          <p14:tracePt t="47907" x="4111625" y="3632200"/>
          <p14:tracePt t="47924" x="4181475" y="3670300"/>
          <p14:tracePt t="47941" x="4244975" y="3689350"/>
          <p14:tracePt t="47957" x="4276725" y="3702050"/>
          <p14:tracePt t="47974" x="4305300" y="3717925"/>
          <p14:tracePt t="47991" x="4340225" y="3730625"/>
          <p14:tracePt t="48008" x="4371975" y="3736975"/>
          <p14:tracePt t="48024" x="4387850" y="3736975"/>
          <p14:tracePt t="48040" x="4406900" y="3736975"/>
          <p14:tracePt t="48058" x="4416425" y="3736975"/>
          <p14:tracePt t="48074" x="4425950" y="3736975"/>
          <p14:tracePt t="48091" x="4441825" y="3724275"/>
          <p14:tracePt t="48107" x="4457700" y="3708400"/>
          <p14:tracePt t="48124" x="4467225" y="3705225"/>
          <p14:tracePt t="48141" x="4479925" y="3698875"/>
          <p14:tracePt t="48158" x="4492625" y="3698875"/>
          <p14:tracePt t="48174" x="4492625" y="3695700"/>
          <p14:tracePt t="48191" x="4492625" y="3679825"/>
          <p14:tracePt t="48207" x="4492625" y="3670300"/>
          <p14:tracePt t="48224" x="4492625" y="3654425"/>
          <p14:tracePt t="48241" x="4492625" y="3629025"/>
          <p14:tracePt t="48258" x="4483100" y="3609975"/>
          <p14:tracePt t="48274" x="4473575" y="3597275"/>
          <p14:tracePt t="48290" x="4460875" y="3584575"/>
          <p14:tracePt t="48307" x="4445000" y="3575050"/>
          <p14:tracePt t="48324" x="4432300" y="3559175"/>
          <p14:tracePt t="48340" x="4413250" y="3543300"/>
          <p14:tracePt t="48357" x="4381500" y="3530600"/>
          <p14:tracePt t="48374" x="4359275" y="3517900"/>
          <p14:tracePt t="48391" x="4318000" y="3495675"/>
          <p14:tracePt t="48407" x="4292600" y="3482975"/>
          <p14:tracePt t="48429" x="4251325" y="3463925"/>
          <p14:tracePt t="48441" x="4225925" y="3454400"/>
          <p14:tracePt t="48457" x="4187825" y="3435350"/>
          <p14:tracePt t="48473" x="4143375" y="3422650"/>
          <p14:tracePt t="48490" x="4102100" y="3403600"/>
          <p14:tracePt t="48508" x="4070350" y="3390900"/>
          <p14:tracePt t="48524" x="4054475" y="3390900"/>
          <p14:tracePt t="48541" x="4025900" y="3381375"/>
          <p14:tracePt t="48557" x="4003675" y="3375025"/>
          <p14:tracePt t="48573" x="3981450" y="3368675"/>
          <p14:tracePt t="48591" x="3902075" y="3362325"/>
          <p14:tracePt t="48607" x="3857625" y="3362325"/>
          <p14:tracePt t="48624" x="3816350" y="3362325"/>
          <p14:tracePt t="48640" x="3759200" y="3371850"/>
          <p14:tracePt t="48657" x="3733800" y="3390900"/>
          <p14:tracePt t="48673" x="3705225" y="3400425"/>
          <p14:tracePt t="48691" x="3683000" y="3416300"/>
          <p14:tracePt t="48707" x="3660775" y="3429000"/>
          <p14:tracePt t="48724" x="3644900" y="3448050"/>
          <p14:tracePt t="48741" x="3635375" y="3457575"/>
          <p14:tracePt t="48757" x="3629025" y="3467100"/>
          <p14:tracePt t="48773" x="3629025" y="3479800"/>
          <p14:tracePt t="48791" x="3629025" y="3498850"/>
          <p14:tracePt t="48807" x="3629025" y="3508375"/>
          <p14:tracePt t="48825" x="3629025" y="3524250"/>
          <p14:tracePt t="48881" x="3629025" y="3527425"/>
          <p14:tracePt t="48904" x="3632200" y="3527425"/>
          <p14:tracePt t="48918" x="3638550" y="3527425"/>
          <p14:tracePt t="48946" x="3641725" y="3527425"/>
          <p14:tracePt t="48968" x="3648075" y="3527425"/>
          <p14:tracePt t="48996" x="3651250" y="3527425"/>
          <p14:tracePt t="51663" x="3683000" y="3527425"/>
          <p14:tracePt t="51669" x="3749675" y="3527425"/>
          <p14:tracePt t="51675" x="3841750" y="3527425"/>
          <p14:tracePt t="51694" x="4035425" y="3527425"/>
          <p14:tracePt t="51711" x="4308475" y="3527425"/>
          <p14:tracePt t="51728" x="4489450" y="3527425"/>
          <p14:tracePt t="51747" x="4718050" y="3527425"/>
          <p14:tracePt t="51774" x="4927600" y="3546475"/>
          <p14:tracePt t="51807" x="5200650" y="3584575"/>
          <p14:tracePt t="51824" x="5302250" y="3616325"/>
          <p14:tracePt t="51840" x="5340350" y="3622675"/>
          <p14:tracePt t="51857" x="5378450" y="3622675"/>
          <p14:tracePt t="51874" x="5397500" y="3622675"/>
          <p14:tracePt t="51890" x="5407025" y="3622675"/>
          <p14:tracePt t="51906" x="5419725" y="3622675"/>
          <p14:tracePt t="51997" x="5422900" y="3622675"/>
          <p14:tracePt t="52004" x="5429250" y="3622675"/>
          <p14:tracePt t="52009" x="5432425" y="3622675"/>
          <p14:tracePt t="52024" x="5441950" y="3622675"/>
          <p14:tracePt t="52040" x="5451475" y="3622675"/>
          <p14:tracePt t="52057" x="5473700" y="3622675"/>
          <p14:tracePt t="52074" x="5489575" y="3622675"/>
          <p14:tracePt t="52090" x="5502275" y="3622675"/>
          <p14:tracePt t="52107" x="5524500" y="3622675"/>
          <p14:tracePt t="52124" x="5549900" y="3622675"/>
          <p14:tracePt t="52140" x="5581650" y="3622675"/>
          <p14:tracePt t="52157" x="5597525" y="3622675"/>
          <p14:tracePt t="52173" x="5610225" y="3622675"/>
          <p14:tracePt t="52190" x="5626100" y="3622675"/>
          <p14:tracePt t="52206" x="5632450" y="3622675"/>
          <p14:tracePt t="52246" x="5632450" y="3619500"/>
          <p14:tracePt t="52266" x="5632450" y="3616325"/>
          <p14:tracePt t="52288" x="5632450" y="3603625"/>
          <p14:tracePt t="54013" x="5673725" y="3603625"/>
          <p14:tracePt t="54020" x="5730875" y="3603625"/>
          <p14:tracePt t="54027" x="5800725" y="3603625"/>
          <p14:tracePt t="54043" x="5927725" y="3603625"/>
          <p14:tracePt t="54061" x="6054725" y="3587750"/>
          <p14:tracePt t="54081" x="6254750" y="3562350"/>
          <p14:tracePt t="54106" x="6445250" y="3536950"/>
          <p14:tracePt t="54140" x="6642100" y="3505200"/>
          <p14:tracePt t="54157" x="6702425" y="3505200"/>
          <p14:tracePt t="54173" x="6765925" y="3492500"/>
          <p14:tracePt t="54191" x="6835775" y="3486150"/>
          <p14:tracePt t="54206" x="6864350" y="3486150"/>
          <p14:tracePt t="54223" x="6892925" y="3486150"/>
          <p14:tracePt t="54240" x="6921500" y="3486150"/>
          <p14:tracePt t="54257" x="6937375" y="3486150"/>
          <p14:tracePt t="54273" x="6956425" y="3486150"/>
          <p14:tracePt t="54290" x="6997700" y="3486150"/>
          <p14:tracePt t="54306" x="7019925" y="3486150"/>
          <p14:tracePt t="54323" x="7048500" y="3486150"/>
          <p14:tracePt t="54340" x="7083425" y="3486150"/>
          <p14:tracePt t="54357" x="7112000" y="3486150"/>
          <p14:tracePt t="54373" x="7121525" y="3486150"/>
          <p14:tracePt t="54390" x="7134225" y="3486150"/>
          <p14:tracePt t="54407" x="7146925" y="3486150"/>
          <p14:tracePt t="54423" x="7159625" y="3486150"/>
          <p14:tracePt t="54440" x="7175500" y="3486150"/>
          <p14:tracePt t="54456" x="7185025" y="3486150"/>
          <p14:tracePt t="54473" x="7194550" y="3486150"/>
          <p14:tracePt t="54490" x="7213600" y="3486150"/>
          <p14:tracePt t="54506" x="7223125" y="3486150"/>
          <p14:tracePt t="54523" x="7229475" y="3486150"/>
          <p14:tracePt t="54543" x="7245350" y="3492500"/>
          <p14:tracePt t="54557" x="7261225" y="3498850"/>
          <p14:tracePt t="54573" x="7270750" y="3498850"/>
          <p14:tracePt t="54590" x="7283450" y="3498850"/>
          <p14:tracePt t="56614" x="7204075" y="3457575"/>
          <p14:tracePt t="56621" x="7048500" y="3371850"/>
          <p14:tracePt t="56628" x="6880225" y="3311525"/>
          <p14:tracePt t="56644" x="6569075" y="3206750"/>
          <p14:tracePt t="56664" x="5949950" y="2997200"/>
          <p14:tracePt t="56690" x="5172075" y="2825750"/>
          <p14:tracePt t="56724" x="3740150" y="2711450"/>
          <p14:tracePt t="56741" x="2943225" y="2695575"/>
          <p14:tracePt t="56758" x="2441575" y="2720975"/>
          <p14:tracePt t="56775" x="2006600" y="2759075"/>
          <p14:tracePt t="56791" x="1555750" y="2800350"/>
          <p14:tracePt t="56808" x="1314450" y="2828925"/>
          <p14:tracePt t="56824" x="1127125" y="2867025"/>
          <p14:tracePt t="56840" x="955675" y="2895600"/>
          <p14:tracePt t="56857" x="752475" y="2955925"/>
          <p14:tracePt t="56873" x="641350" y="2990850"/>
          <p14:tracePt t="56890" x="501650" y="3057525"/>
          <p14:tracePt t="56906" x="409575" y="3105150"/>
          <p14:tracePt t="56923" x="342900" y="3143250"/>
          <p14:tracePt t="56940" x="276225" y="3190875"/>
          <p14:tracePt t="56956" x="244475" y="3209925"/>
          <p14:tracePt t="56973" x="212725" y="3222625"/>
          <p14:tracePt t="56990" x="187325" y="3238500"/>
          <p14:tracePt t="57006" x="177800" y="3248025"/>
          <p14:tracePt t="57023" x="161925" y="3257550"/>
          <p14:tracePt t="57040" x="146050" y="3273425"/>
          <p14:tracePt t="57056" x="136525" y="3289300"/>
          <p14:tracePt t="57074" x="127000" y="3298825"/>
          <p14:tracePt t="57091" x="114300" y="3317875"/>
          <p14:tracePt t="57107" x="114300" y="3346450"/>
          <p14:tracePt t="57124" x="114300" y="3368675"/>
          <p14:tracePt t="57141" x="123825" y="3409950"/>
          <p14:tracePt t="57156" x="136525" y="3435350"/>
          <p14:tracePt t="57173" x="149225" y="3463925"/>
          <p14:tracePt t="57190" x="165100" y="3498850"/>
          <p14:tracePt t="57207" x="196850" y="3530600"/>
          <p14:tracePt t="57223" x="222250" y="3562350"/>
          <p14:tracePt t="57240" x="276225" y="3616325"/>
          <p14:tracePt t="57256" x="327025" y="3667125"/>
          <p14:tracePt t="57273" x="358775" y="3698875"/>
          <p14:tracePt t="57290" x="409575" y="3743325"/>
          <p14:tracePt t="57307" x="425450" y="3759200"/>
          <p14:tracePt t="57323" x="438150" y="3775075"/>
          <p14:tracePt t="57340" x="457200" y="3790950"/>
          <p14:tracePt t="57356" x="469900" y="3800475"/>
          <p14:tracePt t="57372" x="469900" y="3810000"/>
          <p14:tracePt t="57390" x="479425" y="3832225"/>
          <p14:tracePt t="57407" x="482600" y="3841750"/>
          <p14:tracePt t="57423" x="482600" y="3844925"/>
          <p14:tracePt t="57511" x="488950" y="3844925"/>
          <p14:tracePt t="58794" x="498475" y="3863975"/>
          <p14:tracePt t="58801" x="514350" y="3889375"/>
          <p14:tracePt t="58808" x="527050" y="3917950"/>
          <p14:tracePt t="58826" x="561975" y="3965575"/>
          <p14:tracePt t="58843" x="581025" y="4016375"/>
          <p14:tracePt t="58860" x="593725" y="4054475"/>
          <p14:tracePt t="58879" x="615950" y="4089400"/>
          <p14:tracePt t="58906" x="635000" y="4133850"/>
          <p14:tracePt t="58939" x="695325" y="4200525"/>
          <p14:tracePt t="58956" x="720725" y="4232275"/>
          <p14:tracePt t="58973" x="758825" y="4270375"/>
          <p14:tracePt t="58989" x="777875" y="4292600"/>
          <p14:tracePt t="59006" x="787400" y="4302125"/>
          <p14:tracePt t="59023" x="819150" y="4318000"/>
          <p14:tracePt t="59040" x="835025" y="4330700"/>
          <p14:tracePt t="59058" x="869950" y="4352925"/>
          <p14:tracePt t="59073" x="889000" y="4362450"/>
          <p14:tracePt t="59090" x="898525" y="4371975"/>
          <p14:tracePt t="59107" x="917575" y="4394200"/>
          <p14:tracePt t="59123" x="927100" y="4403725"/>
          <p14:tracePt t="59140" x="936625" y="4410075"/>
          <p14:tracePt t="59157" x="965200" y="4410075"/>
          <p14:tracePt t="59173" x="987425" y="4413250"/>
          <p14:tracePt t="59190" x="1041400" y="4422775"/>
          <p14:tracePt t="59206" x="1130300" y="4441825"/>
          <p14:tracePt t="59222" x="1212850" y="4441825"/>
          <p14:tracePt t="59239" x="1276350" y="4457700"/>
          <p14:tracePt t="59256" x="1362075" y="4464050"/>
          <p14:tracePt t="59272" x="1425575" y="4470400"/>
          <p14:tracePt t="59289" x="1485900" y="4476750"/>
          <p14:tracePt t="59306" x="1558925" y="4495800"/>
          <p14:tracePt t="59322" x="1612900" y="4502150"/>
          <p14:tracePt t="59339" x="1666875" y="4524375"/>
          <p14:tracePt t="59356" x="1752600" y="4530725"/>
          <p14:tracePt t="59372" x="1812925" y="4537075"/>
          <p14:tracePt t="59389" x="1866900" y="4537075"/>
          <p14:tracePt t="59406" x="1920875" y="4537075"/>
          <p14:tracePt t="59423" x="1943100" y="4537075"/>
          <p14:tracePt t="59440" x="1958975" y="4537075"/>
          <p14:tracePt t="59456" x="1978025" y="4537075"/>
          <p14:tracePt t="59472" x="1987550" y="4537075"/>
          <p14:tracePt t="59489" x="1997075" y="4537075"/>
          <p14:tracePt t="59506" x="2019300" y="4537075"/>
          <p14:tracePt t="59523" x="2022475" y="4521200"/>
          <p14:tracePt t="59539" x="2022475" y="4511675"/>
          <p14:tracePt t="59556" x="2022475" y="4489450"/>
          <p14:tracePt t="59573" x="2022475" y="4460875"/>
          <p14:tracePt t="59590" x="2022475" y="4445000"/>
          <p14:tracePt t="59606" x="2009775" y="4425950"/>
          <p14:tracePt t="59622" x="2000250" y="4400550"/>
          <p14:tracePt t="59640" x="1984375" y="4391025"/>
          <p14:tracePt t="59642" x="1971675" y="4384675"/>
          <p14:tracePt t="59656" x="1939925" y="4375150"/>
          <p14:tracePt t="59677" x="1876425" y="4333875"/>
          <p14:tracePt t="59690" x="1857375" y="4327525"/>
          <p14:tracePt t="59706" x="1790700" y="4289425"/>
          <p14:tracePt t="59723" x="1743075" y="4260850"/>
          <p14:tracePt t="59740" x="1704975" y="4241800"/>
          <p14:tracePt t="59756" x="1638300" y="4197350"/>
          <p14:tracePt t="59773" x="1593850" y="4168775"/>
          <p14:tracePt t="59790" x="1536700" y="4140200"/>
          <p14:tracePt t="59806" x="1473200" y="4121150"/>
          <p14:tracePt t="59823" x="1435100" y="4108450"/>
          <p14:tracePt t="59840" x="1390650" y="4108450"/>
          <p14:tracePt t="59856" x="1336675" y="4108450"/>
          <p14:tracePt t="59873" x="1292225" y="4108450"/>
          <p14:tracePt t="59890" x="1228725" y="4108450"/>
          <p14:tracePt t="59906" x="1200150" y="4108450"/>
          <p14:tracePt t="59923" x="1165225" y="4108450"/>
          <p14:tracePt t="59939" x="1143000" y="4111625"/>
          <p14:tracePt t="59956" x="1098550" y="4124325"/>
          <p14:tracePt t="59973" x="1069975" y="4137025"/>
          <p14:tracePt t="59990" x="1019175" y="4149725"/>
          <p14:tracePt t="60006" x="981075" y="4168775"/>
          <p14:tracePt t="60023" x="952500" y="4178300"/>
          <p14:tracePt t="60040" x="901700" y="4197350"/>
          <p14:tracePt t="60056" x="863600" y="4210050"/>
          <p14:tracePt t="60073" x="831850" y="4229100"/>
          <p14:tracePt t="60089" x="803275" y="4241800"/>
          <p14:tracePt t="60106" x="768350" y="4257675"/>
          <p14:tracePt t="60123" x="736600" y="4270375"/>
          <p14:tracePt t="60140" x="714375" y="4292600"/>
          <p14:tracePt t="60156" x="704850" y="4302125"/>
          <p14:tracePt t="60173" x="688975" y="4311650"/>
          <p14:tracePt t="60190" x="673100" y="4333875"/>
          <p14:tracePt t="60206" x="663575" y="4343400"/>
          <p14:tracePt t="60223" x="660400" y="4352925"/>
          <p14:tracePt t="60240" x="660400" y="4362450"/>
          <p14:tracePt t="60273" x="660400" y="4365625"/>
          <p14:tracePt t="60290" x="660400" y="4371975"/>
          <p14:tracePt t="60310" x="660400" y="4381500"/>
          <p14:tracePt t="60323" x="660400" y="4387850"/>
          <p14:tracePt t="60339" x="660400" y="4397375"/>
          <p14:tracePt t="60356" x="660400" y="4400550"/>
          <p14:tracePt t="60373" x="660400" y="4413250"/>
          <p14:tracePt t="60389" x="676275" y="4432300"/>
          <p14:tracePt t="60406" x="708025" y="4445000"/>
          <p14:tracePt t="60423" x="736600" y="4457700"/>
          <p14:tracePt t="60440" x="803275" y="4476750"/>
          <p14:tracePt t="60456" x="838200" y="4483100"/>
          <p14:tracePt t="60473" x="876300" y="4495800"/>
          <p14:tracePt t="60489" x="933450" y="4508500"/>
          <p14:tracePt t="60506" x="971550" y="4514850"/>
          <p14:tracePt t="60523" x="1012825" y="4514850"/>
          <p14:tracePt t="60539" x="1082675" y="4521200"/>
          <p14:tracePt t="60556" x="1136650" y="4521200"/>
          <p14:tracePt t="60573" x="1177925" y="4521200"/>
          <p14:tracePt t="60589" x="1241425" y="4521200"/>
          <p14:tracePt t="60606" x="1270000" y="4521200"/>
          <p14:tracePt t="60623" x="1292225" y="4527550"/>
          <p14:tracePt t="60639" x="1333500" y="4530725"/>
          <p14:tracePt t="60656" x="1371600" y="4537075"/>
          <p14:tracePt t="60673" x="1416050" y="4543425"/>
          <p14:tracePt t="60675" x="1435100" y="4556125"/>
          <p14:tracePt t="60689" x="1479550" y="4556125"/>
          <p14:tracePt t="60710" x="1543050" y="4556125"/>
          <p14:tracePt t="60722" x="1552575" y="4556125"/>
          <p14:tracePt t="60739" x="1593850" y="4556125"/>
          <p14:tracePt t="60756" x="1616075" y="4556125"/>
          <p14:tracePt t="60773" x="1644650" y="4556125"/>
          <p14:tracePt t="60789" x="1676400" y="4556125"/>
          <p14:tracePt t="60806" x="1720850" y="4556125"/>
          <p14:tracePt t="60823" x="1781175" y="4556125"/>
          <p14:tracePt t="60839" x="1860550" y="4556125"/>
          <p14:tracePt t="60856" x="1901825" y="4556125"/>
          <p14:tracePt t="60873" x="1939925" y="4556125"/>
          <p14:tracePt t="60891" x="1993900" y="4556125"/>
          <p14:tracePt t="60906" x="2032000" y="4556125"/>
          <p14:tracePt t="60924" x="2092325" y="4556125"/>
          <p14:tracePt t="60940" x="2124075" y="4556125"/>
          <p14:tracePt t="60956" x="2152650" y="4556125"/>
          <p14:tracePt t="60973" x="2178050" y="4556125"/>
          <p14:tracePt t="60990" x="2193925" y="4549775"/>
          <p14:tracePt t="61006" x="2203450" y="4549775"/>
          <p14:tracePt t="61023" x="2219325" y="4533900"/>
          <p14:tracePt t="61039" x="2228850" y="4530725"/>
          <p14:tracePt t="61056" x="2244725" y="4524375"/>
          <p14:tracePt t="61073" x="2254250" y="4524375"/>
          <p14:tracePt t="61089" x="2254250" y="4514850"/>
          <p14:tracePt t="61106" x="2260600" y="4508500"/>
          <p14:tracePt t="61123" x="2263775" y="4489450"/>
          <p14:tracePt t="61139" x="2263775" y="4479925"/>
          <p14:tracePt t="61156" x="2270125" y="4470400"/>
          <p14:tracePt t="61173" x="2279650" y="4448175"/>
          <p14:tracePt t="61189" x="2279650" y="4438650"/>
          <p14:tracePt t="61206" x="2279650" y="4435475"/>
          <p14:tracePt t="61223" x="2279650" y="4429125"/>
          <p14:tracePt t="61239" x="2279650" y="4419600"/>
          <p14:tracePt t="61256" x="2289175" y="4410075"/>
          <p14:tracePt t="61273" x="2289175" y="4387850"/>
          <p14:tracePt t="61289" x="2289175" y="4378325"/>
          <p14:tracePt t="61322" x="2289175" y="4375150"/>
          <p14:tracePt t="61359" x="2289175" y="4368800"/>
          <p14:tracePt t="61373" x="2289175" y="4365625"/>
          <p14:tracePt t="61387" x="2289175" y="4359275"/>
          <p14:tracePt t="61416" x="2289175" y="4349750"/>
          <p14:tracePt t="62421" x="2308225" y="4349750"/>
          <p14:tracePt t="62427" x="2327275" y="4349750"/>
          <p14:tracePt t="62440" x="2362200" y="4349750"/>
          <p14:tracePt t="62456" x="2447925" y="4352925"/>
          <p14:tracePt t="62473" x="2508250" y="4359275"/>
          <p14:tracePt t="62489" x="2562225" y="4365625"/>
          <p14:tracePt t="62506" x="2641600" y="4371975"/>
          <p14:tracePt t="62539" x="2787650" y="4387850"/>
          <p14:tracePt t="62572" x="2968625" y="4394200"/>
          <p14:tracePt t="62589" x="3013075" y="4394200"/>
          <p14:tracePt t="62606" x="3073400" y="4394200"/>
          <p14:tracePt t="62622" x="3101975" y="4394200"/>
          <p14:tracePt t="62639" x="3124200" y="4394200"/>
          <p14:tracePt t="62656" x="3171825" y="4394200"/>
          <p14:tracePt t="62673" x="3203575" y="4394200"/>
          <p14:tracePt t="62689" x="3238500" y="4394200"/>
          <p14:tracePt t="62706" x="3279775" y="4394200"/>
          <p14:tracePt t="62723" x="3302000" y="4394200"/>
          <p14:tracePt t="62739" x="3317875" y="4394200"/>
          <p14:tracePt t="62760" x="3336925" y="4394200"/>
          <p14:tracePt t="62772" x="3346450" y="4394200"/>
          <p14:tracePt t="62789" x="3355975" y="4394200"/>
          <p14:tracePt t="62806" x="3371850" y="4394200"/>
          <p14:tracePt t="62822" x="3397250" y="4394200"/>
          <p14:tracePt t="62840" x="3413125" y="4394200"/>
          <p14:tracePt t="62857" x="3435350" y="4394200"/>
          <p14:tracePt t="62872" x="3444875" y="4384675"/>
          <p14:tracePt t="62890" x="3457575" y="4384675"/>
          <p14:tracePt t="62905" x="3467100" y="4384675"/>
          <p14:tracePt t="62922" x="3482975" y="4384675"/>
          <p14:tracePt t="62940" x="3498850" y="4384675"/>
          <p14:tracePt t="62956" x="3508375" y="4384675"/>
          <p14:tracePt t="62973" x="3517900" y="4384675"/>
          <p14:tracePt t="62990" x="3524250" y="4384675"/>
          <p14:tracePt t="63090" x="3533775" y="4384675"/>
          <p14:tracePt t="64744" x="3552825" y="4384675"/>
          <p14:tracePt t="64751" x="3568700" y="4384675"/>
          <p14:tracePt t="64757" x="3603625" y="4378325"/>
          <p14:tracePt t="64773" x="3651250" y="4371975"/>
          <p14:tracePt t="64793" x="3736975" y="4362450"/>
          <p14:tracePt t="64806" x="3762375" y="4362450"/>
          <p14:tracePt t="64839" x="3870325" y="4362450"/>
          <p14:tracePt t="64873" x="3962400" y="4362450"/>
          <p14:tracePt t="64889" x="4006850" y="4362450"/>
          <p14:tracePt t="64905" x="4048125" y="4362450"/>
          <p14:tracePt t="64922" x="4117975" y="4362450"/>
          <p14:tracePt t="64939" x="4162425" y="4365625"/>
          <p14:tracePt t="64955" x="4216400" y="4365625"/>
          <p14:tracePt t="64972" x="4286250" y="4371975"/>
          <p14:tracePt t="64989" x="4330700" y="4378325"/>
          <p14:tracePt t="65006" x="4403725" y="4384675"/>
          <p14:tracePt t="65022" x="4454525" y="4384675"/>
          <p14:tracePt t="65039" x="4492625" y="4384675"/>
          <p14:tracePt t="65056" x="4587875" y="4394200"/>
          <p14:tracePt t="65072" x="4648200" y="4394200"/>
          <p14:tracePt t="65089" x="4692650" y="4394200"/>
          <p14:tracePt t="65106" x="4752975" y="4400550"/>
          <p14:tracePt t="65122" x="4784725" y="4400550"/>
          <p14:tracePt t="65139" x="4806950" y="4400550"/>
          <p14:tracePt t="65155" x="4838700" y="4400550"/>
          <p14:tracePt t="65172" x="4848225" y="4400550"/>
          <p14:tracePt t="65189" x="4857750" y="4400550"/>
          <p14:tracePt t="65206" x="4879975" y="4400550"/>
          <p14:tracePt t="65222" x="4889500" y="4400550"/>
          <p14:tracePt t="65239" x="4899025" y="4400550"/>
          <p14:tracePt t="65256" x="4902200" y="4400550"/>
          <p14:tracePt t="65272" x="4911725" y="4400550"/>
          <p14:tracePt t="65289" x="4924425" y="4400550"/>
          <p14:tracePt t="65305" x="4933950" y="4400550"/>
          <p14:tracePt t="65322" x="4937125" y="4400550"/>
          <p14:tracePt t="65339" x="4946650" y="4400550"/>
          <p14:tracePt t="65372" x="4953000" y="4400550"/>
          <p14:tracePt t="65449" x="4956175" y="4400550"/>
          <p14:tracePt t="65463" x="4962525" y="4400550"/>
          <p14:tracePt t="65485" x="4972050" y="4400550"/>
          <p14:tracePt t="65499" x="4978400" y="4400550"/>
          <p14:tracePt t="68228" x="4927600" y="4406900"/>
          <p14:tracePt t="68236" x="4845050" y="4413250"/>
          <p14:tracePt t="68243" x="4752975" y="4422775"/>
          <p14:tracePt t="68260" x="4533900" y="4451350"/>
          <p14:tracePt t="68276" x="4337050" y="4518025"/>
          <p14:tracePt t="68296" x="4000500" y="4667250"/>
          <p14:tracePt t="68326" x="3584575" y="4870450"/>
          <p14:tracePt t="68356" x="3117850" y="5118100"/>
          <p14:tracePt t="68373" x="2927350" y="5213350"/>
          <p14:tracePt t="68389" x="2778125" y="5295900"/>
          <p14:tracePt t="68405" x="2571750" y="5407025"/>
          <p14:tracePt t="68422" x="2457450" y="5467350"/>
          <p14:tracePt t="68439" x="2368550" y="5508625"/>
          <p14:tracePt t="68455" x="2251075" y="5562600"/>
          <p14:tracePt t="68472" x="2187575" y="5581650"/>
          <p14:tracePt t="68489" x="2120900" y="5597525"/>
          <p14:tracePt t="68505" x="2038350" y="5626100"/>
          <p14:tracePt t="68522" x="1993900" y="5638800"/>
          <p14:tracePt t="68538" x="1955800" y="5651500"/>
          <p14:tracePt t="68555" x="1892300" y="5657850"/>
          <p14:tracePt t="68572" x="1847850" y="5657850"/>
          <p14:tracePt t="68588" x="1803400" y="5664200"/>
          <p14:tracePt t="68605" x="1755775" y="5664200"/>
          <p14:tracePt t="68622" x="1720850" y="5664200"/>
          <p14:tracePt t="68639" x="1698625" y="5664200"/>
          <p14:tracePt t="68655" x="1657350" y="5654675"/>
          <p14:tracePt t="68672" x="1625600" y="5641975"/>
          <p14:tracePt t="68689" x="1603375" y="5629275"/>
          <p14:tracePt t="68706" x="1549400" y="5597525"/>
          <p14:tracePt t="68722" x="1517650" y="5572125"/>
          <p14:tracePt t="68738" x="1489075" y="5553075"/>
          <p14:tracePt t="68755" x="1450975" y="5530850"/>
          <p14:tracePt t="68772" x="1422400" y="5518150"/>
          <p14:tracePt t="68788" x="1397000" y="5505450"/>
          <p14:tracePt t="68790" x="1381125" y="5499100"/>
          <p14:tracePt t="68805" x="1355725" y="5483225"/>
          <p14:tracePt t="68822" x="1339850" y="5476875"/>
          <p14:tracePt t="68838" x="1317625" y="5476875"/>
          <p14:tracePt t="68855" x="1298575" y="5467350"/>
          <p14:tracePt t="68872" x="1289050" y="5461000"/>
          <p14:tracePt t="68888" x="1273175" y="5457825"/>
          <p14:tracePt t="68905" x="1247775" y="5451475"/>
          <p14:tracePt t="68922" x="1231900" y="5451475"/>
          <p14:tracePt t="68939" x="1203325" y="5451475"/>
          <p14:tracePt t="68955" x="1193800" y="5451475"/>
          <p14:tracePt t="68972" x="1184275" y="5445125"/>
          <p14:tracePt t="68989" x="1165225" y="5445125"/>
          <p14:tracePt t="69005" x="1155700" y="5445125"/>
          <p14:tracePt t="69021" x="1146175" y="5441950"/>
          <p14:tracePt t="69039" x="1130300" y="5432425"/>
          <p14:tracePt t="69055" x="1114425" y="5426075"/>
          <p14:tracePt t="69072" x="1104900" y="5426075"/>
          <p14:tracePt t="69089" x="1089025" y="5419725"/>
          <p14:tracePt t="69105" x="1079500" y="5416550"/>
          <p14:tracePt t="69122" x="1063625" y="5416550"/>
          <p14:tracePt t="69139" x="1050925" y="5407025"/>
          <p14:tracePt t="69155" x="1044575" y="5397500"/>
          <p14:tracePt t="69172" x="1041400" y="5391150"/>
          <p14:tracePt t="69189" x="1019175" y="5368925"/>
          <p14:tracePt t="69205" x="1016000" y="5365750"/>
          <p14:tracePt t="69222" x="1006475" y="5356225"/>
          <p14:tracePt t="69238" x="993775" y="5346700"/>
          <p14:tracePt t="69255" x="984250" y="5340350"/>
          <p14:tracePt t="69272" x="981075" y="5324475"/>
          <p14:tracePt t="69289" x="958850" y="5321300"/>
          <p14:tracePt t="69305" x="949325" y="5314950"/>
          <p14:tracePt t="69322" x="939800" y="5314950"/>
          <p14:tracePt t="69342" x="930275" y="5311775"/>
          <p14:tracePt t="69447" x="933450" y="5311775"/>
          <p14:tracePt t="69454" x="936625" y="5311775"/>
          <p14:tracePt t="69472" x="946150" y="5311775"/>
          <p14:tracePt t="69489" x="981075" y="5311775"/>
          <p14:tracePt t="69505" x="1009650" y="5311775"/>
          <p14:tracePt t="69522" x="1054100" y="5311775"/>
          <p14:tracePt t="69538" x="1117600" y="5311775"/>
          <p14:tracePt t="69555" x="1152525" y="5311775"/>
          <p14:tracePt t="69573" x="1196975" y="5311775"/>
          <p14:tracePt t="69589" x="1244600" y="5311775"/>
          <p14:tracePt t="69605" x="1289050" y="5311775"/>
          <p14:tracePt t="69622" x="1323975" y="5311775"/>
          <p14:tracePt t="69638" x="1403350" y="5311775"/>
          <p14:tracePt t="69655" x="1447800" y="5311775"/>
          <p14:tracePt t="69672" x="1492250" y="5311775"/>
          <p14:tracePt t="69688" x="1539875" y="5311775"/>
          <p14:tracePt t="69705" x="1558925" y="5311775"/>
          <p14:tracePt t="69722" x="1584325" y="5305425"/>
          <p14:tracePt t="69738" x="1644650" y="5299075"/>
          <p14:tracePt t="69755" x="1689100" y="5292725"/>
          <p14:tracePt t="69772" x="1752600" y="5286375"/>
          <p14:tracePt t="69788" x="1816100" y="5257800"/>
          <p14:tracePt t="69805" x="1860550" y="5251450"/>
          <p14:tracePt t="69822" x="1898650" y="5251450"/>
          <p14:tracePt t="69824" x="1917700" y="5245100"/>
          <p14:tracePt t="69839" x="1946275" y="5245100"/>
          <p14:tracePt t="69855" x="1981200" y="5238750"/>
          <p14:tracePt t="69872" x="2044700" y="5232400"/>
          <p14:tracePt t="69889" x="2073275" y="5232400"/>
          <p14:tracePt t="69905" x="2111375" y="5232400"/>
          <p14:tracePt t="69922" x="2143125" y="5232400"/>
          <p14:tracePt t="69939" x="2174875" y="5232400"/>
          <p14:tracePt t="69955" x="2184400" y="5232400"/>
          <p14:tracePt t="69972" x="2197100" y="5232400"/>
          <p14:tracePt t="69988" x="2212975" y="5232400"/>
          <p14:tracePt t="70005" x="2219325" y="5232400"/>
          <p14:tracePt t="70195" x="2216150" y="5232400"/>
          <p14:tracePt t="70202" x="2212975" y="5232400"/>
          <p14:tracePt t="70208" x="2200275" y="5222875"/>
          <p14:tracePt t="70222" x="2190750" y="5216525"/>
          <p14:tracePt t="70239" x="2168525" y="5207000"/>
          <p14:tracePt t="70255" x="2130425" y="5194300"/>
          <p14:tracePt t="70272" x="2066925" y="5175250"/>
          <p14:tracePt t="70288" x="2012950" y="5156200"/>
          <p14:tracePt t="70305" x="1958975" y="5143500"/>
          <p14:tracePt t="70322" x="1860550" y="5133975"/>
          <p14:tracePt t="70338" x="1803400" y="5133975"/>
          <p14:tracePt t="70355" x="1743075" y="5133975"/>
          <p14:tracePt t="70372" x="1679575" y="5133975"/>
          <p14:tracePt t="70388" x="1635125" y="5133975"/>
          <p14:tracePt t="70405" x="1590675" y="5133975"/>
          <p14:tracePt t="70421" x="1530350" y="5133975"/>
          <p14:tracePt t="70438" x="1485900" y="5133975"/>
          <p14:tracePt t="70455" x="1463675" y="5133975"/>
          <p14:tracePt t="70471" x="1422400" y="5133975"/>
          <p14:tracePt t="70488" x="1400175" y="5137150"/>
          <p14:tracePt t="70505" x="1371600" y="5143500"/>
          <p14:tracePt t="70522" x="1349375" y="5153025"/>
          <p14:tracePt t="70538" x="1333500" y="5165725"/>
          <p14:tracePt t="70555" x="1304925" y="5172075"/>
          <p14:tracePt t="70572" x="1263650" y="5172075"/>
          <p14:tracePt t="70588" x="1235075" y="5172075"/>
          <p14:tracePt t="70605" x="1190625" y="5172075"/>
          <p14:tracePt t="70622" x="1143000" y="5172075"/>
          <p14:tracePt t="70638" x="1120775" y="5178425"/>
          <p14:tracePt t="70655" x="1098550" y="5181600"/>
          <p14:tracePt t="70672" x="1057275" y="5181600"/>
          <p14:tracePt t="70688" x="1041400" y="5187950"/>
          <p14:tracePt t="70705" x="1025525" y="5187950"/>
          <p14:tracePt t="70722" x="1009650" y="5187950"/>
          <p14:tracePt t="70738" x="1000125" y="5187950"/>
          <p14:tracePt t="70755" x="990600" y="5187950"/>
          <p14:tracePt t="70772" x="971550" y="5187950"/>
          <p14:tracePt t="70788" x="962025" y="5187950"/>
          <p14:tracePt t="70805" x="952500" y="5187950"/>
          <p14:tracePt t="70821" x="936625" y="5187950"/>
          <p14:tracePt t="70838" x="920750" y="5187950"/>
          <p14:tracePt t="70872" x="917575" y="5187950"/>
          <p14:tracePt t="71591" x="946150" y="5200650"/>
          <p14:tracePt t="71598" x="993775" y="5216525"/>
          <p14:tracePt t="71608" x="1031875" y="5226050"/>
          <p14:tracePt t="71626" x="1155700" y="5248275"/>
          <p14:tracePt t="71642" x="1231900" y="5270500"/>
          <p14:tracePt t="71658" x="1314450" y="5286375"/>
          <p14:tracePt t="71679" x="1470025" y="5311775"/>
          <p14:tracePt t="71704" x="1647825" y="5327650"/>
          <p14:tracePt t="71739" x="1781175" y="5340350"/>
          <p14:tracePt t="71754" x="1825625" y="5340350"/>
          <p14:tracePt t="71772" x="1860550" y="5340350"/>
          <p14:tracePt t="71789" x="1924050" y="5340350"/>
          <p14:tracePt t="71805" x="1968500" y="5340350"/>
          <p14:tracePt t="71822" x="1997075" y="5340350"/>
          <p14:tracePt t="71839" x="2044700" y="5340350"/>
          <p14:tracePt t="71854" x="2079625" y="5340350"/>
          <p14:tracePt t="71872" x="2111375" y="5340350"/>
          <p14:tracePt t="71889" x="2159000" y="5340350"/>
          <p14:tracePt t="71904" x="2200275" y="5340350"/>
          <p14:tracePt t="71922" x="2238375" y="5340350"/>
          <p14:tracePt t="71939" x="2301875" y="5340350"/>
          <p14:tracePt t="71955" x="2343150" y="5340350"/>
          <p14:tracePt t="71972" x="2387600" y="5340350"/>
          <p14:tracePt t="71989" x="2451100" y="5340350"/>
          <p14:tracePt t="72005" x="2473325" y="5340350"/>
          <p14:tracePt t="72022" x="2501900" y="5340350"/>
          <p14:tracePt t="72038" x="2533650" y="5340350"/>
          <p14:tracePt t="72054" x="2559050" y="5340350"/>
          <p14:tracePt t="72072" x="2574925" y="5340350"/>
          <p14:tracePt t="72089" x="2606675" y="5340350"/>
          <p14:tracePt t="72105" x="2622550" y="5340350"/>
          <p14:tracePt t="72122" x="2632075" y="5340350"/>
          <p14:tracePt t="72139" x="2644775" y="5340350"/>
          <p14:tracePt t="72155" x="2657475" y="5340350"/>
          <p14:tracePt t="73179" x="2711450" y="5356225"/>
          <p14:tracePt t="73186" x="2781300" y="5362575"/>
          <p14:tracePt t="73193" x="2851150" y="5372100"/>
          <p14:tracePt t="73208" x="2959100" y="5387975"/>
          <p14:tracePt t="73225" x="3098800" y="5407025"/>
          <p14:tracePt t="73238" x="3216275" y="5432425"/>
          <p14:tracePt t="73271" x="3397250" y="5448300"/>
          <p14:tracePt t="73304" x="3476625" y="5448300"/>
          <p14:tracePt t="73321" x="3540125" y="5448300"/>
          <p14:tracePt t="73338" x="3578225" y="5448300"/>
          <p14:tracePt t="73354" x="3597275" y="5448300"/>
          <p14:tracePt t="73356" x="3609975" y="5448300"/>
          <p14:tracePt t="73371" x="3632200" y="5445125"/>
          <p14:tracePt t="73388" x="3641725" y="5438775"/>
          <p14:tracePt t="73404" x="3651250" y="5435600"/>
          <p14:tracePt t="73421" x="3667125" y="5435600"/>
          <p14:tracePt t="73455" x="3667125" y="5419725"/>
          <p14:tracePt t="73471" x="3667125" y="5413375"/>
          <p14:tracePt t="73488" x="3667125" y="5410200"/>
          <p14:tracePt t="73505" x="3670300" y="5400675"/>
          <p14:tracePt t="73521" x="3683000" y="5384800"/>
          <p14:tracePt t="73538" x="3683000" y="5375275"/>
          <p14:tracePt t="73554" x="3683000" y="5365750"/>
          <p14:tracePt t="73571" x="3683000" y="5349875"/>
          <p14:tracePt t="73588" x="3683000" y="5334000"/>
          <p14:tracePt t="73605" x="3683000" y="5324475"/>
          <p14:tracePt t="73622" x="3683000" y="5314950"/>
          <p14:tracePt t="73638" x="3670300" y="5311775"/>
          <p14:tracePt t="73654" x="3660775" y="5305425"/>
          <p14:tracePt t="73671" x="3644900" y="5295900"/>
          <p14:tracePt t="73688" x="3635375" y="5286375"/>
          <p14:tracePt t="73706" x="3613150" y="5280025"/>
          <p14:tracePt t="73722" x="3603625" y="5273675"/>
          <p14:tracePt t="73738" x="3594100" y="5273675"/>
          <p14:tracePt t="73756" x="3584575" y="5273675"/>
          <p14:tracePt t="73772" x="3568700" y="5273675"/>
          <p14:tracePt t="73788" x="3559175" y="5273675"/>
          <p14:tracePt t="73804" x="3549650" y="5273675"/>
          <p14:tracePt t="73821" x="3543300" y="5273675"/>
          <p14:tracePt t="73899" x="3540125" y="5273675"/>
          <p14:tracePt t="74013" x="3546475" y="5273675"/>
          <p14:tracePt t="74021" x="3556000" y="5276850"/>
          <p14:tracePt t="74027" x="3568700" y="5283200"/>
          <p14:tracePt t="74038" x="3587750" y="5283200"/>
          <p14:tracePt t="74055" x="3635375" y="5302250"/>
          <p14:tracePt t="74072" x="3673475" y="5308600"/>
          <p14:tracePt t="74088" x="3695700" y="5318125"/>
          <p14:tracePt t="74105" x="3746500" y="5324475"/>
          <p14:tracePt t="74121" x="3787775" y="5324475"/>
          <p14:tracePt t="74138" x="3841750" y="5324475"/>
          <p14:tracePt t="74155" x="3927475" y="5324475"/>
          <p14:tracePt t="74172" x="3971925" y="5324475"/>
          <p14:tracePt t="74188" x="4006850" y="5324475"/>
          <p14:tracePt t="74205" x="4048125" y="5324475"/>
          <p14:tracePt t="74221" x="4064000" y="5324475"/>
          <p14:tracePt t="74238" x="4073525" y="5324475"/>
          <p14:tracePt t="74255" x="4092575" y="5324475"/>
          <p14:tracePt t="74272" x="4102100" y="5324475"/>
          <p14:tracePt t="74288" x="4111625" y="5324475"/>
          <p14:tracePt t="74305" x="4121150" y="5314950"/>
          <p14:tracePt t="74321" x="4133850" y="5305425"/>
          <p14:tracePt t="74338" x="4143375" y="5286375"/>
          <p14:tracePt t="74354" x="4152900" y="5273675"/>
          <p14:tracePt t="74371" x="4159250" y="5251450"/>
          <p14:tracePt t="74388" x="4159250" y="5219700"/>
          <p14:tracePt t="74409" x="4159250" y="5200650"/>
          <p14:tracePt t="74421" x="4165600" y="5178425"/>
          <p14:tracePt t="74438" x="4168775" y="5162550"/>
          <p14:tracePt t="74454" x="4175125" y="5143500"/>
          <p14:tracePt t="74471" x="4187825" y="5127625"/>
          <p14:tracePt t="74488" x="4187825" y="5105400"/>
          <p14:tracePt t="74505" x="4187825" y="5086350"/>
          <p14:tracePt t="74522" x="4187825" y="5064125"/>
          <p14:tracePt t="74538" x="4187825" y="5054600"/>
          <p14:tracePt t="74554" x="4187825" y="5038725"/>
          <p14:tracePt t="74571" x="4187825" y="5022850"/>
          <p14:tracePt t="74588" x="4178300" y="5013325"/>
          <p14:tracePt t="74605" x="4165600" y="5000625"/>
          <p14:tracePt t="74621" x="4156075" y="4991100"/>
          <p14:tracePt t="74638" x="4146550" y="4984750"/>
          <p14:tracePt t="74654" x="4117975" y="4962525"/>
          <p14:tracePt t="74672" x="4086225" y="4949825"/>
          <p14:tracePt t="74688" x="4032250" y="4937125"/>
          <p14:tracePt t="74705" x="3940175" y="4908550"/>
          <p14:tracePt t="74721" x="3876675" y="4895850"/>
          <p14:tracePt t="74738" x="3778250" y="4879975"/>
          <p14:tracePt t="74754" x="3733800" y="4879975"/>
          <p14:tracePt t="74771" x="3683000" y="4879975"/>
          <p14:tracePt t="74789" x="3619500" y="4879975"/>
          <p14:tracePt t="74805" x="3584575" y="4879975"/>
          <p14:tracePt t="74822" x="3562350" y="4879975"/>
          <p14:tracePt t="74839" x="3511550" y="4889500"/>
          <p14:tracePt t="74855" x="3489325" y="4902200"/>
          <p14:tracePt t="74872" x="3460750" y="4914900"/>
          <p14:tracePt t="74888" x="3422650" y="4930775"/>
          <p14:tracePt t="74904" x="3394075" y="4943475"/>
          <p14:tracePt t="74921" x="3378200" y="4956175"/>
          <p14:tracePt t="74938" x="3349625" y="4975225"/>
          <p14:tracePt t="74954" x="3333750" y="4984750"/>
          <p14:tracePt t="74971" x="3324225" y="4994275"/>
          <p14:tracePt t="74988" x="3305175" y="5010150"/>
          <p14:tracePt t="75004" x="3292475" y="5026025"/>
          <p14:tracePt t="75021" x="3282950" y="5041900"/>
          <p14:tracePt t="75038" x="3263900" y="5086350"/>
          <p14:tracePt t="75054" x="3263900" y="5108575"/>
          <p14:tracePt t="75072" x="3263900" y="5127625"/>
          <p14:tracePt t="75088" x="3263900" y="5162550"/>
          <p14:tracePt t="75104" x="3263900" y="5184775"/>
          <p14:tracePt t="75121" x="3273425" y="5207000"/>
          <p14:tracePt t="75137" x="3289300" y="5235575"/>
          <p14:tracePt t="75154" x="3311525" y="5257800"/>
          <p14:tracePt t="75171" x="3336925" y="5283200"/>
          <p14:tracePt t="75188" x="3394075" y="5321300"/>
          <p14:tracePt t="75205" x="3425825" y="5334000"/>
          <p14:tracePt t="75221" x="3470275" y="5346700"/>
          <p14:tracePt t="75238" x="3511550" y="5362575"/>
          <p14:tracePt t="75255" x="3536950" y="5381625"/>
          <p14:tracePt t="75272" x="3565525" y="5394325"/>
          <p14:tracePt t="75288" x="3600450" y="5400675"/>
          <p14:tracePt t="75304" x="3629025" y="5400675"/>
          <p14:tracePt t="75322" x="3657600" y="5400675"/>
          <p14:tracePt t="75338" x="3702050" y="5391150"/>
          <p14:tracePt t="75355" x="3724275" y="5384800"/>
          <p14:tracePt t="75371" x="3752850" y="5365750"/>
          <p14:tracePt t="75388" x="3768725" y="5356225"/>
          <p14:tracePt t="75404" x="3778250" y="5353050"/>
          <p14:tracePt t="75422" x="3800475" y="5353050"/>
          <p14:tracePt t="75438" x="3810000" y="5346700"/>
          <p14:tracePt t="75454" x="3819525" y="5346700"/>
          <p14:tracePt t="75471" x="3829050" y="5343525"/>
          <p14:tracePt t="75488" x="3848100" y="5327650"/>
          <p14:tracePt t="75504" x="3857625" y="5311775"/>
          <p14:tracePt t="75521" x="3867150" y="5302250"/>
          <p14:tracePt t="75538" x="3886200" y="5273675"/>
          <p14:tracePt t="75554" x="3886200" y="5245100"/>
          <p14:tracePt t="75571" x="3895725" y="5222875"/>
          <p14:tracePt t="75588" x="3908425" y="5181600"/>
          <p14:tracePt t="75604" x="3908425" y="5172075"/>
          <p14:tracePt t="75622" x="3908425" y="5149850"/>
          <p14:tracePt t="75638" x="3908425" y="5140325"/>
          <p14:tracePt t="75654" x="3908425" y="5137150"/>
          <p14:tracePt t="75672" x="3908425" y="5130800"/>
          <p14:tracePt t="75704" x="3908425" y="5127625"/>
          <p14:tracePt t="75759" x="3902075" y="5127625"/>
          <p14:tracePt t="75765" x="3892550" y="5127625"/>
          <p14:tracePt t="75786" x="3886200" y="5127625"/>
          <p14:tracePt t="76565" x="3914775" y="5137150"/>
          <p14:tracePt t="76570" x="3978275" y="5162550"/>
          <p14:tracePt t="76592" x="4105275" y="5219700"/>
          <p14:tracePt t="76609" x="4222750" y="5245100"/>
          <p14:tracePt t="76625" x="4330700" y="5260975"/>
          <p14:tracePt t="76642" x="4473575" y="5276850"/>
          <p14:tracePt t="76655" x="4565650" y="5276850"/>
          <p14:tracePt t="76688" x="4708525" y="5276850"/>
          <p14:tracePt t="76721" x="4810125" y="5276850"/>
          <p14:tracePt t="76738" x="4819650" y="5276850"/>
          <p14:tracePt t="76756" x="4835525" y="5276850"/>
          <p14:tracePt t="76771" x="4845050" y="5276850"/>
          <p14:tracePt t="76788" x="4860925" y="5273675"/>
          <p14:tracePt t="76805" x="4860925" y="5264150"/>
          <p14:tracePt t="76821" x="4860925" y="5257800"/>
          <p14:tracePt t="76838" x="4870450" y="5254625"/>
          <p14:tracePt t="76854" x="4873625" y="5238750"/>
          <p14:tracePt t="76871" x="4879975" y="5229225"/>
          <p14:tracePt t="76887" x="4889500" y="5219700"/>
          <p14:tracePt t="76904" x="4908550" y="5210175"/>
          <p14:tracePt t="76921" x="4921250" y="5200650"/>
          <p14:tracePt t="76938" x="4930775" y="5187950"/>
          <p14:tracePt t="76955" x="4943475" y="5175250"/>
          <p14:tracePt t="76971" x="4959350" y="5165725"/>
          <p14:tracePt t="76988" x="4968875" y="5156200"/>
          <p14:tracePt t="77004" x="5026025" y="5118100"/>
          <p14:tracePt t="77022" x="5064125" y="5105400"/>
          <p14:tracePt t="77038" x="5108575" y="5092700"/>
          <p14:tracePt t="77054" x="5153025" y="5067300"/>
          <p14:tracePt t="77071" x="5175250" y="5054600"/>
          <p14:tracePt t="77088" x="5213350" y="5051425"/>
          <p14:tracePt t="77104" x="5260975" y="5051425"/>
          <p14:tracePt t="77989" x="5314950" y="5054600"/>
          <p14:tracePt t="77996" x="5397500" y="5073650"/>
          <p14:tracePt t="78008" x="5476875" y="5083175"/>
          <p14:tracePt t="78026" x="5708650" y="5108575"/>
          <p14:tracePt t="78041" x="5816600" y="5133975"/>
          <p14:tracePt t="78059" x="5972175" y="5159375"/>
          <p14:tracePt t="78078" x="6057900" y="5172075"/>
          <p14:tracePt t="78104" x="6197600" y="5210175"/>
          <p14:tracePt t="78137" x="6334125" y="5210175"/>
          <p14:tracePt t="78155" x="6394450" y="5210175"/>
          <p14:tracePt t="78171" x="6432550" y="5210175"/>
          <p14:tracePt t="78187" x="6486525" y="5210175"/>
          <p14:tracePt t="78204" x="6515100" y="5210175"/>
          <p14:tracePt t="78221" x="6524625" y="5210175"/>
          <p14:tracePt t="78238" x="6540500" y="5210175"/>
          <p14:tracePt t="78254" x="6550025" y="5210175"/>
          <p14:tracePt t="78272" x="6565900" y="5210175"/>
          <p14:tracePt t="78287" x="6578600" y="5210175"/>
          <p14:tracePt t="78304" x="6588125" y="5210175"/>
          <p14:tracePt t="78321" x="6600825" y="5210175"/>
          <p14:tracePt t="78338" x="6619875" y="5210175"/>
          <p14:tracePt t="78354" x="6629400" y="5210175"/>
          <p14:tracePt t="78372" x="6632575" y="5210175"/>
          <p14:tracePt t="78388" x="6645275" y="5210175"/>
          <p14:tracePt t="78405" x="6657975" y="5210175"/>
          <p14:tracePt t="78421" x="6667500" y="5210175"/>
          <p14:tracePt t="78423" x="6673850" y="5210175"/>
          <p14:tracePt t="78438" x="6696075" y="5210175"/>
          <p14:tracePt t="78458" x="6734175" y="5210175"/>
          <p14:tracePt t="78471" x="6746875" y="5210175"/>
          <p14:tracePt t="78488" x="6765925" y="5210175"/>
          <p14:tracePt t="78504" x="6775450" y="5210175"/>
          <p14:tracePt t="78521" x="6784975" y="5210175"/>
          <p14:tracePt t="78537" x="6794500" y="5210175"/>
          <p14:tracePt t="78554" x="6800850" y="5210175"/>
          <p14:tracePt t="79114" x="6823075" y="5216525"/>
          <p14:tracePt t="79121" x="6870700" y="5222875"/>
          <p14:tracePt t="79128" x="6931025" y="5232400"/>
          <p14:tracePt t="79142" x="7026275" y="5241925"/>
          <p14:tracePt t="79157" x="7127875" y="5241925"/>
          <p14:tracePt t="79178" x="7359650" y="5248275"/>
          <p14:tracePt t="79204" x="7556500" y="5257800"/>
          <p14:tracePt t="79238" x="7889875" y="5257800"/>
          <p14:tracePt t="79254" x="7991475" y="5257800"/>
          <p14:tracePt t="79271" x="8143875" y="5257800"/>
          <p14:tracePt t="79288" x="8213725" y="5257800"/>
          <p14:tracePt t="79305" x="8277225" y="5254625"/>
          <p14:tracePt t="79321" x="8331200" y="5254625"/>
          <p14:tracePt t="79338" x="8353425" y="5254625"/>
          <p14:tracePt t="79354" x="8369300" y="5254625"/>
          <p14:tracePt t="79371" x="8382000" y="5254625"/>
          <p14:tracePt t="79387" x="8388350" y="5254625"/>
          <p14:tracePt t="79812" x="8343900" y="5235575"/>
          <p14:tracePt t="79820" x="8296275" y="5226050"/>
          <p14:tracePt t="79826" x="8213725" y="5207000"/>
          <p14:tracePt t="79841" x="8007350" y="5187950"/>
          <p14:tracePt t="79858" x="7791450" y="5178425"/>
          <p14:tracePt t="79874" x="7540625" y="5178425"/>
          <p14:tracePt t="79894" x="7032625" y="5222875"/>
          <p14:tracePt t="79921" x="6207125" y="5349875"/>
          <p14:tracePt t="79956" x="5251450" y="5549900"/>
          <p14:tracePt t="79972" x="4946650" y="5638800"/>
          <p14:tracePt t="79988" x="4737100" y="5705475"/>
          <p14:tracePt t="80004" x="4419600" y="5810250"/>
          <p14:tracePt t="80021" x="4222750" y="5876925"/>
          <p14:tracePt t="80037" x="4013200" y="5943600"/>
          <p14:tracePt t="80054" x="3740150" y="6048375"/>
          <p14:tracePt t="80071" x="3527425" y="6115050"/>
          <p14:tracePt t="80088" x="3362325" y="6172200"/>
          <p14:tracePt t="80104" x="3168650" y="6223000"/>
          <p14:tracePt t="80121" x="3041650" y="6238875"/>
          <p14:tracePt t="80137" x="2914650" y="6248400"/>
          <p14:tracePt t="80154" x="2774950" y="6248400"/>
          <p14:tracePt t="80170" x="2635250" y="6235700"/>
          <p14:tracePt t="80188" x="2527300" y="6226175"/>
          <p14:tracePt t="80204" x="2397125" y="6216650"/>
          <p14:tracePt t="80221" x="2311400" y="6194425"/>
          <p14:tracePt t="80238" x="2247900" y="6181725"/>
          <p14:tracePt t="80254" x="2168525" y="6172200"/>
          <p14:tracePt t="80271" x="2139950" y="6169025"/>
          <p14:tracePt t="80287" x="2117725" y="6169025"/>
          <p14:tracePt t="80304" x="2095500" y="6169025"/>
          <p14:tracePt t="80322" x="2085975" y="6156325"/>
          <p14:tracePt t="80574" x="2038350" y="6137275"/>
          <p14:tracePt t="80582" x="1965325" y="6118225"/>
          <p14:tracePt t="80591" x="1895475" y="6092825"/>
          <p14:tracePt t="80607" x="1717675" y="6035675"/>
          <p14:tracePt t="80624" x="1504950" y="5975350"/>
          <p14:tracePt t="80641" x="1362075" y="5927725"/>
          <p14:tracePt t="80660" x="1177925" y="5851525"/>
          <p14:tracePt t="80688" x="1009650" y="5778500"/>
          <p14:tracePt t="80721" x="857250" y="5734050"/>
          <p14:tracePt t="80738" x="774700" y="5711825"/>
          <p14:tracePt t="80754" x="739775" y="5711825"/>
          <p14:tracePt t="80771" x="717550" y="5711825"/>
          <p14:tracePt t="80787" x="695325" y="5711825"/>
          <p14:tracePt t="80804" x="682625" y="5711825"/>
          <p14:tracePt t="80821" x="673100" y="5711825"/>
          <p14:tracePt t="80837" x="657225" y="5711825"/>
          <p14:tracePt t="80854" x="647700" y="5711825"/>
          <p14:tracePt t="80870" x="625475" y="5711825"/>
          <p14:tracePt t="80887" x="600075" y="5711825"/>
          <p14:tracePt t="80904" x="584200" y="5711825"/>
          <p14:tracePt t="80921" x="574675" y="5711825"/>
          <p14:tracePt t="80938" x="558800" y="5711825"/>
          <p14:tracePt t="80954" x="549275" y="5711825"/>
          <p14:tracePt t="80971" x="536575" y="5711825"/>
          <p14:tracePt t="80987" x="520700" y="5711825"/>
          <p14:tracePt t="81004" x="514350" y="5711825"/>
          <p14:tracePt t="81330" x="523875" y="5711825"/>
          <p14:tracePt t="81336" x="542925" y="5715000"/>
          <p14:tracePt t="81344" x="552450" y="5721350"/>
          <p14:tracePt t="81358" x="574675" y="5727700"/>
          <p14:tracePt t="81374" x="606425" y="5727700"/>
          <p14:tracePt t="81391" x="628650" y="5740400"/>
          <p14:tracePt t="81404" x="657225" y="5740400"/>
          <p14:tracePt t="81437" x="714375" y="5746750"/>
          <p14:tracePt t="81472" x="749300" y="5749925"/>
          <p14:tracePt t="81487" x="765175" y="5749925"/>
          <p14:tracePt t="81504" x="774700" y="5749925"/>
          <p14:tracePt t="81521" x="790575" y="5749925"/>
          <p14:tracePt t="81537" x="800100" y="5749925"/>
          <p14:tracePt t="81554" x="803275" y="5749925"/>
          <p14:tracePt t="81571" x="825500" y="5749925"/>
          <p14:tracePt t="81587" x="835025" y="5749925"/>
          <p14:tracePt t="81604" x="844550" y="5749925"/>
          <p14:tracePt t="81621" x="863600" y="5749925"/>
          <p14:tracePt t="81637" x="873125" y="5749925"/>
          <p14:tracePt t="81655" x="879475" y="5749925"/>
          <p14:tracePt t="81687" x="882650" y="5749925"/>
          <p14:tracePt t="81704" x="889000" y="5749925"/>
          <p14:tracePt t="81721" x="892175" y="5749925"/>
          <p14:tracePt t="81737" x="901700" y="5749925"/>
          <p14:tracePt t="81753" x="917575" y="5749925"/>
          <p14:tracePt t="85114" x="936625" y="5768975"/>
          <p14:tracePt t="85120" x="955675" y="5781675"/>
          <p14:tracePt t="85127" x="968375" y="5794375"/>
          <p14:tracePt t="85141" x="1000125" y="5826125"/>
          <p14:tracePt t="85154" x="1019175" y="5838825"/>
          <p14:tracePt t="85170" x="1063625" y="5883275"/>
          <p14:tracePt t="85187" x="1079500" y="5905500"/>
          <p14:tracePt t="85220" x="1111250" y="5937250"/>
          <p14:tracePt t="85254" x="1127125" y="5956300"/>
          <p14:tracePt t="85270" x="1127125" y="5972175"/>
          <p14:tracePt t="85287" x="1127125" y="5978525"/>
          <p14:tracePt t="85304" x="1127125" y="5988050"/>
          <p14:tracePt t="85320" x="1127125" y="5991225"/>
          <p14:tracePt t="85337" x="1130300" y="6000750"/>
          <p14:tracePt t="85353" x="1139825" y="6013450"/>
          <p14:tracePt t="85370" x="1162050" y="6026150"/>
          <p14:tracePt t="85387" x="1177925" y="6042025"/>
          <p14:tracePt t="85404" x="1222375" y="6057900"/>
          <p14:tracePt t="85420" x="1311275" y="6105525"/>
          <p14:tracePt t="85437" x="1377950" y="6137275"/>
          <p14:tracePt t="85453" x="1444625" y="6165850"/>
          <p14:tracePt t="85470" x="1539875" y="6216650"/>
          <p14:tracePt t="85487" x="1609725" y="6257925"/>
          <p14:tracePt t="85504" x="1673225" y="6276975"/>
          <p14:tracePt t="85520" x="1717675" y="6289675"/>
          <p14:tracePt t="85537" x="1739900" y="6289675"/>
          <p14:tracePt t="85554" x="1774825" y="6289675"/>
          <p14:tracePt t="85570" x="1784350" y="6289675"/>
          <p14:tracePt t="85587" x="1793875" y="6289675"/>
          <p14:tracePt t="85804" x="1784350" y="6286500"/>
          <p14:tracePt t="85811" x="1781175" y="6280150"/>
          <p14:tracePt t="85820" x="1774825" y="6276975"/>
          <p14:tracePt t="85837" x="1765300" y="6267450"/>
          <p14:tracePt t="85854" x="1724025" y="6235700"/>
          <p14:tracePt t="85870" x="1698625" y="6219825"/>
          <p14:tracePt t="85887" x="1660525" y="6184900"/>
          <p14:tracePt t="85903" x="1625600" y="6169025"/>
          <p14:tracePt t="85920" x="1593850" y="6156325"/>
          <p14:tracePt t="85937" x="1571625" y="6143625"/>
          <p14:tracePt t="85953" x="1549400" y="6121400"/>
          <p14:tracePt t="85970" x="1539875" y="6121400"/>
          <p14:tracePt t="85987" x="1530350" y="6121400"/>
          <p14:tracePt t="86003" x="1524000" y="6118225"/>
          <p14:tracePt t="86232" x="1527175" y="6118225"/>
          <p14:tracePt t="86239" x="1530350" y="6118225"/>
          <p14:tracePt t="86253" x="1539875" y="6118225"/>
          <p14:tracePt t="86271" x="1549400" y="6118225"/>
          <p14:tracePt t="86287" x="1577975" y="6118225"/>
          <p14:tracePt t="86303" x="1619250" y="6127750"/>
          <p14:tracePt t="86320" x="1657350" y="6127750"/>
          <p14:tracePt t="86336" x="1695450" y="6146800"/>
          <p14:tracePt t="86353" x="1749425" y="6153150"/>
          <p14:tracePt t="86370" x="1787525" y="6153150"/>
          <p14:tracePt t="86388" x="1851025" y="6153150"/>
          <p14:tracePt t="86403" x="1892300" y="6153150"/>
          <p14:tracePt t="86420" x="1946275" y="6153150"/>
          <p14:tracePt t="86437" x="1981200" y="6153150"/>
          <p14:tracePt t="86453" x="2051050" y="6153150"/>
          <p14:tracePt t="86470" x="2095500" y="6153150"/>
          <p14:tracePt t="86486" x="2130425" y="6153150"/>
          <p14:tracePt t="86503" x="2165350" y="6153150"/>
          <p14:tracePt t="86520" x="2193925" y="6153150"/>
          <p14:tracePt t="86536" x="2216150" y="6159500"/>
          <p14:tracePt t="86538" x="2228850" y="6162675"/>
          <p14:tracePt t="86553" x="2257425" y="6169025"/>
          <p14:tracePt t="86575" x="2314575" y="6175375"/>
          <p14:tracePt t="86587" x="2368550" y="6188075"/>
          <p14:tracePt t="86603" x="2473325" y="6197600"/>
          <p14:tracePt t="86621" x="2603500" y="6213475"/>
          <p14:tracePt t="86638" x="2765425" y="6223000"/>
          <p14:tracePt t="86653" x="2914650" y="6223000"/>
          <p14:tracePt t="86670" x="3073400" y="6223000"/>
          <p14:tracePt t="86687" x="3336925" y="6223000"/>
          <p14:tracePt t="86703" x="3540125" y="6223000"/>
          <p14:tracePt t="86721" x="3733800" y="6223000"/>
          <p14:tracePt t="86738" x="4019550" y="6232525"/>
          <p14:tracePt t="86753" x="4159250" y="6242050"/>
          <p14:tracePt t="86770" x="4264025" y="6248400"/>
          <p14:tracePt t="86787" x="4403725" y="6257925"/>
          <p14:tracePt t="86803" x="4467225" y="6264275"/>
          <p14:tracePt t="86821" x="4502150" y="6264275"/>
          <p14:tracePt t="86837" x="4556125" y="6264275"/>
          <p14:tracePt t="86853" x="4587875" y="6264275"/>
          <p14:tracePt t="86870" x="4610100" y="6264275"/>
          <p14:tracePt t="86887" x="4622800" y="6264275"/>
          <p14:tracePt t="86903" x="4638675" y="6267450"/>
          <p14:tracePt t="86921" x="4645025" y="6273800"/>
          <p14:tracePt t="87372" x="4667250" y="6264275"/>
          <p14:tracePt t="87379" x="4718050" y="6248400"/>
          <p14:tracePt t="87390" x="4746625" y="6232525"/>
          <p14:tracePt t="87407" x="4841875" y="6181725"/>
          <p14:tracePt t="87424" x="4889500" y="6153150"/>
          <p14:tracePt t="87443" x="4933950" y="6111875"/>
          <p14:tracePt t="87471" x="4953000" y="6089650"/>
          <p14:tracePt t="87503" x="4968875" y="6064250"/>
          <p14:tracePt t="87521" x="4984750" y="6054725"/>
          <p14:tracePt t="87536" x="4994275" y="6045200"/>
          <p14:tracePt t="87553" x="5003800" y="6029325"/>
          <p14:tracePt t="87571" x="5019675" y="6016625"/>
          <p14:tracePt t="87590" x="5032375" y="6003925"/>
          <p14:tracePt t="87603" x="5048250" y="5991225"/>
          <p14:tracePt t="87621" x="5064125" y="5969000"/>
          <p14:tracePt t="87636" x="5080000" y="5959475"/>
          <p14:tracePt t="87653" x="5089525" y="5949950"/>
          <p14:tracePt t="87671" x="5105400" y="5921375"/>
          <p14:tracePt t="87686" x="5111750" y="5905500"/>
          <p14:tracePt t="87703" x="5111750" y="5883275"/>
          <p14:tracePt t="87721" x="5111750" y="5845175"/>
          <p14:tracePt t="87737" x="5111750" y="5816600"/>
          <p14:tracePt t="87753" x="5108575" y="5791200"/>
          <p14:tracePt t="87770" x="5089525" y="5756275"/>
          <p14:tracePt t="87787" x="5080000" y="5746750"/>
          <p14:tracePt t="87803" x="5051425" y="5737225"/>
          <p14:tracePt t="87820" x="5010150" y="5718175"/>
          <p14:tracePt t="87836" x="4987925" y="5699125"/>
          <p14:tracePt t="87853" x="4962525" y="5689600"/>
          <p14:tracePt t="87870" x="4899025" y="5670550"/>
          <p14:tracePt t="87887" x="4854575" y="5657850"/>
          <p14:tracePt t="87903" x="4806950" y="5635625"/>
          <p14:tracePt t="87920" x="4737100" y="5616575"/>
          <p14:tracePt t="87937" x="4689475" y="5603875"/>
          <p14:tracePt t="87953" x="4645025" y="5597525"/>
          <p14:tracePt t="87969" x="4559300" y="5597525"/>
          <p14:tracePt t="87986" x="4502150" y="5597525"/>
          <p14:tracePt t="88003" x="4457700" y="5597525"/>
          <p14:tracePt t="88020" x="4394200" y="5600700"/>
          <p14:tracePt t="88037" x="4356100" y="5613400"/>
          <p14:tracePt t="88053" x="4318000" y="5626100"/>
          <p14:tracePt t="88070" x="4267200" y="5651500"/>
          <p14:tracePt t="88087" x="4229100" y="5664200"/>
          <p14:tracePt t="88103" x="4194175" y="5676900"/>
          <p14:tracePt t="88120" x="4149725" y="5692775"/>
          <p14:tracePt t="88136" x="4121150" y="5711825"/>
          <p14:tracePt t="88154" x="4095750" y="5724525"/>
          <p14:tracePt t="88170" x="4060825" y="5740400"/>
          <p14:tracePt t="88186" x="4051300" y="5749925"/>
          <p14:tracePt t="88203" x="4041775" y="5765800"/>
          <p14:tracePt t="88220" x="4019550" y="5781675"/>
          <p14:tracePt t="88237" x="4010025" y="5791200"/>
          <p14:tracePt t="88253" x="4000500" y="5800725"/>
          <p14:tracePt t="88270" x="3984625" y="5819775"/>
          <p14:tracePt t="88287" x="3984625" y="5832475"/>
          <p14:tracePt t="88304" x="3984625" y="5845175"/>
          <p14:tracePt t="88320" x="3984625" y="5861050"/>
          <p14:tracePt t="88337" x="3984625" y="5870575"/>
          <p14:tracePt t="88353" x="3984625" y="5880100"/>
          <p14:tracePt t="88370" x="3984625" y="5895975"/>
          <p14:tracePt t="88387" x="3984625" y="5911850"/>
          <p14:tracePt t="88403" x="3990975" y="5921375"/>
          <p14:tracePt t="88420" x="4006850" y="5924550"/>
          <p14:tracePt t="88436" x="4016375" y="5930900"/>
          <p14:tracePt t="88454" x="4038600" y="5940425"/>
          <p14:tracePt t="88470" x="4041775" y="5943600"/>
          <p14:tracePt t="88487" x="4048125" y="5949950"/>
          <p14:tracePt t="88504" x="4048125" y="5959475"/>
          <p14:tracePt t="88520" x="4051300" y="5965825"/>
          <p14:tracePt t="88554" x="4060825" y="5975350"/>
          <p14:tracePt t="88570" x="4067175" y="5984875"/>
          <p14:tracePt t="88590" x="4086225" y="6000750"/>
          <p14:tracePt t="88604" x="4095750" y="6016625"/>
          <p14:tracePt t="88620" x="4108450" y="6026150"/>
          <p14:tracePt t="88637" x="4137025" y="6048375"/>
          <p14:tracePt t="88654" x="4175125" y="6092825"/>
          <p14:tracePt t="88670" x="4206875" y="6111875"/>
          <p14:tracePt t="88687" x="4229100" y="6127750"/>
          <p14:tracePt t="88704" x="4279900" y="6146800"/>
          <p14:tracePt t="88720" x="4302125" y="6159500"/>
          <p14:tracePt t="88737" x="4333875" y="6172200"/>
          <p14:tracePt t="88754" x="4346575" y="6191250"/>
          <p14:tracePt t="88770" x="4368800" y="6197600"/>
          <p14:tracePt t="88786" x="4384675" y="6197600"/>
          <p14:tracePt t="88803" x="4410075" y="6197600"/>
          <p14:tracePt t="88820" x="4425950" y="6197600"/>
          <p14:tracePt t="88837" x="4435475" y="6197600"/>
          <p14:tracePt t="88853" x="4451350" y="6197600"/>
          <p14:tracePt t="88870" x="4460875" y="6197600"/>
          <p14:tracePt t="88887" x="4476750" y="6197600"/>
          <p14:tracePt t="88903" x="4486275" y="6197600"/>
          <p14:tracePt t="88920" x="4492625" y="6197600"/>
          <p14:tracePt t="88953" x="4495800" y="6197600"/>
          <p14:tracePt t="88970" x="4502150" y="6197600"/>
          <p14:tracePt t="89338" x="4511675" y="6197600"/>
          <p14:tracePt t="89345" x="4530725" y="6197600"/>
          <p14:tracePt t="89357" x="4546600" y="6197600"/>
          <p14:tracePt t="89377" x="4616450" y="6197600"/>
          <p14:tracePt t="89403" x="4737100" y="6197600"/>
          <p14:tracePt t="89436" x="4949825" y="6159500"/>
          <p14:tracePt t="89453" x="5070475" y="6153150"/>
          <p14:tracePt t="89470" x="5127625" y="6153150"/>
          <p14:tracePt t="89487" x="5222875" y="6153150"/>
          <p14:tracePt t="89503" x="5273675" y="6153150"/>
          <p14:tracePt t="89520" x="5334000" y="6153150"/>
          <p14:tracePt t="89537" x="5429250" y="6153150"/>
          <p14:tracePt t="89553" x="5486400" y="6153150"/>
          <p14:tracePt t="89570" x="5556250" y="6143625"/>
          <p14:tracePt t="89590" x="5686425" y="6143625"/>
          <p14:tracePt t="89603" x="5759450" y="6143625"/>
          <p14:tracePt t="89619" x="5816600" y="6143625"/>
          <p14:tracePt t="89637" x="5880100" y="6130925"/>
          <p14:tracePt t="89653" x="5924550" y="6124575"/>
          <p14:tracePt t="89670" x="5962650" y="6118225"/>
          <p14:tracePt t="89687" x="6007100" y="6092825"/>
          <p14:tracePt t="89703" x="6035675" y="6083300"/>
          <p14:tracePt t="89720" x="6051550" y="6070600"/>
          <p14:tracePt t="89736" x="6067425" y="6070600"/>
          <p14:tracePt t="89753" x="6076950" y="6070600"/>
          <p14:tracePt t="89770" x="6086475" y="6070600"/>
          <p14:tracePt t="90086" x="6080125" y="6070600"/>
          <p14:tracePt t="90094" x="6073775" y="6070600"/>
          <p14:tracePt t="90103" x="6070600" y="6070600"/>
          <p14:tracePt t="90120" x="6054725" y="6070600"/>
          <p14:tracePt t="90136" x="6013450" y="6070600"/>
          <p14:tracePt t="90153" x="5991225" y="6070600"/>
          <p14:tracePt t="90170" x="5962650" y="6070600"/>
          <p14:tracePt t="90186" x="5930900" y="6070600"/>
          <p14:tracePt t="90203" x="5915025" y="6070600"/>
          <p14:tracePt t="90220" x="5905500" y="6070600"/>
          <p14:tracePt t="90237" x="5889625" y="6070600"/>
          <p14:tracePt t="90254" x="5880100" y="6070600"/>
          <p14:tracePt t="90271" x="5861050" y="6070600"/>
          <p14:tracePt t="90379" x="5864225" y="6070600"/>
          <p14:tracePt t="90385" x="5873750" y="6070600"/>
          <p14:tracePt t="90393" x="5886450" y="6057900"/>
          <p14:tracePt t="90403" x="5895975" y="6054725"/>
          <p14:tracePt t="90419" x="5934075" y="6042025"/>
          <p14:tracePt t="90437" x="6007100" y="6029325"/>
          <p14:tracePt t="90453" x="6067425" y="6029325"/>
          <p14:tracePt t="90470" x="6137275" y="6029325"/>
          <p14:tracePt t="90486" x="6172200" y="6029325"/>
          <p14:tracePt t="90503" x="6210300" y="6022975"/>
          <p14:tracePt t="90521" x="6235700" y="6022975"/>
          <p14:tracePt t="90536" x="6251575" y="6016625"/>
          <p14:tracePt t="90553" x="6261100" y="6013450"/>
          <p14:tracePt t="90570" x="6276975" y="6013450"/>
          <p14:tracePt t="90586" x="6283325" y="6013450"/>
          <p14:tracePt t="90606" x="6286500" y="6013450"/>
          <p14:tracePt t="90628" x="6296025" y="6013450"/>
          <p14:tracePt t="90636" x="6302375" y="6013450"/>
          <p14:tracePt t="90653" x="6305550" y="6013450"/>
          <p14:tracePt t="90942" x="6324600" y="6007100"/>
          <p14:tracePt t="90949" x="6359525" y="6000750"/>
          <p14:tracePt t="90956" x="6410325" y="5975350"/>
          <p14:tracePt t="90971" x="6537325" y="5965825"/>
          <p14:tracePt t="90987" x="6696075" y="5965825"/>
          <p14:tracePt t="91003" x="6889750" y="5972175"/>
          <p14:tracePt t="91019" x="7115175" y="6026150"/>
          <p14:tracePt t="91036" x="7258050" y="6061075"/>
          <p14:tracePt t="91053" x="7369175" y="6105525"/>
          <p14:tracePt t="91070" x="7486650" y="6159500"/>
          <p14:tracePt t="91086" x="7524750" y="6172200"/>
          <p14:tracePt t="91103" x="7569200" y="6191250"/>
          <p14:tracePt t="91120" x="7626350" y="6210300"/>
          <p14:tracePt t="91136" x="7648575" y="6223000"/>
          <p14:tracePt t="91153" x="7670800" y="6223000"/>
          <p14:tracePt t="91170" x="7686675" y="6223000"/>
          <p14:tracePt t="91186" x="7696200" y="6223000"/>
          <p14:tracePt t="91203" x="7702550" y="6223000"/>
          <p14:tracePt t="91219" x="7705725" y="6223000"/>
          <p14:tracePt t="91253" x="7715250" y="6223000"/>
          <p14:tracePt t="91270" x="7724775" y="6223000"/>
          <p14:tracePt t="91286" x="7731125" y="6223000"/>
          <p14:tracePt t="91304" x="7747000" y="6223000"/>
          <p14:tracePt t="91319" x="7756525" y="6223000"/>
          <p14:tracePt t="91336" x="7772400" y="6223000"/>
          <p14:tracePt t="91353" x="7781925" y="6223000"/>
          <p14:tracePt t="93229" x="7737475" y="6210300"/>
          <p14:tracePt t="93236" x="7654925" y="6194425"/>
          <p14:tracePt t="93242" x="7562850" y="6175375"/>
          <p14:tracePt t="93253" x="7470775" y="6165850"/>
          <p14:tracePt t="93269" x="7305675" y="6137275"/>
          <p14:tracePt t="93286" x="7042150" y="6111875"/>
          <p14:tracePt t="93303" x="6858000" y="6092825"/>
          <p14:tracePt t="93336" x="6375400" y="6035675"/>
          <p14:tracePt t="93371" x="5927725" y="6010275"/>
          <p14:tracePt t="93386" x="5778500" y="6010275"/>
          <p14:tracePt t="93403" x="5629275" y="6010275"/>
          <p14:tracePt t="93420" x="5400675" y="6010275"/>
          <p14:tracePt t="93436" x="5241925" y="6010275"/>
          <p14:tracePt t="93453" x="5048250" y="6016625"/>
          <p14:tracePt t="93470" x="4749800" y="6032500"/>
          <p14:tracePt t="93486" x="4530725" y="6061075"/>
          <p14:tracePt t="93503" x="4337050" y="6061075"/>
          <p14:tracePt t="93521" x="4051300" y="6070600"/>
          <p14:tracePt t="93539" x="3883025" y="6070600"/>
          <p14:tracePt t="93554" x="3698875" y="6070600"/>
          <p14:tracePt t="93570" x="3435350" y="6089650"/>
          <p14:tracePt t="93587" x="3251200" y="6108700"/>
          <p14:tracePt t="93603" x="3079750" y="6127750"/>
          <p14:tracePt t="93619" x="2889250" y="6162675"/>
          <p14:tracePt t="93636" x="2781300" y="6184900"/>
          <p14:tracePt t="93653" x="2695575" y="6200775"/>
          <p14:tracePt t="93673" x="2593975" y="6223000"/>
          <p14:tracePt t="93686" x="2540000" y="6235700"/>
          <p14:tracePt t="93703" x="2482850" y="6251575"/>
          <p14:tracePt t="93719" x="2390775" y="6286500"/>
          <p14:tracePt t="93736" x="2336800" y="6308725"/>
          <p14:tracePt t="93753" x="2270125" y="6327775"/>
          <p14:tracePt t="93769" x="2197100" y="6372225"/>
          <p14:tracePt t="93786" x="2149475" y="6384925"/>
          <p14:tracePt t="93803" x="2085975" y="6407150"/>
          <p14:tracePt t="93819" x="1984375" y="6435725"/>
          <p14:tracePt t="93836" x="1917700" y="6448425"/>
          <p14:tracePt t="93853" x="1882775" y="6461125"/>
          <p14:tracePt t="93869" x="1819275" y="6467475"/>
          <p14:tracePt t="93886" x="1774825" y="6473825"/>
          <p14:tracePt t="93903" x="1752600" y="6473825"/>
          <p14:tracePt t="93919" x="1711325" y="6473825"/>
          <p14:tracePt t="93936" x="1689100" y="6473825"/>
          <p14:tracePt t="93952" x="1660525" y="6473825"/>
          <p14:tracePt t="93970" x="1612900" y="6473825"/>
          <p14:tracePt t="93986" x="1590675" y="6473825"/>
          <p14:tracePt t="94003" x="1555750" y="6473825"/>
          <p14:tracePt t="94019" x="1520825" y="6473825"/>
          <p14:tracePt t="94036" x="1492250" y="6473825"/>
          <p14:tracePt t="94053" x="1476375" y="6473825"/>
          <p14:tracePt t="94069" x="1460500" y="6473825"/>
          <p14:tracePt t="94086" x="1447800" y="6473825"/>
          <p14:tracePt t="94103" x="1438275" y="6473825"/>
          <p14:tracePt t="94119" x="1422400" y="6473825"/>
          <p14:tracePt t="94136" x="1412875" y="6473825"/>
          <p14:tracePt t="95630" x="1431925" y="6486525"/>
          <p14:tracePt t="95736" x="2273300" y="6667500"/>
          <p14:tracePt t="95743" x="2330450" y="6667500"/>
          <p14:tracePt t="95769" x="2508250" y="6686550"/>
          <p14:tracePt t="95802" x="2784475" y="6686550"/>
          <p14:tracePt t="95819" x="2876550" y="6686550"/>
          <p14:tracePt t="95836" x="3019425" y="6692900"/>
          <p14:tracePt t="95853" x="3101975" y="6692900"/>
          <p14:tracePt t="95869" x="3162300" y="6692900"/>
          <p14:tracePt t="95886" x="3238500" y="6692900"/>
          <p14:tracePt t="95902" x="3298825" y="6692900"/>
          <p14:tracePt t="95919" x="3359150" y="6692900"/>
          <p14:tracePt t="95935" x="3444875" y="6692900"/>
          <p14:tracePt t="95952" x="3489325" y="6692900"/>
          <p14:tracePt t="95969" x="3533775" y="6692900"/>
          <p14:tracePt t="95985" x="3603625" y="6692900"/>
          <p14:tracePt t="96002" x="3663950" y="6692900"/>
          <p14:tracePt t="96019" x="3708400" y="6692900"/>
          <p14:tracePt t="96035" x="3768725" y="6692900"/>
          <p14:tracePt t="96053" x="3813175" y="6692900"/>
          <p14:tracePt t="96069" x="3857625" y="6692900"/>
          <p14:tracePt t="96085" x="3937000" y="6692900"/>
          <p14:tracePt t="96103" x="3997325" y="6699250"/>
          <p14:tracePt t="96120" x="4057650" y="6699250"/>
          <p14:tracePt t="96135" x="4133850" y="6699250"/>
          <p14:tracePt t="96152" x="4178300" y="6699250"/>
          <p14:tracePt t="96169" x="4216400" y="6699250"/>
          <p14:tracePt t="96187" x="4276725" y="6699250"/>
          <p14:tracePt t="96203" x="4330700" y="6699250"/>
          <p14:tracePt t="96219" x="4375150" y="6699250"/>
          <p14:tracePt t="96235" x="4429125" y="6699250"/>
          <p14:tracePt t="96252" x="4451350" y="6699250"/>
          <p14:tracePt t="96269" x="4479925" y="6699250"/>
          <p14:tracePt t="96286" x="4514850" y="6699250"/>
          <p14:tracePt t="96303" x="4543425" y="6699250"/>
          <p14:tracePt t="96320" x="4575175" y="6699250"/>
          <p14:tracePt t="96335" x="4606925" y="6696075"/>
          <p14:tracePt t="96352" x="4629150" y="6683375"/>
          <p14:tracePt t="96370" x="4670425" y="6673850"/>
          <p14:tracePt t="96385" x="4692650" y="6667500"/>
          <p14:tracePt t="96402" x="4724400" y="6654800"/>
          <p14:tracePt t="96420" x="4759325" y="6632575"/>
          <p14:tracePt t="96436" x="4803775" y="6619875"/>
          <p14:tracePt t="96452" x="4848225" y="6604000"/>
          <p14:tracePt t="96470" x="4933950" y="6578600"/>
          <p14:tracePt t="96485" x="4978400" y="6565900"/>
          <p14:tracePt t="96502" x="5000625" y="6559550"/>
          <p14:tracePt t="96520" x="5035550" y="6559550"/>
          <p14:tracePt t="96536" x="5045075" y="6559550"/>
          <p14:tracePt t="96553" x="5054600" y="6559550"/>
          <p14:tracePt t="96570" x="5067300" y="6559550"/>
          <p14:tracePt t="96585" x="5083175" y="6559550"/>
          <p14:tracePt t="96603" x="5092700" y="6559550"/>
          <p14:tracePt t="96620" x="5108575" y="6559550"/>
          <p14:tracePt t="96636" x="5111750" y="6559550"/>
          <p14:tracePt t="96677" x="5118100" y="6559550"/>
          <p14:tracePt t="96689" x="5127625" y="6559550"/>
          <p14:tracePt t="96703" x="5137150" y="6559550"/>
        </p14:tracePtLst>
      </p14:laserTraceLst>
    </p:ext>
  </p:extLst>
</p:sld>
</file>

<file path=ppt/theme/theme1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26018</TotalTime>
  <Words>612</Words>
  <Application>Microsoft Office PowerPoint</Application>
  <PresentationFormat>Affichage à l'écran (4:3)</PresentationFormat>
  <Paragraphs>208</Paragraphs>
  <Slides>46</Slides>
  <Notes>1</Notes>
  <HiddenSlides>0</HiddenSlides>
  <MMClips>46</MMClips>
  <ScaleCrop>false</ScaleCrop>
  <HeadingPairs>
    <vt:vector size="8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50" baseType="lpstr">
      <vt:lpstr>Calibri</vt:lpstr>
      <vt:lpstr>Times New Roman</vt:lpstr>
      <vt:lpstr>Modèle par défaut</vt:lpstr>
      <vt:lpstr>Image bitmap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OEM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Reimers</dc:creator>
  <cp:lastModifiedBy>ahmed yahyaoui</cp:lastModifiedBy>
  <cp:revision>1338</cp:revision>
  <dcterms:created xsi:type="dcterms:W3CDTF">2001-11-19T16:16:11Z</dcterms:created>
  <dcterms:modified xsi:type="dcterms:W3CDTF">2020-05-14T14:28:17Z</dcterms:modified>
</cp:coreProperties>
</file>